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1"/>
  </p:notesMasterIdLst>
  <p:sldIdLst>
    <p:sldId id="403" r:id="rId2"/>
    <p:sldId id="359" r:id="rId3"/>
    <p:sldId id="360" r:id="rId4"/>
    <p:sldId id="361" r:id="rId5"/>
    <p:sldId id="362" r:id="rId6"/>
    <p:sldId id="363" r:id="rId7"/>
    <p:sldId id="404" r:id="rId8"/>
    <p:sldId id="405" r:id="rId9"/>
    <p:sldId id="368" r:id="rId10"/>
    <p:sldId id="418" r:id="rId11"/>
    <p:sldId id="421" r:id="rId12"/>
    <p:sldId id="420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416" r:id="rId21"/>
    <p:sldId id="417" r:id="rId22"/>
    <p:sldId id="376" r:id="rId23"/>
    <p:sldId id="377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29" r:id="rId32"/>
    <p:sldId id="378" r:id="rId33"/>
    <p:sldId id="379" r:id="rId34"/>
    <p:sldId id="406" r:id="rId35"/>
    <p:sldId id="407" r:id="rId36"/>
    <p:sldId id="408" r:id="rId37"/>
    <p:sldId id="385" r:id="rId38"/>
    <p:sldId id="390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30" r:id="rId49"/>
    <p:sldId id="402" r:id="rId50"/>
  </p:sldIdLst>
  <p:sldSz cx="9144000" cy="6858000" type="screen4x3"/>
  <p:notesSz cx="6718300" cy="9855200"/>
  <p:embeddedFontLst>
    <p:embeddedFont>
      <p:font typeface="ＭＳ Ｐゴシック" panose="020B0600070205080204" pitchFamily="34" charset="-128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MMI12" panose="020B0604020202020204" charset="0"/>
      <p:regular r:id="rId57"/>
    </p:embeddedFont>
    <p:embeddedFont>
      <p:font typeface="CMBX10" panose="020B0604020202020204" charset="0"/>
      <p:regular r:id="rId58"/>
    </p:embeddedFont>
    <p:embeddedFont>
      <p:font typeface="CMR12" panose="020B0604020202020204" charset="0"/>
      <p:regular r:id="rId59"/>
    </p:embeddedFont>
    <p:embeddedFont>
      <p:font typeface="宋体" panose="02010600030101010101" pitchFamily="2" charset="-122"/>
      <p:regular r:id="rId60"/>
    </p:embeddedFont>
  </p:embeddedFontLst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4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238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0" autoAdjust="0"/>
    <p:restoredTop sz="91252" autoAdjust="0"/>
  </p:normalViewPr>
  <p:slideViewPr>
    <p:cSldViewPr>
      <p:cViewPr varScale="1">
        <p:scale>
          <a:sx n="66" d="100"/>
          <a:sy n="66" d="100"/>
        </p:scale>
        <p:origin x="150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094" y="-84"/>
      </p:cViewPr>
      <p:guideLst>
        <p:guide orient="horz" pos="3104"/>
        <p:guide pos="21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5238" y="0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B7E9D-307C-4F43-B508-A2CDC8AE20DA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1513" y="4681538"/>
            <a:ext cx="5375275" cy="443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5238" y="9361488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FC852-F124-48A4-8C7E-96992E409D3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2192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76" y="4419600"/>
            <a:ext cx="777240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None/>
              <a:defRPr sz="2400" b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None/>
              <a:defRPr sz="2400" b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430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0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0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57200" y="1143000"/>
            <a:ext cx="822960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 rot="5400000" flipH="1" flipV="1">
            <a:off x="0" y="1143000"/>
            <a:ext cx="15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57200" y="1143000"/>
            <a:ext cx="822960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None/>
              <a:defRPr sz="3200"/>
            </a:lvl1pPr>
            <a:lvl2pPr>
              <a:buNone/>
              <a:defRPr sz="2800"/>
            </a:lvl2pPr>
            <a:lvl3pPr>
              <a:buNone/>
              <a:defRPr sz="2400"/>
            </a:lvl3pPr>
            <a:lvl4pPr>
              <a:buNone/>
              <a:defRPr sz="2000"/>
            </a:lvl4pPr>
            <a:lvl5pPr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E2D75-176A-4731-8E9E-D5878C72AE7C}" type="datetimeFigureOut">
              <a:rPr lang="en-US" smtClean="0"/>
              <a:pPr/>
              <a:t>9/13/2017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A1D74-A88E-44E7-9F6E-F7237237E53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25.xml"/><Relationship Id="rId7" Type="http://schemas.openxmlformats.org/officeDocument/2006/relationships/image" Target="../media/image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tags" Target="../tags/tag27.xml"/><Relationship Id="rId10" Type="http://schemas.openxmlformats.org/officeDocument/2006/relationships/image" Target="../media/image11.png"/><Relationship Id="rId4" Type="http://schemas.openxmlformats.org/officeDocument/2006/relationships/tags" Target="../tags/tag26.xml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4.xml"/><Relationship Id="rId7" Type="http://schemas.openxmlformats.org/officeDocument/2006/relationships/image" Target="../media/image17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5.xml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2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4.xml"/><Relationship Id="rId7" Type="http://schemas.openxmlformats.org/officeDocument/2006/relationships/image" Target="../media/image2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Data Classification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MMI10" pitchFamily="34" charset="2"/>
              </a:rPr>
              <a:t>K</a:t>
            </a:r>
            <a:r>
              <a:rPr lang="en-GB" dirty="0"/>
              <a:t> Nearest Neighbour (</a:t>
            </a:r>
            <a:r>
              <a:rPr lang="en-GB" i="1" dirty="0" err="1"/>
              <a:t>k</a:t>
            </a:r>
            <a:r>
              <a:rPr lang="en-GB" dirty="0" err="1"/>
              <a:t>NN</a:t>
            </a:r>
            <a:r>
              <a:rPr lang="en-GB" dirty="0"/>
              <a:t>) Classifier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2285984" y="1643051"/>
            <a:ext cx="4786346" cy="4286280"/>
            <a:chOff x="4895050" y="1980362"/>
            <a:chExt cx="3657600" cy="3736857"/>
          </a:xfrm>
        </p:grpSpPr>
        <p:pic>
          <p:nvPicPr>
            <p:cNvPr id="11" name="Picture 10" descr="Figure2.27b.jpg"/>
            <p:cNvPicPr>
              <a:picLocks noChangeAspect="1"/>
            </p:cNvPicPr>
            <p:nvPr/>
          </p:nvPicPr>
          <p:blipFill>
            <a:blip r:embed="rId2" cstate="print"/>
            <a:srcRect b="7434"/>
            <a:stretch>
              <a:fillRect/>
            </a:stretch>
          </p:blipFill>
          <p:spPr>
            <a:xfrm>
              <a:off x="4895050" y="1980362"/>
              <a:ext cx="3657600" cy="35719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06390" y="5347887"/>
              <a:ext cx="114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MMI10" pitchFamily="34" charset="2"/>
                </a:rPr>
                <a:t>K</a:t>
              </a:r>
              <a:r>
                <a:rPr lang="en-GB" dirty="0">
                  <a:latin typeface="CMR12" pitchFamily="34" charset="2"/>
                </a:rPr>
                <a:t> = 1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09600" y="285736"/>
            <a:ext cx="8305800" cy="1143000"/>
          </a:xfrm>
        </p:spPr>
        <p:txBody>
          <a:bodyPr/>
          <a:lstStyle/>
          <a:p>
            <a:r>
              <a:rPr lang="en-US" altLang="ja-JP" dirty="0">
                <a:latin typeface="CMMI10"/>
                <a:ea typeface="ＭＳ Ｐゴシック" pitchFamily="34" charset="-128"/>
              </a:rPr>
              <a:t>K</a:t>
            </a:r>
            <a:r>
              <a:rPr lang="en-US" altLang="ja-JP" dirty="0">
                <a:ea typeface="ＭＳ Ｐゴシック" pitchFamily="34" charset="-128"/>
              </a:rPr>
              <a:t> Nearest </a:t>
            </a:r>
            <a:r>
              <a:rPr lang="en-US" altLang="ja-JP" dirty="0" err="1">
                <a:ea typeface="ＭＳ Ｐゴシック" pitchFamily="34" charset="-128"/>
              </a:rPr>
              <a:t>Neighbour</a:t>
            </a:r>
            <a:r>
              <a:rPr lang="en-US" altLang="ja-JP" dirty="0">
                <a:ea typeface="ＭＳ Ｐゴシック" pitchFamily="34" charset="-128"/>
              </a:rPr>
              <a:t> (</a:t>
            </a:r>
            <a:r>
              <a:rPr lang="en-US" altLang="ja-JP" i="1" dirty="0" err="1">
                <a:ea typeface="ＭＳ Ｐゴシック" pitchFamily="34" charset="-128"/>
              </a:rPr>
              <a:t>k</a:t>
            </a:r>
            <a:r>
              <a:rPr lang="en-US" altLang="ja-JP" dirty="0" err="1">
                <a:ea typeface="ＭＳ Ｐゴシック" pitchFamily="34" charset="-128"/>
              </a:rPr>
              <a:t>NN</a:t>
            </a:r>
            <a:r>
              <a:rPr lang="en-US" altLang="ja-JP" dirty="0">
                <a:ea typeface="ＭＳ Ｐゴシック" pitchFamily="34" charset="-128"/>
              </a:rPr>
              <a:t>) Classifier </a:t>
            </a:r>
            <a:endParaRPr lang="en-US" altLang="ja-JP" sz="4000" dirty="0">
              <a:ea typeface="ＭＳ Ｐゴシック" pitchFamily="34" charset="-128"/>
            </a:endParaRPr>
          </a:p>
        </p:txBody>
      </p:sp>
      <p:sp>
        <p:nvSpPr>
          <p:cNvPr id="73731" name="Rectangle 1027"/>
          <p:cNvSpPr>
            <a:spLocks noChangeArrowheads="1"/>
          </p:cNvSpPr>
          <p:nvPr/>
        </p:nvSpPr>
        <p:spPr bwMode="auto">
          <a:xfrm>
            <a:off x="4267200" y="4343400"/>
            <a:ext cx="198438" cy="217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1828800" y="3048000"/>
            <a:ext cx="5638800" cy="3048000"/>
            <a:chOff x="1152" y="1344"/>
            <a:chExt cx="3552" cy="1920"/>
          </a:xfrm>
        </p:grpSpPr>
        <p:sp>
          <p:nvSpPr>
            <p:cNvPr id="73733" name="Oval 1029"/>
            <p:cNvSpPr>
              <a:spLocks noChangeArrowheads="1"/>
            </p:cNvSpPr>
            <p:nvPr/>
          </p:nvSpPr>
          <p:spPr bwMode="auto">
            <a:xfrm>
              <a:off x="1152" y="1344"/>
              <a:ext cx="3552" cy="19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4" name="Rectangle 1030"/>
            <p:cNvSpPr>
              <a:spLocks noChangeArrowheads="1"/>
            </p:cNvSpPr>
            <p:nvPr/>
          </p:nvSpPr>
          <p:spPr bwMode="auto">
            <a:xfrm>
              <a:off x="1584" y="2352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5" name="Rectangle 1031"/>
            <p:cNvSpPr>
              <a:spLocks noChangeArrowheads="1"/>
            </p:cNvSpPr>
            <p:nvPr/>
          </p:nvSpPr>
          <p:spPr bwMode="auto">
            <a:xfrm>
              <a:off x="2976" y="1776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Rectangle 1032"/>
            <p:cNvSpPr>
              <a:spLocks noChangeArrowheads="1"/>
            </p:cNvSpPr>
            <p:nvPr/>
          </p:nvSpPr>
          <p:spPr bwMode="auto">
            <a:xfrm>
              <a:off x="1632" y="2592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Rectangle 1033"/>
            <p:cNvSpPr>
              <a:spLocks noChangeArrowheads="1"/>
            </p:cNvSpPr>
            <p:nvPr/>
          </p:nvSpPr>
          <p:spPr bwMode="auto">
            <a:xfrm>
              <a:off x="2016" y="2544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Rectangle 1034"/>
            <p:cNvSpPr>
              <a:spLocks noChangeArrowheads="1"/>
            </p:cNvSpPr>
            <p:nvPr/>
          </p:nvSpPr>
          <p:spPr bwMode="auto">
            <a:xfrm>
              <a:off x="2304" y="1536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Rectangle 1035"/>
            <p:cNvSpPr>
              <a:spLocks noChangeArrowheads="1"/>
            </p:cNvSpPr>
            <p:nvPr/>
          </p:nvSpPr>
          <p:spPr bwMode="auto">
            <a:xfrm>
              <a:off x="1824" y="2352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Rectangle 1036"/>
            <p:cNvSpPr>
              <a:spLocks noChangeArrowheads="1"/>
            </p:cNvSpPr>
            <p:nvPr/>
          </p:nvSpPr>
          <p:spPr bwMode="auto">
            <a:xfrm>
              <a:off x="2544" y="1392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Rectangle 1037"/>
            <p:cNvSpPr>
              <a:spLocks noChangeArrowheads="1"/>
            </p:cNvSpPr>
            <p:nvPr/>
          </p:nvSpPr>
          <p:spPr bwMode="auto">
            <a:xfrm>
              <a:off x="1728" y="2688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Rectangle 1038"/>
            <p:cNvSpPr>
              <a:spLocks noChangeArrowheads="1"/>
            </p:cNvSpPr>
            <p:nvPr/>
          </p:nvSpPr>
          <p:spPr bwMode="auto">
            <a:xfrm>
              <a:off x="2448" y="1728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Rectangle 1039"/>
            <p:cNvSpPr>
              <a:spLocks noChangeArrowheads="1"/>
            </p:cNvSpPr>
            <p:nvPr/>
          </p:nvSpPr>
          <p:spPr bwMode="auto">
            <a:xfrm>
              <a:off x="3216" y="216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Rectangle 1040"/>
            <p:cNvSpPr>
              <a:spLocks noChangeArrowheads="1"/>
            </p:cNvSpPr>
            <p:nvPr/>
          </p:nvSpPr>
          <p:spPr bwMode="auto">
            <a:xfrm>
              <a:off x="3024" y="249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5" name="Rectangle 1041"/>
            <p:cNvSpPr>
              <a:spLocks noChangeArrowheads="1"/>
            </p:cNvSpPr>
            <p:nvPr/>
          </p:nvSpPr>
          <p:spPr bwMode="auto">
            <a:xfrm>
              <a:off x="3408" y="235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6" name="Rectangle 1042"/>
            <p:cNvSpPr>
              <a:spLocks noChangeArrowheads="1"/>
            </p:cNvSpPr>
            <p:nvPr/>
          </p:nvSpPr>
          <p:spPr bwMode="auto">
            <a:xfrm>
              <a:off x="3408" y="216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7" name="Rectangle 1043"/>
            <p:cNvSpPr>
              <a:spLocks noChangeArrowheads="1"/>
            </p:cNvSpPr>
            <p:nvPr/>
          </p:nvSpPr>
          <p:spPr bwMode="auto">
            <a:xfrm>
              <a:off x="3072" y="264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8" name="Rectangle 1044"/>
            <p:cNvSpPr>
              <a:spLocks noChangeArrowheads="1"/>
            </p:cNvSpPr>
            <p:nvPr/>
          </p:nvSpPr>
          <p:spPr bwMode="auto">
            <a:xfrm>
              <a:off x="3504" y="244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9" name="Rectangle 1045"/>
            <p:cNvSpPr>
              <a:spLocks noChangeArrowheads="1"/>
            </p:cNvSpPr>
            <p:nvPr/>
          </p:nvSpPr>
          <p:spPr bwMode="auto">
            <a:xfrm>
              <a:off x="1680" y="2448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0" name="Rectangle 1046"/>
            <p:cNvSpPr>
              <a:spLocks noChangeArrowheads="1"/>
            </p:cNvSpPr>
            <p:nvPr/>
          </p:nvSpPr>
          <p:spPr bwMode="auto">
            <a:xfrm>
              <a:off x="1728" y="2688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1" name="Rectangle 1047"/>
            <p:cNvSpPr>
              <a:spLocks noChangeArrowheads="1"/>
            </p:cNvSpPr>
            <p:nvPr/>
          </p:nvSpPr>
          <p:spPr bwMode="auto">
            <a:xfrm>
              <a:off x="2112" y="2640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2" name="Rectangle 1048"/>
            <p:cNvSpPr>
              <a:spLocks noChangeArrowheads="1"/>
            </p:cNvSpPr>
            <p:nvPr/>
          </p:nvSpPr>
          <p:spPr bwMode="auto">
            <a:xfrm>
              <a:off x="2016" y="2256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3" name="Rectangle 1049"/>
            <p:cNvSpPr>
              <a:spLocks noChangeArrowheads="1"/>
            </p:cNvSpPr>
            <p:nvPr/>
          </p:nvSpPr>
          <p:spPr bwMode="auto">
            <a:xfrm>
              <a:off x="1824" y="2784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4" name="Rectangle 1050"/>
            <p:cNvSpPr>
              <a:spLocks noChangeArrowheads="1"/>
            </p:cNvSpPr>
            <p:nvPr/>
          </p:nvSpPr>
          <p:spPr bwMode="auto">
            <a:xfrm>
              <a:off x="1776" y="2544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5" name="Rectangle 1051"/>
            <p:cNvSpPr>
              <a:spLocks noChangeArrowheads="1"/>
            </p:cNvSpPr>
            <p:nvPr/>
          </p:nvSpPr>
          <p:spPr bwMode="auto">
            <a:xfrm>
              <a:off x="1824" y="2784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6" name="Rectangle 1052"/>
            <p:cNvSpPr>
              <a:spLocks noChangeArrowheads="1"/>
            </p:cNvSpPr>
            <p:nvPr/>
          </p:nvSpPr>
          <p:spPr bwMode="auto">
            <a:xfrm>
              <a:off x="2208" y="2736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7" name="Rectangle 1053"/>
            <p:cNvSpPr>
              <a:spLocks noChangeArrowheads="1"/>
            </p:cNvSpPr>
            <p:nvPr/>
          </p:nvSpPr>
          <p:spPr bwMode="auto">
            <a:xfrm>
              <a:off x="2736" y="2592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8" name="Rectangle 1054"/>
            <p:cNvSpPr>
              <a:spLocks noChangeArrowheads="1"/>
            </p:cNvSpPr>
            <p:nvPr/>
          </p:nvSpPr>
          <p:spPr bwMode="auto">
            <a:xfrm>
              <a:off x="1920" y="2880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9" name="Rectangle 1055"/>
            <p:cNvSpPr>
              <a:spLocks noChangeArrowheads="1"/>
            </p:cNvSpPr>
            <p:nvPr/>
          </p:nvSpPr>
          <p:spPr bwMode="auto">
            <a:xfrm>
              <a:off x="2400" y="1632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0" name="Rectangle 1056"/>
            <p:cNvSpPr>
              <a:spLocks noChangeArrowheads="1"/>
            </p:cNvSpPr>
            <p:nvPr/>
          </p:nvSpPr>
          <p:spPr bwMode="auto">
            <a:xfrm>
              <a:off x="2880" y="1488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1" name="Rectangle 1057"/>
            <p:cNvSpPr>
              <a:spLocks noChangeArrowheads="1"/>
            </p:cNvSpPr>
            <p:nvPr/>
          </p:nvSpPr>
          <p:spPr bwMode="auto">
            <a:xfrm>
              <a:off x="2496" y="1968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2" name="Rectangle 1058"/>
            <p:cNvSpPr>
              <a:spLocks noChangeArrowheads="1"/>
            </p:cNvSpPr>
            <p:nvPr/>
          </p:nvSpPr>
          <p:spPr bwMode="auto">
            <a:xfrm>
              <a:off x="3120" y="1584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3" name="Rectangle 1059"/>
            <p:cNvSpPr>
              <a:spLocks noChangeArrowheads="1"/>
            </p:cNvSpPr>
            <p:nvPr/>
          </p:nvSpPr>
          <p:spPr bwMode="auto">
            <a:xfrm>
              <a:off x="2832" y="1776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4" name="Rectangle 1060"/>
            <p:cNvSpPr>
              <a:spLocks noChangeArrowheads="1"/>
            </p:cNvSpPr>
            <p:nvPr/>
          </p:nvSpPr>
          <p:spPr bwMode="auto">
            <a:xfrm>
              <a:off x="2640" y="1584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5" name="Rectangle 1061"/>
            <p:cNvSpPr>
              <a:spLocks noChangeArrowheads="1"/>
            </p:cNvSpPr>
            <p:nvPr/>
          </p:nvSpPr>
          <p:spPr bwMode="auto">
            <a:xfrm>
              <a:off x="2688" y="1776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6" name="Rectangle 1062"/>
            <p:cNvSpPr>
              <a:spLocks noChangeArrowheads="1"/>
            </p:cNvSpPr>
            <p:nvPr/>
          </p:nvSpPr>
          <p:spPr bwMode="auto">
            <a:xfrm>
              <a:off x="2496" y="216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7" name="Rectangle 1063"/>
            <p:cNvSpPr>
              <a:spLocks noChangeArrowheads="1"/>
            </p:cNvSpPr>
            <p:nvPr/>
          </p:nvSpPr>
          <p:spPr bwMode="auto">
            <a:xfrm>
              <a:off x="3312" y="244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8" name="Rectangle 1064"/>
            <p:cNvSpPr>
              <a:spLocks noChangeArrowheads="1"/>
            </p:cNvSpPr>
            <p:nvPr/>
          </p:nvSpPr>
          <p:spPr bwMode="auto">
            <a:xfrm>
              <a:off x="3504" y="244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9" name="Rectangle 1065"/>
            <p:cNvSpPr>
              <a:spLocks noChangeArrowheads="1"/>
            </p:cNvSpPr>
            <p:nvPr/>
          </p:nvSpPr>
          <p:spPr bwMode="auto">
            <a:xfrm>
              <a:off x="3504" y="225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0" name="Rectangle 1066"/>
            <p:cNvSpPr>
              <a:spLocks noChangeArrowheads="1"/>
            </p:cNvSpPr>
            <p:nvPr/>
          </p:nvSpPr>
          <p:spPr bwMode="auto">
            <a:xfrm>
              <a:off x="3168" y="273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1" name="Rectangle 1067"/>
            <p:cNvSpPr>
              <a:spLocks noChangeArrowheads="1"/>
            </p:cNvSpPr>
            <p:nvPr/>
          </p:nvSpPr>
          <p:spPr bwMode="auto">
            <a:xfrm>
              <a:off x="3600" y="2544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2" name="Rectangle 1068"/>
            <p:cNvSpPr>
              <a:spLocks noChangeArrowheads="1"/>
            </p:cNvSpPr>
            <p:nvPr/>
          </p:nvSpPr>
          <p:spPr bwMode="auto">
            <a:xfrm>
              <a:off x="2640" y="2400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3" name="Rectangle 1069"/>
            <p:cNvSpPr>
              <a:spLocks noChangeArrowheads="1"/>
            </p:cNvSpPr>
            <p:nvPr/>
          </p:nvSpPr>
          <p:spPr bwMode="auto">
            <a:xfrm>
              <a:off x="3216" y="259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4" name="Rectangle 1070"/>
            <p:cNvSpPr>
              <a:spLocks noChangeArrowheads="1"/>
            </p:cNvSpPr>
            <p:nvPr/>
          </p:nvSpPr>
          <p:spPr bwMode="auto">
            <a:xfrm>
              <a:off x="3552" y="268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5" name="Rectangle 1071"/>
            <p:cNvSpPr>
              <a:spLocks noChangeArrowheads="1"/>
            </p:cNvSpPr>
            <p:nvPr/>
          </p:nvSpPr>
          <p:spPr bwMode="auto">
            <a:xfrm>
              <a:off x="3600" y="235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6" name="Rectangle 1072"/>
            <p:cNvSpPr>
              <a:spLocks noChangeArrowheads="1"/>
            </p:cNvSpPr>
            <p:nvPr/>
          </p:nvSpPr>
          <p:spPr bwMode="auto">
            <a:xfrm>
              <a:off x="3264" y="283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7" name="Rectangle 1073"/>
            <p:cNvSpPr>
              <a:spLocks noChangeArrowheads="1"/>
            </p:cNvSpPr>
            <p:nvPr/>
          </p:nvSpPr>
          <p:spPr bwMode="auto">
            <a:xfrm>
              <a:off x="3696" y="264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8" name="Rectangle 1074"/>
            <p:cNvSpPr>
              <a:spLocks noChangeArrowheads="1"/>
            </p:cNvSpPr>
            <p:nvPr/>
          </p:nvSpPr>
          <p:spPr bwMode="auto">
            <a:xfrm>
              <a:off x="2880" y="1968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9" name="Rectangle 1075"/>
            <p:cNvSpPr>
              <a:spLocks noChangeArrowheads="1"/>
            </p:cNvSpPr>
            <p:nvPr/>
          </p:nvSpPr>
          <p:spPr bwMode="auto">
            <a:xfrm>
              <a:off x="3312" y="268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0" name="Rectangle 1076"/>
            <p:cNvSpPr>
              <a:spLocks noChangeArrowheads="1"/>
            </p:cNvSpPr>
            <p:nvPr/>
          </p:nvSpPr>
          <p:spPr bwMode="auto">
            <a:xfrm>
              <a:off x="3696" y="264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1" name="Rectangle 1077"/>
            <p:cNvSpPr>
              <a:spLocks noChangeArrowheads="1"/>
            </p:cNvSpPr>
            <p:nvPr/>
          </p:nvSpPr>
          <p:spPr bwMode="auto">
            <a:xfrm>
              <a:off x="3696" y="244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2" name="Rectangle 1078"/>
            <p:cNvSpPr>
              <a:spLocks noChangeArrowheads="1"/>
            </p:cNvSpPr>
            <p:nvPr/>
          </p:nvSpPr>
          <p:spPr bwMode="auto">
            <a:xfrm>
              <a:off x="3504" y="288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3" name="Rectangle 1079"/>
            <p:cNvSpPr>
              <a:spLocks noChangeArrowheads="1"/>
            </p:cNvSpPr>
            <p:nvPr/>
          </p:nvSpPr>
          <p:spPr bwMode="auto">
            <a:xfrm>
              <a:off x="3792" y="273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4" name="Rectangle 1080"/>
            <p:cNvSpPr>
              <a:spLocks noChangeArrowheads="1"/>
            </p:cNvSpPr>
            <p:nvPr/>
          </p:nvSpPr>
          <p:spPr bwMode="auto">
            <a:xfrm>
              <a:off x="3168" y="2304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85" name="Rectangle 1081"/>
          <p:cNvSpPr>
            <a:spLocks noChangeArrowheads="1"/>
          </p:cNvSpPr>
          <p:nvPr/>
        </p:nvSpPr>
        <p:spPr bwMode="auto">
          <a:xfrm>
            <a:off x="1752600" y="2971800"/>
            <a:ext cx="228600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786" name="Rectangle 1082"/>
          <p:cNvSpPr>
            <a:spLocks noChangeArrowheads="1"/>
          </p:cNvSpPr>
          <p:nvPr/>
        </p:nvSpPr>
        <p:spPr bwMode="auto">
          <a:xfrm>
            <a:off x="7467600" y="27432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083"/>
          <p:cNvGrpSpPr>
            <a:grpSpLocks/>
          </p:cNvGrpSpPr>
          <p:nvPr/>
        </p:nvGrpSpPr>
        <p:grpSpPr bwMode="auto">
          <a:xfrm>
            <a:off x="898525" y="2459038"/>
            <a:ext cx="3749675" cy="2265362"/>
            <a:chOff x="566" y="973"/>
            <a:chExt cx="2362" cy="1427"/>
          </a:xfrm>
        </p:grpSpPr>
        <p:sp>
          <p:nvSpPr>
            <p:cNvPr id="73788" name="Oval 1084"/>
            <p:cNvSpPr>
              <a:spLocks noChangeArrowheads="1"/>
            </p:cNvSpPr>
            <p:nvPr/>
          </p:nvSpPr>
          <p:spPr bwMode="auto">
            <a:xfrm>
              <a:off x="2304" y="2064"/>
              <a:ext cx="624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9" name="Text Box 1085"/>
            <p:cNvSpPr txBox="1">
              <a:spLocks noChangeArrowheads="1"/>
            </p:cNvSpPr>
            <p:nvPr/>
          </p:nvSpPr>
          <p:spPr bwMode="auto">
            <a:xfrm>
              <a:off x="566" y="973"/>
              <a:ext cx="544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ja-JP" sz="2400">
                <a:ea typeface="ＭＳ Ｐゴシック" pitchFamily="34" charset="-128"/>
              </a:endParaRPr>
            </a:p>
            <a:p>
              <a:r>
                <a:rPr lang="en-US" altLang="ja-JP" sz="2400">
                  <a:ea typeface="ＭＳ Ｐゴシック" pitchFamily="34" charset="-128"/>
                </a:rPr>
                <a:t>(k=1)</a:t>
              </a:r>
            </a:p>
            <a:p>
              <a:endParaRPr lang="en-US" altLang="ja-JP" sz="2400">
                <a:ea typeface="ＭＳ Ｐゴシック" pitchFamily="34" charset="-128"/>
              </a:endParaRPr>
            </a:p>
          </p:txBody>
        </p:sp>
        <p:sp>
          <p:nvSpPr>
            <p:cNvPr id="73790" name="Line 1086"/>
            <p:cNvSpPr>
              <a:spLocks noChangeShapeType="1"/>
            </p:cNvSpPr>
            <p:nvPr/>
          </p:nvSpPr>
          <p:spPr bwMode="auto">
            <a:xfrm>
              <a:off x="1056" y="1440"/>
              <a:ext cx="1296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087"/>
          <p:cNvGrpSpPr>
            <a:grpSpLocks/>
          </p:cNvGrpSpPr>
          <p:nvPr/>
        </p:nvGrpSpPr>
        <p:grpSpPr bwMode="auto">
          <a:xfrm>
            <a:off x="3733800" y="2265363"/>
            <a:ext cx="3683000" cy="2687637"/>
            <a:chOff x="2352" y="851"/>
            <a:chExt cx="2320" cy="1693"/>
          </a:xfrm>
        </p:grpSpPr>
        <p:sp>
          <p:nvSpPr>
            <p:cNvPr id="73792" name="Oval 1088"/>
            <p:cNvSpPr>
              <a:spLocks noChangeArrowheads="1"/>
            </p:cNvSpPr>
            <p:nvPr/>
          </p:nvSpPr>
          <p:spPr bwMode="auto">
            <a:xfrm>
              <a:off x="2352" y="1872"/>
              <a:ext cx="768" cy="6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93" name="Text Box 1089"/>
            <p:cNvSpPr txBox="1">
              <a:spLocks noChangeArrowheads="1"/>
            </p:cNvSpPr>
            <p:nvPr/>
          </p:nvSpPr>
          <p:spPr bwMode="auto">
            <a:xfrm>
              <a:off x="4080" y="851"/>
              <a:ext cx="592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ja-JP" sz="2400">
                <a:ea typeface="ＭＳ Ｐゴシック" pitchFamily="34" charset="-128"/>
              </a:endParaRPr>
            </a:p>
            <a:p>
              <a:r>
                <a:rPr lang="en-US" altLang="ja-JP" sz="2400">
                  <a:ea typeface="ＭＳ Ｐゴシック" pitchFamily="34" charset="-128"/>
                </a:rPr>
                <a:t>(k=4) </a:t>
              </a:r>
            </a:p>
            <a:p>
              <a:endParaRPr lang="en-US" altLang="ja-JP" sz="2400">
                <a:ea typeface="ＭＳ Ｐゴシック" pitchFamily="34" charset="-128"/>
              </a:endParaRPr>
            </a:p>
          </p:txBody>
        </p:sp>
        <p:sp>
          <p:nvSpPr>
            <p:cNvPr id="73794" name="Line 1090"/>
            <p:cNvSpPr>
              <a:spLocks noChangeShapeType="1"/>
            </p:cNvSpPr>
            <p:nvPr/>
          </p:nvSpPr>
          <p:spPr bwMode="auto">
            <a:xfrm flipH="1">
              <a:off x="3120" y="1392"/>
              <a:ext cx="1248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3795" name="Text Box 1091"/>
          <p:cNvSpPr txBox="1">
            <a:spLocks noChangeArrowheads="1"/>
          </p:cNvSpPr>
          <p:nvPr/>
        </p:nvSpPr>
        <p:spPr bwMode="auto">
          <a:xfrm>
            <a:off x="1600200" y="2057400"/>
            <a:ext cx="571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ea typeface="宋体" charset="-122"/>
              </a:rPr>
              <a:t>How many neighbors should we count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animBg="1"/>
      <p:bldP spid="73785" grpId="0" animBg="1"/>
      <p:bldP spid="73786" grpId="0" animBg="1"/>
      <p:bldP spid="73795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latin typeface="CMMI10"/>
                <a:ea typeface="ＭＳ Ｐゴシック" pitchFamily="34" charset="-128"/>
              </a:rPr>
              <a:t>K</a:t>
            </a:r>
            <a:r>
              <a:rPr lang="en-US" altLang="ja-JP" dirty="0">
                <a:ea typeface="ＭＳ Ｐゴシック" pitchFamily="34" charset="-128"/>
              </a:rPr>
              <a:t> Nearest </a:t>
            </a:r>
            <a:r>
              <a:rPr lang="en-US" altLang="ja-JP" dirty="0" err="1">
                <a:ea typeface="ＭＳ Ｐゴシック" pitchFamily="34" charset="-128"/>
              </a:rPr>
              <a:t>Neighbour</a:t>
            </a:r>
            <a:r>
              <a:rPr lang="en-US" altLang="ja-JP" dirty="0">
                <a:ea typeface="ＭＳ Ｐゴシック" pitchFamily="34" charset="-128"/>
              </a:rPr>
              <a:t> (</a:t>
            </a:r>
            <a:r>
              <a:rPr lang="en-US" altLang="ja-JP" i="1" dirty="0" err="1">
                <a:ea typeface="ＭＳ Ｐゴシック" pitchFamily="34" charset="-128"/>
              </a:rPr>
              <a:t>k</a:t>
            </a:r>
            <a:r>
              <a:rPr lang="en-US" altLang="ja-JP" dirty="0" err="1">
                <a:ea typeface="ＭＳ Ｐゴシック" pitchFamily="34" charset="-128"/>
              </a:rPr>
              <a:t>NN</a:t>
            </a:r>
            <a:r>
              <a:rPr lang="en-US" altLang="ja-JP" dirty="0">
                <a:ea typeface="ＭＳ Ｐゴシック" pitchFamily="34" charset="-128"/>
              </a:rPr>
              <a:t>) Classifier </a:t>
            </a:r>
            <a:endParaRPr lang="en-GB" dirty="0"/>
          </a:p>
        </p:txBody>
      </p:sp>
      <p:pic>
        <p:nvPicPr>
          <p:cNvPr id="10" name="Content Placeholder 9" descr="Figure2.28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8596" y="1428736"/>
            <a:ext cx="2706624" cy="3255264"/>
          </a:xfrm>
        </p:spPr>
      </p:pic>
      <p:pic>
        <p:nvPicPr>
          <p:cNvPr id="12" name="Content Placeholder 9" descr="Figure2.28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1077" y="1428736"/>
            <a:ext cx="2706624" cy="3255263"/>
          </a:xfrm>
          <a:prstGeom prst="rect">
            <a:avLst/>
          </a:prstGeom>
        </p:spPr>
      </p:pic>
      <p:pic>
        <p:nvPicPr>
          <p:cNvPr id="14" name="Content Placeholder 9" descr="Figure2.28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7342" y="1428736"/>
            <a:ext cx="2706624" cy="32552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372" y="5000636"/>
            <a:ext cx="807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800" dirty="0">
                <a:latin typeface="CMMI10"/>
                <a:cs typeface="Times New Roman" pitchFamily="18" charset="0"/>
              </a:rPr>
              <a:t>K</a:t>
            </a:r>
            <a:r>
              <a:rPr lang="en-GB" sz="2800" dirty="0">
                <a:latin typeface="Times New Roman" pitchFamily="18" charset="0"/>
                <a:cs typeface="Times New Roman" pitchFamily="18" charset="0"/>
              </a:rPr>
              <a:t> acts as a smother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Cross Validation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Divide training examples into two sets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A training set (80%) and a validation set (20%)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Predict the class labels for validation set by using the examples in training set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Choose the number of neighbors </a:t>
            </a:r>
            <a:r>
              <a:rPr lang="en-US" altLang="zh-CN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k</a:t>
            </a: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 that maximizes the classification accuracy</a:t>
            </a:r>
          </a:p>
          <a:p>
            <a:pPr lvl="1"/>
            <a:endParaRPr lang="en-US" altLang="zh-CN" dirty="0">
              <a:ea typeface="宋体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Leave-One-Out Method</a:t>
            </a:r>
          </a:p>
        </p:txBody>
      </p:sp>
      <p:grpSp>
        <p:nvGrpSpPr>
          <p:cNvPr id="2" name="Group 1094"/>
          <p:cNvGrpSpPr>
            <a:grpSpLocks/>
          </p:cNvGrpSpPr>
          <p:nvPr/>
        </p:nvGrpSpPr>
        <p:grpSpPr bwMode="auto">
          <a:xfrm>
            <a:off x="457200" y="2667000"/>
            <a:ext cx="3703638" cy="2579688"/>
            <a:chOff x="624" y="1776"/>
            <a:chExt cx="2333" cy="1625"/>
          </a:xfrm>
        </p:grpSpPr>
        <p:sp>
          <p:nvSpPr>
            <p:cNvPr id="77831" name="Rectangle 1031"/>
            <p:cNvSpPr>
              <a:spLocks noChangeArrowheads="1"/>
            </p:cNvSpPr>
            <p:nvPr/>
          </p:nvSpPr>
          <p:spPr bwMode="auto">
            <a:xfrm>
              <a:off x="624" y="2736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2" name="Rectangle 1032"/>
            <p:cNvSpPr>
              <a:spLocks noChangeArrowheads="1"/>
            </p:cNvSpPr>
            <p:nvPr/>
          </p:nvSpPr>
          <p:spPr bwMode="auto">
            <a:xfrm>
              <a:off x="2016" y="2160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3" name="Rectangle 1033"/>
            <p:cNvSpPr>
              <a:spLocks noChangeArrowheads="1"/>
            </p:cNvSpPr>
            <p:nvPr/>
          </p:nvSpPr>
          <p:spPr bwMode="auto">
            <a:xfrm>
              <a:off x="672" y="2976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4" name="Rectangle 1034"/>
            <p:cNvSpPr>
              <a:spLocks noChangeArrowheads="1"/>
            </p:cNvSpPr>
            <p:nvPr/>
          </p:nvSpPr>
          <p:spPr bwMode="auto">
            <a:xfrm>
              <a:off x="1056" y="2928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5" name="Rectangle 1035"/>
            <p:cNvSpPr>
              <a:spLocks noChangeArrowheads="1"/>
            </p:cNvSpPr>
            <p:nvPr/>
          </p:nvSpPr>
          <p:spPr bwMode="auto">
            <a:xfrm>
              <a:off x="1344" y="1920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6" name="Rectangle 1036"/>
            <p:cNvSpPr>
              <a:spLocks noChangeArrowheads="1"/>
            </p:cNvSpPr>
            <p:nvPr/>
          </p:nvSpPr>
          <p:spPr bwMode="auto">
            <a:xfrm>
              <a:off x="864" y="2736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7" name="Rectangle 1037"/>
            <p:cNvSpPr>
              <a:spLocks noChangeArrowheads="1"/>
            </p:cNvSpPr>
            <p:nvPr/>
          </p:nvSpPr>
          <p:spPr bwMode="auto">
            <a:xfrm>
              <a:off x="1584" y="1776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8" name="Rectangle 1038"/>
            <p:cNvSpPr>
              <a:spLocks noChangeArrowheads="1"/>
            </p:cNvSpPr>
            <p:nvPr/>
          </p:nvSpPr>
          <p:spPr bwMode="auto">
            <a:xfrm>
              <a:off x="768" y="3072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9" name="Rectangle 1039"/>
            <p:cNvSpPr>
              <a:spLocks noChangeArrowheads="1"/>
            </p:cNvSpPr>
            <p:nvPr/>
          </p:nvSpPr>
          <p:spPr bwMode="auto">
            <a:xfrm>
              <a:off x="1488" y="2112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0" name="Rectangle 1040"/>
            <p:cNvSpPr>
              <a:spLocks noChangeArrowheads="1"/>
            </p:cNvSpPr>
            <p:nvPr/>
          </p:nvSpPr>
          <p:spPr bwMode="auto">
            <a:xfrm>
              <a:off x="2256" y="2544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1" name="Rectangle 1041"/>
            <p:cNvSpPr>
              <a:spLocks noChangeArrowheads="1"/>
            </p:cNvSpPr>
            <p:nvPr/>
          </p:nvSpPr>
          <p:spPr bwMode="auto">
            <a:xfrm>
              <a:off x="2064" y="288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2" name="Rectangle 1042"/>
            <p:cNvSpPr>
              <a:spLocks noChangeArrowheads="1"/>
            </p:cNvSpPr>
            <p:nvPr/>
          </p:nvSpPr>
          <p:spPr bwMode="auto">
            <a:xfrm>
              <a:off x="2448" y="273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3" name="Rectangle 1043"/>
            <p:cNvSpPr>
              <a:spLocks noChangeArrowheads="1"/>
            </p:cNvSpPr>
            <p:nvPr/>
          </p:nvSpPr>
          <p:spPr bwMode="auto">
            <a:xfrm>
              <a:off x="2448" y="2544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4" name="Rectangle 1044"/>
            <p:cNvSpPr>
              <a:spLocks noChangeArrowheads="1"/>
            </p:cNvSpPr>
            <p:nvPr/>
          </p:nvSpPr>
          <p:spPr bwMode="auto">
            <a:xfrm>
              <a:off x="2112" y="3024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5" name="Rectangle 1045"/>
            <p:cNvSpPr>
              <a:spLocks noChangeArrowheads="1"/>
            </p:cNvSpPr>
            <p:nvPr/>
          </p:nvSpPr>
          <p:spPr bwMode="auto">
            <a:xfrm>
              <a:off x="2544" y="283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6" name="Rectangle 1046"/>
            <p:cNvSpPr>
              <a:spLocks noChangeArrowheads="1"/>
            </p:cNvSpPr>
            <p:nvPr/>
          </p:nvSpPr>
          <p:spPr bwMode="auto">
            <a:xfrm>
              <a:off x="720" y="2832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7" name="Rectangle 1047"/>
            <p:cNvSpPr>
              <a:spLocks noChangeArrowheads="1"/>
            </p:cNvSpPr>
            <p:nvPr/>
          </p:nvSpPr>
          <p:spPr bwMode="auto">
            <a:xfrm>
              <a:off x="768" y="3072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8" name="Rectangle 1048"/>
            <p:cNvSpPr>
              <a:spLocks noChangeArrowheads="1"/>
            </p:cNvSpPr>
            <p:nvPr/>
          </p:nvSpPr>
          <p:spPr bwMode="auto">
            <a:xfrm>
              <a:off x="1152" y="3024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9" name="Rectangle 1049"/>
            <p:cNvSpPr>
              <a:spLocks noChangeArrowheads="1"/>
            </p:cNvSpPr>
            <p:nvPr/>
          </p:nvSpPr>
          <p:spPr bwMode="auto">
            <a:xfrm>
              <a:off x="1056" y="2640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0" name="Rectangle 1050"/>
            <p:cNvSpPr>
              <a:spLocks noChangeArrowheads="1"/>
            </p:cNvSpPr>
            <p:nvPr/>
          </p:nvSpPr>
          <p:spPr bwMode="auto">
            <a:xfrm>
              <a:off x="864" y="3168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1" name="Rectangle 1051"/>
            <p:cNvSpPr>
              <a:spLocks noChangeArrowheads="1"/>
            </p:cNvSpPr>
            <p:nvPr/>
          </p:nvSpPr>
          <p:spPr bwMode="auto">
            <a:xfrm>
              <a:off x="816" y="2928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2" name="Rectangle 1052"/>
            <p:cNvSpPr>
              <a:spLocks noChangeArrowheads="1"/>
            </p:cNvSpPr>
            <p:nvPr/>
          </p:nvSpPr>
          <p:spPr bwMode="auto">
            <a:xfrm>
              <a:off x="864" y="3168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3" name="Rectangle 1053"/>
            <p:cNvSpPr>
              <a:spLocks noChangeArrowheads="1"/>
            </p:cNvSpPr>
            <p:nvPr/>
          </p:nvSpPr>
          <p:spPr bwMode="auto">
            <a:xfrm>
              <a:off x="1248" y="3120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4" name="Rectangle 1054"/>
            <p:cNvSpPr>
              <a:spLocks noChangeArrowheads="1"/>
            </p:cNvSpPr>
            <p:nvPr/>
          </p:nvSpPr>
          <p:spPr bwMode="auto">
            <a:xfrm>
              <a:off x="1776" y="2976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5" name="Rectangle 1055"/>
            <p:cNvSpPr>
              <a:spLocks noChangeArrowheads="1"/>
            </p:cNvSpPr>
            <p:nvPr/>
          </p:nvSpPr>
          <p:spPr bwMode="auto">
            <a:xfrm>
              <a:off x="960" y="3264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6" name="Rectangle 1056"/>
            <p:cNvSpPr>
              <a:spLocks noChangeArrowheads="1"/>
            </p:cNvSpPr>
            <p:nvPr/>
          </p:nvSpPr>
          <p:spPr bwMode="auto">
            <a:xfrm>
              <a:off x="1440" y="2016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7" name="Rectangle 1057"/>
            <p:cNvSpPr>
              <a:spLocks noChangeArrowheads="1"/>
            </p:cNvSpPr>
            <p:nvPr/>
          </p:nvSpPr>
          <p:spPr bwMode="auto">
            <a:xfrm>
              <a:off x="1920" y="1872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8" name="Rectangle 1058"/>
            <p:cNvSpPr>
              <a:spLocks noChangeArrowheads="1"/>
            </p:cNvSpPr>
            <p:nvPr/>
          </p:nvSpPr>
          <p:spPr bwMode="auto">
            <a:xfrm>
              <a:off x="1536" y="2352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9" name="Rectangle 1059"/>
            <p:cNvSpPr>
              <a:spLocks noChangeArrowheads="1"/>
            </p:cNvSpPr>
            <p:nvPr/>
          </p:nvSpPr>
          <p:spPr bwMode="auto">
            <a:xfrm>
              <a:off x="2160" y="1968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0" name="Rectangle 1060"/>
            <p:cNvSpPr>
              <a:spLocks noChangeArrowheads="1"/>
            </p:cNvSpPr>
            <p:nvPr/>
          </p:nvSpPr>
          <p:spPr bwMode="auto">
            <a:xfrm>
              <a:off x="1872" y="2160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1" name="Rectangle 1061"/>
            <p:cNvSpPr>
              <a:spLocks noChangeArrowheads="1"/>
            </p:cNvSpPr>
            <p:nvPr/>
          </p:nvSpPr>
          <p:spPr bwMode="auto">
            <a:xfrm>
              <a:off x="1680" y="1968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2" name="Rectangle 1062"/>
            <p:cNvSpPr>
              <a:spLocks noChangeArrowheads="1"/>
            </p:cNvSpPr>
            <p:nvPr/>
          </p:nvSpPr>
          <p:spPr bwMode="auto">
            <a:xfrm>
              <a:off x="1728" y="2160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3" name="Rectangle 1063"/>
            <p:cNvSpPr>
              <a:spLocks noChangeArrowheads="1"/>
            </p:cNvSpPr>
            <p:nvPr/>
          </p:nvSpPr>
          <p:spPr bwMode="auto">
            <a:xfrm>
              <a:off x="1536" y="2544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4" name="Rectangle 1064"/>
            <p:cNvSpPr>
              <a:spLocks noChangeArrowheads="1"/>
            </p:cNvSpPr>
            <p:nvPr/>
          </p:nvSpPr>
          <p:spPr bwMode="auto">
            <a:xfrm>
              <a:off x="2352" y="283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5" name="Rectangle 1065"/>
            <p:cNvSpPr>
              <a:spLocks noChangeArrowheads="1"/>
            </p:cNvSpPr>
            <p:nvPr/>
          </p:nvSpPr>
          <p:spPr bwMode="auto">
            <a:xfrm>
              <a:off x="2544" y="283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6" name="Rectangle 1066"/>
            <p:cNvSpPr>
              <a:spLocks noChangeArrowheads="1"/>
            </p:cNvSpPr>
            <p:nvPr/>
          </p:nvSpPr>
          <p:spPr bwMode="auto">
            <a:xfrm>
              <a:off x="2544" y="264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7" name="Rectangle 1067"/>
            <p:cNvSpPr>
              <a:spLocks noChangeArrowheads="1"/>
            </p:cNvSpPr>
            <p:nvPr/>
          </p:nvSpPr>
          <p:spPr bwMode="auto">
            <a:xfrm>
              <a:off x="2208" y="312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8" name="Rectangle 1068"/>
            <p:cNvSpPr>
              <a:spLocks noChangeArrowheads="1"/>
            </p:cNvSpPr>
            <p:nvPr/>
          </p:nvSpPr>
          <p:spPr bwMode="auto">
            <a:xfrm>
              <a:off x="2640" y="292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69" name="Rectangle 1069"/>
            <p:cNvSpPr>
              <a:spLocks noChangeArrowheads="1"/>
            </p:cNvSpPr>
            <p:nvPr/>
          </p:nvSpPr>
          <p:spPr bwMode="auto">
            <a:xfrm>
              <a:off x="1680" y="2784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0" name="Rectangle 1070"/>
            <p:cNvSpPr>
              <a:spLocks noChangeArrowheads="1"/>
            </p:cNvSpPr>
            <p:nvPr/>
          </p:nvSpPr>
          <p:spPr bwMode="auto">
            <a:xfrm>
              <a:off x="2256" y="297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1" name="Rectangle 1071"/>
            <p:cNvSpPr>
              <a:spLocks noChangeArrowheads="1"/>
            </p:cNvSpPr>
            <p:nvPr/>
          </p:nvSpPr>
          <p:spPr bwMode="auto">
            <a:xfrm>
              <a:off x="2592" y="307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2" name="Rectangle 1072"/>
            <p:cNvSpPr>
              <a:spLocks noChangeArrowheads="1"/>
            </p:cNvSpPr>
            <p:nvPr/>
          </p:nvSpPr>
          <p:spPr bwMode="auto">
            <a:xfrm>
              <a:off x="2640" y="273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3" name="Rectangle 1073"/>
            <p:cNvSpPr>
              <a:spLocks noChangeArrowheads="1"/>
            </p:cNvSpPr>
            <p:nvPr/>
          </p:nvSpPr>
          <p:spPr bwMode="auto">
            <a:xfrm>
              <a:off x="2304" y="321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4" name="Rectangle 1074"/>
            <p:cNvSpPr>
              <a:spLocks noChangeArrowheads="1"/>
            </p:cNvSpPr>
            <p:nvPr/>
          </p:nvSpPr>
          <p:spPr bwMode="auto">
            <a:xfrm>
              <a:off x="2736" y="3024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5" name="Rectangle 1075"/>
            <p:cNvSpPr>
              <a:spLocks noChangeArrowheads="1"/>
            </p:cNvSpPr>
            <p:nvPr/>
          </p:nvSpPr>
          <p:spPr bwMode="auto">
            <a:xfrm>
              <a:off x="1920" y="2352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6" name="Rectangle 1076"/>
            <p:cNvSpPr>
              <a:spLocks noChangeArrowheads="1"/>
            </p:cNvSpPr>
            <p:nvPr/>
          </p:nvSpPr>
          <p:spPr bwMode="auto">
            <a:xfrm>
              <a:off x="2352" y="307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7" name="Rectangle 1077"/>
            <p:cNvSpPr>
              <a:spLocks noChangeArrowheads="1"/>
            </p:cNvSpPr>
            <p:nvPr/>
          </p:nvSpPr>
          <p:spPr bwMode="auto">
            <a:xfrm>
              <a:off x="2736" y="3024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8" name="Rectangle 1078"/>
            <p:cNvSpPr>
              <a:spLocks noChangeArrowheads="1"/>
            </p:cNvSpPr>
            <p:nvPr/>
          </p:nvSpPr>
          <p:spPr bwMode="auto">
            <a:xfrm>
              <a:off x="2736" y="283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79" name="Rectangle 1079"/>
            <p:cNvSpPr>
              <a:spLocks noChangeArrowheads="1"/>
            </p:cNvSpPr>
            <p:nvPr/>
          </p:nvSpPr>
          <p:spPr bwMode="auto">
            <a:xfrm>
              <a:off x="2544" y="3264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80" name="Rectangle 1080"/>
            <p:cNvSpPr>
              <a:spLocks noChangeArrowheads="1"/>
            </p:cNvSpPr>
            <p:nvPr/>
          </p:nvSpPr>
          <p:spPr bwMode="auto">
            <a:xfrm>
              <a:off x="2832" y="312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81" name="Rectangle 1081"/>
            <p:cNvSpPr>
              <a:spLocks noChangeArrowheads="1"/>
            </p:cNvSpPr>
            <p:nvPr/>
          </p:nvSpPr>
          <p:spPr bwMode="auto">
            <a:xfrm>
              <a:off x="2208" y="2688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931" name="Group 44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929058" y="2141454"/>
            <a:ext cx="5000628" cy="3645000"/>
            <a:chOff x="951" y="480"/>
            <a:chExt cx="35824" cy="21794"/>
          </a:xfrm>
        </p:grpSpPr>
        <p:sp>
          <p:nvSpPr>
            <p:cNvPr id="63933" name="Freeform 445"/>
            <p:cNvSpPr>
              <a:spLocks/>
            </p:cNvSpPr>
            <p:nvPr/>
          </p:nvSpPr>
          <p:spPr bwMode="auto">
            <a:xfrm>
              <a:off x="951" y="955"/>
              <a:ext cx="726" cy="728"/>
            </a:xfrm>
            <a:custGeom>
              <a:avLst/>
              <a:gdLst/>
              <a:ahLst/>
              <a:cxnLst>
                <a:cxn ang="0">
                  <a:pos x="726" y="364"/>
                </a:cxn>
                <a:cxn ang="0">
                  <a:pos x="693" y="221"/>
                </a:cxn>
                <a:cxn ang="0">
                  <a:pos x="616" y="99"/>
                </a:cxn>
                <a:cxn ang="0">
                  <a:pos x="506" y="22"/>
                </a:cxn>
                <a:cxn ang="0">
                  <a:pos x="363" y="0"/>
                </a:cxn>
                <a:cxn ang="0">
                  <a:pos x="220" y="22"/>
                </a:cxn>
                <a:cxn ang="0">
                  <a:pos x="99" y="110"/>
                </a:cxn>
                <a:cxn ang="0">
                  <a:pos x="22" y="221"/>
                </a:cxn>
                <a:cxn ang="0">
                  <a:pos x="0" y="364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6"/>
                </a:cxn>
                <a:cxn ang="0">
                  <a:pos x="363" y="728"/>
                </a:cxn>
                <a:cxn ang="0">
                  <a:pos x="506" y="706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4"/>
                </a:cxn>
              </a:cxnLst>
              <a:rect l="0" t="0" r="r" b="b"/>
              <a:pathLst>
                <a:path w="726" h="728">
                  <a:moveTo>
                    <a:pt x="726" y="364"/>
                  </a:moveTo>
                  <a:lnTo>
                    <a:pt x="693" y="221"/>
                  </a:lnTo>
                  <a:lnTo>
                    <a:pt x="616" y="99"/>
                  </a:lnTo>
                  <a:lnTo>
                    <a:pt x="506" y="22"/>
                  </a:lnTo>
                  <a:lnTo>
                    <a:pt x="363" y="0"/>
                  </a:lnTo>
                  <a:lnTo>
                    <a:pt x="220" y="22"/>
                  </a:lnTo>
                  <a:lnTo>
                    <a:pt x="99" y="110"/>
                  </a:lnTo>
                  <a:lnTo>
                    <a:pt x="22" y="221"/>
                  </a:lnTo>
                  <a:lnTo>
                    <a:pt x="0" y="364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6"/>
                  </a:lnTo>
                  <a:lnTo>
                    <a:pt x="363" y="728"/>
                  </a:lnTo>
                  <a:lnTo>
                    <a:pt x="506" y="706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34" name="Freeform 446"/>
            <p:cNvSpPr>
              <a:spLocks/>
            </p:cNvSpPr>
            <p:nvPr/>
          </p:nvSpPr>
          <p:spPr bwMode="auto">
            <a:xfrm>
              <a:off x="2788" y="503"/>
              <a:ext cx="1089" cy="1291"/>
            </a:xfrm>
            <a:custGeom>
              <a:avLst/>
              <a:gdLst/>
              <a:ahLst/>
              <a:cxnLst>
                <a:cxn ang="0">
                  <a:pos x="1034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1"/>
                </a:cxn>
                <a:cxn ang="0">
                  <a:pos x="165" y="1213"/>
                </a:cxn>
                <a:cxn ang="0">
                  <a:pos x="99" y="1235"/>
                </a:cxn>
                <a:cxn ang="0">
                  <a:pos x="0" y="1235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6" y="1291"/>
                </a:cxn>
                <a:cxn ang="0">
                  <a:pos x="605" y="1291"/>
                </a:cxn>
                <a:cxn ang="0">
                  <a:pos x="605" y="1235"/>
                </a:cxn>
                <a:cxn ang="0">
                  <a:pos x="539" y="1235"/>
                </a:cxn>
                <a:cxn ang="0">
                  <a:pos x="440" y="1224"/>
                </a:cxn>
                <a:cxn ang="0">
                  <a:pos x="385" y="1213"/>
                </a:cxn>
                <a:cxn ang="0">
                  <a:pos x="363" y="1180"/>
                </a:cxn>
                <a:cxn ang="0">
                  <a:pos x="363" y="673"/>
                </a:cxn>
                <a:cxn ang="0">
                  <a:pos x="528" y="673"/>
                </a:cxn>
                <a:cxn ang="0">
                  <a:pos x="638" y="684"/>
                </a:cxn>
                <a:cxn ang="0">
                  <a:pos x="693" y="728"/>
                </a:cxn>
                <a:cxn ang="0">
                  <a:pos x="715" y="794"/>
                </a:cxn>
                <a:cxn ang="0">
                  <a:pos x="726" y="893"/>
                </a:cxn>
                <a:cxn ang="0">
                  <a:pos x="770" y="893"/>
                </a:cxn>
                <a:cxn ang="0">
                  <a:pos x="770" y="397"/>
                </a:cxn>
                <a:cxn ang="0">
                  <a:pos x="726" y="397"/>
                </a:cxn>
                <a:cxn ang="0">
                  <a:pos x="715" y="496"/>
                </a:cxn>
                <a:cxn ang="0">
                  <a:pos x="693" y="562"/>
                </a:cxn>
                <a:cxn ang="0">
                  <a:pos x="627" y="606"/>
                </a:cxn>
                <a:cxn ang="0">
                  <a:pos x="528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2" y="55"/>
                </a:cxn>
                <a:cxn ang="0">
                  <a:pos x="825" y="66"/>
                </a:cxn>
                <a:cxn ang="0">
                  <a:pos x="924" y="110"/>
                </a:cxn>
                <a:cxn ang="0">
                  <a:pos x="979" y="187"/>
                </a:cxn>
                <a:cxn ang="0">
                  <a:pos x="1023" y="286"/>
                </a:cxn>
                <a:cxn ang="0">
                  <a:pos x="1045" y="430"/>
                </a:cxn>
                <a:cxn ang="0">
                  <a:pos x="1089" y="430"/>
                </a:cxn>
                <a:cxn ang="0">
                  <a:pos x="1034" y="0"/>
                </a:cxn>
              </a:cxnLst>
              <a:rect l="0" t="0" r="r" b="b"/>
              <a:pathLst>
                <a:path w="1089" h="1291">
                  <a:moveTo>
                    <a:pt x="1034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1"/>
                  </a:lnTo>
                  <a:lnTo>
                    <a:pt x="165" y="1213"/>
                  </a:lnTo>
                  <a:lnTo>
                    <a:pt x="99" y="1235"/>
                  </a:lnTo>
                  <a:lnTo>
                    <a:pt x="0" y="1235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6" y="1291"/>
                  </a:lnTo>
                  <a:lnTo>
                    <a:pt x="605" y="1291"/>
                  </a:lnTo>
                  <a:lnTo>
                    <a:pt x="605" y="1235"/>
                  </a:lnTo>
                  <a:lnTo>
                    <a:pt x="539" y="1235"/>
                  </a:lnTo>
                  <a:lnTo>
                    <a:pt x="440" y="1224"/>
                  </a:lnTo>
                  <a:lnTo>
                    <a:pt x="385" y="1213"/>
                  </a:lnTo>
                  <a:lnTo>
                    <a:pt x="363" y="1180"/>
                  </a:lnTo>
                  <a:lnTo>
                    <a:pt x="363" y="673"/>
                  </a:lnTo>
                  <a:lnTo>
                    <a:pt x="528" y="673"/>
                  </a:lnTo>
                  <a:lnTo>
                    <a:pt x="638" y="684"/>
                  </a:lnTo>
                  <a:lnTo>
                    <a:pt x="693" y="728"/>
                  </a:lnTo>
                  <a:lnTo>
                    <a:pt x="715" y="794"/>
                  </a:lnTo>
                  <a:lnTo>
                    <a:pt x="726" y="893"/>
                  </a:lnTo>
                  <a:lnTo>
                    <a:pt x="770" y="893"/>
                  </a:lnTo>
                  <a:lnTo>
                    <a:pt x="770" y="397"/>
                  </a:lnTo>
                  <a:lnTo>
                    <a:pt x="726" y="397"/>
                  </a:lnTo>
                  <a:lnTo>
                    <a:pt x="715" y="496"/>
                  </a:lnTo>
                  <a:lnTo>
                    <a:pt x="693" y="562"/>
                  </a:lnTo>
                  <a:lnTo>
                    <a:pt x="627" y="606"/>
                  </a:lnTo>
                  <a:lnTo>
                    <a:pt x="528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2" y="55"/>
                  </a:lnTo>
                  <a:lnTo>
                    <a:pt x="825" y="66"/>
                  </a:lnTo>
                  <a:lnTo>
                    <a:pt x="924" y="110"/>
                  </a:lnTo>
                  <a:lnTo>
                    <a:pt x="979" y="187"/>
                  </a:lnTo>
                  <a:lnTo>
                    <a:pt x="1023" y="286"/>
                  </a:lnTo>
                  <a:lnTo>
                    <a:pt x="1045" y="430"/>
                  </a:lnTo>
                  <a:lnTo>
                    <a:pt x="1089" y="430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35" name="Freeform 447"/>
            <p:cNvSpPr>
              <a:spLocks noEditPoints="1"/>
            </p:cNvSpPr>
            <p:nvPr/>
          </p:nvSpPr>
          <p:spPr bwMode="auto">
            <a:xfrm>
              <a:off x="3844" y="944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4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5"/>
                </a:cxn>
                <a:cxn ang="0">
                  <a:pos x="264" y="772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5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5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5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4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5"/>
                  </a:lnTo>
                  <a:lnTo>
                    <a:pt x="264" y="772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5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5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5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36" name="Freeform 448"/>
            <p:cNvSpPr>
              <a:spLocks/>
            </p:cNvSpPr>
            <p:nvPr/>
          </p:nvSpPr>
          <p:spPr bwMode="auto">
            <a:xfrm>
              <a:off x="4790" y="955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88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88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37" name="Freeform 449"/>
            <p:cNvSpPr>
              <a:spLocks/>
            </p:cNvSpPr>
            <p:nvPr/>
          </p:nvSpPr>
          <p:spPr bwMode="auto">
            <a:xfrm>
              <a:off x="6187" y="480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2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1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2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2"/>
                </a:cxn>
                <a:cxn ang="0">
                  <a:pos x="583" y="1281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1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1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2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2"/>
                  </a:lnTo>
                  <a:lnTo>
                    <a:pt x="176" y="12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1"/>
                  </a:lnTo>
                  <a:lnTo>
                    <a:pt x="11" y="1303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2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2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1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1"/>
                  </a:lnTo>
                  <a:lnTo>
                    <a:pt x="616" y="1292"/>
                  </a:lnTo>
                  <a:lnTo>
                    <a:pt x="594" y="1292"/>
                  </a:lnTo>
                  <a:lnTo>
                    <a:pt x="583" y="1281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1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1"/>
                  </a:lnTo>
                  <a:lnTo>
                    <a:pt x="682" y="663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3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38" name="Freeform 450"/>
            <p:cNvSpPr>
              <a:spLocks noEditPoints="1"/>
            </p:cNvSpPr>
            <p:nvPr/>
          </p:nvSpPr>
          <p:spPr bwMode="auto">
            <a:xfrm>
              <a:off x="7781" y="1098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3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5"/>
                </a:cxn>
                <a:cxn ang="0">
                  <a:pos x="22" y="365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3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5"/>
                  </a:lnTo>
                  <a:lnTo>
                    <a:pt x="22" y="365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39" name="Freeform 451"/>
            <p:cNvSpPr>
              <a:spLocks/>
            </p:cNvSpPr>
            <p:nvPr/>
          </p:nvSpPr>
          <p:spPr bwMode="auto">
            <a:xfrm>
              <a:off x="9838" y="525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7"/>
                </a:cxn>
                <a:cxn ang="0">
                  <a:pos x="66" y="187"/>
                </a:cxn>
                <a:cxn ang="0">
                  <a:pos x="154" y="165"/>
                </a:cxn>
                <a:cxn ang="0">
                  <a:pos x="253" y="132"/>
                </a:cxn>
                <a:cxn ang="0">
                  <a:pos x="253" y="1158"/>
                </a:cxn>
                <a:cxn ang="0">
                  <a:pos x="231" y="1191"/>
                </a:cxn>
                <a:cxn ang="0">
                  <a:pos x="176" y="1202"/>
                </a:cxn>
                <a:cxn ang="0">
                  <a:pos x="77" y="1213"/>
                </a:cxn>
                <a:cxn ang="0">
                  <a:pos x="11" y="1213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3"/>
                </a:cxn>
                <a:cxn ang="0">
                  <a:pos x="572" y="1213"/>
                </a:cxn>
                <a:cxn ang="0">
                  <a:pos x="473" y="1202"/>
                </a:cxn>
                <a:cxn ang="0">
                  <a:pos x="418" y="1191"/>
                </a:cxn>
                <a:cxn ang="0">
                  <a:pos x="396" y="1158"/>
                </a:cxn>
                <a:cxn ang="0">
                  <a:pos x="396" y="1114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7"/>
                  </a:lnTo>
                  <a:lnTo>
                    <a:pt x="66" y="187"/>
                  </a:lnTo>
                  <a:lnTo>
                    <a:pt x="154" y="165"/>
                  </a:lnTo>
                  <a:lnTo>
                    <a:pt x="253" y="132"/>
                  </a:lnTo>
                  <a:lnTo>
                    <a:pt x="253" y="1158"/>
                  </a:lnTo>
                  <a:lnTo>
                    <a:pt x="231" y="1191"/>
                  </a:lnTo>
                  <a:lnTo>
                    <a:pt x="176" y="1202"/>
                  </a:lnTo>
                  <a:lnTo>
                    <a:pt x="77" y="1213"/>
                  </a:lnTo>
                  <a:lnTo>
                    <a:pt x="11" y="1213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3"/>
                  </a:lnTo>
                  <a:lnTo>
                    <a:pt x="572" y="1213"/>
                  </a:lnTo>
                  <a:lnTo>
                    <a:pt x="473" y="1202"/>
                  </a:lnTo>
                  <a:lnTo>
                    <a:pt x="418" y="1191"/>
                  </a:lnTo>
                  <a:lnTo>
                    <a:pt x="396" y="1158"/>
                  </a:lnTo>
                  <a:lnTo>
                    <a:pt x="396" y="1114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40" name="Freeform 452"/>
            <p:cNvSpPr>
              <a:spLocks/>
            </p:cNvSpPr>
            <p:nvPr/>
          </p:nvSpPr>
          <p:spPr bwMode="auto">
            <a:xfrm>
              <a:off x="10784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41" name="Freeform 453"/>
            <p:cNvSpPr>
              <a:spLocks/>
            </p:cNvSpPr>
            <p:nvPr/>
          </p:nvSpPr>
          <p:spPr bwMode="auto">
            <a:xfrm>
              <a:off x="11565" y="525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1"/>
                </a:cxn>
                <a:cxn ang="0">
                  <a:pos x="660" y="1103"/>
                </a:cxn>
                <a:cxn ang="0">
                  <a:pos x="638" y="1114"/>
                </a:cxn>
                <a:cxn ang="0">
                  <a:pos x="583" y="1125"/>
                </a:cxn>
                <a:cxn ang="0">
                  <a:pos x="143" y="1125"/>
                </a:cxn>
                <a:cxn ang="0">
                  <a:pos x="341" y="927"/>
                </a:cxn>
                <a:cxn ang="0">
                  <a:pos x="495" y="783"/>
                </a:cxn>
                <a:cxn ang="0">
                  <a:pos x="616" y="673"/>
                </a:cxn>
                <a:cxn ang="0">
                  <a:pos x="693" y="573"/>
                </a:cxn>
                <a:cxn ang="0">
                  <a:pos x="737" y="474"/>
                </a:cxn>
                <a:cxn ang="0">
                  <a:pos x="748" y="375"/>
                </a:cxn>
                <a:cxn ang="0">
                  <a:pos x="726" y="253"/>
                </a:cxn>
                <a:cxn ang="0">
                  <a:pos x="671" y="154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4"/>
                </a:cxn>
                <a:cxn ang="0">
                  <a:pos x="11" y="242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2"/>
                </a:cxn>
                <a:cxn ang="0">
                  <a:pos x="121" y="452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5"/>
                </a:cxn>
                <a:cxn ang="0">
                  <a:pos x="132" y="264"/>
                </a:cxn>
                <a:cxn ang="0">
                  <a:pos x="99" y="253"/>
                </a:cxn>
                <a:cxn ang="0">
                  <a:pos x="66" y="253"/>
                </a:cxn>
                <a:cxn ang="0">
                  <a:pos x="132" y="154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2"/>
                </a:cxn>
                <a:cxn ang="0">
                  <a:pos x="539" y="198"/>
                </a:cxn>
                <a:cxn ang="0">
                  <a:pos x="572" y="275"/>
                </a:cxn>
                <a:cxn ang="0">
                  <a:pos x="583" y="375"/>
                </a:cxn>
                <a:cxn ang="0">
                  <a:pos x="550" y="518"/>
                </a:cxn>
                <a:cxn ang="0">
                  <a:pos x="473" y="662"/>
                </a:cxn>
                <a:cxn ang="0">
                  <a:pos x="385" y="794"/>
                </a:cxn>
                <a:cxn ang="0">
                  <a:pos x="11" y="1202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1"/>
                  </a:lnTo>
                  <a:lnTo>
                    <a:pt x="660" y="1103"/>
                  </a:lnTo>
                  <a:lnTo>
                    <a:pt x="638" y="1114"/>
                  </a:lnTo>
                  <a:lnTo>
                    <a:pt x="583" y="1125"/>
                  </a:lnTo>
                  <a:lnTo>
                    <a:pt x="143" y="1125"/>
                  </a:lnTo>
                  <a:lnTo>
                    <a:pt x="341" y="927"/>
                  </a:lnTo>
                  <a:lnTo>
                    <a:pt x="495" y="783"/>
                  </a:lnTo>
                  <a:lnTo>
                    <a:pt x="616" y="673"/>
                  </a:lnTo>
                  <a:lnTo>
                    <a:pt x="693" y="573"/>
                  </a:lnTo>
                  <a:lnTo>
                    <a:pt x="737" y="474"/>
                  </a:lnTo>
                  <a:lnTo>
                    <a:pt x="748" y="375"/>
                  </a:lnTo>
                  <a:lnTo>
                    <a:pt x="726" y="253"/>
                  </a:lnTo>
                  <a:lnTo>
                    <a:pt x="671" y="154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4"/>
                  </a:lnTo>
                  <a:lnTo>
                    <a:pt x="11" y="242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2"/>
                  </a:lnTo>
                  <a:lnTo>
                    <a:pt x="121" y="452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5"/>
                  </a:lnTo>
                  <a:lnTo>
                    <a:pt x="132" y="264"/>
                  </a:lnTo>
                  <a:lnTo>
                    <a:pt x="99" y="253"/>
                  </a:lnTo>
                  <a:lnTo>
                    <a:pt x="66" y="253"/>
                  </a:lnTo>
                  <a:lnTo>
                    <a:pt x="132" y="154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2"/>
                  </a:lnTo>
                  <a:lnTo>
                    <a:pt x="539" y="198"/>
                  </a:lnTo>
                  <a:lnTo>
                    <a:pt x="572" y="275"/>
                  </a:lnTo>
                  <a:lnTo>
                    <a:pt x="583" y="375"/>
                  </a:lnTo>
                  <a:lnTo>
                    <a:pt x="550" y="518"/>
                  </a:lnTo>
                  <a:lnTo>
                    <a:pt x="473" y="662"/>
                  </a:lnTo>
                  <a:lnTo>
                    <a:pt x="385" y="794"/>
                  </a:lnTo>
                  <a:lnTo>
                    <a:pt x="11" y="1202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42" name="Freeform 454"/>
            <p:cNvSpPr>
              <a:spLocks/>
            </p:cNvSpPr>
            <p:nvPr/>
          </p:nvSpPr>
          <p:spPr bwMode="auto">
            <a:xfrm>
              <a:off x="12577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43" name="Freeform 455"/>
            <p:cNvSpPr>
              <a:spLocks/>
            </p:cNvSpPr>
            <p:nvPr/>
          </p:nvSpPr>
          <p:spPr bwMode="auto">
            <a:xfrm>
              <a:off x="13424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44" name="Freeform 456"/>
            <p:cNvSpPr>
              <a:spLocks/>
            </p:cNvSpPr>
            <p:nvPr/>
          </p:nvSpPr>
          <p:spPr bwMode="auto">
            <a:xfrm>
              <a:off x="14271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45" name="Freeform 457"/>
            <p:cNvSpPr>
              <a:spLocks/>
            </p:cNvSpPr>
            <p:nvPr/>
          </p:nvSpPr>
          <p:spPr bwMode="auto">
            <a:xfrm>
              <a:off x="15118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46" name="Freeform 458"/>
            <p:cNvSpPr>
              <a:spLocks/>
            </p:cNvSpPr>
            <p:nvPr/>
          </p:nvSpPr>
          <p:spPr bwMode="auto">
            <a:xfrm>
              <a:off x="15921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47" name="Freeform 459"/>
            <p:cNvSpPr>
              <a:spLocks/>
            </p:cNvSpPr>
            <p:nvPr/>
          </p:nvSpPr>
          <p:spPr bwMode="auto">
            <a:xfrm>
              <a:off x="16680" y="492"/>
              <a:ext cx="1606" cy="1302"/>
            </a:xfrm>
            <a:custGeom>
              <a:avLst/>
              <a:gdLst/>
              <a:ahLst/>
              <a:cxnLst>
                <a:cxn ang="0">
                  <a:pos x="880" y="529"/>
                </a:cxn>
                <a:cxn ang="0">
                  <a:pos x="902" y="485"/>
                </a:cxn>
                <a:cxn ang="0">
                  <a:pos x="935" y="463"/>
                </a:cxn>
                <a:cxn ang="0">
                  <a:pos x="1375" y="132"/>
                </a:cxn>
                <a:cxn ang="0">
                  <a:pos x="1529" y="66"/>
                </a:cxn>
                <a:cxn ang="0">
                  <a:pos x="1606" y="44"/>
                </a:cxn>
                <a:cxn ang="0">
                  <a:pos x="1595" y="11"/>
                </a:cxn>
                <a:cxn ang="0">
                  <a:pos x="1518" y="11"/>
                </a:cxn>
                <a:cxn ang="0">
                  <a:pos x="1243" y="0"/>
                </a:cxn>
                <a:cxn ang="0">
                  <a:pos x="1221" y="11"/>
                </a:cxn>
                <a:cxn ang="0">
                  <a:pos x="1210" y="55"/>
                </a:cxn>
                <a:cxn ang="0">
                  <a:pos x="1232" y="66"/>
                </a:cxn>
                <a:cxn ang="0">
                  <a:pos x="1276" y="77"/>
                </a:cxn>
                <a:cxn ang="0">
                  <a:pos x="1287" y="99"/>
                </a:cxn>
                <a:cxn ang="0">
                  <a:pos x="1221" y="187"/>
                </a:cxn>
                <a:cxn ang="0">
                  <a:pos x="627" y="154"/>
                </a:cxn>
                <a:cxn ang="0">
                  <a:pos x="649" y="110"/>
                </a:cxn>
                <a:cxn ang="0">
                  <a:pos x="671" y="77"/>
                </a:cxn>
                <a:cxn ang="0">
                  <a:pos x="825" y="66"/>
                </a:cxn>
                <a:cxn ang="0">
                  <a:pos x="858" y="22"/>
                </a:cxn>
                <a:cxn ang="0">
                  <a:pos x="836" y="11"/>
                </a:cxn>
                <a:cxn ang="0">
                  <a:pos x="748" y="0"/>
                </a:cxn>
                <a:cxn ang="0">
                  <a:pos x="418" y="11"/>
                </a:cxn>
                <a:cxn ang="0">
                  <a:pos x="330" y="0"/>
                </a:cxn>
                <a:cxn ang="0">
                  <a:pos x="308" y="11"/>
                </a:cxn>
                <a:cxn ang="0">
                  <a:pos x="319" y="66"/>
                </a:cxn>
                <a:cxn ang="0">
                  <a:pos x="462" y="77"/>
                </a:cxn>
                <a:cxn ang="0">
                  <a:pos x="484" y="99"/>
                </a:cxn>
                <a:cxn ang="0">
                  <a:pos x="473" y="132"/>
                </a:cxn>
                <a:cxn ang="0">
                  <a:pos x="209" y="1180"/>
                </a:cxn>
                <a:cxn ang="0">
                  <a:pos x="176" y="1235"/>
                </a:cxn>
                <a:cxn ang="0">
                  <a:pos x="99" y="1246"/>
                </a:cxn>
                <a:cxn ang="0">
                  <a:pos x="0" y="1257"/>
                </a:cxn>
                <a:cxn ang="0">
                  <a:pos x="11" y="1302"/>
                </a:cxn>
                <a:cxn ang="0">
                  <a:pos x="264" y="1291"/>
                </a:cxn>
                <a:cxn ang="0">
                  <a:pos x="528" y="1302"/>
                </a:cxn>
                <a:cxn ang="0">
                  <a:pos x="539" y="1280"/>
                </a:cxn>
                <a:cxn ang="0">
                  <a:pos x="528" y="1246"/>
                </a:cxn>
                <a:cxn ang="0">
                  <a:pos x="374" y="1224"/>
                </a:cxn>
                <a:cxn ang="0">
                  <a:pos x="385" y="1147"/>
                </a:cxn>
                <a:cxn ang="0">
                  <a:pos x="462" y="827"/>
                </a:cxn>
                <a:cxn ang="0">
                  <a:pos x="781" y="695"/>
                </a:cxn>
                <a:cxn ang="0">
                  <a:pos x="880" y="926"/>
                </a:cxn>
                <a:cxn ang="0">
                  <a:pos x="968" y="1114"/>
                </a:cxn>
                <a:cxn ang="0">
                  <a:pos x="979" y="1158"/>
                </a:cxn>
                <a:cxn ang="0">
                  <a:pos x="990" y="1180"/>
                </a:cxn>
                <a:cxn ang="0">
                  <a:pos x="957" y="1235"/>
                </a:cxn>
                <a:cxn ang="0">
                  <a:pos x="913" y="1246"/>
                </a:cxn>
                <a:cxn ang="0">
                  <a:pos x="847" y="1257"/>
                </a:cxn>
                <a:cxn ang="0">
                  <a:pos x="858" y="1302"/>
                </a:cxn>
                <a:cxn ang="0">
                  <a:pos x="1100" y="1291"/>
                </a:cxn>
                <a:cxn ang="0">
                  <a:pos x="1232" y="1302"/>
                </a:cxn>
                <a:cxn ang="0">
                  <a:pos x="1320" y="1291"/>
                </a:cxn>
                <a:cxn ang="0">
                  <a:pos x="1309" y="1246"/>
                </a:cxn>
                <a:cxn ang="0">
                  <a:pos x="1210" y="1235"/>
                </a:cxn>
                <a:cxn ang="0">
                  <a:pos x="1177" y="1191"/>
                </a:cxn>
                <a:cxn ang="0">
                  <a:pos x="891" y="529"/>
                </a:cxn>
              </a:cxnLst>
              <a:rect l="0" t="0" r="r" b="b"/>
              <a:pathLst>
                <a:path w="1606" h="1302">
                  <a:moveTo>
                    <a:pt x="891" y="529"/>
                  </a:moveTo>
                  <a:lnTo>
                    <a:pt x="880" y="529"/>
                  </a:lnTo>
                  <a:lnTo>
                    <a:pt x="880" y="507"/>
                  </a:lnTo>
                  <a:lnTo>
                    <a:pt x="902" y="485"/>
                  </a:lnTo>
                  <a:lnTo>
                    <a:pt x="924" y="474"/>
                  </a:lnTo>
                  <a:lnTo>
                    <a:pt x="935" y="463"/>
                  </a:lnTo>
                  <a:lnTo>
                    <a:pt x="1265" y="209"/>
                  </a:lnTo>
                  <a:lnTo>
                    <a:pt x="1375" y="132"/>
                  </a:lnTo>
                  <a:lnTo>
                    <a:pt x="1463" y="88"/>
                  </a:lnTo>
                  <a:lnTo>
                    <a:pt x="1529" y="66"/>
                  </a:lnTo>
                  <a:lnTo>
                    <a:pt x="1584" y="66"/>
                  </a:lnTo>
                  <a:lnTo>
                    <a:pt x="1606" y="44"/>
                  </a:lnTo>
                  <a:lnTo>
                    <a:pt x="1606" y="11"/>
                  </a:lnTo>
                  <a:lnTo>
                    <a:pt x="1595" y="11"/>
                  </a:lnTo>
                  <a:lnTo>
                    <a:pt x="1584" y="0"/>
                  </a:lnTo>
                  <a:lnTo>
                    <a:pt x="1518" y="11"/>
                  </a:lnTo>
                  <a:lnTo>
                    <a:pt x="1452" y="11"/>
                  </a:lnTo>
                  <a:lnTo>
                    <a:pt x="1243" y="0"/>
                  </a:lnTo>
                  <a:lnTo>
                    <a:pt x="1232" y="0"/>
                  </a:lnTo>
                  <a:lnTo>
                    <a:pt x="1221" y="11"/>
                  </a:lnTo>
                  <a:lnTo>
                    <a:pt x="1210" y="11"/>
                  </a:lnTo>
                  <a:lnTo>
                    <a:pt x="1210" y="55"/>
                  </a:lnTo>
                  <a:lnTo>
                    <a:pt x="1221" y="55"/>
                  </a:lnTo>
                  <a:lnTo>
                    <a:pt x="1232" y="66"/>
                  </a:lnTo>
                  <a:lnTo>
                    <a:pt x="1254" y="66"/>
                  </a:lnTo>
                  <a:lnTo>
                    <a:pt x="1276" y="77"/>
                  </a:lnTo>
                  <a:lnTo>
                    <a:pt x="1287" y="88"/>
                  </a:lnTo>
                  <a:lnTo>
                    <a:pt x="1287" y="99"/>
                  </a:lnTo>
                  <a:lnTo>
                    <a:pt x="1265" y="143"/>
                  </a:lnTo>
                  <a:lnTo>
                    <a:pt x="1221" y="187"/>
                  </a:lnTo>
                  <a:lnTo>
                    <a:pt x="484" y="761"/>
                  </a:lnTo>
                  <a:lnTo>
                    <a:pt x="627" y="154"/>
                  </a:lnTo>
                  <a:lnTo>
                    <a:pt x="638" y="121"/>
                  </a:lnTo>
                  <a:lnTo>
                    <a:pt x="649" y="110"/>
                  </a:lnTo>
                  <a:lnTo>
                    <a:pt x="660" y="88"/>
                  </a:lnTo>
                  <a:lnTo>
                    <a:pt x="671" y="77"/>
                  </a:lnTo>
                  <a:lnTo>
                    <a:pt x="704" y="66"/>
                  </a:lnTo>
                  <a:lnTo>
                    <a:pt x="825" y="66"/>
                  </a:lnTo>
                  <a:lnTo>
                    <a:pt x="847" y="44"/>
                  </a:lnTo>
                  <a:lnTo>
                    <a:pt x="858" y="22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825" y="0"/>
                  </a:lnTo>
                  <a:lnTo>
                    <a:pt x="748" y="0"/>
                  </a:lnTo>
                  <a:lnTo>
                    <a:pt x="660" y="11"/>
                  </a:lnTo>
                  <a:lnTo>
                    <a:pt x="418" y="11"/>
                  </a:lnTo>
                  <a:lnTo>
                    <a:pt x="341" y="0"/>
                  </a:lnTo>
                  <a:lnTo>
                    <a:pt x="330" y="0"/>
                  </a:lnTo>
                  <a:lnTo>
                    <a:pt x="319" y="11"/>
                  </a:lnTo>
                  <a:lnTo>
                    <a:pt x="308" y="11"/>
                  </a:lnTo>
                  <a:lnTo>
                    <a:pt x="308" y="55"/>
                  </a:lnTo>
                  <a:lnTo>
                    <a:pt x="319" y="66"/>
                  </a:lnTo>
                  <a:lnTo>
                    <a:pt x="440" y="66"/>
                  </a:lnTo>
                  <a:lnTo>
                    <a:pt x="462" y="77"/>
                  </a:lnTo>
                  <a:lnTo>
                    <a:pt x="473" y="77"/>
                  </a:lnTo>
                  <a:lnTo>
                    <a:pt x="484" y="99"/>
                  </a:lnTo>
                  <a:lnTo>
                    <a:pt x="484" y="121"/>
                  </a:lnTo>
                  <a:lnTo>
                    <a:pt x="473" y="132"/>
                  </a:lnTo>
                  <a:lnTo>
                    <a:pt x="220" y="1158"/>
                  </a:lnTo>
                  <a:lnTo>
                    <a:pt x="209" y="1180"/>
                  </a:lnTo>
                  <a:lnTo>
                    <a:pt x="209" y="1202"/>
                  </a:lnTo>
                  <a:lnTo>
                    <a:pt x="176" y="1235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11" y="1246"/>
                  </a:lnTo>
                  <a:lnTo>
                    <a:pt x="0" y="1257"/>
                  </a:lnTo>
                  <a:lnTo>
                    <a:pt x="0" y="1291"/>
                  </a:lnTo>
                  <a:lnTo>
                    <a:pt x="11" y="1302"/>
                  </a:lnTo>
                  <a:lnTo>
                    <a:pt x="187" y="1302"/>
                  </a:lnTo>
                  <a:lnTo>
                    <a:pt x="264" y="1291"/>
                  </a:lnTo>
                  <a:lnTo>
                    <a:pt x="319" y="1302"/>
                  </a:lnTo>
                  <a:lnTo>
                    <a:pt x="528" y="1302"/>
                  </a:lnTo>
                  <a:lnTo>
                    <a:pt x="539" y="1291"/>
                  </a:lnTo>
                  <a:lnTo>
                    <a:pt x="539" y="1280"/>
                  </a:lnTo>
                  <a:lnTo>
                    <a:pt x="550" y="1269"/>
                  </a:lnTo>
                  <a:lnTo>
                    <a:pt x="528" y="1246"/>
                  </a:lnTo>
                  <a:lnTo>
                    <a:pt x="418" y="1246"/>
                  </a:lnTo>
                  <a:lnTo>
                    <a:pt x="374" y="1224"/>
                  </a:lnTo>
                  <a:lnTo>
                    <a:pt x="374" y="1169"/>
                  </a:lnTo>
                  <a:lnTo>
                    <a:pt x="385" y="1147"/>
                  </a:lnTo>
                  <a:lnTo>
                    <a:pt x="385" y="1125"/>
                  </a:lnTo>
                  <a:lnTo>
                    <a:pt x="462" y="827"/>
                  </a:lnTo>
                  <a:lnTo>
                    <a:pt x="748" y="606"/>
                  </a:lnTo>
                  <a:lnTo>
                    <a:pt x="781" y="695"/>
                  </a:lnTo>
                  <a:lnTo>
                    <a:pt x="825" y="805"/>
                  </a:lnTo>
                  <a:lnTo>
                    <a:pt x="880" y="926"/>
                  </a:lnTo>
                  <a:lnTo>
                    <a:pt x="924" y="1037"/>
                  </a:lnTo>
                  <a:lnTo>
                    <a:pt x="968" y="1114"/>
                  </a:lnTo>
                  <a:lnTo>
                    <a:pt x="979" y="1136"/>
                  </a:lnTo>
                  <a:lnTo>
                    <a:pt x="979" y="1158"/>
                  </a:lnTo>
                  <a:lnTo>
                    <a:pt x="990" y="1169"/>
                  </a:lnTo>
                  <a:lnTo>
                    <a:pt x="990" y="1180"/>
                  </a:lnTo>
                  <a:lnTo>
                    <a:pt x="968" y="1224"/>
                  </a:lnTo>
                  <a:lnTo>
                    <a:pt x="957" y="1235"/>
                  </a:lnTo>
                  <a:lnTo>
                    <a:pt x="935" y="1235"/>
                  </a:lnTo>
                  <a:lnTo>
                    <a:pt x="913" y="1246"/>
                  </a:lnTo>
                  <a:lnTo>
                    <a:pt x="858" y="1246"/>
                  </a:lnTo>
                  <a:lnTo>
                    <a:pt x="847" y="1257"/>
                  </a:lnTo>
                  <a:lnTo>
                    <a:pt x="847" y="1291"/>
                  </a:lnTo>
                  <a:lnTo>
                    <a:pt x="858" y="1302"/>
                  </a:lnTo>
                  <a:lnTo>
                    <a:pt x="869" y="1302"/>
                  </a:lnTo>
                  <a:lnTo>
                    <a:pt x="1100" y="1291"/>
                  </a:lnTo>
                  <a:lnTo>
                    <a:pt x="1166" y="1291"/>
                  </a:lnTo>
                  <a:lnTo>
                    <a:pt x="1232" y="1302"/>
                  </a:lnTo>
                  <a:lnTo>
                    <a:pt x="1309" y="1302"/>
                  </a:lnTo>
                  <a:lnTo>
                    <a:pt x="1320" y="1291"/>
                  </a:lnTo>
                  <a:lnTo>
                    <a:pt x="1320" y="1257"/>
                  </a:lnTo>
                  <a:lnTo>
                    <a:pt x="1309" y="1246"/>
                  </a:lnTo>
                  <a:lnTo>
                    <a:pt x="1243" y="1246"/>
                  </a:lnTo>
                  <a:lnTo>
                    <a:pt x="1210" y="1235"/>
                  </a:lnTo>
                  <a:lnTo>
                    <a:pt x="1188" y="1213"/>
                  </a:lnTo>
                  <a:lnTo>
                    <a:pt x="1177" y="1191"/>
                  </a:lnTo>
                  <a:lnTo>
                    <a:pt x="1155" y="1158"/>
                  </a:lnTo>
                  <a:lnTo>
                    <a:pt x="891" y="5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48" name="Rectangle 460"/>
            <p:cNvSpPr>
              <a:spLocks noChangeArrowheads="1"/>
            </p:cNvSpPr>
            <p:nvPr/>
          </p:nvSpPr>
          <p:spPr bwMode="auto">
            <a:xfrm>
              <a:off x="4878" y="5038"/>
              <a:ext cx="1089" cy="66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49" name="Freeform 461"/>
            <p:cNvSpPr>
              <a:spLocks noEditPoints="1"/>
            </p:cNvSpPr>
            <p:nvPr/>
          </p:nvSpPr>
          <p:spPr bwMode="auto">
            <a:xfrm>
              <a:off x="6990" y="4751"/>
              <a:ext cx="725" cy="861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0" y="353"/>
                </a:cxn>
                <a:cxn ang="0">
                  <a:pos x="637" y="309"/>
                </a:cxn>
                <a:cxn ang="0">
                  <a:pos x="681" y="243"/>
                </a:cxn>
                <a:cxn ang="0">
                  <a:pos x="692" y="199"/>
                </a:cxn>
                <a:cxn ang="0">
                  <a:pos x="692" y="165"/>
                </a:cxn>
                <a:cxn ang="0">
                  <a:pos x="681" y="99"/>
                </a:cxn>
                <a:cxn ang="0">
                  <a:pos x="648" y="44"/>
                </a:cxn>
                <a:cxn ang="0">
                  <a:pos x="582" y="11"/>
                </a:cxn>
                <a:cxn ang="0">
                  <a:pos x="494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2"/>
                </a:cxn>
                <a:cxn ang="0">
                  <a:pos x="22" y="364"/>
                </a:cxn>
                <a:cxn ang="0">
                  <a:pos x="0" y="519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0" y="783"/>
                </a:cxn>
                <a:cxn ang="0">
                  <a:pos x="648" y="728"/>
                </a:cxn>
                <a:cxn ang="0">
                  <a:pos x="703" y="662"/>
                </a:cxn>
                <a:cxn ang="0">
                  <a:pos x="725" y="640"/>
                </a:cxn>
                <a:cxn ang="0">
                  <a:pos x="714" y="618"/>
                </a:cxn>
                <a:cxn ang="0">
                  <a:pos x="703" y="607"/>
                </a:cxn>
                <a:cxn ang="0">
                  <a:pos x="692" y="607"/>
                </a:cxn>
                <a:cxn ang="0">
                  <a:pos x="692" y="618"/>
                </a:cxn>
                <a:cxn ang="0">
                  <a:pos x="681" y="629"/>
                </a:cxn>
                <a:cxn ang="0">
                  <a:pos x="582" y="717"/>
                </a:cxn>
                <a:cxn ang="0">
                  <a:pos x="483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2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1" y="44"/>
                </a:cxn>
                <a:cxn ang="0">
                  <a:pos x="538" y="44"/>
                </a:cxn>
                <a:cxn ang="0">
                  <a:pos x="571" y="55"/>
                </a:cxn>
                <a:cxn ang="0">
                  <a:pos x="615" y="99"/>
                </a:cxn>
                <a:cxn ang="0">
                  <a:pos x="637" y="165"/>
                </a:cxn>
                <a:cxn ang="0">
                  <a:pos x="615" y="243"/>
                </a:cxn>
                <a:cxn ang="0">
                  <a:pos x="549" y="298"/>
                </a:cxn>
                <a:cxn ang="0">
                  <a:pos x="472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5" h="861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0" y="353"/>
                  </a:lnTo>
                  <a:lnTo>
                    <a:pt x="637" y="309"/>
                  </a:lnTo>
                  <a:lnTo>
                    <a:pt x="681" y="243"/>
                  </a:lnTo>
                  <a:lnTo>
                    <a:pt x="692" y="199"/>
                  </a:lnTo>
                  <a:lnTo>
                    <a:pt x="692" y="165"/>
                  </a:lnTo>
                  <a:lnTo>
                    <a:pt x="681" y="99"/>
                  </a:lnTo>
                  <a:lnTo>
                    <a:pt x="648" y="44"/>
                  </a:lnTo>
                  <a:lnTo>
                    <a:pt x="582" y="11"/>
                  </a:lnTo>
                  <a:lnTo>
                    <a:pt x="494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2"/>
                  </a:lnTo>
                  <a:lnTo>
                    <a:pt x="22" y="364"/>
                  </a:lnTo>
                  <a:lnTo>
                    <a:pt x="0" y="519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0" y="783"/>
                  </a:lnTo>
                  <a:lnTo>
                    <a:pt x="648" y="728"/>
                  </a:lnTo>
                  <a:lnTo>
                    <a:pt x="703" y="662"/>
                  </a:lnTo>
                  <a:lnTo>
                    <a:pt x="725" y="640"/>
                  </a:lnTo>
                  <a:lnTo>
                    <a:pt x="714" y="618"/>
                  </a:lnTo>
                  <a:lnTo>
                    <a:pt x="703" y="607"/>
                  </a:lnTo>
                  <a:lnTo>
                    <a:pt x="692" y="607"/>
                  </a:lnTo>
                  <a:lnTo>
                    <a:pt x="692" y="618"/>
                  </a:lnTo>
                  <a:lnTo>
                    <a:pt x="681" y="629"/>
                  </a:lnTo>
                  <a:lnTo>
                    <a:pt x="582" y="717"/>
                  </a:lnTo>
                  <a:lnTo>
                    <a:pt x="483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2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1" y="44"/>
                  </a:lnTo>
                  <a:lnTo>
                    <a:pt x="538" y="44"/>
                  </a:lnTo>
                  <a:lnTo>
                    <a:pt x="571" y="55"/>
                  </a:lnTo>
                  <a:lnTo>
                    <a:pt x="615" y="99"/>
                  </a:lnTo>
                  <a:lnTo>
                    <a:pt x="637" y="165"/>
                  </a:lnTo>
                  <a:lnTo>
                    <a:pt x="615" y="243"/>
                  </a:lnTo>
                  <a:lnTo>
                    <a:pt x="549" y="298"/>
                  </a:lnTo>
                  <a:lnTo>
                    <a:pt x="472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50" name="Freeform 462"/>
            <p:cNvSpPr>
              <a:spLocks/>
            </p:cNvSpPr>
            <p:nvPr/>
          </p:nvSpPr>
          <p:spPr bwMode="auto">
            <a:xfrm>
              <a:off x="7836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2"/>
                </a:cxn>
                <a:cxn ang="0">
                  <a:pos x="319" y="430"/>
                </a:cxn>
                <a:cxn ang="0">
                  <a:pos x="352" y="265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9"/>
                </a:cxn>
                <a:cxn ang="0">
                  <a:pos x="638" y="232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3"/>
                </a:cxn>
                <a:cxn ang="0">
                  <a:pos x="110" y="728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51" name="Freeform 463"/>
            <p:cNvSpPr>
              <a:spLocks/>
            </p:cNvSpPr>
            <p:nvPr/>
          </p:nvSpPr>
          <p:spPr bwMode="auto">
            <a:xfrm>
              <a:off x="8738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1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52" name="Freeform 464"/>
            <p:cNvSpPr>
              <a:spLocks/>
            </p:cNvSpPr>
            <p:nvPr/>
          </p:nvSpPr>
          <p:spPr bwMode="auto">
            <a:xfrm>
              <a:off x="9772" y="4166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3"/>
                </a:cxn>
                <a:cxn ang="0">
                  <a:pos x="286" y="1688"/>
                </a:cxn>
                <a:cxn ang="0">
                  <a:pos x="198" y="1501"/>
                </a:cxn>
                <a:cxn ang="0">
                  <a:pos x="143" y="1313"/>
                </a:cxn>
                <a:cxn ang="0">
                  <a:pos x="121" y="1126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3"/>
                </a:cxn>
                <a:cxn ang="0">
                  <a:pos x="209" y="375"/>
                </a:cxn>
                <a:cxn ang="0">
                  <a:pos x="297" y="199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3"/>
                </a:cxn>
                <a:cxn ang="0">
                  <a:pos x="121" y="364"/>
                </a:cxn>
                <a:cxn ang="0">
                  <a:pos x="44" y="574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6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6"/>
                </a:cxn>
                <a:cxn ang="0">
                  <a:pos x="341" y="1843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3"/>
                  </a:lnTo>
                  <a:lnTo>
                    <a:pt x="286" y="1688"/>
                  </a:lnTo>
                  <a:lnTo>
                    <a:pt x="198" y="1501"/>
                  </a:lnTo>
                  <a:lnTo>
                    <a:pt x="143" y="1313"/>
                  </a:lnTo>
                  <a:lnTo>
                    <a:pt x="121" y="1126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3"/>
                  </a:lnTo>
                  <a:lnTo>
                    <a:pt x="209" y="375"/>
                  </a:lnTo>
                  <a:lnTo>
                    <a:pt x="297" y="199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3"/>
                  </a:lnTo>
                  <a:lnTo>
                    <a:pt x="121" y="364"/>
                  </a:lnTo>
                  <a:lnTo>
                    <a:pt x="44" y="574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6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6"/>
                  </a:lnTo>
                  <a:lnTo>
                    <a:pt x="341" y="1843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53" name="Freeform 465"/>
            <p:cNvSpPr>
              <a:spLocks/>
            </p:cNvSpPr>
            <p:nvPr/>
          </p:nvSpPr>
          <p:spPr bwMode="auto">
            <a:xfrm>
              <a:off x="10421" y="4276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1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54" name="Freeform 466"/>
            <p:cNvSpPr>
              <a:spLocks/>
            </p:cNvSpPr>
            <p:nvPr/>
          </p:nvSpPr>
          <p:spPr bwMode="auto">
            <a:xfrm>
              <a:off x="11488" y="4166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4"/>
                </a:cxn>
                <a:cxn ang="0">
                  <a:pos x="308" y="353"/>
                </a:cxn>
                <a:cxn ang="0">
                  <a:pos x="242" y="232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1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8"/>
                </a:cxn>
                <a:cxn ang="0">
                  <a:pos x="286" y="1335"/>
                </a:cxn>
                <a:cxn ang="0">
                  <a:pos x="231" y="1523"/>
                </a:cxn>
                <a:cxn ang="0">
                  <a:pos x="143" y="1688"/>
                </a:cxn>
                <a:cxn ang="0">
                  <a:pos x="22" y="1843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3"/>
                </a:cxn>
                <a:cxn ang="0">
                  <a:pos x="165" y="1766"/>
                </a:cxn>
                <a:cxn ang="0">
                  <a:pos x="242" y="1655"/>
                </a:cxn>
                <a:cxn ang="0">
                  <a:pos x="319" y="1523"/>
                </a:cxn>
                <a:cxn ang="0">
                  <a:pos x="396" y="1324"/>
                </a:cxn>
                <a:cxn ang="0">
                  <a:pos x="429" y="1126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4"/>
                  </a:lnTo>
                  <a:lnTo>
                    <a:pt x="308" y="353"/>
                  </a:lnTo>
                  <a:lnTo>
                    <a:pt x="242" y="232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1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8"/>
                  </a:lnTo>
                  <a:lnTo>
                    <a:pt x="286" y="1335"/>
                  </a:lnTo>
                  <a:lnTo>
                    <a:pt x="231" y="1523"/>
                  </a:lnTo>
                  <a:lnTo>
                    <a:pt x="143" y="1688"/>
                  </a:lnTo>
                  <a:lnTo>
                    <a:pt x="22" y="1843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3"/>
                  </a:lnTo>
                  <a:lnTo>
                    <a:pt x="165" y="1766"/>
                  </a:lnTo>
                  <a:lnTo>
                    <a:pt x="242" y="1655"/>
                  </a:lnTo>
                  <a:lnTo>
                    <a:pt x="319" y="1523"/>
                  </a:lnTo>
                  <a:lnTo>
                    <a:pt x="396" y="1324"/>
                  </a:lnTo>
                  <a:lnTo>
                    <a:pt x="429" y="1126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55" name="Freeform 467"/>
            <p:cNvSpPr>
              <a:spLocks noEditPoints="1"/>
            </p:cNvSpPr>
            <p:nvPr/>
          </p:nvSpPr>
          <p:spPr bwMode="auto">
            <a:xfrm>
              <a:off x="12797" y="4894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56" name="Freeform 468"/>
            <p:cNvSpPr>
              <a:spLocks noEditPoints="1"/>
            </p:cNvSpPr>
            <p:nvPr/>
          </p:nvSpPr>
          <p:spPr bwMode="auto">
            <a:xfrm>
              <a:off x="14744" y="4321"/>
              <a:ext cx="792" cy="1313"/>
            </a:xfrm>
            <a:custGeom>
              <a:avLst/>
              <a:gdLst/>
              <a:ahLst/>
              <a:cxnLst>
                <a:cxn ang="0">
                  <a:pos x="792" y="662"/>
                </a:cxn>
                <a:cxn ang="0">
                  <a:pos x="792" y="507"/>
                </a:cxn>
                <a:cxn ang="0">
                  <a:pos x="770" y="364"/>
                </a:cxn>
                <a:cxn ang="0">
                  <a:pos x="715" y="220"/>
                </a:cxn>
                <a:cxn ang="0">
                  <a:pos x="638" y="110"/>
                </a:cxn>
                <a:cxn ang="0">
                  <a:pos x="550" y="44"/>
                </a:cxn>
                <a:cxn ang="0">
                  <a:pos x="473" y="11"/>
                </a:cxn>
                <a:cxn ang="0">
                  <a:pos x="396" y="0"/>
                </a:cxn>
                <a:cxn ang="0">
                  <a:pos x="308" y="11"/>
                </a:cxn>
                <a:cxn ang="0">
                  <a:pos x="220" y="55"/>
                </a:cxn>
                <a:cxn ang="0">
                  <a:pos x="132" y="121"/>
                </a:cxn>
                <a:cxn ang="0">
                  <a:pos x="66" y="231"/>
                </a:cxn>
                <a:cxn ang="0">
                  <a:pos x="22" y="364"/>
                </a:cxn>
                <a:cxn ang="0">
                  <a:pos x="0" y="507"/>
                </a:cxn>
                <a:cxn ang="0">
                  <a:pos x="0" y="816"/>
                </a:cxn>
                <a:cxn ang="0">
                  <a:pos x="22" y="971"/>
                </a:cxn>
                <a:cxn ang="0">
                  <a:pos x="77" y="1114"/>
                </a:cxn>
                <a:cxn ang="0">
                  <a:pos x="154" y="1213"/>
                </a:cxn>
                <a:cxn ang="0">
                  <a:pos x="231" y="1269"/>
                </a:cxn>
                <a:cxn ang="0">
                  <a:pos x="319" y="1302"/>
                </a:cxn>
                <a:cxn ang="0">
                  <a:pos x="396" y="1313"/>
                </a:cxn>
                <a:cxn ang="0">
                  <a:pos x="473" y="1302"/>
                </a:cxn>
                <a:cxn ang="0">
                  <a:pos x="561" y="1269"/>
                </a:cxn>
                <a:cxn ang="0">
                  <a:pos x="649" y="1202"/>
                </a:cxn>
                <a:cxn ang="0">
                  <a:pos x="726" y="1092"/>
                </a:cxn>
                <a:cxn ang="0">
                  <a:pos x="770" y="960"/>
                </a:cxn>
                <a:cxn ang="0">
                  <a:pos x="792" y="805"/>
                </a:cxn>
                <a:cxn ang="0">
                  <a:pos x="792" y="662"/>
                </a:cxn>
                <a:cxn ang="0">
                  <a:pos x="396" y="1269"/>
                </a:cxn>
                <a:cxn ang="0">
                  <a:pos x="330" y="1257"/>
                </a:cxn>
                <a:cxn ang="0">
                  <a:pos x="275" y="1224"/>
                </a:cxn>
                <a:cxn ang="0">
                  <a:pos x="209" y="1147"/>
                </a:cxn>
                <a:cxn ang="0">
                  <a:pos x="176" y="1037"/>
                </a:cxn>
                <a:cxn ang="0">
                  <a:pos x="165" y="904"/>
                </a:cxn>
                <a:cxn ang="0">
                  <a:pos x="154" y="761"/>
                </a:cxn>
                <a:cxn ang="0">
                  <a:pos x="154" y="452"/>
                </a:cxn>
                <a:cxn ang="0">
                  <a:pos x="165" y="286"/>
                </a:cxn>
                <a:cxn ang="0">
                  <a:pos x="198" y="176"/>
                </a:cxn>
                <a:cxn ang="0">
                  <a:pos x="253" y="110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40" y="55"/>
                </a:cxn>
                <a:cxn ang="0">
                  <a:pos x="495" y="66"/>
                </a:cxn>
                <a:cxn ang="0">
                  <a:pos x="539" y="110"/>
                </a:cxn>
                <a:cxn ang="0">
                  <a:pos x="583" y="176"/>
                </a:cxn>
                <a:cxn ang="0">
                  <a:pos x="616" y="264"/>
                </a:cxn>
                <a:cxn ang="0">
                  <a:pos x="638" y="452"/>
                </a:cxn>
                <a:cxn ang="0">
                  <a:pos x="638" y="838"/>
                </a:cxn>
                <a:cxn ang="0">
                  <a:pos x="616" y="1026"/>
                </a:cxn>
                <a:cxn ang="0">
                  <a:pos x="583" y="1147"/>
                </a:cxn>
                <a:cxn ang="0">
                  <a:pos x="528" y="1213"/>
                </a:cxn>
                <a:cxn ang="0">
                  <a:pos x="462" y="1257"/>
                </a:cxn>
                <a:cxn ang="0">
                  <a:pos x="396" y="1269"/>
                </a:cxn>
              </a:cxnLst>
              <a:rect l="0" t="0" r="r" b="b"/>
              <a:pathLst>
                <a:path w="792" h="1313">
                  <a:moveTo>
                    <a:pt x="792" y="662"/>
                  </a:moveTo>
                  <a:lnTo>
                    <a:pt x="792" y="507"/>
                  </a:lnTo>
                  <a:lnTo>
                    <a:pt x="770" y="364"/>
                  </a:lnTo>
                  <a:lnTo>
                    <a:pt x="715" y="220"/>
                  </a:lnTo>
                  <a:lnTo>
                    <a:pt x="638" y="110"/>
                  </a:lnTo>
                  <a:lnTo>
                    <a:pt x="550" y="44"/>
                  </a:lnTo>
                  <a:lnTo>
                    <a:pt x="473" y="11"/>
                  </a:lnTo>
                  <a:lnTo>
                    <a:pt x="396" y="0"/>
                  </a:lnTo>
                  <a:lnTo>
                    <a:pt x="308" y="11"/>
                  </a:lnTo>
                  <a:lnTo>
                    <a:pt x="220" y="55"/>
                  </a:lnTo>
                  <a:lnTo>
                    <a:pt x="132" y="121"/>
                  </a:lnTo>
                  <a:lnTo>
                    <a:pt x="66" y="231"/>
                  </a:lnTo>
                  <a:lnTo>
                    <a:pt x="22" y="364"/>
                  </a:lnTo>
                  <a:lnTo>
                    <a:pt x="0" y="507"/>
                  </a:lnTo>
                  <a:lnTo>
                    <a:pt x="0" y="816"/>
                  </a:lnTo>
                  <a:lnTo>
                    <a:pt x="22" y="971"/>
                  </a:lnTo>
                  <a:lnTo>
                    <a:pt x="77" y="1114"/>
                  </a:lnTo>
                  <a:lnTo>
                    <a:pt x="154" y="1213"/>
                  </a:lnTo>
                  <a:lnTo>
                    <a:pt x="231" y="1269"/>
                  </a:lnTo>
                  <a:lnTo>
                    <a:pt x="319" y="1302"/>
                  </a:lnTo>
                  <a:lnTo>
                    <a:pt x="396" y="1313"/>
                  </a:lnTo>
                  <a:lnTo>
                    <a:pt x="473" y="1302"/>
                  </a:lnTo>
                  <a:lnTo>
                    <a:pt x="561" y="1269"/>
                  </a:lnTo>
                  <a:lnTo>
                    <a:pt x="649" y="1202"/>
                  </a:lnTo>
                  <a:lnTo>
                    <a:pt x="726" y="1092"/>
                  </a:lnTo>
                  <a:lnTo>
                    <a:pt x="770" y="960"/>
                  </a:lnTo>
                  <a:lnTo>
                    <a:pt x="792" y="805"/>
                  </a:lnTo>
                  <a:lnTo>
                    <a:pt x="792" y="662"/>
                  </a:lnTo>
                  <a:close/>
                  <a:moveTo>
                    <a:pt x="396" y="1269"/>
                  </a:moveTo>
                  <a:lnTo>
                    <a:pt x="330" y="1257"/>
                  </a:lnTo>
                  <a:lnTo>
                    <a:pt x="275" y="1224"/>
                  </a:lnTo>
                  <a:lnTo>
                    <a:pt x="209" y="1147"/>
                  </a:lnTo>
                  <a:lnTo>
                    <a:pt x="176" y="1037"/>
                  </a:lnTo>
                  <a:lnTo>
                    <a:pt x="165" y="904"/>
                  </a:lnTo>
                  <a:lnTo>
                    <a:pt x="154" y="761"/>
                  </a:lnTo>
                  <a:lnTo>
                    <a:pt x="154" y="452"/>
                  </a:lnTo>
                  <a:lnTo>
                    <a:pt x="165" y="286"/>
                  </a:lnTo>
                  <a:lnTo>
                    <a:pt x="198" y="176"/>
                  </a:lnTo>
                  <a:lnTo>
                    <a:pt x="253" y="110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40" y="55"/>
                  </a:lnTo>
                  <a:lnTo>
                    <a:pt x="495" y="66"/>
                  </a:lnTo>
                  <a:lnTo>
                    <a:pt x="539" y="110"/>
                  </a:lnTo>
                  <a:lnTo>
                    <a:pt x="583" y="176"/>
                  </a:lnTo>
                  <a:lnTo>
                    <a:pt x="616" y="264"/>
                  </a:lnTo>
                  <a:lnTo>
                    <a:pt x="638" y="452"/>
                  </a:lnTo>
                  <a:lnTo>
                    <a:pt x="638" y="838"/>
                  </a:lnTo>
                  <a:lnTo>
                    <a:pt x="616" y="1026"/>
                  </a:lnTo>
                  <a:lnTo>
                    <a:pt x="583" y="1147"/>
                  </a:lnTo>
                  <a:lnTo>
                    <a:pt x="528" y="1213"/>
                  </a:lnTo>
                  <a:lnTo>
                    <a:pt x="462" y="1257"/>
                  </a:lnTo>
                  <a:lnTo>
                    <a:pt x="396" y="126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57" name="Rectangle 469"/>
            <p:cNvSpPr>
              <a:spLocks noChangeArrowheads="1"/>
            </p:cNvSpPr>
            <p:nvPr/>
          </p:nvSpPr>
          <p:spPr bwMode="auto">
            <a:xfrm>
              <a:off x="4878" y="8083"/>
              <a:ext cx="1089" cy="6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58" name="Freeform 470"/>
            <p:cNvSpPr>
              <a:spLocks/>
            </p:cNvSpPr>
            <p:nvPr/>
          </p:nvSpPr>
          <p:spPr bwMode="auto">
            <a:xfrm>
              <a:off x="6968" y="7344"/>
              <a:ext cx="1088" cy="1291"/>
            </a:xfrm>
            <a:custGeom>
              <a:avLst/>
              <a:gdLst/>
              <a:ahLst/>
              <a:cxnLst>
                <a:cxn ang="0">
                  <a:pos x="1033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2"/>
                </a:cxn>
                <a:cxn ang="0">
                  <a:pos x="165" y="1214"/>
                </a:cxn>
                <a:cxn ang="0">
                  <a:pos x="99" y="1236"/>
                </a:cxn>
                <a:cxn ang="0">
                  <a:pos x="0" y="1236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5" y="1291"/>
                </a:cxn>
                <a:cxn ang="0">
                  <a:pos x="604" y="1291"/>
                </a:cxn>
                <a:cxn ang="0">
                  <a:pos x="604" y="1236"/>
                </a:cxn>
                <a:cxn ang="0">
                  <a:pos x="538" y="1236"/>
                </a:cxn>
                <a:cxn ang="0">
                  <a:pos x="440" y="1225"/>
                </a:cxn>
                <a:cxn ang="0">
                  <a:pos x="385" y="1214"/>
                </a:cxn>
                <a:cxn ang="0">
                  <a:pos x="363" y="1181"/>
                </a:cxn>
                <a:cxn ang="0">
                  <a:pos x="363" y="673"/>
                </a:cxn>
                <a:cxn ang="0">
                  <a:pos x="527" y="673"/>
                </a:cxn>
                <a:cxn ang="0">
                  <a:pos x="637" y="684"/>
                </a:cxn>
                <a:cxn ang="0">
                  <a:pos x="692" y="728"/>
                </a:cxn>
                <a:cxn ang="0">
                  <a:pos x="714" y="795"/>
                </a:cxn>
                <a:cxn ang="0">
                  <a:pos x="725" y="894"/>
                </a:cxn>
                <a:cxn ang="0">
                  <a:pos x="769" y="894"/>
                </a:cxn>
                <a:cxn ang="0">
                  <a:pos x="769" y="397"/>
                </a:cxn>
                <a:cxn ang="0">
                  <a:pos x="725" y="397"/>
                </a:cxn>
                <a:cxn ang="0">
                  <a:pos x="714" y="497"/>
                </a:cxn>
                <a:cxn ang="0">
                  <a:pos x="692" y="563"/>
                </a:cxn>
                <a:cxn ang="0">
                  <a:pos x="626" y="607"/>
                </a:cxn>
                <a:cxn ang="0">
                  <a:pos x="527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1" y="55"/>
                </a:cxn>
                <a:cxn ang="0">
                  <a:pos x="824" y="66"/>
                </a:cxn>
                <a:cxn ang="0">
                  <a:pos x="923" y="110"/>
                </a:cxn>
                <a:cxn ang="0">
                  <a:pos x="978" y="188"/>
                </a:cxn>
                <a:cxn ang="0">
                  <a:pos x="1022" y="287"/>
                </a:cxn>
                <a:cxn ang="0">
                  <a:pos x="1044" y="430"/>
                </a:cxn>
                <a:cxn ang="0">
                  <a:pos x="1088" y="430"/>
                </a:cxn>
                <a:cxn ang="0">
                  <a:pos x="1033" y="0"/>
                </a:cxn>
              </a:cxnLst>
              <a:rect l="0" t="0" r="r" b="b"/>
              <a:pathLst>
                <a:path w="1088" h="1291">
                  <a:moveTo>
                    <a:pt x="1033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2"/>
                  </a:lnTo>
                  <a:lnTo>
                    <a:pt x="165" y="1214"/>
                  </a:lnTo>
                  <a:lnTo>
                    <a:pt x="99" y="1236"/>
                  </a:lnTo>
                  <a:lnTo>
                    <a:pt x="0" y="1236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5" y="1291"/>
                  </a:lnTo>
                  <a:lnTo>
                    <a:pt x="604" y="1291"/>
                  </a:lnTo>
                  <a:lnTo>
                    <a:pt x="604" y="1236"/>
                  </a:lnTo>
                  <a:lnTo>
                    <a:pt x="538" y="1236"/>
                  </a:lnTo>
                  <a:lnTo>
                    <a:pt x="440" y="1225"/>
                  </a:lnTo>
                  <a:lnTo>
                    <a:pt x="385" y="1214"/>
                  </a:lnTo>
                  <a:lnTo>
                    <a:pt x="363" y="1181"/>
                  </a:lnTo>
                  <a:lnTo>
                    <a:pt x="363" y="673"/>
                  </a:lnTo>
                  <a:lnTo>
                    <a:pt x="527" y="673"/>
                  </a:lnTo>
                  <a:lnTo>
                    <a:pt x="637" y="684"/>
                  </a:lnTo>
                  <a:lnTo>
                    <a:pt x="692" y="728"/>
                  </a:lnTo>
                  <a:lnTo>
                    <a:pt x="714" y="795"/>
                  </a:lnTo>
                  <a:lnTo>
                    <a:pt x="725" y="894"/>
                  </a:lnTo>
                  <a:lnTo>
                    <a:pt x="769" y="894"/>
                  </a:lnTo>
                  <a:lnTo>
                    <a:pt x="769" y="397"/>
                  </a:lnTo>
                  <a:lnTo>
                    <a:pt x="725" y="397"/>
                  </a:lnTo>
                  <a:lnTo>
                    <a:pt x="714" y="497"/>
                  </a:lnTo>
                  <a:lnTo>
                    <a:pt x="692" y="563"/>
                  </a:lnTo>
                  <a:lnTo>
                    <a:pt x="626" y="607"/>
                  </a:lnTo>
                  <a:lnTo>
                    <a:pt x="527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1" y="55"/>
                  </a:lnTo>
                  <a:lnTo>
                    <a:pt x="824" y="66"/>
                  </a:lnTo>
                  <a:lnTo>
                    <a:pt x="923" y="110"/>
                  </a:lnTo>
                  <a:lnTo>
                    <a:pt x="978" y="188"/>
                  </a:lnTo>
                  <a:lnTo>
                    <a:pt x="1022" y="287"/>
                  </a:lnTo>
                  <a:lnTo>
                    <a:pt x="1044" y="430"/>
                  </a:lnTo>
                  <a:lnTo>
                    <a:pt x="1088" y="43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59" name="Freeform 471"/>
            <p:cNvSpPr>
              <a:spLocks noEditPoints="1"/>
            </p:cNvSpPr>
            <p:nvPr/>
          </p:nvSpPr>
          <p:spPr bwMode="auto">
            <a:xfrm>
              <a:off x="8023" y="7785"/>
              <a:ext cx="836" cy="872"/>
            </a:xfrm>
            <a:custGeom>
              <a:avLst/>
              <a:gdLst/>
              <a:ahLst/>
              <a:cxnLst>
                <a:cxn ang="0">
                  <a:pos x="836" y="442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9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9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2"/>
                </a:cxn>
                <a:cxn ang="0">
                  <a:pos x="22" y="585"/>
                </a:cxn>
                <a:cxn ang="0">
                  <a:pos x="77" y="696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6"/>
                </a:cxn>
                <a:cxn ang="0">
                  <a:pos x="814" y="585"/>
                </a:cxn>
                <a:cxn ang="0">
                  <a:pos x="836" y="442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6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3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100"/>
                </a:cxn>
                <a:cxn ang="0">
                  <a:pos x="341" y="56"/>
                </a:cxn>
                <a:cxn ang="0">
                  <a:pos x="418" y="45"/>
                </a:cxn>
                <a:cxn ang="0">
                  <a:pos x="495" y="56"/>
                </a:cxn>
                <a:cxn ang="0">
                  <a:pos x="572" y="100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3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5"/>
                </a:cxn>
                <a:cxn ang="0">
                  <a:pos x="583" y="762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2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9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9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2"/>
                  </a:lnTo>
                  <a:lnTo>
                    <a:pt x="22" y="585"/>
                  </a:lnTo>
                  <a:lnTo>
                    <a:pt x="77" y="696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6"/>
                  </a:lnTo>
                  <a:lnTo>
                    <a:pt x="814" y="585"/>
                  </a:lnTo>
                  <a:lnTo>
                    <a:pt x="836" y="442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6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3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100"/>
                  </a:lnTo>
                  <a:lnTo>
                    <a:pt x="341" y="56"/>
                  </a:lnTo>
                  <a:lnTo>
                    <a:pt x="418" y="45"/>
                  </a:lnTo>
                  <a:lnTo>
                    <a:pt x="495" y="56"/>
                  </a:lnTo>
                  <a:lnTo>
                    <a:pt x="572" y="100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3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5"/>
                  </a:lnTo>
                  <a:lnTo>
                    <a:pt x="583" y="762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60" name="Freeform 472"/>
            <p:cNvSpPr>
              <a:spLocks/>
            </p:cNvSpPr>
            <p:nvPr/>
          </p:nvSpPr>
          <p:spPr bwMode="auto">
            <a:xfrm>
              <a:off x="8969" y="7796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61" name="Freeform 473"/>
            <p:cNvSpPr>
              <a:spLocks noEditPoints="1"/>
            </p:cNvSpPr>
            <p:nvPr/>
          </p:nvSpPr>
          <p:spPr bwMode="auto">
            <a:xfrm>
              <a:off x="10322" y="7377"/>
              <a:ext cx="495" cy="1280"/>
            </a:xfrm>
            <a:custGeom>
              <a:avLst/>
              <a:gdLst/>
              <a:ahLst/>
              <a:cxnLst>
                <a:cxn ang="0">
                  <a:pos x="462" y="22"/>
                </a:cxn>
                <a:cxn ang="0">
                  <a:pos x="374" y="11"/>
                </a:cxn>
                <a:cxn ang="0">
                  <a:pos x="319" y="66"/>
                </a:cxn>
                <a:cxn ang="0">
                  <a:pos x="319" y="133"/>
                </a:cxn>
                <a:cxn ang="0">
                  <a:pos x="352" y="166"/>
                </a:cxn>
                <a:cxn ang="0">
                  <a:pos x="407" y="166"/>
                </a:cxn>
                <a:cxn ang="0">
                  <a:pos x="462" y="133"/>
                </a:cxn>
                <a:cxn ang="0">
                  <a:pos x="341" y="784"/>
                </a:cxn>
                <a:cxn ang="0">
                  <a:pos x="363" y="717"/>
                </a:cxn>
                <a:cxn ang="0">
                  <a:pos x="407" y="607"/>
                </a:cxn>
                <a:cxn ang="0">
                  <a:pos x="396" y="530"/>
                </a:cxn>
                <a:cxn ang="0">
                  <a:pos x="363" y="464"/>
                </a:cxn>
                <a:cxn ang="0">
                  <a:pos x="253" y="419"/>
                </a:cxn>
                <a:cxn ang="0">
                  <a:pos x="110" y="486"/>
                </a:cxn>
                <a:cxn ang="0">
                  <a:pos x="22" y="629"/>
                </a:cxn>
                <a:cxn ang="0">
                  <a:pos x="0" y="706"/>
                </a:cxn>
                <a:cxn ang="0">
                  <a:pos x="11" y="728"/>
                </a:cxn>
                <a:cxn ang="0">
                  <a:pos x="44" y="717"/>
                </a:cxn>
                <a:cxn ang="0">
                  <a:pos x="99" y="585"/>
                </a:cxn>
                <a:cxn ang="0">
                  <a:pos x="198" y="475"/>
                </a:cxn>
                <a:cxn ang="0">
                  <a:pos x="275" y="464"/>
                </a:cxn>
                <a:cxn ang="0">
                  <a:pos x="286" y="563"/>
                </a:cxn>
                <a:cxn ang="0">
                  <a:pos x="275" y="618"/>
                </a:cxn>
                <a:cxn ang="0">
                  <a:pos x="209" y="784"/>
                </a:cxn>
                <a:cxn ang="0">
                  <a:pos x="143" y="971"/>
                </a:cxn>
                <a:cxn ang="0">
                  <a:pos x="110" y="1048"/>
                </a:cxn>
                <a:cxn ang="0">
                  <a:pos x="99" y="1170"/>
                </a:cxn>
                <a:cxn ang="0">
                  <a:pos x="176" y="1258"/>
                </a:cxn>
                <a:cxn ang="0">
                  <a:pos x="253" y="1280"/>
                </a:cxn>
                <a:cxn ang="0">
                  <a:pos x="396" y="1203"/>
                </a:cxn>
                <a:cxn ang="0">
                  <a:pos x="473" y="1071"/>
                </a:cxn>
                <a:cxn ang="0">
                  <a:pos x="495" y="971"/>
                </a:cxn>
                <a:cxn ang="0">
                  <a:pos x="451" y="982"/>
                </a:cxn>
                <a:cxn ang="0">
                  <a:pos x="418" y="1093"/>
                </a:cxn>
                <a:cxn ang="0">
                  <a:pos x="319" y="1214"/>
                </a:cxn>
                <a:cxn ang="0">
                  <a:pos x="231" y="1236"/>
                </a:cxn>
                <a:cxn ang="0">
                  <a:pos x="209" y="1203"/>
                </a:cxn>
                <a:cxn ang="0">
                  <a:pos x="231" y="1071"/>
                </a:cxn>
                <a:cxn ang="0">
                  <a:pos x="341" y="784"/>
                </a:cxn>
              </a:cxnLst>
              <a:rect l="0" t="0" r="r" b="b"/>
              <a:pathLst>
                <a:path w="495" h="1280">
                  <a:moveTo>
                    <a:pt x="484" y="66"/>
                  </a:moveTo>
                  <a:lnTo>
                    <a:pt x="462" y="22"/>
                  </a:lnTo>
                  <a:lnTo>
                    <a:pt x="418" y="0"/>
                  </a:lnTo>
                  <a:lnTo>
                    <a:pt x="374" y="11"/>
                  </a:lnTo>
                  <a:lnTo>
                    <a:pt x="341" y="33"/>
                  </a:lnTo>
                  <a:lnTo>
                    <a:pt x="319" y="66"/>
                  </a:lnTo>
                  <a:lnTo>
                    <a:pt x="308" y="99"/>
                  </a:lnTo>
                  <a:lnTo>
                    <a:pt x="319" y="133"/>
                  </a:lnTo>
                  <a:lnTo>
                    <a:pt x="330" y="155"/>
                  </a:lnTo>
                  <a:lnTo>
                    <a:pt x="352" y="166"/>
                  </a:lnTo>
                  <a:lnTo>
                    <a:pt x="385" y="177"/>
                  </a:lnTo>
                  <a:lnTo>
                    <a:pt x="407" y="166"/>
                  </a:lnTo>
                  <a:lnTo>
                    <a:pt x="440" y="155"/>
                  </a:lnTo>
                  <a:lnTo>
                    <a:pt x="462" y="133"/>
                  </a:lnTo>
                  <a:lnTo>
                    <a:pt x="484" y="66"/>
                  </a:lnTo>
                  <a:close/>
                  <a:moveTo>
                    <a:pt x="341" y="784"/>
                  </a:moveTo>
                  <a:lnTo>
                    <a:pt x="363" y="739"/>
                  </a:lnTo>
                  <a:lnTo>
                    <a:pt x="363" y="717"/>
                  </a:lnTo>
                  <a:lnTo>
                    <a:pt x="385" y="673"/>
                  </a:lnTo>
                  <a:lnTo>
                    <a:pt x="407" y="607"/>
                  </a:lnTo>
                  <a:lnTo>
                    <a:pt x="407" y="574"/>
                  </a:lnTo>
                  <a:lnTo>
                    <a:pt x="396" y="530"/>
                  </a:lnTo>
                  <a:lnTo>
                    <a:pt x="385" y="497"/>
                  </a:lnTo>
                  <a:lnTo>
                    <a:pt x="363" y="464"/>
                  </a:lnTo>
                  <a:lnTo>
                    <a:pt x="297" y="419"/>
                  </a:lnTo>
                  <a:lnTo>
                    <a:pt x="253" y="419"/>
                  </a:lnTo>
                  <a:lnTo>
                    <a:pt x="176" y="442"/>
                  </a:lnTo>
                  <a:lnTo>
                    <a:pt x="110" y="486"/>
                  </a:lnTo>
                  <a:lnTo>
                    <a:pt x="55" y="563"/>
                  </a:lnTo>
                  <a:lnTo>
                    <a:pt x="22" y="629"/>
                  </a:lnTo>
                  <a:lnTo>
                    <a:pt x="11" y="684"/>
                  </a:lnTo>
                  <a:lnTo>
                    <a:pt x="0" y="706"/>
                  </a:lnTo>
                  <a:lnTo>
                    <a:pt x="0" y="717"/>
                  </a:lnTo>
                  <a:lnTo>
                    <a:pt x="11" y="728"/>
                  </a:lnTo>
                  <a:lnTo>
                    <a:pt x="44" y="728"/>
                  </a:lnTo>
                  <a:lnTo>
                    <a:pt x="44" y="717"/>
                  </a:lnTo>
                  <a:lnTo>
                    <a:pt x="55" y="695"/>
                  </a:lnTo>
                  <a:lnTo>
                    <a:pt x="99" y="585"/>
                  </a:lnTo>
                  <a:lnTo>
                    <a:pt x="143" y="508"/>
                  </a:lnTo>
                  <a:lnTo>
                    <a:pt x="198" y="475"/>
                  </a:lnTo>
                  <a:lnTo>
                    <a:pt x="242" y="464"/>
                  </a:lnTo>
                  <a:lnTo>
                    <a:pt x="275" y="464"/>
                  </a:lnTo>
                  <a:lnTo>
                    <a:pt x="286" y="475"/>
                  </a:lnTo>
                  <a:lnTo>
                    <a:pt x="286" y="563"/>
                  </a:lnTo>
                  <a:lnTo>
                    <a:pt x="275" y="596"/>
                  </a:lnTo>
                  <a:lnTo>
                    <a:pt x="275" y="618"/>
                  </a:lnTo>
                  <a:lnTo>
                    <a:pt x="253" y="684"/>
                  </a:lnTo>
                  <a:lnTo>
                    <a:pt x="209" y="784"/>
                  </a:lnTo>
                  <a:lnTo>
                    <a:pt x="176" y="894"/>
                  </a:lnTo>
                  <a:lnTo>
                    <a:pt x="143" y="971"/>
                  </a:lnTo>
                  <a:lnTo>
                    <a:pt x="121" y="1015"/>
                  </a:lnTo>
                  <a:lnTo>
                    <a:pt x="110" y="1048"/>
                  </a:lnTo>
                  <a:lnTo>
                    <a:pt x="99" y="1093"/>
                  </a:lnTo>
                  <a:lnTo>
                    <a:pt x="99" y="1170"/>
                  </a:lnTo>
                  <a:lnTo>
                    <a:pt x="143" y="1236"/>
                  </a:lnTo>
                  <a:lnTo>
                    <a:pt x="176" y="1258"/>
                  </a:lnTo>
                  <a:lnTo>
                    <a:pt x="209" y="1269"/>
                  </a:lnTo>
                  <a:lnTo>
                    <a:pt x="253" y="1280"/>
                  </a:lnTo>
                  <a:lnTo>
                    <a:pt x="330" y="1258"/>
                  </a:lnTo>
                  <a:lnTo>
                    <a:pt x="396" y="1203"/>
                  </a:lnTo>
                  <a:lnTo>
                    <a:pt x="440" y="1137"/>
                  </a:lnTo>
                  <a:lnTo>
                    <a:pt x="473" y="1071"/>
                  </a:lnTo>
                  <a:lnTo>
                    <a:pt x="495" y="1015"/>
                  </a:lnTo>
                  <a:lnTo>
                    <a:pt x="495" y="971"/>
                  </a:lnTo>
                  <a:lnTo>
                    <a:pt x="462" y="971"/>
                  </a:lnTo>
                  <a:lnTo>
                    <a:pt x="451" y="982"/>
                  </a:lnTo>
                  <a:lnTo>
                    <a:pt x="451" y="1004"/>
                  </a:lnTo>
                  <a:lnTo>
                    <a:pt x="418" y="1093"/>
                  </a:lnTo>
                  <a:lnTo>
                    <a:pt x="374" y="1170"/>
                  </a:lnTo>
                  <a:lnTo>
                    <a:pt x="319" y="1214"/>
                  </a:lnTo>
                  <a:lnTo>
                    <a:pt x="253" y="1236"/>
                  </a:lnTo>
                  <a:lnTo>
                    <a:pt x="231" y="1236"/>
                  </a:lnTo>
                  <a:lnTo>
                    <a:pt x="220" y="1225"/>
                  </a:lnTo>
                  <a:lnTo>
                    <a:pt x="209" y="1203"/>
                  </a:lnTo>
                  <a:lnTo>
                    <a:pt x="209" y="1126"/>
                  </a:lnTo>
                  <a:lnTo>
                    <a:pt x="231" y="1071"/>
                  </a:lnTo>
                  <a:lnTo>
                    <a:pt x="264" y="982"/>
                  </a:lnTo>
                  <a:lnTo>
                    <a:pt x="341" y="7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62" name="Freeform 474"/>
            <p:cNvSpPr>
              <a:spLocks noEditPoints="1"/>
            </p:cNvSpPr>
            <p:nvPr/>
          </p:nvSpPr>
          <p:spPr bwMode="auto">
            <a:xfrm>
              <a:off x="11554" y="7940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63" name="Freeform 475"/>
            <p:cNvSpPr>
              <a:spLocks/>
            </p:cNvSpPr>
            <p:nvPr/>
          </p:nvSpPr>
          <p:spPr bwMode="auto">
            <a:xfrm>
              <a:off x="13589" y="7366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64" name="Freeform 476"/>
            <p:cNvSpPr>
              <a:spLocks/>
            </p:cNvSpPr>
            <p:nvPr/>
          </p:nvSpPr>
          <p:spPr bwMode="auto">
            <a:xfrm>
              <a:off x="14535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65" name="Freeform 477"/>
            <p:cNvSpPr>
              <a:spLocks/>
            </p:cNvSpPr>
            <p:nvPr/>
          </p:nvSpPr>
          <p:spPr bwMode="auto">
            <a:xfrm>
              <a:off x="15316" y="7366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2"/>
                </a:cxn>
                <a:cxn ang="0">
                  <a:pos x="660" y="1104"/>
                </a:cxn>
                <a:cxn ang="0">
                  <a:pos x="638" y="1115"/>
                </a:cxn>
                <a:cxn ang="0">
                  <a:pos x="583" y="1126"/>
                </a:cxn>
                <a:cxn ang="0">
                  <a:pos x="143" y="1126"/>
                </a:cxn>
                <a:cxn ang="0">
                  <a:pos x="341" y="927"/>
                </a:cxn>
                <a:cxn ang="0">
                  <a:pos x="495" y="784"/>
                </a:cxn>
                <a:cxn ang="0">
                  <a:pos x="616" y="673"/>
                </a:cxn>
                <a:cxn ang="0">
                  <a:pos x="693" y="574"/>
                </a:cxn>
                <a:cxn ang="0">
                  <a:pos x="737" y="475"/>
                </a:cxn>
                <a:cxn ang="0">
                  <a:pos x="748" y="375"/>
                </a:cxn>
                <a:cxn ang="0">
                  <a:pos x="726" y="254"/>
                </a:cxn>
                <a:cxn ang="0">
                  <a:pos x="671" y="155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5"/>
                </a:cxn>
                <a:cxn ang="0">
                  <a:pos x="11" y="243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3"/>
                </a:cxn>
                <a:cxn ang="0">
                  <a:pos x="121" y="453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6"/>
                </a:cxn>
                <a:cxn ang="0">
                  <a:pos x="132" y="265"/>
                </a:cxn>
                <a:cxn ang="0">
                  <a:pos x="99" y="254"/>
                </a:cxn>
                <a:cxn ang="0">
                  <a:pos x="66" y="254"/>
                </a:cxn>
                <a:cxn ang="0">
                  <a:pos x="132" y="155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3"/>
                </a:cxn>
                <a:cxn ang="0">
                  <a:pos x="539" y="199"/>
                </a:cxn>
                <a:cxn ang="0">
                  <a:pos x="572" y="276"/>
                </a:cxn>
                <a:cxn ang="0">
                  <a:pos x="583" y="375"/>
                </a:cxn>
                <a:cxn ang="0">
                  <a:pos x="550" y="519"/>
                </a:cxn>
                <a:cxn ang="0">
                  <a:pos x="473" y="662"/>
                </a:cxn>
                <a:cxn ang="0">
                  <a:pos x="385" y="795"/>
                </a:cxn>
                <a:cxn ang="0">
                  <a:pos x="11" y="1203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2"/>
                  </a:lnTo>
                  <a:lnTo>
                    <a:pt x="660" y="1104"/>
                  </a:lnTo>
                  <a:lnTo>
                    <a:pt x="638" y="1115"/>
                  </a:lnTo>
                  <a:lnTo>
                    <a:pt x="583" y="1126"/>
                  </a:lnTo>
                  <a:lnTo>
                    <a:pt x="143" y="1126"/>
                  </a:lnTo>
                  <a:lnTo>
                    <a:pt x="341" y="927"/>
                  </a:lnTo>
                  <a:lnTo>
                    <a:pt x="495" y="784"/>
                  </a:lnTo>
                  <a:lnTo>
                    <a:pt x="616" y="673"/>
                  </a:lnTo>
                  <a:lnTo>
                    <a:pt x="693" y="574"/>
                  </a:lnTo>
                  <a:lnTo>
                    <a:pt x="737" y="475"/>
                  </a:lnTo>
                  <a:lnTo>
                    <a:pt x="748" y="375"/>
                  </a:lnTo>
                  <a:lnTo>
                    <a:pt x="726" y="254"/>
                  </a:lnTo>
                  <a:lnTo>
                    <a:pt x="671" y="155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5"/>
                  </a:lnTo>
                  <a:lnTo>
                    <a:pt x="11" y="243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3"/>
                  </a:lnTo>
                  <a:lnTo>
                    <a:pt x="121" y="453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6"/>
                  </a:lnTo>
                  <a:lnTo>
                    <a:pt x="132" y="265"/>
                  </a:lnTo>
                  <a:lnTo>
                    <a:pt x="99" y="254"/>
                  </a:lnTo>
                  <a:lnTo>
                    <a:pt x="66" y="254"/>
                  </a:lnTo>
                  <a:lnTo>
                    <a:pt x="132" y="155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3"/>
                  </a:lnTo>
                  <a:lnTo>
                    <a:pt x="539" y="199"/>
                  </a:lnTo>
                  <a:lnTo>
                    <a:pt x="572" y="276"/>
                  </a:lnTo>
                  <a:lnTo>
                    <a:pt x="583" y="375"/>
                  </a:lnTo>
                  <a:lnTo>
                    <a:pt x="550" y="519"/>
                  </a:lnTo>
                  <a:lnTo>
                    <a:pt x="473" y="662"/>
                  </a:lnTo>
                  <a:lnTo>
                    <a:pt x="385" y="795"/>
                  </a:lnTo>
                  <a:lnTo>
                    <a:pt x="11" y="1203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66" name="Freeform 478"/>
            <p:cNvSpPr>
              <a:spLocks/>
            </p:cNvSpPr>
            <p:nvPr/>
          </p:nvSpPr>
          <p:spPr bwMode="auto">
            <a:xfrm>
              <a:off x="16328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67" name="Freeform 479"/>
            <p:cNvSpPr>
              <a:spLocks/>
            </p:cNvSpPr>
            <p:nvPr/>
          </p:nvSpPr>
          <p:spPr bwMode="auto">
            <a:xfrm>
              <a:off x="17175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68" name="Freeform 480"/>
            <p:cNvSpPr>
              <a:spLocks/>
            </p:cNvSpPr>
            <p:nvPr/>
          </p:nvSpPr>
          <p:spPr bwMode="auto">
            <a:xfrm>
              <a:off x="18022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69" name="Freeform 481"/>
            <p:cNvSpPr>
              <a:spLocks/>
            </p:cNvSpPr>
            <p:nvPr/>
          </p:nvSpPr>
          <p:spPr bwMode="auto">
            <a:xfrm>
              <a:off x="18869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70" name="Freeform 482"/>
            <p:cNvSpPr>
              <a:spLocks/>
            </p:cNvSpPr>
            <p:nvPr/>
          </p:nvSpPr>
          <p:spPr bwMode="auto">
            <a:xfrm>
              <a:off x="19694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71" name="Freeform 483"/>
            <p:cNvSpPr>
              <a:spLocks/>
            </p:cNvSpPr>
            <p:nvPr/>
          </p:nvSpPr>
          <p:spPr bwMode="auto">
            <a:xfrm>
              <a:off x="20431" y="7796"/>
              <a:ext cx="1023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31" y="784"/>
                </a:cxn>
                <a:cxn ang="0">
                  <a:pos x="242" y="718"/>
                </a:cxn>
                <a:cxn ang="0">
                  <a:pos x="253" y="663"/>
                </a:cxn>
                <a:cxn ang="0">
                  <a:pos x="297" y="497"/>
                </a:cxn>
                <a:cxn ang="0">
                  <a:pos x="330" y="365"/>
                </a:cxn>
                <a:cxn ang="0">
                  <a:pos x="352" y="298"/>
                </a:cxn>
                <a:cxn ang="0">
                  <a:pos x="374" y="232"/>
                </a:cxn>
                <a:cxn ang="0">
                  <a:pos x="484" y="111"/>
                </a:cxn>
                <a:cxn ang="0">
                  <a:pos x="660" y="45"/>
                </a:cxn>
                <a:cxn ang="0">
                  <a:pos x="715" y="56"/>
                </a:cxn>
                <a:cxn ang="0">
                  <a:pos x="759" y="122"/>
                </a:cxn>
                <a:cxn ang="0">
                  <a:pos x="770" y="177"/>
                </a:cxn>
                <a:cxn ang="0">
                  <a:pos x="715" y="409"/>
                </a:cxn>
                <a:cxn ang="0">
                  <a:pos x="638" y="618"/>
                </a:cxn>
                <a:cxn ang="0">
                  <a:pos x="627" y="707"/>
                </a:cxn>
                <a:cxn ang="0">
                  <a:pos x="682" y="828"/>
                </a:cxn>
                <a:cxn ang="0">
                  <a:pos x="781" y="861"/>
                </a:cxn>
                <a:cxn ang="0">
                  <a:pos x="924" y="784"/>
                </a:cxn>
                <a:cxn ang="0">
                  <a:pos x="1001" y="652"/>
                </a:cxn>
                <a:cxn ang="0">
                  <a:pos x="1023" y="552"/>
                </a:cxn>
                <a:cxn ang="0">
                  <a:pos x="979" y="563"/>
                </a:cxn>
                <a:cxn ang="0">
                  <a:pos x="946" y="674"/>
                </a:cxn>
                <a:cxn ang="0">
                  <a:pos x="847" y="795"/>
                </a:cxn>
                <a:cxn ang="0">
                  <a:pos x="759" y="817"/>
                </a:cxn>
                <a:cxn ang="0">
                  <a:pos x="737" y="784"/>
                </a:cxn>
                <a:cxn ang="0">
                  <a:pos x="759" y="663"/>
                </a:cxn>
                <a:cxn ang="0">
                  <a:pos x="803" y="530"/>
                </a:cxn>
                <a:cxn ang="0">
                  <a:pos x="869" y="298"/>
                </a:cxn>
                <a:cxn ang="0">
                  <a:pos x="858" y="89"/>
                </a:cxn>
                <a:cxn ang="0">
                  <a:pos x="671" y="0"/>
                </a:cxn>
                <a:cxn ang="0">
                  <a:pos x="473" y="67"/>
                </a:cxn>
                <a:cxn ang="0">
                  <a:pos x="374" y="166"/>
                </a:cxn>
                <a:cxn ang="0">
                  <a:pos x="319" y="45"/>
                </a:cxn>
                <a:cxn ang="0">
                  <a:pos x="242" y="0"/>
                </a:cxn>
                <a:cxn ang="0">
                  <a:pos x="132" y="23"/>
                </a:cxn>
                <a:cxn ang="0">
                  <a:pos x="88" y="67"/>
                </a:cxn>
                <a:cxn ang="0">
                  <a:pos x="55" y="111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87"/>
                </a:cxn>
                <a:cxn ang="0">
                  <a:pos x="88" y="144"/>
                </a:cxn>
                <a:cxn ang="0">
                  <a:pos x="198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1023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20" y="795"/>
                  </a:lnTo>
                  <a:lnTo>
                    <a:pt x="231" y="784"/>
                  </a:lnTo>
                  <a:lnTo>
                    <a:pt x="231" y="751"/>
                  </a:lnTo>
                  <a:lnTo>
                    <a:pt x="242" y="718"/>
                  </a:lnTo>
                  <a:lnTo>
                    <a:pt x="253" y="696"/>
                  </a:lnTo>
                  <a:lnTo>
                    <a:pt x="253" y="663"/>
                  </a:lnTo>
                  <a:lnTo>
                    <a:pt x="275" y="585"/>
                  </a:lnTo>
                  <a:lnTo>
                    <a:pt x="297" y="497"/>
                  </a:lnTo>
                  <a:lnTo>
                    <a:pt x="319" y="431"/>
                  </a:lnTo>
                  <a:lnTo>
                    <a:pt x="330" y="365"/>
                  </a:lnTo>
                  <a:lnTo>
                    <a:pt x="330" y="343"/>
                  </a:lnTo>
                  <a:lnTo>
                    <a:pt x="352" y="298"/>
                  </a:lnTo>
                  <a:lnTo>
                    <a:pt x="352" y="276"/>
                  </a:lnTo>
                  <a:lnTo>
                    <a:pt x="374" y="232"/>
                  </a:lnTo>
                  <a:lnTo>
                    <a:pt x="418" y="166"/>
                  </a:lnTo>
                  <a:lnTo>
                    <a:pt x="484" y="111"/>
                  </a:lnTo>
                  <a:lnTo>
                    <a:pt x="561" y="56"/>
                  </a:lnTo>
                  <a:lnTo>
                    <a:pt x="660" y="45"/>
                  </a:lnTo>
                  <a:lnTo>
                    <a:pt x="693" y="45"/>
                  </a:lnTo>
                  <a:lnTo>
                    <a:pt x="715" y="56"/>
                  </a:lnTo>
                  <a:lnTo>
                    <a:pt x="737" y="78"/>
                  </a:lnTo>
                  <a:lnTo>
                    <a:pt x="759" y="122"/>
                  </a:lnTo>
                  <a:lnTo>
                    <a:pt x="759" y="144"/>
                  </a:lnTo>
                  <a:lnTo>
                    <a:pt x="770" y="177"/>
                  </a:lnTo>
                  <a:lnTo>
                    <a:pt x="748" y="287"/>
                  </a:lnTo>
                  <a:lnTo>
                    <a:pt x="715" y="409"/>
                  </a:lnTo>
                  <a:lnTo>
                    <a:pt x="671" y="530"/>
                  </a:lnTo>
                  <a:lnTo>
                    <a:pt x="638" y="618"/>
                  </a:lnTo>
                  <a:lnTo>
                    <a:pt x="627" y="652"/>
                  </a:lnTo>
                  <a:lnTo>
                    <a:pt x="627" y="707"/>
                  </a:lnTo>
                  <a:lnTo>
                    <a:pt x="649" y="795"/>
                  </a:lnTo>
                  <a:lnTo>
                    <a:pt x="682" y="828"/>
                  </a:lnTo>
                  <a:lnTo>
                    <a:pt x="726" y="850"/>
                  </a:lnTo>
                  <a:lnTo>
                    <a:pt x="781" y="861"/>
                  </a:lnTo>
                  <a:lnTo>
                    <a:pt x="858" y="839"/>
                  </a:lnTo>
                  <a:lnTo>
                    <a:pt x="924" y="784"/>
                  </a:lnTo>
                  <a:lnTo>
                    <a:pt x="968" y="718"/>
                  </a:lnTo>
                  <a:lnTo>
                    <a:pt x="1001" y="652"/>
                  </a:lnTo>
                  <a:lnTo>
                    <a:pt x="1023" y="596"/>
                  </a:lnTo>
                  <a:lnTo>
                    <a:pt x="1023" y="552"/>
                  </a:lnTo>
                  <a:lnTo>
                    <a:pt x="990" y="552"/>
                  </a:lnTo>
                  <a:lnTo>
                    <a:pt x="979" y="563"/>
                  </a:lnTo>
                  <a:lnTo>
                    <a:pt x="979" y="585"/>
                  </a:lnTo>
                  <a:lnTo>
                    <a:pt x="946" y="674"/>
                  </a:lnTo>
                  <a:lnTo>
                    <a:pt x="902" y="751"/>
                  </a:lnTo>
                  <a:lnTo>
                    <a:pt x="847" y="795"/>
                  </a:lnTo>
                  <a:lnTo>
                    <a:pt x="781" y="817"/>
                  </a:lnTo>
                  <a:lnTo>
                    <a:pt x="759" y="817"/>
                  </a:lnTo>
                  <a:lnTo>
                    <a:pt x="748" y="806"/>
                  </a:lnTo>
                  <a:lnTo>
                    <a:pt x="737" y="784"/>
                  </a:lnTo>
                  <a:lnTo>
                    <a:pt x="737" y="707"/>
                  </a:lnTo>
                  <a:lnTo>
                    <a:pt x="759" y="663"/>
                  </a:lnTo>
                  <a:lnTo>
                    <a:pt x="770" y="618"/>
                  </a:lnTo>
                  <a:lnTo>
                    <a:pt x="803" y="530"/>
                  </a:lnTo>
                  <a:lnTo>
                    <a:pt x="847" y="420"/>
                  </a:lnTo>
                  <a:lnTo>
                    <a:pt x="869" y="298"/>
                  </a:lnTo>
                  <a:lnTo>
                    <a:pt x="891" y="199"/>
                  </a:lnTo>
                  <a:lnTo>
                    <a:pt x="858" y="89"/>
                  </a:lnTo>
                  <a:lnTo>
                    <a:pt x="781" y="23"/>
                  </a:lnTo>
                  <a:lnTo>
                    <a:pt x="671" y="0"/>
                  </a:lnTo>
                  <a:lnTo>
                    <a:pt x="561" y="23"/>
                  </a:lnTo>
                  <a:lnTo>
                    <a:pt x="473" y="67"/>
                  </a:lnTo>
                  <a:lnTo>
                    <a:pt x="407" y="122"/>
                  </a:lnTo>
                  <a:lnTo>
                    <a:pt x="374" y="166"/>
                  </a:lnTo>
                  <a:lnTo>
                    <a:pt x="363" y="111"/>
                  </a:lnTo>
                  <a:lnTo>
                    <a:pt x="319" y="45"/>
                  </a:lnTo>
                  <a:lnTo>
                    <a:pt x="286" y="23"/>
                  </a:lnTo>
                  <a:lnTo>
                    <a:pt x="242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88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20" y="45"/>
                  </a:lnTo>
                  <a:lnTo>
                    <a:pt x="242" y="67"/>
                  </a:lnTo>
                  <a:lnTo>
                    <a:pt x="253" y="100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72" name="Freeform 484"/>
            <p:cNvSpPr>
              <a:spLocks/>
            </p:cNvSpPr>
            <p:nvPr/>
          </p:nvSpPr>
          <p:spPr bwMode="auto">
            <a:xfrm>
              <a:off x="8672" y="10798"/>
              <a:ext cx="704" cy="816"/>
            </a:xfrm>
            <a:custGeom>
              <a:avLst/>
              <a:gdLst/>
              <a:ahLst/>
              <a:cxnLst>
                <a:cxn ang="0">
                  <a:pos x="374" y="452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63"/>
                </a:cxn>
                <a:cxn ang="0">
                  <a:pos x="682" y="552"/>
                </a:cxn>
                <a:cxn ang="0">
                  <a:pos x="671" y="541"/>
                </a:cxn>
                <a:cxn ang="0">
                  <a:pos x="396" y="408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6"/>
                </a:cxn>
                <a:cxn ang="0">
                  <a:pos x="638" y="176"/>
                </a:cxn>
                <a:cxn ang="0">
                  <a:pos x="616" y="199"/>
                </a:cxn>
                <a:cxn ang="0">
                  <a:pos x="374" y="375"/>
                </a:cxn>
                <a:cxn ang="0">
                  <a:pos x="396" y="66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6"/>
                </a:cxn>
                <a:cxn ang="0">
                  <a:pos x="330" y="375"/>
                </a:cxn>
                <a:cxn ang="0">
                  <a:pos x="88" y="199"/>
                </a:cxn>
                <a:cxn ang="0">
                  <a:pos x="66" y="176"/>
                </a:cxn>
                <a:cxn ang="0">
                  <a:pos x="33" y="176"/>
                </a:cxn>
                <a:cxn ang="0">
                  <a:pos x="22" y="187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8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1"/>
                </a:cxn>
                <a:cxn ang="0">
                  <a:pos x="308" y="761"/>
                </a:cxn>
                <a:cxn ang="0">
                  <a:pos x="308" y="794"/>
                </a:cxn>
                <a:cxn ang="0">
                  <a:pos x="330" y="816"/>
                </a:cxn>
                <a:cxn ang="0">
                  <a:pos x="374" y="816"/>
                </a:cxn>
                <a:cxn ang="0">
                  <a:pos x="396" y="794"/>
                </a:cxn>
                <a:cxn ang="0">
                  <a:pos x="396" y="750"/>
                </a:cxn>
                <a:cxn ang="0">
                  <a:pos x="374" y="452"/>
                </a:cxn>
              </a:cxnLst>
              <a:rect l="0" t="0" r="r" b="b"/>
              <a:pathLst>
                <a:path w="704" h="816">
                  <a:moveTo>
                    <a:pt x="374" y="452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63"/>
                  </a:lnTo>
                  <a:lnTo>
                    <a:pt x="682" y="552"/>
                  </a:lnTo>
                  <a:lnTo>
                    <a:pt x="671" y="541"/>
                  </a:lnTo>
                  <a:lnTo>
                    <a:pt x="396" y="408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6"/>
                  </a:lnTo>
                  <a:lnTo>
                    <a:pt x="638" y="176"/>
                  </a:lnTo>
                  <a:lnTo>
                    <a:pt x="616" y="199"/>
                  </a:lnTo>
                  <a:lnTo>
                    <a:pt x="374" y="375"/>
                  </a:lnTo>
                  <a:lnTo>
                    <a:pt x="396" y="66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6"/>
                  </a:lnTo>
                  <a:lnTo>
                    <a:pt x="330" y="375"/>
                  </a:lnTo>
                  <a:lnTo>
                    <a:pt x="88" y="199"/>
                  </a:lnTo>
                  <a:lnTo>
                    <a:pt x="66" y="176"/>
                  </a:lnTo>
                  <a:lnTo>
                    <a:pt x="33" y="176"/>
                  </a:lnTo>
                  <a:lnTo>
                    <a:pt x="22" y="187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8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1"/>
                  </a:lnTo>
                  <a:lnTo>
                    <a:pt x="308" y="761"/>
                  </a:lnTo>
                  <a:lnTo>
                    <a:pt x="308" y="794"/>
                  </a:lnTo>
                  <a:lnTo>
                    <a:pt x="330" y="816"/>
                  </a:lnTo>
                  <a:lnTo>
                    <a:pt x="374" y="816"/>
                  </a:lnTo>
                  <a:lnTo>
                    <a:pt x="396" y="794"/>
                  </a:lnTo>
                  <a:lnTo>
                    <a:pt x="396" y="750"/>
                  </a:lnTo>
                  <a:lnTo>
                    <a:pt x="374" y="4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73" name="Freeform 485"/>
            <p:cNvSpPr>
              <a:spLocks noEditPoints="1"/>
            </p:cNvSpPr>
            <p:nvPr/>
          </p:nvSpPr>
          <p:spPr bwMode="auto">
            <a:xfrm>
              <a:off x="10498" y="10379"/>
              <a:ext cx="1111" cy="1302"/>
            </a:xfrm>
            <a:custGeom>
              <a:avLst/>
              <a:gdLst/>
              <a:ahLst/>
              <a:cxnLst>
                <a:cxn ang="0">
                  <a:pos x="363" y="706"/>
                </a:cxn>
                <a:cxn ang="0">
                  <a:pos x="682" y="706"/>
                </a:cxn>
                <a:cxn ang="0">
                  <a:pos x="814" y="684"/>
                </a:cxn>
                <a:cxn ang="0">
                  <a:pos x="935" y="640"/>
                </a:cxn>
                <a:cxn ang="0">
                  <a:pos x="1034" y="562"/>
                </a:cxn>
                <a:cxn ang="0">
                  <a:pos x="1089" y="463"/>
                </a:cxn>
                <a:cxn ang="0">
                  <a:pos x="1111" y="353"/>
                </a:cxn>
                <a:cxn ang="0">
                  <a:pos x="1089" y="242"/>
                </a:cxn>
                <a:cxn ang="0">
                  <a:pos x="1034" y="154"/>
                </a:cxn>
                <a:cxn ang="0">
                  <a:pos x="935" y="77"/>
                </a:cxn>
                <a:cxn ang="0">
                  <a:pos x="814" y="22"/>
                </a:cxn>
                <a:cxn ang="0">
                  <a:pos x="671" y="0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143" y="66"/>
                </a:cxn>
                <a:cxn ang="0">
                  <a:pos x="187" y="88"/>
                </a:cxn>
                <a:cxn ang="0">
                  <a:pos x="187" y="110"/>
                </a:cxn>
                <a:cxn ang="0">
                  <a:pos x="198" y="121"/>
                </a:cxn>
                <a:cxn ang="0">
                  <a:pos x="198" y="1180"/>
                </a:cxn>
                <a:cxn ang="0">
                  <a:pos x="187" y="1202"/>
                </a:cxn>
                <a:cxn ang="0">
                  <a:pos x="187" y="1213"/>
                </a:cxn>
                <a:cxn ang="0">
                  <a:pos x="143" y="1235"/>
                </a:cxn>
                <a:cxn ang="0">
                  <a:pos x="99" y="1246"/>
                </a:cxn>
                <a:cxn ang="0">
                  <a:pos x="0" y="1246"/>
                </a:cxn>
                <a:cxn ang="0">
                  <a:pos x="0" y="1302"/>
                </a:cxn>
                <a:cxn ang="0">
                  <a:pos x="187" y="1302"/>
                </a:cxn>
                <a:cxn ang="0">
                  <a:pos x="275" y="1291"/>
                </a:cxn>
                <a:cxn ang="0">
                  <a:pos x="363" y="1291"/>
                </a:cxn>
                <a:cxn ang="0">
                  <a:pos x="473" y="1302"/>
                </a:cxn>
                <a:cxn ang="0">
                  <a:pos x="561" y="1302"/>
                </a:cxn>
                <a:cxn ang="0">
                  <a:pos x="561" y="1246"/>
                </a:cxn>
                <a:cxn ang="0">
                  <a:pos x="462" y="1246"/>
                </a:cxn>
                <a:cxn ang="0">
                  <a:pos x="418" y="1235"/>
                </a:cxn>
                <a:cxn ang="0">
                  <a:pos x="374" y="1213"/>
                </a:cxn>
                <a:cxn ang="0">
                  <a:pos x="363" y="1202"/>
                </a:cxn>
                <a:cxn ang="0">
                  <a:pos x="363" y="1158"/>
                </a:cxn>
                <a:cxn ang="0">
                  <a:pos x="363" y="706"/>
                </a:cxn>
                <a:cxn ang="0">
                  <a:pos x="363" y="651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616" y="66"/>
                </a:cxn>
                <a:cxn ang="0">
                  <a:pos x="748" y="77"/>
                </a:cxn>
                <a:cxn ang="0">
                  <a:pos x="825" y="121"/>
                </a:cxn>
                <a:cxn ang="0">
                  <a:pos x="880" y="176"/>
                </a:cxn>
                <a:cxn ang="0">
                  <a:pos x="913" y="242"/>
                </a:cxn>
                <a:cxn ang="0">
                  <a:pos x="924" y="309"/>
                </a:cxn>
                <a:cxn ang="0">
                  <a:pos x="924" y="408"/>
                </a:cxn>
                <a:cxn ang="0">
                  <a:pos x="913" y="474"/>
                </a:cxn>
                <a:cxn ang="0">
                  <a:pos x="880" y="540"/>
                </a:cxn>
                <a:cxn ang="0">
                  <a:pos x="836" y="595"/>
                </a:cxn>
                <a:cxn ang="0">
                  <a:pos x="748" y="640"/>
                </a:cxn>
                <a:cxn ang="0">
                  <a:pos x="616" y="651"/>
                </a:cxn>
                <a:cxn ang="0">
                  <a:pos x="363" y="651"/>
                </a:cxn>
              </a:cxnLst>
              <a:rect l="0" t="0" r="r" b="b"/>
              <a:pathLst>
                <a:path w="1111" h="1302">
                  <a:moveTo>
                    <a:pt x="363" y="706"/>
                  </a:moveTo>
                  <a:lnTo>
                    <a:pt x="682" y="706"/>
                  </a:lnTo>
                  <a:lnTo>
                    <a:pt x="814" y="684"/>
                  </a:lnTo>
                  <a:lnTo>
                    <a:pt x="935" y="640"/>
                  </a:lnTo>
                  <a:lnTo>
                    <a:pt x="1034" y="562"/>
                  </a:lnTo>
                  <a:lnTo>
                    <a:pt x="1089" y="463"/>
                  </a:lnTo>
                  <a:lnTo>
                    <a:pt x="1111" y="353"/>
                  </a:lnTo>
                  <a:lnTo>
                    <a:pt x="1089" y="242"/>
                  </a:lnTo>
                  <a:lnTo>
                    <a:pt x="1034" y="154"/>
                  </a:lnTo>
                  <a:lnTo>
                    <a:pt x="935" y="77"/>
                  </a:lnTo>
                  <a:lnTo>
                    <a:pt x="814" y="22"/>
                  </a:lnTo>
                  <a:lnTo>
                    <a:pt x="671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3" y="66"/>
                  </a:lnTo>
                  <a:lnTo>
                    <a:pt x="187" y="88"/>
                  </a:lnTo>
                  <a:lnTo>
                    <a:pt x="187" y="110"/>
                  </a:lnTo>
                  <a:lnTo>
                    <a:pt x="198" y="121"/>
                  </a:lnTo>
                  <a:lnTo>
                    <a:pt x="198" y="1180"/>
                  </a:lnTo>
                  <a:lnTo>
                    <a:pt x="187" y="1202"/>
                  </a:lnTo>
                  <a:lnTo>
                    <a:pt x="187" y="1213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0" y="1246"/>
                  </a:lnTo>
                  <a:lnTo>
                    <a:pt x="0" y="1302"/>
                  </a:lnTo>
                  <a:lnTo>
                    <a:pt x="187" y="1302"/>
                  </a:lnTo>
                  <a:lnTo>
                    <a:pt x="275" y="1291"/>
                  </a:lnTo>
                  <a:lnTo>
                    <a:pt x="363" y="1291"/>
                  </a:lnTo>
                  <a:lnTo>
                    <a:pt x="473" y="1302"/>
                  </a:lnTo>
                  <a:lnTo>
                    <a:pt x="561" y="1302"/>
                  </a:lnTo>
                  <a:lnTo>
                    <a:pt x="561" y="1246"/>
                  </a:lnTo>
                  <a:lnTo>
                    <a:pt x="462" y="1246"/>
                  </a:lnTo>
                  <a:lnTo>
                    <a:pt x="418" y="1235"/>
                  </a:lnTo>
                  <a:lnTo>
                    <a:pt x="374" y="1213"/>
                  </a:lnTo>
                  <a:lnTo>
                    <a:pt x="363" y="1202"/>
                  </a:lnTo>
                  <a:lnTo>
                    <a:pt x="363" y="1158"/>
                  </a:lnTo>
                  <a:lnTo>
                    <a:pt x="363" y="706"/>
                  </a:lnTo>
                  <a:close/>
                  <a:moveTo>
                    <a:pt x="363" y="651"/>
                  </a:moveTo>
                  <a:lnTo>
                    <a:pt x="363" y="88"/>
                  </a:lnTo>
                  <a:lnTo>
                    <a:pt x="385" y="66"/>
                  </a:lnTo>
                  <a:lnTo>
                    <a:pt x="616" y="66"/>
                  </a:lnTo>
                  <a:lnTo>
                    <a:pt x="748" y="77"/>
                  </a:lnTo>
                  <a:lnTo>
                    <a:pt x="825" y="121"/>
                  </a:lnTo>
                  <a:lnTo>
                    <a:pt x="880" y="176"/>
                  </a:lnTo>
                  <a:lnTo>
                    <a:pt x="913" y="242"/>
                  </a:lnTo>
                  <a:lnTo>
                    <a:pt x="924" y="309"/>
                  </a:lnTo>
                  <a:lnTo>
                    <a:pt x="924" y="408"/>
                  </a:lnTo>
                  <a:lnTo>
                    <a:pt x="913" y="474"/>
                  </a:lnTo>
                  <a:lnTo>
                    <a:pt x="880" y="540"/>
                  </a:lnTo>
                  <a:lnTo>
                    <a:pt x="836" y="595"/>
                  </a:lnTo>
                  <a:lnTo>
                    <a:pt x="748" y="640"/>
                  </a:lnTo>
                  <a:lnTo>
                    <a:pt x="616" y="651"/>
                  </a:lnTo>
                  <a:lnTo>
                    <a:pt x="363" y="6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74" name="Freeform 486"/>
            <p:cNvSpPr>
              <a:spLocks/>
            </p:cNvSpPr>
            <p:nvPr/>
          </p:nvSpPr>
          <p:spPr bwMode="auto">
            <a:xfrm>
              <a:off x="1177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95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95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75" name="Freeform 487"/>
            <p:cNvSpPr>
              <a:spLocks noEditPoints="1"/>
            </p:cNvSpPr>
            <p:nvPr/>
          </p:nvSpPr>
          <p:spPr bwMode="auto">
            <a:xfrm>
              <a:off x="12511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76" name="Freeform 488"/>
            <p:cNvSpPr>
              <a:spLocks noEditPoints="1"/>
            </p:cNvSpPr>
            <p:nvPr/>
          </p:nvSpPr>
          <p:spPr bwMode="auto">
            <a:xfrm>
              <a:off x="13369" y="10368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7"/>
                </a:cxn>
                <a:cxn ang="0">
                  <a:pos x="880" y="1257"/>
                </a:cxn>
                <a:cxn ang="0">
                  <a:pos x="836" y="1246"/>
                </a:cxn>
                <a:cxn ang="0">
                  <a:pos x="814" y="1235"/>
                </a:cxn>
                <a:cxn ang="0">
                  <a:pos x="792" y="1213"/>
                </a:cxn>
                <a:cxn ang="0">
                  <a:pos x="792" y="1191"/>
                </a:cxn>
                <a:cxn ang="0">
                  <a:pos x="781" y="1147"/>
                </a:cxn>
                <a:cxn ang="0">
                  <a:pos x="781" y="0"/>
                </a:cxn>
                <a:cxn ang="0">
                  <a:pos x="517" y="11"/>
                </a:cxn>
                <a:cxn ang="0">
                  <a:pos x="517" y="77"/>
                </a:cxn>
                <a:cxn ang="0">
                  <a:pos x="616" y="77"/>
                </a:cxn>
                <a:cxn ang="0">
                  <a:pos x="638" y="88"/>
                </a:cxn>
                <a:cxn ang="0">
                  <a:pos x="649" y="110"/>
                </a:cxn>
                <a:cxn ang="0">
                  <a:pos x="660" y="143"/>
                </a:cxn>
                <a:cxn ang="0">
                  <a:pos x="660" y="595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88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6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5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5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20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7"/>
                  </a:lnTo>
                  <a:lnTo>
                    <a:pt x="880" y="1257"/>
                  </a:lnTo>
                  <a:lnTo>
                    <a:pt x="836" y="1246"/>
                  </a:lnTo>
                  <a:lnTo>
                    <a:pt x="814" y="1235"/>
                  </a:lnTo>
                  <a:lnTo>
                    <a:pt x="792" y="1213"/>
                  </a:lnTo>
                  <a:lnTo>
                    <a:pt x="792" y="1191"/>
                  </a:lnTo>
                  <a:lnTo>
                    <a:pt x="781" y="1147"/>
                  </a:lnTo>
                  <a:lnTo>
                    <a:pt x="781" y="0"/>
                  </a:lnTo>
                  <a:lnTo>
                    <a:pt x="517" y="11"/>
                  </a:lnTo>
                  <a:lnTo>
                    <a:pt x="517" y="77"/>
                  </a:lnTo>
                  <a:lnTo>
                    <a:pt x="616" y="77"/>
                  </a:lnTo>
                  <a:lnTo>
                    <a:pt x="638" y="88"/>
                  </a:lnTo>
                  <a:lnTo>
                    <a:pt x="649" y="110"/>
                  </a:lnTo>
                  <a:lnTo>
                    <a:pt x="660" y="143"/>
                  </a:lnTo>
                  <a:lnTo>
                    <a:pt x="660" y="595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88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6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5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5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20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77" name="Freeform 489"/>
            <p:cNvSpPr>
              <a:spLocks noEditPoints="1"/>
            </p:cNvSpPr>
            <p:nvPr/>
          </p:nvSpPr>
          <p:spPr bwMode="auto">
            <a:xfrm>
              <a:off x="14414" y="10412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132" y="529"/>
                </a:cxn>
                <a:cxn ang="0">
                  <a:pos x="143" y="540"/>
                </a:cxn>
                <a:cxn ang="0">
                  <a:pos x="154" y="573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2"/>
                </a:cxn>
                <a:cxn ang="0">
                  <a:pos x="99" y="1202"/>
                </a:cxn>
                <a:cxn ang="0">
                  <a:pos x="55" y="1213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3"/>
                </a:cxn>
                <a:cxn ang="0">
                  <a:pos x="352" y="1213"/>
                </a:cxn>
                <a:cxn ang="0">
                  <a:pos x="319" y="1202"/>
                </a:cxn>
                <a:cxn ang="0">
                  <a:pos x="297" y="1191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20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132" y="529"/>
                  </a:lnTo>
                  <a:lnTo>
                    <a:pt x="143" y="540"/>
                  </a:lnTo>
                  <a:lnTo>
                    <a:pt x="154" y="573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2"/>
                  </a:lnTo>
                  <a:lnTo>
                    <a:pt x="99" y="1202"/>
                  </a:lnTo>
                  <a:lnTo>
                    <a:pt x="55" y="1213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3"/>
                  </a:lnTo>
                  <a:lnTo>
                    <a:pt x="352" y="1213"/>
                  </a:lnTo>
                  <a:lnTo>
                    <a:pt x="319" y="1202"/>
                  </a:lnTo>
                  <a:lnTo>
                    <a:pt x="297" y="1191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20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78" name="Freeform 490"/>
            <p:cNvSpPr>
              <a:spLocks/>
            </p:cNvSpPr>
            <p:nvPr/>
          </p:nvSpPr>
          <p:spPr bwMode="auto">
            <a:xfrm>
              <a:off x="14942" y="10831"/>
              <a:ext cx="726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77"/>
                </a:cxn>
                <a:cxn ang="0">
                  <a:pos x="528" y="188"/>
                </a:cxn>
                <a:cxn ang="0">
                  <a:pos x="528" y="199"/>
                </a:cxn>
                <a:cxn ang="0">
                  <a:pos x="550" y="265"/>
                </a:cxn>
                <a:cxn ang="0">
                  <a:pos x="583" y="287"/>
                </a:cxn>
                <a:cxn ang="0">
                  <a:pos x="649" y="287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704" y="199"/>
                </a:cxn>
                <a:cxn ang="0">
                  <a:pos x="682" y="110"/>
                </a:cxn>
                <a:cxn ang="0">
                  <a:pos x="616" y="55"/>
                </a:cxn>
                <a:cxn ang="0">
                  <a:pos x="517" y="11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83"/>
                </a:cxn>
                <a:cxn ang="0">
                  <a:pos x="286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704" y="695"/>
                </a:cxn>
                <a:cxn ang="0">
                  <a:pos x="715" y="651"/>
                </a:cxn>
                <a:cxn ang="0">
                  <a:pos x="726" y="629"/>
                </a:cxn>
                <a:cxn ang="0">
                  <a:pos x="726" y="618"/>
                </a:cxn>
                <a:cxn ang="0">
                  <a:pos x="715" y="607"/>
                </a:cxn>
                <a:cxn ang="0">
                  <a:pos x="693" y="607"/>
                </a:cxn>
                <a:cxn ang="0">
                  <a:pos x="671" y="629"/>
                </a:cxn>
                <a:cxn ang="0">
                  <a:pos x="627" y="728"/>
                </a:cxn>
                <a:cxn ang="0">
                  <a:pos x="561" y="794"/>
                </a:cxn>
                <a:cxn ang="0">
                  <a:pos x="484" y="817"/>
                </a:cxn>
                <a:cxn ang="0">
                  <a:pos x="429" y="828"/>
                </a:cxn>
                <a:cxn ang="0">
                  <a:pos x="374" y="817"/>
                </a:cxn>
                <a:cxn ang="0">
                  <a:pos x="319" y="794"/>
                </a:cxn>
                <a:cxn ang="0">
                  <a:pos x="253" y="739"/>
                </a:cxn>
                <a:cxn ang="0">
                  <a:pos x="209" y="673"/>
                </a:cxn>
                <a:cxn ang="0">
                  <a:pos x="176" y="574"/>
                </a:cxn>
                <a:cxn ang="0">
                  <a:pos x="165" y="430"/>
                </a:cxn>
                <a:cxn ang="0">
                  <a:pos x="176" y="298"/>
                </a:cxn>
                <a:cxn ang="0">
                  <a:pos x="209" y="199"/>
                </a:cxn>
                <a:cxn ang="0">
                  <a:pos x="253" y="121"/>
                </a:cxn>
                <a:cxn ang="0">
                  <a:pos x="308" y="77"/>
                </a:cxn>
                <a:cxn ang="0">
                  <a:pos x="363" y="55"/>
                </a:cxn>
                <a:cxn ang="0">
                  <a:pos x="418" y="44"/>
                </a:cxn>
                <a:cxn ang="0">
                  <a:pos x="462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26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77"/>
                  </a:lnTo>
                  <a:lnTo>
                    <a:pt x="528" y="188"/>
                  </a:lnTo>
                  <a:lnTo>
                    <a:pt x="528" y="199"/>
                  </a:lnTo>
                  <a:lnTo>
                    <a:pt x="550" y="265"/>
                  </a:lnTo>
                  <a:lnTo>
                    <a:pt x="583" y="287"/>
                  </a:lnTo>
                  <a:lnTo>
                    <a:pt x="649" y="287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704" y="199"/>
                  </a:lnTo>
                  <a:lnTo>
                    <a:pt x="682" y="110"/>
                  </a:lnTo>
                  <a:lnTo>
                    <a:pt x="616" y="55"/>
                  </a:lnTo>
                  <a:lnTo>
                    <a:pt x="517" y="11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83"/>
                  </a:lnTo>
                  <a:lnTo>
                    <a:pt x="286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704" y="695"/>
                  </a:lnTo>
                  <a:lnTo>
                    <a:pt x="715" y="651"/>
                  </a:lnTo>
                  <a:lnTo>
                    <a:pt x="726" y="629"/>
                  </a:lnTo>
                  <a:lnTo>
                    <a:pt x="726" y="618"/>
                  </a:lnTo>
                  <a:lnTo>
                    <a:pt x="715" y="607"/>
                  </a:lnTo>
                  <a:lnTo>
                    <a:pt x="693" y="607"/>
                  </a:lnTo>
                  <a:lnTo>
                    <a:pt x="671" y="629"/>
                  </a:lnTo>
                  <a:lnTo>
                    <a:pt x="627" y="728"/>
                  </a:lnTo>
                  <a:lnTo>
                    <a:pt x="561" y="794"/>
                  </a:lnTo>
                  <a:lnTo>
                    <a:pt x="484" y="817"/>
                  </a:lnTo>
                  <a:lnTo>
                    <a:pt x="429" y="828"/>
                  </a:lnTo>
                  <a:lnTo>
                    <a:pt x="374" y="817"/>
                  </a:lnTo>
                  <a:lnTo>
                    <a:pt x="319" y="794"/>
                  </a:lnTo>
                  <a:lnTo>
                    <a:pt x="253" y="739"/>
                  </a:lnTo>
                  <a:lnTo>
                    <a:pt x="209" y="673"/>
                  </a:lnTo>
                  <a:lnTo>
                    <a:pt x="176" y="574"/>
                  </a:lnTo>
                  <a:lnTo>
                    <a:pt x="165" y="430"/>
                  </a:lnTo>
                  <a:lnTo>
                    <a:pt x="176" y="298"/>
                  </a:lnTo>
                  <a:lnTo>
                    <a:pt x="209" y="199"/>
                  </a:lnTo>
                  <a:lnTo>
                    <a:pt x="253" y="121"/>
                  </a:lnTo>
                  <a:lnTo>
                    <a:pt x="308" y="77"/>
                  </a:lnTo>
                  <a:lnTo>
                    <a:pt x="363" y="55"/>
                  </a:lnTo>
                  <a:lnTo>
                    <a:pt x="418" y="44"/>
                  </a:lnTo>
                  <a:lnTo>
                    <a:pt x="462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79" name="Freeform 491"/>
            <p:cNvSpPr>
              <a:spLocks/>
            </p:cNvSpPr>
            <p:nvPr/>
          </p:nvSpPr>
          <p:spPr bwMode="auto">
            <a:xfrm>
              <a:off x="15756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971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971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80" name="Freeform 492"/>
            <p:cNvSpPr>
              <a:spLocks/>
            </p:cNvSpPr>
            <p:nvPr/>
          </p:nvSpPr>
          <p:spPr bwMode="auto">
            <a:xfrm>
              <a:off x="17109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81" name="Freeform 493"/>
            <p:cNvSpPr>
              <a:spLocks/>
            </p:cNvSpPr>
            <p:nvPr/>
          </p:nvSpPr>
          <p:spPr bwMode="auto">
            <a:xfrm>
              <a:off x="17868" y="10368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7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5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7"/>
                </a:cxn>
                <a:cxn ang="0">
                  <a:pos x="374" y="1257"/>
                </a:cxn>
                <a:cxn ang="0">
                  <a:pos x="341" y="1246"/>
                </a:cxn>
                <a:cxn ang="0">
                  <a:pos x="308" y="1246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5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6"/>
                </a:cxn>
                <a:cxn ang="0">
                  <a:pos x="627" y="1246"/>
                </a:cxn>
                <a:cxn ang="0">
                  <a:pos x="583" y="1257"/>
                </a:cxn>
                <a:cxn ang="0">
                  <a:pos x="528" y="1257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7"/>
                </a:cxn>
                <a:cxn ang="0">
                  <a:pos x="880" y="1257"/>
                </a:cxn>
                <a:cxn ang="0">
                  <a:pos x="847" y="1246"/>
                </a:cxn>
                <a:cxn ang="0">
                  <a:pos x="825" y="1235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7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5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7"/>
                  </a:lnTo>
                  <a:lnTo>
                    <a:pt x="374" y="1257"/>
                  </a:lnTo>
                  <a:lnTo>
                    <a:pt x="341" y="1246"/>
                  </a:lnTo>
                  <a:lnTo>
                    <a:pt x="308" y="1246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5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6"/>
                  </a:lnTo>
                  <a:lnTo>
                    <a:pt x="627" y="1246"/>
                  </a:lnTo>
                  <a:lnTo>
                    <a:pt x="583" y="1257"/>
                  </a:lnTo>
                  <a:lnTo>
                    <a:pt x="528" y="1257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7"/>
                  </a:lnTo>
                  <a:lnTo>
                    <a:pt x="880" y="1257"/>
                  </a:lnTo>
                  <a:lnTo>
                    <a:pt x="847" y="1246"/>
                  </a:lnTo>
                  <a:lnTo>
                    <a:pt x="825" y="1235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82" name="Freeform 494"/>
            <p:cNvSpPr>
              <a:spLocks noEditPoints="1"/>
            </p:cNvSpPr>
            <p:nvPr/>
          </p:nvSpPr>
          <p:spPr bwMode="auto">
            <a:xfrm>
              <a:off x="18913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83" name="Freeform 495"/>
            <p:cNvSpPr>
              <a:spLocks/>
            </p:cNvSpPr>
            <p:nvPr/>
          </p:nvSpPr>
          <p:spPr bwMode="auto">
            <a:xfrm>
              <a:off x="20409" y="10831"/>
              <a:ext cx="715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54"/>
                </a:cxn>
                <a:cxn ang="0">
                  <a:pos x="528" y="177"/>
                </a:cxn>
                <a:cxn ang="0">
                  <a:pos x="528" y="232"/>
                </a:cxn>
                <a:cxn ang="0">
                  <a:pos x="550" y="265"/>
                </a:cxn>
                <a:cxn ang="0">
                  <a:pos x="572" y="287"/>
                </a:cxn>
                <a:cxn ang="0">
                  <a:pos x="638" y="287"/>
                </a:cxn>
                <a:cxn ang="0">
                  <a:pos x="660" y="276"/>
                </a:cxn>
                <a:cxn ang="0">
                  <a:pos x="682" y="254"/>
                </a:cxn>
                <a:cxn ang="0">
                  <a:pos x="693" y="232"/>
                </a:cxn>
                <a:cxn ang="0">
                  <a:pos x="704" y="199"/>
                </a:cxn>
                <a:cxn ang="0">
                  <a:pos x="671" y="110"/>
                </a:cxn>
                <a:cxn ang="0">
                  <a:pos x="605" y="55"/>
                </a:cxn>
                <a:cxn ang="0">
                  <a:pos x="517" y="11"/>
                </a:cxn>
                <a:cxn ang="0">
                  <a:pos x="407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65" y="783"/>
                </a:cxn>
                <a:cxn ang="0">
                  <a:pos x="275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693" y="695"/>
                </a:cxn>
                <a:cxn ang="0">
                  <a:pos x="715" y="651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82" y="607"/>
                </a:cxn>
                <a:cxn ang="0">
                  <a:pos x="671" y="618"/>
                </a:cxn>
                <a:cxn ang="0">
                  <a:pos x="671" y="629"/>
                </a:cxn>
                <a:cxn ang="0">
                  <a:pos x="616" y="728"/>
                </a:cxn>
                <a:cxn ang="0">
                  <a:pos x="550" y="794"/>
                </a:cxn>
                <a:cxn ang="0">
                  <a:pos x="484" y="817"/>
                </a:cxn>
                <a:cxn ang="0">
                  <a:pos x="418" y="828"/>
                </a:cxn>
                <a:cxn ang="0">
                  <a:pos x="363" y="817"/>
                </a:cxn>
                <a:cxn ang="0">
                  <a:pos x="308" y="794"/>
                </a:cxn>
                <a:cxn ang="0">
                  <a:pos x="253" y="739"/>
                </a:cxn>
                <a:cxn ang="0">
                  <a:pos x="198" y="673"/>
                </a:cxn>
                <a:cxn ang="0">
                  <a:pos x="165" y="574"/>
                </a:cxn>
                <a:cxn ang="0">
                  <a:pos x="154" y="430"/>
                </a:cxn>
                <a:cxn ang="0">
                  <a:pos x="165" y="298"/>
                </a:cxn>
                <a:cxn ang="0">
                  <a:pos x="198" y="199"/>
                </a:cxn>
                <a:cxn ang="0">
                  <a:pos x="242" y="121"/>
                </a:cxn>
                <a:cxn ang="0">
                  <a:pos x="297" y="77"/>
                </a:cxn>
                <a:cxn ang="0">
                  <a:pos x="352" y="55"/>
                </a:cxn>
                <a:cxn ang="0">
                  <a:pos x="407" y="44"/>
                </a:cxn>
                <a:cxn ang="0">
                  <a:pos x="451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15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54"/>
                  </a:lnTo>
                  <a:lnTo>
                    <a:pt x="528" y="177"/>
                  </a:lnTo>
                  <a:lnTo>
                    <a:pt x="528" y="232"/>
                  </a:lnTo>
                  <a:lnTo>
                    <a:pt x="550" y="265"/>
                  </a:lnTo>
                  <a:lnTo>
                    <a:pt x="572" y="287"/>
                  </a:lnTo>
                  <a:lnTo>
                    <a:pt x="638" y="287"/>
                  </a:lnTo>
                  <a:lnTo>
                    <a:pt x="660" y="276"/>
                  </a:lnTo>
                  <a:lnTo>
                    <a:pt x="682" y="254"/>
                  </a:lnTo>
                  <a:lnTo>
                    <a:pt x="693" y="232"/>
                  </a:lnTo>
                  <a:lnTo>
                    <a:pt x="704" y="199"/>
                  </a:lnTo>
                  <a:lnTo>
                    <a:pt x="671" y="110"/>
                  </a:lnTo>
                  <a:lnTo>
                    <a:pt x="605" y="55"/>
                  </a:lnTo>
                  <a:lnTo>
                    <a:pt x="517" y="11"/>
                  </a:lnTo>
                  <a:lnTo>
                    <a:pt x="407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65" y="783"/>
                  </a:lnTo>
                  <a:lnTo>
                    <a:pt x="275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693" y="695"/>
                  </a:lnTo>
                  <a:lnTo>
                    <a:pt x="715" y="651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82" y="607"/>
                  </a:lnTo>
                  <a:lnTo>
                    <a:pt x="671" y="618"/>
                  </a:lnTo>
                  <a:lnTo>
                    <a:pt x="671" y="629"/>
                  </a:lnTo>
                  <a:lnTo>
                    <a:pt x="616" y="728"/>
                  </a:lnTo>
                  <a:lnTo>
                    <a:pt x="550" y="794"/>
                  </a:lnTo>
                  <a:lnTo>
                    <a:pt x="484" y="817"/>
                  </a:lnTo>
                  <a:lnTo>
                    <a:pt x="418" y="828"/>
                  </a:lnTo>
                  <a:lnTo>
                    <a:pt x="363" y="817"/>
                  </a:lnTo>
                  <a:lnTo>
                    <a:pt x="308" y="794"/>
                  </a:lnTo>
                  <a:lnTo>
                    <a:pt x="253" y="739"/>
                  </a:lnTo>
                  <a:lnTo>
                    <a:pt x="198" y="673"/>
                  </a:lnTo>
                  <a:lnTo>
                    <a:pt x="165" y="574"/>
                  </a:lnTo>
                  <a:lnTo>
                    <a:pt x="154" y="430"/>
                  </a:lnTo>
                  <a:lnTo>
                    <a:pt x="165" y="298"/>
                  </a:lnTo>
                  <a:lnTo>
                    <a:pt x="198" y="199"/>
                  </a:lnTo>
                  <a:lnTo>
                    <a:pt x="242" y="121"/>
                  </a:lnTo>
                  <a:lnTo>
                    <a:pt x="297" y="77"/>
                  </a:lnTo>
                  <a:lnTo>
                    <a:pt x="352" y="55"/>
                  </a:lnTo>
                  <a:lnTo>
                    <a:pt x="407" y="44"/>
                  </a:lnTo>
                  <a:lnTo>
                    <a:pt x="451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84" name="Freeform 496"/>
            <p:cNvSpPr>
              <a:spLocks/>
            </p:cNvSpPr>
            <p:nvPr/>
          </p:nvSpPr>
          <p:spPr bwMode="auto">
            <a:xfrm>
              <a:off x="21245" y="10368"/>
              <a:ext cx="417" cy="1313"/>
            </a:xfrm>
            <a:custGeom>
              <a:avLst/>
              <a:gdLst/>
              <a:ahLst/>
              <a:cxnLst>
                <a:cxn ang="0">
                  <a:pos x="27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7" y="1313"/>
                </a:cxn>
                <a:cxn ang="0">
                  <a:pos x="417" y="1313"/>
                </a:cxn>
                <a:cxn ang="0">
                  <a:pos x="417" y="1257"/>
                </a:cxn>
                <a:cxn ang="0">
                  <a:pos x="362" y="1257"/>
                </a:cxn>
                <a:cxn ang="0">
                  <a:pos x="329" y="1246"/>
                </a:cxn>
                <a:cxn ang="0">
                  <a:pos x="296" y="1246"/>
                </a:cxn>
                <a:cxn ang="0">
                  <a:pos x="274" y="1202"/>
                </a:cxn>
                <a:cxn ang="0">
                  <a:pos x="274" y="1169"/>
                </a:cxn>
                <a:cxn ang="0">
                  <a:pos x="274" y="0"/>
                </a:cxn>
              </a:cxnLst>
              <a:rect l="0" t="0" r="r" b="b"/>
              <a:pathLst>
                <a:path w="417" h="1313">
                  <a:moveTo>
                    <a:pt x="27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7" y="1313"/>
                  </a:lnTo>
                  <a:lnTo>
                    <a:pt x="417" y="1313"/>
                  </a:lnTo>
                  <a:lnTo>
                    <a:pt x="417" y="1257"/>
                  </a:lnTo>
                  <a:lnTo>
                    <a:pt x="362" y="1257"/>
                  </a:lnTo>
                  <a:lnTo>
                    <a:pt x="329" y="1246"/>
                  </a:lnTo>
                  <a:lnTo>
                    <a:pt x="296" y="1246"/>
                  </a:lnTo>
                  <a:lnTo>
                    <a:pt x="274" y="1202"/>
                  </a:lnTo>
                  <a:lnTo>
                    <a:pt x="274" y="1169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85" name="Freeform 497"/>
            <p:cNvSpPr>
              <a:spLocks noEditPoints="1"/>
            </p:cNvSpPr>
            <p:nvPr/>
          </p:nvSpPr>
          <p:spPr bwMode="auto">
            <a:xfrm>
              <a:off x="21794" y="10831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38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3"/>
                </a:cxn>
                <a:cxn ang="0">
                  <a:pos x="132" y="132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3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4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38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4"/>
                  </a:lnTo>
                  <a:lnTo>
                    <a:pt x="187" y="143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73" y="750"/>
                  </a:lnTo>
                  <a:lnTo>
                    <a:pt x="429" y="794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3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86" name="Freeform 498"/>
            <p:cNvSpPr>
              <a:spLocks/>
            </p:cNvSpPr>
            <p:nvPr/>
          </p:nvSpPr>
          <p:spPr bwMode="auto">
            <a:xfrm>
              <a:off x="22718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43" y="750"/>
                </a:cxn>
                <a:cxn ang="0">
                  <a:pos x="55" y="563"/>
                </a:cxn>
                <a:cxn ang="0">
                  <a:pos x="44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66" y="828"/>
                </a:cxn>
                <a:cxn ang="0">
                  <a:pos x="77" y="817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407" y="55"/>
                </a:cxn>
                <a:cxn ang="0">
                  <a:pos x="506" y="154"/>
                </a:cxn>
                <a:cxn ang="0">
                  <a:pos x="528" y="265"/>
                </a:cxn>
                <a:cxn ang="0">
                  <a:pos x="539" y="276"/>
                </a:cxn>
                <a:cxn ang="0">
                  <a:pos x="550" y="287"/>
                </a:cxn>
                <a:cxn ang="0">
                  <a:pos x="572" y="11"/>
                </a:cxn>
                <a:cxn ang="0">
                  <a:pos x="539" y="0"/>
                </a:cxn>
                <a:cxn ang="0">
                  <a:pos x="407" y="11"/>
                </a:cxn>
                <a:cxn ang="0">
                  <a:pos x="308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22" y="320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4"/>
                  </a:lnTo>
                  <a:lnTo>
                    <a:pt x="517" y="221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41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87" name="Freeform 499"/>
            <p:cNvSpPr>
              <a:spLocks/>
            </p:cNvSpPr>
            <p:nvPr/>
          </p:nvSpPr>
          <p:spPr bwMode="auto">
            <a:xfrm>
              <a:off x="23466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32" y="750"/>
                </a:cxn>
                <a:cxn ang="0">
                  <a:pos x="55" y="563"/>
                </a:cxn>
                <a:cxn ang="0">
                  <a:pos x="33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55" y="850"/>
                </a:cxn>
                <a:cxn ang="0">
                  <a:pos x="77" y="828"/>
                </a:cxn>
                <a:cxn ang="0">
                  <a:pos x="110" y="783"/>
                </a:cxn>
                <a:cxn ang="0">
                  <a:pos x="264" y="872"/>
                </a:cxn>
                <a:cxn ang="0">
                  <a:pos x="429" y="861"/>
                </a:cxn>
                <a:cxn ang="0">
                  <a:pos x="572" y="761"/>
                </a:cxn>
                <a:cxn ang="0">
                  <a:pos x="616" y="607"/>
                </a:cxn>
                <a:cxn ang="0">
                  <a:pos x="572" y="463"/>
                </a:cxn>
                <a:cxn ang="0">
                  <a:pos x="473" y="375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385" y="44"/>
                </a:cxn>
                <a:cxn ang="0">
                  <a:pos x="484" y="132"/>
                </a:cxn>
                <a:cxn ang="0">
                  <a:pos x="517" y="232"/>
                </a:cxn>
                <a:cxn ang="0">
                  <a:pos x="528" y="276"/>
                </a:cxn>
                <a:cxn ang="0">
                  <a:pos x="539" y="287"/>
                </a:cxn>
                <a:cxn ang="0">
                  <a:pos x="572" y="265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297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2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374" y="11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88" name="Freeform 500"/>
            <p:cNvSpPr>
              <a:spLocks/>
            </p:cNvSpPr>
            <p:nvPr/>
          </p:nvSpPr>
          <p:spPr bwMode="auto">
            <a:xfrm>
              <a:off x="24830" y="10368"/>
              <a:ext cx="418" cy="131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202"/>
                </a:cxn>
                <a:cxn ang="0">
                  <a:pos x="121" y="1246"/>
                </a:cxn>
                <a:cxn ang="0">
                  <a:pos x="88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19" y="1246"/>
                </a:cxn>
                <a:cxn ang="0">
                  <a:pos x="297" y="1246"/>
                </a:cxn>
                <a:cxn ang="0">
                  <a:pos x="275" y="1224"/>
                </a:cxn>
                <a:cxn ang="0">
                  <a:pos x="275" y="1202"/>
                </a:cxn>
                <a:cxn ang="0">
                  <a:pos x="264" y="1169"/>
                </a:cxn>
                <a:cxn ang="0">
                  <a:pos x="264" y="0"/>
                </a:cxn>
              </a:cxnLst>
              <a:rect l="0" t="0" r="r" b="b"/>
              <a:pathLst>
                <a:path w="418" h="1313">
                  <a:moveTo>
                    <a:pt x="26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202"/>
                  </a:lnTo>
                  <a:lnTo>
                    <a:pt x="121" y="1246"/>
                  </a:lnTo>
                  <a:lnTo>
                    <a:pt x="88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19" y="1246"/>
                  </a:lnTo>
                  <a:lnTo>
                    <a:pt x="297" y="1246"/>
                  </a:lnTo>
                  <a:lnTo>
                    <a:pt x="275" y="1224"/>
                  </a:lnTo>
                  <a:lnTo>
                    <a:pt x="275" y="1202"/>
                  </a:lnTo>
                  <a:lnTo>
                    <a:pt x="264" y="116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89" name="Freeform 501"/>
            <p:cNvSpPr>
              <a:spLocks noEditPoints="1"/>
            </p:cNvSpPr>
            <p:nvPr/>
          </p:nvSpPr>
          <p:spPr bwMode="auto">
            <a:xfrm>
              <a:off x="25369" y="10831"/>
              <a:ext cx="858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82" y="750"/>
                </a:cxn>
                <a:cxn ang="0">
                  <a:pos x="671" y="254"/>
                </a:cxn>
                <a:cxn ang="0">
                  <a:pos x="605" y="99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77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43"/>
                </a:cxn>
                <a:cxn ang="0">
                  <a:pos x="220" y="177"/>
                </a:cxn>
                <a:cxn ang="0">
                  <a:pos x="165" y="132"/>
                </a:cxn>
                <a:cxn ang="0">
                  <a:pos x="198" y="77"/>
                </a:cxn>
                <a:cxn ang="0">
                  <a:pos x="341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22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495" y="783"/>
                </a:cxn>
                <a:cxn ang="0">
                  <a:pos x="539" y="397"/>
                </a:cxn>
                <a:cxn ang="0">
                  <a:pos x="528" y="684"/>
                </a:cxn>
                <a:cxn ang="0">
                  <a:pos x="429" y="794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65" y="750"/>
                </a:cxn>
                <a:cxn ang="0">
                  <a:pos x="143" y="662"/>
                </a:cxn>
                <a:cxn ang="0">
                  <a:pos x="176" y="552"/>
                </a:cxn>
                <a:cxn ang="0">
                  <a:pos x="297" y="441"/>
                </a:cxn>
                <a:cxn ang="0">
                  <a:pos x="539" y="397"/>
                </a:cxn>
              </a:cxnLst>
              <a:rect l="0" t="0" r="r" b="b"/>
              <a:pathLst>
                <a:path w="858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1"/>
                  </a:lnTo>
                  <a:lnTo>
                    <a:pt x="858" y="684"/>
                  </a:lnTo>
                  <a:lnTo>
                    <a:pt x="858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82" y="750"/>
                  </a:lnTo>
                  <a:lnTo>
                    <a:pt x="671" y="728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99"/>
                  </a:lnTo>
                  <a:lnTo>
                    <a:pt x="473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77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09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4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41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4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3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90" name="Freeform 502"/>
            <p:cNvSpPr>
              <a:spLocks noEditPoints="1"/>
            </p:cNvSpPr>
            <p:nvPr/>
          </p:nvSpPr>
          <p:spPr bwMode="auto">
            <a:xfrm>
              <a:off x="26293" y="10368"/>
              <a:ext cx="935" cy="1335"/>
            </a:xfrm>
            <a:custGeom>
              <a:avLst/>
              <a:gdLst/>
              <a:ahLst/>
              <a:cxnLst>
                <a:cxn ang="0">
                  <a:pos x="264" y="595"/>
                </a:cxn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313"/>
                </a:cxn>
                <a:cxn ang="0">
                  <a:pos x="187" y="1313"/>
                </a:cxn>
                <a:cxn ang="0">
                  <a:pos x="209" y="1291"/>
                </a:cxn>
                <a:cxn ang="0">
                  <a:pos x="220" y="1269"/>
                </a:cxn>
                <a:cxn ang="0">
                  <a:pos x="242" y="1235"/>
                </a:cxn>
                <a:cxn ang="0">
                  <a:pos x="264" y="1191"/>
                </a:cxn>
                <a:cxn ang="0">
                  <a:pos x="297" y="1235"/>
                </a:cxn>
                <a:cxn ang="0">
                  <a:pos x="341" y="1280"/>
                </a:cxn>
                <a:cxn ang="0">
                  <a:pos x="418" y="1313"/>
                </a:cxn>
                <a:cxn ang="0">
                  <a:pos x="506" y="1335"/>
                </a:cxn>
                <a:cxn ang="0">
                  <a:pos x="638" y="1313"/>
                </a:cxn>
                <a:cxn ang="0">
                  <a:pos x="748" y="1257"/>
                </a:cxn>
                <a:cxn ang="0">
                  <a:pos x="847" y="1158"/>
                </a:cxn>
                <a:cxn ang="0">
                  <a:pos x="913" y="1037"/>
                </a:cxn>
                <a:cxn ang="0">
                  <a:pos x="935" y="904"/>
                </a:cxn>
                <a:cxn ang="0">
                  <a:pos x="913" y="761"/>
                </a:cxn>
                <a:cxn ang="0">
                  <a:pos x="847" y="651"/>
                </a:cxn>
                <a:cxn ang="0">
                  <a:pos x="759" y="551"/>
                </a:cxn>
                <a:cxn ang="0">
                  <a:pos x="649" y="496"/>
                </a:cxn>
                <a:cxn ang="0">
                  <a:pos x="528" y="474"/>
                </a:cxn>
                <a:cxn ang="0">
                  <a:pos x="429" y="485"/>
                </a:cxn>
                <a:cxn ang="0">
                  <a:pos x="352" y="518"/>
                </a:cxn>
                <a:cxn ang="0">
                  <a:pos x="297" y="562"/>
                </a:cxn>
                <a:cxn ang="0">
                  <a:pos x="264" y="595"/>
                </a:cxn>
                <a:cxn ang="0">
                  <a:pos x="275" y="1092"/>
                </a:cxn>
                <a:cxn ang="0">
                  <a:pos x="275" y="673"/>
                </a:cxn>
                <a:cxn ang="0">
                  <a:pos x="286" y="651"/>
                </a:cxn>
                <a:cxn ang="0">
                  <a:pos x="374" y="562"/>
                </a:cxn>
                <a:cxn ang="0">
                  <a:pos x="462" y="518"/>
                </a:cxn>
                <a:cxn ang="0">
                  <a:pos x="517" y="518"/>
                </a:cxn>
                <a:cxn ang="0">
                  <a:pos x="594" y="529"/>
                </a:cxn>
                <a:cxn ang="0">
                  <a:pos x="660" y="573"/>
                </a:cxn>
                <a:cxn ang="0">
                  <a:pos x="715" y="640"/>
                </a:cxn>
                <a:cxn ang="0">
                  <a:pos x="748" y="728"/>
                </a:cxn>
                <a:cxn ang="0">
                  <a:pos x="770" y="816"/>
                </a:cxn>
                <a:cxn ang="0">
                  <a:pos x="770" y="982"/>
                </a:cxn>
                <a:cxn ang="0">
                  <a:pos x="759" y="1081"/>
                </a:cxn>
                <a:cxn ang="0">
                  <a:pos x="715" y="1169"/>
                </a:cxn>
                <a:cxn ang="0">
                  <a:pos x="660" y="1224"/>
                </a:cxn>
                <a:cxn ang="0">
                  <a:pos x="594" y="1269"/>
                </a:cxn>
                <a:cxn ang="0">
                  <a:pos x="495" y="1291"/>
                </a:cxn>
                <a:cxn ang="0">
                  <a:pos x="385" y="1257"/>
                </a:cxn>
                <a:cxn ang="0">
                  <a:pos x="297" y="1180"/>
                </a:cxn>
                <a:cxn ang="0">
                  <a:pos x="275" y="1136"/>
                </a:cxn>
                <a:cxn ang="0">
                  <a:pos x="275" y="1092"/>
                </a:cxn>
              </a:cxnLst>
              <a:rect l="0" t="0" r="r" b="b"/>
              <a:pathLst>
                <a:path w="935" h="1335">
                  <a:moveTo>
                    <a:pt x="264" y="595"/>
                  </a:moveTo>
                  <a:lnTo>
                    <a:pt x="264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313"/>
                  </a:lnTo>
                  <a:lnTo>
                    <a:pt x="187" y="1313"/>
                  </a:lnTo>
                  <a:lnTo>
                    <a:pt x="209" y="1291"/>
                  </a:lnTo>
                  <a:lnTo>
                    <a:pt x="220" y="1269"/>
                  </a:lnTo>
                  <a:lnTo>
                    <a:pt x="242" y="1235"/>
                  </a:lnTo>
                  <a:lnTo>
                    <a:pt x="264" y="1191"/>
                  </a:lnTo>
                  <a:lnTo>
                    <a:pt x="297" y="1235"/>
                  </a:lnTo>
                  <a:lnTo>
                    <a:pt x="341" y="1280"/>
                  </a:lnTo>
                  <a:lnTo>
                    <a:pt x="418" y="1313"/>
                  </a:lnTo>
                  <a:lnTo>
                    <a:pt x="506" y="1335"/>
                  </a:lnTo>
                  <a:lnTo>
                    <a:pt x="638" y="1313"/>
                  </a:lnTo>
                  <a:lnTo>
                    <a:pt x="748" y="1257"/>
                  </a:lnTo>
                  <a:lnTo>
                    <a:pt x="847" y="1158"/>
                  </a:lnTo>
                  <a:lnTo>
                    <a:pt x="913" y="1037"/>
                  </a:lnTo>
                  <a:lnTo>
                    <a:pt x="935" y="904"/>
                  </a:lnTo>
                  <a:lnTo>
                    <a:pt x="913" y="761"/>
                  </a:lnTo>
                  <a:lnTo>
                    <a:pt x="847" y="651"/>
                  </a:lnTo>
                  <a:lnTo>
                    <a:pt x="759" y="551"/>
                  </a:lnTo>
                  <a:lnTo>
                    <a:pt x="649" y="496"/>
                  </a:lnTo>
                  <a:lnTo>
                    <a:pt x="528" y="474"/>
                  </a:lnTo>
                  <a:lnTo>
                    <a:pt x="429" y="485"/>
                  </a:lnTo>
                  <a:lnTo>
                    <a:pt x="352" y="518"/>
                  </a:lnTo>
                  <a:lnTo>
                    <a:pt x="297" y="562"/>
                  </a:lnTo>
                  <a:lnTo>
                    <a:pt x="264" y="595"/>
                  </a:lnTo>
                  <a:close/>
                  <a:moveTo>
                    <a:pt x="275" y="1092"/>
                  </a:moveTo>
                  <a:lnTo>
                    <a:pt x="275" y="673"/>
                  </a:lnTo>
                  <a:lnTo>
                    <a:pt x="286" y="651"/>
                  </a:lnTo>
                  <a:lnTo>
                    <a:pt x="374" y="562"/>
                  </a:lnTo>
                  <a:lnTo>
                    <a:pt x="462" y="518"/>
                  </a:lnTo>
                  <a:lnTo>
                    <a:pt x="517" y="518"/>
                  </a:lnTo>
                  <a:lnTo>
                    <a:pt x="594" y="529"/>
                  </a:lnTo>
                  <a:lnTo>
                    <a:pt x="660" y="573"/>
                  </a:lnTo>
                  <a:lnTo>
                    <a:pt x="715" y="640"/>
                  </a:lnTo>
                  <a:lnTo>
                    <a:pt x="748" y="728"/>
                  </a:lnTo>
                  <a:lnTo>
                    <a:pt x="770" y="816"/>
                  </a:lnTo>
                  <a:lnTo>
                    <a:pt x="770" y="982"/>
                  </a:lnTo>
                  <a:lnTo>
                    <a:pt x="759" y="1081"/>
                  </a:lnTo>
                  <a:lnTo>
                    <a:pt x="715" y="1169"/>
                  </a:lnTo>
                  <a:lnTo>
                    <a:pt x="660" y="1224"/>
                  </a:lnTo>
                  <a:lnTo>
                    <a:pt x="594" y="1269"/>
                  </a:lnTo>
                  <a:lnTo>
                    <a:pt x="495" y="1291"/>
                  </a:lnTo>
                  <a:lnTo>
                    <a:pt x="385" y="1257"/>
                  </a:lnTo>
                  <a:lnTo>
                    <a:pt x="297" y="1180"/>
                  </a:lnTo>
                  <a:lnTo>
                    <a:pt x="275" y="1136"/>
                  </a:lnTo>
                  <a:lnTo>
                    <a:pt x="275" y="10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91" name="Freeform 503"/>
            <p:cNvSpPr>
              <a:spLocks noEditPoints="1"/>
            </p:cNvSpPr>
            <p:nvPr/>
          </p:nvSpPr>
          <p:spPr bwMode="auto">
            <a:xfrm>
              <a:off x="27393" y="10831"/>
              <a:ext cx="726" cy="872"/>
            </a:xfrm>
            <a:custGeom>
              <a:avLst/>
              <a:gdLst/>
              <a:ahLst/>
              <a:cxnLst>
                <a:cxn ang="0">
                  <a:pos x="682" y="408"/>
                </a:cxn>
                <a:cxn ang="0">
                  <a:pos x="726" y="408"/>
                </a:cxn>
                <a:cxn ang="0">
                  <a:pos x="726" y="375"/>
                </a:cxn>
                <a:cxn ang="0">
                  <a:pos x="715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17" y="22"/>
                </a:cxn>
                <a:cxn ang="0">
                  <a:pos x="396" y="0"/>
                </a:cxn>
                <a:cxn ang="0">
                  <a:pos x="264" y="22"/>
                </a:cxn>
                <a:cxn ang="0">
                  <a:pos x="154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82" y="728"/>
                </a:cxn>
                <a:cxn ang="0">
                  <a:pos x="715" y="662"/>
                </a:cxn>
                <a:cxn ang="0">
                  <a:pos x="726" y="629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04" y="596"/>
                </a:cxn>
                <a:cxn ang="0">
                  <a:pos x="682" y="618"/>
                </a:cxn>
                <a:cxn ang="0">
                  <a:pos x="682" y="629"/>
                </a:cxn>
                <a:cxn ang="0">
                  <a:pos x="627" y="728"/>
                </a:cxn>
                <a:cxn ang="0">
                  <a:pos x="572" y="783"/>
                </a:cxn>
                <a:cxn ang="0">
                  <a:pos x="506" y="806"/>
                </a:cxn>
                <a:cxn ang="0">
                  <a:pos x="451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64" y="761"/>
                </a:cxn>
                <a:cxn ang="0">
                  <a:pos x="209" y="695"/>
                </a:cxn>
                <a:cxn ang="0">
                  <a:pos x="176" y="596"/>
                </a:cxn>
                <a:cxn ang="0">
                  <a:pos x="154" y="497"/>
                </a:cxn>
                <a:cxn ang="0">
                  <a:pos x="154" y="408"/>
                </a:cxn>
                <a:cxn ang="0">
                  <a:pos x="682" y="408"/>
                </a:cxn>
                <a:cxn ang="0">
                  <a:pos x="154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53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73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54" y="375"/>
                </a:cxn>
              </a:cxnLst>
              <a:rect l="0" t="0" r="r" b="b"/>
              <a:pathLst>
                <a:path w="726" h="872">
                  <a:moveTo>
                    <a:pt x="682" y="408"/>
                  </a:moveTo>
                  <a:lnTo>
                    <a:pt x="726" y="408"/>
                  </a:lnTo>
                  <a:lnTo>
                    <a:pt x="726" y="375"/>
                  </a:lnTo>
                  <a:lnTo>
                    <a:pt x="715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17" y="22"/>
                  </a:lnTo>
                  <a:lnTo>
                    <a:pt x="396" y="0"/>
                  </a:lnTo>
                  <a:lnTo>
                    <a:pt x="264" y="22"/>
                  </a:lnTo>
                  <a:lnTo>
                    <a:pt x="154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82" y="728"/>
                  </a:lnTo>
                  <a:lnTo>
                    <a:pt x="715" y="662"/>
                  </a:lnTo>
                  <a:lnTo>
                    <a:pt x="726" y="629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04" y="596"/>
                  </a:lnTo>
                  <a:lnTo>
                    <a:pt x="682" y="618"/>
                  </a:lnTo>
                  <a:lnTo>
                    <a:pt x="682" y="629"/>
                  </a:lnTo>
                  <a:lnTo>
                    <a:pt x="627" y="728"/>
                  </a:lnTo>
                  <a:lnTo>
                    <a:pt x="572" y="783"/>
                  </a:lnTo>
                  <a:lnTo>
                    <a:pt x="506" y="806"/>
                  </a:lnTo>
                  <a:lnTo>
                    <a:pt x="451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64" y="761"/>
                  </a:lnTo>
                  <a:lnTo>
                    <a:pt x="209" y="695"/>
                  </a:lnTo>
                  <a:lnTo>
                    <a:pt x="176" y="596"/>
                  </a:lnTo>
                  <a:lnTo>
                    <a:pt x="154" y="497"/>
                  </a:lnTo>
                  <a:lnTo>
                    <a:pt x="154" y="408"/>
                  </a:lnTo>
                  <a:lnTo>
                    <a:pt x="682" y="408"/>
                  </a:lnTo>
                  <a:close/>
                  <a:moveTo>
                    <a:pt x="154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53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73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54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92" name="Freeform 504"/>
            <p:cNvSpPr>
              <a:spLocks/>
            </p:cNvSpPr>
            <p:nvPr/>
          </p:nvSpPr>
          <p:spPr bwMode="auto">
            <a:xfrm>
              <a:off x="28240" y="10368"/>
              <a:ext cx="418" cy="1313"/>
            </a:xfrm>
            <a:custGeom>
              <a:avLst/>
              <a:gdLst/>
              <a:ahLst/>
              <a:cxnLst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30" y="1246"/>
                </a:cxn>
                <a:cxn ang="0">
                  <a:pos x="297" y="1246"/>
                </a:cxn>
                <a:cxn ang="0">
                  <a:pos x="275" y="1202"/>
                </a:cxn>
                <a:cxn ang="0">
                  <a:pos x="275" y="1169"/>
                </a:cxn>
                <a:cxn ang="0">
                  <a:pos x="275" y="0"/>
                </a:cxn>
              </a:cxnLst>
              <a:rect l="0" t="0" r="r" b="b"/>
              <a:pathLst>
                <a:path w="418" h="1313">
                  <a:moveTo>
                    <a:pt x="275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30" y="1246"/>
                  </a:lnTo>
                  <a:lnTo>
                    <a:pt x="297" y="1246"/>
                  </a:lnTo>
                  <a:lnTo>
                    <a:pt x="275" y="1202"/>
                  </a:lnTo>
                  <a:lnTo>
                    <a:pt x="275" y="116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93" name="Freeform 505"/>
            <p:cNvSpPr>
              <a:spLocks/>
            </p:cNvSpPr>
            <p:nvPr/>
          </p:nvSpPr>
          <p:spPr bwMode="auto">
            <a:xfrm>
              <a:off x="29395" y="10268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1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1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94" name="Freeform 506"/>
            <p:cNvSpPr>
              <a:spLocks/>
            </p:cNvSpPr>
            <p:nvPr/>
          </p:nvSpPr>
          <p:spPr bwMode="auto">
            <a:xfrm>
              <a:off x="29373" y="10842"/>
              <a:ext cx="869" cy="1225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6"/>
                </a:cxn>
                <a:cxn ang="0">
                  <a:pos x="682" y="309"/>
                </a:cxn>
                <a:cxn ang="0">
                  <a:pos x="583" y="695"/>
                </a:cxn>
                <a:cxn ang="0">
                  <a:pos x="473" y="795"/>
                </a:cxn>
                <a:cxn ang="0">
                  <a:pos x="352" y="817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3"/>
                </a:cxn>
                <a:cxn ang="0">
                  <a:pos x="363" y="287"/>
                </a:cxn>
                <a:cxn ang="0">
                  <a:pos x="396" y="221"/>
                </a:cxn>
                <a:cxn ang="0">
                  <a:pos x="407" y="177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10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98"/>
                </a:cxn>
                <a:cxn ang="0">
                  <a:pos x="99" y="166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2"/>
                </a:cxn>
                <a:cxn ang="0">
                  <a:pos x="176" y="475"/>
                </a:cxn>
                <a:cxn ang="0">
                  <a:pos x="154" y="629"/>
                </a:cxn>
                <a:cxn ang="0">
                  <a:pos x="198" y="783"/>
                </a:cxn>
                <a:cxn ang="0">
                  <a:pos x="319" y="850"/>
                </a:cxn>
                <a:cxn ang="0">
                  <a:pos x="484" y="839"/>
                </a:cxn>
                <a:cxn ang="0">
                  <a:pos x="550" y="872"/>
                </a:cxn>
                <a:cxn ang="0">
                  <a:pos x="451" y="1070"/>
                </a:cxn>
                <a:cxn ang="0">
                  <a:pos x="319" y="1170"/>
                </a:cxn>
                <a:cxn ang="0">
                  <a:pos x="198" y="1181"/>
                </a:cxn>
                <a:cxn ang="0">
                  <a:pos x="143" y="1159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8"/>
                </a:cxn>
                <a:cxn ang="0">
                  <a:pos x="99" y="949"/>
                </a:cxn>
                <a:cxn ang="0">
                  <a:pos x="44" y="1026"/>
                </a:cxn>
                <a:cxn ang="0">
                  <a:pos x="66" y="1148"/>
                </a:cxn>
                <a:cxn ang="0">
                  <a:pos x="242" y="1225"/>
                </a:cxn>
                <a:cxn ang="0">
                  <a:pos x="517" y="1115"/>
                </a:cxn>
                <a:cxn ang="0">
                  <a:pos x="682" y="839"/>
                </a:cxn>
              </a:cxnLst>
              <a:rect l="0" t="0" r="r" b="b"/>
              <a:pathLst>
                <a:path w="869" h="1225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6"/>
                  </a:lnTo>
                  <a:lnTo>
                    <a:pt x="704" y="243"/>
                  </a:lnTo>
                  <a:lnTo>
                    <a:pt x="682" y="309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5"/>
                  </a:lnTo>
                  <a:lnTo>
                    <a:pt x="385" y="817"/>
                  </a:lnTo>
                  <a:lnTo>
                    <a:pt x="352" y="817"/>
                  </a:lnTo>
                  <a:lnTo>
                    <a:pt x="319" y="795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3"/>
                  </a:lnTo>
                  <a:lnTo>
                    <a:pt x="319" y="441"/>
                  </a:lnTo>
                  <a:lnTo>
                    <a:pt x="363" y="287"/>
                  </a:lnTo>
                  <a:lnTo>
                    <a:pt x="385" y="254"/>
                  </a:lnTo>
                  <a:lnTo>
                    <a:pt x="396" y="221"/>
                  </a:lnTo>
                  <a:lnTo>
                    <a:pt x="396" y="199"/>
                  </a:lnTo>
                  <a:lnTo>
                    <a:pt x="407" y="177"/>
                  </a:lnTo>
                  <a:lnTo>
                    <a:pt x="407" y="155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10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98"/>
                  </a:lnTo>
                  <a:lnTo>
                    <a:pt x="55" y="276"/>
                  </a:lnTo>
                  <a:lnTo>
                    <a:pt x="99" y="166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9"/>
                  </a:lnTo>
                  <a:lnTo>
                    <a:pt x="264" y="232"/>
                  </a:lnTo>
                  <a:lnTo>
                    <a:pt x="209" y="364"/>
                  </a:lnTo>
                  <a:lnTo>
                    <a:pt x="176" y="475"/>
                  </a:lnTo>
                  <a:lnTo>
                    <a:pt x="154" y="563"/>
                  </a:lnTo>
                  <a:lnTo>
                    <a:pt x="154" y="629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8"/>
                  </a:lnTo>
                  <a:lnTo>
                    <a:pt x="319" y="850"/>
                  </a:lnTo>
                  <a:lnTo>
                    <a:pt x="385" y="861"/>
                  </a:lnTo>
                  <a:lnTo>
                    <a:pt x="484" y="839"/>
                  </a:lnTo>
                  <a:lnTo>
                    <a:pt x="572" y="772"/>
                  </a:lnTo>
                  <a:lnTo>
                    <a:pt x="550" y="872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6"/>
                  </a:lnTo>
                  <a:lnTo>
                    <a:pt x="319" y="1170"/>
                  </a:lnTo>
                  <a:lnTo>
                    <a:pt x="242" y="1181"/>
                  </a:lnTo>
                  <a:lnTo>
                    <a:pt x="198" y="1181"/>
                  </a:lnTo>
                  <a:lnTo>
                    <a:pt x="176" y="1170"/>
                  </a:lnTo>
                  <a:lnTo>
                    <a:pt x="143" y="1159"/>
                  </a:lnTo>
                  <a:lnTo>
                    <a:pt x="121" y="1137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8"/>
                  </a:lnTo>
                  <a:lnTo>
                    <a:pt x="121" y="938"/>
                  </a:lnTo>
                  <a:lnTo>
                    <a:pt x="99" y="949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8"/>
                  </a:lnTo>
                  <a:lnTo>
                    <a:pt x="132" y="1203"/>
                  </a:lnTo>
                  <a:lnTo>
                    <a:pt x="242" y="1225"/>
                  </a:lnTo>
                  <a:lnTo>
                    <a:pt x="385" y="1192"/>
                  </a:lnTo>
                  <a:lnTo>
                    <a:pt x="517" y="1115"/>
                  </a:lnTo>
                  <a:lnTo>
                    <a:pt x="616" y="993"/>
                  </a:lnTo>
                  <a:lnTo>
                    <a:pt x="682" y="839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95" name="Freeform 507"/>
            <p:cNvSpPr>
              <a:spLocks noEditPoints="1"/>
            </p:cNvSpPr>
            <p:nvPr/>
          </p:nvSpPr>
          <p:spPr bwMode="auto">
            <a:xfrm>
              <a:off x="30363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96" name="Freeform 508"/>
            <p:cNvSpPr>
              <a:spLocks/>
            </p:cNvSpPr>
            <p:nvPr/>
          </p:nvSpPr>
          <p:spPr bwMode="auto">
            <a:xfrm>
              <a:off x="31617" y="10345"/>
              <a:ext cx="605" cy="1336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84" y="574"/>
                </a:cxn>
                <a:cxn ang="0">
                  <a:pos x="484" y="519"/>
                </a:cxn>
                <a:cxn ang="0">
                  <a:pos x="264" y="519"/>
                </a:cxn>
                <a:cxn ang="0">
                  <a:pos x="264" y="298"/>
                </a:cxn>
                <a:cxn ang="0">
                  <a:pos x="275" y="188"/>
                </a:cxn>
                <a:cxn ang="0">
                  <a:pos x="319" y="100"/>
                </a:cxn>
                <a:cxn ang="0">
                  <a:pos x="374" y="56"/>
                </a:cxn>
                <a:cxn ang="0">
                  <a:pos x="440" y="34"/>
                </a:cxn>
                <a:cxn ang="0">
                  <a:pos x="451" y="34"/>
                </a:cxn>
                <a:cxn ang="0">
                  <a:pos x="473" y="45"/>
                </a:cxn>
                <a:cxn ang="0">
                  <a:pos x="506" y="56"/>
                </a:cxn>
                <a:cxn ang="0">
                  <a:pos x="462" y="78"/>
                </a:cxn>
                <a:cxn ang="0">
                  <a:pos x="451" y="100"/>
                </a:cxn>
                <a:cxn ang="0">
                  <a:pos x="440" y="133"/>
                </a:cxn>
                <a:cxn ang="0">
                  <a:pos x="473" y="199"/>
                </a:cxn>
                <a:cxn ang="0">
                  <a:pos x="495" y="210"/>
                </a:cxn>
                <a:cxn ang="0">
                  <a:pos x="561" y="210"/>
                </a:cxn>
                <a:cxn ang="0">
                  <a:pos x="583" y="199"/>
                </a:cxn>
                <a:cxn ang="0">
                  <a:pos x="605" y="155"/>
                </a:cxn>
                <a:cxn ang="0">
                  <a:pos x="605" y="100"/>
                </a:cxn>
                <a:cxn ang="0">
                  <a:pos x="561" y="34"/>
                </a:cxn>
                <a:cxn ang="0">
                  <a:pos x="528" y="12"/>
                </a:cxn>
                <a:cxn ang="0">
                  <a:pos x="484" y="0"/>
                </a:cxn>
                <a:cxn ang="0">
                  <a:pos x="440" y="0"/>
                </a:cxn>
                <a:cxn ang="0">
                  <a:pos x="363" y="12"/>
                </a:cxn>
                <a:cxn ang="0">
                  <a:pos x="275" y="45"/>
                </a:cxn>
                <a:cxn ang="0">
                  <a:pos x="209" y="111"/>
                </a:cxn>
                <a:cxn ang="0">
                  <a:pos x="165" y="188"/>
                </a:cxn>
                <a:cxn ang="0">
                  <a:pos x="143" y="298"/>
                </a:cxn>
                <a:cxn ang="0">
                  <a:pos x="143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43" y="574"/>
                </a:cxn>
                <a:cxn ang="0">
                  <a:pos x="143" y="1225"/>
                </a:cxn>
                <a:cxn ang="0">
                  <a:pos x="121" y="1269"/>
                </a:cxn>
                <a:cxn ang="0">
                  <a:pos x="88" y="1269"/>
                </a:cxn>
                <a:cxn ang="0">
                  <a:pos x="55" y="1280"/>
                </a:cxn>
                <a:cxn ang="0">
                  <a:pos x="0" y="1280"/>
                </a:cxn>
                <a:cxn ang="0">
                  <a:pos x="0" y="1336"/>
                </a:cxn>
                <a:cxn ang="0">
                  <a:pos x="110" y="1336"/>
                </a:cxn>
                <a:cxn ang="0">
                  <a:pos x="209" y="1325"/>
                </a:cxn>
                <a:cxn ang="0">
                  <a:pos x="330" y="1325"/>
                </a:cxn>
                <a:cxn ang="0">
                  <a:pos x="451" y="1336"/>
                </a:cxn>
                <a:cxn ang="0">
                  <a:pos x="451" y="1280"/>
                </a:cxn>
                <a:cxn ang="0">
                  <a:pos x="363" y="1280"/>
                </a:cxn>
                <a:cxn ang="0">
                  <a:pos x="297" y="1258"/>
                </a:cxn>
                <a:cxn ang="0">
                  <a:pos x="275" y="1236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05" h="1336">
                  <a:moveTo>
                    <a:pt x="275" y="574"/>
                  </a:moveTo>
                  <a:lnTo>
                    <a:pt x="484" y="574"/>
                  </a:lnTo>
                  <a:lnTo>
                    <a:pt x="484" y="519"/>
                  </a:lnTo>
                  <a:lnTo>
                    <a:pt x="264" y="519"/>
                  </a:lnTo>
                  <a:lnTo>
                    <a:pt x="264" y="298"/>
                  </a:lnTo>
                  <a:lnTo>
                    <a:pt x="275" y="188"/>
                  </a:lnTo>
                  <a:lnTo>
                    <a:pt x="319" y="100"/>
                  </a:lnTo>
                  <a:lnTo>
                    <a:pt x="374" y="56"/>
                  </a:lnTo>
                  <a:lnTo>
                    <a:pt x="440" y="34"/>
                  </a:lnTo>
                  <a:lnTo>
                    <a:pt x="451" y="34"/>
                  </a:lnTo>
                  <a:lnTo>
                    <a:pt x="473" y="45"/>
                  </a:lnTo>
                  <a:lnTo>
                    <a:pt x="506" y="56"/>
                  </a:lnTo>
                  <a:lnTo>
                    <a:pt x="462" y="78"/>
                  </a:lnTo>
                  <a:lnTo>
                    <a:pt x="451" y="100"/>
                  </a:lnTo>
                  <a:lnTo>
                    <a:pt x="440" y="133"/>
                  </a:lnTo>
                  <a:lnTo>
                    <a:pt x="473" y="199"/>
                  </a:lnTo>
                  <a:lnTo>
                    <a:pt x="495" y="210"/>
                  </a:lnTo>
                  <a:lnTo>
                    <a:pt x="561" y="210"/>
                  </a:lnTo>
                  <a:lnTo>
                    <a:pt x="583" y="199"/>
                  </a:lnTo>
                  <a:lnTo>
                    <a:pt x="605" y="155"/>
                  </a:lnTo>
                  <a:lnTo>
                    <a:pt x="605" y="100"/>
                  </a:lnTo>
                  <a:lnTo>
                    <a:pt x="561" y="34"/>
                  </a:lnTo>
                  <a:lnTo>
                    <a:pt x="528" y="12"/>
                  </a:lnTo>
                  <a:lnTo>
                    <a:pt x="484" y="0"/>
                  </a:lnTo>
                  <a:lnTo>
                    <a:pt x="440" y="0"/>
                  </a:lnTo>
                  <a:lnTo>
                    <a:pt x="363" y="12"/>
                  </a:lnTo>
                  <a:lnTo>
                    <a:pt x="275" y="45"/>
                  </a:lnTo>
                  <a:lnTo>
                    <a:pt x="209" y="111"/>
                  </a:lnTo>
                  <a:lnTo>
                    <a:pt x="165" y="188"/>
                  </a:lnTo>
                  <a:lnTo>
                    <a:pt x="143" y="298"/>
                  </a:lnTo>
                  <a:lnTo>
                    <a:pt x="143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43" y="574"/>
                  </a:lnTo>
                  <a:lnTo>
                    <a:pt x="143" y="1225"/>
                  </a:lnTo>
                  <a:lnTo>
                    <a:pt x="121" y="1269"/>
                  </a:lnTo>
                  <a:lnTo>
                    <a:pt x="88" y="1269"/>
                  </a:lnTo>
                  <a:lnTo>
                    <a:pt x="55" y="1280"/>
                  </a:lnTo>
                  <a:lnTo>
                    <a:pt x="0" y="1280"/>
                  </a:lnTo>
                  <a:lnTo>
                    <a:pt x="0" y="1336"/>
                  </a:lnTo>
                  <a:lnTo>
                    <a:pt x="110" y="1336"/>
                  </a:lnTo>
                  <a:lnTo>
                    <a:pt x="209" y="1325"/>
                  </a:lnTo>
                  <a:lnTo>
                    <a:pt x="330" y="1325"/>
                  </a:lnTo>
                  <a:lnTo>
                    <a:pt x="451" y="1336"/>
                  </a:lnTo>
                  <a:lnTo>
                    <a:pt x="451" y="1280"/>
                  </a:lnTo>
                  <a:lnTo>
                    <a:pt x="363" y="1280"/>
                  </a:lnTo>
                  <a:lnTo>
                    <a:pt x="297" y="1258"/>
                  </a:lnTo>
                  <a:lnTo>
                    <a:pt x="275" y="1236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97" name="Freeform 509"/>
            <p:cNvSpPr>
              <a:spLocks noEditPoints="1"/>
            </p:cNvSpPr>
            <p:nvPr/>
          </p:nvSpPr>
          <p:spPr bwMode="auto">
            <a:xfrm>
              <a:off x="32178" y="10831"/>
              <a:ext cx="847" cy="872"/>
            </a:xfrm>
            <a:custGeom>
              <a:avLst/>
              <a:gdLst/>
              <a:ahLst/>
              <a:cxnLst>
                <a:cxn ang="0">
                  <a:pos x="847" y="441"/>
                </a:cxn>
                <a:cxn ang="0">
                  <a:pos x="825" y="298"/>
                </a:cxn>
                <a:cxn ang="0">
                  <a:pos x="759" y="177"/>
                </a:cxn>
                <a:cxn ang="0">
                  <a:pos x="671" y="88"/>
                </a:cxn>
                <a:cxn ang="0">
                  <a:pos x="561" y="22"/>
                </a:cxn>
                <a:cxn ang="0">
                  <a:pos x="429" y="0"/>
                </a:cxn>
                <a:cxn ang="0">
                  <a:pos x="297" y="22"/>
                </a:cxn>
                <a:cxn ang="0">
                  <a:pos x="176" y="88"/>
                </a:cxn>
                <a:cxn ang="0">
                  <a:pos x="88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71" y="794"/>
                </a:cxn>
                <a:cxn ang="0">
                  <a:pos x="759" y="695"/>
                </a:cxn>
                <a:cxn ang="0">
                  <a:pos x="825" y="585"/>
                </a:cxn>
                <a:cxn ang="0">
                  <a:pos x="847" y="441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72"/>
                </a:cxn>
                <a:cxn ang="0">
                  <a:pos x="209" y="695"/>
                </a:cxn>
                <a:cxn ang="0">
                  <a:pos x="176" y="607"/>
                </a:cxn>
                <a:cxn ang="0">
                  <a:pos x="165" y="508"/>
                </a:cxn>
                <a:cxn ang="0">
                  <a:pos x="165" y="342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75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506" y="55"/>
                </a:cxn>
                <a:cxn ang="0">
                  <a:pos x="583" y="99"/>
                </a:cxn>
                <a:cxn ang="0">
                  <a:pos x="638" y="166"/>
                </a:cxn>
                <a:cxn ang="0">
                  <a:pos x="671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49" y="684"/>
                </a:cxn>
                <a:cxn ang="0">
                  <a:pos x="594" y="761"/>
                </a:cxn>
                <a:cxn ang="0">
                  <a:pos x="517" y="806"/>
                </a:cxn>
                <a:cxn ang="0">
                  <a:pos x="429" y="828"/>
                </a:cxn>
              </a:cxnLst>
              <a:rect l="0" t="0" r="r" b="b"/>
              <a:pathLst>
                <a:path w="847" h="872">
                  <a:moveTo>
                    <a:pt x="847" y="441"/>
                  </a:moveTo>
                  <a:lnTo>
                    <a:pt x="825" y="298"/>
                  </a:lnTo>
                  <a:lnTo>
                    <a:pt x="759" y="177"/>
                  </a:lnTo>
                  <a:lnTo>
                    <a:pt x="671" y="88"/>
                  </a:lnTo>
                  <a:lnTo>
                    <a:pt x="561" y="22"/>
                  </a:lnTo>
                  <a:lnTo>
                    <a:pt x="429" y="0"/>
                  </a:lnTo>
                  <a:lnTo>
                    <a:pt x="297" y="22"/>
                  </a:lnTo>
                  <a:lnTo>
                    <a:pt x="176" y="88"/>
                  </a:lnTo>
                  <a:lnTo>
                    <a:pt x="88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71" y="794"/>
                  </a:lnTo>
                  <a:lnTo>
                    <a:pt x="759" y="695"/>
                  </a:lnTo>
                  <a:lnTo>
                    <a:pt x="825" y="585"/>
                  </a:lnTo>
                  <a:lnTo>
                    <a:pt x="847" y="441"/>
                  </a:lnTo>
                  <a:close/>
                  <a:moveTo>
                    <a:pt x="429" y="828"/>
                  </a:moveTo>
                  <a:lnTo>
                    <a:pt x="341" y="806"/>
                  </a:lnTo>
                  <a:lnTo>
                    <a:pt x="275" y="772"/>
                  </a:lnTo>
                  <a:lnTo>
                    <a:pt x="209" y="695"/>
                  </a:lnTo>
                  <a:lnTo>
                    <a:pt x="176" y="607"/>
                  </a:lnTo>
                  <a:lnTo>
                    <a:pt x="165" y="508"/>
                  </a:lnTo>
                  <a:lnTo>
                    <a:pt x="165" y="342"/>
                  </a:lnTo>
                  <a:lnTo>
                    <a:pt x="176" y="254"/>
                  </a:lnTo>
                  <a:lnTo>
                    <a:pt x="209" y="166"/>
                  </a:lnTo>
                  <a:lnTo>
                    <a:pt x="275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506" y="55"/>
                  </a:lnTo>
                  <a:lnTo>
                    <a:pt x="583" y="99"/>
                  </a:lnTo>
                  <a:lnTo>
                    <a:pt x="638" y="166"/>
                  </a:lnTo>
                  <a:lnTo>
                    <a:pt x="671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49" y="684"/>
                  </a:lnTo>
                  <a:lnTo>
                    <a:pt x="594" y="761"/>
                  </a:lnTo>
                  <a:lnTo>
                    <a:pt x="517" y="806"/>
                  </a:lnTo>
                  <a:lnTo>
                    <a:pt x="429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98" name="Freeform 510"/>
            <p:cNvSpPr>
              <a:spLocks/>
            </p:cNvSpPr>
            <p:nvPr/>
          </p:nvSpPr>
          <p:spPr bwMode="auto">
            <a:xfrm>
              <a:off x="3312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407" y="66"/>
                </a:cxn>
                <a:cxn ang="0">
                  <a:pos x="506" y="44"/>
                </a:cxn>
                <a:cxn ang="0">
                  <a:pos x="517" y="44"/>
                </a:cxn>
                <a:cxn ang="0">
                  <a:pos x="495" y="66"/>
                </a:cxn>
                <a:cxn ang="0">
                  <a:pos x="484" y="88"/>
                </a:cxn>
                <a:cxn ang="0">
                  <a:pos x="484" y="143"/>
                </a:cxn>
                <a:cxn ang="0">
                  <a:pos x="495" y="166"/>
                </a:cxn>
                <a:cxn ang="0">
                  <a:pos x="517" y="188"/>
                </a:cxn>
                <a:cxn ang="0">
                  <a:pos x="539" y="199"/>
                </a:cxn>
                <a:cxn ang="0">
                  <a:pos x="583" y="199"/>
                </a:cxn>
                <a:cxn ang="0">
                  <a:pos x="605" y="188"/>
                </a:cxn>
                <a:cxn ang="0">
                  <a:pos x="627" y="166"/>
                </a:cxn>
                <a:cxn ang="0">
                  <a:pos x="638" y="143"/>
                </a:cxn>
                <a:cxn ang="0">
                  <a:pos x="638" y="77"/>
                </a:cxn>
                <a:cxn ang="0">
                  <a:pos x="616" y="44"/>
                </a:cxn>
                <a:cxn ang="0">
                  <a:pos x="550" y="0"/>
                </a:cxn>
                <a:cxn ang="0">
                  <a:pos x="506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97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54" y="155"/>
                </a:cxn>
                <a:cxn ang="0">
                  <a:pos x="154" y="728"/>
                </a:cxn>
                <a:cxn ang="0">
                  <a:pos x="132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62" y="839"/>
                </a:cxn>
                <a:cxn ang="0">
                  <a:pos x="462" y="783"/>
                </a:cxn>
                <a:cxn ang="0">
                  <a:pos x="363" y="783"/>
                </a:cxn>
                <a:cxn ang="0">
                  <a:pos x="330" y="772"/>
                </a:cxn>
                <a:cxn ang="0">
                  <a:pos x="286" y="750"/>
                </a:cxn>
                <a:cxn ang="0">
                  <a:pos x="286" y="739"/>
                </a:cxn>
                <a:cxn ang="0">
                  <a:pos x="275" y="717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407" y="66"/>
                  </a:lnTo>
                  <a:lnTo>
                    <a:pt x="506" y="44"/>
                  </a:lnTo>
                  <a:lnTo>
                    <a:pt x="517" y="44"/>
                  </a:lnTo>
                  <a:lnTo>
                    <a:pt x="495" y="66"/>
                  </a:lnTo>
                  <a:lnTo>
                    <a:pt x="484" y="88"/>
                  </a:lnTo>
                  <a:lnTo>
                    <a:pt x="484" y="143"/>
                  </a:lnTo>
                  <a:lnTo>
                    <a:pt x="495" y="166"/>
                  </a:lnTo>
                  <a:lnTo>
                    <a:pt x="517" y="188"/>
                  </a:lnTo>
                  <a:lnTo>
                    <a:pt x="539" y="199"/>
                  </a:lnTo>
                  <a:lnTo>
                    <a:pt x="583" y="199"/>
                  </a:lnTo>
                  <a:lnTo>
                    <a:pt x="605" y="188"/>
                  </a:lnTo>
                  <a:lnTo>
                    <a:pt x="627" y="166"/>
                  </a:lnTo>
                  <a:lnTo>
                    <a:pt x="638" y="143"/>
                  </a:lnTo>
                  <a:lnTo>
                    <a:pt x="638" y="77"/>
                  </a:lnTo>
                  <a:lnTo>
                    <a:pt x="616" y="44"/>
                  </a:lnTo>
                  <a:lnTo>
                    <a:pt x="550" y="0"/>
                  </a:lnTo>
                  <a:lnTo>
                    <a:pt x="506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97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54" y="155"/>
                  </a:lnTo>
                  <a:lnTo>
                    <a:pt x="154" y="728"/>
                  </a:lnTo>
                  <a:lnTo>
                    <a:pt x="132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62" y="839"/>
                  </a:lnTo>
                  <a:lnTo>
                    <a:pt x="462" y="783"/>
                  </a:lnTo>
                  <a:lnTo>
                    <a:pt x="363" y="783"/>
                  </a:lnTo>
                  <a:lnTo>
                    <a:pt x="330" y="772"/>
                  </a:lnTo>
                  <a:lnTo>
                    <a:pt x="286" y="750"/>
                  </a:lnTo>
                  <a:lnTo>
                    <a:pt x="286" y="739"/>
                  </a:lnTo>
                  <a:lnTo>
                    <a:pt x="275" y="717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99" name="Freeform 511"/>
            <p:cNvSpPr>
              <a:spLocks/>
            </p:cNvSpPr>
            <p:nvPr/>
          </p:nvSpPr>
          <p:spPr bwMode="auto">
            <a:xfrm>
              <a:off x="34499" y="10842"/>
              <a:ext cx="1066" cy="839"/>
            </a:xfrm>
            <a:custGeom>
              <a:avLst/>
              <a:gdLst/>
              <a:ahLst/>
              <a:cxnLst>
                <a:cxn ang="0">
                  <a:pos x="616" y="375"/>
                </a:cxn>
                <a:cxn ang="0">
                  <a:pos x="836" y="121"/>
                </a:cxn>
                <a:cxn ang="0">
                  <a:pos x="880" y="99"/>
                </a:cxn>
                <a:cxn ang="0">
                  <a:pos x="935" y="88"/>
                </a:cxn>
                <a:cxn ang="0">
                  <a:pos x="1023" y="88"/>
                </a:cxn>
                <a:cxn ang="0">
                  <a:pos x="1023" y="0"/>
                </a:cxn>
                <a:cxn ang="0">
                  <a:pos x="660" y="0"/>
                </a:cxn>
                <a:cxn ang="0">
                  <a:pos x="660" y="88"/>
                </a:cxn>
                <a:cxn ang="0">
                  <a:pos x="693" y="88"/>
                </a:cxn>
                <a:cxn ang="0">
                  <a:pos x="726" y="99"/>
                </a:cxn>
                <a:cxn ang="0">
                  <a:pos x="726" y="110"/>
                </a:cxn>
                <a:cxn ang="0">
                  <a:pos x="715" y="121"/>
                </a:cxn>
                <a:cxn ang="0">
                  <a:pos x="550" y="298"/>
                </a:cxn>
                <a:cxn ang="0">
                  <a:pos x="374" y="88"/>
                </a:cxn>
                <a:cxn ang="0">
                  <a:pos x="440" y="88"/>
                </a:cxn>
                <a:cxn ang="0">
                  <a:pos x="440" y="0"/>
                </a:cxn>
                <a:cxn ang="0">
                  <a:pos x="11" y="0"/>
                </a:cxn>
                <a:cxn ang="0">
                  <a:pos x="11" y="88"/>
                </a:cxn>
                <a:cxn ang="0">
                  <a:pos x="143" y="88"/>
                </a:cxn>
                <a:cxn ang="0">
                  <a:pos x="440" y="430"/>
                </a:cxn>
                <a:cxn ang="0">
                  <a:pos x="187" y="717"/>
                </a:cxn>
                <a:cxn ang="0">
                  <a:pos x="143" y="739"/>
                </a:cxn>
                <a:cxn ang="0">
                  <a:pos x="77" y="750"/>
                </a:cxn>
                <a:cxn ang="0">
                  <a:pos x="0" y="750"/>
                </a:cxn>
                <a:cxn ang="0">
                  <a:pos x="0" y="839"/>
                </a:cxn>
                <a:cxn ang="0">
                  <a:pos x="154" y="839"/>
                </a:cxn>
                <a:cxn ang="0">
                  <a:pos x="176" y="828"/>
                </a:cxn>
                <a:cxn ang="0">
                  <a:pos x="231" y="828"/>
                </a:cxn>
                <a:cxn ang="0">
                  <a:pos x="308" y="839"/>
                </a:cxn>
                <a:cxn ang="0">
                  <a:pos x="363" y="839"/>
                </a:cxn>
                <a:cxn ang="0">
                  <a:pos x="363" y="750"/>
                </a:cxn>
                <a:cxn ang="0">
                  <a:pos x="341" y="750"/>
                </a:cxn>
                <a:cxn ang="0">
                  <a:pos x="319" y="739"/>
                </a:cxn>
                <a:cxn ang="0">
                  <a:pos x="308" y="739"/>
                </a:cxn>
                <a:cxn ang="0">
                  <a:pos x="297" y="728"/>
                </a:cxn>
                <a:cxn ang="0">
                  <a:pos x="297" y="717"/>
                </a:cxn>
                <a:cxn ang="0">
                  <a:pos x="308" y="706"/>
                </a:cxn>
                <a:cxn ang="0">
                  <a:pos x="495" y="508"/>
                </a:cxn>
                <a:cxn ang="0">
                  <a:pos x="704" y="750"/>
                </a:cxn>
                <a:cxn ang="0">
                  <a:pos x="627" y="750"/>
                </a:cxn>
                <a:cxn ang="0">
                  <a:pos x="627" y="839"/>
                </a:cxn>
                <a:cxn ang="0">
                  <a:pos x="781" y="839"/>
                </a:cxn>
                <a:cxn ang="0">
                  <a:pos x="858" y="828"/>
                </a:cxn>
                <a:cxn ang="0">
                  <a:pos x="957" y="839"/>
                </a:cxn>
                <a:cxn ang="0">
                  <a:pos x="1066" y="839"/>
                </a:cxn>
                <a:cxn ang="0">
                  <a:pos x="1066" y="750"/>
                </a:cxn>
                <a:cxn ang="0">
                  <a:pos x="924" y="750"/>
                </a:cxn>
                <a:cxn ang="0">
                  <a:pos x="616" y="375"/>
                </a:cxn>
              </a:cxnLst>
              <a:rect l="0" t="0" r="r" b="b"/>
              <a:pathLst>
                <a:path w="1066" h="839">
                  <a:moveTo>
                    <a:pt x="616" y="375"/>
                  </a:moveTo>
                  <a:lnTo>
                    <a:pt x="836" y="121"/>
                  </a:lnTo>
                  <a:lnTo>
                    <a:pt x="880" y="99"/>
                  </a:lnTo>
                  <a:lnTo>
                    <a:pt x="935" y="88"/>
                  </a:lnTo>
                  <a:lnTo>
                    <a:pt x="1023" y="88"/>
                  </a:lnTo>
                  <a:lnTo>
                    <a:pt x="1023" y="0"/>
                  </a:lnTo>
                  <a:lnTo>
                    <a:pt x="660" y="0"/>
                  </a:lnTo>
                  <a:lnTo>
                    <a:pt x="660" y="88"/>
                  </a:lnTo>
                  <a:lnTo>
                    <a:pt x="693" y="88"/>
                  </a:lnTo>
                  <a:lnTo>
                    <a:pt x="726" y="99"/>
                  </a:lnTo>
                  <a:lnTo>
                    <a:pt x="726" y="110"/>
                  </a:lnTo>
                  <a:lnTo>
                    <a:pt x="715" y="121"/>
                  </a:lnTo>
                  <a:lnTo>
                    <a:pt x="550" y="298"/>
                  </a:lnTo>
                  <a:lnTo>
                    <a:pt x="374" y="88"/>
                  </a:lnTo>
                  <a:lnTo>
                    <a:pt x="440" y="88"/>
                  </a:lnTo>
                  <a:lnTo>
                    <a:pt x="440" y="0"/>
                  </a:lnTo>
                  <a:lnTo>
                    <a:pt x="11" y="0"/>
                  </a:lnTo>
                  <a:lnTo>
                    <a:pt x="11" y="88"/>
                  </a:lnTo>
                  <a:lnTo>
                    <a:pt x="143" y="88"/>
                  </a:lnTo>
                  <a:lnTo>
                    <a:pt x="440" y="430"/>
                  </a:lnTo>
                  <a:lnTo>
                    <a:pt x="187" y="717"/>
                  </a:lnTo>
                  <a:lnTo>
                    <a:pt x="143" y="739"/>
                  </a:lnTo>
                  <a:lnTo>
                    <a:pt x="77" y="750"/>
                  </a:lnTo>
                  <a:lnTo>
                    <a:pt x="0" y="750"/>
                  </a:lnTo>
                  <a:lnTo>
                    <a:pt x="0" y="839"/>
                  </a:lnTo>
                  <a:lnTo>
                    <a:pt x="154" y="839"/>
                  </a:lnTo>
                  <a:lnTo>
                    <a:pt x="176" y="828"/>
                  </a:lnTo>
                  <a:lnTo>
                    <a:pt x="231" y="828"/>
                  </a:lnTo>
                  <a:lnTo>
                    <a:pt x="308" y="839"/>
                  </a:lnTo>
                  <a:lnTo>
                    <a:pt x="363" y="839"/>
                  </a:lnTo>
                  <a:lnTo>
                    <a:pt x="363" y="750"/>
                  </a:lnTo>
                  <a:lnTo>
                    <a:pt x="341" y="750"/>
                  </a:lnTo>
                  <a:lnTo>
                    <a:pt x="319" y="739"/>
                  </a:lnTo>
                  <a:lnTo>
                    <a:pt x="308" y="739"/>
                  </a:lnTo>
                  <a:lnTo>
                    <a:pt x="297" y="728"/>
                  </a:lnTo>
                  <a:lnTo>
                    <a:pt x="297" y="717"/>
                  </a:lnTo>
                  <a:lnTo>
                    <a:pt x="308" y="706"/>
                  </a:lnTo>
                  <a:lnTo>
                    <a:pt x="495" y="508"/>
                  </a:lnTo>
                  <a:lnTo>
                    <a:pt x="704" y="750"/>
                  </a:lnTo>
                  <a:lnTo>
                    <a:pt x="627" y="750"/>
                  </a:lnTo>
                  <a:lnTo>
                    <a:pt x="627" y="839"/>
                  </a:lnTo>
                  <a:lnTo>
                    <a:pt x="781" y="839"/>
                  </a:lnTo>
                  <a:lnTo>
                    <a:pt x="858" y="828"/>
                  </a:lnTo>
                  <a:lnTo>
                    <a:pt x="957" y="839"/>
                  </a:lnTo>
                  <a:lnTo>
                    <a:pt x="1066" y="839"/>
                  </a:lnTo>
                  <a:lnTo>
                    <a:pt x="1066" y="750"/>
                  </a:lnTo>
                  <a:lnTo>
                    <a:pt x="924" y="750"/>
                  </a:lnTo>
                  <a:lnTo>
                    <a:pt x="616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00" name="Freeform 512"/>
            <p:cNvSpPr>
              <a:spLocks noEditPoints="1"/>
            </p:cNvSpPr>
            <p:nvPr/>
          </p:nvSpPr>
          <p:spPr bwMode="auto">
            <a:xfrm>
              <a:off x="35686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01" name="Freeform 513"/>
            <p:cNvSpPr>
              <a:spLocks/>
            </p:cNvSpPr>
            <p:nvPr/>
          </p:nvSpPr>
          <p:spPr bwMode="auto">
            <a:xfrm>
              <a:off x="10509" y="13104"/>
              <a:ext cx="946" cy="861"/>
            </a:xfrm>
            <a:custGeom>
              <a:avLst/>
              <a:gdLst/>
              <a:ahLst/>
              <a:cxnLst>
                <a:cxn ang="0">
                  <a:pos x="671" y="684"/>
                </a:cxn>
                <a:cxn ang="0">
                  <a:pos x="671" y="861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91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03" y="739"/>
                </a:cxn>
                <a:cxn ang="0">
                  <a:pos x="803" y="0"/>
                </a:cxn>
                <a:cxn ang="0">
                  <a:pos x="517" y="22"/>
                </a:cxn>
                <a:cxn ang="0">
                  <a:pos x="517" y="77"/>
                </a:cxn>
                <a:cxn ang="0">
                  <a:pos x="572" y="77"/>
                </a:cxn>
                <a:cxn ang="0">
                  <a:pos x="605" y="88"/>
                </a:cxn>
                <a:cxn ang="0">
                  <a:pos x="638" y="88"/>
                </a:cxn>
                <a:cxn ang="0">
                  <a:pos x="649" y="99"/>
                </a:cxn>
                <a:cxn ang="0">
                  <a:pos x="660" y="122"/>
                </a:cxn>
                <a:cxn ang="0">
                  <a:pos x="671" y="155"/>
                </a:cxn>
                <a:cxn ang="0">
                  <a:pos x="671" y="519"/>
                </a:cxn>
                <a:cxn ang="0">
                  <a:pos x="649" y="640"/>
                </a:cxn>
                <a:cxn ang="0">
                  <a:pos x="605" y="728"/>
                </a:cxn>
                <a:cxn ang="0">
                  <a:pos x="539" y="795"/>
                </a:cxn>
                <a:cxn ang="0">
                  <a:pos x="440" y="817"/>
                </a:cxn>
                <a:cxn ang="0">
                  <a:pos x="363" y="806"/>
                </a:cxn>
                <a:cxn ang="0">
                  <a:pos x="308" y="784"/>
                </a:cxn>
                <a:cxn ang="0">
                  <a:pos x="286" y="739"/>
                </a:cxn>
                <a:cxn ang="0">
                  <a:pos x="275" y="684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4"/>
                </a:cxn>
                <a:cxn ang="0">
                  <a:pos x="176" y="750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9" y="861"/>
                </a:cxn>
                <a:cxn ang="0">
                  <a:pos x="528" y="839"/>
                </a:cxn>
                <a:cxn ang="0">
                  <a:pos x="605" y="784"/>
                </a:cxn>
                <a:cxn ang="0">
                  <a:pos x="671" y="684"/>
                </a:cxn>
              </a:cxnLst>
              <a:rect l="0" t="0" r="r" b="b"/>
              <a:pathLst>
                <a:path w="946" h="861">
                  <a:moveTo>
                    <a:pt x="671" y="684"/>
                  </a:moveTo>
                  <a:lnTo>
                    <a:pt x="671" y="861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03" y="739"/>
                  </a:lnTo>
                  <a:lnTo>
                    <a:pt x="803" y="0"/>
                  </a:lnTo>
                  <a:lnTo>
                    <a:pt x="517" y="22"/>
                  </a:lnTo>
                  <a:lnTo>
                    <a:pt x="517" y="77"/>
                  </a:lnTo>
                  <a:lnTo>
                    <a:pt x="572" y="77"/>
                  </a:lnTo>
                  <a:lnTo>
                    <a:pt x="605" y="88"/>
                  </a:lnTo>
                  <a:lnTo>
                    <a:pt x="638" y="88"/>
                  </a:lnTo>
                  <a:lnTo>
                    <a:pt x="649" y="99"/>
                  </a:lnTo>
                  <a:lnTo>
                    <a:pt x="660" y="122"/>
                  </a:lnTo>
                  <a:lnTo>
                    <a:pt x="671" y="155"/>
                  </a:lnTo>
                  <a:lnTo>
                    <a:pt x="671" y="519"/>
                  </a:lnTo>
                  <a:lnTo>
                    <a:pt x="649" y="640"/>
                  </a:lnTo>
                  <a:lnTo>
                    <a:pt x="605" y="728"/>
                  </a:lnTo>
                  <a:lnTo>
                    <a:pt x="539" y="795"/>
                  </a:lnTo>
                  <a:lnTo>
                    <a:pt x="440" y="817"/>
                  </a:lnTo>
                  <a:lnTo>
                    <a:pt x="363" y="806"/>
                  </a:lnTo>
                  <a:lnTo>
                    <a:pt x="308" y="784"/>
                  </a:lnTo>
                  <a:lnTo>
                    <a:pt x="286" y="739"/>
                  </a:lnTo>
                  <a:lnTo>
                    <a:pt x="275" y="684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4"/>
                  </a:lnTo>
                  <a:lnTo>
                    <a:pt x="176" y="750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9" y="861"/>
                  </a:lnTo>
                  <a:lnTo>
                    <a:pt x="528" y="839"/>
                  </a:lnTo>
                  <a:lnTo>
                    <a:pt x="605" y="784"/>
                  </a:lnTo>
                  <a:lnTo>
                    <a:pt x="671" y="6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02" name="Freeform 514"/>
            <p:cNvSpPr>
              <a:spLocks/>
            </p:cNvSpPr>
            <p:nvPr/>
          </p:nvSpPr>
          <p:spPr bwMode="auto">
            <a:xfrm>
              <a:off x="11554" y="13093"/>
              <a:ext cx="627" cy="872"/>
            </a:xfrm>
            <a:custGeom>
              <a:avLst/>
              <a:gdLst/>
              <a:ahLst/>
              <a:cxnLst>
                <a:cxn ang="0">
                  <a:pos x="418" y="508"/>
                </a:cxn>
                <a:cxn ang="0">
                  <a:pos x="517" y="585"/>
                </a:cxn>
                <a:cxn ang="0">
                  <a:pos x="517" y="717"/>
                </a:cxn>
                <a:cxn ang="0">
                  <a:pos x="418" y="817"/>
                </a:cxn>
                <a:cxn ang="0">
                  <a:pos x="220" y="806"/>
                </a:cxn>
                <a:cxn ang="0">
                  <a:pos x="88" y="673"/>
                </a:cxn>
                <a:cxn ang="0">
                  <a:pos x="44" y="541"/>
                </a:cxn>
                <a:cxn ang="0">
                  <a:pos x="11" y="530"/>
                </a:cxn>
                <a:cxn ang="0">
                  <a:pos x="0" y="552"/>
                </a:cxn>
                <a:cxn ang="0">
                  <a:pos x="11" y="86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16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21" y="243"/>
                </a:cxn>
                <a:cxn ang="0">
                  <a:pos x="110" y="133"/>
                </a:cxn>
                <a:cxn ang="0">
                  <a:pos x="209" y="44"/>
                </a:cxn>
                <a:cxn ang="0">
                  <a:pos x="407" y="55"/>
                </a:cxn>
                <a:cxn ang="0">
                  <a:pos x="506" y="155"/>
                </a:cxn>
                <a:cxn ang="0">
                  <a:pos x="528" y="265"/>
                </a:cxn>
                <a:cxn ang="0">
                  <a:pos x="572" y="276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352" y="0"/>
                </a:cxn>
                <a:cxn ang="0">
                  <a:pos x="187" y="11"/>
                </a:cxn>
                <a:cxn ang="0">
                  <a:pos x="44" y="99"/>
                </a:cxn>
                <a:cxn ang="0">
                  <a:pos x="0" y="232"/>
                </a:cxn>
                <a:cxn ang="0">
                  <a:pos x="55" y="364"/>
                </a:cxn>
                <a:cxn ang="0">
                  <a:pos x="143" y="430"/>
                </a:cxn>
                <a:cxn ang="0">
                  <a:pos x="330" y="486"/>
                </a:cxn>
              </a:cxnLst>
              <a:rect l="0" t="0" r="r" b="b"/>
              <a:pathLst>
                <a:path w="627" h="872">
                  <a:moveTo>
                    <a:pt x="330" y="486"/>
                  </a:moveTo>
                  <a:lnTo>
                    <a:pt x="418" y="508"/>
                  </a:lnTo>
                  <a:lnTo>
                    <a:pt x="473" y="541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84" y="784"/>
                  </a:lnTo>
                  <a:lnTo>
                    <a:pt x="418" y="817"/>
                  </a:lnTo>
                  <a:lnTo>
                    <a:pt x="319" y="828"/>
                  </a:lnTo>
                  <a:lnTo>
                    <a:pt x="220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11" y="530"/>
                  </a:lnTo>
                  <a:lnTo>
                    <a:pt x="11" y="541"/>
                  </a:lnTo>
                  <a:lnTo>
                    <a:pt x="0" y="552"/>
                  </a:lnTo>
                  <a:lnTo>
                    <a:pt x="0" y="850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88" y="817"/>
                  </a:lnTo>
                  <a:lnTo>
                    <a:pt x="88" y="806"/>
                  </a:lnTo>
                  <a:lnTo>
                    <a:pt x="110" y="784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83" y="761"/>
                  </a:lnTo>
                  <a:lnTo>
                    <a:pt x="616" y="684"/>
                  </a:lnTo>
                  <a:lnTo>
                    <a:pt x="627" y="607"/>
                  </a:lnTo>
                  <a:lnTo>
                    <a:pt x="605" y="519"/>
                  </a:lnTo>
                  <a:lnTo>
                    <a:pt x="572" y="464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30" y="331"/>
                  </a:lnTo>
                  <a:lnTo>
                    <a:pt x="242" y="320"/>
                  </a:lnTo>
                  <a:lnTo>
                    <a:pt x="176" y="287"/>
                  </a:lnTo>
                  <a:lnTo>
                    <a:pt x="121" y="243"/>
                  </a:lnTo>
                  <a:lnTo>
                    <a:pt x="99" y="177"/>
                  </a:lnTo>
                  <a:lnTo>
                    <a:pt x="110" y="133"/>
                  </a:lnTo>
                  <a:lnTo>
                    <a:pt x="143" y="77"/>
                  </a:lnTo>
                  <a:lnTo>
                    <a:pt x="209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5"/>
                  </a:lnTo>
                  <a:lnTo>
                    <a:pt x="528" y="221"/>
                  </a:lnTo>
                  <a:lnTo>
                    <a:pt x="528" y="265"/>
                  </a:lnTo>
                  <a:lnTo>
                    <a:pt x="550" y="287"/>
                  </a:lnTo>
                  <a:lnTo>
                    <a:pt x="572" y="276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52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55" y="364"/>
                  </a:lnTo>
                  <a:lnTo>
                    <a:pt x="88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03" name="Freeform 515"/>
            <p:cNvSpPr>
              <a:spLocks noEditPoints="1"/>
            </p:cNvSpPr>
            <p:nvPr/>
          </p:nvSpPr>
          <p:spPr bwMode="auto">
            <a:xfrm>
              <a:off x="12302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04" name="Freeform 516"/>
            <p:cNvSpPr>
              <a:spLocks/>
            </p:cNvSpPr>
            <p:nvPr/>
          </p:nvSpPr>
          <p:spPr bwMode="auto">
            <a:xfrm>
              <a:off x="12830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25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25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05" name="Freeform 517"/>
            <p:cNvSpPr>
              <a:spLocks noEditPoints="1"/>
            </p:cNvSpPr>
            <p:nvPr/>
          </p:nvSpPr>
          <p:spPr bwMode="auto">
            <a:xfrm>
              <a:off x="13875" y="13082"/>
              <a:ext cx="858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09" y="397"/>
                </a:cxn>
                <a:cxn ang="0">
                  <a:pos x="198" y="265"/>
                </a:cxn>
                <a:cxn ang="0">
                  <a:pos x="209" y="177"/>
                </a:cxn>
                <a:cxn ang="0">
                  <a:pos x="242" y="121"/>
                </a:cxn>
                <a:cxn ang="0">
                  <a:pos x="286" y="88"/>
                </a:cxn>
                <a:cxn ang="0">
                  <a:pos x="363" y="66"/>
                </a:cxn>
                <a:cxn ang="0">
                  <a:pos x="495" y="132"/>
                </a:cxn>
                <a:cxn ang="0">
                  <a:pos x="528" y="254"/>
                </a:cxn>
                <a:cxn ang="0">
                  <a:pos x="517" y="419"/>
                </a:cxn>
                <a:cxn ang="0">
                  <a:pos x="440" y="519"/>
                </a:cxn>
                <a:cxn ang="0">
                  <a:pos x="363" y="530"/>
                </a:cxn>
                <a:cxn ang="0">
                  <a:pos x="286" y="563"/>
                </a:cxn>
                <a:cxn ang="0">
                  <a:pos x="484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37" y="44"/>
                </a:cxn>
                <a:cxn ang="0">
                  <a:pos x="770" y="55"/>
                </a:cxn>
                <a:cxn ang="0">
                  <a:pos x="759" y="121"/>
                </a:cxn>
                <a:cxn ang="0">
                  <a:pos x="803" y="155"/>
                </a:cxn>
                <a:cxn ang="0">
                  <a:pos x="836" y="144"/>
                </a:cxn>
                <a:cxn ang="0">
                  <a:pos x="858" y="55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84" y="44"/>
                </a:cxn>
                <a:cxn ang="0">
                  <a:pos x="363" y="22"/>
                </a:cxn>
                <a:cxn ang="0">
                  <a:pos x="143" y="110"/>
                </a:cxn>
                <a:cxn ang="0">
                  <a:pos x="55" y="298"/>
                </a:cxn>
                <a:cxn ang="0">
                  <a:pos x="143" y="497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48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05" y="750"/>
                </a:cxn>
                <a:cxn ang="0">
                  <a:pos x="242" y="739"/>
                </a:cxn>
                <a:cxn ang="0">
                  <a:pos x="187" y="706"/>
                </a:cxn>
                <a:cxn ang="0">
                  <a:pos x="143" y="607"/>
                </a:cxn>
                <a:cxn ang="0">
                  <a:pos x="154" y="574"/>
                </a:cxn>
                <a:cxn ang="0">
                  <a:pos x="176" y="519"/>
                </a:cxn>
                <a:cxn ang="0">
                  <a:pos x="286" y="1192"/>
                </a:cxn>
                <a:cxn ang="0">
                  <a:pos x="121" y="1081"/>
                </a:cxn>
                <a:cxn ang="0">
                  <a:pos x="99" y="971"/>
                </a:cxn>
                <a:cxn ang="0">
                  <a:pos x="143" y="894"/>
                </a:cxn>
                <a:cxn ang="0">
                  <a:pos x="209" y="861"/>
                </a:cxn>
                <a:cxn ang="0">
                  <a:pos x="528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58" h="1247">
                  <a:moveTo>
                    <a:pt x="363" y="530"/>
                  </a:moveTo>
                  <a:lnTo>
                    <a:pt x="286" y="508"/>
                  </a:lnTo>
                  <a:lnTo>
                    <a:pt x="231" y="464"/>
                  </a:lnTo>
                  <a:lnTo>
                    <a:pt x="209" y="397"/>
                  </a:lnTo>
                  <a:lnTo>
                    <a:pt x="198" y="342"/>
                  </a:lnTo>
                  <a:lnTo>
                    <a:pt x="198" y="265"/>
                  </a:lnTo>
                  <a:lnTo>
                    <a:pt x="209" y="221"/>
                  </a:lnTo>
                  <a:lnTo>
                    <a:pt x="209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86" y="88"/>
                  </a:lnTo>
                  <a:lnTo>
                    <a:pt x="319" y="66"/>
                  </a:lnTo>
                  <a:lnTo>
                    <a:pt x="363" y="66"/>
                  </a:lnTo>
                  <a:lnTo>
                    <a:pt x="440" y="88"/>
                  </a:lnTo>
                  <a:lnTo>
                    <a:pt x="495" y="132"/>
                  </a:lnTo>
                  <a:lnTo>
                    <a:pt x="517" y="199"/>
                  </a:lnTo>
                  <a:lnTo>
                    <a:pt x="528" y="254"/>
                  </a:lnTo>
                  <a:lnTo>
                    <a:pt x="528" y="375"/>
                  </a:lnTo>
                  <a:lnTo>
                    <a:pt x="517" y="419"/>
                  </a:lnTo>
                  <a:lnTo>
                    <a:pt x="495" y="464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63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63" y="574"/>
                  </a:lnTo>
                  <a:lnTo>
                    <a:pt x="484" y="552"/>
                  </a:lnTo>
                  <a:lnTo>
                    <a:pt x="583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71" y="66"/>
                  </a:lnTo>
                  <a:lnTo>
                    <a:pt x="737" y="44"/>
                  </a:lnTo>
                  <a:lnTo>
                    <a:pt x="781" y="44"/>
                  </a:lnTo>
                  <a:lnTo>
                    <a:pt x="770" y="55"/>
                  </a:lnTo>
                  <a:lnTo>
                    <a:pt x="748" y="99"/>
                  </a:lnTo>
                  <a:lnTo>
                    <a:pt x="759" y="121"/>
                  </a:lnTo>
                  <a:lnTo>
                    <a:pt x="781" y="144"/>
                  </a:lnTo>
                  <a:lnTo>
                    <a:pt x="803" y="155"/>
                  </a:lnTo>
                  <a:lnTo>
                    <a:pt x="814" y="155"/>
                  </a:lnTo>
                  <a:lnTo>
                    <a:pt x="836" y="144"/>
                  </a:lnTo>
                  <a:lnTo>
                    <a:pt x="858" y="121"/>
                  </a:lnTo>
                  <a:lnTo>
                    <a:pt x="858" y="55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61" y="88"/>
                  </a:lnTo>
                  <a:lnTo>
                    <a:pt x="484" y="44"/>
                  </a:lnTo>
                  <a:lnTo>
                    <a:pt x="418" y="22"/>
                  </a:lnTo>
                  <a:lnTo>
                    <a:pt x="363" y="22"/>
                  </a:lnTo>
                  <a:lnTo>
                    <a:pt x="242" y="44"/>
                  </a:lnTo>
                  <a:lnTo>
                    <a:pt x="143" y="110"/>
                  </a:lnTo>
                  <a:lnTo>
                    <a:pt x="77" y="199"/>
                  </a:lnTo>
                  <a:lnTo>
                    <a:pt x="55" y="298"/>
                  </a:lnTo>
                  <a:lnTo>
                    <a:pt x="88" y="408"/>
                  </a:lnTo>
                  <a:lnTo>
                    <a:pt x="143" y="497"/>
                  </a:lnTo>
                  <a:lnTo>
                    <a:pt x="121" y="519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48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05" y="750"/>
                  </a:lnTo>
                  <a:lnTo>
                    <a:pt x="506" y="739"/>
                  </a:lnTo>
                  <a:lnTo>
                    <a:pt x="242" y="739"/>
                  </a:lnTo>
                  <a:lnTo>
                    <a:pt x="209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43" y="607"/>
                  </a:lnTo>
                  <a:lnTo>
                    <a:pt x="143" y="596"/>
                  </a:lnTo>
                  <a:lnTo>
                    <a:pt x="154" y="574"/>
                  </a:lnTo>
                  <a:lnTo>
                    <a:pt x="154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99" y="971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28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06" name="Freeform 518"/>
            <p:cNvSpPr>
              <a:spLocks/>
            </p:cNvSpPr>
            <p:nvPr/>
          </p:nvSpPr>
          <p:spPr bwMode="auto">
            <a:xfrm>
              <a:off x="15415" y="12773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07" name="Freeform 519"/>
            <p:cNvSpPr>
              <a:spLocks/>
            </p:cNvSpPr>
            <p:nvPr/>
          </p:nvSpPr>
          <p:spPr bwMode="auto">
            <a:xfrm>
              <a:off x="16174" y="12630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8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6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7"/>
                </a:cxn>
                <a:cxn ang="0">
                  <a:pos x="99" y="1247"/>
                </a:cxn>
                <a:cxn ang="0">
                  <a:pos x="55" y="1258"/>
                </a:cxn>
                <a:cxn ang="0">
                  <a:pos x="0" y="1258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8"/>
                </a:cxn>
                <a:cxn ang="0">
                  <a:pos x="374" y="1258"/>
                </a:cxn>
                <a:cxn ang="0">
                  <a:pos x="341" y="1247"/>
                </a:cxn>
                <a:cxn ang="0">
                  <a:pos x="308" y="1247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6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7"/>
                </a:cxn>
                <a:cxn ang="0">
                  <a:pos x="627" y="1247"/>
                </a:cxn>
                <a:cxn ang="0">
                  <a:pos x="583" y="1258"/>
                </a:cxn>
                <a:cxn ang="0">
                  <a:pos x="528" y="1258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8"/>
                </a:cxn>
                <a:cxn ang="0">
                  <a:pos x="880" y="1258"/>
                </a:cxn>
                <a:cxn ang="0">
                  <a:pos x="847" y="1247"/>
                </a:cxn>
                <a:cxn ang="0">
                  <a:pos x="825" y="1236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8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6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7"/>
                  </a:lnTo>
                  <a:lnTo>
                    <a:pt x="99" y="1247"/>
                  </a:lnTo>
                  <a:lnTo>
                    <a:pt x="55" y="1258"/>
                  </a:lnTo>
                  <a:lnTo>
                    <a:pt x="0" y="1258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8"/>
                  </a:lnTo>
                  <a:lnTo>
                    <a:pt x="374" y="1258"/>
                  </a:lnTo>
                  <a:lnTo>
                    <a:pt x="341" y="1247"/>
                  </a:lnTo>
                  <a:lnTo>
                    <a:pt x="308" y="1247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6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7"/>
                  </a:lnTo>
                  <a:lnTo>
                    <a:pt x="627" y="1247"/>
                  </a:lnTo>
                  <a:lnTo>
                    <a:pt x="583" y="1258"/>
                  </a:lnTo>
                  <a:lnTo>
                    <a:pt x="528" y="1258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8"/>
                  </a:lnTo>
                  <a:lnTo>
                    <a:pt x="880" y="1258"/>
                  </a:lnTo>
                  <a:lnTo>
                    <a:pt x="847" y="1247"/>
                  </a:lnTo>
                  <a:lnTo>
                    <a:pt x="825" y="1236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08" name="Freeform 520"/>
            <p:cNvSpPr>
              <a:spLocks noEditPoints="1"/>
            </p:cNvSpPr>
            <p:nvPr/>
          </p:nvSpPr>
          <p:spPr bwMode="auto">
            <a:xfrm>
              <a:off x="17219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09" name="Freeform 521"/>
            <p:cNvSpPr>
              <a:spLocks/>
            </p:cNvSpPr>
            <p:nvPr/>
          </p:nvSpPr>
          <p:spPr bwMode="auto">
            <a:xfrm>
              <a:off x="18704" y="13104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10" name="Freeform 522"/>
            <p:cNvSpPr>
              <a:spLocks noEditPoints="1"/>
            </p:cNvSpPr>
            <p:nvPr/>
          </p:nvSpPr>
          <p:spPr bwMode="auto">
            <a:xfrm>
              <a:off x="19441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82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06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82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06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11" name="Freeform 523"/>
            <p:cNvSpPr>
              <a:spLocks/>
            </p:cNvSpPr>
            <p:nvPr/>
          </p:nvSpPr>
          <p:spPr bwMode="auto">
            <a:xfrm>
              <a:off x="20288" y="13104"/>
              <a:ext cx="1484" cy="839"/>
            </a:xfrm>
            <a:custGeom>
              <a:avLst/>
              <a:gdLst/>
              <a:ahLst/>
              <a:cxnLst>
                <a:cxn ang="0">
                  <a:pos x="154" y="728"/>
                </a:cxn>
                <a:cxn ang="0">
                  <a:pos x="121" y="773"/>
                </a:cxn>
                <a:cxn ang="0">
                  <a:pos x="55" y="784"/>
                </a:cxn>
                <a:cxn ang="0">
                  <a:pos x="0" y="839"/>
                </a:cxn>
                <a:cxn ang="0">
                  <a:pos x="220" y="828"/>
                </a:cxn>
                <a:cxn ang="0">
                  <a:pos x="429" y="839"/>
                </a:cxn>
                <a:cxn ang="0">
                  <a:pos x="374" y="784"/>
                </a:cxn>
                <a:cxn ang="0">
                  <a:pos x="308" y="773"/>
                </a:cxn>
                <a:cxn ang="0">
                  <a:pos x="286" y="342"/>
                </a:cxn>
                <a:cxn ang="0">
                  <a:pos x="363" y="122"/>
                </a:cxn>
                <a:cxn ang="0">
                  <a:pos x="539" y="44"/>
                </a:cxn>
                <a:cxn ang="0">
                  <a:pos x="649" y="110"/>
                </a:cxn>
                <a:cxn ang="0">
                  <a:pos x="682" y="254"/>
                </a:cxn>
                <a:cxn ang="0">
                  <a:pos x="671" y="750"/>
                </a:cxn>
                <a:cxn ang="0">
                  <a:pos x="627" y="773"/>
                </a:cxn>
                <a:cxn ang="0">
                  <a:pos x="528" y="784"/>
                </a:cxn>
                <a:cxn ang="0">
                  <a:pos x="638" y="839"/>
                </a:cxn>
                <a:cxn ang="0">
                  <a:pos x="847" y="839"/>
                </a:cxn>
                <a:cxn ang="0">
                  <a:pos x="957" y="784"/>
                </a:cxn>
                <a:cxn ang="0">
                  <a:pos x="858" y="773"/>
                </a:cxn>
                <a:cxn ang="0">
                  <a:pos x="814" y="728"/>
                </a:cxn>
                <a:cxn ang="0">
                  <a:pos x="836" y="210"/>
                </a:cxn>
                <a:cxn ang="0">
                  <a:pos x="979" y="55"/>
                </a:cxn>
                <a:cxn ang="0">
                  <a:pos x="1133" y="55"/>
                </a:cxn>
                <a:cxn ang="0">
                  <a:pos x="1199" y="177"/>
                </a:cxn>
                <a:cxn ang="0">
                  <a:pos x="1209" y="728"/>
                </a:cxn>
                <a:cxn ang="0">
                  <a:pos x="1177" y="773"/>
                </a:cxn>
                <a:cxn ang="0">
                  <a:pos x="1111" y="784"/>
                </a:cxn>
                <a:cxn ang="0">
                  <a:pos x="1056" y="839"/>
                </a:cxn>
                <a:cxn ang="0">
                  <a:pos x="1275" y="828"/>
                </a:cxn>
                <a:cxn ang="0">
                  <a:pos x="1484" y="839"/>
                </a:cxn>
                <a:cxn ang="0">
                  <a:pos x="1396" y="784"/>
                </a:cxn>
                <a:cxn ang="0">
                  <a:pos x="1341" y="750"/>
                </a:cxn>
                <a:cxn ang="0">
                  <a:pos x="1330" y="232"/>
                </a:cxn>
                <a:cxn ang="0">
                  <a:pos x="1275" y="66"/>
                </a:cxn>
                <a:cxn ang="0">
                  <a:pos x="1177" y="11"/>
                </a:cxn>
                <a:cxn ang="0">
                  <a:pos x="968" y="22"/>
                </a:cxn>
                <a:cxn ang="0">
                  <a:pos x="836" y="122"/>
                </a:cxn>
                <a:cxn ang="0">
                  <a:pos x="770" y="99"/>
                </a:cxn>
                <a:cxn ang="0">
                  <a:pos x="671" y="22"/>
                </a:cxn>
                <a:cxn ang="0">
                  <a:pos x="550" y="0"/>
                </a:cxn>
                <a:cxn ang="0">
                  <a:pos x="341" y="99"/>
                </a:cxn>
                <a:cxn ang="0">
                  <a:pos x="275" y="0"/>
                </a:cxn>
                <a:cxn ang="0">
                  <a:pos x="0" y="77"/>
                </a:cxn>
                <a:cxn ang="0">
                  <a:pos x="88" y="88"/>
                </a:cxn>
                <a:cxn ang="0">
                  <a:pos x="132" y="99"/>
                </a:cxn>
                <a:cxn ang="0">
                  <a:pos x="154" y="155"/>
                </a:cxn>
              </a:cxnLst>
              <a:rect l="0" t="0" r="r" b="b"/>
              <a:pathLst>
                <a:path w="1484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41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73"/>
                  </a:lnTo>
                  <a:lnTo>
                    <a:pt x="814" y="728"/>
                  </a:lnTo>
                  <a:lnTo>
                    <a:pt x="814" y="342"/>
                  </a:lnTo>
                  <a:lnTo>
                    <a:pt x="836" y="210"/>
                  </a:lnTo>
                  <a:lnTo>
                    <a:pt x="891" y="122"/>
                  </a:lnTo>
                  <a:lnTo>
                    <a:pt x="979" y="55"/>
                  </a:lnTo>
                  <a:lnTo>
                    <a:pt x="1067" y="44"/>
                  </a:lnTo>
                  <a:lnTo>
                    <a:pt x="1133" y="55"/>
                  </a:lnTo>
                  <a:lnTo>
                    <a:pt x="1177" y="110"/>
                  </a:lnTo>
                  <a:lnTo>
                    <a:pt x="1199" y="177"/>
                  </a:lnTo>
                  <a:lnTo>
                    <a:pt x="1209" y="254"/>
                  </a:lnTo>
                  <a:lnTo>
                    <a:pt x="1209" y="728"/>
                  </a:lnTo>
                  <a:lnTo>
                    <a:pt x="1199" y="750"/>
                  </a:lnTo>
                  <a:lnTo>
                    <a:pt x="1177" y="773"/>
                  </a:lnTo>
                  <a:lnTo>
                    <a:pt x="1155" y="773"/>
                  </a:lnTo>
                  <a:lnTo>
                    <a:pt x="1111" y="784"/>
                  </a:lnTo>
                  <a:lnTo>
                    <a:pt x="1056" y="784"/>
                  </a:lnTo>
                  <a:lnTo>
                    <a:pt x="1056" y="839"/>
                  </a:lnTo>
                  <a:lnTo>
                    <a:pt x="1166" y="839"/>
                  </a:lnTo>
                  <a:lnTo>
                    <a:pt x="1275" y="828"/>
                  </a:lnTo>
                  <a:lnTo>
                    <a:pt x="1374" y="839"/>
                  </a:lnTo>
                  <a:lnTo>
                    <a:pt x="1484" y="839"/>
                  </a:lnTo>
                  <a:lnTo>
                    <a:pt x="1484" y="784"/>
                  </a:lnTo>
                  <a:lnTo>
                    <a:pt x="1396" y="784"/>
                  </a:lnTo>
                  <a:lnTo>
                    <a:pt x="1352" y="762"/>
                  </a:lnTo>
                  <a:lnTo>
                    <a:pt x="1341" y="750"/>
                  </a:lnTo>
                  <a:lnTo>
                    <a:pt x="1330" y="728"/>
                  </a:lnTo>
                  <a:lnTo>
                    <a:pt x="1330" y="232"/>
                  </a:lnTo>
                  <a:lnTo>
                    <a:pt x="1319" y="144"/>
                  </a:lnTo>
                  <a:lnTo>
                    <a:pt x="1275" y="66"/>
                  </a:lnTo>
                  <a:lnTo>
                    <a:pt x="1242" y="33"/>
                  </a:lnTo>
                  <a:lnTo>
                    <a:pt x="1177" y="11"/>
                  </a:lnTo>
                  <a:lnTo>
                    <a:pt x="1078" y="0"/>
                  </a:lnTo>
                  <a:lnTo>
                    <a:pt x="968" y="22"/>
                  </a:lnTo>
                  <a:lnTo>
                    <a:pt x="891" y="66"/>
                  </a:lnTo>
                  <a:lnTo>
                    <a:pt x="836" y="122"/>
                  </a:lnTo>
                  <a:lnTo>
                    <a:pt x="803" y="188"/>
                  </a:lnTo>
                  <a:lnTo>
                    <a:pt x="770" y="99"/>
                  </a:lnTo>
                  <a:lnTo>
                    <a:pt x="726" y="44"/>
                  </a:lnTo>
                  <a:lnTo>
                    <a:pt x="671" y="22"/>
                  </a:lnTo>
                  <a:lnTo>
                    <a:pt x="605" y="0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12" name="Freeform 524"/>
            <p:cNvSpPr>
              <a:spLocks noEditPoints="1"/>
            </p:cNvSpPr>
            <p:nvPr/>
          </p:nvSpPr>
          <p:spPr bwMode="auto">
            <a:xfrm>
              <a:off x="2189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4"/>
                </a:cxn>
                <a:cxn ang="0">
                  <a:pos x="132" y="133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4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5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5"/>
                  </a:lnTo>
                  <a:lnTo>
                    <a:pt x="187" y="144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4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13" name="Freeform 525"/>
            <p:cNvSpPr>
              <a:spLocks noEditPoints="1"/>
            </p:cNvSpPr>
            <p:nvPr/>
          </p:nvSpPr>
          <p:spPr bwMode="auto">
            <a:xfrm>
              <a:off x="22817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14" name="Freeform 526"/>
            <p:cNvSpPr>
              <a:spLocks/>
            </p:cNvSpPr>
            <p:nvPr/>
          </p:nvSpPr>
          <p:spPr bwMode="auto">
            <a:xfrm>
              <a:off x="23345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39" y="0"/>
                </a:cxn>
                <a:cxn ang="0">
                  <a:pos x="418" y="22"/>
                </a:cxn>
                <a:cxn ang="0">
                  <a:pos x="330" y="99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39" y="0"/>
                  </a:lnTo>
                  <a:lnTo>
                    <a:pt x="418" y="22"/>
                  </a:lnTo>
                  <a:lnTo>
                    <a:pt x="330" y="99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15" name="Freeform 527"/>
            <p:cNvSpPr>
              <a:spLocks noEditPoints="1"/>
            </p:cNvSpPr>
            <p:nvPr/>
          </p:nvSpPr>
          <p:spPr bwMode="auto">
            <a:xfrm>
              <a:off x="24401" y="12674"/>
              <a:ext cx="396" cy="1269"/>
            </a:xfrm>
            <a:custGeom>
              <a:avLst/>
              <a:gdLst/>
              <a:ahLst/>
              <a:cxnLst>
                <a:cxn ang="0">
                  <a:pos x="264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198" y="1258"/>
                </a:cxn>
                <a:cxn ang="0">
                  <a:pos x="396" y="1269"/>
                </a:cxn>
                <a:cxn ang="0">
                  <a:pos x="396" y="1214"/>
                </a:cxn>
                <a:cxn ang="0">
                  <a:pos x="341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64" y="1158"/>
                </a:cxn>
                <a:cxn ang="0">
                  <a:pos x="264" y="1125"/>
                </a:cxn>
                <a:cxn ang="0">
                  <a:pos x="264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110" y="22"/>
                </a:cxn>
                <a:cxn ang="0">
                  <a:pos x="88" y="44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88" y="154"/>
                </a:cxn>
                <a:cxn ang="0">
                  <a:pos x="110" y="176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396" h="1269">
                  <a:moveTo>
                    <a:pt x="264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198" y="1258"/>
                  </a:lnTo>
                  <a:lnTo>
                    <a:pt x="396" y="1269"/>
                  </a:lnTo>
                  <a:lnTo>
                    <a:pt x="396" y="1214"/>
                  </a:lnTo>
                  <a:lnTo>
                    <a:pt x="341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64" y="1158"/>
                  </a:lnTo>
                  <a:lnTo>
                    <a:pt x="264" y="1125"/>
                  </a:lnTo>
                  <a:lnTo>
                    <a:pt x="264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110" y="22"/>
                  </a:lnTo>
                  <a:lnTo>
                    <a:pt x="88" y="44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88" y="154"/>
                  </a:lnTo>
                  <a:lnTo>
                    <a:pt x="110" y="176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16" name="Freeform 528"/>
            <p:cNvSpPr>
              <a:spLocks/>
            </p:cNvSpPr>
            <p:nvPr/>
          </p:nvSpPr>
          <p:spPr bwMode="auto">
            <a:xfrm>
              <a:off x="24918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86" y="728"/>
                </a:cxn>
                <a:cxn ang="0">
                  <a:pos x="275" y="695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39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69" y="784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03" y="728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19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2"/>
                </a:cxn>
                <a:cxn ang="0">
                  <a:pos x="143" y="144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86" y="728"/>
                  </a:lnTo>
                  <a:lnTo>
                    <a:pt x="275" y="695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39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69" y="784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03" y="728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19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2"/>
                  </a:lnTo>
                  <a:lnTo>
                    <a:pt x="143" y="144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17" name="Freeform 529"/>
            <p:cNvSpPr>
              <a:spLocks noEditPoints="1"/>
            </p:cNvSpPr>
            <p:nvPr/>
          </p:nvSpPr>
          <p:spPr bwMode="auto">
            <a:xfrm>
              <a:off x="25963" y="13082"/>
              <a:ext cx="869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20" y="397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99"/>
                </a:cxn>
                <a:cxn ang="0">
                  <a:pos x="330" y="66"/>
                </a:cxn>
                <a:cxn ang="0">
                  <a:pos x="451" y="88"/>
                </a:cxn>
                <a:cxn ang="0">
                  <a:pos x="528" y="199"/>
                </a:cxn>
                <a:cxn ang="0">
                  <a:pos x="506" y="464"/>
                </a:cxn>
                <a:cxn ang="0">
                  <a:pos x="440" y="519"/>
                </a:cxn>
                <a:cxn ang="0">
                  <a:pos x="374" y="530"/>
                </a:cxn>
                <a:cxn ang="0">
                  <a:pos x="286" y="563"/>
                </a:cxn>
                <a:cxn ang="0">
                  <a:pos x="495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48" y="44"/>
                </a:cxn>
                <a:cxn ang="0">
                  <a:pos x="770" y="55"/>
                </a:cxn>
                <a:cxn ang="0">
                  <a:pos x="759" y="99"/>
                </a:cxn>
                <a:cxn ang="0">
                  <a:pos x="814" y="155"/>
                </a:cxn>
                <a:cxn ang="0">
                  <a:pos x="836" y="144"/>
                </a:cxn>
                <a:cxn ang="0">
                  <a:pos x="858" y="121"/>
                </a:cxn>
                <a:cxn ang="0">
                  <a:pos x="869" y="77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51" y="33"/>
                </a:cxn>
                <a:cxn ang="0">
                  <a:pos x="253" y="44"/>
                </a:cxn>
                <a:cxn ang="0">
                  <a:pos x="88" y="199"/>
                </a:cxn>
                <a:cxn ang="0">
                  <a:pos x="88" y="408"/>
                </a:cxn>
                <a:cxn ang="0">
                  <a:pos x="132" y="519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59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16" y="750"/>
                </a:cxn>
                <a:cxn ang="0">
                  <a:pos x="253" y="739"/>
                </a:cxn>
                <a:cxn ang="0">
                  <a:pos x="187" y="706"/>
                </a:cxn>
                <a:cxn ang="0">
                  <a:pos x="154" y="640"/>
                </a:cxn>
                <a:cxn ang="0">
                  <a:pos x="165" y="552"/>
                </a:cxn>
                <a:cxn ang="0">
                  <a:pos x="418" y="1203"/>
                </a:cxn>
                <a:cxn ang="0">
                  <a:pos x="187" y="1148"/>
                </a:cxn>
                <a:cxn ang="0">
                  <a:pos x="99" y="1015"/>
                </a:cxn>
                <a:cxn ang="0">
                  <a:pos x="143" y="894"/>
                </a:cxn>
                <a:cxn ang="0">
                  <a:pos x="220" y="861"/>
                </a:cxn>
                <a:cxn ang="0">
                  <a:pos x="539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86" y="508"/>
                  </a:lnTo>
                  <a:lnTo>
                    <a:pt x="242" y="464"/>
                  </a:lnTo>
                  <a:lnTo>
                    <a:pt x="220" y="397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97" y="88"/>
                  </a:lnTo>
                  <a:lnTo>
                    <a:pt x="330" y="66"/>
                  </a:lnTo>
                  <a:lnTo>
                    <a:pt x="374" y="66"/>
                  </a:lnTo>
                  <a:lnTo>
                    <a:pt x="451" y="88"/>
                  </a:lnTo>
                  <a:lnTo>
                    <a:pt x="495" y="132"/>
                  </a:lnTo>
                  <a:lnTo>
                    <a:pt x="528" y="199"/>
                  </a:lnTo>
                  <a:lnTo>
                    <a:pt x="528" y="375"/>
                  </a:lnTo>
                  <a:lnTo>
                    <a:pt x="506" y="464"/>
                  </a:lnTo>
                  <a:lnTo>
                    <a:pt x="473" y="497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82" y="66"/>
                  </a:lnTo>
                  <a:lnTo>
                    <a:pt x="748" y="44"/>
                  </a:lnTo>
                  <a:lnTo>
                    <a:pt x="792" y="44"/>
                  </a:lnTo>
                  <a:lnTo>
                    <a:pt x="770" y="55"/>
                  </a:lnTo>
                  <a:lnTo>
                    <a:pt x="759" y="77"/>
                  </a:lnTo>
                  <a:lnTo>
                    <a:pt x="759" y="99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2"/>
                  </a:lnTo>
                  <a:lnTo>
                    <a:pt x="858" y="121"/>
                  </a:lnTo>
                  <a:lnTo>
                    <a:pt x="869" y="88"/>
                  </a:lnTo>
                  <a:lnTo>
                    <a:pt x="869" y="77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8"/>
                  </a:lnTo>
                  <a:lnTo>
                    <a:pt x="451" y="33"/>
                  </a:lnTo>
                  <a:lnTo>
                    <a:pt x="374" y="22"/>
                  </a:lnTo>
                  <a:lnTo>
                    <a:pt x="253" y="44"/>
                  </a:lnTo>
                  <a:lnTo>
                    <a:pt x="154" y="110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8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0"/>
                  </a:lnTo>
                  <a:lnTo>
                    <a:pt x="506" y="739"/>
                  </a:lnTo>
                  <a:lnTo>
                    <a:pt x="253" y="739"/>
                  </a:lnTo>
                  <a:lnTo>
                    <a:pt x="220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20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18" name="Freeform 530"/>
            <p:cNvSpPr>
              <a:spLocks noEditPoints="1"/>
            </p:cNvSpPr>
            <p:nvPr/>
          </p:nvSpPr>
          <p:spPr bwMode="auto">
            <a:xfrm>
              <a:off x="27536" y="12630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8"/>
                </a:cxn>
                <a:cxn ang="0">
                  <a:pos x="880" y="1258"/>
                </a:cxn>
                <a:cxn ang="0">
                  <a:pos x="836" y="1247"/>
                </a:cxn>
                <a:cxn ang="0">
                  <a:pos x="814" y="1236"/>
                </a:cxn>
                <a:cxn ang="0">
                  <a:pos x="792" y="1213"/>
                </a:cxn>
                <a:cxn ang="0">
                  <a:pos x="781" y="1191"/>
                </a:cxn>
                <a:cxn ang="0">
                  <a:pos x="781" y="0"/>
                </a:cxn>
                <a:cxn ang="0">
                  <a:pos x="506" y="11"/>
                </a:cxn>
                <a:cxn ang="0">
                  <a:pos x="506" y="77"/>
                </a:cxn>
                <a:cxn ang="0">
                  <a:pos x="594" y="77"/>
                </a:cxn>
                <a:cxn ang="0">
                  <a:pos x="627" y="88"/>
                </a:cxn>
                <a:cxn ang="0">
                  <a:pos x="638" y="99"/>
                </a:cxn>
                <a:cxn ang="0">
                  <a:pos x="660" y="143"/>
                </a:cxn>
                <a:cxn ang="0">
                  <a:pos x="660" y="596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77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7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6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6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09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8"/>
                  </a:lnTo>
                  <a:lnTo>
                    <a:pt x="880" y="1258"/>
                  </a:lnTo>
                  <a:lnTo>
                    <a:pt x="836" y="1247"/>
                  </a:lnTo>
                  <a:lnTo>
                    <a:pt x="814" y="1236"/>
                  </a:lnTo>
                  <a:lnTo>
                    <a:pt x="792" y="1213"/>
                  </a:lnTo>
                  <a:lnTo>
                    <a:pt x="781" y="1191"/>
                  </a:lnTo>
                  <a:lnTo>
                    <a:pt x="781" y="0"/>
                  </a:lnTo>
                  <a:lnTo>
                    <a:pt x="506" y="11"/>
                  </a:lnTo>
                  <a:lnTo>
                    <a:pt x="506" y="77"/>
                  </a:lnTo>
                  <a:lnTo>
                    <a:pt x="594" y="77"/>
                  </a:lnTo>
                  <a:lnTo>
                    <a:pt x="627" y="88"/>
                  </a:lnTo>
                  <a:lnTo>
                    <a:pt x="638" y="99"/>
                  </a:lnTo>
                  <a:lnTo>
                    <a:pt x="660" y="143"/>
                  </a:lnTo>
                  <a:lnTo>
                    <a:pt x="660" y="596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77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7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6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6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09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19" name="Freeform 531"/>
            <p:cNvSpPr>
              <a:spLocks noEditPoints="1"/>
            </p:cNvSpPr>
            <p:nvPr/>
          </p:nvSpPr>
          <p:spPr bwMode="auto">
            <a:xfrm>
              <a:off x="2860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20" name="Freeform 532"/>
            <p:cNvSpPr>
              <a:spLocks/>
            </p:cNvSpPr>
            <p:nvPr/>
          </p:nvSpPr>
          <p:spPr bwMode="auto">
            <a:xfrm>
              <a:off x="29505" y="12773"/>
              <a:ext cx="594" cy="1192"/>
            </a:xfrm>
            <a:custGeom>
              <a:avLst/>
              <a:gdLst/>
              <a:ahLst/>
              <a:cxnLst>
                <a:cxn ang="0">
                  <a:pos x="286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86" y="353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8"/>
                </a:cxn>
              </a:cxnLst>
              <a:rect l="0" t="0" r="r" b="b"/>
              <a:pathLst>
                <a:path w="594" h="1192">
                  <a:moveTo>
                    <a:pt x="286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86" y="353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21" name="Freeform 533"/>
            <p:cNvSpPr>
              <a:spLocks noEditPoints="1"/>
            </p:cNvSpPr>
            <p:nvPr/>
          </p:nvSpPr>
          <p:spPr bwMode="auto">
            <a:xfrm>
              <a:off x="30286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22" name="Freeform 534"/>
            <p:cNvSpPr>
              <a:spLocks noEditPoints="1"/>
            </p:cNvSpPr>
            <p:nvPr/>
          </p:nvSpPr>
          <p:spPr bwMode="auto">
            <a:xfrm>
              <a:off x="31826" y="13104"/>
              <a:ext cx="935" cy="1203"/>
            </a:xfrm>
            <a:custGeom>
              <a:avLst/>
              <a:gdLst/>
              <a:ahLst/>
              <a:cxnLst>
                <a:cxn ang="0">
                  <a:pos x="275" y="199"/>
                </a:cxn>
                <a:cxn ang="0">
                  <a:pos x="341" y="122"/>
                </a:cxn>
                <a:cxn ang="0">
                  <a:pos x="429" y="66"/>
                </a:cxn>
                <a:cxn ang="0">
                  <a:pos x="517" y="44"/>
                </a:cxn>
                <a:cxn ang="0">
                  <a:pos x="616" y="77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70" y="430"/>
                </a:cxn>
                <a:cxn ang="0">
                  <a:pos x="748" y="585"/>
                </a:cxn>
                <a:cxn ang="0">
                  <a:pos x="693" y="706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6"/>
                </a:cxn>
                <a:cxn ang="0">
                  <a:pos x="297" y="684"/>
                </a:cxn>
                <a:cxn ang="0">
                  <a:pos x="286" y="673"/>
                </a:cxn>
                <a:cxn ang="0">
                  <a:pos x="275" y="651"/>
                </a:cxn>
                <a:cxn ang="0">
                  <a:pos x="275" y="618"/>
                </a:cxn>
                <a:cxn ang="0">
                  <a:pos x="275" y="199"/>
                </a:cxn>
                <a:cxn ang="0">
                  <a:pos x="275" y="728"/>
                </a:cxn>
                <a:cxn ang="0">
                  <a:pos x="297" y="762"/>
                </a:cxn>
                <a:cxn ang="0">
                  <a:pos x="341" y="806"/>
                </a:cxn>
                <a:cxn ang="0">
                  <a:pos x="418" y="839"/>
                </a:cxn>
                <a:cxn ang="0">
                  <a:pos x="506" y="861"/>
                </a:cxn>
                <a:cxn ang="0">
                  <a:pos x="638" y="839"/>
                </a:cxn>
                <a:cxn ang="0">
                  <a:pos x="759" y="784"/>
                </a:cxn>
                <a:cxn ang="0">
                  <a:pos x="847" y="684"/>
                </a:cxn>
                <a:cxn ang="0">
                  <a:pos x="913" y="563"/>
                </a:cxn>
                <a:cxn ang="0">
                  <a:pos x="935" y="430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7"/>
                </a:cxn>
                <a:cxn ang="0">
                  <a:pos x="660" y="22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4"/>
                </a:cxn>
                <a:cxn ang="0">
                  <a:pos x="308" y="88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33"/>
                </a:cxn>
                <a:cxn ang="0">
                  <a:pos x="143" y="1093"/>
                </a:cxn>
                <a:cxn ang="0">
                  <a:pos x="132" y="1126"/>
                </a:cxn>
                <a:cxn ang="0">
                  <a:pos x="121" y="1137"/>
                </a:cxn>
                <a:cxn ang="0">
                  <a:pos x="88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75" y="1104"/>
                </a:cxn>
                <a:cxn ang="0">
                  <a:pos x="275" y="739"/>
                </a:cxn>
                <a:cxn ang="0">
                  <a:pos x="275" y="728"/>
                </a:cxn>
              </a:cxnLst>
              <a:rect l="0" t="0" r="r" b="b"/>
              <a:pathLst>
                <a:path w="935" h="1203">
                  <a:moveTo>
                    <a:pt x="275" y="199"/>
                  </a:moveTo>
                  <a:lnTo>
                    <a:pt x="341" y="122"/>
                  </a:lnTo>
                  <a:lnTo>
                    <a:pt x="429" y="66"/>
                  </a:lnTo>
                  <a:lnTo>
                    <a:pt x="517" y="44"/>
                  </a:lnTo>
                  <a:lnTo>
                    <a:pt x="616" y="77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70" y="430"/>
                  </a:lnTo>
                  <a:lnTo>
                    <a:pt x="748" y="585"/>
                  </a:lnTo>
                  <a:lnTo>
                    <a:pt x="693" y="706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6"/>
                  </a:lnTo>
                  <a:lnTo>
                    <a:pt x="297" y="684"/>
                  </a:lnTo>
                  <a:lnTo>
                    <a:pt x="286" y="673"/>
                  </a:lnTo>
                  <a:lnTo>
                    <a:pt x="275" y="651"/>
                  </a:lnTo>
                  <a:lnTo>
                    <a:pt x="275" y="618"/>
                  </a:lnTo>
                  <a:lnTo>
                    <a:pt x="275" y="199"/>
                  </a:lnTo>
                  <a:close/>
                  <a:moveTo>
                    <a:pt x="275" y="728"/>
                  </a:moveTo>
                  <a:lnTo>
                    <a:pt x="297" y="762"/>
                  </a:lnTo>
                  <a:lnTo>
                    <a:pt x="341" y="806"/>
                  </a:lnTo>
                  <a:lnTo>
                    <a:pt x="418" y="839"/>
                  </a:lnTo>
                  <a:lnTo>
                    <a:pt x="506" y="861"/>
                  </a:lnTo>
                  <a:lnTo>
                    <a:pt x="638" y="839"/>
                  </a:lnTo>
                  <a:lnTo>
                    <a:pt x="759" y="784"/>
                  </a:lnTo>
                  <a:lnTo>
                    <a:pt x="847" y="684"/>
                  </a:lnTo>
                  <a:lnTo>
                    <a:pt x="913" y="563"/>
                  </a:lnTo>
                  <a:lnTo>
                    <a:pt x="935" y="430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7"/>
                  </a:lnTo>
                  <a:lnTo>
                    <a:pt x="660" y="22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4"/>
                  </a:lnTo>
                  <a:lnTo>
                    <a:pt x="308" y="88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33"/>
                  </a:lnTo>
                  <a:lnTo>
                    <a:pt x="143" y="1093"/>
                  </a:lnTo>
                  <a:lnTo>
                    <a:pt x="132" y="1126"/>
                  </a:lnTo>
                  <a:lnTo>
                    <a:pt x="121" y="1137"/>
                  </a:lnTo>
                  <a:lnTo>
                    <a:pt x="88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75" y="1104"/>
                  </a:lnTo>
                  <a:lnTo>
                    <a:pt x="275" y="739"/>
                  </a:lnTo>
                  <a:lnTo>
                    <a:pt x="275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23" name="Freeform 535"/>
            <p:cNvSpPr>
              <a:spLocks noEditPoints="1"/>
            </p:cNvSpPr>
            <p:nvPr/>
          </p:nvSpPr>
          <p:spPr bwMode="auto">
            <a:xfrm>
              <a:off x="32926" y="13093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24" name="Freeform 536"/>
            <p:cNvSpPr>
              <a:spLocks noEditPoints="1"/>
            </p:cNvSpPr>
            <p:nvPr/>
          </p:nvSpPr>
          <p:spPr bwMode="auto">
            <a:xfrm>
              <a:off x="33883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99" y="518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99" y="518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25" name="Freeform 537"/>
            <p:cNvSpPr>
              <a:spLocks/>
            </p:cNvSpPr>
            <p:nvPr/>
          </p:nvSpPr>
          <p:spPr bwMode="auto">
            <a:xfrm>
              <a:off x="34400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28"/>
                </a:cxn>
                <a:cxn ang="0">
                  <a:pos x="286" y="342"/>
                </a:cxn>
                <a:cxn ang="0">
                  <a:pos x="308" y="210"/>
                </a:cxn>
                <a:cxn ang="0">
                  <a:pos x="363" y="122"/>
                </a:cxn>
                <a:cxn ang="0">
                  <a:pos x="451" y="55"/>
                </a:cxn>
                <a:cxn ang="0">
                  <a:pos x="539" y="44"/>
                </a:cxn>
                <a:cxn ang="0">
                  <a:pos x="616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82" y="254"/>
                </a:cxn>
                <a:cxn ang="0">
                  <a:pos x="682" y="728"/>
                </a:cxn>
                <a:cxn ang="0">
                  <a:pos x="671" y="750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48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80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14" y="364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15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29" y="22"/>
                </a:cxn>
                <a:cxn ang="0">
                  <a:pos x="341" y="99"/>
                </a:cxn>
                <a:cxn ang="0">
                  <a:pos x="275" y="199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2"/>
                </a:cxn>
                <a:cxn ang="0">
                  <a:pos x="154" y="155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80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14" y="364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15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26" name="Freeform 538"/>
            <p:cNvSpPr>
              <a:spLocks/>
            </p:cNvSpPr>
            <p:nvPr/>
          </p:nvSpPr>
          <p:spPr bwMode="auto">
            <a:xfrm>
              <a:off x="35390" y="12773"/>
              <a:ext cx="593" cy="1192"/>
            </a:xfrm>
            <a:custGeom>
              <a:avLst/>
              <a:gdLst/>
              <a:ahLst/>
              <a:cxnLst>
                <a:cxn ang="0">
                  <a:pos x="296" y="408"/>
                </a:cxn>
                <a:cxn ang="0">
                  <a:pos x="560" y="408"/>
                </a:cxn>
                <a:cxn ang="0">
                  <a:pos x="560" y="353"/>
                </a:cxn>
                <a:cxn ang="0">
                  <a:pos x="296" y="353"/>
                </a:cxn>
                <a:cxn ang="0">
                  <a:pos x="296" y="0"/>
                </a:cxn>
                <a:cxn ang="0">
                  <a:pos x="241" y="0"/>
                </a:cxn>
                <a:cxn ang="0">
                  <a:pos x="230" y="99"/>
                </a:cxn>
                <a:cxn ang="0">
                  <a:pos x="208" y="199"/>
                </a:cxn>
                <a:cxn ang="0">
                  <a:pos x="164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4" y="408"/>
                </a:cxn>
                <a:cxn ang="0">
                  <a:pos x="164" y="938"/>
                </a:cxn>
                <a:cxn ang="0">
                  <a:pos x="175" y="1037"/>
                </a:cxn>
                <a:cxn ang="0">
                  <a:pos x="208" y="1104"/>
                </a:cxn>
                <a:cxn ang="0">
                  <a:pos x="263" y="1148"/>
                </a:cxn>
                <a:cxn ang="0">
                  <a:pos x="318" y="1181"/>
                </a:cxn>
                <a:cxn ang="0">
                  <a:pos x="362" y="1192"/>
                </a:cxn>
                <a:cxn ang="0">
                  <a:pos x="406" y="1192"/>
                </a:cxn>
                <a:cxn ang="0">
                  <a:pos x="494" y="1170"/>
                </a:cxn>
                <a:cxn ang="0">
                  <a:pos x="549" y="1104"/>
                </a:cxn>
                <a:cxn ang="0">
                  <a:pos x="582" y="1026"/>
                </a:cxn>
                <a:cxn ang="0">
                  <a:pos x="593" y="938"/>
                </a:cxn>
                <a:cxn ang="0">
                  <a:pos x="593" y="828"/>
                </a:cxn>
                <a:cxn ang="0">
                  <a:pos x="549" y="828"/>
                </a:cxn>
                <a:cxn ang="0">
                  <a:pos x="549" y="927"/>
                </a:cxn>
                <a:cxn ang="0">
                  <a:pos x="527" y="1048"/>
                </a:cxn>
                <a:cxn ang="0">
                  <a:pos x="483" y="1115"/>
                </a:cxn>
                <a:cxn ang="0">
                  <a:pos x="417" y="1148"/>
                </a:cxn>
                <a:cxn ang="0">
                  <a:pos x="362" y="1126"/>
                </a:cxn>
                <a:cxn ang="0">
                  <a:pos x="318" y="1081"/>
                </a:cxn>
                <a:cxn ang="0">
                  <a:pos x="296" y="1026"/>
                </a:cxn>
                <a:cxn ang="0">
                  <a:pos x="296" y="938"/>
                </a:cxn>
                <a:cxn ang="0">
                  <a:pos x="296" y="408"/>
                </a:cxn>
              </a:cxnLst>
              <a:rect l="0" t="0" r="r" b="b"/>
              <a:pathLst>
                <a:path w="593" h="1192">
                  <a:moveTo>
                    <a:pt x="296" y="408"/>
                  </a:moveTo>
                  <a:lnTo>
                    <a:pt x="560" y="408"/>
                  </a:lnTo>
                  <a:lnTo>
                    <a:pt x="560" y="353"/>
                  </a:lnTo>
                  <a:lnTo>
                    <a:pt x="296" y="353"/>
                  </a:lnTo>
                  <a:lnTo>
                    <a:pt x="296" y="0"/>
                  </a:lnTo>
                  <a:lnTo>
                    <a:pt x="241" y="0"/>
                  </a:lnTo>
                  <a:lnTo>
                    <a:pt x="230" y="99"/>
                  </a:lnTo>
                  <a:lnTo>
                    <a:pt x="208" y="199"/>
                  </a:lnTo>
                  <a:lnTo>
                    <a:pt x="164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4" y="408"/>
                  </a:lnTo>
                  <a:lnTo>
                    <a:pt x="164" y="938"/>
                  </a:lnTo>
                  <a:lnTo>
                    <a:pt x="175" y="1037"/>
                  </a:lnTo>
                  <a:lnTo>
                    <a:pt x="208" y="1104"/>
                  </a:lnTo>
                  <a:lnTo>
                    <a:pt x="263" y="1148"/>
                  </a:lnTo>
                  <a:lnTo>
                    <a:pt x="318" y="1181"/>
                  </a:lnTo>
                  <a:lnTo>
                    <a:pt x="362" y="1192"/>
                  </a:lnTo>
                  <a:lnTo>
                    <a:pt x="406" y="1192"/>
                  </a:lnTo>
                  <a:lnTo>
                    <a:pt x="494" y="1170"/>
                  </a:lnTo>
                  <a:lnTo>
                    <a:pt x="549" y="1104"/>
                  </a:lnTo>
                  <a:lnTo>
                    <a:pt x="582" y="1026"/>
                  </a:lnTo>
                  <a:lnTo>
                    <a:pt x="593" y="938"/>
                  </a:lnTo>
                  <a:lnTo>
                    <a:pt x="593" y="828"/>
                  </a:lnTo>
                  <a:lnTo>
                    <a:pt x="549" y="828"/>
                  </a:lnTo>
                  <a:lnTo>
                    <a:pt x="549" y="927"/>
                  </a:lnTo>
                  <a:lnTo>
                    <a:pt x="527" y="1048"/>
                  </a:lnTo>
                  <a:lnTo>
                    <a:pt x="483" y="1115"/>
                  </a:lnTo>
                  <a:lnTo>
                    <a:pt x="417" y="1148"/>
                  </a:lnTo>
                  <a:lnTo>
                    <a:pt x="362" y="1126"/>
                  </a:lnTo>
                  <a:lnTo>
                    <a:pt x="318" y="1081"/>
                  </a:lnTo>
                  <a:lnTo>
                    <a:pt x="296" y="1026"/>
                  </a:lnTo>
                  <a:lnTo>
                    <a:pt x="296" y="938"/>
                  </a:lnTo>
                  <a:lnTo>
                    <a:pt x="29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27" name="Freeform 539"/>
            <p:cNvSpPr>
              <a:spLocks/>
            </p:cNvSpPr>
            <p:nvPr/>
          </p:nvSpPr>
          <p:spPr bwMode="auto">
            <a:xfrm>
              <a:off x="36159" y="13093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62" y="541"/>
                </a:cxn>
                <a:cxn ang="0">
                  <a:pos x="528" y="651"/>
                </a:cxn>
                <a:cxn ang="0">
                  <a:pos x="473" y="784"/>
                </a:cxn>
                <a:cxn ang="0">
                  <a:pos x="308" y="828"/>
                </a:cxn>
                <a:cxn ang="0">
                  <a:pos x="132" y="750"/>
                </a:cxn>
                <a:cxn ang="0">
                  <a:pos x="44" y="563"/>
                </a:cxn>
                <a:cxn ang="0">
                  <a:pos x="33" y="530"/>
                </a:cxn>
                <a:cxn ang="0">
                  <a:pos x="0" y="54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08" y="872"/>
                </a:cxn>
                <a:cxn ang="0">
                  <a:pos x="506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319" y="331"/>
                </a:cxn>
                <a:cxn ang="0">
                  <a:pos x="165" y="287"/>
                </a:cxn>
                <a:cxn ang="0">
                  <a:pos x="88" y="177"/>
                </a:cxn>
                <a:cxn ang="0">
                  <a:pos x="132" y="77"/>
                </a:cxn>
                <a:cxn ang="0">
                  <a:pos x="297" y="33"/>
                </a:cxn>
                <a:cxn ang="0">
                  <a:pos x="451" y="77"/>
                </a:cxn>
                <a:cxn ang="0">
                  <a:pos x="506" y="177"/>
                </a:cxn>
                <a:cxn ang="0">
                  <a:pos x="517" y="265"/>
                </a:cxn>
                <a:cxn ang="0">
                  <a:pos x="539" y="276"/>
                </a:cxn>
                <a:cxn ang="0">
                  <a:pos x="561" y="276"/>
                </a:cxn>
                <a:cxn ang="0">
                  <a:pos x="572" y="22"/>
                </a:cxn>
                <a:cxn ang="0">
                  <a:pos x="561" y="0"/>
                </a:cxn>
                <a:cxn ang="0">
                  <a:pos x="528" y="11"/>
                </a:cxn>
                <a:cxn ang="0">
                  <a:pos x="473" y="55"/>
                </a:cxn>
                <a:cxn ang="0">
                  <a:pos x="352" y="0"/>
                </a:cxn>
                <a:cxn ang="0">
                  <a:pos x="176" y="11"/>
                </a:cxn>
                <a:cxn ang="0">
                  <a:pos x="33" y="99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3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62" y="541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4"/>
                  </a:lnTo>
                  <a:lnTo>
                    <a:pt x="407" y="817"/>
                  </a:lnTo>
                  <a:lnTo>
                    <a:pt x="308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77" y="673"/>
                  </a:lnTo>
                  <a:lnTo>
                    <a:pt x="44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11" y="530"/>
                  </a:lnTo>
                  <a:lnTo>
                    <a:pt x="0" y="541"/>
                  </a:lnTo>
                  <a:lnTo>
                    <a:pt x="0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88" y="806"/>
                  </a:lnTo>
                  <a:lnTo>
                    <a:pt x="99" y="784"/>
                  </a:lnTo>
                  <a:lnTo>
                    <a:pt x="187" y="839"/>
                  </a:lnTo>
                  <a:lnTo>
                    <a:pt x="253" y="872"/>
                  </a:lnTo>
                  <a:lnTo>
                    <a:pt x="308" y="872"/>
                  </a:lnTo>
                  <a:lnTo>
                    <a:pt x="429" y="861"/>
                  </a:lnTo>
                  <a:lnTo>
                    <a:pt x="506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61" y="464"/>
                  </a:lnTo>
                  <a:lnTo>
                    <a:pt x="539" y="430"/>
                  </a:lnTo>
                  <a:lnTo>
                    <a:pt x="429" y="364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3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3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17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61" y="276"/>
                  </a:lnTo>
                  <a:lnTo>
                    <a:pt x="572" y="265"/>
                  </a:lnTo>
                  <a:lnTo>
                    <a:pt x="572" y="22"/>
                  </a:lnTo>
                  <a:lnTo>
                    <a:pt x="561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528" y="11"/>
                  </a:lnTo>
                  <a:lnTo>
                    <a:pt x="506" y="22"/>
                  </a:lnTo>
                  <a:lnTo>
                    <a:pt x="473" y="55"/>
                  </a:lnTo>
                  <a:lnTo>
                    <a:pt x="385" y="11"/>
                  </a:lnTo>
                  <a:lnTo>
                    <a:pt x="352" y="0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88" y="55"/>
                  </a:lnTo>
                  <a:lnTo>
                    <a:pt x="33" y="99"/>
                  </a:lnTo>
                  <a:lnTo>
                    <a:pt x="0" y="166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28" name="Freeform 540"/>
            <p:cNvSpPr>
              <a:spLocks/>
            </p:cNvSpPr>
            <p:nvPr/>
          </p:nvSpPr>
          <p:spPr bwMode="auto">
            <a:xfrm>
              <a:off x="8672" y="15730"/>
              <a:ext cx="704" cy="817"/>
            </a:xfrm>
            <a:custGeom>
              <a:avLst/>
              <a:gdLst/>
              <a:ahLst/>
              <a:cxnLst>
                <a:cxn ang="0">
                  <a:pos x="374" y="453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74"/>
                </a:cxn>
                <a:cxn ang="0">
                  <a:pos x="671" y="541"/>
                </a:cxn>
                <a:cxn ang="0">
                  <a:pos x="396" y="409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7"/>
                </a:cxn>
                <a:cxn ang="0">
                  <a:pos x="638" y="177"/>
                </a:cxn>
                <a:cxn ang="0">
                  <a:pos x="616" y="199"/>
                </a:cxn>
                <a:cxn ang="0">
                  <a:pos x="374" y="376"/>
                </a:cxn>
                <a:cxn ang="0">
                  <a:pos x="396" y="67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7"/>
                </a:cxn>
                <a:cxn ang="0">
                  <a:pos x="330" y="376"/>
                </a:cxn>
                <a:cxn ang="0">
                  <a:pos x="88" y="199"/>
                </a:cxn>
                <a:cxn ang="0">
                  <a:pos x="66" y="177"/>
                </a:cxn>
                <a:cxn ang="0">
                  <a:pos x="33" y="177"/>
                </a:cxn>
                <a:cxn ang="0">
                  <a:pos x="22" y="188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9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2"/>
                </a:cxn>
                <a:cxn ang="0">
                  <a:pos x="308" y="762"/>
                </a:cxn>
                <a:cxn ang="0">
                  <a:pos x="308" y="795"/>
                </a:cxn>
                <a:cxn ang="0">
                  <a:pos x="330" y="817"/>
                </a:cxn>
                <a:cxn ang="0">
                  <a:pos x="374" y="817"/>
                </a:cxn>
                <a:cxn ang="0">
                  <a:pos x="396" y="795"/>
                </a:cxn>
                <a:cxn ang="0">
                  <a:pos x="396" y="751"/>
                </a:cxn>
                <a:cxn ang="0">
                  <a:pos x="374" y="453"/>
                </a:cxn>
              </a:cxnLst>
              <a:rect l="0" t="0" r="r" b="b"/>
              <a:pathLst>
                <a:path w="704" h="817">
                  <a:moveTo>
                    <a:pt x="374" y="453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74"/>
                  </a:lnTo>
                  <a:lnTo>
                    <a:pt x="671" y="541"/>
                  </a:lnTo>
                  <a:lnTo>
                    <a:pt x="396" y="409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7"/>
                  </a:lnTo>
                  <a:lnTo>
                    <a:pt x="638" y="177"/>
                  </a:lnTo>
                  <a:lnTo>
                    <a:pt x="616" y="199"/>
                  </a:lnTo>
                  <a:lnTo>
                    <a:pt x="374" y="376"/>
                  </a:lnTo>
                  <a:lnTo>
                    <a:pt x="396" y="67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7"/>
                  </a:lnTo>
                  <a:lnTo>
                    <a:pt x="330" y="376"/>
                  </a:lnTo>
                  <a:lnTo>
                    <a:pt x="88" y="199"/>
                  </a:lnTo>
                  <a:lnTo>
                    <a:pt x="66" y="177"/>
                  </a:lnTo>
                  <a:lnTo>
                    <a:pt x="33" y="177"/>
                  </a:lnTo>
                  <a:lnTo>
                    <a:pt x="22" y="188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9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2"/>
                  </a:lnTo>
                  <a:lnTo>
                    <a:pt x="308" y="762"/>
                  </a:lnTo>
                  <a:lnTo>
                    <a:pt x="308" y="795"/>
                  </a:lnTo>
                  <a:lnTo>
                    <a:pt x="330" y="817"/>
                  </a:lnTo>
                  <a:lnTo>
                    <a:pt x="374" y="817"/>
                  </a:lnTo>
                  <a:lnTo>
                    <a:pt x="396" y="795"/>
                  </a:lnTo>
                  <a:lnTo>
                    <a:pt x="396" y="751"/>
                  </a:lnTo>
                  <a:lnTo>
                    <a:pt x="374" y="4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29" name="Freeform 541"/>
            <p:cNvSpPr>
              <a:spLocks noEditPoints="1"/>
            </p:cNvSpPr>
            <p:nvPr/>
          </p:nvSpPr>
          <p:spPr bwMode="auto">
            <a:xfrm>
              <a:off x="10520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72" y="55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72" y="55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30" name="Freeform 542"/>
            <p:cNvSpPr>
              <a:spLocks/>
            </p:cNvSpPr>
            <p:nvPr/>
          </p:nvSpPr>
          <p:spPr bwMode="auto">
            <a:xfrm>
              <a:off x="11367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31" name="Freeform 543"/>
            <p:cNvSpPr>
              <a:spLocks/>
            </p:cNvSpPr>
            <p:nvPr/>
          </p:nvSpPr>
          <p:spPr bwMode="auto">
            <a:xfrm>
              <a:off x="12269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32" name="Freeform 544"/>
            <p:cNvSpPr>
              <a:spLocks/>
            </p:cNvSpPr>
            <p:nvPr/>
          </p:nvSpPr>
          <p:spPr bwMode="auto">
            <a:xfrm>
              <a:off x="13303" y="15190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33" name="Freeform 545"/>
            <p:cNvSpPr>
              <a:spLocks/>
            </p:cNvSpPr>
            <p:nvPr/>
          </p:nvSpPr>
          <p:spPr bwMode="auto">
            <a:xfrm>
              <a:off x="13952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34" name="Freeform 546"/>
            <p:cNvSpPr>
              <a:spLocks/>
            </p:cNvSpPr>
            <p:nvPr/>
          </p:nvSpPr>
          <p:spPr bwMode="auto">
            <a:xfrm>
              <a:off x="15019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35" name="Freeform 547"/>
            <p:cNvSpPr>
              <a:spLocks noEditPoints="1"/>
            </p:cNvSpPr>
            <p:nvPr/>
          </p:nvSpPr>
          <p:spPr bwMode="auto">
            <a:xfrm>
              <a:off x="16328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36" name="Freeform 548"/>
            <p:cNvSpPr>
              <a:spLocks noEditPoints="1"/>
            </p:cNvSpPr>
            <p:nvPr/>
          </p:nvSpPr>
          <p:spPr bwMode="auto">
            <a:xfrm>
              <a:off x="18286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61" y="55"/>
                </a:cxn>
                <a:cxn ang="0">
                  <a:pos x="594" y="77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61" y="55"/>
                  </a:lnTo>
                  <a:lnTo>
                    <a:pt x="594" y="77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37" name="Freeform 549"/>
            <p:cNvSpPr>
              <a:spLocks/>
            </p:cNvSpPr>
            <p:nvPr/>
          </p:nvSpPr>
          <p:spPr bwMode="auto">
            <a:xfrm>
              <a:off x="19133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38" name="Freeform 550"/>
            <p:cNvSpPr>
              <a:spLocks/>
            </p:cNvSpPr>
            <p:nvPr/>
          </p:nvSpPr>
          <p:spPr bwMode="auto">
            <a:xfrm>
              <a:off x="20035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39" name="Freeform 551"/>
            <p:cNvSpPr>
              <a:spLocks/>
            </p:cNvSpPr>
            <p:nvPr/>
          </p:nvSpPr>
          <p:spPr bwMode="auto">
            <a:xfrm>
              <a:off x="21069" y="15190"/>
              <a:ext cx="439" cy="1898"/>
            </a:xfrm>
            <a:custGeom>
              <a:avLst/>
              <a:gdLst/>
              <a:ahLst/>
              <a:cxnLst>
                <a:cxn ang="0">
                  <a:pos x="439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8" y="33"/>
                </a:cxn>
                <a:cxn ang="0">
                  <a:pos x="439" y="33"/>
                </a:cxn>
                <a:cxn ang="0">
                  <a:pos x="439" y="11"/>
                </a:cxn>
                <a:cxn ang="0">
                  <a:pos x="428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8" y="1898"/>
                </a:cxn>
                <a:cxn ang="0">
                  <a:pos x="439" y="1887"/>
                </a:cxn>
                <a:cxn ang="0">
                  <a:pos x="439" y="1876"/>
                </a:cxn>
              </a:cxnLst>
              <a:rect l="0" t="0" r="r" b="b"/>
              <a:pathLst>
                <a:path w="439" h="1898">
                  <a:moveTo>
                    <a:pt x="439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8" y="33"/>
                  </a:lnTo>
                  <a:lnTo>
                    <a:pt x="439" y="33"/>
                  </a:lnTo>
                  <a:lnTo>
                    <a:pt x="439" y="11"/>
                  </a:lnTo>
                  <a:lnTo>
                    <a:pt x="428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8" y="1898"/>
                  </a:lnTo>
                  <a:lnTo>
                    <a:pt x="439" y="1887"/>
                  </a:lnTo>
                  <a:lnTo>
                    <a:pt x="439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40" name="Freeform 552"/>
            <p:cNvSpPr>
              <a:spLocks/>
            </p:cNvSpPr>
            <p:nvPr/>
          </p:nvSpPr>
          <p:spPr bwMode="auto">
            <a:xfrm>
              <a:off x="21717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41" name="Freeform 553"/>
            <p:cNvSpPr>
              <a:spLocks/>
            </p:cNvSpPr>
            <p:nvPr/>
          </p:nvSpPr>
          <p:spPr bwMode="auto">
            <a:xfrm>
              <a:off x="22784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42" name="Freeform 554"/>
            <p:cNvSpPr>
              <a:spLocks/>
            </p:cNvSpPr>
            <p:nvPr/>
          </p:nvSpPr>
          <p:spPr bwMode="auto">
            <a:xfrm>
              <a:off x="24005" y="15510"/>
              <a:ext cx="1254" cy="1258"/>
            </a:xfrm>
            <a:custGeom>
              <a:avLst/>
              <a:gdLst/>
              <a:ahLst/>
              <a:cxnLst>
                <a:cxn ang="0">
                  <a:pos x="660" y="662"/>
                </a:cxn>
                <a:cxn ang="0">
                  <a:pos x="1243" y="662"/>
                </a:cxn>
                <a:cxn ang="0">
                  <a:pos x="1254" y="651"/>
                </a:cxn>
                <a:cxn ang="0">
                  <a:pos x="1254" y="607"/>
                </a:cxn>
                <a:cxn ang="0">
                  <a:pos x="1243" y="596"/>
                </a:cxn>
                <a:cxn ang="0">
                  <a:pos x="660" y="596"/>
                </a:cxn>
                <a:cxn ang="0">
                  <a:pos x="660" y="11"/>
                </a:cxn>
                <a:cxn ang="0">
                  <a:pos x="649" y="0"/>
                </a:cxn>
                <a:cxn ang="0">
                  <a:pos x="605" y="0"/>
                </a:cxn>
                <a:cxn ang="0">
                  <a:pos x="594" y="11"/>
                </a:cxn>
                <a:cxn ang="0">
                  <a:pos x="594" y="596"/>
                </a:cxn>
                <a:cxn ang="0">
                  <a:pos x="11" y="596"/>
                </a:cxn>
                <a:cxn ang="0">
                  <a:pos x="0" y="607"/>
                </a:cxn>
                <a:cxn ang="0">
                  <a:pos x="0" y="651"/>
                </a:cxn>
                <a:cxn ang="0">
                  <a:pos x="11" y="662"/>
                </a:cxn>
                <a:cxn ang="0">
                  <a:pos x="594" y="662"/>
                </a:cxn>
                <a:cxn ang="0">
                  <a:pos x="594" y="1247"/>
                </a:cxn>
                <a:cxn ang="0">
                  <a:pos x="605" y="1258"/>
                </a:cxn>
                <a:cxn ang="0">
                  <a:pos x="649" y="1258"/>
                </a:cxn>
                <a:cxn ang="0">
                  <a:pos x="660" y="1247"/>
                </a:cxn>
                <a:cxn ang="0">
                  <a:pos x="660" y="1202"/>
                </a:cxn>
                <a:cxn ang="0">
                  <a:pos x="660" y="662"/>
                </a:cxn>
              </a:cxnLst>
              <a:rect l="0" t="0" r="r" b="b"/>
              <a:pathLst>
                <a:path w="1254" h="1258">
                  <a:moveTo>
                    <a:pt x="660" y="662"/>
                  </a:moveTo>
                  <a:lnTo>
                    <a:pt x="1243" y="662"/>
                  </a:lnTo>
                  <a:lnTo>
                    <a:pt x="1254" y="651"/>
                  </a:lnTo>
                  <a:lnTo>
                    <a:pt x="1254" y="607"/>
                  </a:lnTo>
                  <a:lnTo>
                    <a:pt x="1243" y="596"/>
                  </a:lnTo>
                  <a:lnTo>
                    <a:pt x="660" y="596"/>
                  </a:lnTo>
                  <a:lnTo>
                    <a:pt x="660" y="11"/>
                  </a:lnTo>
                  <a:lnTo>
                    <a:pt x="649" y="0"/>
                  </a:lnTo>
                  <a:lnTo>
                    <a:pt x="605" y="0"/>
                  </a:lnTo>
                  <a:lnTo>
                    <a:pt x="594" y="11"/>
                  </a:lnTo>
                  <a:lnTo>
                    <a:pt x="594" y="596"/>
                  </a:lnTo>
                  <a:lnTo>
                    <a:pt x="11" y="596"/>
                  </a:lnTo>
                  <a:lnTo>
                    <a:pt x="0" y="607"/>
                  </a:lnTo>
                  <a:lnTo>
                    <a:pt x="0" y="651"/>
                  </a:lnTo>
                  <a:lnTo>
                    <a:pt x="11" y="662"/>
                  </a:lnTo>
                  <a:lnTo>
                    <a:pt x="594" y="662"/>
                  </a:lnTo>
                  <a:lnTo>
                    <a:pt x="594" y="1247"/>
                  </a:lnTo>
                  <a:lnTo>
                    <a:pt x="605" y="1258"/>
                  </a:lnTo>
                  <a:lnTo>
                    <a:pt x="649" y="1258"/>
                  </a:lnTo>
                  <a:lnTo>
                    <a:pt x="660" y="1247"/>
                  </a:lnTo>
                  <a:lnTo>
                    <a:pt x="660" y="1202"/>
                  </a:lnTo>
                  <a:lnTo>
                    <a:pt x="660" y="6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43" name="Freeform 555"/>
            <p:cNvSpPr>
              <a:spLocks/>
            </p:cNvSpPr>
            <p:nvPr/>
          </p:nvSpPr>
          <p:spPr bwMode="auto">
            <a:xfrm>
              <a:off x="25941" y="15344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1"/>
                </a:cxn>
                <a:cxn ang="0">
                  <a:pos x="66" y="122"/>
                </a:cxn>
                <a:cxn ang="0">
                  <a:pos x="0" y="122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1"/>
                  </a:lnTo>
                  <a:lnTo>
                    <a:pt x="66" y="122"/>
                  </a:lnTo>
                  <a:lnTo>
                    <a:pt x="0" y="122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44" name="Freeform 556"/>
            <p:cNvSpPr>
              <a:spLocks noEditPoints="1"/>
            </p:cNvSpPr>
            <p:nvPr/>
          </p:nvSpPr>
          <p:spPr bwMode="auto">
            <a:xfrm>
              <a:off x="27404" y="15344"/>
              <a:ext cx="407" cy="1269"/>
            </a:xfrm>
            <a:custGeom>
              <a:avLst/>
              <a:gdLst/>
              <a:ahLst/>
              <a:cxnLst>
                <a:cxn ang="0">
                  <a:pos x="264" y="431"/>
                </a:cxn>
                <a:cxn ang="0">
                  <a:pos x="0" y="453"/>
                </a:cxn>
                <a:cxn ang="0">
                  <a:pos x="0" y="508"/>
                </a:cxn>
                <a:cxn ang="0">
                  <a:pos x="55" y="508"/>
                </a:cxn>
                <a:cxn ang="0">
                  <a:pos x="99" y="519"/>
                </a:cxn>
                <a:cxn ang="0">
                  <a:pos x="121" y="530"/>
                </a:cxn>
                <a:cxn ang="0">
                  <a:pos x="132" y="541"/>
                </a:cxn>
                <a:cxn ang="0">
                  <a:pos x="143" y="574"/>
                </a:cxn>
                <a:cxn ang="0">
                  <a:pos x="143" y="1159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1"/>
                </a:cxn>
                <a:cxn ang="0">
                  <a:pos x="275" y="1159"/>
                </a:cxn>
                <a:cxn ang="0">
                  <a:pos x="264" y="1126"/>
                </a:cxn>
                <a:cxn ang="0">
                  <a:pos x="264" y="431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3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31" y="177"/>
                </a:cxn>
                <a:cxn ang="0">
                  <a:pos x="253" y="166"/>
                </a:cxn>
                <a:cxn ang="0">
                  <a:pos x="275" y="133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64" y="431"/>
                  </a:moveTo>
                  <a:lnTo>
                    <a:pt x="0" y="453"/>
                  </a:lnTo>
                  <a:lnTo>
                    <a:pt x="0" y="508"/>
                  </a:lnTo>
                  <a:lnTo>
                    <a:pt x="55" y="508"/>
                  </a:lnTo>
                  <a:lnTo>
                    <a:pt x="99" y="519"/>
                  </a:lnTo>
                  <a:lnTo>
                    <a:pt x="121" y="530"/>
                  </a:lnTo>
                  <a:lnTo>
                    <a:pt x="132" y="541"/>
                  </a:lnTo>
                  <a:lnTo>
                    <a:pt x="143" y="574"/>
                  </a:lnTo>
                  <a:lnTo>
                    <a:pt x="143" y="1159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1"/>
                  </a:lnTo>
                  <a:lnTo>
                    <a:pt x="275" y="1159"/>
                  </a:lnTo>
                  <a:lnTo>
                    <a:pt x="264" y="1126"/>
                  </a:lnTo>
                  <a:lnTo>
                    <a:pt x="264" y="431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3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31" y="177"/>
                  </a:lnTo>
                  <a:lnTo>
                    <a:pt x="253" y="166"/>
                  </a:lnTo>
                  <a:lnTo>
                    <a:pt x="275" y="133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45" name="Freeform 557"/>
            <p:cNvSpPr>
              <a:spLocks/>
            </p:cNvSpPr>
            <p:nvPr/>
          </p:nvSpPr>
          <p:spPr bwMode="auto">
            <a:xfrm>
              <a:off x="27921" y="15278"/>
              <a:ext cx="616" cy="1335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95" y="574"/>
                </a:cxn>
                <a:cxn ang="0">
                  <a:pos x="495" y="519"/>
                </a:cxn>
                <a:cxn ang="0">
                  <a:pos x="275" y="519"/>
                </a:cxn>
                <a:cxn ang="0">
                  <a:pos x="275" y="298"/>
                </a:cxn>
                <a:cxn ang="0">
                  <a:pos x="286" y="188"/>
                </a:cxn>
                <a:cxn ang="0">
                  <a:pos x="330" y="99"/>
                </a:cxn>
                <a:cxn ang="0">
                  <a:pos x="385" y="55"/>
                </a:cxn>
                <a:cxn ang="0">
                  <a:pos x="451" y="33"/>
                </a:cxn>
                <a:cxn ang="0">
                  <a:pos x="462" y="33"/>
                </a:cxn>
                <a:cxn ang="0">
                  <a:pos x="506" y="55"/>
                </a:cxn>
                <a:cxn ang="0">
                  <a:pos x="495" y="66"/>
                </a:cxn>
                <a:cxn ang="0">
                  <a:pos x="473" y="77"/>
                </a:cxn>
                <a:cxn ang="0">
                  <a:pos x="462" y="99"/>
                </a:cxn>
                <a:cxn ang="0">
                  <a:pos x="451" y="132"/>
                </a:cxn>
                <a:cxn ang="0">
                  <a:pos x="451" y="154"/>
                </a:cxn>
                <a:cxn ang="0">
                  <a:pos x="462" y="177"/>
                </a:cxn>
                <a:cxn ang="0">
                  <a:pos x="484" y="199"/>
                </a:cxn>
                <a:cxn ang="0">
                  <a:pos x="506" y="210"/>
                </a:cxn>
                <a:cxn ang="0">
                  <a:pos x="572" y="210"/>
                </a:cxn>
                <a:cxn ang="0">
                  <a:pos x="594" y="199"/>
                </a:cxn>
                <a:cxn ang="0">
                  <a:pos x="616" y="154"/>
                </a:cxn>
                <a:cxn ang="0">
                  <a:pos x="616" y="99"/>
                </a:cxn>
                <a:cxn ang="0">
                  <a:pos x="572" y="33"/>
                </a:cxn>
                <a:cxn ang="0">
                  <a:pos x="539" y="11"/>
                </a:cxn>
                <a:cxn ang="0">
                  <a:pos x="495" y="0"/>
                </a:cxn>
                <a:cxn ang="0">
                  <a:pos x="451" y="0"/>
                </a:cxn>
                <a:cxn ang="0">
                  <a:pos x="363" y="11"/>
                </a:cxn>
                <a:cxn ang="0">
                  <a:pos x="286" y="44"/>
                </a:cxn>
                <a:cxn ang="0">
                  <a:pos x="220" y="110"/>
                </a:cxn>
                <a:cxn ang="0">
                  <a:pos x="176" y="188"/>
                </a:cxn>
                <a:cxn ang="0">
                  <a:pos x="154" y="298"/>
                </a:cxn>
                <a:cxn ang="0">
                  <a:pos x="154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54" y="574"/>
                </a:cxn>
                <a:cxn ang="0">
                  <a:pos x="154" y="1225"/>
                </a:cxn>
                <a:cxn ang="0">
                  <a:pos x="132" y="1269"/>
                </a:cxn>
                <a:cxn ang="0">
                  <a:pos x="99" y="1269"/>
                </a:cxn>
                <a:cxn ang="0">
                  <a:pos x="66" y="1280"/>
                </a:cxn>
                <a:cxn ang="0">
                  <a:pos x="11" y="1280"/>
                </a:cxn>
                <a:cxn ang="0">
                  <a:pos x="11" y="1335"/>
                </a:cxn>
                <a:cxn ang="0">
                  <a:pos x="121" y="1335"/>
                </a:cxn>
                <a:cxn ang="0">
                  <a:pos x="220" y="1324"/>
                </a:cxn>
                <a:cxn ang="0">
                  <a:pos x="341" y="1324"/>
                </a:cxn>
                <a:cxn ang="0">
                  <a:pos x="462" y="1335"/>
                </a:cxn>
                <a:cxn ang="0">
                  <a:pos x="462" y="1280"/>
                </a:cxn>
                <a:cxn ang="0">
                  <a:pos x="374" y="1280"/>
                </a:cxn>
                <a:cxn ang="0">
                  <a:pos x="308" y="1258"/>
                </a:cxn>
                <a:cxn ang="0">
                  <a:pos x="286" y="1236"/>
                </a:cxn>
                <a:cxn ang="0">
                  <a:pos x="286" y="1214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16" h="1335">
                  <a:moveTo>
                    <a:pt x="275" y="574"/>
                  </a:moveTo>
                  <a:lnTo>
                    <a:pt x="495" y="574"/>
                  </a:lnTo>
                  <a:lnTo>
                    <a:pt x="495" y="519"/>
                  </a:lnTo>
                  <a:lnTo>
                    <a:pt x="275" y="519"/>
                  </a:lnTo>
                  <a:lnTo>
                    <a:pt x="275" y="298"/>
                  </a:lnTo>
                  <a:lnTo>
                    <a:pt x="286" y="188"/>
                  </a:lnTo>
                  <a:lnTo>
                    <a:pt x="330" y="99"/>
                  </a:lnTo>
                  <a:lnTo>
                    <a:pt x="385" y="55"/>
                  </a:lnTo>
                  <a:lnTo>
                    <a:pt x="451" y="33"/>
                  </a:lnTo>
                  <a:lnTo>
                    <a:pt x="462" y="33"/>
                  </a:lnTo>
                  <a:lnTo>
                    <a:pt x="506" y="55"/>
                  </a:lnTo>
                  <a:lnTo>
                    <a:pt x="495" y="66"/>
                  </a:lnTo>
                  <a:lnTo>
                    <a:pt x="473" y="77"/>
                  </a:lnTo>
                  <a:lnTo>
                    <a:pt x="462" y="99"/>
                  </a:lnTo>
                  <a:lnTo>
                    <a:pt x="451" y="132"/>
                  </a:lnTo>
                  <a:lnTo>
                    <a:pt x="451" y="154"/>
                  </a:lnTo>
                  <a:lnTo>
                    <a:pt x="462" y="177"/>
                  </a:lnTo>
                  <a:lnTo>
                    <a:pt x="484" y="199"/>
                  </a:lnTo>
                  <a:lnTo>
                    <a:pt x="506" y="210"/>
                  </a:lnTo>
                  <a:lnTo>
                    <a:pt x="572" y="210"/>
                  </a:lnTo>
                  <a:lnTo>
                    <a:pt x="594" y="199"/>
                  </a:lnTo>
                  <a:lnTo>
                    <a:pt x="616" y="154"/>
                  </a:lnTo>
                  <a:lnTo>
                    <a:pt x="616" y="99"/>
                  </a:lnTo>
                  <a:lnTo>
                    <a:pt x="572" y="33"/>
                  </a:lnTo>
                  <a:lnTo>
                    <a:pt x="539" y="11"/>
                  </a:lnTo>
                  <a:lnTo>
                    <a:pt x="495" y="0"/>
                  </a:lnTo>
                  <a:lnTo>
                    <a:pt x="451" y="0"/>
                  </a:lnTo>
                  <a:lnTo>
                    <a:pt x="363" y="11"/>
                  </a:lnTo>
                  <a:lnTo>
                    <a:pt x="286" y="44"/>
                  </a:lnTo>
                  <a:lnTo>
                    <a:pt x="220" y="110"/>
                  </a:lnTo>
                  <a:lnTo>
                    <a:pt x="176" y="188"/>
                  </a:lnTo>
                  <a:lnTo>
                    <a:pt x="154" y="298"/>
                  </a:lnTo>
                  <a:lnTo>
                    <a:pt x="154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54" y="574"/>
                  </a:lnTo>
                  <a:lnTo>
                    <a:pt x="154" y="1225"/>
                  </a:lnTo>
                  <a:lnTo>
                    <a:pt x="132" y="1269"/>
                  </a:lnTo>
                  <a:lnTo>
                    <a:pt x="99" y="1269"/>
                  </a:lnTo>
                  <a:lnTo>
                    <a:pt x="66" y="1280"/>
                  </a:lnTo>
                  <a:lnTo>
                    <a:pt x="11" y="1280"/>
                  </a:lnTo>
                  <a:lnTo>
                    <a:pt x="11" y="1335"/>
                  </a:lnTo>
                  <a:lnTo>
                    <a:pt x="121" y="1335"/>
                  </a:lnTo>
                  <a:lnTo>
                    <a:pt x="220" y="1324"/>
                  </a:lnTo>
                  <a:lnTo>
                    <a:pt x="341" y="1324"/>
                  </a:lnTo>
                  <a:lnTo>
                    <a:pt x="462" y="1335"/>
                  </a:lnTo>
                  <a:lnTo>
                    <a:pt x="462" y="1280"/>
                  </a:lnTo>
                  <a:lnTo>
                    <a:pt x="374" y="1280"/>
                  </a:lnTo>
                  <a:lnTo>
                    <a:pt x="308" y="1258"/>
                  </a:lnTo>
                  <a:lnTo>
                    <a:pt x="286" y="1236"/>
                  </a:lnTo>
                  <a:lnTo>
                    <a:pt x="286" y="1214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46" name="Freeform 558"/>
            <p:cNvSpPr>
              <a:spLocks/>
            </p:cNvSpPr>
            <p:nvPr/>
          </p:nvSpPr>
          <p:spPr bwMode="auto">
            <a:xfrm>
              <a:off x="29131" y="15201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0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0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47" name="Freeform 559"/>
            <p:cNvSpPr>
              <a:spLocks/>
            </p:cNvSpPr>
            <p:nvPr/>
          </p:nvSpPr>
          <p:spPr bwMode="auto">
            <a:xfrm>
              <a:off x="29131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48" name="Freeform 560"/>
            <p:cNvSpPr>
              <a:spLocks noEditPoints="1"/>
            </p:cNvSpPr>
            <p:nvPr/>
          </p:nvSpPr>
          <p:spPr bwMode="auto">
            <a:xfrm>
              <a:off x="30022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49" name="Freeform 561"/>
            <p:cNvSpPr>
              <a:spLocks/>
            </p:cNvSpPr>
            <p:nvPr/>
          </p:nvSpPr>
          <p:spPr bwMode="auto">
            <a:xfrm>
              <a:off x="31364" y="15256"/>
              <a:ext cx="946" cy="1765"/>
            </a:xfrm>
            <a:custGeom>
              <a:avLst/>
              <a:gdLst/>
              <a:ahLst/>
              <a:cxnLst>
                <a:cxn ang="0">
                  <a:pos x="935" y="66"/>
                </a:cxn>
                <a:cxn ang="0">
                  <a:pos x="935" y="55"/>
                </a:cxn>
                <a:cxn ang="0">
                  <a:pos x="946" y="44"/>
                </a:cxn>
                <a:cxn ang="0">
                  <a:pos x="946" y="22"/>
                </a:cxn>
                <a:cxn ang="0">
                  <a:pos x="924" y="0"/>
                </a:cxn>
                <a:cxn ang="0">
                  <a:pos x="891" y="0"/>
                </a:cxn>
                <a:cxn ang="0">
                  <a:pos x="880" y="11"/>
                </a:cxn>
                <a:cxn ang="0">
                  <a:pos x="869" y="33"/>
                </a:cxn>
                <a:cxn ang="0">
                  <a:pos x="11" y="1699"/>
                </a:cxn>
                <a:cxn ang="0">
                  <a:pos x="0" y="1710"/>
                </a:cxn>
                <a:cxn ang="0">
                  <a:pos x="0" y="1743"/>
                </a:cxn>
                <a:cxn ang="0">
                  <a:pos x="22" y="1765"/>
                </a:cxn>
                <a:cxn ang="0">
                  <a:pos x="55" y="1765"/>
                </a:cxn>
                <a:cxn ang="0">
                  <a:pos x="66" y="1754"/>
                </a:cxn>
                <a:cxn ang="0">
                  <a:pos x="77" y="1732"/>
                </a:cxn>
                <a:cxn ang="0">
                  <a:pos x="935" y="66"/>
                </a:cxn>
              </a:cxnLst>
              <a:rect l="0" t="0" r="r" b="b"/>
              <a:pathLst>
                <a:path w="946" h="1765">
                  <a:moveTo>
                    <a:pt x="935" y="66"/>
                  </a:moveTo>
                  <a:lnTo>
                    <a:pt x="935" y="55"/>
                  </a:lnTo>
                  <a:lnTo>
                    <a:pt x="946" y="44"/>
                  </a:lnTo>
                  <a:lnTo>
                    <a:pt x="946" y="22"/>
                  </a:lnTo>
                  <a:lnTo>
                    <a:pt x="924" y="0"/>
                  </a:lnTo>
                  <a:lnTo>
                    <a:pt x="891" y="0"/>
                  </a:lnTo>
                  <a:lnTo>
                    <a:pt x="880" y="11"/>
                  </a:lnTo>
                  <a:lnTo>
                    <a:pt x="869" y="33"/>
                  </a:lnTo>
                  <a:lnTo>
                    <a:pt x="11" y="1699"/>
                  </a:lnTo>
                  <a:lnTo>
                    <a:pt x="0" y="1710"/>
                  </a:lnTo>
                  <a:lnTo>
                    <a:pt x="0" y="1743"/>
                  </a:lnTo>
                  <a:lnTo>
                    <a:pt x="22" y="1765"/>
                  </a:lnTo>
                  <a:lnTo>
                    <a:pt x="55" y="1765"/>
                  </a:lnTo>
                  <a:lnTo>
                    <a:pt x="66" y="1754"/>
                  </a:lnTo>
                  <a:lnTo>
                    <a:pt x="77" y="1732"/>
                  </a:lnTo>
                  <a:lnTo>
                    <a:pt x="935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50" name="Freeform 562"/>
            <p:cNvSpPr>
              <a:spLocks noEditPoints="1"/>
            </p:cNvSpPr>
            <p:nvPr/>
          </p:nvSpPr>
          <p:spPr bwMode="auto">
            <a:xfrm>
              <a:off x="31210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51" name="Freeform 563"/>
            <p:cNvSpPr>
              <a:spLocks/>
            </p:cNvSpPr>
            <p:nvPr/>
          </p:nvSpPr>
          <p:spPr bwMode="auto">
            <a:xfrm>
              <a:off x="33157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52" name="Freeform 564"/>
            <p:cNvSpPr>
              <a:spLocks noEditPoints="1"/>
            </p:cNvSpPr>
            <p:nvPr/>
          </p:nvSpPr>
          <p:spPr bwMode="auto">
            <a:xfrm>
              <a:off x="34103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53" name="Freeform 565"/>
            <p:cNvSpPr>
              <a:spLocks/>
            </p:cNvSpPr>
            <p:nvPr/>
          </p:nvSpPr>
          <p:spPr bwMode="auto">
            <a:xfrm>
              <a:off x="951" y="19581"/>
              <a:ext cx="726" cy="729"/>
            </a:xfrm>
            <a:custGeom>
              <a:avLst/>
              <a:gdLst/>
              <a:ahLst/>
              <a:cxnLst>
                <a:cxn ang="0">
                  <a:pos x="726" y="365"/>
                </a:cxn>
                <a:cxn ang="0">
                  <a:pos x="693" y="221"/>
                </a:cxn>
                <a:cxn ang="0">
                  <a:pos x="616" y="100"/>
                </a:cxn>
                <a:cxn ang="0">
                  <a:pos x="506" y="23"/>
                </a:cxn>
                <a:cxn ang="0">
                  <a:pos x="363" y="0"/>
                </a:cxn>
                <a:cxn ang="0">
                  <a:pos x="220" y="23"/>
                </a:cxn>
                <a:cxn ang="0">
                  <a:pos x="99" y="111"/>
                </a:cxn>
                <a:cxn ang="0">
                  <a:pos x="22" y="221"/>
                </a:cxn>
                <a:cxn ang="0">
                  <a:pos x="0" y="365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7"/>
                </a:cxn>
                <a:cxn ang="0">
                  <a:pos x="363" y="729"/>
                </a:cxn>
                <a:cxn ang="0">
                  <a:pos x="506" y="707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5"/>
                </a:cxn>
              </a:cxnLst>
              <a:rect l="0" t="0" r="r" b="b"/>
              <a:pathLst>
                <a:path w="726" h="729">
                  <a:moveTo>
                    <a:pt x="726" y="365"/>
                  </a:moveTo>
                  <a:lnTo>
                    <a:pt x="693" y="221"/>
                  </a:lnTo>
                  <a:lnTo>
                    <a:pt x="616" y="100"/>
                  </a:lnTo>
                  <a:lnTo>
                    <a:pt x="506" y="23"/>
                  </a:lnTo>
                  <a:lnTo>
                    <a:pt x="363" y="0"/>
                  </a:lnTo>
                  <a:lnTo>
                    <a:pt x="220" y="23"/>
                  </a:lnTo>
                  <a:lnTo>
                    <a:pt x="99" y="111"/>
                  </a:lnTo>
                  <a:lnTo>
                    <a:pt x="22" y="221"/>
                  </a:lnTo>
                  <a:lnTo>
                    <a:pt x="0" y="365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7"/>
                  </a:lnTo>
                  <a:lnTo>
                    <a:pt x="363" y="729"/>
                  </a:lnTo>
                  <a:lnTo>
                    <a:pt x="506" y="707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54" name="Freeform 566"/>
            <p:cNvSpPr>
              <a:spLocks noEditPoints="1"/>
            </p:cNvSpPr>
            <p:nvPr/>
          </p:nvSpPr>
          <p:spPr bwMode="auto">
            <a:xfrm>
              <a:off x="2832" y="19085"/>
              <a:ext cx="1254" cy="1379"/>
            </a:xfrm>
            <a:custGeom>
              <a:avLst/>
              <a:gdLst/>
              <a:ahLst/>
              <a:cxnLst>
                <a:cxn ang="0">
                  <a:pos x="1254" y="695"/>
                </a:cxn>
                <a:cxn ang="0">
                  <a:pos x="1232" y="507"/>
                </a:cxn>
                <a:cxn ang="0">
                  <a:pos x="1166" y="342"/>
                </a:cxn>
                <a:cxn ang="0">
                  <a:pos x="1067" y="199"/>
                </a:cxn>
                <a:cxn ang="0">
                  <a:pos x="946" y="88"/>
                </a:cxn>
                <a:cxn ang="0">
                  <a:pos x="792" y="22"/>
                </a:cxn>
                <a:cxn ang="0">
                  <a:pos x="627" y="0"/>
                </a:cxn>
                <a:cxn ang="0">
                  <a:pos x="462" y="22"/>
                </a:cxn>
                <a:cxn ang="0">
                  <a:pos x="308" y="88"/>
                </a:cxn>
                <a:cxn ang="0">
                  <a:pos x="187" y="199"/>
                </a:cxn>
                <a:cxn ang="0">
                  <a:pos x="88" y="342"/>
                </a:cxn>
                <a:cxn ang="0">
                  <a:pos x="22" y="507"/>
                </a:cxn>
                <a:cxn ang="0">
                  <a:pos x="0" y="695"/>
                </a:cxn>
                <a:cxn ang="0">
                  <a:pos x="22" y="883"/>
                </a:cxn>
                <a:cxn ang="0">
                  <a:pos x="88" y="1048"/>
                </a:cxn>
                <a:cxn ang="0">
                  <a:pos x="187" y="1181"/>
                </a:cxn>
                <a:cxn ang="0">
                  <a:pos x="308" y="1291"/>
                </a:cxn>
                <a:cxn ang="0">
                  <a:pos x="462" y="1357"/>
                </a:cxn>
                <a:cxn ang="0">
                  <a:pos x="627" y="1379"/>
                </a:cxn>
                <a:cxn ang="0">
                  <a:pos x="792" y="1357"/>
                </a:cxn>
                <a:cxn ang="0">
                  <a:pos x="946" y="1280"/>
                </a:cxn>
                <a:cxn ang="0">
                  <a:pos x="1067" y="1181"/>
                </a:cxn>
                <a:cxn ang="0">
                  <a:pos x="1166" y="1037"/>
                </a:cxn>
                <a:cxn ang="0">
                  <a:pos x="1232" y="872"/>
                </a:cxn>
                <a:cxn ang="0">
                  <a:pos x="1254" y="695"/>
                </a:cxn>
                <a:cxn ang="0">
                  <a:pos x="627" y="1324"/>
                </a:cxn>
                <a:cxn ang="0">
                  <a:pos x="550" y="1313"/>
                </a:cxn>
                <a:cxn ang="0">
                  <a:pos x="462" y="1280"/>
                </a:cxn>
                <a:cxn ang="0">
                  <a:pos x="374" y="1225"/>
                </a:cxn>
                <a:cxn ang="0">
                  <a:pos x="308" y="1136"/>
                </a:cxn>
                <a:cxn ang="0">
                  <a:pos x="242" y="1015"/>
                </a:cxn>
                <a:cxn ang="0">
                  <a:pos x="209" y="861"/>
                </a:cxn>
                <a:cxn ang="0">
                  <a:pos x="187" y="662"/>
                </a:cxn>
                <a:cxn ang="0">
                  <a:pos x="209" y="474"/>
                </a:cxn>
                <a:cxn ang="0">
                  <a:pos x="253" y="320"/>
                </a:cxn>
                <a:cxn ang="0">
                  <a:pos x="308" y="210"/>
                </a:cxn>
                <a:cxn ang="0">
                  <a:pos x="385" y="132"/>
                </a:cxn>
                <a:cxn ang="0">
                  <a:pos x="473" y="77"/>
                </a:cxn>
                <a:cxn ang="0">
                  <a:pos x="550" y="55"/>
                </a:cxn>
                <a:cxn ang="0">
                  <a:pos x="627" y="44"/>
                </a:cxn>
                <a:cxn ang="0">
                  <a:pos x="704" y="55"/>
                </a:cxn>
                <a:cxn ang="0">
                  <a:pos x="781" y="77"/>
                </a:cxn>
                <a:cxn ang="0">
                  <a:pos x="869" y="132"/>
                </a:cxn>
                <a:cxn ang="0">
                  <a:pos x="946" y="221"/>
                </a:cxn>
                <a:cxn ang="0">
                  <a:pos x="1001" y="331"/>
                </a:cxn>
                <a:cxn ang="0">
                  <a:pos x="1045" y="474"/>
                </a:cxn>
                <a:cxn ang="0">
                  <a:pos x="1056" y="662"/>
                </a:cxn>
                <a:cxn ang="0">
                  <a:pos x="1045" y="861"/>
                </a:cxn>
                <a:cxn ang="0">
                  <a:pos x="1001" y="1015"/>
                </a:cxn>
                <a:cxn ang="0">
                  <a:pos x="946" y="1136"/>
                </a:cxn>
                <a:cxn ang="0">
                  <a:pos x="869" y="1225"/>
                </a:cxn>
                <a:cxn ang="0">
                  <a:pos x="792" y="1280"/>
                </a:cxn>
                <a:cxn ang="0">
                  <a:pos x="704" y="1313"/>
                </a:cxn>
                <a:cxn ang="0">
                  <a:pos x="627" y="1324"/>
                </a:cxn>
              </a:cxnLst>
              <a:rect l="0" t="0" r="r" b="b"/>
              <a:pathLst>
                <a:path w="1254" h="1379">
                  <a:moveTo>
                    <a:pt x="1254" y="695"/>
                  </a:moveTo>
                  <a:lnTo>
                    <a:pt x="1232" y="507"/>
                  </a:lnTo>
                  <a:lnTo>
                    <a:pt x="1166" y="342"/>
                  </a:lnTo>
                  <a:lnTo>
                    <a:pt x="1067" y="199"/>
                  </a:lnTo>
                  <a:lnTo>
                    <a:pt x="946" y="88"/>
                  </a:lnTo>
                  <a:lnTo>
                    <a:pt x="792" y="22"/>
                  </a:lnTo>
                  <a:lnTo>
                    <a:pt x="627" y="0"/>
                  </a:lnTo>
                  <a:lnTo>
                    <a:pt x="462" y="22"/>
                  </a:lnTo>
                  <a:lnTo>
                    <a:pt x="308" y="88"/>
                  </a:lnTo>
                  <a:lnTo>
                    <a:pt x="187" y="199"/>
                  </a:lnTo>
                  <a:lnTo>
                    <a:pt x="88" y="342"/>
                  </a:lnTo>
                  <a:lnTo>
                    <a:pt x="22" y="507"/>
                  </a:lnTo>
                  <a:lnTo>
                    <a:pt x="0" y="695"/>
                  </a:lnTo>
                  <a:lnTo>
                    <a:pt x="22" y="883"/>
                  </a:lnTo>
                  <a:lnTo>
                    <a:pt x="88" y="1048"/>
                  </a:lnTo>
                  <a:lnTo>
                    <a:pt x="187" y="1181"/>
                  </a:lnTo>
                  <a:lnTo>
                    <a:pt x="308" y="1291"/>
                  </a:lnTo>
                  <a:lnTo>
                    <a:pt x="462" y="1357"/>
                  </a:lnTo>
                  <a:lnTo>
                    <a:pt x="627" y="1379"/>
                  </a:lnTo>
                  <a:lnTo>
                    <a:pt x="792" y="1357"/>
                  </a:lnTo>
                  <a:lnTo>
                    <a:pt x="946" y="1280"/>
                  </a:lnTo>
                  <a:lnTo>
                    <a:pt x="1067" y="1181"/>
                  </a:lnTo>
                  <a:lnTo>
                    <a:pt x="1166" y="1037"/>
                  </a:lnTo>
                  <a:lnTo>
                    <a:pt x="1232" y="872"/>
                  </a:lnTo>
                  <a:lnTo>
                    <a:pt x="1254" y="695"/>
                  </a:lnTo>
                  <a:close/>
                  <a:moveTo>
                    <a:pt x="627" y="1324"/>
                  </a:moveTo>
                  <a:lnTo>
                    <a:pt x="550" y="1313"/>
                  </a:lnTo>
                  <a:lnTo>
                    <a:pt x="462" y="1280"/>
                  </a:lnTo>
                  <a:lnTo>
                    <a:pt x="374" y="1225"/>
                  </a:lnTo>
                  <a:lnTo>
                    <a:pt x="308" y="1136"/>
                  </a:lnTo>
                  <a:lnTo>
                    <a:pt x="242" y="1015"/>
                  </a:lnTo>
                  <a:lnTo>
                    <a:pt x="209" y="861"/>
                  </a:lnTo>
                  <a:lnTo>
                    <a:pt x="187" y="662"/>
                  </a:lnTo>
                  <a:lnTo>
                    <a:pt x="209" y="474"/>
                  </a:lnTo>
                  <a:lnTo>
                    <a:pt x="253" y="320"/>
                  </a:lnTo>
                  <a:lnTo>
                    <a:pt x="308" y="210"/>
                  </a:lnTo>
                  <a:lnTo>
                    <a:pt x="385" y="132"/>
                  </a:lnTo>
                  <a:lnTo>
                    <a:pt x="473" y="77"/>
                  </a:lnTo>
                  <a:lnTo>
                    <a:pt x="550" y="55"/>
                  </a:lnTo>
                  <a:lnTo>
                    <a:pt x="627" y="44"/>
                  </a:lnTo>
                  <a:lnTo>
                    <a:pt x="704" y="55"/>
                  </a:lnTo>
                  <a:lnTo>
                    <a:pt x="781" y="77"/>
                  </a:lnTo>
                  <a:lnTo>
                    <a:pt x="869" y="132"/>
                  </a:lnTo>
                  <a:lnTo>
                    <a:pt x="946" y="221"/>
                  </a:lnTo>
                  <a:lnTo>
                    <a:pt x="1001" y="331"/>
                  </a:lnTo>
                  <a:lnTo>
                    <a:pt x="1045" y="474"/>
                  </a:lnTo>
                  <a:lnTo>
                    <a:pt x="1056" y="662"/>
                  </a:lnTo>
                  <a:lnTo>
                    <a:pt x="1045" y="861"/>
                  </a:lnTo>
                  <a:lnTo>
                    <a:pt x="1001" y="1015"/>
                  </a:lnTo>
                  <a:lnTo>
                    <a:pt x="946" y="1136"/>
                  </a:lnTo>
                  <a:lnTo>
                    <a:pt x="869" y="1225"/>
                  </a:lnTo>
                  <a:lnTo>
                    <a:pt x="792" y="1280"/>
                  </a:lnTo>
                  <a:lnTo>
                    <a:pt x="704" y="1313"/>
                  </a:lnTo>
                  <a:lnTo>
                    <a:pt x="627" y="13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55" name="Freeform 567"/>
            <p:cNvSpPr>
              <a:spLocks/>
            </p:cNvSpPr>
            <p:nvPr/>
          </p:nvSpPr>
          <p:spPr bwMode="auto">
            <a:xfrm>
              <a:off x="4251" y="19581"/>
              <a:ext cx="957" cy="861"/>
            </a:xfrm>
            <a:custGeom>
              <a:avLst/>
              <a:gdLst/>
              <a:ahLst/>
              <a:cxnLst>
                <a:cxn ang="0">
                  <a:pos x="682" y="685"/>
                </a:cxn>
                <a:cxn ang="0">
                  <a:pos x="682" y="861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902" y="784"/>
                </a:cxn>
                <a:cxn ang="0">
                  <a:pos x="858" y="773"/>
                </a:cxn>
                <a:cxn ang="0">
                  <a:pos x="836" y="762"/>
                </a:cxn>
                <a:cxn ang="0">
                  <a:pos x="814" y="740"/>
                </a:cxn>
                <a:cxn ang="0">
                  <a:pos x="814" y="0"/>
                </a:cxn>
                <a:cxn ang="0">
                  <a:pos x="528" y="23"/>
                </a:cxn>
                <a:cxn ang="0">
                  <a:pos x="528" y="78"/>
                </a:cxn>
                <a:cxn ang="0">
                  <a:pos x="583" y="78"/>
                </a:cxn>
                <a:cxn ang="0">
                  <a:pos x="627" y="89"/>
                </a:cxn>
                <a:cxn ang="0">
                  <a:pos x="649" y="100"/>
                </a:cxn>
                <a:cxn ang="0">
                  <a:pos x="671" y="122"/>
                </a:cxn>
                <a:cxn ang="0">
                  <a:pos x="682" y="144"/>
                </a:cxn>
                <a:cxn ang="0">
                  <a:pos x="682" y="519"/>
                </a:cxn>
                <a:cxn ang="0">
                  <a:pos x="660" y="640"/>
                </a:cxn>
                <a:cxn ang="0">
                  <a:pos x="616" y="729"/>
                </a:cxn>
                <a:cxn ang="0">
                  <a:pos x="539" y="795"/>
                </a:cxn>
                <a:cxn ang="0">
                  <a:pos x="451" y="817"/>
                </a:cxn>
                <a:cxn ang="0">
                  <a:pos x="374" y="806"/>
                </a:cxn>
                <a:cxn ang="0">
                  <a:pos x="319" y="784"/>
                </a:cxn>
                <a:cxn ang="0">
                  <a:pos x="297" y="740"/>
                </a:cxn>
                <a:cxn ang="0">
                  <a:pos x="286" y="685"/>
                </a:cxn>
                <a:cxn ang="0">
                  <a:pos x="286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43" y="111"/>
                </a:cxn>
                <a:cxn ang="0">
                  <a:pos x="143" y="144"/>
                </a:cxn>
                <a:cxn ang="0">
                  <a:pos x="154" y="188"/>
                </a:cxn>
                <a:cxn ang="0">
                  <a:pos x="154" y="618"/>
                </a:cxn>
                <a:cxn ang="0">
                  <a:pos x="165" y="685"/>
                </a:cxn>
                <a:cxn ang="0">
                  <a:pos x="187" y="751"/>
                </a:cxn>
                <a:cxn ang="0">
                  <a:pos x="242" y="806"/>
                </a:cxn>
                <a:cxn ang="0">
                  <a:pos x="319" y="850"/>
                </a:cxn>
                <a:cxn ang="0">
                  <a:pos x="440" y="861"/>
                </a:cxn>
                <a:cxn ang="0">
                  <a:pos x="539" y="839"/>
                </a:cxn>
                <a:cxn ang="0">
                  <a:pos x="616" y="784"/>
                </a:cxn>
                <a:cxn ang="0">
                  <a:pos x="682" y="685"/>
                </a:cxn>
              </a:cxnLst>
              <a:rect l="0" t="0" r="r" b="b"/>
              <a:pathLst>
                <a:path w="957" h="861">
                  <a:moveTo>
                    <a:pt x="682" y="685"/>
                  </a:moveTo>
                  <a:lnTo>
                    <a:pt x="682" y="861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62"/>
                  </a:lnTo>
                  <a:lnTo>
                    <a:pt x="814" y="740"/>
                  </a:lnTo>
                  <a:lnTo>
                    <a:pt x="814" y="0"/>
                  </a:lnTo>
                  <a:lnTo>
                    <a:pt x="528" y="23"/>
                  </a:lnTo>
                  <a:lnTo>
                    <a:pt x="528" y="78"/>
                  </a:lnTo>
                  <a:lnTo>
                    <a:pt x="583" y="78"/>
                  </a:lnTo>
                  <a:lnTo>
                    <a:pt x="627" y="89"/>
                  </a:lnTo>
                  <a:lnTo>
                    <a:pt x="649" y="100"/>
                  </a:lnTo>
                  <a:lnTo>
                    <a:pt x="671" y="122"/>
                  </a:lnTo>
                  <a:lnTo>
                    <a:pt x="682" y="144"/>
                  </a:lnTo>
                  <a:lnTo>
                    <a:pt x="682" y="519"/>
                  </a:lnTo>
                  <a:lnTo>
                    <a:pt x="660" y="640"/>
                  </a:lnTo>
                  <a:lnTo>
                    <a:pt x="616" y="729"/>
                  </a:lnTo>
                  <a:lnTo>
                    <a:pt x="539" y="795"/>
                  </a:lnTo>
                  <a:lnTo>
                    <a:pt x="451" y="817"/>
                  </a:lnTo>
                  <a:lnTo>
                    <a:pt x="374" y="806"/>
                  </a:lnTo>
                  <a:lnTo>
                    <a:pt x="319" y="784"/>
                  </a:lnTo>
                  <a:lnTo>
                    <a:pt x="297" y="740"/>
                  </a:lnTo>
                  <a:lnTo>
                    <a:pt x="286" y="685"/>
                  </a:lnTo>
                  <a:lnTo>
                    <a:pt x="286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43" y="111"/>
                  </a:lnTo>
                  <a:lnTo>
                    <a:pt x="143" y="144"/>
                  </a:lnTo>
                  <a:lnTo>
                    <a:pt x="154" y="188"/>
                  </a:lnTo>
                  <a:lnTo>
                    <a:pt x="154" y="618"/>
                  </a:lnTo>
                  <a:lnTo>
                    <a:pt x="165" y="685"/>
                  </a:lnTo>
                  <a:lnTo>
                    <a:pt x="187" y="751"/>
                  </a:lnTo>
                  <a:lnTo>
                    <a:pt x="242" y="806"/>
                  </a:lnTo>
                  <a:lnTo>
                    <a:pt x="319" y="850"/>
                  </a:lnTo>
                  <a:lnTo>
                    <a:pt x="440" y="861"/>
                  </a:lnTo>
                  <a:lnTo>
                    <a:pt x="539" y="839"/>
                  </a:lnTo>
                  <a:lnTo>
                    <a:pt x="616" y="784"/>
                  </a:lnTo>
                  <a:lnTo>
                    <a:pt x="682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56" name="Freeform 568"/>
            <p:cNvSpPr>
              <a:spLocks/>
            </p:cNvSpPr>
            <p:nvPr/>
          </p:nvSpPr>
          <p:spPr bwMode="auto">
            <a:xfrm>
              <a:off x="5285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54" y="409"/>
                </a:cxn>
                <a:cxn ang="0">
                  <a:pos x="154" y="938"/>
                </a:cxn>
                <a:cxn ang="0">
                  <a:pos x="165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39" y="828"/>
                </a:cxn>
                <a:cxn ang="0">
                  <a:pos x="539" y="927"/>
                </a:cxn>
                <a:cxn ang="0">
                  <a:pos x="528" y="1027"/>
                </a:cxn>
                <a:cxn ang="0">
                  <a:pos x="506" y="1093"/>
                </a:cxn>
                <a:cxn ang="0">
                  <a:pos x="462" y="1126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86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54" y="409"/>
                  </a:lnTo>
                  <a:lnTo>
                    <a:pt x="154" y="938"/>
                  </a:lnTo>
                  <a:lnTo>
                    <a:pt x="165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39" y="828"/>
                  </a:lnTo>
                  <a:lnTo>
                    <a:pt x="539" y="927"/>
                  </a:lnTo>
                  <a:lnTo>
                    <a:pt x="528" y="1027"/>
                  </a:lnTo>
                  <a:lnTo>
                    <a:pt x="506" y="1093"/>
                  </a:lnTo>
                  <a:lnTo>
                    <a:pt x="462" y="1126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86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57" name="Freeform 569"/>
            <p:cNvSpPr>
              <a:spLocks noEditPoints="1"/>
            </p:cNvSpPr>
            <p:nvPr/>
          </p:nvSpPr>
          <p:spPr bwMode="auto">
            <a:xfrm>
              <a:off x="6033" y="19581"/>
              <a:ext cx="935" cy="1203"/>
            </a:xfrm>
            <a:custGeom>
              <a:avLst/>
              <a:gdLst/>
              <a:ahLst/>
              <a:cxnLst>
                <a:cxn ang="0">
                  <a:pos x="286" y="199"/>
                </a:cxn>
                <a:cxn ang="0">
                  <a:pos x="352" y="122"/>
                </a:cxn>
                <a:cxn ang="0">
                  <a:pos x="429" y="67"/>
                </a:cxn>
                <a:cxn ang="0">
                  <a:pos x="528" y="45"/>
                </a:cxn>
                <a:cxn ang="0">
                  <a:pos x="627" y="78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81" y="431"/>
                </a:cxn>
                <a:cxn ang="0">
                  <a:pos x="759" y="585"/>
                </a:cxn>
                <a:cxn ang="0">
                  <a:pos x="693" y="707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7"/>
                </a:cxn>
                <a:cxn ang="0">
                  <a:pos x="297" y="685"/>
                </a:cxn>
                <a:cxn ang="0">
                  <a:pos x="286" y="674"/>
                </a:cxn>
                <a:cxn ang="0">
                  <a:pos x="286" y="618"/>
                </a:cxn>
                <a:cxn ang="0">
                  <a:pos x="286" y="199"/>
                </a:cxn>
                <a:cxn ang="0">
                  <a:pos x="286" y="729"/>
                </a:cxn>
                <a:cxn ang="0">
                  <a:pos x="308" y="762"/>
                </a:cxn>
                <a:cxn ang="0">
                  <a:pos x="352" y="806"/>
                </a:cxn>
                <a:cxn ang="0">
                  <a:pos x="418" y="839"/>
                </a:cxn>
                <a:cxn ang="0">
                  <a:pos x="517" y="861"/>
                </a:cxn>
                <a:cxn ang="0">
                  <a:pos x="649" y="839"/>
                </a:cxn>
                <a:cxn ang="0">
                  <a:pos x="759" y="784"/>
                </a:cxn>
                <a:cxn ang="0">
                  <a:pos x="858" y="685"/>
                </a:cxn>
                <a:cxn ang="0">
                  <a:pos x="913" y="563"/>
                </a:cxn>
                <a:cxn ang="0">
                  <a:pos x="935" y="431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8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5"/>
                </a:cxn>
                <a:cxn ang="0">
                  <a:pos x="308" y="89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88" y="78"/>
                </a:cxn>
                <a:cxn ang="0">
                  <a:pos x="121" y="89"/>
                </a:cxn>
                <a:cxn ang="0">
                  <a:pos x="132" y="100"/>
                </a:cxn>
                <a:cxn ang="0">
                  <a:pos x="154" y="144"/>
                </a:cxn>
                <a:cxn ang="0">
                  <a:pos x="154" y="1093"/>
                </a:cxn>
                <a:cxn ang="0">
                  <a:pos x="143" y="1126"/>
                </a:cxn>
                <a:cxn ang="0">
                  <a:pos x="99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86" y="740"/>
                </a:cxn>
                <a:cxn ang="0">
                  <a:pos x="286" y="729"/>
                </a:cxn>
              </a:cxnLst>
              <a:rect l="0" t="0" r="r" b="b"/>
              <a:pathLst>
                <a:path w="935" h="1203">
                  <a:moveTo>
                    <a:pt x="286" y="199"/>
                  </a:moveTo>
                  <a:lnTo>
                    <a:pt x="352" y="122"/>
                  </a:lnTo>
                  <a:lnTo>
                    <a:pt x="429" y="67"/>
                  </a:lnTo>
                  <a:lnTo>
                    <a:pt x="528" y="45"/>
                  </a:lnTo>
                  <a:lnTo>
                    <a:pt x="627" y="78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81" y="431"/>
                  </a:lnTo>
                  <a:lnTo>
                    <a:pt x="759" y="585"/>
                  </a:lnTo>
                  <a:lnTo>
                    <a:pt x="693" y="707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7"/>
                  </a:lnTo>
                  <a:lnTo>
                    <a:pt x="297" y="685"/>
                  </a:lnTo>
                  <a:lnTo>
                    <a:pt x="286" y="674"/>
                  </a:lnTo>
                  <a:lnTo>
                    <a:pt x="286" y="618"/>
                  </a:lnTo>
                  <a:lnTo>
                    <a:pt x="286" y="199"/>
                  </a:lnTo>
                  <a:close/>
                  <a:moveTo>
                    <a:pt x="286" y="729"/>
                  </a:moveTo>
                  <a:lnTo>
                    <a:pt x="308" y="762"/>
                  </a:lnTo>
                  <a:lnTo>
                    <a:pt x="352" y="806"/>
                  </a:lnTo>
                  <a:lnTo>
                    <a:pt x="418" y="839"/>
                  </a:lnTo>
                  <a:lnTo>
                    <a:pt x="517" y="861"/>
                  </a:lnTo>
                  <a:lnTo>
                    <a:pt x="649" y="839"/>
                  </a:lnTo>
                  <a:lnTo>
                    <a:pt x="759" y="784"/>
                  </a:lnTo>
                  <a:lnTo>
                    <a:pt x="858" y="685"/>
                  </a:lnTo>
                  <a:lnTo>
                    <a:pt x="913" y="563"/>
                  </a:lnTo>
                  <a:lnTo>
                    <a:pt x="935" y="431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8"/>
                  </a:lnTo>
                  <a:lnTo>
                    <a:pt x="660" y="23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5"/>
                  </a:lnTo>
                  <a:lnTo>
                    <a:pt x="308" y="89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88" y="78"/>
                  </a:lnTo>
                  <a:lnTo>
                    <a:pt x="121" y="89"/>
                  </a:lnTo>
                  <a:lnTo>
                    <a:pt x="132" y="100"/>
                  </a:lnTo>
                  <a:lnTo>
                    <a:pt x="154" y="144"/>
                  </a:lnTo>
                  <a:lnTo>
                    <a:pt x="154" y="1093"/>
                  </a:lnTo>
                  <a:lnTo>
                    <a:pt x="143" y="1126"/>
                  </a:lnTo>
                  <a:lnTo>
                    <a:pt x="99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86" y="740"/>
                  </a:lnTo>
                  <a:lnTo>
                    <a:pt x="286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58" name="Freeform 570"/>
            <p:cNvSpPr>
              <a:spLocks/>
            </p:cNvSpPr>
            <p:nvPr/>
          </p:nvSpPr>
          <p:spPr bwMode="auto">
            <a:xfrm>
              <a:off x="7100" y="19581"/>
              <a:ext cx="945" cy="861"/>
            </a:xfrm>
            <a:custGeom>
              <a:avLst/>
              <a:gdLst/>
              <a:ahLst/>
              <a:cxnLst>
                <a:cxn ang="0">
                  <a:pos x="670" y="685"/>
                </a:cxn>
                <a:cxn ang="0">
                  <a:pos x="670" y="861"/>
                </a:cxn>
                <a:cxn ang="0">
                  <a:pos x="945" y="839"/>
                </a:cxn>
                <a:cxn ang="0">
                  <a:pos x="945" y="784"/>
                </a:cxn>
                <a:cxn ang="0">
                  <a:pos x="890" y="784"/>
                </a:cxn>
                <a:cxn ang="0">
                  <a:pos x="846" y="773"/>
                </a:cxn>
                <a:cxn ang="0">
                  <a:pos x="824" y="762"/>
                </a:cxn>
                <a:cxn ang="0">
                  <a:pos x="802" y="718"/>
                </a:cxn>
                <a:cxn ang="0">
                  <a:pos x="802" y="0"/>
                </a:cxn>
                <a:cxn ang="0">
                  <a:pos x="516" y="23"/>
                </a:cxn>
                <a:cxn ang="0">
                  <a:pos x="516" y="78"/>
                </a:cxn>
                <a:cxn ang="0">
                  <a:pos x="571" y="78"/>
                </a:cxn>
                <a:cxn ang="0">
                  <a:pos x="604" y="89"/>
                </a:cxn>
                <a:cxn ang="0">
                  <a:pos x="637" y="89"/>
                </a:cxn>
                <a:cxn ang="0">
                  <a:pos x="648" y="100"/>
                </a:cxn>
                <a:cxn ang="0">
                  <a:pos x="659" y="122"/>
                </a:cxn>
                <a:cxn ang="0">
                  <a:pos x="670" y="155"/>
                </a:cxn>
                <a:cxn ang="0">
                  <a:pos x="670" y="519"/>
                </a:cxn>
                <a:cxn ang="0">
                  <a:pos x="648" y="640"/>
                </a:cxn>
                <a:cxn ang="0">
                  <a:pos x="604" y="729"/>
                </a:cxn>
                <a:cxn ang="0">
                  <a:pos x="538" y="795"/>
                </a:cxn>
                <a:cxn ang="0">
                  <a:pos x="439" y="817"/>
                </a:cxn>
                <a:cxn ang="0">
                  <a:pos x="362" y="806"/>
                </a:cxn>
                <a:cxn ang="0">
                  <a:pos x="308" y="784"/>
                </a:cxn>
                <a:cxn ang="0">
                  <a:pos x="286" y="740"/>
                </a:cxn>
                <a:cxn ang="0">
                  <a:pos x="275" y="685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121" y="100"/>
                </a:cxn>
                <a:cxn ang="0">
                  <a:pos x="132" y="111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5"/>
                </a:cxn>
                <a:cxn ang="0">
                  <a:pos x="176" y="751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8" y="861"/>
                </a:cxn>
                <a:cxn ang="0">
                  <a:pos x="527" y="839"/>
                </a:cxn>
                <a:cxn ang="0">
                  <a:pos x="615" y="784"/>
                </a:cxn>
                <a:cxn ang="0">
                  <a:pos x="670" y="685"/>
                </a:cxn>
              </a:cxnLst>
              <a:rect l="0" t="0" r="r" b="b"/>
              <a:pathLst>
                <a:path w="945" h="861">
                  <a:moveTo>
                    <a:pt x="670" y="685"/>
                  </a:moveTo>
                  <a:lnTo>
                    <a:pt x="670" y="861"/>
                  </a:lnTo>
                  <a:lnTo>
                    <a:pt x="945" y="839"/>
                  </a:lnTo>
                  <a:lnTo>
                    <a:pt x="945" y="784"/>
                  </a:lnTo>
                  <a:lnTo>
                    <a:pt x="890" y="784"/>
                  </a:lnTo>
                  <a:lnTo>
                    <a:pt x="846" y="773"/>
                  </a:lnTo>
                  <a:lnTo>
                    <a:pt x="824" y="762"/>
                  </a:lnTo>
                  <a:lnTo>
                    <a:pt x="802" y="718"/>
                  </a:lnTo>
                  <a:lnTo>
                    <a:pt x="802" y="0"/>
                  </a:lnTo>
                  <a:lnTo>
                    <a:pt x="516" y="23"/>
                  </a:lnTo>
                  <a:lnTo>
                    <a:pt x="516" y="78"/>
                  </a:lnTo>
                  <a:lnTo>
                    <a:pt x="571" y="78"/>
                  </a:lnTo>
                  <a:lnTo>
                    <a:pt x="604" y="89"/>
                  </a:lnTo>
                  <a:lnTo>
                    <a:pt x="637" y="89"/>
                  </a:lnTo>
                  <a:lnTo>
                    <a:pt x="648" y="100"/>
                  </a:lnTo>
                  <a:lnTo>
                    <a:pt x="659" y="122"/>
                  </a:lnTo>
                  <a:lnTo>
                    <a:pt x="670" y="155"/>
                  </a:lnTo>
                  <a:lnTo>
                    <a:pt x="670" y="519"/>
                  </a:lnTo>
                  <a:lnTo>
                    <a:pt x="648" y="640"/>
                  </a:lnTo>
                  <a:lnTo>
                    <a:pt x="604" y="729"/>
                  </a:lnTo>
                  <a:lnTo>
                    <a:pt x="538" y="795"/>
                  </a:lnTo>
                  <a:lnTo>
                    <a:pt x="439" y="817"/>
                  </a:lnTo>
                  <a:lnTo>
                    <a:pt x="362" y="806"/>
                  </a:lnTo>
                  <a:lnTo>
                    <a:pt x="308" y="784"/>
                  </a:lnTo>
                  <a:lnTo>
                    <a:pt x="286" y="740"/>
                  </a:lnTo>
                  <a:lnTo>
                    <a:pt x="275" y="685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32" y="111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5"/>
                  </a:lnTo>
                  <a:lnTo>
                    <a:pt x="176" y="751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8" y="861"/>
                  </a:lnTo>
                  <a:lnTo>
                    <a:pt x="527" y="839"/>
                  </a:lnTo>
                  <a:lnTo>
                    <a:pt x="615" y="784"/>
                  </a:lnTo>
                  <a:lnTo>
                    <a:pt x="670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59" name="Freeform 571"/>
            <p:cNvSpPr>
              <a:spLocks/>
            </p:cNvSpPr>
            <p:nvPr/>
          </p:nvSpPr>
          <p:spPr bwMode="auto">
            <a:xfrm>
              <a:off x="8122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65" y="409"/>
                </a:cxn>
                <a:cxn ang="0">
                  <a:pos x="165" y="938"/>
                </a:cxn>
                <a:cxn ang="0">
                  <a:pos x="176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9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65" y="409"/>
                  </a:lnTo>
                  <a:lnTo>
                    <a:pt x="165" y="938"/>
                  </a:lnTo>
                  <a:lnTo>
                    <a:pt x="176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9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60" name="Freeform 572"/>
            <p:cNvSpPr>
              <a:spLocks/>
            </p:cNvSpPr>
            <p:nvPr/>
          </p:nvSpPr>
          <p:spPr bwMode="auto">
            <a:xfrm>
              <a:off x="956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61" name="Freeform 573"/>
            <p:cNvSpPr>
              <a:spLocks/>
            </p:cNvSpPr>
            <p:nvPr/>
          </p:nvSpPr>
          <p:spPr bwMode="auto">
            <a:xfrm>
              <a:off x="10630" y="19107"/>
              <a:ext cx="539" cy="574"/>
            </a:xfrm>
            <a:custGeom>
              <a:avLst/>
              <a:gdLst/>
              <a:ahLst/>
              <a:cxnLst>
                <a:cxn ang="0">
                  <a:pos x="506" y="199"/>
                </a:cxn>
                <a:cxn ang="0">
                  <a:pos x="539" y="165"/>
                </a:cxn>
                <a:cxn ang="0">
                  <a:pos x="539" y="154"/>
                </a:cxn>
                <a:cxn ang="0">
                  <a:pos x="528" y="132"/>
                </a:cxn>
                <a:cxn ang="0">
                  <a:pos x="517" y="121"/>
                </a:cxn>
                <a:cxn ang="0">
                  <a:pos x="473" y="121"/>
                </a:cxn>
                <a:cxn ang="0">
                  <a:pos x="462" y="132"/>
                </a:cxn>
                <a:cxn ang="0">
                  <a:pos x="286" y="254"/>
                </a:cxn>
                <a:cxn ang="0">
                  <a:pos x="308" y="55"/>
                </a:cxn>
                <a:cxn ang="0">
                  <a:pos x="308" y="22"/>
                </a:cxn>
                <a:cxn ang="0">
                  <a:pos x="286" y="0"/>
                </a:cxn>
                <a:cxn ang="0">
                  <a:pos x="264" y="0"/>
                </a:cxn>
                <a:cxn ang="0">
                  <a:pos x="242" y="11"/>
                </a:cxn>
                <a:cxn ang="0">
                  <a:pos x="220" y="33"/>
                </a:cxn>
                <a:cxn ang="0">
                  <a:pos x="242" y="254"/>
                </a:cxn>
                <a:cxn ang="0">
                  <a:pos x="66" y="132"/>
                </a:cxn>
                <a:cxn ang="0">
                  <a:pos x="55" y="121"/>
                </a:cxn>
                <a:cxn ang="0">
                  <a:pos x="33" y="121"/>
                </a:cxn>
                <a:cxn ang="0">
                  <a:pos x="11" y="132"/>
                </a:cxn>
                <a:cxn ang="0">
                  <a:pos x="0" y="143"/>
                </a:cxn>
                <a:cxn ang="0">
                  <a:pos x="0" y="177"/>
                </a:cxn>
                <a:cxn ang="0">
                  <a:pos x="11" y="188"/>
                </a:cxn>
                <a:cxn ang="0">
                  <a:pos x="11" y="199"/>
                </a:cxn>
                <a:cxn ang="0">
                  <a:pos x="33" y="199"/>
                </a:cxn>
                <a:cxn ang="0">
                  <a:pos x="220" y="287"/>
                </a:cxn>
                <a:cxn ang="0">
                  <a:pos x="33" y="375"/>
                </a:cxn>
                <a:cxn ang="0">
                  <a:pos x="11" y="375"/>
                </a:cxn>
                <a:cxn ang="0">
                  <a:pos x="0" y="386"/>
                </a:cxn>
                <a:cxn ang="0">
                  <a:pos x="0" y="419"/>
                </a:cxn>
                <a:cxn ang="0">
                  <a:pos x="11" y="441"/>
                </a:cxn>
                <a:cxn ang="0">
                  <a:pos x="22" y="452"/>
                </a:cxn>
                <a:cxn ang="0">
                  <a:pos x="55" y="452"/>
                </a:cxn>
                <a:cxn ang="0">
                  <a:pos x="66" y="441"/>
                </a:cxn>
                <a:cxn ang="0">
                  <a:pos x="242" y="320"/>
                </a:cxn>
                <a:cxn ang="0">
                  <a:pos x="220" y="541"/>
                </a:cxn>
                <a:cxn ang="0">
                  <a:pos x="242" y="563"/>
                </a:cxn>
                <a:cxn ang="0">
                  <a:pos x="264" y="574"/>
                </a:cxn>
                <a:cxn ang="0">
                  <a:pos x="286" y="574"/>
                </a:cxn>
                <a:cxn ang="0">
                  <a:pos x="308" y="552"/>
                </a:cxn>
                <a:cxn ang="0">
                  <a:pos x="308" y="497"/>
                </a:cxn>
                <a:cxn ang="0">
                  <a:pos x="297" y="430"/>
                </a:cxn>
                <a:cxn ang="0">
                  <a:pos x="286" y="353"/>
                </a:cxn>
                <a:cxn ang="0">
                  <a:pos x="286" y="320"/>
                </a:cxn>
                <a:cxn ang="0">
                  <a:pos x="330" y="353"/>
                </a:cxn>
                <a:cxn ang="0">
                  <a:pos x="385" y="386"/>
                </a:cxn>
                <a:cxn ang="0">
                  <a:pos x="451" y="430"/>
                </a:cxn>
                <a:cxn ang="0">
                  <a:pos x="473" y="441"/>
                </a:cxn>
                <a:cxn ang="0">
                  <a:pos x="484" y="452"/>
                </a:cxn>
                <a:cxn ang="0">
                  <a:pos x="495" y="452"/>
                </a:cxn>
                <a:cxn ang="0">
                  <a:pos x="517" y="441"/>
                </a:cxn>
                <a:cxn ang="0">
                  <a:pos x="528" y="430"/>
                </a:cxn>
                <a:cxn ang="0">
                  <a:pos x="539" y="408"/>
                </a:cxn>
                <a:cxn ang="0">
                  <a:pos x="528" y="386"/>
                </a:cxn>
                <a:cxn ang="0">
                  <a:pos x="517" y="375"/>
                </a:cxn>
                <a:cxn ang="0">
                  <a:pos x="506" y="375"/>
                </a:cxn>
                <a:cxn ang="0">
                  <a:pos x="308" y="287"/>
                </a:cxn>
                <a:cxn ang="0">
                  <a:pos x="506" y="199"/>
                </a:cxn>
              </a:cxnLst>
              <a:rect l="0" t="0" r="r" b="b"/>
              <a:pathLst>
                <a:path w="539" h="574">
                  <a:moveTo>
                    <a:pt x="506" y="199"/>
                  </a:moveTo>
                  <a:lnTo>
                    <a:pt x="539" y="165"/>
                  </a:lnTo>
                  <a:lnTo>
                    <a:pt x="539" y="154"/>
                  </a:lnTo>
                  <a:lnTo>
                    <a:pt x="528" y="132"/>
                  </a:lnTo>
                  <a:lnTo>
                    <a:pt x="517" y="121"/>
                  </a:lnTo>
                  <a:lnTo>
                    <a:pt x="473" y="121"/>
                  </a:lnTo>
                  <a:lnTo>
                    <a:pt x="462" y="132"/>
                  </a:lnTo>
                  <a:lnTo>
                    <a:pt x="286" y="254"/>
                  </a:lnTo>
                  <a:lnTo>
                    <a:pt x="308" y="55"/>
                  </a:lnTo>
                  <a:lnTo>
                    <a:pt x="308" y="22"/>
                  </a:lnTo>
                  <a:lnTo>
                    <a:pt x="286" y="0"/>
                  </a:lnTo>
                  <a:lnTo>
                    <a:pt x="264" y="0"/>
                  </a:lnTo>
                  <a:lnTo>
                    <a:pt x="242" y="11"/>
                  </a:lnTo>
                  <a:lnTo>
                    <a:pt x="220" y="33"/>
                  </a:lnTo>
                  <a:lnTo>
                    <a:pt x="242" y="254"/>
                  </a:lnTo>
                  <a:lnTo>
                    <a:pt x="66" y="132"/>
                  </a:lnTo>
                  <a:lnTo>
                    <a:pt x="55" y="121"/>
                  </a:lnTo>
                  <a:lnTo>
                    <a:pt x="33" y="121"/>
                  </a:lnTo>
                  <a:lnTo>
                    <a:pt x="11" y="132"/>
                  </a:lnTo>
                  <a:lnTo>
                    <a:pt x="0" y="143"/>
                  </a:lnTo>
                  <a:lnTo>
                    <a:pt x="0" y="177"/>
                  </a:lnTo>
                  <a:lnTo>
                    <a:pt x="11" y="188"/>
                  </a:lnTo>
                  <a:lnTo>
                    <a:pt x="11" y="199"/>
                  </a:lnTo>
                  <a:lnTo>
                    <a:pt x="33" y="199"/>
                  </a:lnTo>
                  <a:lnTo>
                    <a:pt x="220" y="287"/>
                  </a:lnTo>
                  <a:lnTo>
                    <a:pt x="33" y="375"/>
                  </a:lnTo>
                  <a:lnTo>
                    <a:pt x="11" y="375"/>
                  </a:lnTo>
                  <a:lnTo>
                    <a:pt x="0" y="386"/>
                  </a:lnTo>
                  <a:lnTo>
                    <a:pt x="0" y="419"/>
                  </a:lnTo>
                  <a:lnTo>
                    <a:pt x="11" y="441"/>
                  </a:lnTo>
                  <a:lnTo>
                    <a:pt x="22" y="452"/>
                  </a:lnTo>
                  <a:lnTo>
                    <a:pt x="55" y="452"/>
                  </a:lnTo>
                  <a:lnTo>
                    <a:pt x="66" y="441"/>
                  </a:lnTo>
                  <a:lnTo>
                    <a:pt x="242" y="320"/>
                  </a:lnTo>
                  <a:lnTo>
                    <a:pt x="220" y="541"/>
                  </a:lnTo>
                  <a:lnTo>
                    <a:pt x="242" y="563"/>
                  </a:lnTo>
                  <a:lnTo>
                    <a:pt x="264" y="574"/>
                  </a:lnTo>
                  <a:lnTo>
                    <a:pt x="286" y="574"/>
                  </a:lnTo>
                  <a:lnTo>
                    <a:pt x="308" y="552"/>
                  </a:lnTo>
                  <a:lnTo>
                    <a:pt x="308" y="497"/>
                  </a:lnTo>
                  <a:lnTo>
                    <a:pt x="297" y="430"/>
                  </a:lnTo>
                  <a:lnTo>
                    <a:pt x="286" y="353"/>
                  </a:lnTo>
                  <a:lnTo>
                    <a:pt x="286" y="320"/>
                  </a:lnTo>
                  <a:lnTo>
                    <a:pt x="330" y="353"/>
                  </a:lnTo>
                  <a:lnTo>
                    <a:pt x="385" y="386"/>
                  </a:lnTo>
                  <a:lnTo>
                    <a:pt x="451" y="430"/>
                  </a:lnTo>
                  <a:lnTo>
                    <a:pt x="473" y="441"/>
                  </a:lnTo>
                  <a:lnTo>
                    <a:pt x="484" y="452"/>
                  </a:lnTo>
                  <a:lnTo>
                    <a:pt x="495" y="452"/>
                  </a:lnTo>
                  <a:lnTo>
                    <a:pt x="517" y="441"/>
                  </a:lnTo>
                  <a:lnTo>
                    <a:pt x="528" y="430"/>
                  </a:lnTo>
                  <a:lnTo>
                    <a:pt x="539" y="408"/>
                  </a:lnTo>
                  <a:lnTo>
                    <a:pt x="528" y="386"/>
                  </a:lnTo>
                  <a:lnTo>
                    <a:pt x="517" y="375"/>
                  </a:lnTo>
                  <a:lnTo>
                    <a:pt x="506" y="375"/>
                  </a:lnTo>
                  <a:lnTo>
                    <a:pt x="308" y="287"/>
                  </a:lnTo>
                  <a:lnTo>
                    <a:pt x="506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62" name="Freeform 574"/>
            <p:cNvSpPr>
              <a:spLocks noEditPoints="1"/>
            </p:cNvSpPr>
            <p:nvPr/>
          </p:nvSpPr>
          <p:spPr bwMode="auto">
            <a:xfrm>
              <a:off x="12027" y="19725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63" name="Freeform 575"/>
            <p:cNvSpPr>
              <a:spLocks noEditPoints="1"/>
            </p:cNvSpPr>
            <p:nvPr/>
          </p:nvSpPr>
          <p:spPr bwMode="auto">
            <a:xfrm>
              <a:off x="13974" y="19570"/>
              <a:ext cx="858" cy="872"/>
            </a:xfrm>
            <a:custGeom>
              <a:avLst/>
              <a:gdLst/>
              <a:ahLst/>
              <a:cxnLst>
                <a:cxn ang="0">
                  <a:pos x="561" y="740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5"/>
                </a:cxn>
                <a:cxn ang="0">
                  <a:pos x="814" y="574"/>
                </a:cxn>
                <a:cxn ang="0">
                  <a:pos x="781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82" y="751"/>
                </a:cxn>
                <a:cxn ang="0">
                  <a:pos x="671" y="254"/>
                </a:cxn>
                <a:cxn ang="0">
                  <a:pos x="605" y="100"/>
                </a:cxn>
                <a:cxn ang="0">
                  <a:pos x="341" y="0"/>
                </a:cxn>
                <a:cxn ang="0">
                  <a:pos x="143" y="56"/>
                </a:cxn>
                <a:cxn ang="0">
                  <a:pos x="55" y="210"/>
                </a:cxn>
                <a:cxn ang="0">
                  <a:pos x="88" y="287"/>
                </a:cxn>
                <a:cxn ang="0">
                  <a:pos x="176" y="298"/>
                </a:cxn>
                <a:cxn ang="0">
                  <a:pos x="220" y="265"/>
                </a:cxn>
                <a:cxn ang="0">
                  <a:pos x="231" y="188"/>
                </a:cxn>
                <a:cxn ang="0">
                  <a:pos x="209" y="155"/>
                </a:cxn>
                <a:cxn ang="0">
                  <a:pos x="132" y="133"/>
                </a:cxn>
                <a:cxn ang="0">
                  <a:pos x="275" y="45"/>
                </a:cxn>
                <a:cxn ang="0">
                  <a:pos x="407" y="56"/>
                </a:cxn>
                <a:cxn ang="0">
                  <a:pos x="517" y="177"/>
                </a:cxn>
                <a:cxn ang="0">
                  <a:pos x="539" y="354"/>
                </a:cxn>
                <a:cxn ang="0">
                  <a:pos x="187" y="420"/>
                </a:cxn>
                <a:cxn ang="0">
                  <a:pos x="22" y="585"/>
                </a:cxn>
                <a:cxn ang="0">
                  <a:pos x="22" y="751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506" y="784"/>
                </a:cxn>
                <a:cxn ang="0">
                  <a:pos x="539" y="398"/>
                </a:cxn>
                <a:cxn ang="0">
                  <a:pos x="528" y="685"/>
                </a:cxn>
                <a:cxn ang="0">
                  <a:pos x="429" y="795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54" y="718"/>
                </a:cxn>
                <a:cxn ang="0">
                  <a:pos x="154" y="607"/>
                </a:cxn>
                <a:cxn ang="0">
                  <a:pos x="231" y="497"/>
                </a:cxn>
                <a:cxn ang="0">
                  <a:pos x="407" y="409"/>
                </a:cxn>
              </a:cxnLst>
              <a:rect l="0" t="0" r="r" b="b"/>
              <a:pathLst>
                <a:path w="858" h="872">
                  <a:moveTo>
                    <a:pt x="550" y="707"/>
                  </a:moveTo>
                  <a:lnTo>
                    <a:pt x="561" y="740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2"/>
                  </a:lnTo>
                  <a:lnTo>
                    <a:pt x="858" y="685"/>
                  </a:lnTo>
                  <a:lnTo>
                    <a:pt x="858" y="574"/>
                  </a:lnTo>
                  <a:lnTo>
                    <a:pt x="814" y="574"/>
                  </a:lnTo>
                  <a:lnTo>
                    <a:pt x="814" y="729"/>
                  </a:lnTo>
                  <a:lnTo>
                    <a:pt x="781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82" y="751"/>
                  </a:lnTo>
                  <a:lnTo>
                    <a:pt x="671" y="729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100"/>
                  </a:lnTo>
                  <a:lnTo>
                    <a:pt x="484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6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66" y="243"/>
                  </a:lnTo>
                  <a:lnTo>
                    <a:pt x="88" y="287"/>
                  </a:lnTo>
                  <a:lnTo>
                    <a:pt x="121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20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8"/>
                  </a:lnTo>
                  <a:lnTo>
                    <a:pt x="275" y="45"/>
                  </a:lnTo>
                  <a:lnTo>
                    <a:pt x="341" y="45"/>
                  </a:lnTo>
                  <a:lnTo>
                    <a:pt x="407" y="56"/>
                  </a:lnTo>
                  <a:lnTo>
                    <a:pt x="473" y="100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4"/>
                  </a:lnTo>
                  <a:lnTo>
                    <a:pt x="319" y="376"/>
                  </a:lnTo>
                  <a:lnTo>
                    <a:pt x="187" y="420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4"/>
                  </a:lnTo>
                  <a:lnTo>
                    <a:pt x="22" y="751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506" y="784"/>
                  </a:lnTo>
                  <a:lnTo>
                    <a:pt x="550" y="707"/>
                  </a:lnTo>
                  <a:close/>
                  <a:moveTo>
                    <a:pt x="539" y="398"/>
                  </a:moveTo>
                  <a:lnTo>
                    <a:pt x="539" y="585"/>
                  </a:lnTo>
                  <a:lnTo>
                    <a:pt x="528" y="685"/>
                  </a:lnTo>
                  <a:lnTo>
                    <a:pt x="484" y="751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54" y="718"/>
                  </a:lnTo>
                  <a:lnTo>
                    <a:pt x="143" y="663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31" y="497"/>
                  </a:lnTo>
                  <a:lnTo>
                    <a:pt x="297" y="442"/>
                  </a:lnTo>
                  <a:lnTo>
                    <a:pt x="407" y="409"/>
                  </a:lnTo>
                  <a:lnTo>
                    <a:pt x="539" y="3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64" name="Freeform 576"/>
            <p:cNvSpPr>
              <a:spLocks/>
            </p:cNvSpPr>
            <p:nvPr/>
          </p:nvSpPr>
          <p:spPr bwMode="auto">
            <a:xfrm>
              <a:off x="14898" y="19581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65" name="Freeform 577"/>
            <p:cNvSpPr>
              <a:spLocks noEditPoints="1"/>
            </p:cNvSpPr>
            <p:nvPr/>
          </p:nvSpPr>
          <p:spPr bwMode="auto">
            <a:xfrm>
              <a:off x="15635" y="19559"/>
              <a:ext cx="869" cy="1247"/>
            </a:xfrm>
            <a:custGeom>
              <a:avLst/>
              <a:gdLst/>
              <a:ahLst/>
              <a:cxnLst>
                <a:cxn ang="0">
                  <a:pos x="297" y="508"/>
                </a:cxn>
                <a:cxn ang="0">
                  <a:pos x="220" y="398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100"/>
                </a:cxn>
                <a:cxn ang="0">
                  <a:pos x="330" y="67"/>
                </a:cxn>
                <a:cxn ang="0">
                  <a:pos x="451" y="89"/>
                </a:cxn>
                <a:cxn ang="0">
                  <a:pos x="528" y="199"/>
                </a:cxn>
                <a:cxn ang="0">
                  <a:pos x="539" y="342"/>
                </a:cxn>
                <a:cxn ang="0">
                  <a:pos x="506" y="464"/>
                </a:cxn>
                <a:cxn ang="0">
                  <a:pos x="407" y="530"/>
                </a:cxn>
                <a:cxn ang="0">
                  <a:pos x="187" y="519"/>
                </a:cxn>
                <a:cxn ang="0">
                  <a:pos x="374" y="574"/>
                </a:cxn>
                <a:cxn ang="0">
                  <a:pos x="594" y="497"/>
                </a:cxn>
                <a:cxn ang="0">
                  <a:pos x="682" y="298"/>
                </a:cxn>
                <a:cxn ang="0">
                  <a:pos x="605" y="122"/>
                </a:cxn>
                <a:cxn ang="0">
                  <a:pos x="682" y="67"/>
                </a:cxn>
                <a:cxn ang="0">
                  <a:pos x="792" y="45"/>
                </a:cxn>
                <a:cxn ang="0">
                  <a:pos x="759" y="78"/>
                </a:cxn>
                <a:cxn ang="0">
                  <a:pos x="781" y="144"/>
                </a:cxn>
                <a:cxn ang="0">
                  <a:pos x="825" y="155"/>
                </a:cxn>
                <a:cxn ang="0">
                  <a:pos x="858" y="133"/>
                </a:cxn>
                <a:cxn ang="0">
                  <a:pos x="869" y="78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62" y="33"/>
                </a:cxn>
                <a:cxn ang="0">
                  <a:pos x="253" y="45"/>
                </a:cxn>
                <a:cxn ang="0">
                  <a:pos x="88" y="199"/>
                </a:cxn>
                <a:cxn ang="0">
                  <a:pos x="88" y="409"/>
                </a:cxn>
                <a:cxn ang="0">
                  <a:pos x="132" y="519"/>
                </a:cxn>
                <a:cxn ang="0">
                  <a:pos x="99" y="607"/>
                </a:cxn>
                <a:cxn ang="0">
                  <a:pos x="110" y="729"/>
                </a:cxn>
                <a:cxn ang="0">
                  <a:pos x="143" y="795"/>
                </a:cxn>
                <a:cxn ang="0">
                  <a:pos x="77" y="872"/>
                </a:cxn>
                <a:cxn ang="0">
                  <a:pos x="0" y="1016"/>
                </a:cxn>
                <a:cxn ang="0">
                  <a:pos x="121" y="1181"/>
                </a:cxn>
                <a:cxn ang="0">
                  <a:pos x="418" y="1247"/>
                </a:cxn>
                <a:cxn ang="0">
                  <a:pos x="660" y="1203"/>
                </a:cxn>
                <a:cxn ang="0">
                  <a:pos x="825" y="1093"/>
                </a:cxn>
                <a:cxn ang="0">
                  <a:pos x="836" y="927"/>
                </a:cxn>
                <a:cxn ang="0">
                  <a:pos x="715" y="795"/>
                </a:cxn>
                <a:cxn ang="0">
                  <a:pos x="506" y="740"/>
                </a:cxn>
                <a:cxn ang="0">
                  <a:pos x="220" y="729"/>
                </a:cxn>
                <a:cxn ang="0">
                  <a:pos x="165" y="674"/>
                </a:cxn>
                <a:cxn ang="0">
                  <a:pos x="154" y="574"/>
                </a:cxn>
                <a:cxn ang="0">
                  <a:pos x="187" y="519"/>
                </a:cxn>
                <a:cxn ang="0">
                  <a:pos x="297" y="1192"/>
                </a:cxn>
                <a:cxn ang="0">
                  <a:pos x="121" y="1082"/>
                </a:cxn>
                <a:cxn ang="0">
                  <a:pos x="110" y="960"/>
                </a:cxn>
                <a:cxn ang="0">
                  <a:pos x="165" y="883"/>
                </a:cxn>
                <a:cxn ang="0">
                  <a:pos x="253" y="850"/>
                </a:cxn>
                <a:cxn ang="0">
                  <a:pos x="616" y="872"/>
                </a:cxn>
                <a:cxn ang="0">
                  <a:pos x="726" y="938"/>
                </a:cxn>
                <a:cxn ang="0">
                  <a:pos x="726" y="1082"/>
                </a:cxn>
                <a:cxn ang="0">
                  <a:pos x="550" y="1192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97" y="508"/>
                  </a:lnTo>
                  <a:lnTo>
                    <a:pt x="242" y="464"/>
                  </a:lnTo>
                  <a:lnTo>
                    <a:pt x="220" y="398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2"/>
                  </a:lnTo>
                  <a:lnTo>
                    <a:pt x="264" y="100"/>
                  </a:lnTo>
                  <a:lnTo>
                    <a:pt x="297" y="89"/>
                  </a:lnTo>
                  <a:lnTo>
                    <a:pt x="330" y="67"/>
                  </a:lnTo>
                  <a:lnTo>
                    <a:pt x="374" y="67"/>
                  </a:lnTo>
                  <a:lnTo>
                    <a:pt x="451" y="89"/>
                  </a:lnTo>
                  <a:lnTo>
                    <a:pt x="506" y="133"/>
                  </a:lnTo>
                  <a:lnTo>
                    <a:pt x="528" y="199"/>
                  </a:lnTo>
                  <a:lnTo>
                    <a:pt x="539" y="254"/>
                  </a:lnTo>
                  <a:lnTo>
                    <a:pt x="539" y="342"/>
                  </a:lnTo>
                  <a:lnTo>
                    <a:pt x="528" y="376"/>
                  </a:lnTo>
                  <a:lnTo>
                    <a:pt x="506" y="464"/>
                  </a:lnTo>
                  <a:lnTo>
                    <a:pt x="451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87" y="519"/>
                  </a:moveTo>
                  <a:lnTo>
                    <a:pt x="297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9"/>
                  </a:lnTo>
                  <a:lnTo>
                    <a:pt x="682" y="298"/>
                  </a:lnTo>
                  <a:lnTo>
                    <a:pt x="660" y="199"/>
                  </a:lnTo>
                  <a:lnTo>
                    <a:pt x="605" y="122"/>
                  </a:lnTo>
                  <a:lnTo>
                    <a:pt x="638" y="89"/>
                  </a:lnTo>
                  <a:lnTo>
                    <a:pt x="682" y="67"/>
                  </a:lnTo>
                  <a:lnTo>
                    <a:pt x="748" y="45"/>
                  </a:lnTo>
                  <a:lnTo>
                    <a:pt x="792" y="45"/>
                  </a:lnTo>
                  <a:lnTo>
                    <a:pt x="770" y="56"/>
                  </a:lnTo>
                  <a:lnTo>
                    <a:pt x="759" y="78"/>
                  </a:lnTo>
                  <a:lnTo>
                    <a:pt x="759" y="100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3"/>
                  </a:lnTo>
                  <a:lnTo>
                    <a:pt x="869" y="122"/>
                  </a:lnTo>
                  <a:lnTo>
                    <a:pt x="869" y="78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9"/>
                  </a:lnTo>
                  <a:lnTo>
                    <a:pt x="462" y="33"/>
                  </a:lnTo>
                  <a:lnTo>
                    <a:pt x="374" y="22"/>
                  </a:lnTo>
                  <a:lnTo>
                    <a:pt x="253" y="45"/>
                  </a:lnTo>
                  <a:lnTo>
                    <a:pt x="154" y="111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9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99" y="607"/>
                  </a:lnTo>
                  <a:lnTo>
                    <a:pt x="99" y="685"/>
                  </a:lnTo>
                  <a:lnTo>
                    <a:pt x="110" y="729"/>
                  </a:lnTo>
                  <a:lnTo>
                    <a:pt x="121" y="762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6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64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25" y="1093"/>
                  </a:lnTo>
                  <a:lnTo>
                    <a:pt x="847" y="1005"/>
                  </a:lnTo>
                  <a:lnTo>
                    <a:pt x="836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1"/>
                  </a:lnTo>
                  <a:lnTo>
                    <a:pt x="506" y="740"/>
                  </a:lnTo>
                  <a:lnTo>
                    <a:pt x="253" y="740"/>
                  </a:lnTo>
                  <a:lnTo>
                    <a:pt x="220" y="729"/>
                  </a:lnTo>
                  <a:lnTo>
                    <a:pt x="187" y="707"/>
                  </a:lnTo>
                  <a:lnTo>
                    <a:pt x="165" y="674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87" y="519"/>
                  </a:lnTo>
                  <a:close/>
                  <a:moveTo>
                    <a:pt x="429" y="1203"/>
                  </a:moveTo>
                  <a:lnTo>
                    <a:pt x="297" y="1192"/>
                  </a:lnTo>
                  <a:lnTo>
                    <a:pt x="187" y="1148"/>
                  </a:lnTo>
                  <a:lnTo>
                    <a:pt x="121" y="1082"/>
                  </a:lnTo>
                  <a:lnTo>
                    <a:pt x="99" y="1016"/>
                  </a:lnTo>
                  <a:lnTo>
                    <a:pt x="110" y="960"/>
                  </a:lnTo>
                  <a:lnTo>
                    <a:pt x="132" y="916"/>
                  </a:lnTo>
                  <a:lnTo>
                    <a:pt x="165" y="883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48" y="1016"/>
                  </a:lnTo>
                  <a:lnTo>
                    <a:pt x="726" y="1082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29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66" name="Freeform 578"/>
            <p:cNvSpPr>
              <a:spLocks/>
            </p:cNvSpPr>
            <p:nvPr/>
          </p:nvSpPr>
          <p:spPr bwMode="auto">
            <a:xfrm>
              <a:off x="16922" y="19581"/>
              <a:ext cx="1474" cy="839"/>
            </a:xfrm>
            <a:custGeom>
              <a:avLst/>
              <a:gdLst/>
              <a:ahLst/>
              <a:cxnLst>
                <a:cxn ang="0">
                  <a:pos x="143" y="729"/>
                </a:cxn>
                <a:cxn ang="0">
                  <a:pos x="88" y="773"/>
                </a:cxn>
                <a:cxn ang="0">
                  <a:pos x="0" y="784"/>
                </a:cxn>
                <a:cxn ang="0">
                  <a:pos x="110" y="839"/>
                </a:cxn>
                <a:cxn ang="0">
                  <a:pos x="308" y="839"/>
                </a:cxn>
                <a:cxn ang="0">
                  <a:pos x="418" y="784"/>
                </a:cxn>
                <a:cxn ang="0">
                  <a:pos x="330" y="773"/>
                </a:cxn>
                <a:cxn ang="0">
                  <a:pos x="275" y="729"/>
                </a:cxn>
                <a:cxn ang="0">
                  <a:pos x="297" y="210"/>
                </a:cxn>
                <a:cxn ang="0">
                  <a:pos x="440" y="56"/>
                </a:cxn>
                <a:cxn ang="0">
                  <a:pos x="605" y="56"/>
                </a:cxn>
                <a:cxn ang="0">
                  <a:pos x="660" y="177"/>
                </a:cxn>
                <a:cxn ang="0">
                  <a:pos x="671" y="729"/>
                </a:cxn>
                <a:cxn ang="0">
                  <a:pos x="638" y="773"/>
                </a:cxn>
                <a:cxn ang="0">
                  <a:pos x="572" y="784"/>
                </a:cxn>
                <a:cxn ang="0">
                  <a:pos x="517" y="839"/>
                </a:cxn>
                <a:cxn ang="0">
                  <a:pos x="737" y="828"/>
                </a:cxn>
                <a:cxn ang="0">
                  <a:pos x="946" y="839"/>
                </a:cxn>
                <a:cxn ang="0">
                  <a:pos x="891" y="784"/>
                </a:cxn>
                <a:cxn ang="0">
                  <a:pos x="825" y="773"/>
                </a:cxn>
                <a:cxn ang="0">
                  <a:pos x="803" y="343"/>
                </a:cxn>
                <a:cxn ang="0">
                  <a:pos x="880" y="122"/>
                </a:cxn>
                <a:cxn ang="0">
                  <a:pos x="1056" y="45"/>
                </a:cxn>
                <a:cxn ang="0">
                  <a:pos x="1166" y="111"/>
                </a:cxn>
                <a:cxn ang="0">
                  <a:pos x="1199" y="254"/>
                </a:cxn>
                <a:cxn ang="0">
                  <a:pos x="1188" y="751"/>
                </a:cxn>
                <a:cxn ang="0">
                  <a:pos x="1144" y="773"/>
                </a:cxn>
                <a:cxn ang="0">
                  <a:pos x="1045" y="784"/>
                </a:cxn>
                <a:cxn ang="0">
                  <a:pos x="1155" y="839"/>
                </a:cxn>
                <a:cxn ang="0">
                  <a:pos x="1364" y="839"/>
                </a:cxn>
                <a:cxn ang="0">
                  <a:pos x="1474" y="784"/>
                </a:cxn>
                <a:cxn ang="0">
                  <a:pos x="1364" y="773"/>
                </a:cxn>
                <a:cxn ang="0">
                  <a:pos x="1331" y="751"/>
                </a:cxn>
                <a:cxn ang="0">
                  <a:pos x="1320" y="232"/>
                </a:cxn>
                <a:cxn ang="0">
                  <a:pos x="1265" y="67"/>
                </a:cxn>
                <a:cxn ang="0">
                  <a:pos x="1166" y="11"/>
                </a:cxn>
                <a:cxn ang="0">
                  <a:pos x="957" y="23"/>
                </a:cxn>
                <a:cxn ang="0">
                  <a:pos x="825" y="122"/>
                </a:cxn>
                <a:cxn ang="0">
                  <a:pos x="770" y="100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330" y="100"/>
                </a:cxn>
                <a:cxn ang="0">
                  <a:pos x="264" y="0"/>
                </a:cxn>
                <a:cxn ang="0">
                  <a:pos x="0" y="78"/>
                </a:cxn>
                <a:cxn ang="0">
                  <a:pos x="121" y="100"/>
                </a:cxn>
                <a:cxn ang="0">
                  <a:pos x="143" y="188"/>
                </a:cxn>
              </a:cxnLst>
              <a:rect l="0" t="0" r="r" b="b"/>
              <a:pathLst>
                <a:path w="1474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52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38" y="111"/>
                  </a:lnTo>
                  <a:lnTo>
                    <a:pt x="660" y="177"/>
                  </a:lnTo>
                  <a:lnTo>
                    <a:pt x="671" y="254"/>
                  </a:lnTo>
                  <a:lnTo>
                    <a:pt x="671" y="729"/>
                  </a:lnTo>
                  <a:lnTo>
                    <a:pt x="660" y="751"/>
                  </a:lnTo>
                  <a:lnTo>
                    <a:pt x="638" y="773"/>
                  </a:lnTo>
                  <a:lnTo>
                    <a:pt x="616" y="773"/>
                  </a:lnTo>
                  <a:lnTo>
                    <a:pt x="572" y="784"/>
                  </a:lnTo>
                  <a:lnTo>
                    <a:pt x="517" y="784"/>
                  </a:lnTo>
                  <a:lnTo>
                    <a:pt x="517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73"/>
                  </a:lnTo>
                  <a:lnTo>
                    <a:pt x="803" y="729"/>
                  </a:lnTo>
                  <a:lnTo>
                    <a:pt x="803" y="343"/>
                  </a:lnTo>
                  <a:lnTo>
                    <a:pt x="825" y="210"/>
                  </a:lnTo>
                  <a:lnTo>
                    <a:pt x="880" y="122"/>
                  </a:lnTo>
                  <a:lnTo>
                    <a:pt x="968" y="56"/>
                  </a:lnTo>
                  <a:lnTo>
                    <a:pt x="1056" y="45"/>
                  </a:lnTo>
                  <a:lnTo>
                    <a:pt x="1133" y="56"/>
                  </a:lnTo>
                  <a:lnTo>
                    <a:pt x="1166" y="111"/>
                  </a:lnTo>
                  <a:lnTo>
                    <a:pt x="1188" y="177"/>
                  </a:lnTo>
                  <a:lnTo>
                    <a:pt x="1199" y="254"/>
                  </a:lnTo>
                  <a:lnTo>
                    <a:pt x="1199" y="729"/>
                  </a:lnTo>
                  <a:lnTo>
                    <a:pt x="1188" y="751"/>
                  </a:lnTo>
                  <a:lnTo>
                    <a:pt x="1166" y="773"/>
                  </a:lnTo>
                  <a:lnTo>
                    <a:pt x="1144" y="773"/>
                  </a:lnTo>
                  <a:lnTo>
                    <a:pt x="1100" y="784"/>
                  </a:lnTo>
                  <a:lnTo>
                    <a:pt x="1045" y="784"/>
                  </a:lnTo>
                  <a:lnTo>
                    <a:pt x="1045" y="839"/>
                  </a:lnTo>
                  <a:lnTo>
                    <a:pt x="1155" y="839"/>
                  </a:lnTo>
                  <a:lnTo>
                    <a:pt x="1265" y="828"/>
                  </a:lnTo>
                  <a:lnTo>
                    <a:pt x="1364" y="839"/>
                  </a:lnTo>
                  <a:lnTo>
                    <a:pt x="1474" y="839"/>
                  </a:lnTo>
                  <a:lnTo>
                    <a:pt x="1474" y="784"/>
                  </a:lnTo>
                  <a:lnTo>
                    <a:pt x="1397" y="784"/>
                  </a:lnTo>
                  <a:lnTo>
                    <a:pt x="1364" y="773"/>
                  </a:lnTo>
                  <a:lnTo>
                    <a:pt x="1342" y="762"/>
                  </a:lnTo>
                  <a:lnTo>
                    <a:pt x="1331" y="751"/>
                  </a:lnTo>
                  <a:lnTo>
                    <a:pt x="1331" y="365"/>
                  </a:lnTo>
                  <a:lnTo>
                    <a:pt x="1320" y="232"/>
                  </a:lnTo>
                  <a:lnTo>
                    <a:pt x="1309" y="144"/>
                  </a:lnTo>
                  <a:lnTo>
                    <a:pt x="1265" y="67"/>
                  </a:lnTo>
                  <a:lnTo>
                    <a:pt x="1232" y="34"/>
                  </a:lnTo>
                  <a:lnTo>
                    <a:pt x="1166" y="11"/>
                  </a:lnTo>
                  <a:lnTo>
                    <a:pt x="1067" y="0"/>
                  </a:lnTo>
                  <a:lnTo>
                    <a:pt x="957" y="23"/>
                  </a:lnTo>
                  <a:lnTo>
                    <a:pt x="880" y="67"/>
                  </a:lnTo>
                  <a:lnTo>
                    <a:pt x="825" y="122"/>
                  </a:lnTo>
                  <a:lnTo>
                    <a:pt x="792" y="188"/>
                  </a:lnTo>
                  <a:lnTo>
                    <a:pt x="770" y="100"/>
                  </a:lnTo>
                  <a:lnTo>
                    <a:pt x="715" y="45"/>
                  </a:lnTo>
                  <a:lnTo>
                    <a:pt x="660" y="23"/>
                  </a:lnTo>
                  <a:lnTo>
                    <a:pt x="594" y="0"/>
                  </a:lnTo>
                  <a:lnTo>
                    <a:pt x="539" y="0"/>
                  </a:lnTo>
                  <a:lnTo>
                    <a:pt x="418" y="23"/>
                  </a:lnTo>
                  <a:lnTo>
                    <a:pt x="330" y="100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67" name="Freeform 579"/>
            <p:cNvSpPr>
              <a:spLocks noEditPoints="1"/>
            </p:cNvSpPr>
            <p:nvPr/>
          </p:nvSpPr>
          <p:spPr bwMode="auto">
            <a:xfrm>
              <a:off x="18495" y="19151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3"/>
                </a:cxn>
                <a:cxn ang="0">
                  <a:pos x="11" y="508"/>
                </a:cxn>
                <a:cxn ang="0">
                  <a:pos x="66" y="508"/>
                </a:cxn>
                <a:cxn ang="0">
                  <a:pos x="99" y="519"/>
                </a:cxn>
                <a:cxn ang="0">
                  <a:pos x="143" y="541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9"/>
                </a:cxn>
                <a:cxn ang="0">
                  <a:pos x="143" y="1181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1"/>
                </a:cxn>
                <a:cxn ang="0">
                  <a:pos x="275" y="1159"/>
                </a:cxn>
                <a:cxn ang="0">
                  <a:pos x="275" y="1126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3"/>
                </a:cxn>
                <a:cxn ang="0">
                  <a:pos x="99" y="155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42" y="177"/>
                </a:cxn>
                <a:cxn ang="0">
                  <a:pos x="264" y="166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3"/>
                  </a:lnTo>
                  <a:lnTo>
                    <a:pt x="11" y="508"/>
                  </a:lnTo>
                  <a:lnTo>
                    <a:pt x="66" y="508"/>
                  </a:lnTo>
                  <a:lnTo>
                    <a:pt x="99" y="519"/>
                  </a:lnTo>
                  <a:lnTo>
                    <a:pt x="143" y="541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9"/>
                  </a:lnTo>
                  <a:lnTo>
                    <a:pt x="143" y="1181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1"/>
                  </a:lnTo>
                  <a:lnTo>
                    <a:pt x="275" y="1159"/>
                  </a:lnTo>
                  <a:lnTo>
                    <a:pt x="275" y="1126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3"/>
                  </a:lnTo>
                  <a:lnTo>
                    <a:pt x="99" y="155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42" y="177"/>
                  </a:lnTo>
                  <a:lnTo>
                    <a:pt x="264" y="166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68" name="Freeform 580"/>
            <p:cNvSpPr>
              <a:spLocks/>
            </p:cNvSpPr>
            <p:nvPr/>
          </p:nvSpPr>
          <p:spPr bwMode="auto">
            <a:xfrm>
              <a:off x="19023" y="19581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9"/>
                </a:cxn>
                <a:cxn ang="0">
                  <a:pos x="275" y="343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6"/>
                </a:cxn>
                <a:cxn ang="0">
                  <a:pos x="528" y="45"/>
                </a:cxn>
                <a:cxn ang="0">
                  <a:pos x="605" y="56"/>
                </a:cxn>
                <a:cxn ang="0">
                  <a:pos x="649" y="111"/>
                </a:cxn>
                <a:cxn ang="0">
                  <a:pos x="671" y="177"/>
                </a:cxn>
                <a:cxn ang="0">
                  <a:pos x="671" y="729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1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7"/>
                </a:cxn>
                <a:cxn ang="0">
                  <a:pos x="704" y="34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6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49" y="111"/>
                  </a:lnTo>
                  <a:lnTo>
                    <a:pt x="671" y="177"/>
                  </a:lnTo>
                  <a:lnTo>
                    <a:pt x="671" y="729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1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7"/>
                  </a:lnTo>
                  <a:lnTo>
                    <a:pt x="704" y="34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6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69" name="Freeform 581"/>
            <p:cNvSpPr>
              <a:spLocks/>
            </p:cNvSpPr>
            <p:nvPr/>
          </p:nvSpPr>
          <p:spPr bwMode="auto">
            <a:xfrm>
              <a:off x="14458" y="21137"/>
              <a:ext cx="484" cy="883"/>
            </a:xfrm>
            <a:custGeom>
              <a:avLst/>
              <a:gdLst/>
              <a:ahLst/>
              <a:cxnLst>
                <a:cxn ang="0">
                  <a:pos x="297" y="33"/>
                </a:cxn>
                <a:cxn ang="0">
                  <a:pos x="297" y="0"/>
                </a:cxn>
                <a:cxn ang="0">
                  <a:pos x="264" y="0"/>
                </a:cxn>
                <a:cxn ang="0">
                  <a:pos x="165" y="56"/>
                </a:cxn>
                <a:cxn ang="0">
                  <a:pos x="77" y="78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77" y="133"/>
                </a:cxn>
                <a:cxn ang="0">
                  <a:pos x="198" y="100"/>
                </a:cxn>
                <a:cxn ang="0">
                  <a:pos x="198" y="795"/>
                </a:cxn>
                <a:cxn ang="0">
                  <a:pos x="187" y="806"/>
                </a:cxn>
                <a:cxn ang="0">
                  <a:pos x="187" y="817"/>
                </a:cxn>
                <a:cxn ang="0">
                  <a:pos x="165" y="828"/>
                </a:cxn>
                <a:cxn ang="0">
                  <a:pos x="143" y="828"/>
                </a:cxn>
                <a:cxn ang="0">
                  <a:pos x="110" y="839"/>
                </a:cxn>
                <a:cxn ang="0">
                  <a:pos x="11" y="839"/>
                </a:cxn>
                <a:cxn ang="0">
                  <a:pos x="11" y="883"/>
                </a:cxn>
                <a:cxn ang="0">
                  <a:pos x="484" y="883"/>
                </a:cxn>
                <a:cxn ang="0">
                  <a:pos x="484" y="839"/>
                </a:cxn>
                <a:cxn ang="0">
                  <a:pos x="385" y="839"/>
                </a:cxn>
                <a:cxn ang="0">
                  <a:pos x="352" y="828"/>
                </a:cxn>
                <a:cxn ang="0">
                  <a:pos x="330" y="828"/>
                </a:cxn>
                <a:cxn ang="0">
                  <a:pos x="308" y="817"/>
                </a:cxn>
                <a:cxn ang="0">
                  <a:pos x="308" y="806"/>
                </a:cxn>
                <a:cxn ang="0">
                  <a:pos x="297" y="795"/>
                </a:cxn>
                <a:cxn ang="0">
                  <a:pos x="297" y="773"/>
                </a:cxn>
                <a:cxn ang="0">
                  <a:pos x="297" y="33"/>
                </a:cxn>
              </a:cxnLst>
              <a:rect l="0" t="0" r="r" b="b"/>
              <a:pathLst>
                <a:path w="484" h="883">
                  <a:moveTo>
                    <a:pt x="297" y="33"/>
                  </a:moveTo>
                  <a:lnTo>
                    <a:pt x="297" y="0"/>
                  </a:lnTo>
                  <a:lnTo>
                    <a:pt x="264" y="0"/>
                  </a:lnTo>
                  <a:lnTo>
                    <a:pt x="165" y="56"/>
                  </a:lnTo>
                  <a:lnTo>
                    <a:pt x="77" y="78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77" y="133"/>
                  </a:lnTo>
                  <a:lnTo>
                    <a:pt x="198" y="100"/>
                  </a:lnTo>
                  <a:lnTo>
                    <a:pt x="198" y="795"/>
                  </a:lnTo>
                  <a:lnTo>
                    <a:pt x="187" y="806"/>
                  </a:lnTo>
                  <a:lnTo>
                    <a:pt x="187" y="817"/>
                  </a:lnTo>
                  <a:lnTo>
                    <a:pt x="165" y="828"/>
                  </a:lnTo>
                  <a:lnTo>
                    <a:pt x="143" y="828"/>
                  </a:lnTo>
                  <a:lnTo>
                    <a:pt x="110" y="839"/>
                  </a:lnTo>
                  <a:lnTo>
                    <a:pt x="11" y="839"/>
                  </a:lnTo>
                  <a:lnTo>
                    <a:pt x="11" y="883"/>
                  </a:lnTo>
                  <a:lnTo>
                    <a:pt x="484" y="883"/>
                  </a:lnTo>
                  <a:lnTo>
                    <a:pt x="484" y="839"/>
                  </a:lnTo>
                  <a:lnTo>
                    <a:pt x="385" y="839"/>
                  </a:lnTo>
                  <a:lnTo>
                    <a:pt x="352" y="828"/>
                  </a:lnTo>
                  <a:lnTo>
                    <a:pt x="330" y="828"/>
                  </a:lnTo>
                  <a:lnTo>
                    <a:pt x="308" y="817"/>
                  </a:lnTo>
                  <a:lnTo>
                    <a:pt x="308" y="806"/>
                  </a:lnTo>
                  <a:lnTo>
                    <a:pt x="297" y="795"/>
                  </a:lnTo>
                  <a:lnTo>
                    <a:pt x="297" y="773"/>
                  </a:lnTo>
                  <a:lnTo>
                    <a:pt x="297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70" name="Freeform 582"/>
            <p:cNvSpPr>
              <a:spLocks noEditPoints="1"/>
            </p:cNvSpPr>
            <p:nvPr/>
          </p:nvSpPr>
          <p:spPr bwMode="auto">
            <a:xfrm>
              <a:off x="15217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71" name="Freeform 583"/>
            <p:cNvSpPr>
              <a:spLocks/>
            </p:cNvSpPr>
            <p:nvPr/>
          </p:nvSpPr>
          <p:spPr bwMode="auto">
            <a:xfrm>
              <a:off x="16361" y="21093"/>
              <a:ext cx="649" cy="938"/>
            </a:xfrm>
            <a:custGeom>
              <a:avLst/>
              <a:gdLst/>
              <a:ahLst/>
              <a:cxnLst>
                <a:cxn ang="0">
                  <a:pos x="319" y="11"/>
                </a:cxn>
                <a:cxn ang="0">
                  <a:pos x="297" y="0"/>
                </a:cxn>
                <a:cxn ang="0">
                  <a:pos x="253" y="11"/>
                </a:cxn>
                <a:cxn ang="0">
                  <a:pos x="132" y="22"/>
                </a:cxn>
                <a:cxn ang="0">
                  <a:pos x="99" y="33"/>
                </a:cxn>
                <a:cxn ang="0">
                  <a:pos x="110" y="66"/>
                </a:cxn>
                <a:cxn ang="0">
                  <a:pos x="198" y="77"/>
                </a:cxn>
                <a:cxn ang="0">
                  <a:pos x="11" y="872"/>
                </a:cxn>
                <a:cxn ang="0">
                  <a:pos x="0" y="916"/>
                </a:cxn>
                <a:cxn ang="0">
                  <a:pos x="66" y="938"/>
                </a:cxn>
                <a:cxn ang="0">
                  <a:pos x="121" y="861"/>
                </a:cxn>
                <a:cxn ang="0">
                  <a:pos x="176" y="629"/>
                </a:cxn>
                <a:cxn ang="0">
                  <a:pos x="264" y="640"/>
                </a:cxn>
                <a:cxn ang="0">
                  <a:pos x="319" y="673"/>
                </a:cxn>
                <a:cxn ang="0">
                  <a:pos x="341" y="762"/>
                </a:cxn>
                <a:cxn ang="0">
                  <a:pos x="330" y="806"/>
                </a:cxn>
                <a:cxn ang="0">
                  <a:pos x="352" y="883"/>
                </a:cxn>
                <a:cxn ang="0">
                  <a:pos x="407" y="927"/>
                </a:cxn>
                <a:cxn ang="0">
                  <a:pos x="473" y="938"/>
                </a:cxn>
                <a:cxn ang="0">
                  <a:pos x="583" y="872"/>
                </a:cxn>
                <a:cxn ang="0">
                  <a:pos x="638" y="728"/>
                </a:cxn>
                <a:cxn ang="0">
                  <a:pos x="605" y="717"/>
                </a:cxn>
                <a:cxn ang="0">
                  <a:pos x="594" y="751"/>
                </a:cxn>
                <a:cxn ang="0">
                  <a:pos x="550" y="850"/>
                </a:cxn>
                <a:cxn ang="0">
                  <a:pos x="473" y="905"/>
                </a:cxn>
                <a:cxn ang="0">
                  <a:pos x="440" y="883"/>
                </a:cxn>
                <a:cxn ang="0">
                  <a:pos x="429" y="795"/>
                </a:cxn>
                <a:cxn ang="0">
                  <a:pos x="440" y="751"/>
                </a:cxn>
                <a:cxn ang="0">
                  <a:pos x="429" y="673"/>
                </a:cxn>
                <a:cxn ang="0">
                  <a:pos x="330" y="607"/>
                </a:cxn>
                <a:cxn ang="0">
                  <a:pos x="231" y="596"/>
                </a:cxn>
                <a:cxn ang="0">
                  <a:pos x="319" y="519"/>
                </a:cxn>
                <a:cxn ang="0">
                  <a:pos x="407" y="442"/>
                </a:cxn>
                <a:cxn ang="0">
                  <a:pos x="550" y="375"/>
                </a:cxn>
                <a:cxn ang="0">
                  <a:pos x="583" y="386"/>
                </a:cxn>
                <a:cxn ang="0">
                  <a:pos x="561" y="408"/>
                </a:cxn>
                <a:cxn ang="0">
                  <a:pos x="528" y="442"/>
                </a:cxn>
                <a:cxn ang="0">
                  <a:pos x="572" y="519"/>
                </a:cxn>
                <a:cxn ang="0">
                  <a:pos x="616" y="508"/>
                </a:cxn>
                <a:cxn ang="0">
                  <a:pos x="649" y="464"/>
                </a:cxn>
                <a:cxn ang="0">
                  <a:pos x="638" y="386"/>
                </a:cxn>
                <a:cxn ang="0">
                  <a:pos x="583" y="342"/>
                </a:cxn>
                <a:cxn ang="0">
                  <a:pos x="473" y="353"/>
                </a:cxn>
                <a:cxn ang="0">
                  <a:pos x="341" y="453"/>
                </a:cxn>
                <a:cxn ang="0">
                  <a:pos x="231" y="541"/>
                </a:cxn>
                <a:cxn ang="0">
                  <a:pos x="319" y="44"/>
                </a:cxn>
              </a:cxnLst>
              <a:rect l="0" t="0" r="r" b="b"/>
              <a:pathLst>
                <a:path w="649" h="938">
                  <a:moveTo>
                    <a:pt x="319" y="44"/>
                  </a:moveTo>
                  <a:lnTo>
                    <a:pt x="319" y="11"/>
                  </a:lnTo>
                  <a:lnTo>
                    <a:pt x="308" y="11"/>
                  </a:lnTo>
                  <a:lnTo>
                    <a:pt x="297" y="0"/>
                  </a:lnTo>
                  <a:lnTo>
                    <a:pt x="275" y="0"/>
                  </a:lnTo>
                  <a:lnTo>
                    <a:pt x="253" y="11"/>
                  </a:lnTo>
                  <a:lnTo>
                    <a:pt x="154" y="11"/>
                  </a:lnTo>
                  <a:lnTo>
                    <a:pt x="132" y="22"/>
                  </a:lnTo>
                  <a:lnTo>
                    <a:pt x="110" y="22"/>
                  </a:lnTo>
                  <a:lnTo>
                    <a:pt x="99" y="33"/>
                  </a:lnTo>
                  <a:lnTo>
                    <a:pt x="99" y="55"/>
                  </a:lnTo>
                  <a:lnTo>
                    <a:pt x="110" y="66"/>
                  </a:lnTo>
                  <a:lnTo>
                    <a:pt x="187" y="66"/>
                  </a:lnTo>
                  <a:lnTo>
                    <a:pt x="198" y="77"/>
                  </a:lnTo>
                  <a:lnTo>
                    <a:pt x="198" y="122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0" y="916"/>
                  </a:lnTo>
                  <a:lnTo>
                    <a:pt x="22" y="938"/>
                  </a:lnTo>
                  <a:lnTo>
                    <a:pt x="66" y="938"/>
                  </a:lnTo>
                  <a:lnTo>
                    <a:pt x="88" y="927"/>
                  </a:lnTo>
                  <a:lnTo>
                    <a:pt x="121" y="861"/>
                  </a:lnTo>
                  <a:lnTo>
                    <a:pt x="143" y="728"/>
                  </a:lnTo>
                  <a:lnTo>
                    <a:pt x="176" y="629"/>
                  </a:lnTo>
                  <a:lnTo>
                    <a:pt x="220" y="629"/>
                  </a:lnTo>
                  <a:lnTo>
                    <a:pt x="264" y="640"/>
                  </a:lnTo>
                  <a:lnTo>
                    <a:pt x="297" y="662"/>
                  </a:lnTo>
                  <a:lnTo>
                    <a:pt x="319" y="673"/>
                  </a:lnTo>
                  <a:lnTo>
                    <a:pt x="341" y="740"/>
                  </a:lnTo>
                  <a:lnTo>
                    <a:pt x="341" y="762"/>
                  </a:lnTo>
                  <a:lnTo>
                    <a:pt x="330" y="784"/>
                  </a:lnTo>
                  <a:lnTo>
                    <a:pt x="330" y="806"/>
                  </a:lnTo>
                  <a:lnTo>
                    <a:pt x="341" y="850"/>
                  </a:lnTo>
                  <a:lnTo>
                    <a:pt x="352" y="883"/>
                  </a:lnTo>
                  <a:lnTo>
                    <a:pt x="374" y="905"/>
                  </a:lnTo>
                  <a:lnTo>
                    <a:pt x="407" y="927"/>
                  </a:lnTo>
                  <a:lnTo>
                    <a:pt x="440" y="938"/>
                  </a:lnTo>
                  <a:lnTo>
                    <a:pt x="473" y="938"/>
                  </a:lnTo>
                  <a:lnTo>
                    <a:pt x="539" y="916"/>
                  </a:lnTo>
                  <a:lnTo>
                    <a:pt x="583" y="872"/>
                  </a:lnTo>
                  <a:lnTo>
                    <a:pt x="638" y="762"/>
                  </a:lnTo>
                  <a:lnTo>
                    <a:pt x="638" y="728"/>
                  </a:lnTo>
                  <a:lnTo>
                    <a:pt x="627" y="717"/>
                  </a:lnTo>
                  <a:lnTo>
                    <a:pt x="605" y="717"/>
                  </a:lnTo>
                  <a:lnTo>
                    <a:pt x="605" y="728"/>
                  </a:lnTo>
                  <a:lnTo>
                    <a:pt x="594" y="751"/>
                  </a:lnTo>
                  <a:lnTo>
                    <a:pt x="572" y="817"/>
                  </a:lnTo>
                  <a:lnTo>
                    <a:pt x="550" y="850"/>
                  </a:lnTo>
                  <a:lnTo>
                    <a:pt x="506" y="894"/>
                  </a:lnTo>
                  <a:lnTo>
                    <a:pt x="473" y="905"/>
                  </a:lnTo>
                  <a:lnTo>
                    <a:pt x="451" y="894"/>
                  </a:lnTo>
                  <a:lnTo>
                    <a:pt x="440" y="883"/>
                  </a:lnTo>
                  <a:lnTo>
                    <a:pt x="429" y="861"/>
                  </a:lnTo>
                  <a:lnTo>
                    <a:pt x="429" y="795"/>
                  </a:lnTo>
                  <a:lnTo>
                    <a:pt x="440" y="773"/>
                  </a:lnTo>
                  <a:lnTo>
                    <a:pt x="440" y="751"/>
                  </a:lnTo>
                  <a:lnTo>
                    <a:pt x="451" y="728"/>
                  </a:lnTo>
                  <a:lnTo>
                    <a:pt x="429" y="673"/>
                  </a:lnTo>
                  <a:lnTo>
                    <a:pt x="385" y="629"/>
                  </a:lnTo>
                  <a:lnTo>
                    <a:pt x="330" y="607"/>
                  </a:lnTo>
                  <a:lnTo>
                    <a:pt x="275" y="596"/>
                  </a:lnTo>
                  <a:lnTo>
                    <a:pt x="231" y="596"/>
                  </a:lnTo>
                  <a:lnTo>
                    <a:pt x="297" y="552"/>
                  </a:lnTo>
                  <a:lnTo>
                    <a:pt x="319" y="519"/>
                  </a:lnTo>
                  <a:lnTo>
                    <a:pt x="341" y="508"/>
                  </a:lnTo>
                  <a:lnTo>
                    <a:pt x="407" y="442"/>
                  </a:lnTo>
                  <a:lnTo>
                    <a:pt x="473" y="397"/>
                  </a:lnTo>
                  <a:lnTo>
                    <a:pt x="550" y="375"/>
                  </a:lnTo>
                  <a:lnTo>
                    <a:pt x="561" y="375"/>
                  </a:lnTo>
                  <a:lnTo>
                    <a:pt x="583" y="386"/>
                  </a:lnTo>
                  <a:lnTo>
                    <a:pt x="594" y="397"/>
                  </a:lnTo>
                  <a:lnTo>
                    <a:pt x="561" y="408"/>
                  </a:lnTo>
                  <a:lnTo>
                    <a:pt x="539" y="420"/>
                  </a:lnTo>
                  <a:lnTo>
                    <a:pt x="528" y="442"/>
                  </a:lnTo>
                  <a:lnTo>
                    <a:pt x="528" y="497"/>
                  </a:lnTo>
                  <a:lnTo>
                    <a:pt x="572" y="519"/>
                  </a:lnTo>
                  <a:lnTo>
                    <a:pt x="594" y="519"/>
                  </a:lnTo>
                  <a:lnTo>
                    <a:pt x="616" y="508"/>
                  </a:lnTo>
                  <a:lnTo>
                    <a:pt x="638" y="486"/>
                  </a:lnTo>
                  <a:lnTo>
                    <a:pt x="649" y="464"/>
                  </a:lnTo>
                  <a:lnTo>
                    <a:pt x="649" y="408"/>
                  </a:lnTo>
                  <a:lnTo>
                    <a:pt x="638" y="386"/>
                  </a:lnTo>
                  <a:lnTo>
                    <a:pt x="616" y="364"/>
                  </a:lnTo>
                  <a:lnTo>
                    <a:pt x="583" y="342"/>
                  </a:lnTo>
                  <a:lnTo>
                    <a:pt x="550" y="342"/>
                  </a:lnTo>
                  <a:lnTo>
                    <a:pt x="473" y="353"/>
                  </a:lnTo>
                  <a:lnTo>
                    <a:pt x="407" y="397"/>
                  </a:lnTo>
                  <a:lnTo>
                    <a:pt x="341" y="453"/>
                  </a:lnTo>
                  <a:lnTo>
                    <a:pt x="286" y="508"/>
                  </a:lnTo>
                  <a:lnTo>
                    <a:pt x="231" y="541"/>
                  </a:lnTo>
                  <a:lnTo>
                    <a:pt x="187" y="574"/>
                  </a:lnTo>
                  <a:lnTo>
                    <a:pt x="319" y="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72" name="Freeform 584"/>
            <p:cNvSpPr>
              <a:spLocks noEditPoints="1"/>
            </p:cNvSpPr>
            <p:nvPr/>
          </p:nvSpPr>
          <p:spPr bwMode="auto">
            <a:xfrm>
              <a:off x="17230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73" name="Freeform 585"/>
            <p:cNvSpPr>
              <a:spLocks/>
            </p:cNvSpPr>
            <p:nvPr/>
          </p:nvSpPr>
          <p:spPr bwMode="auto">
            <a:xfrm>
              <a:off x="18363" y="21115"/>
              <a:ext cx="1210" cy="905"/>
            </a:xfrm>
            <a:custGeom>
              <a:avLst/>
              <a:gdLst/>
              <a:ahLst/>
              <a:cxnLst>
                <a:cxn ang="0">
                  <a:pos x="671" y="364"/>
                </a:cxn>
                <a:cxn ang="0">
                  <a:pos x="671" y="353"/>
                </a:cxn>
                <a:cxn ang="0">
                  <a:pos x="693" y="331"/>
                </a:cxn>
                <a:cxn ang="0">
                  <a:pos x="946" y="155"/>
                </a:cxn>
                <a:cxn ang="0">
                  <a:pos x="1111" y="55"/>
                </a:cxn>
                <a:cxn ang="0">
                  <a:pos x="1199" y="44"/>
                </a:cxn>
                <a:cxn ang="0">
                  <a:pos x="1210" y="11"/>
                </a:cxn>
                <a:cxn ang="0">
                  <a:pos x="924" y="0"/>
                </a:cxn>
                <a:cxn ang="0">
                  <a:pos x="913" y="33"/>
                </a:cxn>
                <a:cxn ang="0">
                  <a:pos x="946" y="44"/>
                </a:cxn>
                <a:cxn ang="0">
                  <a:pos x="957" y="89"/>
                </a:cxn>
                <a:cxn ang="0">
                  <a:pos x="902" y="133"/>
                </a:cxn>
                <a:cxn ang="0">
                  <a:pos x="462" y="100"/>
                </a:cxn>
                <a:cxn ang="0">
                  <a:pos x="484" y="55"/>
                </a:cxn>
                <a:cxn ang="0">
                  <a:pos x="605" y="44"/>
                </a:cxn>
                <a:cxn ang="0">
                  <a:pos x="616" y="11"/>
                </a:cxn>
                <a:cxn ang="0">
                  <a:pos x="231" y="0"/>
                </a:cxn>
                <a:cxn ang="0">
                  <a:pos x="220" y="33"/>
                </a:cxn>
                <a:cxn ang="0">
                  <a:pos x="330" y="44"/>
                </a:cxn>
                <a:cxn ang="0">
                  <a:pos x="341" y="100"/>
                </a:cxn>
                <a:cxn ang="0">
                  <a:pos x="154" y="828"/>
                </a:cxn>
                <a:cxn ang="0">
                  <a:pos x="132" y="850"/>
                </a:cxn>
                <a:cxn ang="0">
                  <a:pos x="88" y="861"/>
                </a:cxn>
                <a:cxn ang="0">
                  <a:pos x="11" y="872"/>
                </a:cxn>
                <a:cxn ang="0">
                  <a:pos x="11" y="894"/>
                </a:cxn>
                <a:cxn ang="0">
                  <a:pos x="385" y="905"/>
                </a:cxn>
                <a:cxn ang="0">
                  <a:pos x="396" y="861"/>
                </a:cxn>
                <a:cxn ang="0">
                  <a:pos x="308" y="850"/>
                </a:cxn>
                <a:cxn ang="0">
                  <a:pos x="275" y="839"/>
                </a:cxn>
                <a:cxn ang="0">
                  <a:pos x="286" y="773"/>
                </a:cxn>
                <a:cxn ang="0">
                  <a:pos x="341" y="574"/>
                </a:cxn>
                <a:cxn ang="0">
                  <a:pos x="748" y="795"/>
                </a:cxn>
                <a:cxn ang="0">
                  <a:pos x="759" y="839"/>
                </a:cxn>
                <a:cxn ang="0">
                  <a:pos x="737" y="850"/>
                </a:cxn>
                <a:cxn ang="0">
                  <a:pos x="682" y="861"/>
                </a:cxn>
                <a:cxn ang="0">
                  <a:pos x="671" y="905"/>
                </a:cxn>
                <a:cxn ang="0">
                  <a:pos x="1012" y="894"/>
                </a:cxn>
                <a:cxn ang="0">
                  <a:pos x="968" y="861"/>
                </a:cxn>
                <a:cxn ang="0">
                  <a:pos x="935" y="850"/>
                </a:cxn>
                <a:cxn ang="0">
                  <a:pos x="902" y="817"/>
                </a:cxn>
              </a:cxnLst>
              <a:rect l="0" t="0" r="r" b="b"/>
              <a:pathLst>
                <a:path w="1210" h="905">
                  <a:moveTo>
                    <a:pt x="671" y="375"/>
                  </a:moveTo>
                  <a:lnTo>
                    <a:pt x="671" y="364"/>
                  </a:lnTo>
                  <a:lnTo>
                    <a:pt x="660" y="353"/>
                  </a:lnTo>
                  <a:lnTo>
                    <a:pt x="671" y="353"/>
                  </a:lnTo>
                  <a:lnTo>
                    <a:pt x="671" y="342"/>
                  </a:lnTo>
                  <a:lnTo>
                    <a:pt x="693" y="331"/>
                  </a:lnTo>
                  <a:lnTo>
                    <a:pt x="825" y="232"/>
                  </a:lnTo>
                  <a:lnTo>
                    <a:pt x="946" y="155"/>
                  </a:lnTo>
                  <a:lnTo>
                    <a:pt x="1034" y="100"/>
                  </a:lnTo>
                  <a:lnTo>
                    <a:pt x="1111" y="55"/>
                  </a:lnTo>
                  <a:lnTo>
                    <a:pt x="1177" y="44"/>
                  </a:lnTo>
                  <a:lnTo>
                    <a:pt x="1199" y="44"/>
                  </a:lnTo>
                  <a:lnTo>
                    <a:pt x="1210" y="33"/>
                  </a:lnTo>
                  <a:lnTo>
                    <a:pt x="1210" y="11"/>
                  </a:lnTo>
                  <a:lnTo>
                    <a:pt x="1199" y="0"/>
                  </a:lnTo>
                  <a:lnTo>
                    <a:pt x="924" y="0"/>
                  </a:lnTo>
                  <a:lnTo>
                    <a:pt x="913" y="11"/>
                  </a:lnTo>
                  <a:lnTo>
                    <a:pt x="913" y="33"/>
                  </a:lnTo>
                  <a:lnTo>
                    <a:pt x="924" y="44"/>
                  </a:lnTo>
                  <a:lnTo>
                    <a:pt x="946" y="44"/>
                  </a:lnTo>
                  <a:lnTo>
                    <a:pt x="968" y="66"/>
                  </a:lnTo>
                  <a:lnTo>
                    <a:pt x="957" y="89"/>
                  </a:lnTo>
                  <a:lnTo>
                    <a:pt x="924" y="122"/>
                  </a:lnTo>
                  <a:lnTo>
                    <a:pt x="902" y="133"/>
                  </a:lnTo>
                  <a:lnTo>
                    <a:pt x="352" y="519"/>
                  </a:lnTo>
                  <a:lnTo>
                    <a:pt x="462" y="100"/>
                  </a:lnTo>
                  <a:lnTo>
                    <a:pt x="462" y="78"/>
                  </a:lnTo>
                  <a:lnTo>
                    <a:pt x="484" y="55"/>
                  </a:lnTo>
                  <a:lnTo>
                    <a:pt x="506" y="44"/>
                  </a:lnTo>
                  <a:lnTo>
                    <a:pt x="605" y="44"/>
                  </a:lnTo>
                  <a:lnTo>
                    <a:pt x="616" y="33"/>
                  </a:lnTo>
                  <a:lnTo>
                    <a:pt x="616" y="11"/>
                  </a:lnTo>
                  <a:lnTo>
                    <a:pt x="605" y="0"/>
                  </a:lnTo>
                  <a:lnTo>
                    <a:pt x="231" y="0"/>
                  </a:lnTo>
                  <a:lnTo>
                    <a:pt x="220" y="11"/>
                  </a:lnTo>
                  <a:lnTo>
                    <a:pt x="220" y="33"/>
                  </a:lnTo>
                  <a:lnTo>
                    <a:pt x="231" y="44"/>
                  </a:lnTo>
                  <a:lnTo>
                    <a:pt x="330" y="44"/>
                  </a:lnTo>
                  <a:lnTo>
                    <a:pt x="341" y="55"/>
                  </a:lnTo>
                  <a:lnTo>
                    <a:pt x="341" y="100"/>
                  </a:lnTo>
                  <a:lnTo>
                    <a:pt x="165" y="806"/>
                  </a:lnTo>
                  <a:lnTo>
                    <a:pt x="154" y="828"/>
                  </a:lnTo>
                  <a:lnTo>
                    <a:pt x="154" y="839"/>
                  </a:lnTo>
                  <a:lnTo>
                    <a:pt x="132" y="850"/>
                  </a:lnTo>
                  <a:lnTo>
                    <a:pt x="121" y="850"/>
                  </a:lnTo>
                  <a:lnTo>
                    <a:pt x="88" y="861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11" y="894"/>
                  </a:lnTo>
                  <a:lnTo>
                    <a:pt x="11" y="905"/>
                  </a:lnTo>
                  <a:lnTo>
                    <a:pt x="385" y="905"/>
                  </a:lnTo>
                  <a:lnTo>
                    <a:pt x="396" y="894"/>
                  </a:lnTo>
                  <a:lnTo>
                    <a:pt x="396" y="861"/>
                  </a:lnTo>
                  <a:lnTo>
                    <a:pt x="330" y="861"/>
                  </a:lnTo>
                  <a:lnTo>
                    <a:pt x="308" y="850"/>
                  </a:lnTo>
                  <a:lnTo>
                    <a:pt x="286" y="850"/>
                  </a:lnTo>
                  <a:lnTo>
                    <a:pt x="275" y="839"/>
                  </a:lnTo>
                  <a:lnTo>
                    <a:pt x="275" y="817"/>
                  </a:lnTo>
                  <a:lnTo>
                    <a:pt x="286" y="773"/>
                  </a:lnTo>
                  <a:lnTo>
                    <a:pt x="308" y="695"/>
                  </a:lnTo>
                  <a:lnTo>
                    <a:pt x="341" y="574"/>
                  </a:lnTo>
                  <a:lnTo>
                    <a:pt x="561" y="420"/>
                  </a:lnTo>
                  <a:lnTo>
                    <a:pt x="748" y="795"/>
                  </a:lnTo>
                  <a:lnTo>
                    <a:pt x="759" y="806"/>
                  </a:lnTo>
                  <a:lnTo>
                    <a:pt x="759" y="839"/>
                  </a:lnTo>
                  <a:lnTo>
                    <a:pt x="748" y="850"/>
                  </a:lnTo>
                  <a:lnTo>
                    <a:pt x="737" y="850"/>
                  </a:lnTo>
                  <a:lnTo>
                    <a:pt x="715" y="861"/>
                  </a:lnTo>
                  <a:lnTo>
                    <a:pt x="682" y="861"/>
                  </a:lnTo>
                  <a:lnTo>
                    <a:pt x="671" y="872"/>
                  </a:lnTo>
                  <a:lnTo>
                    <a:pt x="671" y="905"/>
                  </a:lnTo>
                  <a:lnTo>
                    <a:pt x="1001" y="905"/>
                  </a:lnTo>
                  <a:lnTo>
                    <a:pt x="1012" y="894"/>
                  </a:lnTo>
                  <a:lnTo>
                    <a:pt x="1012" y="861"/>
                  </a:lnTo>
                  <a:lnTo>
                    <a:pt x="968" y="861"/>
                  </a:lnTo>
                  <a:lnTo>
                    <a:pt x="946" y="850"/>
                  </a:lnTo>
                  <a:lnTo>
                    <a:pt x="935" y="850"/>
                  </a:lnTo>
                  <a:lnTo>
                    <a:pt x="913" y="839"/>
                  </a:lnTo>
                  <a:lnTo>
                    <a:pt x="902" y="817"/>
                  </a:lnTo>
                  <a:lnTo>
                    <a:pt x="671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74" name="Freeform 586"/>
            <p:cNvSpPr>
              <a:spLocks noEditPoints="1"/>
            </p:cNvSpPr>
            <p:nvPr/>
          </p:nvSpPr>
          <p:spPr bwMode="auto">
            <a:xfrm>
              <a:off x="20442" y="19581"/>
              <a:ext cx="726" cy="861"/>
            </a:xfrm>
            <a:custGeom>
              <a:avLst/>
              <a:gdLst/>
              <a:ahLst/>
              <a:cxnLst>
                <a:cxn ang="0">
                  <a:pos x="264" y="398"/>
                </a:cxn>
                <a:cxn ang="0">
                  <a:pos x="341" y="398"/>
                </a:cxn>
                <a:cxn ang="0">
                  <a:pos x="451" y="387"/>
                </a:cxn>
                <a:cxn ang="0">
                  <a:pos x="561" y="354"/>
                </a:cxn>
                <a:cxn ang="0">
                  <a:pos x="638" y="309"/>
                </a:cxn>
                <a:cxn ang="0">
                  <a:pos x="682" y="243"/>
                </a:cxn>
                <a:cxn ang="0">
                  <a:pos x="693" y="199"/>
                </a:cxn>
                <a:cxn ang="0">
                  <a:pos x="693" y="166"/>
                </a:cxn>
                <a:cxn ang="0">
                  <a:pos x="682" y="100"/>
                </a:cxn>
                <a:cxn ang="0">
                  <a:pos x="649" y="45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6"/>
                </a:cxn>
                <a:cxn ang="0">
                  <a:pos x="165" y="133"/>
                </a:cxn>
                <a:cxn ang="0">
                  <a:pos x="77" y="232"/>
                </a:cxn>
                <a:cxn ang="0">
                  <a:pos x="22" y="365"/>
                </a:cxn>
                <a:cxn ang="0">
                  <a:pos x="0" y="519"/>
                </a:cxn>
                <a:cxn ang="0">
                  <a:pos x="22" y="652"/>
                </a:cxn>
                <a:cxn ang="0">
                  <a:pos x="77" y="762"/>
                </a:cxn>
                <a:cxn ang="0">
                  <a:pos x="176" y="828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1" y="784"/>
                </a:cxn>
                <a:cxn ang="0">
                  <a:pos x="649" y="729"/>
                </a:cxn>
                <a:cxn ang="0">
                  <a:pos x="704" y="663"/>
                </a:cxn>
                <a:cxn ang="0">
                  <a:pos x="726" y="640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93" y="607"/>
                </a:cxn>
                <a:cxn ang="0">
                  <a:pos x="693" y="618"/>
                </a:cxn>
                <a:cxn ang="0">
                  <a:pos x="682" y="629"/>
                </a:cxn>
                <a:cxn ang="0">
                  <a:pos x="583" y="718"/>
                </a:cxn>
                <a:cxn ang="0">
                  <a:pos x="484" y="773"/>
                </a:cxn>
                <a:cxn ang="0">
                  <a:pos x="396" y="806"/>
                </a:cxn>
                <a:cxn ang="0">
                  <a:pos x="330" y="817"/>
                </a:cxn>
                <a:cxn ang="0">
                  <a:pos x="297" y="817"/>
                </a:cxn>
                <a:cxn ang="0">
                  <a:pos x="220" y="806"/>
                </a:cxn>
                <a:cxn ang="0">
                  <a:pos x="176" y="762"/>
                </a:cxn>
                <a:cxn ang="0">
                  <a:pos x="154" y="707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7"/>
                </a:cxn>
                <a:cxn ang="0">
                  <a:pos x="165" y="398"/>
                </a:cxn>
                <a:cxn ang="0">
                  <a:pos x="264" y="398"/>
                </a:cxn>
                <a:cxn ang="0">
                  <a:pos x="176" y="354"/>
                </a:cxn>
                <a:cxn ang="0">
                  <a:pos x="220" y="232"/>
                </a:cxn>
                <a:cxn ang="0">
                  <a:pos x="286" y="144"/>
                </a:cxn>
                <a:cxn ang="0">
                  <a:pos x="341" y="89"/>
                </a:cxn>
                <a:cxn ang="0">
                  <a:pos x="407" y="56"/>
                </a:cxn>
                <a:cxn ang="0">
                  <a:pos x="462" y="45"/>
                </a:cxn>
                <a:cxn ang="0">
                  <a:pos x="539" y="45"/>
                </a:cxn>
                <a:cxn ang="0">
                  <a:pos x="572" y="56"/>
                </a:cxn>
                <a:cxn ang="0">
                  <a:pos x="616" y="100"/>
                </a:cxn>
                <a:cxn ang="0">
                  <a:pos x="638" y="166"/>
                </a:cxn>
                <a:cxn ang="0">
                  <a:pos x="616" y="243"/>
                </a:cxn>
                <a:cxn ang="0">
                  <a:pos x="550" y="298"/>
                </a:cxn>
                <a:cxn ang="0">
                  <a:pos x="473" y="332"/>
                </a:cxn>
                <a:cxn ang="0">
                  <a:pos x="385" y="354"/>
                </a:cxn>
                <a:cxn ang="0">
                  <a:pos x="253" y="354"/>
                </a:cxn>
                <a:cxn ang="0">
                  <a:pos x="176" y="354"/>
                </a:cxn>
              </a:cxnLst>
              <a:rect l="0" t="0" r="r" b="b"/>
              <a:pathLst>
                <a:path w="726" h="861">
                  <a:moveTo>
                    <a:pt x="264" y="398"/>
                  </a:moveTo>
                  <a:lnTo>
                    <a:pt x="341" y="398"/>
                  </a:lnTo>
                  <a:lnTo>
                    <a:pt x="451" y="387"/>
                  </a:lnTo>
                  <a:lnTo>
                    <a:pt x="561" y="354"/>
                  </a:lnTo>
                  <a:lnTo>
                    <a:pt x="638" y="309"/>
                  </a:lnTo>
                  <a:lnTo>
                    <a:pt x="682" y="243"/>
                  </a:lnTo>
                  <a:lnTo>
                    <a:pt x="693" y="199"/>
                  </a:lnTo>
                  <a:lnTo>
                    <a:pt x="693" y="166"/>
                  </a:lnTo>
                  <a:lnTo>
                    <a:pt x="682" y="100"/>
                  </a:lnTo>
                  <a:lnTo>
                    <a:pt x="649" y="45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6"/>
                  </a:lnTo>
                  <a:lnTo>
                    <a:pt x="165" y="133"/>
                  </a:lnTo>
                  <a:lnTo>
                    <a:pt x="77" y="232"/>
                  </a:lnTo>
                  <a:lnTo>
                    <a:pt x="22" y="365"/>
                  </a:lnTo>
                  <a:lnTo>
                    <a:pt x="0" y="519"/>
                  </a:lnTo>
                  <a:lnTo>
                    <a:pt x="22" y="652"/>
                  </a:lnTo>
                  <a:lnTo>
                    <a:pt x="77" y="762"/>
                  </a:lnTo>
                  <a:lnTo>
                    <a:pt x="176" y="828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1" y="784"/>
                  </a:lnTo>
                  <a:lnTo>
                    <a:pt x="649" y="729"/>
                  </a:lnTo>
                  <a:lnTo>
                    <a:pt x="704" y="663"/>
                  </a:lnTo>
                  <a:lnTo>
                    <a:pt x="726" y="640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93" y="607"/>
                  </a:lnTo>
                  <a:lnTo>
                    <a:pt x="693" y="618"/>
                  </a:lnTo>
                  <a:lnTo>
                    <a:pt x="682" y="629"/>
                  </a:lnTo>
                  <a:lnTo>
                    <a:pt x="583" y="718"/>
                  </a:lnTo>
                  <a:lnTo>
                    <a:pt x="484" y="773"/>
                  </a:lnTo>
                  <a:lnTo>
                    <a:pt x="396" y="806"/>
                  </a:lnTo>
                  <a:lnTo>
                    <a:pt x="330" y="817"/>
                  </a:lnTo>
                  <a:lnTo>
                    <a:pt x="297" y="817"/>
                  </a:lnTo>
                  <a:lnTo>
                    <a:pt x="220" y="806"/>
                  </a:lnTo>
                  <a:lnTo>
                    <a:pt x="176" y="762"/>
                  </a:lnTo>
                  <a:lnTo>
                    <a:pt x="154" y="707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7"/>
                  </a:lnTo>
                  <a:lnTo>
                    <a:pt x="165" y="398"/>
                  </a:lnTo>
                  <a:lnTo>
                    <a:pt x="264" y="398"/>
                  </a:lnTo>
                  <a:close/>
                  <a:moveTo>
                    <a:pt x="176" y="354"/>
                  </a:moveTo>
                  <a:lnTo>
                    <a:pt x="220" y="232"/>
                  </a:lnTo>
                  <a:lnTo>
                    <a:pt x="286" y="144"/>
                  </a:lnTo>
                  <a:lnTo>
                    <a:pt x="341" y="89"/>
                  </a:lnTo>
                  <a:lnTo>
                    <a:pt x="407" y="56"/>
                  </a:lnTo>
                  <a:lnTo>
                    <a:pt x="462" y="45"/>
                  </a:lnTo>
                  <a:lnTo>
                    <a:pt x="539" y="45"/>
                  </a:lnTo>
                  <a:lnTo>
                    <a:pt x="572" y="56"/>
                  </a:lnTo>
                  <a:lnTo>
                    <a:pt x="616" y="100"/>
                  </a:lnTo>
                  <a:lnTo>
                    <a:pt x="638" y="166"/>
                  </a:lnTo>
                  <a:lnTo>
                    <a:pt x="616" y="243"/>
                  </a:lnTo>
                  <a:lnTo>
                    <a:pt x="550" y="298"/>
                  </a:lnTo>
                  <a:lnTo>
                    <a:pt x="473" y="332"/>
                  </a:lnTo>
                  <a:lnTo>
                    <a:pt x="385" y="354"/>
                  </a:lnTo>
                  <a:lnTo>
                    <a:pt x="253" y="354"/>
                  </a:lnTo>
                  <a:lnTo>
                    <a:pt x="176" y="3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75" name="Freeform 587"/>
            <p:cNvSpPr>
              <a:spLocks/>
            </p:cNvSpPr>
            <p:nvPr/>
          </p:nvSpPr>
          <p:spPr bwMode="auto">
            <a:xfrm>
              <a:off x="21289" y="19581"/>
              <a:ext cx="769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208" y="828"/>
                </a:cxn>
                <a:cxn ang="0">
                  <a:pos x="230" y="773"/>
                </a:cxn>
                <a:cxn ang="0">
                  <a:pos x="285" y="552"/>
                </a:cxn>
                <a:cxn ang="0">
                  <a:pos x="318" y="431"/>
                </a:cxn>
                <a:cxn ang="0">
                  <a:pos x="351" y="265"/>
                </a:cxn>
                <a:cxn ang="0">
                  <a:pos x="417" y="155"/>
                </a:cxn>
                <a:cxn ang="0">
                  <a:pos x="461" y="100"/>
                </a:cxn>
                <a:cxn ang="0">
                  <a:pos x="494" y="78"/>
                </a:cxn>
                <a:cxn ang="0">
                  <a:pos x="571" y="45"/>
                </a:cxn>
                <a:cxn ang="0">
                  <a:pos x="670" y="56"/>
                </a:cxn>
                <a:cxn ang="0">
                  <a:pos x="692" y="67"/>
                </a:cxn>
                <a:cxn ang="0">
                  <a:pos x="626" y="100"/>
                </a:cxn>
                <a:cxn ang="0">
                  <a:pos x="593" y="166"/>
                </a:cxn>
                <a:cxn ang="0">
                  <a:pos x="604" y="199"/>
                </a:cxn>
                <a:cxn ang="0">
                  <a:pos x="637" y="232"/>
                </a:cxn>
                <a:cxn ang="0">
                  <a:pos x="769" y="166"/>
                </a:cxn>
                <a:cxn ang="0">
                  <a:pos x="747" y="56"/>
                </a:cxn>
                <a:cxn ang="0">
                  <a:pos x="659" y="0"/>
                </a:cxn>
                <a:cxn ang="0">
                  <a:pos x="527" y="11"/>
                </a:cxn>
                <a:cxn ang="0">
                  <a:pos x="406" y="100"/>
                </a:cxn>
                <a:cxn ang="0">
                  <a:pos x="362" y="100"/>
                </a:cxn>
                <a:cxn ang="0">
                  <a:pos x="296" y="23"/>
                </a:cxn>
                <a:cxn ang="0">
                  <a:pos x="198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33" y="166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19" y="45"/>
                </a:cxn>
                <a:cxn ang="0">
                  <a:pos x="252" y="89"/>
                </a:cxn>
                <a:cxn ang="0">
                  <a:pos x="241" y="188"/>
                </a:cxn>
                <a:cxn ang="0">
                  <a:pos x="230" y="243"/>
                </a:cxn>
                <a:cxn ang="0">
                  <a:pos x="110" y="729"/>
                </a:cxn>
              </a:cxnLst>
              <a:rect l="0" t="0" r="r" b="b"/>
              <a:pathLst>
                <a:path w="769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8" y="828"/>
                  </a:lnTo>
                  <a:lnTo>
                    <a:pt x="219" y="806"/>
                  </a:lnTo>
                  <a:lnTo>
                    <a:pt x="230" y="773"/>
                  </a:lnTo>
                  <a:lnTo>
                    <a:pt x="241" y="707"/>
                  </a:lnTo>
                  <a:lnTo>
                    <a:pt x="285" y="552"/>
                  </a:lnTo>
                  <a:lnTo>
                    <a:pt x="296" y="508"/>
                  </a:lnTo>
                  <a:lnTo>
                    <a:pt x="318" y="431"/>
                  </a:lnTo>
                  <a:lnTo>
                    <a:pt x="340" y="332"/>
                  </a:lnTo>
                  <a:lnTo>
                    <a:pt x="351" y="265"/>
                  </a:lnTo>
                  <a:lnTo>
                    <a:pt x="373" y="221"/>
                  </a:lnTo>
                  <a:lnTo>
                    <a:pt x="417" y="155"/>
                  </a:lnTo>
                  <a:lnTo>
                    <a:pt x="439" y="133"/>
                  </a:lnTo>
                  <a:lnTo>
                    <a:pt x="461" y="100"/>
                  </a:lnTo>
                  <a:lnTo>
                    <a:pt x="472" y="89"/>
                  </a:lnTo>
                  <a:lnTo>
                    <a:pt x="494" y="78"/>
                  </a:lnTo>
                  <a:lnTo>
                    <a:pt x="527" y="56"/>
                  </a:lnTo>
                  <a:lnTo>
                    <a:pt x="571" y="45"/>
                  </a:lnTo>
                  <a:lnTo>
                    <a:pt x="648" y="45"/>
                  </a:lnTo>
                  <a:lnTo>
                    <a:pt x="670" y="56"/>
                  </a:lnTo>
                  <a:lnTo>
                    <a:pt x="692" y="56"/>
                  </a:lnTo>
                  <a:lnTo>
                    <a:pt x="692" y="67"/>
                  </a:lnTo>
                  <a:lnTo>
                    <a:pt x="659" y="78"/>
                  </a:lnTo>
                  <a:lnTo>
                    <a:pt x="626" y="100"/>
                  </a:lnTo>
                  <a:lnTo>
                    <a:pt x="604" y="133"/>
                  </a:lnTo>
                  <a:lnTo>
                    <a:pt x="593" y="166"/>
                  </a:lnTo>
                  <a:lnTo>
                    <a:pt x="593" y="188"/>
                  </a:lnTo>
                  <a:lnTo>
                    <a:pt x="604" y="199"/>
                  </a:lnTo>
                  <a:lnTo>
                    <a:pt x="615" y="221"/>
                  </a:lnTo>
                  <a:lnTo>
                    <a:pt x="637" y="232"/>
                  </a:lnTo>
                  <a:lnTo>
                    <a:pt x="703" y="232"/>
                  </a:lnTo>
                  <a:lnTo>
                    <a:pt x="769" y="166"/>
                  </a:lnTo>
                  <a:lnTo>
                    <a:pt x="769" y="89"/>
                  </a:lnTo>
                  <a:lnTo>
                    <a:pt x="747" y="56"/>
                  </a:lnTo>
                  <a:lnTo>
                    <a:pt x="703" y="11"/>
                  </a:lnTo>
                  <a:lnTo>
                    <a:pt x="659" y="0"/>
                  </a:lnTo>
                  <a:lnTo>
                    <a:pt x="615" y="0"/>
                  </a:lnTo>
                  <a:lnTo>
                    <a:pt x="527" y="11"/>
                  </a:lnTo>
                  <a:lnTo>
                    <a:pt x="461" y="56"/>
                  </a:lnTo>
                  <a:lnTo>
                    <a:pt x="406" y="100"/>
                  </a:lnTo>
                  <a:lnTo>
                    <a:pt x="373" y="144"/>
                  </a:lnTo>
                  <a:lnTo>
                    <a:pt x="362" y="100"/>
                  </a:lnTo>
                  <a:lnTo>
                    <a:pt x="329" y="56"/>
                  </a:lnTo>
                  <a:lnTo>
                    <a:pt x="296" y="23"/>
                  </a:lnTo>
                  <a:lnTo>
                    <a:pt x="252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66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19" y="45"/>
                  </a:lnTo>
                  <a:lnTo>
                    <a:pt x="241" y="67"/>
                  </a:lnTo>
                  <a:lnTo>
                    <a:pt x="252" y="89"/>
                  </a:lnTo>
                  <a:lnTo>
                    <a:pt x="252" y="166"/>
                  </a:lnTo>
                  <a:lnTo>
                    <a:pt x="241" y="188"/>
                  </a:lnTo>
                  <a:lnTo>
                    <a:pt x="241" y="210"/>
                  </a:lnTo>
                  <a:lnTo>
                    <a:pt x="230" y="243"/>
                  </a:lnTo>
                  <a:lnTo>
                    <a:pt x="219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76" name="Freeform 588"/>
            <p:cNvSpPr>
              <a:spLocks/>
            </p:cNvSpPr>
            <p:nvPr/>
          </p:nvSpPr>
          <p:spPr bwMode="auto">
            <a:xfrm>
              <a:off x="22190" y="19581"/>
              <a:ext cx="770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42" y="707"/>
                </a:cxn>
                <a:cxn ang="0">
                  <a:pos x="297" y="508"/>
                </a:cxn>
                <a:cxn ang="0">
                  <a:pos x="341" y="332"/>
                </a:cxn>
                <a:cxn ang="0">
                  <a:pos x="374" y="221"/>
                </a:cxn>
                <a:cxn ang="0">
                  <a:pos x="440" y="133"/>
                </a:cxn>
                <a:cxn ang="0">
                  <a:pos x="473" y="89"/>
                </a:cxn>
                <a:cxn ang="0">
                  <a:pos x="528" y="56"/>
                </a:cxn>
                <a:cxn ang="0">
                  <a:pos x="649" y="45"/>
                </a:cxn>
                <a:cxn ang="0">
                  <a:pos x="682" y="56"/>
                </a:cxn>
                <a:cxn ang="0">
                  <a:pos x="649" y="78"/>
                </a:cxn>
                <a:cxn ang="0">
                  <a:pos x="605" y="133"/>
                </a:cxn>
                <a:cxn ang="0">
                  <a:pos x="594" y="188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9"/>
                </a:cxn>
                <a:cxn ang="0">
                  <a:pos x="726" y="34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100"/>
                </a:cxn>
                <a:cxn ang="0">
                  <a:pos x="330" y="56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09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31" y="773"/>
                  </a:lnTo>
                  <a:lnTo>
                    <a:pt x="242" y="707"/>
                  </a:lnTo>
                  <a:lnTo>
                    <a:pt x="286" y="552"/>
                  </a:lnTo>
                  <a:lnTo>
                    <a:pt x="297" y="508"/>
                  </a:lnTo>
                  <a:lnTo>
                    <a:pt x="319" y="431"/>
                  </a:lnTo>
                  <a:lnTo>
                    <a:pt x="341" y="332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5"/>
                  </a:lnTo>
                  <a:lnTo>
                    <a:pt x="440" y="133"/>
                  </a:lnTo>
                  <a:lnTo>
                    <a:pt x="462" y="100"/>
                  </a:lnTo>
                  <a:lnTo>
                    <a:pt x="473" y="89"/>
                  </a:lnTo>
                  <a:lnTo>
                    <a:pt x="495" y="78"/>
                  </a:lnTo>
                  <a:lnTo>
                    <a:pt x="528" y="56"/>
                  </a:lnTo>
                  <a:lnTo>
                    <a:pt x="572" y="45"/>
                  </a:lnTo>
                  <a:lnTo>
                    <a:pt x="649" y="45"/>
                  </a:lnTo>
                  <a:lnTo>
                    <a:pt x="671" y="56"/>
                  </a:lnTo>
                  <a:lnTo>
                    <a:pt x="682" y="56"/>
                  </a:lnTo>
                  <a:lnTo>
                    <a:pt x="693" y="67"/>
                  </a:lnTo>
                  <a:lnTo>
                    <a:pt x="649" y="78"/>
                  </a:lnTo>
                  <a:lnTo>
                    <a:pt x="627" y="100"/>
                  </a:lnTo>
                  <a:lnTo>
                    <a:pt x="605" y="133"/>
                  </a:lnTo>
                  <a:lnTo>
                    <a:pt x="594" y="166"/>
                  </a:lnTo>
                  <a:lnTo>
                    <a:pt x="594" y="188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6"/>
                  </a:lnTo>
                  <a:lnTo>
                    <a:pt x="770" y="89"/>
                  </a:lnTo>
                  <a:lnTo>
                    <a:pt x="748" y="56"/>
                  </a:lnTo>
                  <a:lnTo>
                    <a:pt x="726" y="34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6"/>
                  </a:lnTo>
                  <a:lnTo>
                    <a:pt x="407" y="100"/>
                  </a:lnTo>
                  <a:lnTo>
                    <a:pt x="374" y="144"/>
                  </a:lnTo>
                  <a:lnTo>
                    <a:pt x="330" y="56"/>
                  </a:lnTo>
                  <a:lnTo>
                    <a:pt x="297" y="23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09" y="45"/>
                  </a:lnTo>
                  <a:lnTo>
                    <a:pt x="231" y="56"/>
                  </a:lnTo>
                  <a:lnTo>
                    <a:pt x="242" y="67"/>
                  </a:lnTo>
                  <a:lnTo>
                    <a:pt x="253" y="89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77" name="Freeform 589"/>
            <p:cNvSpPr>
              <a:spLocks/>
            </p:cNvSpPr>
            <p:nvPr/>
          </p:nvSpPr>
          <p:spPr bwMode="auto">
            <a:xfrm>
              <a:off x="23224" y="18997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4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4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78" name="Freeform 590"/>
            <p:cNvSpPr>
              <a:spLocks/>
            </p:cNvSpPr>
            <p:nvPr/>
          </p:nvSpPr>
          <p:spPr bwMode="auto">
            <a:xfrm>
              <a:off x="2387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79" name="Freeform 591"/>
            <p:cNvSpPr>
              <a:spLocks/>
            </p:cNvSpPr>
            <p:nvPr/>
          </p:nvSpPr>
          <p:spPr bwMode="auto">
            <a:xfrm>
              <a:off x="24940" y="18997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4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4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Leave-One-Out Method</a:t>
            </a:r>
          </a:p>
        </p:txBody>
      </p:sp>
      <p:sp>
        <p:nvSpPr>
          <p:cNvPr id="79876" name="Rectangle 1028"/>
          <p:cNvSpPr>
            <a:spLocks noChangeArrowheads="1"/>
          </p:cNvSpPr>
          <p:nvPr/>
        </p:nvSpPr>
        <p:spPr bwMode="auto">
          <a:xfrm>
            <a:off x="457200" y="4191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77" name="Rectangle 1029"/>
          <p:cNvSpPr>
            <a:spLocks noChangeArrowheads="1"/>
          </p:cNvSpPr>
          <p:nvPr/>
        </p:nvSpPr>
        <p:spPr bwMode="auto">
          <a:xfrm>
            <a:off x="26670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Rectangle 1030"/>
          <p:cNvSpPr>
            <a:spLocks noChangeArrowheads="1"/>
          </p:cNvSpPr>
          <p:nvPr/>
        </p:nvSpPr>
        <p:spPr bwMode="auto">
          <a:xfrm>
            <a:off x="533400" y="4572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Rectangle 1031"/>
          <p:cNvSpPr>
            <a:spLocks noChangeArrowheads="1"/>
          </p:cNvSpPr>
          <p:nvPr/>
        </p:nvSpPr>
        <p:spPr bwMode="auto">
          <a:xfrm>
            <a:off x="1143000" y="4495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Rectangle 1032"/>
          <p:cNvSpPr>
            <a:spLocks noChangeArrowheads="1"/>
          </p:cNvSpPr>
          <p:nvPr/>
        </p:nvSpPr>
        <p:spPr bwMode="auto">
          <a:xfrm>
            <a:off x="1600200" y="2895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Rectangle 1033"/>
          <p:cNvSpPr>
            <a:spLocks noChangeArrowheads="1"/>
          </p:cNvSpPr>
          <p:nvPr/>
        </p:nvSpPr>
        <p:spPr bwMode="auto">
          <a:xfrm>
            <a:off x="838200" y="4191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Rectangle 1034"/>
          <p:cNvSpPr>
            <a:spLocks noChangeArrowheads="1"/>
          </p:cNvSpPr>
          <p:nvPr/>
        </p:nvSpPr>
        <p:spPr bwMode="auto">
          <a:xfrm>
            <a:off x="1981200" y="26670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3" name="Rectangle 1035"/>
          <p:cNvSpPr>
            <a:spLocks noChangeArrowheads="1"/>
          </p:cNvSpPr>
          <p:nvPr/>
        </p:nvSpPr>
        <p:spPr bwMode="auto">
          <a:xfrm>
            <a:off x="685800" y="4724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4" name="Rectangle 1036"/>
          <p:cNvSpPr>
            <a:spLocks noChangeArrowheads="1"/>
          </p:cNvSpPr>
          <p:nvPr/>
        </p:nvSpPr>
        <p:spPr bwMode="auto">
          <a:xfrm>
            <a:off x="1828800" y="3200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5" name="Rectangle 1037"/>
          <p:cNvSpPr>
            <a:spLocks noChangeArrowheads="1"/>
          </p:cNvSpPr>
          <p:nvPr/>
        </p:nvSpPr>
        <p:spPr bwMode="auto">
          <a:xfrm>
            <a:off x="3048000" y="3886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6" name="Rectangle 1038"/>
          <p:cNvSpPr>
            <a:spLocks noChangeArrowheads="1"/>
          </p:cNvSpPr>
          <p:nvPr/>
        </p:nvSpPr>
        <p:spPr bwMode="auto">
          <a:xfrm>
            <a:off x="2743200" y="4419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7" name="Rectangle 1039"/>
          <p:cNvSpPr>
            <a:spLocks noChangeArrowheads="1"/>
          </p:cNvSpPr>
          <p:nvPr/>
        </p:nvSpPr>
        <p:spPr bwMode="auto">
          <a:xfrm>
            <a:off x="3352800" y="4191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8" name="Rectangle 1040"/>
          <p:cNvSpPr>
            <a:spLocks noChangeArrowheads="1"/>
          </p:cNvSpPr>
          <p:nvPr/>
        </p:nvSpPr>
        <p:spPr bwMode="auto">
          <a:xfrm>
            <a:off x="3352800" y="3886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89" name="Rectangle 1041"/>
          <p:cNvSpPr>
            <a:spLocks noChangeArrowheads="1"/>
          </p:cNvSpPr>
          <p:nvPr/>
        </p:nvSpPr>
        <p:spPr bwMode="auto">
          <a:xfrm>
            <a:off x="28194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Rectangle 1042"/>
          <p:cNvSpPr>
            <a:spLocks noChangeArrowheads="1"/>
          </p:cNvSpPr>
          <p:nvPr/>
        </p:nvSpPr>
        <p:spPr bwMode="auto">
          <a:xfrm>
            <a:off x="35052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91" name="Rectangle 1043"/>
          <p:cNvSpPr>
            <a:spLocks noChangeArrowheads="1"/>
          </p:cNvSpPr>
          <p:nvPr/>
        </p:nvSpPr>
        <p:spPr bwMode="auto">
          <a:xfrm>
            <a:off x="609600" y="4343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92" name="Rectangle 1044"/>
          <p:cNvSpPr>
            <a:spLocks noChangeArrowheads="1"/>
          </p:cNvSpPr>
          <p:nvPr/>
        </p:nvSpPr>
        <p:spPr bwMode="auto">
          <a:xfrm>
            <a:off x="685800" y="4724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93" name="Rectangle 1045"/>
          <p:cNvSpPr>
            <a:spLocks noChangeArrowheads="1"/>
          </p:cNvSpPr>
          <p:nvPr/>
        </p:nvSpPr>
        <p:spPr bwMode="auto">
          <a:xfrm>
            <a:off x="1295400" y="46482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94" name="Rectangle 1046"/>
          <p:cNvSpPr>
            <a:spLocks noChangeArrowheads="1"/>
          </p:cNvSpPr>
          <p:nvPr/>
        </p:nvSpPr>
        <p:spPr bwMode="auto">
          <a:xfrm>
            <a:off x="1143000" y="40386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95" name="Rectangle 1047"/>
          <p:cNvSpPr>
            <a:spLocks noChangeArrowheads="1"/>
          </p:cNvSpPr>
          <p:nvPr/>
        </p:nvSpPr>
        <p:spPr bwMode="auto">
          <a:xfrm>
            <a:off x="838200" y="4876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96" name="Rectangle 1048"/>
          <p:cNvSpPr>
            <a:spLocks noChangeArrowheads="1"/>
          </p:cNvSpPr>
          <p:nvPr/>
        </p:nvSpPr>
        <p:spPr bwMode="auto">
          <a:xfrm>
            <a:off x="762000" y="4495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97" name="Rectangle 1049"/>
          <p:cNvSpPr>
            <a:spLocks noChangeArrowheads="1"/>
          </p:cNvSpPr>
          <p:nvPr/>
        </p:nvSpPr>
        <p:spPr bwMode="auto">
          <a:xfrm>
            <a:off x="838200" y="4876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98" name="Rectangle 1050"/>
          <p:cNvSpPr>
            <a:spLocks noChangeArrowheads="1"/>
          </p:cNvSpPr>
          <p:nvPr/>
        </p:nvSpPr>
        <p:spPr bwMode="auto">
          <a:xfrm>
            <a:off x="1447800" y="48006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899" name="Rectangle 1051"/>
          <p:cNvSpPr>
            <a:spLocks noChangeArrowheads="1"/>
          </p:cNvSpPr>
          <p:nvPr/>
        </p:nvSpPr>
        <p:spPr bwMode="auto">
          <a:xfrm>
            <a:off x="2286000" y="4572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0" name="Rectangle 1052"/>
          <p:cNvSpPr>
            <a:spLocks noChangeArrowheads="1"/>
          </p:cNvSpPr>
          <p:nvPr/>
        </p:nvSpPr>
        <p:spPr bwMode="auto">
          <a:xfrm>
            <a:off x="990600" y="50292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1" name="Rectangle 1053"/>
          <p:cNvSpPr>
            <a:spLocks noChangeArrowheads="1"/>
          </p:cNvSpPr>
          <p:nvPr/>
        </p:nvSpPr>
        <p:spPr bwMode="auto">
          <a:xfrm>
            <a:off x="1752600" y="30480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2" name="Rectangle 1054"/>
          <p:cNvSpPr>
            <a:spLocks noChangeArrowheads="1"/>
          </p:cNvSpPr>
          <p:nvPr/>
        </p:nvSpPr>
        <p:spPr bwMode="auto">
          <a:xfrm>
            <a:off x="2514600" y="2819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3" name="Rectangle 1055"/>
          <p:cNvSpPr>
            <a:spLocks noChangeArrowheads="1"/>
          </p:cNvSpPr>
          <p:nvPr/>
        </p:nvSpPr>
        <p:spPr bwMode="auto">
          <a:xfrm>
            <a:off x="1905000" y="3581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4" name="Rectangle 1056"/>
          <p:cNvSpPr>
            <a:spLocks noChangeArrowheads="1"/>
          </p:cNvSpPr>
          <p:nvPr/>
        </p:nvSpPr>
        <p:spPr bwMode="auto">
          <a:xfrm>
            <a:off x="2895600" y="2971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5" name="Rectangle 1057"/>
          <p:cNvSpPr>
            <a:spLocks noChangeArrowheads="1"/>
          </p:cNvSpPr>
          <p:nvPr/>
        </p:nvSpPr>
        <p:spPr bwMode="auto">
          <a:xfrm>
            <a:off x="24384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6" name="Rectangle 1058"/>
          <p:cNvSpPr>
            <a:spLocks noChangeArrowheads="1"/>
          </p:cNvSpPr>
          <p:nvPr/>
        </p:nvSpPr>
        <p:spPr bwMode="auto">
          <a:xfrm>
            <a:off x="2133600" y="2971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7" name="Rectangle 1059"/>
          <p:cNvSpPr>
            <a:spLocks noChangeArrowheads="1"/>
          </p:cNvSpPr>
          <p:nvPr/>
        </p:nvSpPr>
        <p:spPr bwMode="auto">
          <a:xfrm>
            <a:off x="22098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8" name="Rectangle 1060"/>
          <p:cNvSpPr>
            <a:spLocks noChangeArrowheads="1"/>
          </p:cNvSpPr>
          <p:nvPr/>
        </p:nvSpPr>
        <p:spPr bwMode="auto">
          <a:xfrm>
            <a:off x="1905000" y="3886200"/>
            <a:ext cx="198438" cy="21748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09" name="Rectangle 1061"/>
          <p:cNvSpPr>
            <a:spLocks noChangeArrowheads="1"/>
          </p:cNvSpPr>
          <p:nvPr/>
        </p:nvSpPr>
        <p:spPr bwMode="auto">
          <a:xfrm>
            <a:off x="32004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10" name="Rectangle 1062"/>
          <p:cNvSpPr>
            <a:spLocks noChangeArrowheads="1"/>
          </p:cNvSpPr>
          <p:nvPr/>
        </p:nvSpPr>
        <p:spPr bwMode="auto">
          <a:xfrm>
            <a:off x="35052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11" name="Rectangle 1063"/>
          <p:cNvSpPr>
            <a:spLocks noChangeArrowheads="1"/>
          </p:cNvSpPr>
          <p:nvPr/>
        </p:nvSpPr>
        <p:spPr bwMode="auto">
          <a:xfrm>
            <a:off x="3505200" y="4038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12" name="Rectangle 1064"/>
          <p:cNvSpPr>
            <a:spLocks noChangeArrowheads="1"/>
          </p:cNvSpPr>
          <p:nvPr/>
        </p:nvSpPr>
        <p:spPr bwMode="auto">
          <a:xfrm>
            <a:off x="2971800" y="4800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13" name="Rectangle 1065"/>
          <p:cNvSpPr>
            <a:spLocks noChangeArrowheads="1"/>
          </p:cNvSpPr>
          <p:nvPr/>
        </p:nvSpPr>
        <p:spPr bwMode="auto">
          <a:xfrm>
            <a:off x="3657600" y="44958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14" name="Rectangle 1066"/>
          <p:cNvSpPr>
            <a:spLocks noChangeArrowheads="1"/>
          </p:cNvSpPr>
          <p:nvPr/>
        </p:nvSpPr>
        <p:spPr bwMode="auto">
          <a:xfrm>
            <a:off x="2133600" y="42672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15" name="Rectangle 1067"/>
          <p:cNvSpPr>
            <a:spLocks noChangeArrowheads="1"/>
          </p:cNvSpPr>
          <p:nvPr/>
        </p:nvSpPr>
        <p:spPr bwMode="auto">
          <a:xfrm>
            <a:off x="3048000" y="4572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16" name="Rectangle 1068"/>
          <p:cNvSpPr>
            <a:spLocks noChangeArrowheads="1"/>
          </p:cNvSpPr>
          <p:nvPr/>
        </p:nvSpPr>
        <p:spPr bwMode="auto">
          <a:xfrm>
            <a:off x="3581400" y="4724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17" name="Rectangle 1069"/>
          <p:cNvSpPr>
            <a:spLocks noChangeArrowheads="1"/>
          </p:cNvSpPr>
          <p:nvPr/>
        </p:nvSpPr>
        <p:spPr bwMode="auto">
          <a:xfrm>
            <a:off x="3657600" y="4191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18" name="Rectangle 1070"/>
          <p:cNvSpPr>
            <a:spLocks noChangeArrowheads="1"/>
          </p:cNvSpPr>
          <p:nvPr/>
        </p:nvSpPr>
        <p:spPr bwMode="auto">
          <a:xfrm>
            <a:off x="3124200" y="4953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19" name="Rectangle 1071"/>
          <p:cNvSpPr>
            <a:spLocks noChangeArrowheads="1"/>
          </p:cNvSpPr>
          <p:nvPr/>
        </p:nvSpPr>
        <p:spPr bwMode="auto">
          <a:xfrm>
            <a:off x="38100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20" name="Rectangle 1072"/>
          <p:cNvSpPr>
            <a:spLocks noChangeArrowheads="1"/>
          </p:cNvSpPr>
          <p:nvPr/>
        </p:nvSpPr>
        <p:spPr bwMode="auto">
          <a:xfrm>
            <a:off x="2514600" y="3581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21" name="Rectangle 1073"/>
          <p:cNvSpPr>
            <a:spLocks noChangeArrowheads="1"/>
          </p:cNvSpPr>
          <p:nvPr/>
        </p:nvSpPr>
        <p:spPr bwMode="auto">
          <a:xfrm>
            <a:off x="3200400" y="4724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22" name="Rectangle 1074"/>
          <p:cNvSpPr>
            <a:spLocks noChangeArrowheads="1"/>
          </p:cNvSpPr>
          <p:nvPr/>
        </p:nvSpPr>
        <p:spPr bwMode="auto">
          <a:xfrm>
            <a:off x="38100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23" name="Rectangle 1075"/>
          <p:cNvSpPr>
            <a:spLocks noChangeArrowheads="1"/>
          </p:cNvSpPr>
          <p:nvPr/>
        </p:nvSpPr>
        <p:spPr bwMode="auto">
          <a:xfrm>
            <a:off x="38100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24" name="Rectangle 1076"/>
          <p:cNvSpPr>
            <a:spLocks noChangeArrowheads="1"/>
          </p:cNvSpPr>
          <p:nvPr/>
        </p:nvSpPr>
        <p:spPr bwMode="auto">
          <a:xfrm>
            <a:off x="3505200" y="5029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25" name="Rectangle 1077"/>
          <p:cNvSpPr>
            <a:spLocks noChangeArrowheads="1"/>
          </p:cNvSpPr>
          <p:nvPr/>
        </p:nvSpPr>
        <p:spPr bwMode="auto">
          <a:xfrm>
            <a:off x="3962400" y="4800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9926" name="Rectangle 1078"/>
          <p:cNvSpPr>
            <a:spLocks noChangeArrowheads="1"/>
          </p:cNvSpPr>
          <p:nvPr/>
        </p:nvSpPr>
        <p:spPr bwMode="auto">
          <a:xfrm>
            <a:off x="2971800" y="4114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" name="Group 44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929058" y="2141454"/>
            <a:ext cx="5000628" cy="3645000"/>
            <a:chOff x="951" y="480"/>
            <a:chExt cx="35824" cy="21794"/>
          </a:xfrm>
        </p:grpSpPr>
        <p:sp>
          <p:nvSpPr>
            <p:cNvPr id="57" name="Freeform 445"/>
            <p:cNvSpPr>
              <a:spLocks/>
            </p:cNvSpPr>
            <p:nvPr/>
          </p:nvSpPr>
          <p:spPr bwMode="auto">
            <a:xfrm>
              <a:off x="951" y="955"/>
              <a:ext cx="726" cy="728"/>
            </a:xfrm>
            <a:custGeom>
              <a:avLst/>
              <a:gdLst/>
              <a:ahLst/>
              <a:cxnLst>
                <a:cxn ang="0">
                  <a:pos x="726" y="364"/>
                </a:cxn>
                <a:cxn ang="0">
                  <a:pos x="693" y="221"/>
                </a:cxn>
                <a:cxn ang="0">
                  <a:pos x="616" y="99"/>
                </a:cxn>
                <a:cxn ang="0">
                  <a:pos x="506" y="22"/>
                </a:cxn>
                <a:cxn ang="0">
                  <a:pos x="363" y="0"/>
                </a:cxn>
                <a:cxn ang="0">
                  <a:pos x="220" y="22"/>
                </a:cxn>
                <a:cxn ang="0">
                  <a:pos x="99" y="110"/>
                </a:cxn>
                <a:cxn ang="0">
                  <a:pos x="22" y="221"/>
                </a:cxn>
                <a:cxn ang="0">
                  <a:pos x="0" y="364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6"/>
                </a:cxn>
                <a:cxn ang="0">
                  <a:pos x="363" y="728"/>
                </a:cxn>
                <a:cxn ang="0">
                  <a:pos x="506" y="706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4"/>
                </a:cxn>
              </a:cxnLst>
              <a:rect l="0" t="0" r="r" b="b"/>
              <a:pathLst>
                <a:path w="726" h="728">
                  <a:moveTo>
                    <a:pt x="726" y="364"/>
                  </a:moveTo>
                  <a:lnTo>
                    <a:pt x="693" y="221"/>
                  </a:lnTo>
                  <a:lnTo>
                    <a:pt x="616" y="99"/>
                  </a:lnTo>
                  <a:lnTo>
                    <a:pt x="506" y="22"/>
                  </a:lnTo>
                  <a:lnTo>
                    <a:pt x="363" y="0"/>
                  </a:lnTo>
                  <a:lnTo>
                    <a:pt x="220" y="22"/>
                  </a:lnTo>
                  <a:lnTo>
                    <a:pt x="99" y="110"/>
                  </a:lnTo>
                  <a:lnTo>
                    <a:pt x="22" y="221"/>
                  </a:lnTo>
                  <a:lnTo>
                    <a:pt x="0" y="364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6"/>
                  </a:lnTo>
                  <a:lnTo>
                    <a:pt x="363" y="728"/>
                  </a:lnTo>
                  <a:lnTo>
                    <a:pt x="506" y="706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46"/>
            <p:cNvSpPr>
              <a:spLocks/>
            </p:cNvSpPr>
            <p:nvPr/>
          </p:nvSpPr>
          <p:spPr bwMode="auto">
            <a:xfrm>
              <a:off x="2788" y="503"/>
              <a:ext cx="1089" cy="1291"/>
            </a:xfrm>
            <a:custGeom>
              <a:avLst/>
              <a:gdLst/>
              <a:ahLst/>
              <a:cxnLst>
                <a:cxn ang="0">
                  <a:pos x="1034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1"/>
                </a:cxn>
                <a:cxn ang="0">
                  <a:pos x="165" y="1213"/>
                </a:cxn>
                <a:cxn ang="0">
                  <a:pos x="99" y="1235"/>
                </a:cxn>
                <a:cxn ang="0">
                  <a:pos x="0" y="1235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6" y="1291"/>
                </a:cxn>
                <a:cxn ang="0">
                  <a:pos x="605" y="1291"/>
                </a:cxn>
                <a:cxn ang="0">
                  <a:pos x="605" y="1235"/>
                </a:cxn>
                <a:cxn ang="0">
                  <a:pos x="539" y="1235"/>
                </a:cxn>
                <a:cxn ang="0">
                  <a:pos x="440" y="1224"/>
                </a:cxn>
                <a:cxn ang="0">
                  <a:pos x="385" y="1213"/>
                </a:cxn>
                <a:cxn ang="0">
                  <a:pos x="363" y="1180"/>
                </a:cxn>
                <a:cxn ang="0">
                  <a:pos x="363" y="673"/>
                </a:cxn>
                <a:cxn ang="0">
                  <a:pos x="528" y="673"/>
                </a:cxn>
                <a:cxn ang="0">
                  <a:pos x="638" y="684"/>
                </a:cxn>
                <a:cxn ang="0">
                  <a:pos x="693" y="728"/>
                </a:cxn>
                <a:cxn ang="0">
                  <a:pos x="715" y="794"/>
                </a:cxn>
                <a:cxn ang="0">
                  <a:pos x="726" y="893"/>
                </a:cxn>
                <a:cxn ang="0">
                  <a:pos x="770" y="893"/>
                </a:cxn>
                <a:cxn ang="0">
                  <a:pos x="770" y="397"/>
                </a:cxn>
                <a:cxn ang="0">
                  <a:pos x="726" y="397"/>
                </a:cxn>
                <a:cxn ang="0">
                  <a:pos x="715" y="496"/>
                </a:cxn>
                <a:cxn ang="0">
                  <a:pos x="693" y="562"/>
                </a:cxn>
                <a:cxn ang="0">
                  <a:pos x="627" y="606"/>
                </a:cxn>
                <a:cxn ang="0">
                  <a:pos x="528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2" y="55"/>
                </a:cxn>
                <a:cxn ang="0">
                  <a:pos x="825" y="66"/>
                </a:cxn>
                <a:cxn ang="0">
                  <a:pos x="924" y="110"/>
                </a:cxn>
                <a:cxn ang="0">
                  <a:pos x="979" y="187"/>
                </a:cxn>
                <a:cxn ang="0">
                  <a:pos x="1023" y="286"/>
                </a:cxn>
                <a:cxn ang="0">
                  <a:pos x="1045" y="430"/>
                </a:cxn>
                <a:cxn ang="0">
                  <a:pos x="1089" y="430"/>
                </a:cxn>
                <a:cxn ang="0">
                  <a:pos x="1034" y="0"/>
                </a:cxn>
              </a:cxnLst>
              <a:rect l="0" t="0" r="r" b="b"/>
              <a:pathLst>
                <a:path w="1089" h="1291">
                  <a:moveTo>
                    <a:pt x="1034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1"/>
                  </a:lnTo>
                  <a:lnTo>
                    <a:pt x="165" y="1213"/>
                  </a:lnTo>
                  <a:lnTo>
                    <a:pt x="99" y="1235"/>
                  </a:lnTo>
                  <a:lnTo>
                    <a:pt x="0" y="1235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6" y="1291"/>
                  </a:lnTo>
                  <a:lnTo>
                    <a:pt x="605" y="1291"/>
                  </a:lnTo>
                  <a:lnTo>
                    <a:pt x="605" y="1235"/>
                  </a:lnTo>
                  <a:lnTo>
                    <a:pt x="539" y="1235"/>
                  </a:lnTo>
                  <a:lnTo>
                    <a:pt x="440" y="1224"/>
                  </a:lnTo>
                  <a:lnTo>
                    <a:pt x="385" y="1213"/>
                  </a:lnTo>
                  <a:lnTo>
                    <a:pt x="363" y="1180"/>
                  </a:lnTo>
                  <a:lnTo>
                    <a:pt x="363" y="673"/>
                  </a:lnTo>
                  <a:lnTo>
                    <a:pt x="528" y="673"/>
                  </a:lnTo>
                  <a:lnTo>
                    <a:pt x="638" y="684"/>
                  </a:lnTo>
                  <a:lnTo>
                    <a:pt x="693" y="728"/>
                  </a:lnTo>
                  <a:lnTo>
                    <a:pt x="715" y="794"/>
                  </a:lnTo>
                  <a:lnTo>
                    <a:pt x="726" y="893"/>
                  </a:lnTo>
                  <a:lnTo>
                    <a:pt x="770" y="893"/>
                  </a:lnTo>
                  <a:lnTo>
                    <a:pt x="770" y="397"/>
                  </a:lnTo>
                  <a:lnTo>
                    <a:pt x="726" y="397"/>
                  </a:lnTo>
                  <a:lnTo>
                    <a:pt x="715" y="496"/>
                  </a:lnTo>
                  <a:lnTo>
                    <a:pt x="693" y="562"/>
                  </a:lnTo>
                  <a:lnTo>
                    <a:pt x="627" y="606"/>
                  </a:lnTo>
                  <a:lnTo>
                    <a:pt x="528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2" y="55"/>
                  </a:lnTo>
                  <a:lnTo>
                    <a:pt x="825" y="66"/>
                  </a:lnTo>
                  <a:lnTo>
                    <a:pt x="924" y="110"/>
                  </a:lnTo>
                  <a:lnTo>
                    <a:pt x="979" y="187"/>
                  </a:lnTo>
                  <a:lnTo>
                    <a:pt x="1023" y="286"/>
                  </a:lnTo>
                  <a:lnTo>
                    <a:pt x="1045" y="430"/>
                  </a:lnTo>
                  <a:lnTo>
                    <a:pt x="1089" y="430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47"/>
            <p:cNvSpPr>
              <a:spLocks noEditPoints="1"/>
            </p:cNvSpPr>
            <p:nvPr/>
          </p:nvSpPr>
          <p:spPr bwMode="auto">
            <a:xfrm>
              <a:off x="3844" y="944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4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5"/>
                </a:cxn>
                <a:cxn ang="0">
                  <a:pos x="264" y="772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5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5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5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4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5"/>
                  </a:lnTo>
                  <a:lnTo>
                    <a:pt x="264" y="772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5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5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5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48"/>
            <p:cNvSpPr>
              <a:spLocks/>
            </p:cNvSpPr>
            <p:nvPr/>
          </p:nvSpPr>
          <p:spPr bwMode="auto">
            <a:xfrm>
              <a:off x="4790" y="955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88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88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49"/>
            <p:cNvSpPr>
              <a:spLocks/>
            </p:cNvSpPr>
            <p:nvPr/>
          </p:nvSpPr>
          <p:spPr bwMode="auto">
            <a:xfrm>
              <a:off x="6187" y="480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2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1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2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2"/>
                </a:cxn>
                <a:cxn ang="0">
                  <a:pos x="583" y="1281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1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1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2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2"/>
                  </a:lnTo>
                  <a:lnTo>
                    <a:pt x="176" y="12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1"/>
                  </a:lnTo>
                  <a:lnTo>
                    <a:pt x="11" y="1303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2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2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1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1"/>
                  </a:lnTo>
                  <a:lnTo>
                    <a:pt x="616" y="1292"/>
                  </a:lnTo>
                  <a:lnTo>
                    <a:pt x="594" y="1292"/>
                  </a:lnTo>
                  <a:lnTo>
                    <a:pt x="583" y="1281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1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1"/>
                  </a:lnTo>
                  <a:lnTo>
                    <a:pt x="682" y="663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3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50"/>
            <p:cNvSpPr>
              <a:spLocks noEditPoints="1"/>
            </p:cNvSpPr>
            <p:nvPr/>
          </p:nvSpPr>
          <p:spPr bwMode="auto">
            <a:xfrm>
              <a:off x="7781" y="1098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3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5"/>
                </a:cxn>
                <a:cxn ang="0">
                  <a:pos x="22" y="365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3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5"/>
                  </a:lnTo>
                  <a:lnTo>
                    <a:pt x="22" y="365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51"/>
            <p:cNvSpPr>
              <a:spLocks/>
            </p:cNvSpPr>
            <p:nvPr/>
          </p:nvSpPr>
          <p:spPr bwMode="auto">
            <a:xfrm>
              <a:off x="9838" y="525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7"/>
                </a:cxn>
                <a:cxn ang="0">
                  <a:pos x="66" y="187"/>
                </a:cxn>
                <a:cxn ang="0">
                  <a:pos x="154" y="165"/>
                </a:cxn>
                <a:cxn ang="0">
                  <a:pos x="253" y="132"/>
                </a:cxn>
                <a:cxn ang="0">
                  <a:pos x="253" y="1158"/>
                </a:cxn>
                <a:cxn ang="0">
                  <a:pos x="231" y="1191"/>
                </a:cxn>
                <a:cxn ang="0">
                  <a:pos x="176" y="1202"/>
                </a:cxn>
                <a:cxn ang="0">
                  <a:pos x="77" y="1213"/>
                </a:cxn>
                <a:cxn ang="0">
                  <a:pos x="11" y="1213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3"/>
                </a:cxn>
                <a:cxn ang="0">
                  <a:pos x="572" y="1213"/>
                </a:cxn>
                <a:cxn ang="0">
                  <a:pos x="473" y="1202"/>
                </a:cxn>
                <a:cxn ang="0">
                  <a:pos x="418" y="1191"/>
                </a:cxn>
                <a:cxn ang="0">
                  <a:pos x="396" y="1158"/>
                </a:cxn>
                <a:cxn ang="0">
                  <a:pos x="396" y="1114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7"/>
                  </a:lnTo>
                  <a:lnTo>
                    <a:pt x="66" y="187"/>
                  </a:lnTo>
                  <a:lnTo>
                    <a:pt x="154" y="165"/>
                  </a:lnTo>
                  <a:lnTo>
                    <a:pt x="253" y="132"/>
                  </a:lnTo>
                  <a:lnTo>
                    <a:pt x="253" y="1158"/>
                  </a:lnTo>
                  <a:lnTo>
                    <a:pt x="231" y="1191"/>
                  </a:lnTo>
                  <a:lnTo>
                    <a:pt x="176" y="1202"/>
                  </a:lnTo>
                  <a:lnTo>
                    <a:pt x="77" y="1213"/>
                  </a:lnTo>
                  <a:lnTo>
                    <a:pt x="11" y="1213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3"/>
                  </a:lnTo>
                  <a:lnTo>
                    <a:pt x="572" y="1213"/>
                  </a:lnTo>
                  <a:lnTo>
                    <a:pt x="473" y="1202"/>
                  </a:lnTo>
                  <a:lnTo>
                    <a:pt x="418" y="1191"/>
                  </a:lnTo>
                  <a:lnTo>
                    <a:pt x="396" y="1158"/>
                  </a:lnTo>
                  <a:lnTo>
                    <a:pt x="396" y="1114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52"/>
            <p:cNvSpPr>
              <a:spLocks/>
            </p:cNvSpPr>
            <p:nvPr/>
          </p:nvSpPr>
          <p:spPr bwMode="auto">
            <a:xfrm>
              <a:off x="10784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53"/>
            <p:cNvSpPr>
              <a:spLocks/>
            </p:cNvSpPr>
            <p:nvPr/>
          </p:nvSpPr>
          <p:spPr bwMode="auto">
            <a:xfrm>
              <a:off x="11565" y="525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1"/>
                </a:cxn>
                <a:cxn ang="0">
                  <a:pos x="660" y="1103"/>
                </a:cxn>
                <a:cxn ang="0">
                  <a:pos x="638" y="1114"/>
                </a:cxn>
                <a:cxn ang="0">
                  <a:pos x="583" y="1125"/>
                </a:cxn>
                <a:cxn ang="0">
                  <a:pos x="143" y="1125"/>
                </a:cxn>
                <a:cxn ang="0">
                  <a:pos x="341" y="927"/>
                </a:cxn>
                <a:cxn ang="0">
                  <a:pos x="495" y="783"/>
                </a:cxn>
                <a:cxn ang="0">
                  <a:pos x="616" y="673"/>
                </a:cxn>
                <a:cxn ang="0">
                  <a:pos x="693" y="573"/>
                </a:cxn>
                <a:cxn ang="0">
                  <a:pos x="737" y="474"/>
                </a:cxn>
                <a:cxn ang="0">
                  <a:pos x="748" y="375"/>
                </a:cxn>
                <a:cxn ang="0">
                  <a:pos x="726" y="253"/>
                </a:cxn>
                <a:cxn ang="0">
                  <a:pos x="671" y="154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4"/>
                </a:cxn>
                <a:cxn ang="0">
                  <a:pos x="11" y="242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2"/>
                </a:cxn>
                <a:cxn ang="0">
                  <a:pos x="121" y="452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5"/>
                </a:cxn>
                <a:cxn ang="0">
                  <a:pos x="132" y="264"/>
                </a:cxn>
                <a:cxn ang="0">
                  <a:pos x="99" y="253"/>
                </a:cxn>
                <a:cxn ang="0">
                  <a:pos x="66" y="253"/>
                </a:cxn>
                <a:cxn ang="0">
                  <a:pos x="132" y="154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2"/>
                </a:cxn>
                <a:cxn ang="0">
                  <a:pos x="539" y="198"/>
                </a:cxn>
                <a:cxn ang="0">
                  <a:pos x="572" y="275"/>
                </a:cxn>
                <a:cxn ang="0">
                  <a:pos x="583" y="375"/>
                </a:cxn>
                <a:cxn ang="0">
                  <a:pos x="550" y="518"/>
                </a:cxn>
                <a:cxn ang="0">
                  <a:pos x="473" y="662"/>
                </a:cxn>
                <a:cxn ang="0">
                  <a:pos x="385" y="794"/>
                </a:cxn>
                <a:cxn ang="0">
                  <a:pos x="11" y="1202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1"/>
                  </a:lnTo>
                  <a:lnTo>
                    <a:pt x="660" y="1103"/>
                  </a:lnTo>
                  <a:lnTo>
                    <a:pt x="638" y="1114"/>
                  </a:lnTo>
                  <a:lnTo>
                    <a:pt x="583" y="1125"/>
                  </a:lnTo>
                  <a:lnTo>
                    <a:pt x="143" y="1125"/>
                  </a:lnTo>
                  <a:lnTo>
                    <a:pt x="341" y="927"/>
                  </a:lnTo>
                  <a:lnTo>
                    <a:pt x="495" y="783"/>
                  </a:lnTo>
                  <a:lnTo>
                    <a:pt x="616" y="673"/>
                  </a:lnTo>
                  <a:lnTo>
                    <a:pt x="693" y="573"/>
                  </a:lnTo>
                  <a:lnTo>
                    <a:pt x="737" y="474"/>
                  </a:lnTo>
                  <a:lnTo>
                    <a:pt x="748" y="375"/>
                  </a:lnTo>
                  <a:lnTo>
                    <a:pt x="726" y="253"/>
                  </a:lnTo>
                  <a:lnTo>
                    <a:pt x="671" y="154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4"/>
                  </a:lnTo>
                  <a:lnTo>
                    <a:pt x="11" y="242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2"/>
                  </a:lnTo>
                  <a:lnTo>
                    <a:pt x="121" y="452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5"/>
                  </a:lnTo>
                  <a:lnTo>
                    <a:pt x="132" y="264"/>
                  </a:lnTo>
                  <a:lnTo>
                    <a:pt x="99" y="253"/>
                  </a:lnTo>
                  <a:lnTo>
                    <a:pt x="66" y="253"/>
                  </a:lnTo>
                  <a:lnTo>
                    <a:pt x="132" y="154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2"/>
                  </a:lnTo>
                  <a:lnTo>
                    <a:pt x="539" y="198"/>
                  </a:lnTo>
                  <a:lnTo>
                    <a:pt x="572" y="275"/>
                  </a:lnTo>
                  <a:lnTo>
                    <a:pt x="583" y="375"/>
                  </a:lnTo>
                  <a:lnTo>
                    <a:pt x="550" y="518"/>
                  </a:lnTo>
                  <a:lnTo>
                    <a:pt x="473" y="662"/>
                  </a:lnTo>
                  <a:lnTo>
                    <a:pt x="385" y="794"/>
                  </a:lnTo>
                  <a:lnTo>
                    <a:pt x="11" y="1202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54"/>
            <p:cNvSpPr>
              <a:spLocks/>
            </p:cNvSpPr>
            <p:nvPr/>
          </p:nvSpPr>
          <p:spPr bwMode="auto">
            <a:xfrm>
              <a:off x="12577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55"/>
            <p:cNvSpPr>
              <a:spLocks/>
            </p:cNvSpPr>
            <p:nvPr/>
          </p:nvSpPr>
          <p:spPr bwMode="auto">
            <a:xfrm>
              <a:off x="13424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56"/>
            <p:cNvSpPr>
              <a:spLocks/>
            </p:cNvSpPr>
            <p:nvPr/>
          </p:nvSpPr>
          <p:spPr bwMode="auto">
            <a:xfrm>
              <a:off x="14271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57"/>
            <p:cNvSpPr>
              <a:spLocks/>
            </p:cNvSpPr>
            <p:nvPr/>
          </p:nvSpPr>
          <p:spPr bwMode="auto">
            <a:xfrm>
              <a:off x="15118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58"/>
            <p:cNvSpPr>
              <a:spLocks/>
            </p:cNvSpPr>
            <p:nvPr/>
          </p:nvSpPr>
          <p:spPr bwMode="auto">
            <a:xfrm>
              <a:off x="15921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59"/>
            <p:cNvSpPr>
              <a:spLocks/>
            </p:cNvSpPr>
            <p:nvPr/>
          </p:nvSpPr>
          <p:spPr bwMode="auto">
            <a:xfrm>
              <a:off x="16680" y="492"/>
              <a:ext cx="1606" cy="1302"/>
            </a:xfrm>
            <a:custGeom>
              <a:avLst/>
              <a:gdLst/>
              <a:ahLst/>
              <a:cxnLst>
                <a:cxn ang="0">
                  <a:pos x="880" y="529"/>
                </a:cxn>
                <a:cxn ang="0">
                  <a:pos x="902" y="485"/>
                </a:cxn>
                <a:cxn ang="0">
                  <a:pos x="935" y="463"/>
                </a:cxn>
                <a:cxn ang="0">
                  <a:pos x="1375" y="132"/>
                </a:cxn>
                <a:cxn ang="0">
                  <a:pos x="1529" y="66"/>
                </a:cxn>
                <a:cxn ang="0">
                  <a:pos x="1606" y="44"/>
                </a:cxn>
                <a:cxn ang="0">
                  <a:pos x="1595" y="11"/>
                </a:cxn>
                <a:cxn ang="0">
                  <a:pos x="1518" y="11"/>
                </a:cxn>
                <a:cxn ang="0">
                  <a:pos x="1243" y="0"/>
                </a:cxn>
                <a:cxn ang="0">
                  <a:pos x="1221" y="11"/>
                </a:cxn>
                <a:cxn ang="0">
                  <a:pos x="1210" y="55"/>
                </a:cxn>
                <a:cxn ang="0">
                  <a:pos x="1232" y="66"/>
                </a:cxn>
                <a:cxn ang="0">
                  <a:pos x="1276" y="77"/>
                </a:cxn>
                <a:cxn ang="0">
                  <a:pos x="1287" y="99"/>
                </a:cxn>
                <a:cxn ang="0">
                  <a:pos x="1221" y="187"/>
                </a:cxn>
                <a:cxn ang="0">
                  <a:pos x="627" y="154"/>
                </a:cxn>
                <a:cxn ang="0">
                  <a:pos x="649" y="110"/>
                </a:cxn>
                <a:cxn ang="0">
                  <a:pos x="671" y="77"/>
                </a:cxn>
                <a:cxn ang="0">
                  <a:pos x="825" y="66"/>
                </a:cxn>
                <a:cxn ang="0">
                  <a:pos x="858" y="22"/>
                </a:cxn>
                <a:cxn ang="0">
                  <a:pos x="836" y="11"/>
                </a:cxn>
                <a:cxn ang="0">
                  <a:pos x="748" y="0"/>
                </a:cxn>
                <a:cxn ang="0">
                  <a:pos x="418" y="11"/>
                </a:cxn>
                <a:cxn ang="0">
                  <a:pos x="330" y="0"/>
                </a:cxn>
                <a:cxn ang="0">
                  <a:pos x="308" y="11"/>
                </a:cxn>
                <a:cxn ang="0">
                  <a:pos x="319" y="66"/>
                </a:cxn>
                <a:cxn ang="0">
                  <a:pos x="462" y="77"/>
                </a:cxn>
                <a:cxn ang="0">
                  <a:pos x="484" y="99"/>
                </a:cxn>
                <a:cxn ang="0">
                  <a:pos x="473" y="132"/>
                </a:cxn>
                <a:cxn ang="0">
                  <a:pos x="209" y="1180"/>
                </a:cxn>
                <a:cxn ang="0">
                  <a:pos x="176" y="1235"/>
                </a:cxn>
                <a:cxn ang="0">
                  <a:pos x="99" y="1246"/>
                </a:cxn>
                <a:cxn ang="0">
                  <a:pos x="0" y="1257"/>
                </a:cxn>
                <a:cxn ang="0">
                  <a:pos x="11" y="1302"/>
                </a:cxn>
                <a:cxn ang="0">
                  <a:pos x="264" y="1291"/>
                </a:cxn>
                <a:cxn ang="0">
                  <a:pos x="528" y="1302"/>
                </a:cxn>
                <a:cxn ang="0">
                  <a:pos x="539" y="1280"/>
                </a:cxn>
                <a:cxn ang="0">
                  <a:pos x="528" y="1246"/>
                </a:cxn>
                <a:cxn ang="0">
                  <a:pos x="374" y="1224"/>
                </a:cxn>
                <a:cxn ang="0">
                  <a:pos x="385" y="1147"/>
                </a:cxn>
                <a:cxn ang="0">
                  <a:pos x="462" y="827"/>
                </a:cxn>
                <a:cxn ang="0">
                  <a:pos x="781" y="695"/>
                </a:cxn>
                <a:cxn ang="0">
                  <a:pos x="880" y="926"/>
                </a:cxn>
                <a:cxn ang="0">
                  <a:pos x="968" y="1114"/>
                </a:cxn>
                <a:cxn ang="0">
                  <a:pos x="979" y="1158"/>
                </a:cxn>
                <a:cxn ang="0">
                  <a:pos x="990" y="1180"/>
                </a:cxn>
                <a:cxn ang="0">
                  <a:pos x="957" y="1235"/>
                </a:cxn>
                <a:cxn ang="0">
                  <a:pos x="913" y="1246"/>
                </a:cxn>
                <a:cxn ang="0">
                  <a:pos x="847" y="1257"/>
                </a:cxn>
                <a:cxn ang="0">
                  <a:pos x="858" y="1302"/>
                </a:cxn>
                <a:cxn ang="0">
                  <a:pos x="1100" y="1291"/>
                </a:cxn>
                <a:cxn ang="0">
                  <a:pos x="1232" y="1302"/>
                </a:cxn>
                <a:cxn ang="0">
                  <a:pos x="1320" y="1291"/>
                </a:cxn>
                <a:cxn ang="0">
                  <a:pos x="1309" y="1246"/>
                </a:cxn>
                <a:cxn ang="0">
                  <a:pos x="1210" y="1235"/>
                </a:cxn>
                <a:cxn ang="0">
                  <a:pos x="1177" y="1191"/>
                </a:cxn>
                <a:cxn ang="0">
                  <a:pos x="891" y="529"/>
                </a:cxn>
              </a:cxnLst>
              <a:rect l="0" t="0" r="r" b="b"/>
              <a:pathLst>
                <a:path w="1606" h="1302">
                  <a:moveTo>
                    <a:pt x="891" y="529"/>
                  </a:moveTo>
                  <a:lnTo>
                    <a:pt x="880" y="529"/>
                  </a:lnTo>
                  <a:lnTo>
                    <a:pt x="880" y="507"/>
                  </a:lnTo>
                  <a:lnTo>
                    <a:pt x="902" y="485"/>
                  </a:lnTo>
                  <a:lnTo>
                    <a:pt x="924" y="474"/>
                  </a:lnTo>
                  <a:lnTo>
                    <a:pt x="935" y="463"/>
                  </a:lnTo>
                  <a:lnTo>
                    <a:pt x="1265" y="209"/>
                  </a:lnTo>
                  <a:lnTo>
                    <a:pt x="1375" y="132"/>
                  </a:lnTo>
                  <a:lnTo>
                    <a:pt x="1463" y="88"/>
                  </a:lnTo>
                  <a:lnTo>
                    <a:pt x="1529" y="66"/>
                  </a:lnTo>
                  <a:lnTo>
                    <a:pt x="1584" y="66"/>
                  </a:lnTo>
                  <a:lnTo>
                    <a:pt x="1606" y="44"/>
                  </a:lnTo>
                  <a:lnTo>
                    <a:pt x="1606" y="11"/>
                  </a:lnTo>
                  <a:lnTo>
                    <a:pt x="1595" y="11"/>
                  </a:lnTo>
                  <a:lnTo>
                    <a:pt x="1584" y="0"/>
                  </a:lnTo>
                  <a:lnTo>
                    <a:pt x="1518" y="11"/>
                  </a:lnTo>
                  <a:lnTo>
                    <a:pt x="1452" y="11"/>
                  </a:lnTo>
                  <a:lnTo>
                    <a:pt x="1243" y="0"/>
                  </a:lnTo>
                  <a:lnTo>
                    <a:pt x="1232" y="0"/>
                  </a:lnTo>
                  <a:lnTo>
                    <a:pt x="1221" y="11"/>
                  </a:lnTo>
                  <a:lnTo>
                    <a:pt x="1210" y="11"/>
                  </a:lnTo>
                  <a:lnTo>
                    <a:pt x="1210" y="55"/>
                  </a:lnTo>
                  <a:lnTo>
                    <a:pt x="1221" y="55"/>
                  </a:lnTo>
                  <a:lnTo>
                    <a:pt x="1232" y="66"/>
                  </a:lnTo>
                  <a:lnTo>
                    <a:pt x="1254" y="66"/>
                  </a:lnTo>
                  <a:lnTo>
                    <a:pt x="1276" y="77"/>
                  </a:lnTo>
                  <a:lnTo>
                    <a:pt x="1287" y="88"/>
                  </a:lnTo>
                  <a:lnTo>
                    <a:pt x="1287" y="99"/>
                  </a:lnTo>
                  <a:lnTo>
                    <a:pt x="1265" y="143"/>
                  </a:lnTo>
                  <a:lnTo>
                    <a:pt x="1221" y="187"/>
                  </a:lnTo>
                  <a:lnTo>
                    <a:pt x="484" y="761"/>
                  </a:lnTo>
                  <a:lnTo>
                    <a:pt x="627" y="154"/>
                  </a:lnTo>
                  <a:lnTo>
                    <a:pt x="638" y="121"/>
                  </a:lnTo>
                  <a:lnTo>
                    <a:pt x="649" y="110"/>
                  </a:lnTo>
                  <a:lnTo>
                    <a:pt x="660" y="88"/>
                  </a:lnTo>
                  <a:lnTo>
                    <a:pt x="671" y="77"/>
                  </a:lnTo>
                  <a:lnTo>
                    <a:pt x="704" y="66"/>
                  </a:lnTo>
                  <a:lnTo>
                    <a:pt x="825" y="66"/>
                  </a:lnTo>
                  <a:lnTo>
                    <a:pt x="847" y="44"/>
                  </a:lnTo>
                  <a:lnTo>
                    <a:pt x="858" y="22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825" y="0"/>
                  </a:lnTo>
                  <a:lnTo>
                    <a:pt x="748" y="0"/>
                  </a:lnTo>
                  <a:lnTo>
                    <a:pt x="660" y="11"/>
                  </a:lnTo>
                  <a:lnTo>
                    <a:pt x="418" y="11"/>
                  </a:lnTo>
                  <a:lnTo>
                    <a:pt x="341" y="0"/>
                  </a:lnTo>
                  <a:lnTo>
                    <a:pt x="330" y="0"/>
                  </a:lnTo>
                  <a:lnTo>
                    <a:pt x="319" y="11"/>
                  </a:lnTo>
                  <a:lnTo>
                    <a:pt x="308" y="11"/>
                  </a:lnTo>
                  <a:lnTo>
                    <a:pt x="308" y="55"/>
                  </a:lnTo>
                  <a:lnTo>
                    <a:pt x="319" y="66"/>
                  </a:lnTo>
                  <a:lnTo>
                    <a:pt x="440" y="66"/>
                  </a:lnTo>
                  <a:lnTo>
                    <a:pt x="462" y="77"/>
                  </a:lnTo>
                  <a:lnTo>
                    <a:pt x="473" y="77"/>
                  </a:lnTo>
                  <a:lnTo>
                    <a:pt x="484" y="99"/>
                  </a:lnTo>
                  <a:lnTo>
                    <a:pt x="484" y="121"/>
                  </a:lnTo>
                  <a:lnTo>
                    <a:pt x="473" y="132"/>
                  </a:lnTo>
                  <a:lnTo>
                    <a:pt x="220" y="1158"/>
                  </a:lnTo>
                  <a:lnTo>
                    <a:pt x="209" y="1180"/>
                  </a:lnTo>
                  <a:lnTo>
                    <a:pt x="209" y="1202"/>
                  </a:lnTo>
                  <a:lnTo>
                    <a:pt x="176" y="1235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11" y="1246"/>
                  </a:lnTo>
                  <a:lnTo>
                    <a:pt x="0" y="1257"/>
                  </a:lnTo>
                  <a:lnTo>
                    <a:pt x="0" y="1291"/>
                  </a:lnTo>
                  <a:lnTo>
                    <a:pt x="11" y="1302"/>
                  </a:lnTo>
                  <a:lnTo>
                    <a:pt x="187" y="1302"/>
                  </a:lnTo>
                  <a:lnTo>
                    <a:pt x="264" y="1291"/>
                  </a:lnTo>
                  <a:lnTo>
                    <a:pt x="319" y="1302"/>
                  </a:lnTo>
                  <a:lnTo>
                    <a:pt x="528" y="1302"/>
                  </a:lnTo>
                  <a:lnTo>
                    <a:pt x="539" y="1291"/>
                  </a:lnTo>
                  <a:lnTo>
                    <a:pt x="539" y="1280"/>
                  </a:lnTo>
                  <a:lnTo>
                    <a:pt x="550" y="1269"/>
                  </a:lnTo>
                  <a:lnTo>
                    <a:pt x="528" y="1246"/>
                  </a:lnTo>
                  <a:lnTo>
                    <a:pt x="418" y="1246"/>
                  </a:lnTo>
                  <a:lnTo>
                    <a:pt x="374" y="1224"/>
                  </a:lnTo>
                  <a:lnTo>
                    <a:pt x="374" y="1169"/>
                  </a:lnTo>
                  <a:lnTo>
                    <a:pt x="385" y="1147"/>
                  </a:lnTo>
                  <a:lnTo>
                    <a:pt x="385" y="1125"/>
                  </a:lnTo>
                  <a:lnTo>
                    <a:pt x="462" y="827"/>
                  </a:lnTo>
                  <a:lnTo>
                    <a:pt x="748" y="606"/>
                  </a:lnTo>
                  <a:lnTo>
                    <a:pt x="781" y="695"/>
                  </a:lnTo>
                  <a:lnTo>
                    <a:pt x="825" y="805"/>
                  </a:lnTo>
                  <a:lnTo>
                    <a:pt x="880" y="926"/>
                  </a:lnTo>
                  <a:lnTo>
                    <a:pt x="924" y="1037"/>
                  </a:lnTo>
                  <a:lnTo>
                    <a:pt x="968" y="1114"/>
                  </a:lnTo>
                  <a:lnTo>
                    <a:pt x="979" y="1136"/>
                  </a:lnTo>
                  <a:lnTo>
                    <a:pt x="979" y="1158"/>
                  </a:lnTo>
                  <a:lnTo>
                    <a:pt x="990" y="1169"/>
                  </a:lnTo>
                  <a:lnTo>
                    <a:pt x="990" y="1180"/>
                  </a:lnTo>
                  <a:lnTo>
                    <a:pt x="968" y="1224"/>
                  </a:lnTo>
                  <a:lnTo>
                    <a:pt x="957" y="1235"/>
                  </a:lnTo>
                  <a:lnTo>
                    <a:pt x="935" y="1235"/>
                  </a:lnTo>
                  <a:lnTo>
                    <a:pt x="913" y="1246"/>
                  </a:lnTo>
                  <a:lnTo>
                    <a:pt x="858" y="1246"/>
                  </a:lnTo>
                  <a:lnTo>
                    <a:pt x="847" y="1257"/>
                  </a:lnTo>
                  <a:lnTo>
                    <a:pt x="847" y="1291"/>
                  </a:lnTo>
                  <a:lnTo>
                    <a:pt x="858" y="1302"/>
                  </a:lnTo>
                  <a:lnTo>
                    <a:pt x="869" y="1302"/>
                  </a:lnTo>
                  <a:lnTo>
                    <a:pt x="1100" y="1291"/>
                  </a:lnTo>
                  <a:lnTo>
                    <a:pt x="1166" y="1291"/>
                  </a:lnTo>
                  <a:lnTo>
                    <a:pt x="1232" y="1302"/>
                  </a:lnTo>
                  <a:lnTo>
                    <a:pt x="1309" y="1302"/>
                  </a:lnTo>
                  <a:lnTo>
                    <a:pt x="1320" y="1291"/>
                  </a:lnTo>
                  <a:lnTo>
                    <a:pt x="1320" y="1257"/>
                  </a:lnTo>
                  <a:lnTo>
                    <a:pt x="1309" y="1246"/>
                  </a:lnTo>
                  <a:lnTo>
                    <a:pt x="1243" y="1246"/>
                  </a:lnTo>
                  <a:lnTo>
                    <a:pt x="1210" y="1235"/>
                  </a:lnTo>
                  <a:lnTo>
                    <a:pt x="1188" y="1213"/>
                  </a:lnTo>
                  <a:lnTo>
                    <a:pt x="1177" y="1191"/>
                  </a:lnTo>
                  <a:lnTo>
                    <a:pt x="1155" y="1158"/>
                  </a:lnTo>
                  <a:lnTo>
                    <a:pt x="891" y="5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60"/>
            <p:cNvSpPr>
              <a:spLocks noChangeArrowheads="1"/>
            </p:cNvSpPr>
            <p:nvPr/>
          </p:nvSpPr>
          <p:spPr bwMode="auto">
            <a:xfrm>
              <a:off x="4878" y="5038"/>
              <a:ext cx="1089" cy="66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61"/>
            <p:cNvSpPr>
              <a:spLocks noEditPoints="1"/>
            </p:cNvSpPr>
            <p:nvPr/>
          </p:nvSpPr>
          <p:spPr bwMode="auto">
            <a:xfrm>
              <a:off x="6990" y="4751"/>
              <a:ext cx="725" cy="861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0" y="353"/>
                </a:cxn>
                <a:cxn ang="0">
                  <a:pos x="637" y="309"/>
                </a:cxn>
                <a:cxn ang="0">
                  <a:pos x="681" y="243"/>
                </a:cxn>
                <a:cxn ang="0">
                  <a:pos x="692" y="199"/>
                </a:cxn>
                <a:cxn ang="0">
                  <a:pos x="692" y="165"/>
                </a:cxn>
                <a:cxn ang="0">
                  <a:pos x="681" y="99"/>
                </a:cxn>
                <a:cxn ang="0">
                  <a:pos x="648" y="44"/>
                </a:cxn>
                <a:cxn ang="0">
                  <a:pos x="582" y="11"/>
                </a:cxn>
                <a:cxn ang="0">
                  <a:pos x="494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2"/>
                </a:cxn>
                <a:cxn ang="0">
                  <a:pos x="22" y="364"/>
                </a:cxn>
                <a:cxn ang="0">
                  <a:pos x="0" y="519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0" y="783"/>
                </a:cxn>
                <a:cxn ang="0">
                  <a:pos x="648" y="728"/>
                </a:cxn>
                <a:cxn ang="0">
                  <a:pos x="703" y="662"/>
                </a:cxn>
                <a:cxn ang="0">
                  <a:pos x="725" y="640"/>
                </a:cxn>
                <a:cxn ang="0">
                  <a:pos x="714" y="618"/>
                </a:cxn>
                <a:cxn ang="0">
                  <a:pos x="703" y="607"/>
                </a:cxn>
                <a:cxn ang="0">
                  <a:pos x="692" y="607"/>
                </a:cxn>
                <a:cxn ang="0">
                  <a:pos x="692" y="618"/>
                </a:cxn>
                <a:cxn ang="0">
                  <a:pos x="681" y="629"/>
                </a:cxn>
                <a:cxn ang="0">
                  <a:pos x="582" y="717"/>
                </a:cxn>
                <a:cxn ang="0">
                  <a:pos x="483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2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1" y="44"/>
                </a:cxn>
                <a:cxn ang="0">
                  <a:pos x="538" y="44"/>
                </a:cxn>
                <a:cxn ang="0">
                  <a:pos x="571" y="55"/>
                </a:cxn>
                <a:cxn ang="0">
                  <a:pos x="615" y="99"/>
                </a:cxn>
                <a:cxn ang="0">
                  <a:pos x="637" y="165"/>
                </a:cxn>
                <a:cxn ang="0">
                  <a:pos x="615" y="243"/>
                </a:cxn>
                <a:cxn ang="0">
                  <a:pos x="549" y="298"/>
                </a:cxn>
                <a:cxn ang="0">
                  <a:pos x="472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5" h="861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0" y="353"/>
                  </a:lnTo>
                  <a:lnTo>
                    <a:pt x="637" y="309"/>
                  </a:lnTo>
                  <a:lnTo>
                    <a:pt x="681" y="243"/>
                  </a:lnTo>
                  <a:lnTo>
                    <a:pt x="692" y="199"/>
                  </a:lnTo>
                  <a:lnTo>
                    <a:pt x="692" y="165"/>
                  </a:lnTo>
                  <a:lnTo>
                    <a:pt x="681" y="99"/>
                  </a:lnTo>
                  <a:lnTo>
                    <a:pt x="648" y="44"/>
                  </a:lnTo>
                  <a:lnTo>
                    <a:pt x="582" y="11"/>
                  </a:lnTo>
                  <a:lnTo>
                    <a:pt x="494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2"/>
                  </a:lnTo>
                  <a:lnTo>
                    <a:pt x="22" y="364"/>
                  </a:lnTo>
                  <a:lnTo>
                    <a:pt x="0" y="519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0" y="783"/>
                  </a:lnTo>
                  <a:lnTo>
                    <a:pt x="648" y="728"/>
                  </a:lnTo>
                  <a:lnTo>
                    <a:pt x="703" y="662"/>
                  </a:lnTo>
                  <a:lnTo>
                    <a:pt x="725" y="640"/>
                  </a:lnTo>
                  <a:lnTo>
                    <a:pt x="714" y="618"/>
                  </a:lnTo>
                  <a:lnTo>
                    <a:pt x="703" y="607"/>
                  </a:lnTo>
                  <a:lnTo>
                    <a:pt x="692" y="607"/>
                  </a:lnTo>
                  <a:lnTo>
                    <a:pt x="692" y="618"/>
                  </a:lnTo>
                  <a:lnTo>
                    <a:pt x="681" y="629"/>
                  </a:lnTo>
                  <a:lnTo>
                    <a:pt x="582" y="717"/>
                  </a:lnTo>
                  <a:lnTo>
                    <a:pt x="483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2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1" y="44"/>
                  </a:lnTo>
                  <a:lnTo>
                    <a:pt x="538" y="44"/>
                  </a:lnTo>
                  <a:lnTo>
                    <a:pt x="571" y="55"/>
                  </a:lnTo>
                  <a:lnTo>
                    <a:pt x="615" y="99"/>
                  </a:lnTo>
                  <a:lnTo>
                    <a:pt x="637" y="165"/>
                  </a:lnTo>
                  <a:lnTo>
                    <a:pt x="615" y="243"/>
                  </a:lnTo>
                  <a:lnTo>
                    <a:pt x="549" y="298"/>
                  </a:lnTo>
                  <a:lnTo>
                    <a:pt x="472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62"/>
            <p:cNvSpPr>
              <a:spLocks/>
            </p:cNvSpPr>
            <p:nvPr/>
          </p:nvSpPr>
          <p:spPr bwMode="auto">
            <a:xfrm>
              <a:off x="7836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2"/>
                </a:cxn>
                <a:cxn ang="0">
                  <a:pos x="319" y="430"/>
                </a:cxn>
                <a:cxn ang="0">
                  <a:pos x="352" y="265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9"/>
                </a:cxn>
                <a:cxn ang="0">
                  <a:pos x="638" y="232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3"/>
                </a:cxn>
                <a:cxn ang="0">
                  <a:pos x="110" y="728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63"/>
            <p:cNvSpPr>
              <a:spLocks/>
            </p:cNvSpPr>
            <p:nvPr/>
          </p:nvSpPr>
          <p:spPr bwMode="auto">
            <a:xfrm>
              <a:off x="8738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1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4"/>
            <p:cNvSpPr>
              <a:spLocks/>
            </p:cNvSpPr>
            <p:nvPr/>
          </p:nvSpPr>
          <p:spPr bwMode="auto">
            <a:xfrm>
              <a:off x="9772" y="4166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3"/>
                </a:cxn>
                <a:cxn ang="0">
                  <a:pos x="286" y="1688"/>
                </a:cxn>
                <a:cxn ang="0">
                  <a:pos x="198" y="1501"/>
                </a:cxn>
                <a:cxn ang="0">
                  <a:pos x="143" y="1313"/>
                </a:cxn>
                <a:cxn ang="0">
                  <a:pos x="121" y="1126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3"/>
                </a:cxn>
                <a:cxn ang="0">
                  <a:pos x="209" y="375"/>
                </a:cxn>
                <a:cxn ang="0">
                  <a:pos x="297" y="199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3"/>
                </a:cxn>
                <a:cxn ang="0">
                  <a:pos x="121" y="364"/>
                </a:cxn>
                <a:cxn ang="0">
                  <a:pos x="44" y="574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6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6"/>
                </a:cxn>
                <a:cxn ang="0">
                  <a:pos x="341" y="1843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3"/>
                  </a:lnTo>
                  <a:lnTo>
                    <a:pt x="286" y="1688"/>
                  </a:lnTo>
                  <a:lnTo>
                    <a:pt x="198" y="1501"/>
                  </a:lnTo>
                  <a:lnTo>
                    <a:pt x="143" y="1313"/>
                  </a:lnTo>
                  <a:lnTo>
                    <a:pt x="121" y="1126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3"/>
                  </a:lnTo>
                  <a:lnTo>
                    <a:pt x="209" y="375"/>
                  </a:lnTo>
                  <a:lnTo>
                    <a:pt x="297" y="199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3"/>
                  </a:lnTo>
                  <a:lnTo>
                    <a:pt x="121" y="364"/>
                  </a:lnTo>
                  <a:lnTo>
                    <a:pt x="44" y="574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6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6"/>
                  </a:lnTo>
                  <a:lnTo>
                    <a:pt x="341" y="1843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65"/>
            <p:cNvSpPr>
              <a:spLocks/>
            </p:cNvSpPr>
            <p:nvPr/>
          </p:nvSpPr>
          <p:spPr bwMode="auto">
            <a:xfrm>
              <a:off x="10421" y="4276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1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6"/>
            <p:cNvSpPr>
              <a:spLocks/>
            </p:cNvSpPr>
            <p:nvPr/>
          </p:nvSpPr>
          <p:spPr bwMode="auto">
            <a:xfrm>
              <a:off x="11488" y="4166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4"/>
                </a:cxn>
                <a:cxn ang="0">
                  <a:pos x="308" y="353"/>
                </a:cxn>
                <a:cxn ang="0">
                  <a:pos x="242" y="232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1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8"/>
                </a:cxn>
                <a:cxn ang="0">
                  <a:pos x="286" y="1335"/>
                </a:cxn>
                <a:cxn ang="0">
                  <a:pos x="231" y="1523"/>
                </a:cxn>
                <a:cxn ang="0">
                  <a:pos x="143" y="1688"/>
                </a:cxn>
                <a:cxn ang="0">
                  <a:pos x="22" y="1843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3"/>
                </a:cxn>
                <a:cxn ang="0">
                  <a:pos x="165" y="1766"/>
                </a:cxn>
                <a:cxn ang="0">
                  <a:pos x="242" y="1655"/>
                </a:cxn>
                <a:cxn ang="0">
                  <a:pos x="319" y="1523"/>
                </a:cxn>
                <a:cxn ang="0">
                  <a:pos x="396" y="1324"/>
                </a:cxn>
                <a:cxn ang="0">
                  <a:pos x="429" y="1126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4"/>
                  </a:lnTo>
                  <a:lnTo>
                    <a:pt x="308" y="353"/>
                  </a:lnTo>
                  <a:lnTo>
                    <a:pt x="242" y="232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1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8"/>
                  </a:lnTo>
                  <a:lnTo>
                    <a:pt x="286" y="1335"/>
                  </a:lnTo>
                  <a:lnTo>
                    <a:pt x="231" y="1523"/>
                  </a:lnTo>
                  <a:lnTo>
                    <a:pt x="143" y="1688"/>
                  </a:lnTo>
                  <a:lnTo>
                    <a:pt x="22" y="1843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3"/>
                  </a:lnTo>
                  <a:lnTo>
                    <a:pt x="165" y="1766"/>
                  </a:lnTo>
                  <a:lnTo>
                    <a:pt x="242" y="1655"/>
                  </a:lnTo>
                  <a:lnTo>
                    <a:pt x="319" y="1523"/>
                  </a:lnTo>
                  <a:lnTo>
                    <a:pt x="396" y="1324"/>
                  </a:lnTo>
                  <a:lnTo>
                    <a:pt x="429" y="1126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67"/>
            <p:cNvSpPr>
              <a:spLocks noEditPoints="1"/>
            </p:cNvSpPr>
            <p:nvPr/>
          </p:nvSpPr>
          <p:spPr bwMode="auto">
            <a:xfrm>
              <a:off x="12797" y="4894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68"/>
            <p:cNvSpPr>
              <a:spLocks noEditPoints="1"/>
            </p:cNvSpPr>
            <p:nvPr/>
          </p:nvSpPr>
          <p:spPr bwMode="auto">
            <a:xfrm>
              <a:off x="14744" y="4321"/>
              <a:ext cx="792" cy="1313"/>
            </a:xfrm>
            <a:custGeom>
              <a:avLst/>
              <a:gdLst/>
              <a:ahLst/>
              <a:cxnLst>
                <a:cxn ang="0">
                  <a:pos x="792" y="662"/>
                </a:cxn>
                <a:cxn ang="0">
                  <a:pos x="792" y="507"/>
                </a:cxn>
                <a:cxn ang="0">
                  <a:pos x="770" y="364"/>
                </a:cxn>
                <a:cxn ang="0">
                  <a:pos x="715" y="220"/>
                </a:cxn>
                <a:cxn ang="0">
                  <a:pos x="638" y="110"/>
                </a:cxn>
                <a:cxn ang="0">
                  <a:pos x="550" y="44"/>
                </a:cxn>
                <a:cxn ang="0">
                  <a:pos x="473" y="11"/>
                </a:cxn>
                <a:cxn ang="0">
                  <a:pos x="396" y="0"/>
                </a:cxn>
                <a:cxn ang="0">
                  <a:pos x="308" y="11"/>
                </a:cxn>
                <a:cxn ang="0">
                  <a:pos x="220" y="55"/>
                </a:cxn>
                <a:cxn ang="0">
                  <a:pos x="132" y="121"/>
                </a:cxn>
                <a:cxn ang="0">
                  <a:pos x="66" y="231"/>
                </a:cxn>
                <a:cxn ang="0">
                  <a:pos x="22" y="364"/>
                </a:cxn>
                <a:cxn ang="0">
                  <a:pos x="0" y="507"/>
                </a:cxn>
                <a:cxn ang="0">
                  <a:pos x="0" y="816"/>
                </a:cxn>
                <a:cxn ang="0">
                  <a:pos x="22" y="971"/>
                </a:cxn>
                <a:cxn ang="0">
                  <a:pos x="77" y="1114"/>
                </a:cxn>
                <a:cxn ang="0">
                  <a:pos x="154" y="1213"/>
                </a:cxn>
                <a:cxn ang="0">
                  <a:pos x="231" y="1269"/>
                </a:cxn>
                <a:cxn ang="0">
                  <a:pos x="319" y="1302"/>
                </a:cxn>
                <a:cxn ang="0">
                  <a:pos x="396" y="1313"/>
                </a:cxn>
                <a:cxn ang="0">
                  <a:pos x="473" y="1302"/>
                </a:cxn>
                <a:cxn ang="0">
                  <a:pos x="561" y="1269"/>
                </a:cxn>
                <a:cxn ang="0">
                  <a:pos x="649" y="1202"/>
                </a:cxn>
                <a:cxn ang="0">
                  <a:pos x="726" y="1092"/>
                </a:cxn>
                <a:cxn ang="0">
                  <a:pos x="770" y="960"/>
                </a:cxn>
                <a:cxn ang="0">
                  <a:pos x="792" y="805"/>
                </a:cxn>
                <a:cxn ang="0">
                  <a:pos x="792" y="662"/>
                </a:cxn>
                <a:cxn ang="0">
                  <a:pos x="396" y="1269"/>
                </a:cxn>
                <a:cxn ang="0">
                  <a:pos x="330" y="1257"/>
                </a:cxn>
                <a:cxn ang="0">
                  <a:pos x="275" y="1224"/>
                </a:cxn>
                <a:cxn ang="0">
                  <a:pos x="209" y="1147"/>
                </a:cxn>
                <a:cxn ang="0">
                  <a:pos x="176" y="1037"/>
                </a:cxn>
                <a:cxn ang="0">
                  <a:pos x="165" y="904"/>
                </a:cxn>
                <a:cxn ang="0">
                  <a:pos x="154" y="761"/>
                </a:cxn>
                <a:cxn ang="0">
                  <a:pos x="154" y="452"/>
                </a:cxn>
                <a:cxn ang="0">
                  <a:pos x="165" y="286"/>
                </a:cxn>
                <a:cxn ang="0">
                  <a:pos x="198" y="176"/>
                </a:cxn>
                <a:cxn ang="0">
                  <a:pos x="253" y="110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40" y="55"/>
                </a:cxn>
                <a:cxn ang="0">
                  <a:pos x="495" y="66"/>
                </a:cxn>
                <a:cxn ang="0">
                  <a:pos x="539" y="110"/>
                </a:cxn>
                <a:cxn ang="0">
                  <a:pos x="583" y="176"/>
                </a:cxn>
                <a:cxn ang="0">
                  <a:pos x="616" y="264"/>
                </a:cxn>
                <a:cxn ang="0">
                  <a:pos x="638" y="452"/>
                </a:cxn>
                <a:cxn ang="0">
                  <a:pos x="638" y="838"/>
                </a:cxn>
                <a:cxn ang="0">
                  <a:pos x="616" y="1026"/>
                </a:cxn>
                <a:cxn ang="0">
                  <a:pos x="583" y="1147"/>
                </a:cxn>
                <a:cxn ang="0">
                  <a:pos x="528" y="1213"/>
                </a:cxn>
                <a:cxn ang="0">
                  <a:pos x="462" y="1257"/>
                </a:cxn>
                <a:cxn ang="0">
                  <a:pos x="396" y="1269"/>
                </a:cxn>
              </a:cxnLst>
              <a:rect l="0" t="0" r="r" b="b"/>
              <a:pathLst>
                <a:path w="792" h="1313">
                  <a:moveTo>
                    <a:pt x="792" y="662"/>
                  </a:moveTo>
                  <a:lnTo>
                    <a:pt x="792" y="507"/>
                  </a:lnTo>
                  <a:lnTo>
                    <a:pt x="770" y="364"/>
                  </a:lnTo>
                  <a:lnTo>
                    <a:pt x="715" y="220"/>
                  </a:lnTo>
                  <a:lnTo>
                    <a:pt x="638" y="110"/>
                  </a:lnTo>
                  <a:lnTo>
                    <a:pt x="550" y="44"/>
                  </a:lnTo>
                  <a:lnTo>
                    <a:pt x="473" y="11"/>
                  </a:lnTo>
                  <a:lnTo>
                    <a:pt x="396" y="0"/>
                  </a:lnTo>
                  <a:lnTo>
                    <a:pt x="308" y="11"/>
                  </a:lnTo>
                  <a:lnTo>
                    <a:pt x="220" y="55"/>
                  </a:lnTo>
                  <a:lnTo>
                    <a:pt x="132" y="121"/>
                  </a:lnTo>
                  <a:lnTo>
                    <a:pt x="66" y="231"/>
                  </a:lnTo>
                  <a:lnTo>
                    <a:pt x="22" y="364"/>
                  </a:lnTo>
                  <a:lnTo>
                    <a:pt x="0" y="507"/>
                  </a:lnTo>
                  <a:lnTo>
                    <a:pt x="0" y="816"/>
                  </a:lnTo>
                  <a:lnTo>
                    <a:pt x="22" y="971"/>
                  </a:lnTo>
                  <a:lnTo>
                    <a:pt x="77" y="1114"/>
                  </a:lnTo>
                  <a:lnTo>
                    <a:pt x="154" y="1213"/>
                  </a:lnTo>
                  <a:lnTo>
                    <a:pt x="231" y="1269"/>
                  </a:lnTo>
                  <a:lnTo>
                    <a:pt x="319" y="1302"/>
                  </a:lnTo>
                  <a:lnTo>
                    <a:pt x="396" y="1313"/>
                  </a:lnTo>
                  <a:lnTo>
                    <a:pt x="473" y="1302"/>
                  </a:lnTo>
                  <a:lnTo>
                    <a:pt x="561" y="1269"/>
                  </a:lnTo>
                  <a:lnTo>
                    <a:pt x="649" y="1202"/>
                  </a:lnTo>
                  <a:lnTo>
                    <a:pt x="726" y="1092"/>
                  </a:lnTo>
                  <a:lnTo>
                    <a:pt x="770" y="960"/>
                  </a:lnTo>
                  <a:lnTo>
                    <a:pt x="792" y="805"/>
                  </a:lnTo>
                  <a:lnTo>
                    <a:pt x="792" y="662"/>
                  </a:lnTo>
                  <a:close/>
                  <a:moveTo>
                    <a:pt x="396" y="1269"/>
                  </a:moveTo>
                  <a:lnTo>
                    <a:pt x="330" y="1257"/>
                  </a:lnTo>
                  <a:lnTo>
                    <a:pt x="275" y="1224"/>
                  </a:lnTo>
                  <a:lnTo>
                    <a:pt x="209" y="1147"/>
                  </a:lnTo>
                  <a:lnTo>
                    <a:pt x="176" y="1037"/>
                  </a:lnTo>
                  <a:lnTo>
                    <a:pt x="165" y="904"/>
                  </a:lnTo>
                  <a:lnTo>
                    <a:pt x="154" y="761"/>
                  </a:lnTo>
                  <a:lnTo>
                    <a:pt x="154" y="452"/>
                  </a:lnTo>
                  <a:lnTo>
                    <a:pt x="165" y="286"/>
                  </a:lnTo>
                  <a:lnTo>
                    <a:pt x="198" y="176"/>
                  </a:lnTo>
                  <a:lnTo>
                    <a:pt x="253" y="110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40" y="55"/>
                  </a:lnTo>
                  <a:lnTo>
                    <a:pt x="495" y="66"/>
                  </a:lnTo>
                  <a:lnTo>
                    <a:pt x="539" y="110"/>
                  </a:lnTo>
                  <a:lnTo>
                    <a:pt x="583" y="176"/>
                  </a:lnTo>
                  <a:lnTo>
                    <a:pt x="616" y="264"/>
                  </a:lnTo>
                  <a:lnTo>
                    <a:pt x="638" y="452"/>
                  </a:lnTo>
                  <a:lnTo>
                    <a:pt x="638" y="838"/>
                  </a:lnTo>
                  <a:lnTo>
                    <a:pt x="616" y="1026"/>
                  </a:lnTo>
                  <a:lnTo>
                    <a:pt x="583" y="1147"/>
                  </a:lnTo>
                  <a:lnTo>
                    <a:pt x="528" y="1213"/>
                  </a:lnTo>
                  <a:lnTo>
                    <a:pt x="462" y="1257"/>
                  </a:lnTo>
                  <a:lnTo>
                    <a:pt x="396" y="126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469"/>
            <p:cNvSpPr>
              <a:spLocks noChangeArrowheads="1"/>
            </p:cNvSpPr>
            <p:nvPr/>
          </p:nvSpPr>
          <p:spPr bwMode="auto">
            <a:xfrm>
              <a:off x="4878" y="8083"/>
              <a:ext cx="1089" cy="6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70"/>
            <p:cNvSpPr>
              <a:spLocks/>
            </p:cNvSpPr>
            <p:nvPr/>
          </p:nvSpPr>
          <p:spPr bwMode="auto">
            <a:xfrm>
              <a:off x="6968" y="7344"/>
              <a:ext cx="1088" cy="1291"/>
            </a:xfrm>
            <a:custGeom>
              <a:avLst/>
              <a:gdLst/>
              <a:ahLst/>
              <a:cxnLst>
                <a:cxn ang="0">
                  <a:pos x="1033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2"/>
                </a:cxn>
                <a:cxn ang="0">
                  <a:pos x="165" y="1214"/>
                </a:cxn>
                <a:cxn ang="0">
                  <a:pos x="99" y="1236"/>
                </a:cxn>
                <a:cxn ang="0">
                  <a:pos x="0" y="1236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5" y="1291"/>
                </a:cxn>
                <a:cxn ang="0">
                  <a:pos x="604" y="1291"/>
                </a:cxn>
                <a:cxn ang="0">
                  <a:pos x="604" y="1236"/>
                </a:cxn>
                <a:cxn ang="0">
                  <a:pos x="538" y="1236"/>
                </a:cxn>
                <a:cxn ang="0">
                  <a:pos x="440" y="1225"/>
                </a:cxn>
                <a:cxn ang="0">
                  <a:pos x="385" y="1214"/>
                </a:cxn>
                <a:cxn ang="0">
                  <a:pos x="363" y="1181"/>
                </a:cxn>
                <a:cxn ang="0">
                  <a:pos x="363" y="673"/>
                </a:cxn>
                <a:cxn ang="0">
                  <a:pos x="527" y="673"/>
                </a:cxn>
                <a:cxn ang="0">
                  <a:pos x="637" y="684"/>
                </a:cxn>
                <a:cxn ang="0">
                  <a:pos x="692" y="728"/>
                </a:cxn>
                <a:cxn ang="0">
                  <a:pos x="714" y="795"/>
                </a:cxn>
                <a:cxn ang="0">
                  <a:pos x="725" y="894"/>
                </a:cxn>
                <a:cxn ang="0">
                  <a:pos x="769" y="894"/>
                </a:cxn>
                <a:cxn ang="0">
                  <a:pos x="769" y="397"/>
                </a:cxn>
                <a:cxn ang="0">
                  <a:pos x="725" y="397"/>
                </a:cxn>
                <a:cxn ang="0">
                  <a:pos x="714" y="497"/>
                </a:cxn>
                <a:cxn ang="0">
                  <a:pos x="692" y="563"/>
                </a:cxn>
                <a:cxn ang="0">
                  <a:pos x="626" y="607"/>
                </a:cxn>
                <a:cxn ang="0">
                  <a:pos x="527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1" y="55"/>
                </a:cxn>
                <a:cxn ang="0">
                  <a:pos x="824" y="66"/>
                </a:cxn>
                <a:cxn ang="0">
                  <a:pos x="923" y="110"/>
                </a:cxn>
                <a:cxn ang="0">
                  <a:pos x="978" y="188"/>
                </a:cxn>
                <a:cxn ang="0">
                  <a:pos x="1022" y="287"/>
                </a:cxn>
                <a:cxn ang="0">
                  <a:pos x="1044" y="430"/>
                </a:cxn>
                <a:cxn ang="0">
                  <a:pos x="1088" y="430"/>
                </a:cxn>
                <a:cxn ang="0">
                  <a:pos x="1033" y="0"/>
                </a:cxn>
              </a:cxnLst>
              <a:rect l="0" t="0" r="r" b="b"/>
              <a:pathLst>
                <a:path w="1088" h="1291">
                  <a:moveTo>
                    <a:pt x="1033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2"/>
                  </a:lnTo>
                  <a:lnTo>
                    <a:pt x="165" y="1214"/>
                  </a:lnTo>
                  <a:lnTo>
                    <a:pt x="99" y="1236"/>
                  </a:lnTo>
                  <a:lnTo>
                    <a:pt x="0" y="1236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5" y="1291"/>
                  </a:lnTo>
                  <a:lnTo>
                    <a:pt x="604" y="1291"/>
                  </a:lnTo>
                  <a:lnTo>
                    <a:pt x="604" y="1236"/>
                  </a:lnTo>
                  <a:lnTo>
                    <a:pt x="538" y="1236"/>
                  </a:lnTo>
                  <a:lnTo>
                    <a:pt x="440" y="1225"/>
                  </a:lnTo>
                  <a:lnTo>
                    <a:pt x="385" y="1214"/>
                  </a:lnTo>
                  <a:lnTo>
                    <a:pt x="363" y="1181"/>
                  </a:lnTo>
                  <a:lnTo>
                    <a:pt x="363" y="673"/>
                  </a:lnTo>
                  <a:lnTo>
                    <a:pt x="527" y="673"/>
                  </a:lnTo>
                  <a:lnTo>
                    <a:pt x="637" y="684"/>
                  </a:lnTo>
                  <a:lnTo>
                    <a:pt x="692" y="728"/>
                  </a:lnTo>
                  <a:lnTo>
                    <a:pt x="714" y="795"/>
                  </a:lnTo>
                  <a:lnTo>
                    <a:pt x="725" y="894"/>
                  </a:lnTo>
                  <a:lnTo>
                    <a:pt x="769" y="894"/>
                  </a:lnTo>
                  <a:lnTo>
                    <a:pt x="769" y="397"/>
                  </a:lnTo>
                  <a:lnTo>
                    <a:pt x="725" y="397"/>
                  </a:lnTo>
                  <a:lnTo>
                    <a:pt x="714" y="497"/>
                  </a:lnTo>
                  <a:lnTo>
                    <a:pt x="692" y="563"/>
                  </a:lnTo>
                  <a:lnTo>
                    <a:pt x="626" y="607"/>
                  </a:lnTo>
                  <a:lnTo>
                    <a:pt x="527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1" y="55"/>
                  </a:lnTo>
                  <a:lnTo>
                    <a:pt x="824" y="66"/>
                  </a:lnTo>
                  <a:lnTo>
                    <a:pt x="923" y="110"/>
                  </a:lnTo>
                  <a:lnTo>
                    <a:pt x="978" y="188"/>
                  </a:lnTo>
                  <a:lnTo>
                    <a:pt x="1022" y="287"/>
                  </a:lnTo>
                  <a:lnTo>
                    <a:pt x="1044" y="430"/>
                  </a:lnTo>
                  <a:lnTo>
                    <a:pt x="1088" y="43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71"/>
            <p:cNvSpPr>
              <a:spLocks noEditPoints="1"/>
            </p:cNvSpPr>
            <p:nvPr/>
          </p:nvSpPr>
          <p:spPr bwMode="auto">
            <a:xfrm>
              <a:off x="8023" y="7785"/>
              <a:ext cx="836" cy="872"/>
            </a:xfrm>
            <a:custGeom>
              <a:avLst/>
              <a:gdLst/>
              <a:ahLst/>
              <a:cxnLst>
                <a:cxn ang="0">
                  <a:pos x="836" y="442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9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9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2"/>
                </a:cxn>
                <a:cxn ang="0">
                  <a:pos x="22" y="585"/>
                </a:cxn>
                <a:cxn ang="0">
                  <a:pos x="77" y="696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6"/>
                </a:cxn>
                <a:cxn ang="0">
                  <a:pos x="814" y="585"/>
                </a:cxn>
                <a:cxn ang="0">
                  <a:pos x="836" y="442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6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3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100"/>
                </a:cxn>
                <a:cxn ang="0">
                  <a:pos x="341" y="56"/>
                </a:cxn>
                <a:cxn ang="0">
                  <a:pos x="418" y="45"/>
                </a:cxn>
                <a:cxn ang="0">
                  <a:pos x="495" y="56"/>
                </a:cxn>
                <a:cxn ang="0">
                  <a:pos x="572" y="100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3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5"/>
                </a:cxn>
                <a:cxn ang="0">
                  <a:pos x="583" y="762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2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9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9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2"/>
                  </a:lnTo>
                  <a:lnTo>
                    <a:pt x="22" y="585"/>
                  </a:lnTo>
                  <a:lnTo>
                    <a:pt x="77" y="696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6"/>
                  </a:lnTo>
                  <a:lnTo>
                    <a:pt x="814" y="585"/>
                  </a:lnTo>
                  <a:lnTo>
                    <a:pt x="836" y="442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6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3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100"/>
                  </a:lnTo>
                  <a:lnTo>
                    <a:pt x="341" y="56"/>
                  </a:lnTo>
                  <a:lnTo>
                    <a:pt x="418" y="45"/>
                  </a:lnTo>
                  <a:lnTo>
                    <a:pt x="495" y="56"/>
                  </a:lnTo>
                  <a:lnTo>
                    <a:pt x="572" y="100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3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5"/>
                  </a:lnTo>
                  <a:lnTo>
                    <a:pt x="583" y="762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72"/>
            <p:cNvSpPr>
              <a:spLocks/>
            </p:cNvSpPr>
            <p:nvPr/>
          </p:nvSpPr>
          <p:spPr bwMode="auto">
            <a:xfrm>
              <a:off x="8969" y="7796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73"/>
            <p:cNvSpPr>
              <a:spLocks noEditPoints="1"/>
            </p:cNvSpPr>
            <p:nvPr/>
          </p:nvSpPr>
          <p:spPr bwMode="auto">
            <a:xfrm>
              <a:off x="10322" y="7377"/>
              <a:ext cx="495" cy="1280"/>
            </a:xfrm>
            <a:custGeom>
              <a:avLst/>
              <a:gdLst/>
              <a:ahLst/>
              <a:cxnLst>
                <a:cxn ang="0">
                  <a:pos x="462" y="22"/>
                </a:cxn>
                <a:cxn ang="0">
                  <a:pos x="374" y="11"/>
                </a:cxn>
                <a:cxn ang="0">
                  <a:pos x="319" y="66"/>
                </a:cxn>
                <a:cxn ang="0">
                  <a:pos x="319" y="133"/>
                </a:cxn>
                <a:cxn ang="0">
                  <a:pos x="352" y="166"/>
                </a:cxn>
                <a:cxn ang="0">
                  <a:pos x="407" y="166"/>
                </a:cxn>
                <a:cxn ang="0">
                  <a:pos x="462" y="133"/>
                </a:cxn>
                <a:cxn ang="0">
                  <a:pos x="341" y="784"/>
                </a:cxn>
                <a:cxn ang="0">
                  <a:pos x="363" y="717"/>
                </a:cxn>
                <a:cxn ang="0">
                  <a:pos x="407" y="607"/>
                </a:cxn>
                <a:cxn ang="0">
                  <a:pos x="396" y="530"/>
                </a:cxn>
                <a:cxn ang="0">
                  <a:pos x="363" y="464"/>
                </a:cxn>
                <a:cxn ang="0">
                  <a:pos x="253" y="419"/>
                </a:cxn>
                <a:cxn ang="0">
                  <a:pos x="110" y="486"/>
                </a:cxn>
                <a:cxn ang="0">
                  <a:pos x="22" y="629"/>
                </a:cxn>
                <a:cxn ang="0">
                  <a:pos x="0" y="706"/>
                </a:cxn>
                <a:cxn ang="0">
                  <a:pos x="11" y="728"/>
                </a:cxn>
                <a:cxn ang="0">
                  <a:pos x="44" y="717"/>
                </a:cxn>
                <a:cxn ang="0">
                  <a:pos x="99" y="585"/>
                </a:cxn>
                <a:cxn ang="0">
                  <a:pos x="198" y="475"/>
                </a:cxn>
                <a:cxn ang="0">
                  <a:pos x="275" y="464"/>
                </a:cxn>
                <a:cxn ang="0">
                  <a:pos x="286" y="563"/>
                </a:cxn>
                <a:cxn ang="0">
                  <a:pos x="275" y="618"/>
                </a:cxn>
                <a:cxn ang="0">
                  <a:pos x="209" y="784"/>
                </a:cxn>
                <a:cxn ang="0">
                  <a:pos x="143" y="971"/>
                </a:cxn>
                <a:cxn ang="0">
                  <a:pos x="110" y="1048"/>
                </a:cxn>
                <a:cxn ang="0">
                  <a:pos x="99" y="1170"/>
                </a:cxn>
                <a:cxn ang="0">
                  <a:pos x="176" y="1258"/>
                </a:cxn>
                <a:cxn ang="0">
                  <a:pos x="253" y="1280"/>
                </a:cxn>
                <a:cxn ang="0">
                  <a:pos x="396" y="1203"/>
                </a:cxn>
                <a:cxn ang="0">
                  <a:pos x="473" y="1071"/>
                </a:cxn>
                <a:cxn ang="0">
                  <a:pos x="495" y="971"/>
                </a:cxn>
                <a:cxn ang="0">
                  <a:pos x="451" y="982"/>
                </a:cxn>
                <a:cxn ang="0">
                  <a:pos x="418" y="1093"/>
                </a:cxn>
                <a:cxn ang="0">
                  <a:pos x="319" y="1214"/>
                </a:cxn>
                <a:cxn ang="0">
                  <a:pos x="231" y="1236"/>
                </a:cxn>
                <a:cxn ang="0">
                  <a:pos x="209" y="1203"/>
                </a:cxn>
                <a:cxn ang="0">
                  <a:pos x="231" y="1071"/>
                </a:cxn>
                <a:cxn ang="0">
                  <a:pos x="341" y="784"/>
                </a:cxn>
              </a:cxnLst>
              <a:rect l="0" t="0" r="r" b="b"/>
              <a:pathLst>
                <a:path w="495" h="1280">
                  <a:moveTo>
                    <a:pt x="484" y="66"/>
                  </a:moveTo>
                  <a:lnTo>
                    <a:pt x="462" y="22"/>
                  </a:lnTo>
                  <a:lnTo>
                    <a:pt x="418" y="0"/>
                  </a:lnTo>
                  <a:lnTo>
                    <a:pt x="374" y="11"/>
                  </a:lnTo>
                  <a:lnTo>
                    <a:pt x="341" y="33"/>
                  </a:lnTo>
                  <a:lnTo>
                    <a:pt x="319" y="66"/>
                  </a:lnTo>
                  <a:lnTo>
                    <a:pt x="308" y="99"/>
                  </a:lnTo>
                  <a:lnTo>
                    <a:pt x="319" y="133"/>
                  </a:lnTo>
                  <a:lnTo>
                    <a:pt x="330" y="155"/>
                  </a:lnTo>
                  <a:lnTo>
                    <a:pt x="352" y="166"/>
                  </a:lnTo>
                  <a:lnTo>
                    <a:pt x="385" y="177"/>
                  </a:lnTo>
                  <a:lnTo>
                    <a:pt x="407" y="166"/>
                  </a:lnTo>
                  <a:lnTo>
                    <a:pt x="440" y="155"/>
                  </a:lnTo>
                  <a:lnTo>
                    <a:pt x="462" y="133"/>
                  </a:lnTo>
                  <a:lnTo>
                    <a:pt x="484" y="66"/>
                  </a:lnTo>
                  <a:close/>
                  <a:moveTo>
                    <a:pt x="341" y="784"/>
                  </a:moveTo>
                  <a:lnTo>
                    <a:pt x="363" y="739"/>
                  </a:lnTo>
                  <a:lnTo>
                    <a:pt x="363" y="717"/>
                  </a:lnTo>
                  <a:lnTo>
                    <a:pt x="385" y="673"/>
                  </a:lnTo>
                  <a:lnTo>
                    <a:pt x="407" y="607"/>
                  </a:lnTo>
                  <a:lnTo>
                    <a:pt x="407" y="574"/>
                  </a:lnTo>
                  <a:lnTo>
                    <a:pt x="396" y="530"/>
                  </a:lnTo>
                  <a:lnTo>
                    <a:pt x="385" y="497"/>
                  </a:lnTo>
                  <a:lnTo>
                    <a:pt x="363" y="464"/>
                  </a:lnTo>
                  <a:lnTo>
                    <a:pt x="297" y="419"/>
                  </a:lnTo>
                  <a:lnTo>
                    <a:pt x="253" y="419"/>
                  </a:lnTo>
                  <a:lnTo>
                    <a:pt x="176" y="442"/>
                  </a:lnTo>
                  <a:lnTo>
                    <a:pt x="110" y="486"/>
                  </a:lnTo>
                  <a:lnTo>
                    <a:pt x="55" y="563"/>
                  </a:lnTo>
                  <a:lnTo>
                    <a:pt x="22" y="629"/>
                  </a:lnTo>
                  <a:lnTo>
                    <a:pt x="11" y="684"/>
                  </a:lnTo>
                  <a:lnTo>
                    <a:pt x="0" y="706"/>
                  </a:lnTo>
                  <a:lnTo>
                    <a:pt x="0" y="717"/>
                  </a:lnTo>
                  <a:lnTo>
                    <a:pt x="11" y="728"/>
                  </a:lnTo>
                  <a:lnTo>
                    <a:pt x="44" y="728"/>
                  </a:lnTo>
                  <a:lnTo>
                    <a:pt x="44" y="717"/>
                  </a:lnTo>
                  <a:lnTo>
                    <a:pt x="55" y="695"/>
                  </a:lnTo>
                  <a:lnTo>
                    <a:pt x="99" y="585"/>
                  </a:lnTo>
                  <a:lnTo>
                    <a:pt x="143" y="508"/>
                  </a:lnTo>
                  <a:lnTo>
                    <a:pt x="198" y="475"/>
                  </a:lnTo>
                  <a:lnTo>
                    <a:pt x="242" y="464"/>
                  </a:lnTo>
                  <a:lnTo>
                    <a:pt x="275" y="464"/>
                  </a:lnTo>
                  <a:lnTo>
                    <a:pt x="286" y="475"/>
                  </a:lnTo>
                  <a:lnTo>
                    <a:pt x="286" y="563"/>
                  </a:lnTo>
                  <a:lnTo>
                    <a:pt x="275" y="596"/>
                  </a:lnTo>
                  <a:lnTo>
                    <a:pt x="275" y="618"/>
                  </a:lnTo>
                  <a:lnTo>
                    <a:pt x="253" y="684"/>
                  </a:lnTo>
                  <a:lnTo>
                    <a:pt x="209" y="784"/>
                  </a:lnTo>
                  <a:lnTo>
                    <a:pt x="176" y="894"/>
                  </a:lnTo>
                  <a:lnTo>
                    <a:pt x="143" y="971"/>
                  </a:lnTo>
                  <a:lnTo>
                    <a:pt x="121" y="1015"/>
                  </a:lnTo>
                  <a:lnTo>
                    <a:pt x="110" y="1048"/>
                  </a:lnTo>
                  <a:lnTo>
                    <a:pt x="99" y="1093"/>
                  </a:lnTo>
                  <a:lnTo>
                    <a:pt x="99" y="1170"/>
                  </a:lnTo>
                  <a:lnTo>
                    <a:pt x="143" y="1236"/>
                  </a:lnTo>
                  <a:lnTo>
                    <a:pt x="176" y="1258"/>
                  </a:lnTo>
                  <a:lnTo>
                    <a:pt x="209" y="1269"/>
                  </a:lnTo>
                  <a:lnTo>
                    <a:pt x="253" y="1280"/>
                  </a:lnTo>
                  <a:lnTo>
                    <a:pt x="330" y="1258"/>
                  </a:lnTo>
                  <a:lnTo>
                    <a:pt x="396" y="1203"/>
                  </a:lnTo>
                  <a:lnTo>
                    <a:pt x="440" y="1137"/>
                  </a:lnTo>
                  <a:lnTo>
                    <a:pt x="473" y="1071"/>
                  </a:lnTo>
                  <a:lnTo>
                    <a:pt x="495" y="1015"/>
                  </a:lnTo>
                  <a:lnTo>
                    <a:pt x="495" y="971"/>
                  </a:lnTo>
                  <a:lnTo>
                    <a:pt x="462" y="971"/>
                  </a:lnTo>
                  <a:lnTo>
                    <a:pt x="451" y="982"/>
                  </a:lnTo>
                  <a:lnTo>
                    <a:pt x="451" y="1004"/>
                  </a:lnTo>
                  <a:lnTo>
                    <a:pt x="418" y="1093"/>
                  </a:lnTo>
                  <a:lnTo>
                    <a:pt x="374" y="1170"/>
                  </a:lnTo>
                  <a:lnTo>
                    <a:pt x="319" y="1214"/>
                  </a:lnTo>
                  <a:lnTo>
                    <a:pt x="253" y="1236"/>
                  </a:lnTo>
                  <a:lnTo>
                    <a:pt x="231" y="1236"/>
                  </a:lnTo>
                  <a:lnTo>
                    <a:pt x="220" y="1225"/>
                  </a:lnTo>
                  <a:lnTo>
                    <a:pt x="209" y="1203"/>
                  </a:lnTo>
                  <a:lnTo>
                    <a:pt x="209" y="1126"/>
                  </a:lnTo>
                  <a:lnTo>
                    <a:pt x="231" y="1071"/>
                  </a:lnTo>
                  <a:lnTo>
                    <a:pt x="264" y="982"/>
                  </a:lnTo>
                  <a:lnTo>
                    <a:pt x="341" y="7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74"/>
            <p:cNvSpPr>
              <a:spLocks noEditPoints="1"/>
            </p:cNvSpPr>
            <p:nvPr/>
          </p:nvSpPr>
          <p:spPr bwMode="auto">
            <a:xfrm>
              <a:off x="11554" y="7940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75"/>
            <p:cNvSpPr>
              <a:spLocks/>
            </p:cNvSpPr>
            <p:nvPr/>
          </p:nvSpPr>
          <p:spPr bwMode="auto">
            <a:xfrm>
              <a:off x="13589" y="7366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76"/>
            <p:cNvSpPr>
              <a:spLocks/>
            </p:cNvSpPr>
            <p:nvPr/>
          </p:nvSpPr>
          <p:spPr bwMode="auto">
            <a:xfrm>
              <a:off x="14535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77"/>
            <p:cNvSpPr>
              <a:spLocks/>
            </p:cNvSpPr>
            <p:nvPr/>
          </p:nvSpPr>
          <p:spPr bwMode="auto">
            <a:xfrm>
              <a:off x="15316" y="7366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2"/>
                </a:cxn>
                <a:cxn ang="0">
                  <a:pos x="660" y="1104"/>
                </a:cxn>
                <a:cxn ang="0">
                  <a:pos x="638" y="1115"/>
                </a:cxn>
                <a:cxn ang="0">
                  <a:pos x="583" y="1126"/>
                </a:cxn>
                <a:cxn ang="0">
                  <a:pos x="143" y="1126"/>
                </a:cxn>
                <a:cxn ang="0">
                  <a:pos x="341" y="927"/>
                </a:cxn>
                <a:cxn ang="0">
                  <a:pos x="495" y="784"/>
                </a:cxn>
                <a:cxn ang="0">
                  <a:pos x="616" y="673"/>
                </a:cxn>
                <a:cxn ang="0">
                  <a:pos x="693" y="574"/>
                </a:cxn>
                <a:cxn ang="0">
                  <a:pos x="737" y="475"/>
                </a:cxn>
                <a:cxn ang="0">
                  <a:pos x="748" y="375"/>
                </a:cxn>
                <a:cxn ang="0">
                  <a:pos x="726" y="254"/>
                </a:cxn>
                <a:cxn ang="0">
                  <a:pos x="671" y="155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5"/>
                </a:cxn>
                <a:cxn ang="0">
                  <a:pos x="11" y="243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3"/>
                </a:cxn>
                <a:cxn ang="0">
                  <a:pos x="121" y="453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6"/>
                </a:cxn>
                <a:cxn ang="0">
                  <a:pos x="132" y="265"/>
                </a:cxn>
                <a:cxn ang="0">
                  <a:pos x="99" y="254"/>
                </a:cxn>
                <a:cxn ang="0">
                  <a:pos x="66" y="254"/>
                </a:cxn>
                <a:cxn ang="0">
                  <a:pos x="132" y="155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3"/>
                </a:cxn>
                <a:cxn ang="0">
                  <a:pos x="539" y="199"/>
                </a:cxn>
                <a:cxn ang="0">
                  <a:pos x="572" y="276"/>
                </a:cxn>
                <a:cxn ang="0">
                  <a:pos x="583" y="375"/>
                </a:cxn>
                <a:cxn ang="0">
                  <a:pos x="550" y="519"/>
                </a:cxn>
                <a:cxn ang="0">
                  <a:pos x="473" y="662"/>
                </a:cxn>
                <a:cxn ang="0">
                  <a:pos x="385" y="795"/>
                </a:cxn>
                <a:cxn ang="0">
                  <a:pos x="11" y="1203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2"/>
                  </a:lnTo>
                  <a:lnTo>
                    <a:pt x="660" y="1104"/>
                  </a:lnTo>
                  <a:lnTo>
                    <a:pt x="638" y="1115"/>
                  </a:lnTo>
                  <a:lnTo>
                    <a:pt x="583" y="1126"/>
                  </a:lnTo>
                  <a:lnTo>
                    <a:pt x="143" y="1126"/>
                  </a:lnTo>
                  <a:lnTo>
                    <a:pt x="341" y="927"/>
                  </a:lnTo>
                  <a:lnTo>
                    <a:pt x="495" y="784"/>
                  </a:lnTo>
                  <a:lnTo>
                    <a:pt x="616" y="673"/>
                  </a:lnTo>
                  <a:lnTo>
                    <a:pt x="693" y="574"/>
                  </a:lnTo>
                  <a:lnTo>
                    <a:pt x="737" y="475"/>
                  </a:lnTo>
                  <a:lnTo>
                    <a:pt x="748" y="375"/>
                  </a:lnTo>
                  <a:lnTo>
                    <a:pt x="726" y="254"/>
                  </a:lnTo>
                  <a:lnTo>
                    <a:pt x="671" y="155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5"/>
                  </a:lnTo>
                  <a:lnTo>
                    <a:pt x="11" y="243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3"/>
                  </a:lnTo>
                  <a:lnTo>
                    <a:pt x="121" y="453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6"/>
                  </a:lnTo>
                  <a:lnTo>
                    <a:pt x="132" y="265"/>
                  </a:lnTo>
                  <a:lnTo>
                    <a:pt x="99" y="254"/>
                  </a:lnTo>
                  <a:lnTo>
                    <a:pt x="66" y="254"/>
                  </a:lnTo>
                  <a:lnTo>
                    <a:pt x="132" y="155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3"/>
                  </a:lnTo>
                  <a:lnTo>
                    <a:pt x="539" y="199"/>
                  </a:lnTo>
                  <a:lnTo>
                    <a:pt x="572" y="276"/>
                  </a:lnTo>
                  <a:lnTo>
                    <a:pt x="583" y="375"/>
                  </a:lnTo>
                  <a:lnTo>
                    <a:pt x="550" y="519"/>
                  </a:lnTo>
                  <a:lnTo>
                    <a:pt x="473" y="662"/>
                  </a:lnTo>
                  <a:lnTo>
                    <a:pt x="385" y="795"/>
                  </a:lnTo>
                  <a:lnTo>
                    <a:pt x="11" y="1203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78"/>
            <p:cNvSpPr>
              <a:spLocks/>
            </p:cNvSpPr>
            <p:nvPr/>
          </p:nvSpPr>
          <p:spPr bwMode="auto">
            <a:xfrm>
              <a:off x="16328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79"/>
            <p:cNvSpPr>
              <a:spLocks/>
            </p:cNvSpPr>
            <p:nvPr/>
          </p:nvSpPr>
          <p:spPr bwMode="auto">
            <a:xfrm>
              <a:off x="17175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80"/>
            <p:cNvSpPr>
              <a:spLocks/>
            </p:cNvSpPr>
            <p:nvPr/>
          </p:nvSpPr>
          <p:spPr bwMode="auto">
            <a:xfrm>
              <a:off x="18022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81"/>
            <p:cNvSpPr>
              <a:spLocks/>
            </p:cNvSpPr>
            <p:nvPr/>
          </p:nvSpPr>
          <p:spPr bwMode="auto">
            <a:xfrm>
              <a:off x="18869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82"/>
            <p:cNvSpPr>
              <a:spLocks/>
            </p:cNvSpPr>
            <p:nvPr/>
          </p:nvSpPr>
          <p:spPr bwMode="auto">
            <a:xfrm>
              <a:off x="19694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83"/>
            <p:cNvSpPr>
              <a:spLocks/>
            </p:cNvSpPr>
            <p:nvPr/>
          </p:nvSpPr>
          <p:spPr bwMode="auto">
            <a:xfrm>
              <a:off x="20431" y="7796"/>
              <a:ext cx="1023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31" y="784"/>
                </a:cxn>
                <a:cxn ang="0">
                  <a:pos x="242" y="718"/>
                </a:cxn>
                <a:cxn ang="0">
                  <a:pos x="253" y="663"/>
                </a:cxn>
                <a:cxn ang="0">
                  <a:pos x="297" y="497"/>
                </a:cxn>
                <a:cxn ang="0">
                  <a:pos x="330" y="365"/>
                </a:cxn>
                <a:cxn ang="0">
                  <a:pos x="352" y="298"/>
                </a:cxn>
                <a:cxn ang="0">
                  <a:pos x="374" y="232"/>
                </a:cxn>
                <a:cxn ang="0">
                  <a:pos x="484" y="111"/>
                </a:cxn>
                <a:cxn ang="0">
                  <a:pos x="660" y="45"/>
                </a:cxn>
                <a:cxn ang="0">
                  <a:pos x="715" y="56"/>
                </a:cxn>
                <a:cxn ang="0">
                  <a:pos x="759" y="122"/>
                </a:cxn>
                <a:cxn ang="0">
                  <a:pos x="770" y="177"/>
                </a:cxn>
                <a:cxn ang="0">
                  <a:pos x="715" y="409"/>
                </a:cxn>
                <a:cxn ang="0">
                  <a:pos x="638" y="618"/>
                </a:cxn>
                <a:cxn ang="0">
                  <a:pos x="627" y="707"/>
                </a:cxn>
                <a:cxn ang="0">
                  <a:pos x="682" y="828"/>
                </a:cxn>
                <a:cxn ang="0">
                  <a:pos x="781" y="861"/>
                </a:cxn>
                <a:cxn ang="0">
                  <a:pos x="924" y="784"/>
                </a:cxn>
                <a:cxn ang="0">
                  <a:pos x="1001" y="652"/>
                </a:cxn>
                <a:cxn ang="0">
                  <a:pos x="1023" y="552"/>
                </a:cxn>
                <a:cxn ang="0">
                  <a:pos x="979" y="563"/>
                </a:cxn>
                <a:cxn ang="0">
                  <a:pos x="946" y="674"/>
                </a:cxn>
                <a:cxn ang="0">
                  <a:pos x="847" y="795"/>
                </a:cxn>
                <a:cxn ang="0">
                  <a:pos x="759" y="817"/>
                </a:cxn>
                <a:cxn ang="0">
                  <a:pos x="737" y="784"/>
                </a:cxn>
                <a:cxn ang="0">
                  <a:pos x="759" y="663"/>
                </a:cxn>
                <a:cxn ang="0">
                  <a:pos x="803" y="530"/>
                </a:cxn>
                <a:cxn ang="0">
                  <a:pos x="869" y="298"/>
                </a:cxn>
                <a:cxn ang="0">
                  <a:pos x="858" y="89"/>
                </a:cxn>
                <a:cxn ang="0">
                  <a:pos x="671" y="0"/>
                </a:cxn>
                <a:cxn ang="0">
                  <a:pos x="473" y="67"/>
                </a:cxn>
                <a:cxn ang="0">
                  <a:pos x="374" y="166"/>
                </a:cxn>
                <a:cxn ang="0">
                  <a:pos x="319" y="45"/>
                </a:cxn>
                <a:cxn ang="0">
                  <a:pos x="242" y="0"/>
                </a:cxn>
                <a:cxn ang="0">
                  <a:pos x="132" y="23"/>
                </a:cxn>
                <a:cxn ang="0">
                  <a:pos x="88" y="67"/>
                </a:cxn>
                <a:cxn ang="0">
                  <a:pos x="55" y="111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87"/>
                </a:cxn>
                <a:cxn ang="0">
                  <a:pos x="88" y="144"/>
                </a:cxn>
                <a:cxn ang="0">
                  <a:pos x="198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1023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20" y="795"/>
                  </a:lnTo>
                  <a:lnTo>
                    <a:pt x="231" y="784"/>
                  </a:lnTo>
                  <a:lnTo>
                    <a:pt x="231" y="751"/>
                  </a:lnTo>
                  <a:lnTo>
                    <a:pt x="242" y="718"/>
                  </a:lnTo>
                  <a:lnTo>
                    <a:pt x="253" y="696"/>
                  </a:lnTo>
                  <a:lnTo>
                    <a:pt x="253" y="663"/>
                  </a:lnTo>
                  <a:lnTo>
                    <a:pt x="275" y="585"/>
                  </a:lnTo>
                  <a:lnTo>
                    <a:pt x="297" y="497"/>
                  </a:lnTo>
                  <a:lnTo>
                    <a:pt x="319" y="431"/>
                  </a:lnTo>
                  <a:lnTo>
                    <a:pt x="330" y="365"/>
                  </a:lnTo>
                  <a:lnTo>
                    <a:pt x="330" y="343"/>
                  </a:lnTo>
                  <a:lnTo>
                    <a:pt x="352" y="298"/>
                  </a:lnTo>
                  <a:lnTo>
                    <a:pt x="352" y="276"/>
                  </a:lnTo>
                  <a:lnTo>
                    <a:pt x="374" y="232"/>
                  </a:lnTo>
                  <a:lnTo>
                    <a:pt x="418" y="166"/>
                  </a:lnTo>
                  <a:lnTo>
                    <a:pt x="484" y="111"/>
                  </a:lnTo>
                  <a:lnTo>
                    <a:pt x="561" y="56"/>
                  </a:lnTo>
                  <a:lnTo>
                    <a:pt x="660" y="45"/>
                  </a:lnTo>
                  <a:lnTo>
                    <a:pt x="693" y="45"/>
                  </a:lnTo>
                  <a:lnTo>
                    <a:pt x="715" y="56"/>
                  </a:lnTo>
                  <a:lnTo>
                    <a:pt x="737" y="78"/>
                  </a:lnTo>
                  <a:lnTo>
                    <a:pt x="759" y="122"/>
                  </a:lnTo>
                  <a:lnTo>
                    <a:pt x="759" y="144"/>
                  </a:lnTo>
                  <a:lnTo>
                    <a:pt x="770" y="177"/>
                  </a:lnTo>
                  <a:lnTo>
                    <a:pt x="748" y="287"/>
                  </a:lnTo>
                  <a:lnTo>
                    <a:pt x="715" y="409"/>
                  </a:lnTo>
                  <a:lnTo>
                    <a:pt x="671" y="530"/>
                  </a:lnTo>
                  <a:lnTo>
                    <a:pt x="638" y="618"/>
                  </a:lnTo>
                  <a:lnTo>
                    <a:pt x="627" y="652"/>
                  </a:lnTo>
                  <a:lnTo>
                    <a:pt x="627" y="707"/>
                  </a:lnTo>
                  <a:lnTo>
                    <a:pt x="649" y="795"/>
                  </a:lnTo>
                  <a:lnTo>
                    <a:pt x="682" y="828"/>
                  </a:lnTo>
                  <a:lnTo>
                    <a:pt x="726" y="850"/>
                  </a:lnTo>
                  <a:lnTo>
                    <a:pt x="781" y="861"/>
                  </a:lnTo>
                  <a:lnTo>
                    <a:pt x="858" y="839"/>
                  </a:lnTo>
                  <a:lnTo>
                    <a:pt x="924" y="784"/>
                  </a:lnTo>
                  <a:lnTo>
                    <a:pt x="968" y="718"/>
                  </a:lnTo>
                  <a:lnTo>
                    <a:pt x="1001" y="652"/>
                  </a:lnTo>
                  <a:lnTo>
                    <a:pt x="1023" y="596"/>
                  </a:lnTo>
                  <a:lnTo>
                    <a:pt x="1023" y="552"/>
                  </a:lnTo>
                  <a:lnTo>
                    <a:pt x="990" y="552"/>
                  </a:lnTo>
                  <a:lnTo>
                    <a:pt x="979" y="563"/>
                  </a:lnTo>
                  <a:lnTo>
                    <a:pt x="979" y="585"/>
                  </a:lnTo>
                  <a:lnTo>
                    <a:pt x="946" y="674"/>
                  </a:lnTo>
                  <a:lnTo>
                    <a:pt x="902" y="751"/>
                  </a:lnTo>
                  <a:lnTo>
                    <a:pt x="847" y="795"/>
                  </a:lnTo>
                  <a:lnTo>
                    <a:pt x="781" y="817"/>
                  </a:lnTo>
                  <a:lnTo>
                    <a:pt x="759" y="817"/>
                  </a:lnTo>
                  <a:lnTo>
                    <a:pt x="748" y="806"/>
                  </a:lnTo>
                  <a:lnTo>
                    <a:pt x="737" y="784"/>
                  </a:lnTo>
                  <a:lnTo>
                    <a:pt x="737" y="707"/>
                  </a:lnTo>
                  <a:lnTo>
                    <a:pt x="759" y="663"/>
                  </a:lnTo>
                  <a:lnTo>
                    <a:pt x="770" y="618"/>
                  </a:lnTo>
                  <a:lnTo>
                    <a:pt x="803" y="530"/>
                  </a:lnTo>
                  <a:lnTo>
                    <a:pt x="847" y="420"/>
                  </a:lnTo>
                  <a:lnTo>
                    <a:pt x="869" y="298"/>
                  </a:lnTo>
                  <a:lnTo>
                    <a:pt x="891" y="199"/>
                  </a:lnTo>
                  <a:lnTo>
                    <a:pt x="858" y="89"/>
                  </a:lnTo>
                  <a:lnTo>
                    <a:pt x="781" y="23"/>
                  </a:lnTo>
                  <a:lnTo>
                    <a:pt x="671" y="0"/>
                  </a:lnTo>
                  <a:lnTo>
                    <a:pt x="561" y="23"/>
                  </a:lnTo>
                  <a:lnTo>
                    <a:pt x="473" y="67"/>
                  </a:lnTo>
                  <a:lnTo>
                    <a:pt x="407" y="122"/>
                  </a:lnTo>
                  <a:lnTo>
                    <a:pt x="374" y="166"/>
                  </a:lnTo>
                  <a:lnTo>
                    <a:pt x="363" y="111"/>
                  </a:lnTo>
                  <a:lnTo>
                    <a:pt x="319" y="45"/>
                  </a:lnTo>
                  <a:lnTo>
                    <a:pt x="286" y="23"/>
                  </a:lnTo>
                  <a:lnTo>
                    <a:pt x="242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88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20" y="45"/>
                  </a:lnTo>
                  <a:lnTo>
                    <a:pt x="242" y="67"/>
                  </a:lnTo>
                  <a:lnTo>
                    <a:pt x="253" y="100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84"/>
            <p:cNvSpPr>
              <a:spLocks/>
            </p:cNvSpPr>
            <p:nvPr/>
          </p:nvSpPr>
          <p:spPr bwMode="auto">
            <a:xfrm>
              <a:off x="8672" y="10798"/>
              <a:ext cx="704" cy="816"/>
            </a:xfrm>
            <a:custGeom>
              <a:avLst/>
              <a:gdLst/>
              <a:ahLst/>
              <a:cxnLst>
                <a:cxn ang="0">
                  <a:pos x="374" y="452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63"/>
                </a:cxn>
                <a:cxn ang="0">
                  <a:pos x="682" y="552"/>
                </a:cxn>
                <a:cxn ang="0">
                  <a:pos x="671" y="541"/>
                </a:cxn>
                <a:cxn ang="0">
                  <a:pos x="396" y="408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6"/>
                </a:cxn>
                <a:cxn ang="0">
                  <a:pos x="638" y="176"/>
                </a:cxn>
                <a:cxn ang="0">
                  <a:pos x="616" y="199"/>
                </a:cxn>
                <a:cxn ang="0">
                  <a:pos x="374" y="375"/>
                </a:cxn>
                <a:cxn ang="0">
                  <a:pos x="396" y="66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6"/>
                </a:cxn>
                <a:cxn ang="0">
                  <a:pos x="330" y="375"/>
                </a:cxn>
                <a:cxn ang="0">
                  <a:pos x="88" y="199"/>
                </a:cxn>
                <a:cxn ang="0">
                  <a:pos x="66" y="176"/>
                </a:cxn>
                <a:cxn ang="0">
                  <a:pos x="33" y="176"/>
                </a:cxn>
                <a:cxn ang="0">
                  <a:pos x="22" y="187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8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1"/>
                </a:cxn>
                <a:cxn ang="0">
                  <a:pos x="308" y="761"/>
                </a:cxn>
                <a:cxn ang="0">
                  <a:pos x="308" y="794"/>
                </a:cxn>
                <a:cxn ang="0">
                  <a:pos x="330" y="816"/>
                </a:cxn>
                <a:cxn ang="0">
                  <a:pos x="374" y="816"/>
                </a:cxn>
                <a:cxn ang="0">
                  <a:pos x="396" y="794"/>
                </a:cxn>
                <a:cxn ang="0">
                  <a:pos x="396" y="750"/>
                </a:cxn>
                <a:cxn ang="0">
                  <a:pos x="374" y="452"/>
                </a:cxn>
              </a:cxnLst>
              <a:rect l="0" t="0" r="r" b="b"/>
              <a:pathLst>
                <a:path w="704" h="816">
                  <a:moveTo>
                    <a:pt x="374" y="452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63"/>
                  </a:lnTo>
                  <a:lnTo>
                    <a:pt x="682" y="552"/>
                  </a:lnTo>
                  <a:lnTo>
                    <a:pt x="671" y="541"/>
                  </a:lnTo>
                  <a:lnTo>
                    <a:pt x="396" y="408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6"/>
                  </a:lnTo>
                  <a:lnTo>
                    <a:pt x="638" y="176"/>
                  </a:lnTo>
                  <a:lnTo>
                    <a:pt x="616" y="199"/>
                  </a:lnTo>
                  <a:lnTo>
                    <a:pt x="374" y="375"/>
                  </a:lnTo>
                  <a:lnTo>
                    <a:pt x="396" y="66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6"/>
                  </a:lnTo>
                  <a:lnTo>
                    <a:pt x="330" y="375"/>
                  </a:lnTo>
                  <a:lnTo>
                    <a:pt x="88" y="199"/>
                  </a:lnTo>
                  <a:lnTo>
                    <a:pt x="66" y="176"/>
                  </a:lnTo>
                  <a:lnTo>
                    <a:pt x="33" y="176"/>
                  </a:lnTo>
                  <a:lnTo>
                    <a:pt x="22" y="187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8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1"/>
                  </a:lnTo>
                  <a:lnTo>
                    <a:pt x="308" y="761"/>
                  </a:lnTo>
                  <a:lnTo>
                    <a:pt x="308" y="794"/>
                  </a:lnTo>
                  <a:lnTo>
                    <a:pt x="330" y="816"/>
                  </a:lnTo>
                  <a:lnTo>
                    <a:pt x="374" y="816"/>
                  </a:lnTo>
                  <a:lnTo>
                    <a:pt x="396" y="794"/>
                  </a:lnTo>
                  <a:lnTo>
                    <a:pt x="396" y="750"/>
                  </a:lnTo>
                  <a:lnTo>
                    <a:pt x="374" y="4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85"/>
            <p:cNvSpPr>
              <a:spLocks noEditPoints="1"/>
            </p:cNvSpPr>
            <p:nvPr/>
          </p:nvSpPr>
          <p:spPr bwMode="auto">
            <a:xfrm>
              <a:off x="10498" y="10379"/>
              <a:ext cx="1111" cy="1302"/>
            </a:xfrm>
            <a:custGeom>
              <a:avLst/>
              <a:gdLst/>
              <a:ahLst/>
              <a:cxnLst>
                <a:cxn ang="0">
                  <a:pos x="363" y="706"/>
                </a:cxn>
                <a:cxn ang="0">
                  <a:pos x="682" y="706"/>
                </a:cxn>
                <a:cxn ang="0">
                  <a:pos x="814" y="684"/>
                </a:cxn>
                <a:cxn ang="0">
                  <a:pos x="935" y="640"/>
                </a:cxn>
                <a:cxn ang="0">
                  <a:pos x="1034" y="562"/>
                </a:cxn>
                <a:cxn ang="0">
                  <a:pos x="1089" y="463"/>
                </a:cxn>
                <a:cxn ang="0">
                  <a:pos x="1111" y="353"/>
                </a:cxn>
                <a:cxn ang="0">
                  <a:pos x="1089" y="242"/>
                </a:cxn>
                <a:cxn ang="0">
                  <a:pos x="1034" y="154"/>
                </a:cxn>
                <a:cxn ang="0">
                  <a:pos x="935" y="77"/>
                </a:cxn>
                <a:cxn ang="0">
                  <a:pos x="814" y="22"/>
                </a:cxn>
                <a:cxn ang="0">
                  <a:pos x="671" y="0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143" y="66"/>
                </a:cxn>
                <a:cxn ang="0">
                  <a:pos x="187" y="88"/>
                </a:cxn>
                <a:cxn ang="0">
                  <a:pos x="187" y="110"/>
                </a:cxn>
                <a:cxn ang="0">
                  <a:pos x="198" y="121"/>
                </a:cxn>
                <a:cxn ang="0">
                  <a:pos x="198" y="1180"/>
                </a:cxn>
                <a:cxn ang="0">
                  <a:pos x="187" y="1202"/>
                </a:cxn>
                <a:cxn ang="0">
                  <a:pos x="187" y="1213"/>
                </a:cxn>
                <a:cxn ang="0">
                  <a:pos x="143" y="1235"/>
                </a:cxn>
                <a:cxn ang="0">
                  <a:pos x="99" y="1246"/>
                </a:cxn>
                <a:cxn ang="0">
                  <a:pos x="0" y="1246"/>
                </a:cxn>
                <a:cxn ang="0">
                  <a:pos x="0" y="1302"/>
                </a:cxn>
                <a:cxn ang="0">
                  <a:pos x="187" y="1302"/>
                </a:cxn>
                <a:cxn ang="0">
                  <a:pos x="275" y="1291"/>
                </a:cxn>
                <a:cxn ang="0">
                  <a:pos x="363" y="1291"/>
                </a:cxn>
                <a:cxn ang="0">
                  <a:pos x="473" y="1302"/>
                </a:cxn>
                <a:cxn ang="0">
                  <a:pos x="561" y="1302"/>
                </a:cxn>
                <a:cxn ang="0">
                  <a:pos x="561" y="1246"/>
                </a:cxn>
                <a:cxn ang="0">
                  <a:pos x="462" y="1246"/>
                </a:cxn>
                <a:cxn ang="0">
                  <a:pos x="418" y="1235"/>
                </a:cxn>
                <a:cxn ang="0">
                  <a:pos x="374" y="1213"/>
                </a:cxn>
                <a:cxn ang="0">
                  <a:pos x="363" y="1202"/>
                </a:cxn>
                <a:cxn ang="0">
                  <a:pos x="363" y="1158"/>
                </a:cxn>
                <a:cxn ang="0">
                  <a:pos x="363" y="706"/>
                </a:cxn>
                <a:cxn ang="0">
                  <a:pos x="363" y="651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616" y="66"/>
                </a:cxn>
                <a:cxn ang="0">
                  <a:pos x="748" y="77"/>
                </a:cxn>
                <a:cxn ang="0">
                  <a:pos x="825" y="121"/>
                </a:cxn>
                <a:cxn ang="0">
                  <a:pos x="880" y="176"/>
                </a:cxn>
                <a:cxn ang="0">
                  <a:pos x="913" y="242"/>
                </a:cxn>
                <a:cxn ang="0">
                  <a:pos x="924" y="309"/>
                </a:cxn>
                <a:cxn ang="0">
                  <a:pos x="924" y="408"/>
                </a:cxn>
                <a:cxn ang="0">
                  <a:pos x="913" y="474"/>
                </a:cxn>
                <a:cxn ang="0">
                  <a:pos x="880" y="540"/>
                </a:cxn>
                <a:cxn ang="0">
                  <a:pos x="836" y="595"/>
                </a:cxn>
                <a:cxn ang="0">
                  <a:pos x="748" y="640"/>
                </a:cxn>
                <a:cxn ang="0">
                  <a:pos x="616" y="651"/>
                </a:cxn>
                <a:cxn ang="0">
                  <a:pos x="363" y="651"/>
                </a:cxn>
              </a:cxnLst>
              <a:rect l="0" t="0" r="r" b="b"/>
              <a:pathLst>
                <a:path w="1111" h="1302">
                  <a:moveTo>
                    <a:pt x="363" y="706"/>
                  </a:moveTo>
                  <a:lnTo>
                    <a:pt x="682" y="706"/>
                  </a:lnTo>
                  <a:lnTo>
                    <a:pt x="814" y="684"/>
                  </a:lnTo>
                  <a:lnTo>
                    <a:pt x="935" y="640"/>
                  </a:lnTo>
                  <a:lnTo>
                    <a:pt x="1034" y="562"/>
                  </a:lnTo>
                  <a:lnTo>
                    <a:pt x="1089" y="463"/>
                  </a:lnTo>
                  <a:lnTo>
                    <a:pt x="1111" y="353"/>
                  </a:lnTo>
                  <a:lnTo>
                    <a:pt x="1089" y="242"/>
                  </a:lnTo>
                  <a:lnTo>
                    <a:pt x="1034" y="154"/>
                  </a:lnTo>
                  <a:lnTo>
                    <a:pt x="935" y="77"/>
                  </a:lnTo>
                  <a:lnTo>
                    <a:pt x="814" y="22"/>
                  </a:lnTo>
                  <a:lnTo>
                    <a:pt x="671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3" y="66"/>
                  </a:lnTo>
                  <a:lnTo>
                    <a:pt x="187" y="88"/>
                  </a:lnTo>
                  <a:lnTo>
                    <a:pt x="187" y="110"/>
                  </a:lnTo>
                  <a:lnTo>
                    <a:pt x="198" y="121"/>
                  </a:lnTo>
                  <a:lnTo>
                    <a:pt x="198" y="1180"/>
                  </a:lnTo>
                  <a:lnTo>
                    <a:pt x="187" y="1202"/>
                  </a:lnTo>
                  <a:lnTo>
                    <a:pt x="187" y="1213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0" y="1246"/>
                  </a:lnTo>
                  <a:lnTo>
                    <a:pt x="0" y="1302"/>
                  </a:lnTo>
                  <a:lnTo>
                    <a:pt x="187" y="1302"/>
                  </a:lnTo>
                  <a:lnTo>
                    <a:pt x="275" y="1291"/>
                  </a:lnTo>
                  <a:lnTo>
                    <a:pt x="363" y="1291"/>
                  </a:lnTo>
                  <a:lnTo>
                    <a:pt x="473" y="1302"/>
                  </a:lnTo>
                  <a:lnTo>
                    <a:pt x="561" y="1302"/>
                  </a:lnTo>
                  <a:lnTo>
                    <a:pt x="561" y="1246"/>
                  </a:lnTo>
                  <a:lnTo>
                    <a:pt x="462" y="1246"/>
                  </a:lnTo>
                  <a:lnTo>
                    <a:pt x="418" y="1235"/>
                  </a:lnTo>
                  <a:lnTo>
                    <a:pt x="374" y="1213"/>
                  </a:lnTo>
                  <a:lnTo>
                    <a:pt x="363" y="1202"/>
                  </a:lnTo>
                  <a:lnTo>
                    <a:pt x="363" y="1158"/>
                  </a:lnTo>
                  <a:lnTo>
                    <a:pt x="363" y="706"/>
                  </a:lnTo>
                  <a:close/>
                  <a:moveTo>
                    <a:pt x="363" y="651"/>
                  </a:moveTo>
                  <a:lnTo>
                    <a:pt x="363" y="88"/>
                  </a:lnTo>
                  <a:lnTo>
                    <a:pt x="385" y="66"/>
                  </a:lnTo>
                  <a:lnTo>
                    <a:pt x="616" y="66"/>
                  </a:lnTo>
                  <a:lnTo>
                    <a:pt x="748" y="77"/>
                  </a:lnTo>
                  <a:lnTo>
                    <a:pt x="825" y="121"/>
                  </a:lnTo>
                  <a:lnTo>
                    <a:pt x="880" y="176"/>
                  </a:lnTo>
                  <a:lnTo>
                    <a:pt x="913" y="242"/>
                  </a:lnTo>
                  <a:lnTo>
                    <a:pt x="924" y="309"/>
                  </a:lnTo>
                  <a:lnTo>
                    <a:pt x="924" y="408"/>
                  </a:lnTo>
                  <a:lnTo>
                    <a:pt x="913" y="474"/>
                  </a:lnTo>
                  <a:lnTo>
                    <a:pt x="880" y="540"/>
                  </a:lnTo>
                  <a:lnTo>
                    <a:pt x="836" y="595"/>
                  </a:lnTo>
                  <a:lnTo>
                    <a:pt x="748" y="640"/>
                  </a:lnTo>
                  <a:lnTo>
                    <a:pt x="616" y="651"/>
                  </a:lnTo>
                  <a:lnTo>
                    <a:pt x="363" y="6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86"/>
            <p:cNvSpPr>
              <a:spLocks/>
            </p:cNvSpPr>
            <p:nvPr/>
          </p:nvSpPr>
          <p:spPr bwMode="auto">
            <a:xfrm>
              <a:off x="1177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95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95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87"/>
            <p:cNvSpPr>
              <a:spLocks noEditPoints="1"/>
            </p:cNvSpPr>
            <p:nvPr/>
          </p:nvSpPr>
          <p:spPr bwMode="auto">
            <a:xfrm>
              <a:off x="12511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88"/>
            <p:cNvSpPr>
              <a:spLocks noEditPoints="1"/>
            </p:cNvSpPr>
            <p:nvPr/>
          </p:nvSpPr>
          <p:spPr bwMode="auto">
            <a:xfrm>
              <a:off x="13369" y="10368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7"/>
                </a:cxn>
                <a:cxn ang="0">
                  <a:pos x="880" y="1257"/>
                </a:cxn>
                <a:cxn ang="0">
                  <a:pos x="836" y="1246"/>
                </a:cxn>
                <a:cxn ang="0">
                  <a:pos x="814" y="1235"/>
                </a:cxn>
                <a:cxn ang="0">
                  <a:pos x="792" y="1213"/>
                </a:cxn>
                <a:cxn ang="0">
                  <a:pos x="792" y="1191"/>
                </a:cxn>
                <a:cxn ang="0">
                  <a:pos x="781" y="1147"/>
                </a:cxn>
                <a:cxn ang="0">
                  <a:pos x="781" y="0"/>
                </a:cxn>
                <a:cxn ang="0">
                  <a:pos x="517" y="11"/>
                </a:cxn>
                <a:cxn ang="0">
                  <a:pos x="517" y="77"/>
                </a:cxn>
                <a:cxn ang="0">
                  <a:pos x="616" y="77"/>
                </a:cxn>
                <a:cxn ang="0">
                  <a:pos x="638" y="88"/>
                </a:cxn>
                <a:cxn ang="0">
                  <a:pos x="649" y="110"/>
                </a:cxn>
                <a:cxn ang="0">
                  <a:pos x="660" y="143"/>
                </a:cxn>
                <a:cxn ang="0">
                  <a:pos x="660" y="595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88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6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5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5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20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7"/>
                  </a:lnTo>
                  <a:lnTo>
                    <a:pt x="880" y="1257"/>
                  </a:lnTo>
                  <a:lnTo>
                    <a:pt x="836" y="1246"/>
                  </a:lnTo>
                  <a:lnTo>
                    <a:pt x="814" y="1235"/>
                  </a:lnTo>
                  <a:lnTo>
                    <a:pt x="792" y="1213"/>
                  </a:lnTo>
                  <a:lnTo>
                    <a:pt x="792" y="1191"/>
                  </a:lnTo>
                  <a:lnTo>
                    <a:pt x="781" y="1147"/>
                  </a:lnTo>
                  <a:lnTo>
                    <a:pt x="781" y="0"/>
                  </a:lnTo>
                  <a:lnTo>
                    <a:pt x="517" y="11"/>
                  </a:lnTo>
                  <a:lnTo>
                    <a:pt x="517" y="77"/>
                  </a:lnTo>
                  <a:lnTo>
                    <a:pt x="616" y="77"/>
                  </a:lnTo>
                  <a:lnTo>
                    <a:pt x="638" y="88"/>
                  </a:lnTo>
                  <a:lnTo>
                    <a:pt x="649" y="110"/>
                  </a:lnTo>
                  <a:lnTo>
                    <a:pt x="660" y="143"/>
                  </a:lnTo>
                  <a:lnTo>
                    <a:pt x="660" y="595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88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6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5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5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20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89"/>
            <p:cNvSpPr>
              <a:spLocks noEditPoints="1"/>
            </p:cNvSpPr>
            <p:nvPr/>
          </p:nvSpPr>
          <p:spPr bwMode="auto">
            <a:xfrm>
              <a:off x="14414" y="10412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132" y="529"/>
                </a:cxn>
                <a:cxn ang="0">
                  <a:pos x="143" y="540"/>
                </a:cxn>
                <a:cxn ang="0">
                  <a:pos x="154" y="573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2"/>
                </a:cxn>
                <a:cxn ang="0">
                  <a:pos x="99" y="1202"/>
                </a:cxn>
                <a:cxn ang="0">
                  <a:pos x="55" y="1213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3"/>
                </a:cxn>
                <a:cxn ang="0">
                  <a:pos x="352" y="1213"/>
                </a:cxn>
                <a:cxn ang="0">
                  <a:pos x="319" y="1202"/>
                </a:cxn>
                <a:cxn ang="0">
                  <a:pos x="297" y="1191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20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132" y="529"/>
                  </a:lnTo>
                  <a:lnTo>
                    <a:pt x="143" y="540"/>
                  </a:lnTo>
                  <a:lnTo>
                    <a:pt x="154" y="573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2"/>
                  </a:lnTo>
                  <a:lnTo>
                    <a:pt x="99" y="1202"/>
                  </a:lnTo>
                  <a:lnTo>
                    <a:pt x="55" y="1213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3"/>
                  </a:lnTo>
                  <a:lnTo>
                    <a:pt x="352" y="1213"/>
                  </a:lnTo>
                  <a:lnTo>
                    <a:pt x="319" y="1202"/>
                  </a:lnTo>
                  <a:lnTo>
                    <a:pt x="297" y="1191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20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90"/>
            <p:cNvSpPr>
              <a:spLocks/>
            </p:cNvSpPr>
            <p:nvPr/>
          </p:nvSpPr>
          <p:spPr bwMode="auto">
            <a:xfrm>
              <a:off x="14942" y="10831"/>
              <a:ext cx="726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77"/>
                </a:cxn>
                <a:cxn ang="0">
                  <a:pos x="528" y="188"/>
                </a:cxn>
                <a:cxn ang="0">
                  <a:pos x="528" y="199"/>
                </a:cxn>
                <a:cxn ang="0">
                  <a:pos x="550" y="265"/>
                </a:cxn>
                <a:cxn ang="0">
                  <a:pos x="583" y="287"/>
                </a:cxn>
                <a:cxn ang="0">
                  <a:pos x="649" y="287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704" y="199"/>
                </a:cxn>
                <a:cxn ang="0">
                  <a:pos x="682" y="110"/>
                </a:cxn>
                <a:cxn ang="0">
                  <a:pos x="616" y="55"/>
                </a:cxn>
                <a:cxn ang="0">
                  <a:pos x="517" y="11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83"/>
                </a:cxn>
                <a:cxn ang="0">
                  <a:pos x="286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704" y="695"/>
                </a:cxn>
                <a:cxn ang="0">
                  <a:pos x="715" y="651"/>
                </a:cxn>
                <a:cxn ang="0">
                  <a:pos x="726" y="629"/>
                </a:cxn>
                <a:cxn ang="0">
                  <a:pos x="726" y="618"/>
                </a:cxn>
                <a:cxn ang="0">
                  <a:pos x="715" y="607"/>
                </a:cxn>
                <a:cxn ang="0">
                  <a:pos x="693" y="607"/>
                </a:cxn>
                <a:cxn ang="0">
                  <a:pos x="671" y="629"/>
                </a:cxn>
                <a:cxn ang="0">
                  <a:pos x="627" y="728"/>
                </a:cxn>
                <a:cxn ang="0">
                  <a:pos x="561" y="794"/>
                </a:cxn>
                <a:cxn ang="0">
                  <a:pos x="484" y="817"/>
                </a:cxn>
                <a:cxn ang="0">
                  <a:pos x="429" y="828"/>
                </a:cxn>
                <a:cxn ang="0">
                  <a:pos x="374" y="817"/>
                </a:cxn>
                <a:cxn ang="0">
                  <a:pos x="319" y="794"/>
                </a:cxn>
                <a:cxn ang="0">
                  <a:pos x="253" y="739"/>
                </a:cxn>
                <a:cxn ang="0">
                  <a:pos x="209" y="673"/>
                </a:cxn>
                <a:cxn ang="0">
                  <a:pos x="176" y="574"/>
                </a:cxn>
                <a:cxn ang="0">
                  <a:pos x="165" y="430"/>
                </a:cxn>
                <a:cxn ang="0">
                  <a:pos x="176" y="298"/>
                </a:cxn>
                <a:cxn ang="0">
                  <a:pos x="209" y="199"/>
                </a:cxn>
                <a:cxn ang="0">
                  <a:pos x="253" y="121"/>
                </a:cxn>
                <a:cxn ang="0">
                  <a:pos x="308" y="77"/>
                </a:cxn>
                <a:cxn ang="0">
                  <a:pos x="363" y="55"/>
                </a:cxn>
                <a:cxn ang="0">
                  <a:pos x="418" y="44"/>
                </a:cxn>
                <a:cxn ang="0">
                  <a:pos x="462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26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77"/>
                  </a:lnTo>
                  <a:lnTo>
                    <a:pt x="528" y="188"/>
                  </a:lnTo>
                  <a:lnTo>
                    <a:pt x="528" y="199"/>
                  </a:lnTo>
                  <a:lnTo>
                    <a:pt x="550" y="265"/>
                  </a:lnTo>
                  <a:lnTo>
                    <a:pt x="583" y="287"/>
                  </a:lnTo>
                  <a:lnTo>
                    <a:pt x="649" y="287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704" y="199"/>
                  </a:lnTo>
                  <a:lnTo>
                    <a:pt x="682" y="110"/>
                  </a:lnTo>
                  <a:lnTo>
                    <a:pt x="616" y="55"/>
                  </a:lnTo>
                  <a:lnTo>
                    <a:pt x="517" y="11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83"/>
                  </a:lnTo>
                  <a:lnTo>
                    <a:pt x="286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704" y="695"/>
                  </a:lnTo>
                  <a:lnTo>
                    <a:pt x="715" y="651"/>
                  </a:lnTo>
                  <a:lnTo>
                    <a:pt x="726" y="629"/>
                  </a:lnTo>
                  <a:lnTo>
                    <a:pt x="726" y="618"/>
                  </a:lnTo>
                  <a:lnTo>
                    <a:pt x="715" y="607"/>
                  </a:lnTo>
                  <a:lnTo>
                    <a:pt x="693" y="607"/>
                  </a:lnTo>
                  <a:lnTo>
                    <a:pt x="671" y="629"/>
                  </a:lnTo>
                  <a:lnTo>
                    <a:pt x="627" y="728"/>
                  </a:lnTo>
                  <a:lnTo>
                    <a:pt x="561" y="794"/>
                  </a:lnTo>
                  <a:lnTo>
                    <a:pt x="484" y="817"/>
                  </a:lnTo>
                  <a:lnTo>
                    <a:pt x="429" y="828"/>
                  </a:lnTo>
                  <a:lnTo>
                    <a:pt x="374" y="817"/>
                  </a:lnTo>
                  <a:lnTo>
                    <a:pt x="319" y="794"/>
                  </a:lnTo>
                  <a:lnTo>
                    <a:pt x="253" y="739"/>
                  </a:lnTo>
                  <a:lnTo>
                    <a:pt x="209" y="673"/>
                  </a:lnTo>
                  <a:lnTo>
                    <a:pt x="176" y="574"/>
                  </a:lnTo>
                  <a:lnTo>
                    <a:pt x="165" y="430"/>
                  </a:lnTo>
                  <a:lnTo>
                    <a:pt x="176" y="298"/>
                  </a:lnTo>
                  <a:lnTo>
                    <a:pt x="209" y="199"/>
                  </a:lnTo>
                  <a:lnTo>
                    <a:pt x="253" y="121"/>
                  </a:lnTo>
                  <a:lnTo>
                    <a:pt x="308" y="77"/>
                  </a:lnTo>
                  <a:lnTo>
                    <a:pt x="363" y="55"/>
                  </a:lnTo>
                  <a:lnTo>
                    <a:pt x="418" y="44"/>
                  </a:lnTo>
                  <a:lnTo>
                    <a:pt x="462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91"/>
            <p:cNvSpPr>
              <a:spLocks/>
            </p:cNvSpPr>
            <p:nvPr/>
          </p:nvSpPr>
          <p:spPr bwMode="auto">
            <a:xfrm>
              <a:off x="15756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971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971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92"/>
            <p:cNvSpPr>
              <a:spLocks/>
            </p:cNvSpPr>
            <p:nvPr/>
          </p:nvSpPr>
          <p:spPr bwMode="auto">
            <a:xfrm>
              <a:off x="17109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93"/>
            <p:cNvSpPr>
              <a:spLocks/>
            </p:cNvSpPr>
            <p:nvPr/>
          </p:nvSpPr>
          <p:spPr bwMode="auto">
            <a:xfrm>
              <a:off x="17868" y="10368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7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5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7"/>
                </a:cxn>
                <a:cxn ang="0">
                  <a:pos x="374" y="1257"/>
                </a:cxn>
                <a:cxn ang="0">
                  <a:pos x="341" y="1246"/>
                </a:cxn>
                <a:cxn ang="0">
                  <a:pos x="308" y="1246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5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6"/>
                </a:cxn>
                <a:cxn ang="0">
                  <a:pos x="627" y="1246"/>
                </a:cxn>
                <a:cxn ang="0">
                  <a:pos x="583" y="1257"/>
                </a:cxn>
                <a:cxn ang="0">
                  <a:pos x="528" y="1257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7"/>
                </a:cxn>
                <a:cxn ang="0">
                  <a:pos x="880" y="1257"/>
                </a:cxn>
                <a:cxn ang="0">
                  <a:pos x="847" y="1246"/>
                </a:cxn>
                <a:cxn ang="0">
                  <a:pos x="825" y="1235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7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5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7"/>
                  </a:lnTo>
                  <a:lnTo>
                    <a:pt x="374" y="1257"/>
                  </a:lnTo>
                  <a:lnTo>
                    <a:pt x="341" y="1246"/>
                  </a:lnTo>
                  <a:lnTo>
                    <a:pt x="308" y="1246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5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6"/>
                  </a:lnTo>
                  <a:lnTo>
                    <a:pt x="627" y="1246"/>
                  </a:lnTo>
                  <a:lnTo>
                    <a:pt x="583" y="1257"/>
                  </a:lnTo>
                  <a:lnTo>
                    <a:pt x="528" y="1257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7"/>
                  </a:lnTo>
                  <a:lnTo>
                    <a:pt x="880" y="1257"/>
                  </a:lnTo>
                  <a:lnTo>
                    <a:pt x="847" y="1246"/>
                  </a:lnTo>
                  <a:lnTo>
                    <a:pt x="825" y="1235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94"/>
            <p:cNvSpPr>
              <a:spLocks noEditPoints="1"/>
            </p:cNvSpPr>
            <p:nvPr/>
          </p:nvSpPr>
          <p:spPr bwMode="auto">
            <a:xfrm>
              <a:off x="18913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95"/>
            <p:cNvSpPr>
              <a:spLocks/>
            </p:cNvSpPr>
            <p:nvPr/>
          </p:nvSpPr>
          <p:spPr bwMode="auto">
            <a:xfrm>
              <a:off x="20409" y="10831"/>
              <a:ext cx="715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54"/>
                </a:cxn>
                <a:cxn ang="0">
                  <a:pos x="528" y="177"/>
                </a:cxn>
                <a:cxn ang="0">
                  <a:pos x="528" y="232"/>
                </a:cxn>
                <a:cxn ang="0">
                  <a:pos x="550" y="265"/>
                </a:cxn>
                <a:cxn ang="0">
                  <a:pos x="572" y="287"/>
                </a:cxn>
                <a:cxn ang="0">
                  <a:pos x="638" y="287"/>
                </a:cxn>
                <a:cxn ang="0">
                  <a:pos x="660" y="276"/>
                </a:cxn>
                <a:cxn ang="0">
                  <a:pos x="682" y="254"/>
                </a:cxn>
                <a:cxn ang="0">
                  <a:pos x="693" y="232"/>
                </a:cxn>
                <a:cxn ang="0">
                  <a:pos x="704" y="199"/>
                </a:cxn>
                <a:cxn ang="0">
                  <a:pos x="671" y="110"/>
                </a:cxn>
                <a:cxn ang="0">
                  <a:pos x="605" y="55"/>
                </a:cxn>
                <a:cxn ang="0">
                  <a:pos x="517" y="11"/>
                </a:cxn>
                <a:cxn ang="0">
                  <a:pos x="407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65" y="783"/>
                </a:cxn>
                <a:cxn ang="0">
                  <a:pos x="275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693" y="695"/>
                </a:cxn>
                <a:cxn ang="0">
                  <a:pos x="715" y="651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82" y="607"/>
                </a:cxn>
                <a:cxn ang="0">
                  <a:pos x="671" y="618"/>
                </a:cxn>
                <a:cxn ang="0">
                  <a:pos x="671" y="629"/>
                </a:cxn>
                <a:cxn ang="0">
                  <a:pos x="616" y="728"/>
                </a:cxn>
                <a:cxn ang="0">
                  <a:pos x="550" y="794"/>
                </a:cxn>
                <a:cxn ang="0">
                  <a:pos x="484" y="817"/>
                </a:cxn>
                <a:cxn ang="0">
                  <a:pos x="418" y="828"/>
                </a:cxn>
                <a:cxn ang="0">
                  <a:pos x="363" y="817"/>
                </a:cxn>
                <a:cxn ang="0">
                  <a:pos x="308" y="794"/>
                </a:cxn>
                <a:cxn ang="0">
                  <a:pos x="253" y="739"/>
                </a:cxn>
                <a:cxn ang="0">
                  <a:pos x="198" y="673"/>
                </a:cxn>
                <a:cxn ang="0">
                  <a:pos x="165" y="574"/>
                </a:cxn>
                <a:cxn ang="0">
                  <a:pos x="154" y="430"/>
                </a:cxn>
                <a:cxn ang="0">
                  <a:pos x="165" y="298"/>
                </a:cxn>
                <a:cxn ang="0">
                  <a:pos x="198" y="199"/>
                </a:cxn>
                <a:cxn ang="0">
                  <a:pos x="242" y="121"/>
                </a:cxn>
                <a:cxn ang="0">
                  <a:pos x="297" y="77"/>
                </a:cxn>
                <a:cxn ang="0">
                  <a:pos x="352" y="55"/>
                </a:cxn>
                <a:cxn ang="0">
                  <a:pos x="407" y="44"/>
                </a:cxn>
                <a:cxn ang="0">
                  <a:pos x="451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15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54"/>
                  </a:lnTo>
                  <a:lnTo>
                    <a:pt x="528" y="177"/>
                  </a:lnTo>
                  <a:lnTo>
                    <a:pt x="528" y="232"/>
                  </a:lnTo>
                  <a:lnTo>
                    <a:pt x="550" y="265"/>
                  </a:lnTo>
                  <a:lnTo>
                    <a:pt x="572" y="287"/>
                  </a:lnTo>
                  <a:lnTo>
                    <a:pt x="638" y="287"/>
                  </a:lnTo>
                  <a:lnTo>
                    <a:pt x="660" y="276"/>
                  </a:lnTo>
                  <a:lnTo>
                    <a:pt x="682" y="254"/>
                  </a:lnTo>
                  <a:lnTo>
                    <a:pt x="693" y="232"/>
                  </a:lnTo>
                  <a:lnTo>
                    <a:pt x="704" y="199"/>
                  </a:lnTo>
                  <a:lnTo>
                    <a:pt x="671" y="110"/>
                  </a:lnTo>
                  <a:lnTo>
                    <a:pt x="605" y="55"/>
                  </a:lnTo>
                  <a:lnTo>
                    <a:pt x="517" y="11"/>
                  </a:lnTo>
                  <a:lnTo>
                    <a:pt x="407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65" y="783"/>
                  </a:lnTo>
                  <a:lnTo>
                    <a:pt x="275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693" y="695"/>
                  </a:lnTo>
                  <a:lnTo>
                    <a:pt x="715" y="651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82" y="607"/>
                  </a:lnTo>
                  <a:lnTo>
                    <a:pt x="671" y="618"/>
                  </a:lnTo>
                  <a:lnTo>
                    <a:pt x="671" y="629"/>
                  </a:lnTo>
                  <a:lnTo>
                    <a:pt x="616" y="728"/>
                  </a:lnTo>
                  <a:lnTo>
                    <a:pt x="550" y="794"/>
                  </a:lnTo>
                  <a:lnTo>
                    <a:pt x="484" y="817"/>
                  </a:lnTo>
                  <a:lnTo>
                    <a:pt x="418" y="828"/>
                  </a:lnTo>
                  <a:lnTo>
                    <a:pt x="363" y="817"/>
                  </a:lnTo>
                  <a:lnTo>
                    <a:pt x="308" y="794"/>
                  </a:lnTo>
                  <a:lnTo>
                    <a:pt x="253" y="739"/>
                  </a:lnTo>
                  <a:lnTo>
                    <a:pt x="198" y="673"/>
                  </a:lnTo>
                  <a:lnTo>
                    <a:pt x="165" y="574"/>
                  </a:lnTo>
                  <a:lnTo>
                    <a:pt x="154" y="430"/>
                  </a:lnTo>
                  <a:lnTo>
                    <a:pt x="165" y="298"/>
                  </a:lnTo>
                  <a:lnTo>
                    <a:pt x="198" y="199"/>
                  </a:lnTo>
                  <a:lnTo>
                    <a:pt x="242" y="121"/>
                  </a:lnTo>
                  <a:lnTo>
                    <a:pt x="297" y="77"/>
                  </a:lnTo>
                  <a:lnTo>
                    <a:pt x="352" y="55"/>
                  </a:lnTo>
                  <a:lnTo>
                    <a:pt x="407" y="44"/>
                  </a:lnTo>
                  <a:lnTo>
                    <a:pt x="451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96"/>
            <p:cNvSpPr>
              <a:spLocks/>
            </p:cNvSpPr>
            <p:nvPr/>
          </p:nvSpPr>
          <p:spPr bwMode="auto">
            <a:xfrm>
              <a:off x="21245" y="10368"/>
              <a:ext cx="417" cy="1313"/>
            </a:xfrm>
            <a:custGeom>
              <a:avLst/>
              <a:gdLst/>
              <a:ahLst/>
              <a:cxnLst>
                <a:cxn ang="0">
                  <a:pos x="27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7" y="1313"/>
                </a:cxn>
                <a:cxn ang="0">
                  <a:pos x="417" y="1313"/>
                </a:cxn>
                <a:cxn ang="0">
                  <a:pos x="417" y="1257"/>
                </a:cxn>
                <a:cxn ang="0">
                  <a:pos x="362" y="1257"/>
                </a:cxn>
                <a:cxn ang="0">
                  <a:pos x="329" y="1246"/>
                </a:cxn>
                <a:cxn ang="0">
                  <a:pos x="296" y="1246"/>
                </a:cxn>
                <a:cxn ang="0">
                  <a:pos x="274" y="1202"/>
                </a:cxn>
                <a:cxn ang="0">
                  <a:pos x="274" y="1169"/>
                </a:cxn>
                <a:cxn ang="0">
                  <a:pos x="274" y="0"/>
                </a:cxn>
              </a:cxnLst>
              <a:rect l="0" t="0" r="r" b="b"/>
              <a:pathLst>
                <a:path w="417" h="1313">
                  <a:moveTo>
                    <a:pt x="27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7" y="1313"/>
                  </a:lnTo>
                  <a:lnTo>
                    <a:pt x="417" y="1313"/>
                  </a:lnTo>
                  <a:lnTo>
                    <a:pt x="417" y="1257"/>
                  </a:lnTo>
                  <a:lnTo>
                    <a:pt x="362" y="1257"/>
                  </a:lnTo>
                  <a:lnTo>
                    <a:pt x="329" y="1246"/>
                  </a:lnTo>
                  <a:lnTo>
                    <a:pt x="296" y="1246"/>
                  </a:lnTo>
                  <a:lnTo>
                    <a:pt x="274" y="1202"/>
                  </a:lnTo>
                  <a:lnTo>
                    <a:pt x="274" y="1169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97"/>
            <p:cNvSpPr>
              <a:spLocks noEditPoints="1"/>
            </p:cNvSpPr>
            <p:nvPr/>
          </p:nvSpPr>
          <p:spPr bwMode="auto">
            <a:xfrm>
              <a:off x="21794" y="10831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38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3"/>
                </a:cxn>
                <a:cxn ang="0">
                  <a:pos x="132" y="132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3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4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38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4"/>
                  </a:lnTo>
                  <a:lnTo>
                    <a:pt x="187" y="143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73" y="750"/>
                  </a:lnTo>
                  <a:lnTo>
                    <a:pt x="429" y="794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3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98"/>
            <p:cNvSpPr>
              <a:spLocks/>
            </p:cNvSpPr>
            <p:nvPr/>
          </p:nvSpPr>
          <p:spPr bwMode="auto">
            <a:xfrm>
              <a:off x="22718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43" y="750"/>
                </a:cxn>
                <a:cxn ang="0">
                  <a:pos x="55" y="563"/>
                </a:cxn>
                <a:cxn ang="0">
                  <a:pos x="44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66" y="828"/>
                </a:cxn>
                <a:cxn ang="0">
                  <a:pos x="77" y="817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407" y="55"/>
                </a:cxn>
                <a:cxn ang="0">
                  <a:pos x="506" y="154"/>
                </a:cxn>
                <a:cxn ang="0">
                  <a:pos x="528" y="265"/>
                </a:cxn>
                <a:cxn ang="0">
                  <a:pos x="539" y="276"/>
                </a:cxn>
                <a:cxn ang="0">
                  <a:pos x="550" y="287"/>
                </a:cxn>
                <a:cxn ang="0">
                  <a:pos x="572" y="11"/>
                </a:cxn>
                <a:cxn ang="0">
                  <a:pos x="539" y="0"/>
                </a:cxn>
                <a:cxn ang="0">
                  <a:pos x="407" y="11"/>
                </a:cxn>
                <a:cxn ang="0">
                  <a:pos x="308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22" y="320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4"/>
                  </a:lnTo>
                  <a:lnTo>
                    <a:pt x="517" y="221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41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99"/>
            <p:cNvSpPr>
              <a:spLocks/>
            </p:cNvSpPr>
            <p:nvPr/>
          </p:nvSpPr>
          <p:spPr bwMode="auto">
            <a:xfrm>
              <a:off x="23466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32" y="750"/>
                </a:cxn>
                <a:cxn ang="0">
                  <a:pos x="55" y="563"/>
                </a:cxn>
                <a:cxn ang="0">
                  <a:pos x="33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55" y="850"/>
                </a:cxn>
                <a:cxn ang="0">
                  <a:pos x="77" y="828"/>
                </a:cxn>
                <a:cxn ang="0">
                  <a:pos x="110" y="783"/>
                </a:cxn>
                <a:cxn ang="0">
                  <a:pos x="264" y="872"/>
                </a:cxn>
                <a:cxn ang="0">
                  <a:pos x="429" y="861"/>
                </a:cxn>
                <a:cxn ang="0">
                  <a:pos x="572" y="761"/>
                </a:cxn>
                <a:cxn ang="0">
                  <a:pos x="616" y="607"/>
                </a:cxn>
                <a:cxn ang="0">
                  <a:pos x="572" y="463"/>
                </a:cxn>
                <a:cxn ang="0">
                  <a:pos x="473" y="375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385" y="44"/>
                </a:cxn>
                <a:cxn ang="0">
                  <a:pos x="484" y="132"/>
                </a:cxn>
                <a:cxn ang="0">
                  <a:pos x="517" y="232"/>
                </a:cxn>
                <a:cxn ang="0">
                  <a:pos x="528" y="276"/>
                </a:cxn>
                <a:cxn ang="0">
                  <a:pos x="539" y="287"/>
                </a:cxn>
                <a:cxn ang="0">
                  <a:pos x="572" y="265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297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2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374" y="11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00"/>
            <p:cNvSpPr>
              <a:spLocks/>
            </p:cNvSpPr>
            <p:nvPr/>
          </p:nvSpPr>
          <p:spPr bwMode="auto">
            <a:xfrm>
              <a:off x="24830" y="10368"/>
              <a:ext cx="418" cy="131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202"/>
                </a:cxn>
                <a:cxn ang="0">
                  <a:pos x="121" y="1246"/>
                </a:cxn>
                <a:cxn ang="0">
                  <a:pos x="88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19" y="1246"/>
                </a:cxn>
                <a:cxn ang="0">
                  <a:pos x="297" y="1246"/>
                </a:cxn>
                <a:cxn ang="0">
                  <a:pos x="275" y="1224"/>
                </a:cxn>
                <a:cxn ang="0">
                  <a:pos x="275" y="1202"/>
                </a:cxn>
                <a:cxn ang="0">
                  <a:pos x="264" y="1169"/>
                </a:cxn>
                <a:cxn ang="0">
                  <a:pos x="264" y="0"/>
                </a:cxn>
              </a:cxnLst>
              <a:rect l="0" t="0" r="r" b="b"/>
              <a:pathLst>
                <a:path w="418" h="1313">
                  <a:moveTo>
                    <a:pt x="26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202"/>
                  </a:lnTo>
                  <a:lnTo>
                    <a:pt x="121" y="1246"/>
                  </a:lnTo>
                  <a:lnTo>
                    <a:pt x="88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19" y="1246"/>
                  </a:lnTo>
                  <a:lnTo>
                    <a:pt x="297" y="1246"/>
                  </a:lnTo>
                  <a:lnTo>
                    <a:pt x="275" y="1224"/>
                  </a:lnTo>
                  <a:lnTo>
                    <a:pt x="275" y="1202"/>
                  </a:lnTo>
                  <a:lnTo>
                    <a:pt x="264" y="116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01"/>
            <p:cNvSpPr>
              <a:spLocks noEditPoints="1"/>
            </p:cNvSpPr>
            <p:nvPr/>
          </p:nvSpPr>
          <p:spPr bwMode="auto">
            <a:xfrm>
              <a:off x="25369" y="10831"/>
              <a:ext cx="858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82" y="750"/>
                </a:cxn>
                <a:cxn ang="0">
                  <a:pos x="671" y="254"/>
                </a:cxn>
                <a:cxn ang="0">
                  <a:pos x="605" y="99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77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43"/>
                </a:cxn>
                <a:cxn ang="0">
                  <a:pos x="220" y="177"/>
                </a:cxn>
                <a:cxn ang="0">
                  <a:pos x="165" y="132"/>
                </a:cxn>
                <a:cxn ang="0">
                  <a:pos x="198" y="77"/>
                </a:cxn>
                <a:cxn ang="0">
                  <a:pos x="341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22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495" y="783"/>
                </a:cxn>
                <a:cxn ang="0">
                  <a:pos x="539" y="397"/>
                </a:cxn>
                <a:cxn ang="0">
                  <a:pos x="528" y="684"/>
                </a:cxn>
                <a:cxn ang="0">
                  <a:pos x="429" y="794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65" y="750"/>
                </a:cxn>
                <a:cxn ang="0">
                  <a:pos x="143" y="662"/>
                </a:cxn>
                <a:cxn ang="0">
                  <a:pos x="176" y="552"/>
                </a:cxn>
                <a:cxn ang="0">
                  <a:pos x="297" y="441"/>
                </a:cxn>
                <a:cxn ang="0">
                  <a:pos x="539" y="397"/>
                </a:cxn>
              </a:cxnLst>
              <a:rect l="0" t="0" r="r" b="b"/>
              <a:pathLst>
                <a:path w="858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1"/>
                  </a:lnTo>
                  <a:lnTo>
                    <a:pt x="858" y="684"/>
                  </a:lnTo>
                  <a:lnTo>
                    <a:pt x="858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82" y="750"/>
                  </a:lnTo>
                  <a:lnTo>
                    <a:pt x="671" y="728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99"/>
                  </a:lnTo>
                  <a:lnTo>
                    <a:pt x="473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77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09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4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41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4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3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02"/>
            <p:cNvSpPr>
              <a:spLocks noEditPoints="1"/>
            </p:cNvSpPr>
            <p:nvPr/>
          </p:nvSpPr>
          <p:spPr bwMode="auto">
            <a:xfrm>
              <a:off x="26293" y="10368"/>
              <a:ext cx="935" cy="1335"/>
            </a:xfrm>
            <a:custGeom>
              <a:avLst/>
              <a:gdLst/>
              <a:ahLst/>
              <a:cxnLst>
                <a:cxn ang="0">
                  <a:pos x="264" y="595"/>
                </a:cxn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313"/>
                </a:cxn>
                <a:cxn ang="0">
                  <a:pos x="187" y="1313"/>
                </a:cxn>
                <a:cxn ang="0">
                  <a:pos x="209" y="1291"/>
                </a:cxn>
                <a:cxn ang="0">
                  <a:pos x="220" y="1269"/>
                </a:cxn>
                <a:cxn ang="0">
                  <a:pos x="242" y="1235"/>
                </a:cxn>
                <a:cxn ang="0">
                  <a:pos x="264" y="1191"/>
                </a:cxn>
                <a:cxn ang="0">
                  <a:pos x="297" y="1235"/>
                </a:cxn>
                <a:cxn ang="0">
                  <a:pos x="341" y="1280"/>
                </a:cxn>
                <a:cxn ang="0">
                  <a:pos x="418" y="1313"/>
                </a:cxn>
                <a:cxn ang="0">
                  <a:pos x="506" y="1335"/>
                </a:cxn>
                <a:cxn ang="0">
                  <a:pos x="638" y="1313"/>
                </a:cxn>
                <a:cxn ang="0">
                  <a:pos x="748" y="1257"/>
                </a:cxn>
                <a:cxn ang="0">
                  <a:pos x="847" y="1158"/>
                </a:cxn>
                <a:cxn ang="0">
                  <a:pos x="913" y="1037"/>
                </a:cxn>
                <a:cxn ang="0">
                  <a:pos x="935" y="904"/>
                </a:cxn>
                <a:cxn ang="0">
                  <a:pos x="913" y="761"/>
                </a:cxn>
                <a:cxn ang="0">
                  <a:pos x="847" y="651"/>
                </a:cxn>
                <a:cxn ang="0">
                  <a:pos x="759" y="551"/>
                </a:cxn>
                <a:cxn ang="0">
                  <a:pos x="649" y="496"/>
                </a:cxn>
                <a:cxn ang="0">
                  <a:pos x="528" y="474"/>
                </a:cxn>
                <a:cxn ang="0">
                  <a:pos x="429" y="485"/>
                </a:cxn>
                <a:cxn ang="0">
                  <a:pos x="352" y="518"/>
                </a:cxn>
                <a:cxn ang="0">
                  <a:pos x="297" y="562"/>
                </a:cxn>
                <a:cxn ang="0">
                  <a:pos x="264" y="595"/>
                </a:cxn>
                <a:cxn ang="0">
                  <a:pos x="275" y="1092"/>
                </a:cxn>
                <a:cxn ang="0">
                  <a:pos x="275" y="673"/>
                </a:cxn>
                <a:cxn ang="0">
                  <a:pos x="286" y="651"/>
                </a:cxn>
                <a:cxn ang="0">
                  <a:pos x="374" y="562"/>
                </a:cxn>
                <a:cxn ang="0">
                  <a:pos x="462" y="518"/>
                </a:cxn>
                <a:cxn ang="0">
                  <a:pos x="517" y="518"/>
                </a:cxn>
                <a:cxn ang="0">
                  <a:pos x="594" y="529"/>
                </a:cxn>
                <a:cxn ang="0">
                  <a:pos x="660" y="573"/>
                </a:cxn>
                <a:cxn ang="0">
                  <a:pos x="715" y="640"/>
                </a:cxn>
                <a:cxn ang="0">
                  <a:pos x="748" y="728"/>
                </a:cxn>
                <a:cxn ang="0">
                  <a:pos x="770" y="816"/>
                </a:cxn>
                <a:cxn ang="0">
                  <a:pos x="770" y="982"/>
                </a:cxn>
                <a:cxn ang="0">
                  <a:pos x="759" y="1081"/>
                </a:cxn>
                <a:cxn ang="0">
                  <a:pos x="715" y="1169"/>
                </a:cxn>
                <a:cxn ang="0">
                  <a:pos x="660" y="1224"/>
                </a:cxn>
                <a:cxn ang="0">
                  <a:pos x="594" y="1269"/>
                </a:cxn>
                <a:cxn ang="0">
                  <a:pos x="495" y="1291"/>
                </a:cxn>
                <a:cxn ang="0">
                  <a:pos x="385" y="1257"/>
                </a:cxn>
                <a:cxn ang="0">
                  <a:pos x="297" y="1180"/>
                </a:cxn>
                <a:cxn ang="0">
                  <a:pos x="275" y="1136"/>
                </a:cxn>
                <a:cxn ang="0">
                  <a:pos x="275" y="1092"/>
                </a:cxn>
              </a:cxnLst>
              <a:rect l="0" t="0" r="r" b="b"/>
              <a:pathLst>
                <a:path w="935" h="1335">
                  <a:moveTo>
                    <a:pt x="264" y="595"/>
                  </a:moveTo>
                  <a:lnTo>
                    <a:pt x="264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313"/>
                  </a:lnTo>
                  <a:lnTo>
                    <a:pt x="187" y="1313"/>
                  </a:lnTo>
                  <a:lnTo>
                    <a:pt x="209" y="1291"/>
                  </a:lnTo>
                  <a:lnTo>
                    <a:pt x="220" y="1269"/>
                  </a:lnTo>
                  <a:lnTo>
                    <a:pt x="242" y="1235"/>
                  </a:lnTo>
                  <a:lnTo>
                    <a:pt x="264" y="1191"/>
                  </a:lnTo>
                  <a:lnTo>
                    <a:pt x="297" y="1235"/>
                  </a:lnTo>
                  <a:lnTo>
                    <a:pt x="341" y="1280"/>
                  </a:lnTo>
                  <a:lnTo>
                    <a:pt x="418" y="1313"/>
                  </a:lnTo>
                  <a:lnTo>
                    <a:pt x="506" y="1335"/>
                  </a:lnTo>
                  <a:lnTo>
                    <a:pt x="638" y="1313"/>
                  </a:lnTo>
                  <a:lnTo>
                    <a:pt x="748" y="1257"/>
                  </a:lnTo>
                  <a:lnTo>
                    <a:pt x="847" y="1158"/>
                  </a:lnTo>
                  <a:lnTo>
                    <a:pt x="913" y="1037"/>
                  </a:lnTo>
                  <a:lnTo>
                    <a:pt x="935" y="904"/>
                  </a:lnTo>
                  <a:lnTo>
                    <a:pt x="913" y="761"/>
                  </a:lnTo>
                  <a:lnTo>
                    <a:pt x="847" y="651"/>
                  </a:lnTo>
                  <a:lnTo>
                    <a:pt x="759" y="551"/>
                  </a:lnTo>
                  <a:lnTo>
                    <a:pt x="649" y="496"/>
                  </a:lnTo>
                  <a:lnTo>
                    <a:pt x="528" y="474"/>
                  </a:lnTo>
                  <a:lnTo>
                    <a:pt x="429" y="485"/>
                  </a:lnTo>
                  <a:lnTo>
                    <a:pt x="352" y="518"/>
                  </a:lnTo>
                  <a:lnTo>
                    <a:pt x="297" y="562"/>
                  </a:lnTo>
                  <a:lnTo>
                    <a:pt x="264" y="595"/>
                  </a:lnTo>
                  <a:close/>
                  <a:moveTo>
                    <a:pt x="275" y="1092"/>
                  </a:moveTo>
                  <a:lnTo>
                    <a:pt x="275" y="673"/>
                  </a:lnTo>
                  <a:lnTo>
                    <a:pt x="286" y="651"/>
                  </a:lnTo>
                  <a:lnTo>
                    <a:pt x="374" y="562"/>
                  </a:lnTo>
                  <a:lnTo>
                    <a:pt x="462" y="518"/>
                  </a:lnTo>
                  <a:lnTo>
                    <a:pt x="517" y="518"/>
                  </a:lnTo>
                  <a:lnTo>
                    <a:pt x="594" y="529"/>
                  </a:lnTo>
                  <a:lnTo>
                    <a:pt x="660" y="573"/>
                  </a:lnTo>
                  <a:lnTo>
                    <a:pt x="715" y="640"/>
                  </a:lnTo>
                  <a:lnTo>
                    <a:pt x="748" y="728"/>
                  </a:lnTo>
                  <a:lnTo>
                    <a:pt x="770" y="816"/>
                  </a:lnTo>
                  <a:lnTo>
                    <a:pt x="770" y="982"/>
                  </a:lnTo>
                  <a:lnTo>
                    <a:pt x="759" y="1081"/>
                  </a:lnTo>
                  <a:lnTo>
                    <a:pt x="715" y="1169"/>
                  </a:lnTo>
                  <a:lnTo>
                    <a:pt x="660" y="1224"/>
                  </a:lnTo>
                  <a:lnTo>
                    <a:pt x="594" y="1269"/>
                  </a:lnTo>
                  <a:lnTo>
                    <a:pt x="495" y="1291"/>
                  </a:lnTo>
                  <a:lnTo>
                    <a:pt x="385" y="1257"/>
                  </a:lnTo>
                  <a:lnTo>
                    <a:pt x="297" y="1180"/>
                  </a:lnTo>
                  <a:lnTo>
                    <a:pt x="275" y="1136"/>
                  </a:lnTo>
                  <a:lnTo>
                    <a:pt x="275" y="10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03"/>
            <p:cNvSpPr>
              <a:spLocks noEditPoints="1"/>
            </p:cNvSpPr>
            <p:nvPr/>
          </p:nvSpPr>
          <p:spPr bwMode="auto">
            <a:xfrm>
              <a:off x="27393" y="10831"/>
              <a:ext cx="726" cy="872"/>
            </a:xfrm>
            <a:custGeom>
              <a:avLst/>
              <a:gdLst/>
              <a:ahLst/>
              <a:cxnLst>
                <a:cxn ang="0">
                  <a:pos x="682" y="408"/>
                </a:cxn>
                <a:cxn ang="0">
                  <a:pos x="726" y="408"/>
                </a:cxn>
                <a:cxn ang="0">
                  <a:pos x="726" y="375"/>
                </a:cxn>
                <a:cxn ang="0">
                  <a:pos x="715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17" y="22"/>
                </a:cxn>
                <a:cxn ang="0">
                  <a:pos x="396" y="0"/>
                </a:cxn>
                <a:cxn ang="0">
                  <a:pos x="264" y="22"/>
                </a:cxn>
                <a:cxn ang="0">
                  <a:pos x="154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82" y="728"/>
                </a:cxn>
                <a:cxn ang="0">
                  <a:pos x="715" y="662"/>
                </a:cxn>
                <a:cxn ang="0">
                  <a:pos x="726" y="629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04" y="596"/>
                </a:cxn>
                <a:cxn ang="0">
                  <a:pos x="682" y="618"/>
                </a:cxn>
                <a:cxn ang="0">
                  <a:pos x="682" y="629"/>
                </a:cxn>
                <a:cxn ang="0">
                  <a:pos x="627" y="728"/>
                </a:cxn>
                <a:cxn ang="0">
                  <a:pos x="572" y="783"/>
                </a:cxn>
                <a:cxn ang="0">
                  <a:pos x="506" y="806"/>
                </a:cxn>
                <a:cxn ang="0">
                  <a:pos x="451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64" y="761"/>
                </a:cxn>
                <a:cxn ang="0">
                  <a:pos x="209" y="695"/>
                </a:cxn>
                <a:cxn ang="0">
                  <a:pos x="176" y="596"/>
                </a:cxn>
                <a:cxn ang="0">
                  <a:pos x="154" y="497"/>
                </a:cxn>
                <a:cxn ang="0">
                  <a:pos x="154" y="408"/>
                </a:cxn>
                <a:cxn ang="0">
                  <a:pos x="682" y="408"/>
                </a:cxn>
                <a:cxn ang="0">
                  <a:pos x="154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53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73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54" y="375"/>
                </a:cxn>
              </a:cxnLst>
              <a:rect l="0" t="0" r="r" b="b"/>
              <a:pathLst>
                <a:path w="726" h="872">
                  <a:moveTo>
                    <a:pt x="682" y="408"/>
                  </a:moveTo>
                  <a:lnTo>
                    <a:pt x="726" y="408"/>
                  </a:lnTo>
                  <a:lnTo>
                    <a:pt x="726" y="375"/>
                  </a:lnTo>
                  <a:lnTo>
                    <a:pt x="715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17" y="22"/>
                  </a:lnTo>
                  <a:lnTo>
                    <a:pt x="396" y="0"/>
                  </a:lnTo>
                  <a:lnTo>
                    <a:pt x="264" y="22"/>
                  </a:lnTo>
                  <a:lnTo>
                    <a:pt x="154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82" y="728"/>
                  </a:lnTo>
                  <a:lnTo>
                    <a:pt x="715" y="662"/>
                  </a:lnTo>
                  <a:lnTo>
                    <a:pt x="726" y="629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04" y="596"/>
                  </a:lnTo>
                  <a:lnTo>
                    <a:pt x="682" y="618"/>
                  </a:lnTo>
                  <a:lnTo>
                    <a:pt x="682" y="629"/>
                  </a:lnTo>
                  <a:lnTo>
                    <a:pt x="627" y="728"/>
                  </a:lnTo>
                  <a:lnTo>
                    <a:pt x="572" y="783"/>
                  </a:lnTo>
                  <a:lnTo>
                    <a:pt x="506" y="806"/>
                  </a:lnTo>
                  <a:lnTo>
                    <a:pt x="451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64" y="761"/>
                  </a:lnTo>
                  <a:lnTo>
                    <a:pt x="209" y="695"/>
                  </a:lnTo>
                  <a:lnTo>
                    <a:pt x="176" y="596"/>
                  </a:lnTo>
                  <a:lnTo>
                    <a:pt x="154" y="497"/>
                  </a:lnTo>
                  <a:lnTo>
                    <a:pt x="154" y="408"/>
                  </a:lnTo>
                  <a:lnTo>
                    <a:pt x="682" y="408"/>
                  </a:lnTo>
                  <a:close/>
                  <a:moveTo>
                    <a:pt x="154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53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73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54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04"/>
            <p:cNvSpPr>
              <a:spLocks/>
            </p:cNvSpPr>
            <p:nvPr/>
          </p:nvSpPr>
          <p:spPr bwMode="auto">
            <a:xfrm>
              <a:off x="28240" y="10368"/>
              <a:ext cx="418" cy="1313"/>
            </a:xfrm>
            <a:custGeom>
              <a:avLst/>
              <a:gdLst/>
              <a:ahLst/>
              <a:cxnLst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30" y="1246"/>
                </a:cxn>
                <a:cxn ang="0">
                  <a:pos x="297" y="1246"/>
                </a:cxn>
                <a:cxn ang="0">
                  <a:pos x="275" y="1202"/>
                </a:cxn>
                <a:cxn ang="0">
                  <a:pos x="275" y="1169"/>
                </a:cxn>
                <a:cxn ang="0">
                  <a:pos x="275" y="0"/>
                </a:cxn>
              </a:cxnLst>
              <a:rect l="0" t="0" r="r" b="b"/>
              <a:pathLst>
                <a:path w="418" h="1313">
                  <a:moveTo>
                    <a:pt x="275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30" y="1246"/>
                  </a:lnTo>
                  <a:lnTo>
                    <a:pt x="297" y="1246"/>
                  </a:lnTo>
                  <a:lnTo>
                    <a:pt x="275" y="1202"/>
                  </a:lnTo>
                  <a:lnTo>
                    <a:pt x="275" y="116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05"/>
            <p:cNvSpPr>
              <a:spLocks/>
            </p:cNvSpPr>
            <p:nvPr/>
          </p:nvSpPr>
          <p:spPr bwMode="auto">
            <a:xfrm>
              <a:off x="29395" y="10268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1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1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06"/>
            <p:cNvSpPr>
              <a:spLocks/>
            </p:cNvSpPr>
            <p:nvPr/>
          </p:nvSpPr>
          <p:spPr bwMode="auto">
            <a:xfrm>
              <a:off x="29373" y="10842"/>
              <a:ext cx="869" cy="1225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6"/>
                </a:cxn>
                <a:cxn ang="0">
                  <a:pos x="682" y="309"/>
                </a:cxn>
                <a:cxn ang="0">
                  <a:pos x="583" y="695"/>
                </a:cxn>
                <a:cxn ang="0">
                  <a:pos x="473" y="795"/>
                </a:cxn>
                <a:cxn ang="0">
                  <a:pos x="352" y="817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3"/>
                </a:cxn>
                <a:cxn ang="0">
                  <a:pos x="363" y="287"/>
                </a:cxn>
                <a:cxn ang="0">
                  <a:pos x="396" y="221"/>
                </a:cxn>
                <a:cxn ang="0">
                  <a:pos x="407" y="177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10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98"/>
                </a:cxn>
                <a:cxn ang="0">
                  <a:pos x="99" y="166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2"/>
                </a:cxn>
                <a:cxn ang="0">
                  <a:pos x="176" y="475"/>
                </a:cxn>
                <a:cxn ang="0">
                  <a:pos x="154" y="629"/>
                </a:cxn>
                <a:cxn ang="0">
                  <a:pos x="198" y="783"/>
                </a:cxn>
                <a:cxn ang="0">
                  <a:pos x="319" y="850"/>
                </a:cxn>
                <a:cxn ang="0">
                  <a:pos x="484" y="839"/>
                </a:cxn>
                <a:cxn ang="0">
                  <a:pos x="550" y="872"/>
                </a:cxn>
                <a:cxn ang="0">
                  <a:pos x="451" y="1070"/>
                </a:cxn>
                <a:cxn ang="0">
                  <a:pos x="319" y="1170"/>
                </a:cxn>
                <a:cxn ang="0">
                  <a:pos x="198" y="1181"/>
                </a:cxn>
                <a:cxn ang="0">
                  <a:pos x="143" y="1159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8"/>
                </a:cxn>
                <a:cxn ang="0">
                  <a:pos x="99" y="949"/>
                </a:cxn>
                <a:cxn ang="0">
                  <a:pos x="44" y="1026"/>
                </a:cxn>
                <a:cxn ang="0">
                  <a:pos x="66" y="1148"/>
                </a:cxn>
                <a:cxn ang="0">
                  <a:pos x="242" y="1225"/>
                </a:cxn>
                <a:cxn ang="0">
                  <a:pos x="517" y="1115"/>
                </a:cxn>
                <a:cxn ang="0">
                  <a:pos x="682" y="839"/>
                </a:cxn>
              </a:cxnLst>
              <a:rect l="0" t="0" r="r" b="b"/>
              <a:pathLst>
                <a:path w="869" h="1225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6"/>
                  </a:lnTo>
                  <a:lnTo>
                    <a:pt x="704" y="243"/>
                  </a:lnTo>
                  <a:lnTo>
                    <a:pt x="682" y="309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5"/>
                  </a:lnTo>
                  <a:lnTo>
                    <a:pt x="385" y="817"/>
                  </a:lnTo>
                  <a:lnTo>
                    <a:pt x="352" y="817"/>
                  </a:lnTo>
                  <a:lnTo>
                    <a:pt x="319" y="795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3"/>
                  </a:lnTo>
                  <a:lnTo>
                    <a:pt x="319" y="441"/>
                  </a:lnTo>
                  <a:lnTo>
                    <a:pt x="363" y="287"/>
                  </a:lnTo>
                  <a:lnTo>
                    <a:pt x="385" y="254"/>
                  </a:lnTo>
                  <a:lnTo>
                    <a:pt x="396" y="221"/>
                  </a:lnTo>
                  <a:lnTo>
                    <a:pt x="396" y="199"/>
                  </a:lnTo>
                  <a:lnTo>
                    <a:pt x="407" y="177"/>
                  </a:lnTo>
                  <a:lnTo>
                    <a:pt x="407" y="155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10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98"/>
                  </a:lnTo>
                  <a:lnTo>
                    <a:pt x="55" y="276"/>
                  </a:lnTo>
                  <a:lnTo>
                    <a:pt x="99" y="166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9"/>
                  </a:lnTo>
                  <a:lnTo>
                    <a:pt x="264" y="232"/>
                  </a:lnTo>
                  <a:lnTo>
                    <a:pt x="209" y="364"/>
                  </a:lnTo>
                  <a:lnTo>
                    <a:pt x="176" y="475"/>
                  </a:lnTo>
                  <a:lnTo>
                    <a:pt x="154" y="563"/>
                  </a:lnTo>
                  <a:lnTo>
                    <a:pt x="154" y="629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8"/>
                  </a:lnTo>
                  <a:lnTo>
                    <a:pt x="319" y="850"/>
                  </a:lnTo>
                  <a:lnTo>
                    <a:pt x="385" y="861"/>
                  </a:lnTo>
                  <a:lnTo>
                    <a:pt x="484" y="839"/>
                  </a:lnTo>
                  <a:lnTo>
                    <a:pt x="572" y="772"/>
                  </a:lnTo>
                  <a:lnTo>
                    <a:pt x="550" y="872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6"/>
                  </a:lnTo>
                  <a:lnTo>
                    <a:pt x="319" y="1170"/>
                  </a:lnTo>
                  <a:lnTo>
                    <a:pt x="242" y="1181"/>
                  </a:lnTo>
                  <a:lnTo>
                    <a:pt x="198" y="1181"/>
                  </a:lnTo>
                  <a:lnTo>
                    <a:pt x="176" y="1170"/>
                  </a:lnTo>
                  <a:lnTo>
                    <a:pt x="143" y="1159"/>
                  </a:lnTo>
                  <a:lnTo>
                    <a:pt x="121" y="1137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8"/>
                  </a:lnTo>
                  <a:lnTo>
                    <a:pt x="121" y="938"/>
                  </a:lnTo>
                  <a:lnTo>
                    <a:pt x="99" y="949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8"/>
                  </a:lnTo>
                  <a:lnTo>
                    <a:pt x="132" y="1203"/>
                  </a:lnTo>
                  <a:lnTo>
                    <a:pt x="242" y="1225"/>
                  </a:lnTo>
                  <a:lnTo>
                    <a:pt x="385" y="1192"/>
                  </a:lnTo>
                  <a:lnTo>
                    <a:pt x="517" y="1115"/>
                  </a:lnTo>
                  <a:lnTo>
                    <a:pt x="616" y="993"/>
                  </a:lnTo>
                  <a:lnTo>
                    <a:pt x="682" y="839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07"/>
            <p:cNvSpPr>
              <a:spLocks noEditPoints="1"/>
            </p:cNvSpPr>
            <p:nvPr/>
          </p:nvSpPr>
          <p:spPr bwMode="auto">
            <a:xfrm>
              <a:off x="30363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08"/>
            <p:cNvSpPr>
              <a:spLocks/>
            </p:cNvSpPr>
            <p:nvPr/>
          </p:nvSpPr>
          <p:spPr bwMode="auto">
            <a:xfrm>
              <a:off x="31617" y="10345"/>
              <a:ext cx="605" cy="1336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84" y="574"/>
                </a:cxn>
                <a:cxn ang="0">
                  <a:pos x="484" y="519"/>
                </a:cxn>
                <a:cxn ang="0">
                  <a:pos x="264" y="519"/>
                </a:cxn>
                <a:cxn ang="0">
                  <a:pos x="264" y="298"/>
                </a:cxn>
                <a:cxn ang="0">
                  <a:pos x="275" y="188"/>
                </a:cxn>
                <a:cxn ang="0">
                  <a:pos x="319" y="100"/>
                </a:cxn>
                <a:cxn ang="0">
                  <a:pos x="374" y="56"/>
                </a:cxn>
                <a:cxn ang="0">
                  <a:pos x="440" y="34"/>
                </a:cxn>
                <a:cxn ang="0">
                  <a:pos x="451" y="34"/>
                </a:cxn>
                <a:cxn ang="0">
                  <a:pos x="473" y="45"/>
                </a:cxn>
                <a:cxn ang="0">
                  <a:pos x="506" y="56"/>
                </a:cxn>
                <a:cxn ang="0">
                  <a:pos x="462" y="78"/>
                </a:cxn>
                <a:cxn ang="0">
                  <a:pos x="451" y="100"/>
                </a:cxn>
                <a:cxn ang="0">
                  <a:pos x="440" y="133"/>
                </a:cxn>
                <a:cxn ang="0">
                  <a:pos x="473" y="199"/>
                </a:cxn>
                <a:cxn ang="0">
                  <a:pos x="495" y="210"/>
                </a:cxn>
                <a:cxn ang="0">
                  <a:pos x="561" y="210"/>
                </a:cxn>
                <a:cxn ang="0">
                  <a:pos x="583" y="199"/>
                </a:cxn>
                <a:cxn ang="0">
                  <a:pos x="605" y="155"/>
                </a:cxn>
                <a:cxn ang="0">
                  <a:pos x="605" y="100"/>
                </a:cxn>
                <a:cxn ang="0">
                  <a:pos x="561" y="34"/>
                </a:cxn>
                <a:cxn ang="0">
                  <a:pos x="528" y="12"/>
                </a:cxn>
                <a:cxn ang="0">
                  <a:pos x="484" y="0"/>
                </a:cxn>
                <a:cxn ang="0">
                  <a:pos x="440" y="0"/>
                </a:cxn>
                <a:cxn ang="0">
                  <a:pos x="363" y="12"/>
                </a:cxn>
                <a:cxn ang="0">
                  <a:pos x="275" y="45"/>
                </a:cxn>
                <a:cxn ang="0">
                  <a:pos x="209" y="111"/>
                </a:cxn>
                <a:cxn ang="0">
                  <a:pos x="165" y="188"/>
                </a:cxn>
                <a:cxn ang="0">
                  <a:pos x="143" y="298"/>
                </a:cxn>
                <a:cxn ang="0">
                  <a:pos x="143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43" y="574"/>
                </a:cxn>
                <a:cxn ang="0">
                  <a:pos x="143" y="1225"/>
                </a:cxn>
                <a:cxn ang="0">
                  <a:pos x="121" y="1269"/>
                </a:cxn>
                <a:cxn ang="0">
                  <a:pos x="88" y="1269"/>
                </a:cxn>
                <a:cxn ang="0">
                  <a:pos x="55" y="1280"/>
                </a:cxn>
                <a:cxn ang="0">
                  <a:pos x="0" y="1280"/>
                </a:cxn>
                <a:cxn ang="0">
                  <a:pos x="0" y="1336"/>
                </a:cxn>
                <a:cxn ang="0">
                  <a:pos x="110" y="1336"/>
                </a:cxn>
                <a:cxn ang="0">
                  <a:pos x="209" y="1325"/>
                </a:cxn>
                <a:cxn ang="0">
                  <a:pos x="330" y="1325"/>
                </a:cxn>
                <a:cxn ang="0">
                  <a:pos x="451" y="1336"/>
                </a:cxn>
                <a:cxn ang="0">
                  <a:pos x="451" y="1280"/>
                </a:cxn>
                <a:cxn ang="0">
                  <a:pos x="363" y="1280"/>
                </a:cxn>
                <a:cxn ang="0">
                  <a:pos x="297" y="1258"/>
                </a:cxn>
                <a:cxn ang="0">
                  <a:pos x="275" y="1236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05" h="1336">
                  <a:moveTo>
                    <a:pt x="275" y="574"/>
                  </a:moveTo>
                  <a:lnTo>
                    <a:pt x="484" y="574"/>
                  </a:lnTo>
                  <a:lnTo>
                    <a:pt x="484" y="519"/>
                  </a:lnTo>
                  <a:lnTo>
                    <a:pt x="264" y="519"/>
                  </a:lnTo>
                  <a:lnTo>
                    <a:pt x="264" y="298"/>
                  </a:lnTo>
                  <a:lnTo>
                    <a:pt x="275" y="188"/>
                  </a:lnTo>
                  <a:lnTo>
                    <a:pt x="319" y="100"/>
                  </a:lnTo>
                  <a:lnTo>
                    <a:pt x="374" y="56"/>
                  </a:lnTo>
                  <a:lnTo>
                    <a:pt x="440" y="34"/>
                  </a:lnTo>
                  <a:lnTo>
                    <a:pt x="451" y="34"/>
                  </a:lnTo>
                  <a:lnTo>
                    <a:pt x="473" y="45"/>
                  </a:lnTo>
                  <a:lnTo>
                    <a:pt x="506" y="56"/>
                  </a:lnTo>
                  <a:lnTo>
                    <a:pt x="462" y="78"/>
                  </a:lnTo>
                  <a:lnTo>
                    <a:pt x="451" y="100"/>
                  </a:lnTo>
                  <a:lnTo>
                    <a:pt x="440" y="133"/>
                  </a:lnTo>
                  <a:lnTo>
                    <a:pt x="473" y="199"/>
                  </a:lnTo>
                  <a:lnTo>
                    <a:pt x="495" y="210"/>
                  </a:lnTo>
                  <a:lnTo>
                    <a:pt x="561" y="210"/>
                  </a:lnTo>
                  <a:lnTo>
                    <a:pt x="583" y="199"/>
                  </a:lnTo>
                  <a:lnTo>
                    <a:pt x="605" y="155"/>
                  </a:lnTo>
                  <a:lnTo>
                    <a:pt x="605" y="100"/>
                  </a:lnTo>
                  <a:lnTo>
                    <a:pt x="561" y="34"/>
                  </a:lnTo>
                  <a:lnTo>
                    <a:pt x="528" y="12"/>
                  </a:lnTo>
                  <a:lnTo>
                    <a:pt x="484" y="0"/>
                  </a:lnTo>
                  <a:lnTo>
                    <a:pt x="440" y="0"/>
                  </a:lnTo>
                  <a:lnTo>
                    <a:pt x="363" y="12"/>
                  </a:lnTo>
                  <a:lnTo>
                    <a:pt x="275" y="45"/>
                  </a:lnTo>
                  <a:lnTo>
                    <a:pt x="209" y="111"/>
                  </a:lnTo>
                  <a:lnTo>
                    <a:pt x="165" y="188"/>
                  </a:lnTo>
                  <a:lnTo>
                    <a:pt x="143" y="298"/>
                  </a:lnTo>
                  <a:lnTo>
                    <a:pt x="143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43" y="574"/>
                  </a:lnTo>
                  <a:lnTo>
                    <a:pt x="143" y="1225"/>
                  </a:lnTo>
                  <a:lnTo>
                    <a:pt x="121" y="1269"/>
                  </a:lnTo>
                  <a:lnTo>
                    <a:pt x="88" y="1269"/>
                  </a:lnTo>
                  <a:lnTo>
                    <a:pt x="55" y="1280"/>
                  </a:lnTo>
                  <a:lnTo>
                    <a:pt x="0" y="1280"/>
                  </a:lnTo>
                  <a:lnTo>
                    <a:pt x="0" y="1336"/>
                  </a:lnTo>
                  <a:lnTo>
                    <a:pt x="110" y="1336"/>
                  </a:lnTo>
                  <a:lnTo>
                    <a:pt x="209" y="1325"/>
                  </a:lnTo>
                  <a:lnTo>
                    <a:pt x="330" y="1325"/>
                  </a:lnTo>
                  <a:lnTo>
                    <a:pt x="451" y="1336"/>
                  </a:lnTo>
                  <a:lnTo>
                    <a:pt x="451" y="1280"/>
                  </a:lnTo>
                  <a:lnTo>
                    <a:pt x="363" y="1280"/>
                  </a:lnTo>
                  <a:lnTo>
                    <a:pt x="297" y="1258"/>
                  </a:lnTo>
                  <a:lnTo>
                    <a:pt x="275" y="1236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9"/>
            <p:cNvSpPr>
              <a:spLocks noEditPoints="1"/>
            </p:cNvSpPr>
            <p:nvPr/>
          </p:nvSpPr>
          <p:spPr bwMode="auto">
            <a:xfrm>
              <a:off x="32178" y="10831"/>
              <a:ext cx="847" cy="872"/>
            </a:xfrm>
            <a:custGeom>
              <a:avLst/>
              <a:gdLst/>
              <a:ahLst/>
              <a:cxnLst>
                <a:cxn ang="0">
                  <a:pos x="847" y="441"/>
                </a:cxn>
                <a:cxn ang="0">
                  <a:pos x="825" y="298"/>
                </a:cxn>
                <a:cxn ang="0">
                  <a:pos x="759" y="177"/>
                </a:cxn>
                <a:cxn ang="0">
                  <a:pos x="671" y="88"/>
                </a:cxn>
                <a:cxn ang="0">
                  <a:pos x="561" y="22"/>
                </a:cxn>
                <a:cxn ang="0">
                  <a:pos x="429" y="0"/>
                </a:cxn>
                <a:cxn ang="0">
                  <a:pos x="297" y="22"/>
                </a:cxn>
                <a:cxn ang="0">
                  <a:pos x="176" y="88"/>
                </a:cxn>
                <a:cxn ang="0">
                  <a:pos x="88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71" y="794"/>
                </a:cxn>
                <a:cxn ang="0">
                  <a:pos x="759" y="695"/>
                </a:cxn>
                <a:cxn ang="0">
                  <a:pos x="825" y="585"/>
                </a:cxn>
                <a:cxn ang="0">
                  <a:pos x="847" y="441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72"/>
                </a:cxn>
                <a:cxn ang="0">
                  <a:pos x="209" y="695"/>
                </a:cxn>
                <a:cxn ang="0">
                  <a:pos x="176" y="607"/>
                </a:cxn>
                <a:cxn ang="0">
                  <a:pos x="165" y="508"/>
                </a:cxn>
                <a:cxn ang="0">
                  <a:pos x="165" y="342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75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506" y="55"/>
                </a:cxn>
                <a:cxn ang="0">
                  <a:pos x="583" y="99"/>
                </a:cxn>
                <a:cxn ang="0">
                  <a:pos x="638" y="166"/>
                </a:cxn>
                <a:cxn ang="0">
                  <a:pos x="671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49" y="684"/>
                </a:cxn>
                <a:cxn ang="0">
                  <a:pos x="594" y="761"/>
                </a:cxn>
                <a:cxn ang="0">
                  <a:pos x="517" y="806"/>
                </a:cxn>
                <a:cxn ang="0">
                  <a:pos x="429" y="828"/>
                </a:cxn>
              </a:cxnLst>
              <a:rect l="0" t="0" r="r" b="b"/>
              <a:pathLst>
                <a:path w="847" h="872">
                  <a:moveTo>
                    <a:pt x="847" y="441"/>
                  </a:moveTo>
                  <a:lnTo>
                    <a:pt x="825" y="298"/>
                  </a:lnTo>
                  <a:lnTo>
                    <a:pt x="759" y="177"/>
                  </a:lnTo>
                  <a:lnTo>
                    <a:pt x="671" y="88"/>
                  </a:lnTo>
                  <a:lnTo>
                    <a:pt x="561" y="22"/>
                  </a:lnTo>
                  <a:lnTo>
                    <a:pt x="429" y="0"/>
                  </a:lnTo>
                  <a:lnTo>
                    <a:pt x="297" y="22"/>
                  </a:lnTo>
                  <a:lnTo>
                    <a:pt x="176" y="88"/>
                  </a:lnTo>
                  <a:lnTo>
                    <a:pt x="88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71" y="794"/>
                  </a:lnTo>
                  <a:lnTo>
                    <a:pt x="759" y="695"/>
                  </a:lnTo>
                  <a:lnTo>
                    <a:pt x="825" y="585"/>
                  </a:lnTo>
                  <a:lnTo>
                    <a:pt x="847" y="441"/>
                  </a:lnTo>
                  <a:close/>
                  <a:moveTo>
                    <a:pt x="429" y="828"/>
                  </a:moveTo>
                  <a:lnTo>
                    <a:pt x="341" y="806"/>
                  </a:lnTo>
                  <a:lnTo>
                    <a:pt x="275" y="772"/>
                  </a:lnTo>
                  <a:lnTo>
                    <a:pt x="209" y="695"/>
                  </a:lnTo>
                  <a:lnTo>
                    <a:pt x="176" y="607"/>
                  </a:lnTo>
                  <a:lnTo>
                    <a:pt x="165" y="508"/>
                  </a:lnTo>
                  <a:lnTo>
                    <a:pt x="165" y="342"/>
                  </a:lnTo>
                  <a:lnTo>
                    <a:pt x="176" y="254"/>
                  </a:lnTo>
                  <a:lnTo>
                    <a:pt x="209" y="166"/>
                  </a:lnTo>
                  <a:lnTo>
                    <a:pt x="275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506" y="55"/>
                  </a:lnTo>
                  <a:lnTo>
                    <a:pt x="583" y="99"/>
                  </a:lnTo>
                  <a:lnTo>
                    <a:pt x="638" y="166"/>
                  </a:lnTo>
                  <a:lnTo>
                    <a:pt x="671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49" y="684"/>
                  </a:lnTo>
                  <a:lnTo>
                    <a:pt x="594" y="761"/>
                  </a:lnTo>
                  <a:lnTo>
                    <a:pt x="517" y="806"/>
                  </a:lnTo>
                  <a:lnTo>
                    <a:pt x="429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10"/>
            <p:cNvSpPr>
              <a:spLocks/>
            </p:cNvSpPr>
            <p:nvPr/>
          </p:nvSpPr>
          <p:spPr bwMode="auto">
            <a:xfrm>
              <a:off x="3312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407" y="66"/>
                </a:cxn>
                <a:cxn ang="0">
                  <a:pos x="506" y="44"/>
                </a:cxn>
                <a:cxn ang="0">
                  <a:pos x="517" y="44"/>
                </a:cxn>
                <a:cxn ang="0">
                  <a:pos x="495" y="66"/>
                </a:cxn>
                <a:cxn ang="0">
                  <a:pos x="484" y="88"/>
                </a:cxn>
                <a:cxn ang="0">
                  <a:pos x="484" y="143"/>
                </a:cxn>
                <a:cxn ang="0">
                  <a:pos x="495" y="166"/>
                </a:cxn>
                <a:cxn ang="0">
                  <a:pos x="517" y="188"/>
                </a:cxn>
                <a:cxn ang="0">
                  <a:pos x="539" y="199"/>
                </a:cxn>
                <a:cxn ang="0">
                  <a:pos x="583" y="199"/>
                </a:cxn>
                <a:cxn ang="0">
                  <a:pos x="605" y="188"/>
                </a:cxn>
                <a:cxn ang="0">
                  <a:pos x="627" y="166"/>
                </a:cxn>
                <a:cxn ang="0">
                  <a:pos x="638" y="143"/>
                </a:cxn>
                <a:cxn ang="0">
                  <a:pos x="638" y="77"/>
                </a:cxn>
                <a:cxn ang="0">
                  <a:pos x="616" y="44"/>
                </a:cxn>
                <a:cxn ang="0">
                  <a:pos x="550" y="0"/>
                </a:cxn>
                <a:cxn ang="0">
                  <a:pos x="506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97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54" y="155"/>
                </a:cxn>
                <a:cxn ang="0">
                  <a:pos x="154" y="728"/>
                </a:cxn>
                <a:cxn ang="0">
                  <a:pos x="132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62" y="839"/>
                </a:cxn>
                <a:cxn ang="0">
                  <a:pos x="462" y="783"/>
                </a:cxn>
                <a:cxn ang="0">
                  <a:pos x="363" y="783"/>
                </a:cxn>
                <a:cxn ang="0">
                  <a:pos x="330" y="772"/>
                </a:cxn>
                <a:cxn ang="0">
                  <a:pos x="286" y="750"/>
                </a:cxn>
                <a:cxn ang="0">
                  <a:pos x="286" y="739"/>
                </a:cxn>
                <a:cxn ang="0">
                  <a:pos x="275" y="717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407" y="66"/>
                  </a:lnTo>
                  <a:lnTo>
                    <a:pt x="506" y="44"/>
                  </a:lnTo>
                  <a:lnTo>
                    <a:pt x="517" y="44"/>
                  </a:lnTo>
                  <a:lnTo>
                    <a:pt x="495" y="66"/>
                  </a:lnTo>
                  <a:lnTo>
                    <a:pt x="484" y="88"/>
                  </a:lnTo>
                  <a:lnTo>
                    <a:pt x="484" y="143"/>
                  </a:lnTo>
                  <a:lnTo>
                    <a:pt x="495" y="166"/>
                  </a:lnTo>
                  <a:lnTo>
                    <a:pt x="517" y="188"/>
                  </a:lnTo>
                  <a:lnTo>
                    <a:pt x="539" y="199"/>
                  </a:lnTo>
                  <a:lnTo>
                    <a:pt x="583" y="199"/>
                  </a:lnTo>
                  <a:lnTo>
                    <a:pt x="605" y="188"/>
                  </a:lnTo>
                  <a:lnTo>
                    <a:pt x="627" y="166"/>
                  </a:lnTo>
                  <a:lnTo>
                    <a:pt x="638" y="143"/>
                  </a:lnTo>
                  <a:lnTo>
                    <a:pt x="638" y="77"/>
                  </a:lnTo>
                  <a:lnTo>
                    <a:pt x="616" y="44"/>
                  </a:lnTo>
                  <a:lnTo>
                    <a:pt x="550" y="0"/>
                  </a:lnTo>
                  <a:lnTo>
                    <a:pt x="506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97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54" y="155"/>
                  </a:lnTo>
                  <a:lnTo>
                    <a:pt x="154" y="728"/>
                  </a:lnTo>
                  <a:lnTo>
                    <a:pt x="132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62" y="839"/>
                  </a:lnTo>
                  <a:lnTo>
                    <a:pt x="462" y="783"/>
                  </a:lnTo>
                  <a:lnTo>
                    <a:pt x="363" y="783"/>
                  </a:lnTo>
                  <a:lnTo>
                    <a:pt x="330" y="772"/>
                  </a:lnTo>
                  <a:lnTo>
                    <a:pt x="286" y="750"/>
                  </a:lnTo>
                  <a:lnTo>
                    <a:pt x="286" y="739"/>
                  </a:lnTo>
                  <a:lnTo>
                    <a:pt x="275" y="717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11"/>
            <p:cNvSpPr>
              <a:spLocks/>
            </p:cNvSpPr>
            <p:nvPr/>
          </p:nvSpPr>
          <p:spPr bwMode="auto">
            <a:xfrm>
              <a:off x="34499" y="10842"/>
              <a:ext cx="1066" cy="839"/>
            </a:xfrm>
            <a:custGeom>
              <a:avLst/>
              <a:gdLst/>
              <a:ahLst/>
              <a:cxnLst>
                <a:cxn ang="0">
                  <a:pos x="616" y="375"/>
                </a:cxn>
                <a:cxn ang="0">
                  <a:pos x="836" y="121"/>
                </a:cxn>
                <a:cxn ang="0">
                  <a:pos x="880" y="99"/>
                </a:cxn>
                <a:cxn ang="0">
                  <a:pos x="935" y="88"/>
                </a:cxn>
                <a:cxn ang="0">
                  <a:pos x="1023" y="88"/>
                </a:cxn>
                <a:cxn ang="0">
                  <a:pos x="1023" y="0"/>
                </a:cxn>
                <a:cxn ang="0">
                  <a:pos x="660" y="0"/>
                </a:cxn>
                <a:cxn ang="0">
                  <a:pos x="660" y="88"/>
                </a:cxn>
                <a:cxn ang="0">
                  <a:pos x="693" y="88"/>
                </a:cxn>
                <a:cxn ang="0">
                  <a:pos x="726" y="99"/>
                </a:cxn>
                <a:cxn ang="0">
                  <a:pos x="726" y="110"/>
                </a:cxn>
                <a:cxn ang="0">
                  <a:pos x="715" y="121"/>
                </a:cxn>
                <a:cxn ang="0">
                  <a:pos x="550" y="298"/>
                </a:cxn>
                <a:cxn ang="0">
                  <a:pos x="374" y="88"/>
                </a:cxn>
                <a:cxn ang="0">
                  <a:pos x="440" y="88"/>
                </a:cxn>
                <a:cxn ang="0">
                  <a:pos x="440" y="0"/>
                </a:cxn>
                <a:cxn ang="0">
                  <a:pos x="11" y="0"/>
                </a:cxn>
                <a:cxn ang="0">
                  <a:pos x="11" y="88"/>
                </a:cxn>
                <a:cxn ang="0">
                  <a:pos x="143" y="88"/>
                </a:cxn>
                <a:cxn ang="0">
                  <a:pos x="440" y="430"/>
                </a:cxn>
                <a:cxn ang="0">
                  <a:pos x="187" y="717"/>
                </a:cxn>
                <a:cxn ang="0">
                  <a:pos x="143" y="739"/>
                </a:cxn>
                <a:cxn ang="0">
                  <a:pos x="77" y="750"/>
                </a:cxn>
                <a:cxn ang="0">
                  <a:pos x="0" y="750"/>
                </a:cxn>
                <a:cxn ang="0">
                  <a:pos x="0" y="839"/>
                </a:cxn>
                <a:cxn ang="0">
                  <a:pos x="154" y="839"/>
                </a:cxn>
                <a:cxn ang="0">
                  <a:pos x="176" y="828"/>
                </a:cxn>
                <a:cxn ang="0">
                  <a:pos x="231" y="828"/>
                </a:cxn>
                <a:cxn ang="0">
                  <a:pos x="308" y="839"/>
                </a:cxn>
                <a:cxn ang="0">
                  <a:pos x="363" y="839"/>
                </a:cxn>
                <a:cxn ang="0">
                  <a:pos x="363" y="750"/>
                </a:cxn>
                <a:cxn ang="0">
                  <a:pos x="341" y="750"/>
                </a:cxn>
                <a:cxn ang="0">
                  <a:pos x="319" y="739"/>
                </a:cxn>
                <a:cxn ang="0">
                  <a:pos x="308" y="739"/>
                </a:cxn>
                <a:cxn ang="0">
                  <a:pos x="297" y="728"/>
                </a:cxn>
                <a:cxn ang="0">
                  <a:pos x="297" y="717"/>
                </a:cxn>
                <a:cxn ang="0">
                  <a:pos x="308" y="706"/>
                </a:cxn>
                <a:cxn ang="0">
                  <a:pos x="495" y="508"/>
                </a:cxn>
                <a:cxn ang="0">
                  <a:pos x="704" y="750"/>
                </a:cxn>
                <a:cxn ang="0">
                  <a:pos x="627" y="750"/>
                </a:cxn>
                <a:cxn ang="0">
                  <a:pos x="627" y="839"/>
                </a:cxn>
                <a:cxn ang="0">
                  <a:pos x="781" y="839"/>
                </a:cxn>
                <a:cxn ang="0">
                  <a:pos x="858" y="828"/>
                </a:cxn>
                <a:cxn ang="0">
                  <a:pos x="957" y="839"/>
                </a:cxn>
                <a:cxn ang="0">
                  <a:pos x="1066" y="839"/>
                </a:cxn>
                <a:cxn ang="0">
                  <a:pos x="1066" y="750"/>
                </a:cxn>
                <a:cxn ang="0">
                  <a:pos x="924" y="750"/>
                </a:cxn>
                <a:cxn ang="0">
                  <a:pos x="616" y="375"/>
                </a:cxn>
              </a:cxnLst>
              <a:rect l="0" t="0" r="r" b="b"/>
              <a:pathLst>
                <a:path w="1066" h="839">
                  <a:moveTo>
                    <a:pt x="616" y="375"/>
                  </a:moveTo>
                  <a:lnTo>
                    <a:pt x="836" y="121"/>
                  </a:lnTo>
                  <a:lnTo>
                    <a:pt x="880" y="99"/>
                  </a:lnTo>
                  <a:lnTo>
                    <a:pt x="935" y="88"/>
                  </a:lnTo>
                  <a:lnTo>
                    <a:pt x="1023" y="88"/>
                  </a:lnTo>
                  <a:lnTo>
                    <a:pt x="1023" y="0"/>
                  </a:lnTo>
                  <a:lnTo>
                    <a:pt x="660" y="0"/>
                  </a:lnTo>
                  <a:lnTo>
                    <a:pt x="660" y="88"/>
                  </a:lnTo>
                  <a:lnTo>
                    <a:pt x="693" y="88"/>
                  </a:lnTo>
                  <a:lnTo>
                    <a:pt x="726" y="99"/>
                  </a:lnTo>
                  <a:lnTo>
                    <a:pt x="726" y="110"/>
                  </a:lnTo>
                  <a:lnTo>
                    <a:pt x="715" y="121"/>
                  </a:lnTo>
                  <a:lnTo>
                    <a:pt x="550" y="298"/>
                  </a:lnTo>
                  <a:lnTo>
                    <a:pt x="374" y="88"/>
                  </a:lnTo>
                  <a:lnTo>
                    <a:pt x="440" y="88"/>
                  </a:lnTo>
                  <a:lnTo>
                    <a:pt x="440" y="0"/>
                  </a:lnTo>
                  <a:lnTo>
                    <a:pt x="11" y="0"/>
                  </a:lnTo>
                  <a:lnTo>
                    <a:pt x="11" y="88"/>
                  </a:lnTo>
                  <a:lnTo>
                    <a:pt x="143" y="88"/>
                  </a:lnTo>
                  <a:lnTo>
                    <a:pt x="440" y="430"/>
                  </a:lnTo>
                  <a:lnTo>
                    <a:pt x="187" y="717"/>
                  </a:lnTo>
                  <a:lnTo>
                    <a:pt x="143" y="739"/>
                  </a:lnTo>
                  <a:lnTo>
                    <a:pt x="77" y="750"/>
                  </a:lnTo>
                  <a:lnTo>
                    <a:pt x="0" y="750"/>
                  </a:lnTo>
                  <a:lnTo>
                    <a:pt x="0" y="839"/>
                  </a:lnTo>
                  <a:lnTo>
                    <a:pt x="154" y="839"/>
                  </a:lnTo>
                  <a:lnTo>
                    <a:pt x="176" y="828"/>
                  </a:lnTo>
                  <a:lnTo>
                    <a:pt x="231" y="828"/>
                  </a:lnTo>
                  <a:lnTo>
                    <a:pt x="308" y="839"/>
                  </a:lnTo>
                  <a:lnTo>
                    <a:pt x="363" y="839"/>
                  </a:lnTo>
                  <a:lnTo>
                    <a:pt x="363" y="750"/>
                  </a:lnTo>
                  <a:lnTo>
                    <a:pt x="341" y="750"/>
                  </a:lnTo>
                  <a:lnTo>
                    <a:pt x="319" y="739"/>
                  </a:lnTo>
                  <a:lnTo>
                    <a:pt x="308" y="739"/>
                  </a:lnTo>
                  <a:lnTo>
                    <a:pt x="297" y="728"/>
                  </a:lnTo>
                  <a:lnTo>
                    <a:pt x="297" y="717"/>
                  </a:lnTo>
                  <a:lnTo>
                    <a:pt x="308" y="706"/>
                  </a:lnTo>
                  <a:lnTo>
                    <a:pt x="495" y="508"/>
                  </a:lnTo>
                  <a:lnTo>
                    <a:pt x="704" y="750"/>
                  </a:lnTo>
                  <a:lnTo>
                    <a:pt x="627" y="750"/>
                  </a:lnTo>
                  <a:lnTo>
                    <a:pt x="627" y="839"/>
                  </a:lnTo>
                  <a:lnTo>
                    <a:pt x="781" y="839"/>
                  </a:lnTo>
                  <a:lnTo>
                    <a:pt x="858" y="828"/>
                  </a:lnTo>
                  <a:lnTo>
                    <a:pt x="957" y="839"/>
                  </a:lnTo>
                  <a:lnTo>
                    <a:pt x="1066" y="839"/>
                  </a:lnTo>
                  <a:lnTo>
                    <a:pt x="1066" y="750"/>
                  </a:lnTo>
                  <a:lnTo>
                    <a:pt x="924" y="750"/>
                  </a:lnTo>
                  <a:lnTo>
                    <a:pt x="616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12"/>
            <p:cNvSpPr>
              <a:spLocks noEditPoints="1"/>
            </p:cNvSpPr>
            <p:nvPr/>
          </p:nvSpPr>
          <p:spPr bwMode="auto">
            <a:xfrm>
              <a:off x="35686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13"/>
            <p:cNvSpPr>
              <a:spLocks/>
            </p:cNvSpPr>
            <p:nvPr/>
          </p:nvSpPr>
          <p:spPr bwMode="auto">
            <a:xfrm>
              <a:off x="10509" y="13104"/>
              <a:ext cx="946" cy="861"/>
            </a:xfrm>
            <a:custGeom>
              <a:avLst/>
              <a:gdLst/>
              <a:ahLst/>
              <a:cxnLst>
                <a:cxn ang="0">
                  <a:pos x="671" y="684"/>
                </a:cxn>
                <a:cxn ang="0">
                  <a:pos x="671" y="861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91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03" y="739"/>
                </a:cxn>
                <a:cxn ang="0">
                  <a:pos x="803" y="0"/>
                </a:cxn>
                <a:cxn ang="0">
                  <a:pos x="517" y="22"/>
                </a:cxn>
                <a:cxn ang="0">
                  <a:pos x="517" y="77"/>
                </a:cxn>
                <a:cxn ang="0">
                  <a:pos x="572" y="77"/>
                </a:cxn>
                <a:cxn ang="0">
                  <a:pos x="605" y="88"/>
                </a:cxn>
                <a:cxn ang="0">
                  <a:pos x="638" y="88"/>
                </a:cxn>
                <a:cxn ang="0">
                  <a:pos x="649" y="99"/>
                </a:cxn>
                <a:cxn ang="0">
                  <a:pos x="660" y="122"/>
                </a:cxn>
                <a:cxn ang="0">
                  <a:pos x="671" y="155"/>
                </a:cxn>
                <a:cxn ang="0">
                  <a:pos x="671" y="519"/>
                </a:cxn>
                <a:cxn ang="0">
                  <a:pos x="649" y="640"/>
                </a:cxn>
                <a:cxn ang="0">
                  <a:pos x="605" y="728"/>
                </a:cxn>
                <a:cxn ang="0">
                  <a:pos x="539" y="795"/>
                </a:cxn>
                <a:cxn ang="0">
                  <a:pos x="440" y="817"/>
                </a:cxn>
                <a:cxn ang="0">
                  <a:pos x="363" y="806"/>
                </a:cxn>
                <a:cxn ang="0">
                  <a:pos x="308" y="784"/>
                </a:cxn>
                <a:cxn ang="0">
                  <a:pos x="286" y="739"/>
                </a:cxn>
                <a:cxn ang="0">
                  <a:pos x="275" y="684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4"/>
                </a:cxn>
                <a:cxn ang="0">
                  <a:pos x="176" y="750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9" y="861"/>
                </a:cxn>
                <a:cxn ang="0">
                  <a:pos x="528" y="839"/>
                </a:cxn>
                <a:cxn ang="0">
                  <a:pos x="605" y="784"/>
                </a:cxn>
                <a:cxn ang="0">
                  <a:pos x="671" y="684"/>
                </a:cxn>
              </a:cxnLst>
              <a:rect l="0" t="0" r="r" b="b"/>
              <a:pathLst>
                <a:path w="946" h="861">
                  <a:moveTo>
                    <a:pt x="671" y="684"/>
                  </a:moveTo>
                  <a:lnTo>
                    <a:pt x="671" y="861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03" y="739"/>
                  </a:lnTo>
                  <a:lnTo>
                    <a:pt x="803" y="0"/>
                  </a:lnTo>
                  <a:lnTo>
                    <a:pt x="517" y="22"/>
                  </a:lnTo>
                  <a:lnTo>
                    <a:pt x="517" y="77"/>
                  </a:lnTo>
                  <a:lnTo>
                    <a:pt x="572" y="77"/>
                  </a:lnTo>
                  <a:lnTo>
                    <a:pt x="605" y="88"/>
                  </a:lnTo>
                  <a:lnTo>
                    <a:pt x="638" y="88"/>
                  </a:lnTo>
                  <a:lnTo>
                    <a:pt x="649" y="99"/>
                  </a:lnTo>
                  <a:lnTo>
                    <a:pt x="660" y="122"/>
                  </a:lnTo>
                  <a:lnTo>
                    <a:pt x="671" y="155"/>
                  </a:lnTo>
                  <a:lnTo>
                    <a:pt x="671" y="519"/>
                  </a:lnTo>
                  <a:lnTo>
                    <a:pt x="649" y="640"/>
                  </a:lnTo>
                  <a:lnTo>
                    <a:pt x="605" y="728"/>
                  </a:lnTo>
                  <a:lnTo>
                    <a:pt x="539" y="795"/>
                  </a:lnTo>
                  <a:lnTo>
                    <a:pt x="440" y="817"/>
                  </a:lnTo>
                  <a:lnTo>
                    <a:pt x="363" y="806"/>
                  </a:lnTo>
                  <a:lnTo>
                    <a:pt x="308" y="784"/>
                  </a:lnTo>
                  <a:lnTo>
                    <a:pt x="286" y="739"/>
                  </a:lnTo>
                  <a:lnTo>
                    <a:pt x="275" y="684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4"/>
                  </a:lnTo>
                  <a:lnTo>
                    <a:pt x="176" y="750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9" y="861"/>
                  </a:lnTo>
                  <a:lnTo>
                    <a:pt x="528" y="839"/>
                  </a:lnTo>
                  <a:lnTo>
                    <a:pt x="605" y="784"/>
                  </a:lnTo>
                  <a:lnTo>
                    <a:pt x="671" y="6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14"/>
            <p:cNvSpPr>
              <a:spLocks/>
            </p:cNvSpPr>
            <p:nvPr/>
          </p:nvSpPr>
          <p:spPr bwMode="auto">
            <a:xfrm>
              <a:off x="11554" y="13093"/>
              <a:ext cx="627" cy="872"/>
            </a:xfrm>
            <a:custGeom>
              <a:avLst/>
              <a:gdLst/>
              <a:ahLst/>
              <a:cxnLst>
                <a:cxn ang="0">
                  <a:pos x="418" y="508"/>
                </a:cxn>
                <a:cxn ang="0">
                  <a:pos x="517" y="585"/>
                </a:cxn>
                <a:cxn ang="0">
                  <a:pos x="517" y="717"/>
                </a:cxn>
                <a:cxn ang="0">
                  <a:pos x="418" y="817"/>
                </a:cxn>
                <a:cxn ang="0">
                  <a:pos x="220" y="806"/>
                </a:cxn>
                <a:cxn ang="0">
                  <a:pos x="88" y="673"/>
                </a:cxn>
                <a:cxn ang="0">
                  <a:pos x="44" y="541"/>
                </a:cxn>
                <a:cxn ang="0">
                  <a:pos x="11" y="530"/>
                </a:cxn>
                <a:cxn ang="0">
                  <a:pos x="0" y="552"/>
                </a:cxn>
                <a:cxn ang="0">
                  <a:pos x="11" y="86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16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21" y="243"/>
                </a:cxn>
                <a:cxn ang="0">
                  <a:pos x="110" y="133"/>
                </a:cxn>
                <a:cxn ang="0">
                  <a:pos x="209" y="44"/>
                </a:cxn>
                <a:cxn ang="0">
                  <a:pos x="407" y="55"/>
                </a:cxn>
                <a:cxn ang="0">
                  <a:pos x="506" y="155"/>
                </a:cxn>
                <a:cxn ang="0">
                  <a:pos x="528" y="265"/>
                </a:cxn>
                <a:cxn ang="0">
                  <a:pos x="572" y="276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352" y="0"/>
                </a:cxn>
                <a:cxn ang="0">
                  <a:pos x="187" y="11"/>
                </a:cxn>
                <a:cxn ang="0">
                  <a:pos x="44" y="99"/>
                </a:cxn>
                <a:cxn ang="0">
                  <a:pos x="0" y="232"/>
                </a:cxn>
                <a:cxn ang="0">
                  <a:pos x="55" y="364"/>
                </a:cxn>
                <a:cxn ang="0">
                  <a:pos x="143" y="430"/>
                </a:cxn>
                <a:cxn ang="0">
                  <a:pos x="330" y="486"/>
                </a:cxn>
              </a:cxnLst>
              <a:rect l="0" t="0" r="r" b="b"/>
              <a:pathLst>
                <a:path w="627" h="872">
                  <a:moveTo>
                    <a:pt x="330" y="486"/>
                  </a:moveTo>
                  <a:lnTo>
                    <a:pt x="418" y="508"/>
                  </a:lnTo>
                  <a:lnTo>
                    <a:pt x="473" y="541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84" y="784"/>
                  </a:lnTo>
                  <a:lnTo>
                    <a:pt x="418" y="817"/>
                  </a:lnTo>
                  <a:lnTo>
                    <a:pt x="319" y="828"/>
                  </a:lnTo>
                  <a:lnTo>
                    <a:pt x="220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11" y="530"/>
                  </a:lnTo>
                  <a:lnTo>
                    <a:pt x="11" y="541"/>
                  </a:lnTo>
                  <a:lnTo>
                    <a:pt x="0" y="552"/>
                  </a:lnTo>
                  <a:lnTo>
                    <a:pt x="0" y="850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88" y="817"/>
                  </a:lnTo>
                  <a:lnTo>
                    <a:pt x="88" y="806"/>
                  </a:lnTo>
                  <a:lnTo>
                    <a:pt x="110" y="784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83" y="761"/>
                  </a:lnTo>
                  <a:lnTo>
                    <a:pt x="616" y="684"/>
                  </a:lnTo>
                  <a:lnTo>
                    <a:pt x="627" y="607"/>
                  </a:lnTo>
                  <a:lnTo>
                    <a:pt x="605" y="519"/>
                  </a:lnTo>
                  <a:lnTo>
                    <a:pt x="572" y="464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30" y="331"/>
                  </a:lnTo>
                  <a:lnTo>
                    <a:pt x="242" y="320"/>
                  </a:lnTo>
                  <a:lnTo>
                    <a:pt x="176" y="287"/>
                  </a:lnTo>
                  <a:lnTo>
                    <a:pt x="121" y="243"/>
                  </a:lnTo>
                  <a:lnTo>
                    <a:pt x="99" y="177"/>
                  </a:lnTo>
                  <a:lnTo>
                    <a:pt x="110" y="133"/>
                  </a:lnTo>
                  <a:lnTo>
                    <a:pt x="143" y="77"/>
                  </a:lnTo>
                  <a:lnTo>
                    <a:pt x="209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5"/>
                  </a:lnTo>
                  <a:lnTo>
                    <a:pt x="528" y="221"/>
                  </a:lnTo>
                  <a:lnTo>
                    <a:pt x="528" y="265"/>
                  </a:lnTo>
                  <a:lnTo>
                    <a:pt x="550" y="287"/>
                  </a:lnTo>
                  <a:lnTo>
                    <a:pt x="572" y="276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52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55" y="364"/>
                  </a:lnTo>
                  <a:lnTo>
                    <a:pt x="88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15"/>
            <p:cNvSpPr>
              <a:spLocks noEditPoints="1"/>
            </p:cNvSpPr>
            <p:nvPr/>
          </p:nvSpPr>
          <p:spPr bwMode="auto">
            <a:xfrm>
              <a:off x="12302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16"/>
            <p:cNvSpPr>
              <a:spLocks/>
            </p:cNvSpPr>
            <p:nvPr/>
          </p:nvSpPr>
          <p:spPr bwMode="auto">
            <a:xfrm>
              <a:off x="12830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25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25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17"/>
            <p:cNvSpPr>
              <a:spLocks noEditPoints="1"/>
            </p:cNvSpPr>
            <p:nvPr/>
          </p:nvSpPr>
          <p:spPr bwMode="auto">
            <a:xfrm>
              <a:off x="13875" y="13082"/>
              <a:ext cx="858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09" y="397"/>
                </a:cxn>
                <a:cxn ang="0">
                  <a:pos x="198" y="265"/>
                </a:cxn>
                <a:cxn ang="0">
                  <a:pos x="209" y="177"/>
                </a:cxn>
                <a:cxn ang="0">
                  <a:pos x="242" y="121"/>
                </a:cxn>
                <a:cxn ang="0">
                  <a:pos x="286" y="88"/>
                </a:cxn>
                <a:cxn ang="0">
                  <a:pos x="363" y="66"/>
                </a:cxn>
                <a:cxn ang="0">
                  <a:pos x="495" y="132"/>
                </a:cxn>
                <a:cxn ang="0">
                  <a:pos x="528" y="254"/>
                </a:cxn>
                <a:cxn ang="0">
                  <a:pos x="517" y="419"/>
                </a:cxn>
                <a:cxn ang="0">
                  <a:pos x="440" y="519"/>
                </a:cxn>
                <a:cxn ang="0">
                  <a:pos x="363" y="530"/>
                </a:cxn>
                <a:cxn ang="0">
                  <a:pos x="286" y="563"/>
                </a:cxn>
                <a:cxn ang="0">
                  <a:pos x="484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37" y="44"/>
                </a:cxn>
                <a:cxn ang="0">
                  <a:pos x="770" y="55"/>
                </a:cxn>
                <a:cxn ang="0">
                  <a:pos x="759" y="121"/>
                </a:cxn>
                <a:cxn ang="0">
                  <a:pos x="803" y="155"/>
                </a:cxn>
                <a:cxn ang="0">
                  <a:pos x="836" y="144"/>
                </a:cxn>
                <a:cxn ang="0">
                  <a:pos x="858" y="55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84" y="44"/>
                </a:cxn>
                <a:cxn ang="0">
                  <a:pos x="363" y="22"/>
                </a:cxn>
                <a:cxn ang="0">
                  <a:pos x="143" y="110"/>
                </a:cxn>
                <a:cxn ang="0">
                  <a:pos x="55" y="298"/>
                </a:cxn>
                <a:cxn ang="0">
                  <a:pos x="143" y="497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48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05" y="750"/>
                </a:cxn>
                <a:cxn ang="0">
                  <a:pos x="242" y="739"/>
                </a:cxn>
                <a:cxn ang="0">
                  <a:pos x="187" y="706"/>
                </a:cxn>
                <a:cxn ang="0">
                  <a:pos x="143" y="607"/>
                </a:cxn>
                <a:cxn ang="0">
                  <a:pos x="154" y="574"/>
                </a:cxn>
                <a:cxn ang="0">
                  <a:pos x="176" y="519"/>
                </a:cxn>
                <a:cxn ang="0">
                  <a:pos x="286" y="1192"/>
                </a:cxn>
                <a:cxn ang="0">
                  <a:pos x="121" y="1081"/>
                </a:cxn>
                <a:cxn ang="0">
                  <a:pos x="99" y="971"/>
                </a:cxn>
                <a:cxn ang="0">
                  <a:pos x="143" y="894"/>
                </a:cxn>
                <a:cxn ang="0">
                  <a:pos x="209" y="861"/>
                </a:cxn>
                <a:cxn ang="0">
                  <a:pos x="528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58" h="1247">
                  <a:moveTo>
                    <a:pt x="363" y="530"/>
                  </a:moveTo>
                  <a:lnTo>
                    <a:pt x="286" y="508"/>
                  </a:lnTo>
                  <a:lnTo>
                    <a:pt x="231" y="464"/>
                  </a:lnTo>
                  <a:lnTo>
                    <a:pt x="209" y="397"/>
                  </a:lnTo>
                  <a:lnTo>
                    <a:pt x="198" y="342"/>
                  </a:lnTo>
                  <a:lnTo>
                    <a:pt x="198" y="265"/>
                  </a:lnTo>
                  <a:lnTo>
                    <a:pt x="209" y="221"/>
                  </a:lnTo>
                  <a:lnTo>
                    <a:pt x="209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86" y="88"/>
                  </a:lnTo>
                  <a:lnTo>
                    <a:pt x="319" y="66"/>
                  </a:lnTo>
                  <a:lnTo>
                    <a:pt x="363" y="66"/>
                  </a:lnTo>
                  <a:lnTo>
                    <a:pt x="440" y="88"/>
                  </a:lnTo>
                  <a:lnTo>
                    <a:pt x="495" y="132"/>
                  </a:lnTo>
                  <a:lnTo>
                    <a:pt x="517" y="199"/>
                  </a:lnTo>
                  <a:lnTo>
                    <a:pt x="528" y="254"/>
                  </a:lnTo>
                  <a:lnTo>
                    <a:pt x="528" y="375"/>
                  </a:lnTo>
                  <a:lnTo>
                    <a:pt x="517" y="419"/>
                  </a:lnTo>
                  <a:lnTo>
                    <a:pt x="495" y="464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63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63" y="574"/>
                  </a:lnTo>
                  <a:lnTo>
                    <a:pt x="484" y="552"/>
                  </a:lnTo>
                  <a:lnTo>
                    <a:pt x="583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71" y="66"/>
                  </a:lnTo>
                  <a:lnTo>
                    <a:pt x="737" y="44"/>
                  </a:lnTo>
                  <a:lnTo>
                    <a:pt x="781" y="44"/>
                  </a:lnTo>
                  <a:lnTo>
                    <a:pt x="770" y="55"/>
                  </a:lnTo>
                  <a:lnTo>
                    <a:pt x="748" y="99"/>
                  </a:lnTo>
                  <a:lnTo>
                    <a:pt x="759" y="121"/>
                  </a:lnTo>
                  <a:lnTo>
                    <a:pt x="781" y="144"/>
                  </a:lnTo>
                  <a:lnTo>
                    <a:pt x="803" y="155"/>
                  </a:lnTo>
                  <a:lnTo>
                    <a:pt x="814" y="155"/>
                  </a:lnTo>
                  <a:lnTo>
                    <a:pt x="836" y="144"/>
                  </a:lnTo>
                  <a:lnTo>
                    <a:pt x="858" y="121"/>
                  </a:lnTo>
                  <a:lnTo>
                    <a:pt x="858" y="55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61" y="88"/>
                  </a:lnTo>
                  <a:lnTo>
                    <a:pt x="484" y="44"/>
                  </a:lnTo>
                  <a:lnTo>
                    <a:pt x="418" y="22"/>
                  </a:lnTo>
                  <a:lnTo>
                    <a:pt x="363" y="22"/>
                  </a:lnTo>
                  <a:lnTo>
                    <a:pt x="242" y="44"/>
                  </a:lnTo>
                  <a:lnTo>
                    <a:pt x="143" y="110"/>
                  </a:lnTo>
                  <a:lnTo>
                    <a:pt x="77" y="199"/>
                  </a:lnTo>
                  <a:lnTo>
                    <a:pt x="55" y="298"/>
                  </a:lnTo>
                  <a:lnTo>
                    <a:pt x="88" y="408"/>
                  </a:lnTo>
                  <a:lnTo>
                    <a:pt x="143" y="497"/>
                  </a:lnTo>
                  <a:lnTo>
                    <a:pt x="121" y="519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48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05" y="750"/>
                  </a:lnTo>
                  <a:lnTo>
                    <a:pt x="506" y="739"/>
                  </a:lnTo>
                  <a:lnTo>
                    <a:pt x="242" y="739"/>
                  </a:lnTo>
                  <a:lnTo>
                    <a:pt x="209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43" y="607"/>
                  </a:lnTo>
                  <a:lnTo>
                    <a:pt x="143" y="596"/>
                  </a:lnTo>
                  <a:lnTo>
                    <a:pt x="154" y="574"/>
                  </a:lnTo>
                  <a:lnTo>
                    <a:pt x="154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99" y="971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28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18"/>
            <p:cNvSpPr>
              <a:spLocks/>
            </p:cNvSpPr>
            <p:nvPr/>
          </p:nvSpPr>
          <p:spPr bwMode="auto">
            <a:xfrm>
              <a:off x="15415" y="12773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19"/>
            <p:cNvSpPr>
              <a:spLocks/>
            </p:cNvSpPr>
            <p:nvPr/>
          </p:nvSpPr>
          <p:spPr bwMode="auto">
            <a:xfrm>
              <a:off x="16174" y="12630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8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6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7"/>
                </a:cxn>
                <a:cxn ang="0">
                  <a:pos x="99" y="1247"/>
                </a:cxn>
                <a:cxn ang="0">
                  <a:pos x="55" y="1258"/>
                </a:cxn>
                <a:cxn ang="0">
                  <a:pos x="0" y="1258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8"/>
                </a:cxn>
                <a:cxn ang="0">
                  <a:pos x="374" y="1258"/>
                </a:cxn>
                <a:cxn ang="0">
                  <a:pos x="341" y="1247"/>
                </a:cxn>
                <a:cxn ang="0">
                  <a:pos x="308" y="1247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6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7"/>
                </a:cxn>
                <a:cxn ang="0">
                  <a:pos x="627" y="1247"/>
                </a:cxn>
                <a:cxn ang="0">
                  <a:pos x="583" y="1258"/>
                </a:cxn>
                <a:cxn ang="0">
                  <a:pos x="528" y="1258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8"/>
                </a:cxn>
                <a:cxn ang="0">
                  <a:pos x="880" y="1258"/>
                </a:cxn>
                <a:cxn ang="0">
                  <a:pos x="847" y="1247"/>
                </a:cxn>
                <a:cxn ang="0">
                  <a:pos x="825" y="1236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8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6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7"/>
                  </a:lnTo>
                  <a:lnTo>
                    <a:pt x="99" y="1247"/>
                  </a:lnTo>
                  <a:lnTo>
                    <a:pt x="55" y="1258"/>
                  </a:lnTo>
                  <a:lnTo>
                    <a:pt x="0" y="1258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8"/>
                  </a:lnTo>
                  <a:lnTo>
                    <a:pt x="374" y="1258"/>
                  </a:lnTo>
                  <a:lnTo>
                    <a:pt x="341" y="1247"/>
                  </a:lnTo>
                  <a:lnTo>
                    <a:pt x="308" y="1247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6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7"/>
                  </a:lnTo>
                  <a:lnTo>
                    <a:pt x="627" y="1247"/>
                  </a:lnTo>
                  <a:lnTo>
                    <a:pt x="583" y="1258"/>
                  </a:lnTo>
                  <a:lnTo>
                    <a:pt x="528" y="1258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8"/>
                  </a:lnTo>
                  <a:lnTo>
                    <a:pt x="880" y="1258"/>
                  </a:lnTo>
                  <a:lnTo>
                    <a:pt x="847" y="1247"/>
                  </a:lnTo>
                  <a:lnTo>
                    <a:pt x="825" y="1236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20"/>
            <p:cNvSpPr>
              <a:spLocks noEditPoints="1"/>
            </p:cNvSpPr>
            <p:nvPr/>
          </p:nvSpPr>
          <p:spPr bwMode="auto">
            <a:xfrm>
              <a:off x="17219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21"/>
            <p:cNvSpPr>
              <a:spLocks/>
            </p:cNvSpPr>
            <p:nvPr/>
          </p:nvSpPr>
          <p:spPr bwMode="auto">
            <a:xfrm>
              <a:off x="18704" y="13104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22"/>
            <p:cNvSpPr>
              <a:spLocks noEditPoints="1"/>
            </p:cNvSpPr>
            <p:nvPr/>
          </p:nvSpPr>
          <p:spPr bwMode="auto">
            <a:xfrm>
              <a:off x="19441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82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06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82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06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23"/>
            <p:cNvSpPr>
              <a:spLocks/>
            </p:cNvSpPr>
            <p:nvPr/>
          </p:nvSpPr>
          <p:spPr bwMode="auto">
            <a:xfrm>
              <a:off x="20288" y="13104"/>
              <a:ext cx="1484" cy="839"/>
            </a:xfrm>
            <a:custGeom>
              <a:avLst/>
              <a:gdLst/>
              <a:ahLst/>
              <a:cxnLst>
                <a:cxn ang="0">
                  <a:pos x="154" y="728"/>
                </a:cxn>
                <a:cxn ang="0">
                  <a:pos x="121" y="773"/>
                </a:cxn>
                <a:cxn ang="0">
                  <a:pos x="55" y="784"/>
                </a:cxn>
                <a:cxn ang="0">
                  <a:pos x="0" y="839"/>
                </a:cxn>
                <a:cxn ang="0">
                  <a:pos x="220" y="828"/>
                </a:cxn>
                <a:cxn ang="0">
                  <a:pos x="429" y="839"/>
                </a:cxn>
                <a:cxn ang="0">
                  <a:pos x="374" y="784"/>
                </a:cxn>
                <a:cxn ang="0">
                  <a:pos x="308" y="773"/>
                </a:cxn>
                <a:cxn ang="0">
                  <a:pos x="286" y="342"/>
                </a:cxn>
                <a:cxn ang="0">
                  <a:pos x="363" y="122"/>
                </a:cxn>
                <a:cxn ang="0">
                  <a:pos x="539" y="44"/>
                </a:cxn>
                <a:cxn ang="0">
                  <a:pos x="649" y="110"/>
                </a:cxn>
                <a:cxn ang="0">
                  <a:pos x="682" y="254"/>
                </a:cxn>
                <a:cxn ang="0">
                  <a:pos x="671" y="750"/>
                </a:cxn>
                <a:cxn ang="0">
                  <a:pos x="627" y="773"/>
                </a:cxn>
                <a:cxn ang="0">
                  <a:pos x="528" y="784"/>
                </a:cxn>
                <a:cxn ang="0">
                  <a:pos x="638" y="839"/>
                </a:cxn>
                <a:cxn ang="0">
                  <a:pos x="847" y="839"/>
                </a:cxn>
                <a:cxn ang="0">
                  <a:pos x="957" y="784"/>
                </a:cxn>
                <a:cxn ang="0">
                  <a:pos x="858" y="773"/>
                </a:cxn>
                <a:cxn ang="0">
                  <a:pos x="814" y="728"/>
                </a:cxn>
                <a:cxn ang="0">
                  <a:pos x="836" y="210"/>
                </a:cxn>
                <a:cxn ang="0">
                  <a:pos x="979" y="55"/>
                </a:cxn>
                <a:cxn ang="0">
                  <a:pos x="1133" y="55"/>
                </a:cxn>
                <a:cxn ang="0">
                  <a:pos x="1199" y="177"/>
                </a:cxn>
                <a:cxn ang="0">
                  <a:pos x="1209" y="728"/>
                </a:cxn>
                <a:cxn ang="0">
                  <a:pos x="1177" y="773"/>
                </a:cxn>
                <a:cxn ang="0">
                  <a:pos x="1111" y="784"/>
                </a:cxn>
                <a:cxn ang="0">
                  <a:pos x="1056" y="839"/>
                </a:cxn>
                <a:cxn ang="0">
                  <a:pos x="1275" y="828"/>
                </a:cxn>
                <a:cxn ang="0">
                  <a:pos x="1484" y="839"/>
                </a:cxn>
                <a:cxn ang="0">
                  <a:pos x="1396" y="784"/>
                </a:cxn>
                <a:cxn ang="0">
                  <a:pos x="1341" y="750"/>
                </a:cxn>
                <a:cxn ang="0">
                  <a:pos x="1330" y="232"/>
                </a:cxn>
                <a:cxn ang="0">
                  <a:pos x="1275" y="66"/>
                </a:cxn>
                <a:cxn ang="0">
                  <a:pos x="1177" y="11"/>
                </a:cxn>
                <a:cxn ang="0">
                  <a:pos x="968" y="22"/>
                </a:cxn>
                <a:cxn ang="0">
                  <a:pos x="836" y="122"/>
                </a:cxn>
                <a:cxn ang="0">
                  <a:pos x="770" y="99"/>
                </a:cxn>
                <a:cxn ang="0">
                  <a:pos x="671" y="22"/>
                </a:cxn>
                <a:cxn ang="0">
                  <a:pos x="550" y="0"/>
                </a:cxn>
                <a:cxn ang="0">
                  <a:pos x="341" y="99"/>
                </a:cxn>
                <a:cxn ang="0">
                  <a:pos x="275" y="0"/>
                </a:cxn>
                <a:cxn ang="0">
                  <a:pos x="0" y="77"/>
                </a:cxn>
                <a:cxn ang="0">
                  <a:pos x="88" y="88"/>
                </a:cxn>
                <a:cxn ang="0">
                  <a:pos x="132" y="99"/>
                </a:cxn>
                <a:cxn ang="0">
                  <a:pos x="154" y="155"/>
                </a:cxn>
              </a:cxnLst>
              <a:rect l="0" t="0" r="r" b="b"/>
              <a:pathLst>
                <a:path w="1484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41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73"/>
                  </a:lnTo>
                  <a:lnTo>
                    <a:pt x="814" y="728"/>
                  </a:lnTo>
                  <a:lnTo>
                    <a:pt x="814" y="342"/>
                  </a:lnTo>
                  <a:lnTo>
                    <a:pt x="836" y="210"/>
                  </a:lnTo>
                  <a:lnTo>
                    <a:pt x="891" y="122"/>
                  </a:lnTo>
                  <a:lnTo>
                    <a:pt x="979" y="55"/>
                  </a:lnTo>
                  <a:lnTo>
                    <a:pt x="1067" y="44"/>
                  </a:lnTo>
                  <a:lnTo>
                    <a:pt x="1133" y="55"/>
                  </a:lnTo>
                  <a:lnTo>
                    <a:pt x="1177" y="110"/>
                  </a:lnTo>
                  <a:lnTo>
                    <a:pt x="1199" y="177"/>
                  </a:lnTo>
                  <a:lnTo>
                    <a:pt x="1209" y="254"/>
                  </a:lnTo>
                  <a:lnTo>
                    <a:pt x="1209" y="728"/>
                  </a:lnTo>
                  <a:lnTo>
                    <a:pt x="1199" y="750"/>
                  </a:lnTo>
                  <a:lnTo>
                    <a:pt x="1177" y="773"/>
                  </a:lnTo>
                  <a:lnTo>
                    <a:pt x="1155" y="773"/>
                  </a:lnTo>
                  <a:lnTo>
                    <a:pt x="1111" y="784"/>
                  </a:lnTo>
                  <a:lnTo>
                    <a:pt x="1056" y="784"/>
                  </a:lnTo>
                  <a:lnTo>
                    <a:pt x="1056" y="839"/>
                  </a:lnTo>
                  <a:lnTo>
                    <a:pt x="1166" y="839"/>
                  </a:lnTo>
                  <a:lnTo>
                    <a:pt x="1275" y="828"/>
                  </a:lnTo>
                  <a:lnTo>
                    <a:pt x="1374" y="839"/>
                  </a:lnTo>
                  <a:lnTo>
                    <a:pt x="1484" y="839"/>
                  </a:lnTo>
                  <a:lnTo>
                    <a:pt x="1484" y="784"/>
                  </a:lnTo>
                  <a:lnTo>
                    <a:pt x="1396" y="784"/>
                  </a:lnTo>
                  <a:lnTo>
                    <a:pt x="1352" y="762"/>
                  </a:lnTo>
                  <a:lnTo>
                    <a:pt x="1341" y="750"/>
                  </a:lnTo>
                  <a:lnTo>
                    <a:pt x="1330" y="728"/>
                  </a:lnTo>
                  <a:lnTo>
                    <a:pt x="1330" y="232"/>
                  </a:lnTo>
                  <a:lnTo>
                    <a:pt x="1319" y="144"/>
                  </a:lnTo>
                  <a:lnTo>
                    <a:pt x="1275" y="66"/>
                  </a:lnTo>
                  <a:lnTo>
                    <a:pt x="1242" y="33"/>
                  </a:lnTo>
                  <a:lnTo>
                    <a:pt x="1177" y="11"/>
                  </a:lnTo>
                  <a:lnTo>
                    <a:pt x="1078" y="0"/>
                  </a:lnTo>
                  <a:lnTo>
                    <a:pt x="968" y="22"/>
                  </a:lnTo>
                  <a:lnTo>
                    <a:pt x="891" y="66"/>
                  </a:lnTo>
                  <a:lnTo>
                    <a:pt x="836" y="122"/>
                  </a:lnTo>
                  <a:lnTo>
                    <a:pt x="803" y="188"/>
                  </a:lnTo>
                  <a:lnTo>
                    <a:pt x="770" y="99"/>
                  </a:lnTo>
                  <a:lnTo>
                    <a:pt x="726" y="44"/>
                  </a:lnTo>
                  <a:lnTo>
                    <a:pt x="671" y="22"/>
                  </a:lnTo>
                  <a:lnTo>
                    <a:pt x="605" y="0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24"/>
            <p:cNvSpPr>
              <a:spLocks noEditPoints="1"/>
            </p:cNvSpPr>
            <p:nvPr/>
          </p:nvSpPr>
          <p:spPr bwMode="auto">
            <a:xfrm>
              <a:off x="2189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4"/>
                </a:cxn>
                <a:cxn ang="0">
                  <a:pos x="132" y="133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4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5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5"/>
                  </a:lnTo>
                  <a:lnTo>
                    <a:pt x="187" y="144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4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525"/>
            <p:cNvSpPr>
              <a:spLocks noEditPoints="1"/>
            </p:cNvSpPr>
            <p:nvPr/>
          </p:nvSpPr>
          <p:spPr bwMode="auto">
            <a:xfrm>
              <a:off x="22817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526"/>
            <p:cNvSpPr>
              <a:spLocks/>
            </p:cNvSpPr>
            <p:nvPr/>
          </p:nvSpPr>
          <p:spPr bwMode="auto">
            <a:xfrm>
              <a:off x="23345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39" y="0"/>
                </a:cxn>
                <a:cxn ang="0">
                  <a:pos x="418" y="22"/>
                </a:cxn>
                <a:cxn ang="0">
                  <a:pos x="330" y="99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39" y="0"/>
                  </a:lnTo>
                  <a:lnTo>
                    <a:pt x="418" y="22"/>
                  </a:lnTo>
                  <a:lnTo>
                    <a:pt x="330" y="99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27"/>
            <p:cNvSpPr>
              <a:spLocks noEditPoints="1"/>
            </p:cNvSpPr>
            <p:nvPr/>
          </p:nvSpPr>
          <p:spPr bwMode="auto">
            <a:xfrm>
              <a:off x="24401" y="12674"/>
              <a:ext cx="396" cy="1269"/>
            </a:xfrm>
            <a:custGeom>
              <a:avLst/>
              <a:gdLst/>
              <a:ahLst/>
              <a:cxnLst>
                <a:cxn ang="0">
                  <a:pos x="264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198" y="1258"/>
                </a:cxn>
                <a:cxn ang="0">
                  <a:pos x="396" y="1269"/>
                </a:cxn>
                <a:cxn ang="0">
                  <a:pos x="396" y="1214"/>
                </a:cxn>
                <a:cxn ang="0">
                  <a:pos x="341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64" y="1158"/>
                </a:cxn>
                <a:cxn ang="0">
                  <a:pos x="264" y="1125"/>
                </a:cxn>
                <a:cxn ang="0">
                  <a:pos x="264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110" y="22"/>
                </a:cxn>
                <a:cxn ang="0">
                  <a:pos x="88" y="44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88" y="154"/>
                </a:cxn>
                <a:cxn ang="0">
                  <a:pos x="110" y="176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396" h="1269">
                  <a:moveTo>
                    <a:pt x="264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198" y="1258"/>
                  </a:lnTo>
                  <a:lnTo>
                    <a:pt x="396" y="1269"/>
                  </a:lnTo>
                  <a:lnTo>
                    <a:pt x="396" y="1214"/>
                  </a:lnTo>
                  <a:lnTo>
                    <a:pt x="341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64" y="1158"/>
                  </a:lnTo>
                  <a:lnTo>
                    <a:pt x="264" y="1125"/>
                  </a:lnTo>
                  <a:lnTo>
                    <a:pt x="264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110" y="22"/>
                  </a:lnTo>
                  <a:lnTo>
                    <a:pt x="88" y="44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88" y="154"/>
                  </a:lnTo>
                  <a:lnTo>
                    <a:pt x="110" y="176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528"/>
            <p:cNvSpPr>
              <a:spLocks/>
            </p:cNvSpPr>
            <p:nvPr/>
          </p:nvSpPr>
          <p:spPr bwMode="auto">
            <a:xfrm>
              <a:off x="24918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86" y="728"/>
                </a:cxn>
                <a:cxn ang="0">
                  <a:pos x="275" y="695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39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69" y="784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03" y="728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19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2"/>
                </a:cxn>
                <a:cxn ang="0">
                  <a:pos x="143" y="144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86" y="728"/>
                  </a:lnTo>
                  <a:lnTo>
                    <a:pt x="275" y="695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39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69" y="784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03" y="728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19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2"/>
                  </a:lnTo>
                  <a:lnTo>
                    <a:pt x="143" y="144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29"/>
            <p:cNvSpPr>
              <a:spLocks noEditPoints="1"/>
            </p:cNvSpPr>
            <p:nvPr/>
          </p:nvSpPr>
          <p:spPr bwMode="auto">
            <a:xfrm>
              <a:off x="25963" y="13082"/>
              <a:ext cx="869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20" y="397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99"/>
                </a:cxn>
                <a:cxn ang="0">
                  <a:pos x="330" y="66"/>
                </a:cxn>
                <a:cxn ang="0">
                  <a:pos x="451" y="88"/>
                </a:cxn>
                <a:cxn ang="0">
                  <a:pos x="528" y="199"/>
                </a:cxn>
                <a:cxn ang="0">
                  <a:pos x="506" y="464"/>
                </a:cxn>
                <a:cxn ang="0">
                  <a:pos x="440" y="519"/>
                </a:cxn>
                <a:cxn ang="0">
                  <a:pos x="374" y="530"/>
                </a:cxn>
                <a:cxn ang="0">
                  <a:pos x="286" y="563"/>
                </a:cxn>
                <a:cxn ang="0">
                  <a:pos x="495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48" y="44"/>
                </a:cxn>
                <a:cxn ang="0">
                  <a:pos x="770" y="55"/>
                </a:cxn>
                <a:cxn ang="0">
                  <a:pos x="759" y="99"/>
                </a:cxn>
                <a:cxn ang="0">
                  <a:pos x="814" y="155"/>
                </a:cxn>
                <a:cxn ang="0">
                  <a:pos x="836" y="144"/>
                </a:cxn>
                <a:cxn ang="0">
                  <a:pos x="858" y="121"/>
                </a:cxn>
                <a:cxn ang="0">
                  <a:pos x="869" y="77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51" y="33"/>
                </a:cxn>
                <a:cxn ang="0">
                  <a:pos x="253" y="44"/>
                </a:cxn>
                <a:cxn ang="0">
                  <a:pos x="88" y="199"/>
                </a:cxn>
                <a:cxn ang="0">
                  <a:pos x="88" y="408"/>
                </a:cxn>
                <a:cxn ang="0">
                  <a:pos x="132" y="519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59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16" y="750"/>
                </a:cxn>
                <a:cxn ang="0">
                  <a:pos x="253" y="739"/>
                </a:cxn>
                <a:cxn ang="0">
                  <a:pos x="187" y="706"/>
                </a:cxn>
                <a:cxn ang="0">
                  <a:pos x="154" y="640"/>
                </a:cxn>
                <a:cxn ang="0">
                  <a:pos x="165" y="552"/>
                </a:cxn>
                <a:cxn ang="0">
                  <a:pos x="418" y="1203"/>
                </a:cxn>
                <a:cxn ang="0">
                  <a:pos x="187" y="1148"/>
                </a:cxn>
                <a:cxn ang="0">
                  <a:pos x="99" y="1015"/>
                </a:cxn>
                <a:cxn ang="0">
                  <a:pos x="143" y="894"/>
                </a:cxn>
                <a:cxn ang="0">
                  <a:pos x="220" y="861"/>
                </a:cxn>
                <a:cxn ang="0">
                  <a:pos x="539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86" y="508"/>
                  </a:lnTo>
                  <a:lnTo>
                    <a:pt x="242" y="464"/>
                  </a:lnTo>
                  <a:lnTo>
                    <a:pt x="220" y="397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97" y="88"/>
                  </a:lnTo>
                  <a:lnTo>
                    <a:pt x="330" y="66"/>
                  </a:lnTo>
                  <a:lnTo>
                    <a:pt x="374" y="66"/>
                  </a:lnTo>
                  <a:lnTo>
                    <a:pt x="451" y="88"/>
                  </a:lnTo>
                  <a:lnTo>
                    <a:pt x="495" y="132"/>
                  </a:lnTo>
                  <a:lnTo>
                    <a:pt x="528" y="199"/>
                  </a:lnTo>
                  <a:lnTo>
                    <a:pt x="528" y="375"/>
                  </a:lnTo>
                  <a:lnTo>
                    <a:pt x="506" y="464"/>
                  </a:lnTo>
                  <a:lnTo>
                    <a:pt x="473" y="497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82" y="66"/>
                  </a:lnTo>
                  <a:lnTo>
                    <a:pt x="748" y="44"/>
                  </a:lnTo>
                  <a:lnTo>
                    <a:pt x="792" y="44"/>
                  </a:lnTo>
                  <a:lnTo>
                    <a:pt x="770" y="55"/>
                  </a:lnTo>
                  <a:lnTo>
                    <a:pt x="759" y="77"/>
                  </a:lnTo>
                  <a:lnTo>
                    <a:pt x="759" y="99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2"/>
                  </a:lnTo>
                  <a:lnTo>
                    <a:pt x="858" y="121"/>
                  </a:lnTo>
                  <a:lnTo>
                    <a:pt x="869" y="88"/>
                  </a:lnTo>
                  <a:lnTo>
                    <a:pt x="869" y="77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8"/>
                  </a:lnTo>
                  <a:lnTo>
                    <a:pt x="451" y="33"/>
                  </a:lnTo>
                  <a:lnTo>
                    <a:pt x="374" y="22"/>
                  </a:lnTo>
                  <a:lnTo>
                    <a:pt x="253" y="44"/>
                  </a:lnTo>
                  <a:lnTo>
                    <a:pt x="154" y="110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8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0"/>
                  </a:lnTo>
                  <a:lnTo>
                    <a:pt x="506" y="739"/>
                  </a:lnTo>
                  <a:lnTo>
                    <a:pt x="253" y="739"/>
                  </a:lnTo>
                  <a:lnTo>
                    <a:pt x="220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20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30"/>
            <p:cNvSpPr>
              <a:spLocks noEditPoints="1"/>
            </p:cNvSpPr>
            <p:nvPr/>
          </p:nvSpPr>
          <p:spPr bwMode="auto">
            <a:xfrm>
              <a:off x="27536" y="12630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8"/>
                </a:cxn>
                <a:cxn ang="0">
                  <a:pos x="880" y="1258"/>
                </a:cxn>
                <a:cxn ang="0">
                  <a:pos x="836" y="1247"/>
                </a:cxn>
                <a:cxn ang="0">
                  <a:pos x="814" y="1236"/>
                </a:cxn>
                <a:cxn ang="0">
                  <a:pos x="792" y="1213"/>
                </a:cxn>
                <a:cxn ang="0">
                  <a:pos x="781" y="1191"/>
                </a:cxn>
                <a:cxn ang="0">
                  <a:pos x="781" y="0"/>
                </a:cxn>
                <a:cxn ang="0">
                  <a:pos x="506" y="11"/>
                </a:cxn>
                <a:cxn ang="0">
                  <a:pos x="506" y="77"/>
                </a:cxn>
                <a:cxn ang="0">
                  <a:pos x="594" y="77"/>
                </a:cxn>
                <a:cxn ang="0">
                  <a:pos x="627" y="88"/>
                </a:cxn>
                <a:cxn ang="0">
                  <a:pos x="638" y="99"/>
                </a:cxn>
                <a:cxn ang="0">
                  <a:pos x="660" y="143"/>
                </a:cxn>
                <a:cxn ang="0">
                  <a:pos x="660" y="596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77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7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6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6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09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8"/>
                  </a:lnTo>
                  <a:lnTo>
                    <a:pt x="880" y="1258"/>
                  </a:lnTo>
                  <a:lnTo>
                    <a:pt x="836" y="1247"/>
                  </a:lnTo>
                  <a:lnTo>
                    <a:pt x="814" y="1236"/>
                  </a:lnTo>
                  <a:lnTo>
                    <a:pt x="792" y="1213"/>
                  </a:lnTo>
                  <a:lnTo>
                    <a:pt x="781" y="1191"/>
                  </a:lnTo>
                  <a:lnTo>
                    <a:pt x="781" y="0"/>
                  </a:lnTo>
                  <a:lnTo>
                    <a:pt x="506" y="11"/>
                  </a:lnTo>
                  <a:lnTo>
                    <a:pt x="506" y="77"/>
                  </a:lnTo>
                  <a:lnTo>
                    <a:pt x="594" y="77"/>
                  </a:lnTo>
                  <a:lnTo>
                    <a:pt x="627" y="88"/>
                  </a:lnTo>
                  <a:lnTo>
                    <a:pt x="638" y="99"/>
                  </a:lnTo>
                  <a:lnTo>
                    <a:pt x="660" y="143"/>
                  </a:lnTo>
                  <a:lnTo>
                    <a:pt x="660" y="596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77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7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6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6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09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31"/>
            <p:cNvSpPr>
              <a:spLocks noEditPoints="1"/>
            </p:cNvSpPr>
            <p:nvPr/>
          </p:nvSpPr>
          <p:spPr bwMode="auto">
            <a:xfrm>
              <a:off x="2860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32"/>
            <p:cNvSpPr>
              <a:spLocks/>
            </p:cNvSpPr>
            <p:nvPr/>
          </p:nvSpPr>
          <p:spPr bwMode="auto">
            <a:xfrm>
              <a:off x="29505" y="12773"/>
              <a:ext cx="594" cy="1192"/>
            </a:xfrm>
            <a:custGeom>
              <a:avLst/>
              <a:gdLst/>
              <a:ahLst/>
              <a:cxnLst>
                <a:cxn ang="0">
                  <a:pos x="286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86" y="353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8"/>
                </a:cxn>
              </a:cxnLst>
              <a:rect l="0" t="0" r="r" b="b"/>
              <a:pathLst>
                <a:path w="594" h="1192">
                  <a:moveTo>
                    <a:pt x="286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86" y="353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33"/>
            <p:cNvSpPr>
              <a:spLocks noEditPoints="1"/>
            </p:cNvSpPr>
            <p:nvPr/>
          </p:nvSpPr>
          <p:spPr bwMode="auto">
            <a:xfrm>
              <a:off x="30286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534"/>
            <p:cNvSpPr>
              <a:spLocks noEditPoints="1"/>
            </p:cNvSpPr>
            <p:nvPr/>
          </p:nvSpPr>
          <p:spPr bwMode="auto">
            <a:xfrm>
              <a:off x="31826" y="13104"/>
              <a:ext cx="935" cy="1203"/>
            </a:xfrm>
            <a:custGeom>
              <a:avLst/>
              <a:gdLst/>
              <a:ahLst/>
              <a:cxnLst>
                <a:cxn ang="0">
                  <a:pos x="275" y="199"/>
                </a:cxn>
                <a:cxn ang="0">
                  <a:pos x="341" y="122"/>
                </a:cxn>
                <a:cxn ang="0">
                  <a:pos x="429" y="66"/>
                </a:cxn>
                <a:cxn ang="0">
                  <a:pos x="517" y="44"/>
                </a:cxn>
                <a:cxn ang="0">
                  <a:pos x="616" y="77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70" y="430"/>
                </a:cxn>
                <a:cxn ang="0">
                  <a:pos x="748" y="585"/>
                </a:cxn>
                <a:cxn ang="0">
                  <a:pos x="693" y="706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6"/>
                </a:cxn>
                <a:cxn ang="0">
                  <a:pos x="297" y="684"/>
                </a:cxn>
                <a:cxn ang="0">
                  <a:pos x="286" y="673"/>
                </a:cxn>
                <a:cxn ang="0">
                  <a:pos x="275" y="651"/>
                </a:cxn>
                <a:cxn ang="0">
                  <a:pos x="275" y="618"/>
                </a:cxn>
                <a:cxn ang="0">
                  <a:pos x="275" y="199"/>
                </a:cxn>
                <a:cxn ang="0">
                  <a:pos x="275" y="728"/>
                </a:cxn>
                <a:cxn ang="0">
                  <a:pos x="297" y="762"/>
                </a:cxn>
                <a:cxn ang="0">
                  <a:pos x="341" y="806"/>
                </a:cxn>
                <a:cxn ang="0">
                  <a:pos x="418" y="839"/>
                </a:cxn>
                <a:cxn ang="0">
                  <a:pos x="506" y="861"/>
                </a:cxn>
                <a:cxn ang="0">
                  <a:pos x="638" y="839"/>
                </a:cxn>
                <a:cxn ang="0">
                  <a:pos x="759" y="784"/>
                </a:cxn>
                <a:cxn ang="0">
                  <a:pos x="847" y="684"/>
                </a:cxn>
                <a:cxn ang="0">
                  <a:pos x="913" y="563"/>
                </a:cxn>
                <a:cxn ang="0">
                  <a:pos x="935" y="430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7"/>
                </a:cxn>
                <a:cxn ang="0">
                  <a:pos x="660" y="22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4"/>
                </a:cxn>
                <a:cxn ang="0">
                  <a:pos x="308" y="88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33"/>
                </a:cxn>
                <a:cxn ang="0">
                  <a:pos x="143" y="1093"/>
                </a:cxn>
                <a:cxn ang="0">
                  <a:pos x="132" y="1126"/>
                </a:cxn>
                <a:cxn ang="0">
                  <a:pos x="121" y="1137"/>
                </a:cxn>
                <a:cxn ang="0">
                  <a:pos x="88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75" y="1104"/>
                </a:cxn>
                <a:cxn ang="0">
                  <a:pos x="275" y="739"/>
                </a:cxn>
                <a:cxn ang="0">
                  <a:pos x="275" y="728"/>
                </a:cxn>
              </a:cxnLst>
              <a:rect l="0" t="0" r="r" b="b"/>
              <a:pathLst>
                <a:path w="935" h="1203">
                  <a:moveTo>
                    <a:pt x="275" y="199"/>
                  </a:moveTo>
                  <a:lnTo>
                    <a:pt x="341" y="122"/>
                  </a:lnTo>
                  <a:lnTo>
                    <a:pt x="429" y="66"/>
                  </a:lnTo>
                  <a:lnTo>
                    <a:pt x="517" y="44"/>
                  </a:lnTo>
                  <a:lnTo>
                    <a:pt x="616" y="77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70" y="430"/>
                  </a:lnTo>
                  <a:lnTo>
                    <a:pt x="748" y="585"/>
                  </a:lnTo>
                  <a:lnTo>
                    <a:pt x="693" y="706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6"/>
                  </a:lnTo>
                  <a:lnTo>
                    <a:pt x="297" y="684"/>
                  </a:lnTo>
                  <a:lnTo>
                    <a:pt x="286" y="673"/>
                  </a:lnTo>
                  <a:lnTo>
                    <a:pt x="275" y="651"/>
                  </a:lnTo>
                  <a:lnTo>
                    <a:pt x="275" y="618"/>
                  </a:lnTo>
                  <a:lnTo>
                    <a:pt x="275" y="199"/>
                  </a:lnTo>
                  <a:close/>
                  <a:moveTo>
                    <a:pt x="275" y="728"/>
                  </a:moveTo>
                  <a:lnTo>
                    <a:pt x="297" y="762"/>
                  </a:lnTo>
                  <a:lnTo>
                    <a:pt x="341" y="806"/>
                  </a:lnTo>
                  <a:lnTo>
                    <a:pt x="418" y="839"/>
                  </a:lnTo>
                  <a:lnTo>
                    <a:pt x="506" y="861"/>
                  </a:lnTo>
                  <a:lnTo>
                    <a:pt x="638" y="839"/>
                  </a:lnTo>
                  <a:lnTo>
                    <a:pt x="759" y="784"/>
                  </a:lnTo>
                  <a:lnTo>
                    <a:pt x="847" y="684"/>
                  </a:lnTo>
                  <a:lnTo>
                    <a:pt x="913" y="563"/>
                  </a:lnTo>
                  <a:lnTo>
                    <a:pt x="935" y="430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7"/>
                  </a:lnTo>
                  <a:lnTo>
                    <a:pt x="660" y="22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4"/>
                  </a:lnTo>
                  <a:lnTo>
                    <a:pt x="308" y="88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33"/>
                  </a:lnTo>
                  <a:lnTo>
                    <a:pt x="143" y="1093"/>
                  </a:lnTo>
                  <a:lnTo>
                    <a:pt x="132" y="1126"/>
                  </a:lnTo>
                  <a:lnTo>
                    <a:pt x="121" y="1137"/>
                  </a:lnTo>
                  <a:lnTo>
                    <a:pt x="88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75" y="1104"/>
                  </a:lnTo>
                  <a:lnTo>
                    <a:pt x="275" y="739"/>
                  </a:lnTo>
                  <a:lnTo>
                    <a:pt x="275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35"/>
            <p:cNvSpPr>
              <a:spLocks noEditPoints="1"/>
            </p:cNvSpPr>
            <p:nvPr/>
          </p:nvSpPr>
          <p:spPr bwMode="auto">
            <a:xfrm>
              <a:off x="32926" y="13093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36"/>
            <p:cNvSpPr>
              <a:spLocks noEditPoints="1"/>
            </p:cNvSpPr>
            <p:nvPr/>
          </p:nvSpPr>
          <p:spPr bwMode="auto">
            <a:xfrm>
              <a:off x="33883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99" y="518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99" y="518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37"/>
            <p:cNvSpPr>
              <a:spLocks/>
            </p:cNvSpPr>
            <p:nvPr/>
          </p:nvSpPr>
          <p:spPr bwMode="auto">
            <a:xfrm>
              <a:off x="34400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28"/>
                </a:cxn>
                <a:cxn ang="0">
                  <a:pos x="286" y="342"/>
                </a:cxn>
                <a:cxn ang="0">
                  <a:pos x="308" y="210"/>
                </a:cxn>
                <a:cxn ang="0">
                  <a:pos x="363" y="122"/>
                </a:cxn>
                <a:cxn ang="0">
                  <a:pos x="451" y="55"/>
                </a:cxn>
                <a:cxn ang="0">
                  <a:pos x="539" y="44"/>
                </a:cxn>
                <a:cxn ang="0">
                  <a:pos x="616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82" y="254"/>
                </a:cxn>
                <a:cxn ang="0">
                  <a:pos x="682" y="728"/>
                </a:cxn>
                <a:cxn ang="0">
                  <a:pos x="671" y="750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48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80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14" y="364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15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29" y="22"/>
                </a:cxn>
                <a:cxn ang="0">
                  <a:pos x="341" y="99"/>
                </a:cxn>
                <a:cxn ang="0">
                  <a:pos x="275" y="199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2"/>
                </a:cxn>
                <a:cxn ang="0">
                  <a:pos x="154" y="155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80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14" y="364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15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38"/>
            <p:cNvSpPr>
              <a:spLocks/>
            </p:cNvSpPr>
            <p:nvPr/>
          </p:nvSpPr>
          <p:spPr bwMode="auto">
            <a:xfrm>
              <a:off x="35390" y="12773"/>
              <a:ext cx="593" cy="1192"/>
            </a:xfrm>
            <a:custGeom>
              <a:avLst/>
              <a:gdLst/>
              <a:ahLst/>
              <a:cxnLst>
                <a:cxn ang="0">
                  <a:pos x="296" y="408"/>
                </a:cxn>
                <a:cxn ang="0">
                  <a:pos x="560" y="408"/>
                </a:cxn>
                <a:cxn ang="0">
                  <a:pos x="560" y="353"/>
                </a:cxn>
                <a:cxn ang="0">
                  <a:pos x="296" y="353"/>
                </a:cxn>
                <a:cxn ang="0">
                  <a:pos x="296" y="0"/>
                </a:cxn>
                <a:cxn ang="0">
                  <a:pos x="241" y="0"/>
                </a:cxn>
                <a:cxn ang="0">
                  <a:pos x="230" y="99"/>
                </a:cxn>
                <a:cxn ang="0">
                  <a:pos x="208" y="199"/>
                </a:cxn>
                <a:cxn ang="0">
                  <a:pos x="164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4" y="408"/>
                </a:cxn>
                <a:cxn ang="0">
                  <a:pos x="164" y="938"/>
                </a:cxn>
                <a:cxn ang="0">
                  <a:pos x="175" y="1037"/>
                </a:cxn>
                <a:cxn ang="0">
                  <a:pos x="208" y="1104"/>
                </a:cxn>
                <a:cxn ang="0">
                  <a:pos x="263" y="1148"/>
                </a:cxn>
                <a:cxn ang="0">
                  <a:pos x="318" y="1181"/>
                </a:cxn>
                <a:cxn ang="0">
                  <a:pos x="362" y="1192"/>
                </a:cxn>
                <a:cxn ang="0">
                  <a:pos x="406" y="1192"/>
                </a:cxn>
                <a:cxn ang="0">
                  <a:pos x="494" y="1170"/>
                </a:cxn>
                <a:cxn ang="0">
                  <a:pos x="549" y="1104"/>
                </a:cxn>
                <a:cxn ang="0">
                  <a:pos x="582" y="1026"/>
                </a:cxn>
                <a:cxn ang="0">
                  <a:pos x="593" y="938"/>
                </a:cxn>
                <a:cxn ang="0">
                  <a:pos x="593" y="828"/>
                </a:cxn>
                <a:cxn ang="0">
                  <a:pos x="549" y="828"/>
                </a:cxn>
                <a:cxn ang="0">
                  <a:pos x="549" y="927"/>
                </a:cxn>
                <a:cxn ang="0">
                  <a:pos x="527" y="1048"/>
                </a:cxn>
                <a:cxn ang="0">
                  <a:pos x="483" y="1115"/>
                </a:cxn>
                <a:cxn ang="0">
                  <a:pos x="417" y="1148"/>
                </a:cxn>
                <a:cxn ang="0">
                  <a:pos x="362" y="1126"/>
                </a:cxn>
                <a:cxn ang="0">
                  <a:pos x="318" y="1081"/>
                </a:cxn>
                <a:cxn ang="0">
                  <a:pos x="296" y="1026"/>
                </a:cxn>
                <a:cxn ang="0">
                  <a:pos x="296" y="938"/>
                </a:cxn>
                <a:cxn ang="0">
                  <a:pos x="296" y="408"/>
                </a:cxn>
              </a:cxnLst>
              <a:rect l="0" t="0" r="r" b="b"/>
              <a:pathLst>
                <a:path w="593" h="1192">
                  <a:moveTo>
                    <a:pt x="296" y="408"/>
                  </a:moveTo>
                  <a:lnTo>
                    <a:pt x="560" y="408"/>
                  </a:lnTo>
                  <a:lnTo>
                    <a:pt x="560" y="353"/>
                  </a:lnTo>
                  <a:lnTo>
                    <a:pt x="296" y="353"/>
                  </a:lnTo>
                  <a:lnTo>
                    <a:pt x="296" y="0"/>
                  </a:lnTo>
                  <a:lnTo>
                    <a:pt x="241" y="0"/>
                  </a:lnTo>
                  <a:lnTo>
                    <a:pt x="230" y="99"/>
                  </a:lnTo>
                  <a:lnTo>
                    <a:pt x="208" y="199"/>
                  </a:lnTo>
                  <a:lnTo>
                    <a:pt x="164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4" y="408"/>
                  </a:lnTo>
                  <a:lnTo>
                    <a:pt x="164" y="938"/>
                  </a:lnTo>
                  <a:lnTo>
                    <a:pt x="175" y="1037"/>
                  </a:lnTo>
                  <a:lnTo>
                    <a:pt x="208" y="1104"/>
                  </a:lnTo>
                  <a:lnTo>
                    <a:pt x="263" y="1148"/>
                  </a:lnTo>
                  <a:lnTo>
                    <a:pt x="318" y="1181"/>
                  </a:lnTo>
                  <a:lnTo>
                    <a:pt x="362" y="1192"/>
                  </a:lnTo>
                  <a:lnTo>
                    <a:pt x="406" y="1192"/>
                  </a:lnTo>
                  <a:lnTo>
                    <a:pt x="494" y="1170"/>
                  </a:lnTo>
                  <a:lnTo>
                    <a:pt x="549" y="1104"/>
                  </a:lnTo>
                  <a:lnTo>
                    <a:pt x="582" y="1026"/>
                  </a:lnTo>
                  <a:lnTo>
                    <a:pt x="593" y="938"/>
                  </a:lnTo>
                  <a:lnTo>
                    <a:pt x="593" y="828"/>
                  </a:lnTo>
                  <a:lnTo>
                    <a:pt x="549" y="828"/>
                  </a:lnTo>
                  <a:lnTo>
                    <a:pt x="549" y="927"/>
                  </a:lnTo>
                  <a:lnTo>
                    <a:pt x="527" y="1048"/>
                  </a:lnTo>
                  <a:lnTo>
                    <a:pt x="483" y="1115"/>
                  </a:lnTo>
                  <a:lnTo>
                    <a:pt x="417" y="1148"/>
                  </a:lnTo>
                  <a:lnTo>
                    <a:pt x="362" y="1126"/>
                  </a:lnTo>
                  <a:lnTo>
                    <a:pt x="318" y="1081"/>
                  </a:lnTo>
                  <a:lnTo>
                    <a:pt x="296" y="1026"/>
                  </a:lnTo>
                  <a:lnTo>
                    <a:pt x="296" y="938"/>
                  </a:lnTo>
                  <a:lnTo>
                    <a:pt x="29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39"/>
            <p:cNvSpPr>
              <a:spLocks/>
            </p:cNvSpPr>
            <p:nvPr/>
          </p:nvSpPr>
          <p:spPr bwMode="auto">
            <a:xfrm>
              <a:off x="36159" y="13093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62" y="541"/>
                </a:cxn>
                <a:cxn ang="0">
                  <a:pos x="528" y="651"/>
                </a:cxn>
                <a:cxn ang="0">
                  <a:pos x="473" y="784"/>
                </a:cxn>
                <a:cxn ang="0">
                  <a:pos x="308" y="828"/>
                </a:cxn>
                <a:cxn ang="0">
                  <a:pos x="132" y="750"/>
                </a:cxn>
                <a:cxn ang="0">
                  <a:pos x="44" y="563"/>
                </a:cxn>
                <a:cxn ang="0">
                  <a:pos x="33" y="530"/>
                </a:cxn>
                <a:cxn ang="0">
                  <a:pos x="0" y="54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08" y="872"/>
                </a:cxn>
                <a:cxn ang="0">
                  <a:pos x="506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319" y="331"/>
                </a:cxn>
                <a:cxn ang="0">
                  <a:pos x="165" y="287"/>
                </a:cxn>
                <a:cxn ang="0">
                  <a:pos x="88" y="177"/>
                </a:cxn>
                <a:cxn ang="0">
                  <a:pos x="132" y="77"/>
                </a:cxn>
                <a:cxn ang="0">
                  <a:pos x="297" y="33"/>
                </a:cxn>
                <a:cxn ang="0">
                  <a:pos x="451" y="77"/>
                </a:cxn>
                <a:cxn ang="0">
                  <a:pos x="506" y="177"/>
                </a:cxn>
                <a:cxn ang="0">
                  <a:pos x="517" y="265"/>
                </a:cxn>
                <a:cxn ang="0">
                  <a:pos x="539" y="276"/>
                </a:cxn>
                <a:cxn ang="0">
                  <a:pos x="561" y="276"/>
                </a:cxn>
                <a:cxn ang="0">
                  <a:pos x="572" y="22"/>
                </a:cxn>
                <a:cxn ang="0">
                  <a:pos x="561" y="0"/>
                </a:cxn>
                <a:cxn ang="0">
                  <a:pos x="528" y="11"/>
                </a:cxn>
                <a:cxn ang="0">
                  <a:pos x="473" y="55"/>
                </a:cxn>
                <a:cxn ang="0">
                  <a:pos x="352" y="0"/>
                </a:cxn>
                <a:cxn ang="0">
                  <a:pos x="176" y="11"/>
                </a:cxn>
                <a:cxn ang="0">
                  <a:pos x="33" y="99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3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62" y="541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4"/>
                  </a:lnTo>
                  <a:lnTo>
                    <a:pt x="407" y="817"/>
                  </a:lnTo>
                  <a:lnTo>
                    <a:pt x="308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77" y="673"/>
                  </a:lnTo>
                  <a:lnTo>
                    <a:pt x="44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11" y="530"/>
                  </a:lnTo>
                  <a:lnTo>
                    <a:pt x="0" y="541"/>
                  </a:lnTo>
                  <a:lnTo>
                    <a:pt x="0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88" y="806"/>
                  </a:lnTo>
                  <a:lnTo>
                    <a:pt x="99" y="784"/>
                  </a:lnTo>
                  <a:lnTo>
                    <a:pt x="187" y="839"/>
                  </a:lnTo>
                  <a:lnTo>
                    <a:pt x="253" y="872"/>
                  </a:lnTo>
                  <a:lnTo>
                    <a:pt x="308" y="872"/>
                  </a:lnTo>
                  <a:lnTo>
                    <a:pt x="429" y="861"/>
                  </a:lnTo>
                  <a:lnTo>
                    <a:pt x="506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61" y="464"/>
                  </a:lnTo>
                  <a:lnTo>
                    <a:pt x="539" y="430"/>
                  </a:lnTo>
                  <a:lnTo>
                    <a:pt x="429" y="364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3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3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17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61" y="276"/>
                  </a:lnTo>
                  <a:lnTo>
                    <a:pt x="572" y="265"/>
                  </a:lnTo>
                  <a:lnTo>
                    <a:pt x="572" y="22"/>
                  </a:lnTo>
                  <a:lnTo>
                    <a:pt x="561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528" y="11"/>
                  </a:lnTo>
                  <a:lnTo>
                    <a:pt x="506" y="22"/>
                  </a:lnTo>
                  <a:lnTo>
                    <a:pt x="473" y="55"/>
                  </a:lnTo>
                  <a:lnTo>
                    <a:pt x="385" y="11"/>
                  </a:lnTo>
                  <a:lnTo>
                    <a:pt x="352" y="0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88" y="55"/>
                  </a:lnTo>
                  <a:lnTo>
                    <a:pt x="33" y="99"/>
                  </a:lnTo>
                  <a:lnTo>
                    <a:pt x="0" y="166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40"/>
            <p:cNvSpPr>
              <a:spLocks/>
            </p:cNvSpPr>
            <p:nvPr/>
          </p:nvSpPr>
          <p:spPr bwMode="auto">
            <a:xfrm>
              <a:off x="8672" y="15730"/>
              <a:ext cx="704" cy="817"/>
            </a:xfrm>
            <a:custGeom>
              <a:avLst/>
              <a:gdLst/>
              <a:ahLst/>
              <a:cxnLst>
                <a:cxn ang="0">
                  <a:pos x="374" y="453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74"/>
                </a:cxn>
                <a:cxn ang="0">
                  <a:pos x="671" y="541"/>
                </a:cxn>
                <a:cxn ang="0">
                  <a:pos x="396" y="409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7"/>
                </a:cxn>
                <a:cxn ang="0">
                  <a:pos x="638" y="177"/>
                </a:cxn>
                <a:cxn ang="0">
                  <a:pos x="616" y="199"/>
                </a:cxn>
                <a:cxn ang="0">
                  <a:pos x="374" y="376"/>
                </a:cxn>
                <a:cxn ang="0">
                  <a:pos x="396" y="67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7"/>
                </a:cxn>
                <a:cxn ang="0">
                  <a:pos x="330" y="376"/>
                </a:cxn>
                <a:cxn ang="0">
                  <a:pos x="88" y="199"/>
                </a:cxn>
                <a:cxn ang="0">
                  <a:pos x="66" y="177"/>
                </a:cxn>
                <a:cxn ang="0">
                  <a:pos x="33" y="177"/>
                </a:cxn>
                <a:cxn ang="0">
                  <a:pos x="22" y="188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9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2"/>
                </a:cxn>
                <a:cxn ang="0">
                  <a:pos x="308" y="762"/>
                </a:cxn>
                <a:cxn ang="0">
                  <a:pos x="308" y="795"/>
                </a:cxn>
                <a:cxn ang="0">
                  <a:pos x="330" y="817"/>
                </a:cxn>
                <a:cxn ang="0">
                  <a:pos x="374" y="817"/>
                </a:cxn>
                <a:cxn ang="0">
                  <a:pos x="396" y="795"/>
                </a:cxn>
                <a:cxn ang="0">
                  <a:pos x="396" y="751"/>
                </a:cxn>
                <a:cxn ang="0">
                  <a:pos x="374" y="453"/>
                </a:cxn>
              </a:cxnLst>
              <a:rect l="0" t="0" r="r" b="b"/>
              <a:pathLst>
                <a:path w="704" h="817">
                  <a:moveTo>
                    <a:pt x="374" y="453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74"/>
                  </a:lnTo>
                  <a:lnTo>
                    <a:pt x="671" y="541"/>
                  </a:lnTo>
                  <a:lnTo>
                    <a:pt x="396" y="409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7"/>
                  </a:lnTo>
                  <a:lnTo>
                    <a:pt x="638" y="177"/>
                  </a:lnTo>
                  <a:lnTo>
                    <a:pt x="616" y="199"/>
                  </a:lnTo>
                  <a:lnTo>
                    <a:pt x="374" y="376"/>
                  </a:lnTo>
                  <a:lnTo>
                    <a:pt x="396" y="67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7"/>
                  </a:lnTo>
                  <a:lnTo>
                    <a:pt x="330" y="376"/>
                  </a:lnTo>
                  <a:lnTo>
                    <a:pt x="88" y="199"/>
                  </a:lnTo>
                  <a:lnTo>
                    <a:pt x="66" y="177"/>
                  </a:lnTo>
                  <a:lnTo>
                    <a:pt x="33" y="177"/>
                  </a:lnTo>
                  <a:lnTo>
                    <a:pt x="22" y="188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9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2"/>
                  </a:lnTo>
                  <a:lnTo>
                    <a:pt x="308" y="762"/>
                  </a:lnTo>
                  <a:lnTo>
                    <a:pt x="308" y="795"/>
                  </a:lnTo>
                  <a:lnTo>
                    <a:pt x="330" y="817"/>
                  </a:lnTo>
                  <a:lnTo>
                    <a:pt x="374" y="817"/>
                  </a:lnTo>
                  <a:lnTo>
                    <a:pt x="396" y="795"/>
                  </a:lnTo>
                  <a:lnTo>
                    <a:pt x="396" y="751"/>
                  </a:lnTo>
                  <a:lnTo>
                    <a:pt x="374" y="4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41"/>
            <p:cNvSpPr>
              <a:spLocks noEditPoints="1"/>
            </p:cNvSpPr>
            <p:nvPr/>
          </p:nvSpPr>
          <p:spPr bwMode="auto">
            <a:xfrm>
              <a:off x="10520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72" y="55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72" y="55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42"/>
            <p:cNvSpPr>
              <a:spLocks/>
            </p:cNvSpPr>
            <p:nvPr/>
          </p:nvSpPr>
          <p:spPr bwMode="auto">
            <a:xfrm>
              <a:off x="11367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43"/>
            <p:cNvSpPr>
              <a:spLocks/>
            </p:cNvSpPr>
            <p:nvPr/>
          </p:nvSpPr>
          <p:spPr bwMode="auto">
            <a:xfrm>
              <a:off x="12269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44"/>
            <p:cNvSpPr>
              <a:spLocks/>
            </p:cNvSpPr>
            <p:nvPr/>
          </p:nvSpPr>
          <p:spPr bwMode="auto">
            <a:xfrm>
              <a:off x="13303" y="15190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45"/>
            <p:cNvSpPr>
              <a:spLocks/>
            </p:cNvSpPr>
            <p:nvPr/>
          </p:nvSpPr>
          <p:spPr bwMode="auto">
            <a:xfrm>
              <a:off x="13952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46"/>
            <p:cNvSpPr>
              <a:spLocks/>
            </p:cNvSpPr>
            <p:nvPr/>
          </p:nvSpPr>
          <p:spPr bwMode="auto">
            <a:xfrm>
              <a:off x="15019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47"/>
            <p:cNvSpPr>
              <a:spLocks noEditPoints="1"/>
            </p:cNvSpPr>
            <p:nvPr/>
          </p:nvSpPr>
          <p:spPr bwMode="auto">
            <a:xfrm>
              <a:off x="16328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48"/>
            <p:cNvSpPr>
              <a:spLocks noEditPoints="1"/>
            </p:cNvSpPr>
            <p:nvPr/>
          </p:nvSpPr>
          <p:spPr bwMode="auto">
            <a:xfrm>
              <a:off x="18286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61" y="55"/>
                </a:cxn>
                <a:cxn ang="0">
                  <a:pos x="594" y="77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61" y="55"/>
                  </a:lnTo>
                  <a:lnTo>
                    <a:pt x="594" y="77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49"/>
            <p:cNvSpPr>
              <a:spLocks/>
            </p:cNvSpPr>
            <p:nvPr/>
          </p:nvSpPr>
          <p:spPr bwMode="auto">
            <a:xfrm>
              <a:off x="19133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50"/>
            <p:cNvSpPr>
              <a:spLocks/>
            </p:cNvSpPr>
            <p:nvPr/>
          </p:nvSpPr>
          <p:spPr bwMode="auto">
            <a:xfrm>
              <a:off x="20035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51"/>
            <p:cNvSpPr>
              <a:spLocks/>
            </p:cNvSpPr>
            <p:nvPr/>
          </p:nvSpPr>
          <p:spPr bwMode="auto">
            <a:xfrm>
              <a:off x="21069" y="15190"/>
              <a:ext cx="439" cy="1898"/>
            </a:xfrm>
            <a:custGeom>
              <a:avLst/>
              <a:gdLst/>
              <a:ahLst/>
              <a:cxnLst>
                <a:cxn ang="0">
                  <a:pos x="439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8" y="33"/>
                </a:cxn>
                <a:cxn ang="0">
                  <a:pos x="439" y="33"/>
                </a:cxn>
                <a:cxn ang="0">
                  <a:pos x="439" y="11"/>
                </a:cxn>
                <a:cxn ang="0">
                  <a:pos x="428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8" y="1898"/>
                </a:cxn>
                <a:cxn ang="0">
                  <a:pos x="439" y="1887"/>
                </a:cxn>
                <a:cxn ang="0">
                  <a:pos x="439" y="1876"/>
                </a:cxn>
              </a:cxnLst>
              <a:rect l="0" t="0" r="r" b="b"/>
              <a:pathLst>
                <a:path w="439" h="1898">
                  <a:moveTo>
                    <a:pt x="439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8" y="33"/>
                  </a:lnTo>
                  <a:lnTo>
                    <a:pt x="439" y="33"/>
                  </a:lnTo>
                  <a:lnTo>
                    <a:pt x="439" y="11"/>
                  </a:lnTo>
                  <a:lnTo>
                    <a:pt x="428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8" y="1898"/>
                  </a:lnTo>
                  <a:lnTo>
                    <a:pt x="439" y="1887"/>
                  </a:lnTo>
                  <a:lnTo>
                    <a:pt x="439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52"/>
            <p:cNvSpPr>
              <a:spLocks/>
            </p:cNvSpPr>
            <p:nvPr/>
          </p:nvSpPr>
          <p:spPr bwMode="auto">
            <a:xfrm>
              <a:off x="21717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53"/>
            <p:cNvSpPr>
              <a:spLocks/>
            </p:cNvSpPr>
            <p:nvPr/>
          </p:nvSpPr>
          <p:spPr bwMode="auto">
            <a:xfrm>
              <a:off x="22784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54"/>
            <p:cNvSpPr>
              <a:spLocks/>
            </p:cNvSpPr>
            <p:nvPr/>
          </p:nvSpPr>
          <p:spPr bwMode="auto">
            <a:xfrm>
              <a:off x="24005" y="15510"/>
              <a:ext cx="1254" cy="1258"/>
            </a:xfrm>
            <a:custGeom>
              <a:avLst/>
              <a:gdLst/>
              <a:ahLst/>
              <a:cxnLst>
                <a:cxn ang="0">
                  <a:pos x="660" y="662"/>
                </a:cxn>
                <a:cxn ang="0">
                  <a:pos x="1243" y="662"/>
                </a:cxn>
                <a:cxn ang="0">
                  <a:pos x="1254" y="651"/>
                </a:cxn>
                <a:cxn ang="0">
                  <a:pos x="1254" y="607"/>
                </a:cxn>
                <a:cxn ang="0">
                  <a:pos x="1243" y="596"/>
                </a:cxn>
                <a:cxn ang="0">
                  <a:pos x="660" y="596"/>
                </a:cxn>
                <a:cxn ang="0">
                  <a:pos x="660" y="11"/>
                </a:cxn>
                <a:cxn ang="0">
                  <a:pos x="649" y="0"/>
                </a:cxn>
                <a:cxn ang="0">
                  <a:pos x="605" y="0"/>
                </a:cxn>
                <a:cxn ang="0">
                  <a:pos x="594" y="11"/>
                </a:cxn>
                <a:cxn ang="0">
                  <a:pos x="594" y="596"/>
                </a:cxn>
                <a:cxn ang="0">
                  <a:pos x="11" y="596"/>
                </a:cxn>
                <a:cxn ang="0">
                  <a:pos x="0" y="607"/>
                </a:cxn>
                <a:cxn ang="0">
                  <a:pos x="0" y="651"/>
                </a:cxn>
                <a:cxn ang="0">
                  <a:pos x="11" y="662"/>
                </a:cxn>
                <a:cxn ang="0">
                  <a:pos x="594" y="662"/>
                </a:cxn>
                <a:cxn ang="0">
                  <a:pos x="594" y="1247"/>
                </a:cxn>
                <a:cxn ang="0">
                  <a:pos x="605" y="1258"/>
                </a:cxn>
                <a:cxn ang="0">
                  <a:pos x="649" y="1258"/>
                </a:cxn>
                <a:cxn ang="0">
                  <a:pos x="660" y="1247"/>
                </a:cxn>
                <a:cxn ang="0">
                  <a:pos x="660" y="1202"/>
                </a:cxn>
                <a:cxn ang="0">
                  <a:pos x="660" y="662"/>
                </a:cxn>
              </a:cxnLst>
              <a:rect l="0" t="0" r="r" b="b"/>
              <a:pathLst>
                <a:path w="1254" h="1258">
                  <a:moveTo>
                    <a:pt x="660" y="662"/>
                  </a:moveTo>
                  <a:lnTo>
                    <a:pt x="1243" y="662"/>
                  </a:lnTo>
                  <a:lnTo>
                    <a:pt x="1254" y="651"/>
                  </a:lnTo>
                  <a:lnTo>
                    <a:pt x="1254" y="607"/>
                  </a:lnTo>
                  <a:lnTo>
                    <a:pt x="1243" y="596"/>
                  </a:lnTo>
                  <a:lnTo>
                    <a:pt x="660" y="596"/>
                  </a:lnTo>
                  <a:lnTo>
                    <a:pt x="660" y="11"/>
                  </a:lnTo>
                  <a:lnTo>
                    <a:pt x="649" y="0"/>
                  </a:lnTo>
                  <a:lnTo>
                    <a:pt x="605" y="0"/>
                  </a:lnTo>
                  <a:lnTo>
                    <a:pt x="594" y="11"/>
                  </a:lnTo>
                  <a:lnTo>
                    <a:pt x="594" y="596"/>
                  </a:lnTo>
                  <a:lnTo>
                    <a:pt x="11" y="596"/>
                  </a:lnTo>
                  <a:lnTo>
                    <a:pt x="0" y="607"/>
                  </a:lnTo>
                  <a:lnTo>
                    <a:pt x="0" y="651"/>
                  </a:lnTo>
                  <a:lnTo>
                    <a:pt x="11" y="662"/>
                  </a:lnTo>
                  <a:lnTo>
                    <a:pt x="594" y="662"/>
                  </a:lnTo>
                  <a:lnTo>
                    <a:pt x="594" y="1247"/>
                  </a:lnTo>
                  <a:lnTo>
                    <a:pt x="605" y="1258"/>
                  </a:lnTo>
                  <a:lnTo>
                    <a:pt x="649" y="1258"/>
                  </a:lnTo>
                  <a:lnTo>
                    <a:pt x="660" y="1247"/>
                  </a:lnTo>
                  <a:lnTo>
                    <a:pt x="660" y="1202"/>
                  </a:lnTo>
                  <a:lnTo>
                    <a:pt x="660" y="6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55"/>
            <p:cNvSpPr>
              <a:spLocks/>
            </p:cNvSpPr>
            <p:nvPr/>
          </p:nvSpPr>
          <p:spPr bwMode="auto">
            <a:xfrm>
              <a:off x="25941" y="15344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1"/>
                </a:cxn>
                <a:cxn ang="0">
                  <a:pos x="66" y="122"/>
                </a:cxn>
                <a:cxn ang="0">
                  <a:pos x="0" y="122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1"/>
                  </a:lnTo>
                  <a:lnTo>
                    <a:pt x="66" y="122"/>
                  </a:lnTo>
                  <a:lnTo>
                    <a:pt x="0" y="122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56"/>
            <p:cNvSpPr>
              <a:spLocks noEditPoints="1"/>
            </p:cNvSpPr>
            <p:nvPr/>
          </p:nvSpPr>
          <p:spPr bwMode="auto">
            <a:xfrm>
              <a:off x="27404" y="15344"/>
              <a:ext cx="407" cy="1269"/>
            </a:xfrm>
            <a:custGeom>
              <a:avLst/>
              <a:gdLst/>
              <a:ahLst/>
              <a:cxnLst>
                <a:cxn ang="0">
                  <a:pos x="264" y="431"/>
                </a:cxn>
                <a:cxn ang="0">
                  <a:pos x="0" y="453"/>
                </a:cxn>
                <a:cxn ang="0">
                  <a:pos x="0" y="508"/>
                </a:cxn>
                <a:cxn ang="0">
                  <a:pos x="55" y="508"/>
                </a:cxn>
                <a:cxn ang="0">
                  <a:pos x="99" y="519"/>
                </a:cxn>
                <a:cxn ang="0">
                  <a:pos x="121" y="530"/>
                </a:cxn>
                <a:cxn ang="0">
                  <a:pos x="132" y="541"/>
                </a:cxn>
                <a:cxn ang="0">
                  <a:pos x="143" y="574"/>
                </a:cxn>
                <a:cxn ang="0">
                  <a:pos x="143" y="1159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1"/>
                </a:cxn>
                <a:cxn ang="0">
                  <a:pos x="275" y="1159"/>
                </a:cxn>
                <a:cxn ang="0">
                  <a:pos x="264" y="1126"/>
                </a:cxn>
                <a:cxn ang="0">
                  <a:pos x="264" y="431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3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31" y="177"/>
                </a:cxn>
                <a:cxn ang="0">
                  <a:pos x="253" y="166"/>
                </a:cxn>
                <a:cxn ang="0">
                  <a:pos x="275" y="133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64" y="431"/>
                  </a:moveTo>
                  <a:lnTo>
                    <a:pt x="0" y="453"/>
                  </a:lnTo>
                  <a:lnTo>
                    <a:pt x="0" y="508"/>
                  </a:lnTo>
                  <a:lnTo>
                    <a:pt x="55" y="508"/>
                  </a:lnTo>
                  <a:lnTo>
                    <a:pt x="99" y="519"/>
                  </a:lnTo>
                  <a:lnTo>
                    <a:pt x="121" y="530"/>
                  </a:lnTo>
                  <a:lnTo>
                    <a:pt x="132" y="541"/>
                  </a:lnTo>
                  <a:lnTo>
                    <a:pt x="143" y="574"/>
                  </a:lnTo>
                  <a:lnTo>
                    <a:pt x="143" y="1159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1"/>
                  </a:lnTo>
                  <a:lnTo>
                    <a:pt x="275" y="1159"/>
                  </a:lnTo>
                  <a:lnTo>
                    <a:pt x="264" y="1126"/>
                  </a:lnTo>
                  <a:lnTo>
                    <a:pt x="264" y="431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3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31" y="177"/>
                  </a:lnTo>
                  <a:lnTo>
                    <a:pt x="253" y="166"/>
                  </a:lnTo>
                  <a:lnTo>
                    <a:pt x="275" y="133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57"/>
            <p:cNvSpPr>
              <a:spLocks/>
            </p:cNvSpPr>
            <p:nvPr/>
          </p:nvSpPr>
          <p:spPr bwMode="auto">
            <a:xfrm>
              <a:off x="27921" y="15278"/>
              <a:ext cx="616" cy="1335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95" y="574"/>
                </a:cxn>
                <a:cxn ang="0">
                  <a:pos x="495" y="519"/>
                </a:cxn>
                <a:cxn ang="0">
                  <a:pos x="275" y="519"/>
                </a:cxn>
                <a:cxn ang="0">
                  <a:pos x="275" y="298"/>
                </a:cxn>
                <a:cxn ang="0">
                  <a:pos x="286" y="188"/>
                </a:cxn>
                <a:cxn ang="0">
                  <a:pos x="330" y="99"/>
                </a:cxn>
                <a:cxn ang="0">
                  <a:pos x="385" y="55"/>
                </a:cxn>
                <a:cxn ang="0">
                  <a:pos x="451" y="33"/>
                </a:cxn>
                <a:cxn ang="0">
                  <a:pos x="462" y="33"/>
                </a:cxn>
                <a:cxn ang="0">
                  <a:pos x="506" y="55"/>
                </a:cxn>
                <a:cxn ang="0">
                  <a:pos x="495" y="66"/>
                </a:cxn>
                <a:cxn ang="0">
                  <a:pos x="473" y="77"/>
                </a:cxn>
                <a:cxn ang="0">
                  <a:pos x="462" y="99"/>
                </a:cxn>
                <a:cxn ang="0">
                  <a:pos x="451" y="132"/>
                </a:cxn>
                <a:cxn ang="0">
                  <a:pos x="451" y="154"/>
                </a:cxn>
                <a:cxn ang="0">
                  <a:pos x="462" y="177"/>
                </a:cxn>
                <a:cxn ang="0">
                  <a:pos x="484" y="199"/>
                </a:cxn>
                <a:cxn ang="0">
                  <a:pos x="506" y="210"/>
                </a:cxn>
                <a:cxn ang="0">
                  <a:pos x="572" y="210"/>
                </a:cxn>
                <a:cxn ang="0">
                  <a:pos x="594" y="199"/>
                </a:cxn>
                <a:cxn ang="0">
                  <a:pos x="616" y="154"/>
                </a:cxn>
                <a:cxn ang="0">
                  <a:pos x="616" y="99"/>
                </a:cxn>
                <a:cxn ang="0">
                  <a:pos x="572" y="33"/>
                </a:cxn>
                <a:cxn ang="0">
                  <a:pos x="539" y="11"/>
                </a:cxn>
                <a:cxn ang="0">
                  <a:pos x="495" y="0"/>
                </a:cxn>
                <a:cxn ang="0">
                  <a:pos x="451" y="0"/>
                </a:cxn>
                <a:cxn ang="0">
                  <a:pos x="363" y="11"/>
                </a:cxn>
                <a:cxn ang="0">
                  <a:pos x="286" y="44"/>
                </a:cxn>
                <a:cxn ang="0">
                  <a:pos x="220" y="110"/>
                </a:cxn>
                <a:cxn ang="0">
                  <a:pos x="176" y="188"/>
                </a:cxn>
                <a:cxn ang="0">
                  <a:pos x="154" y="298"/>
                </a:cxn>
                <a:cxn ang="0">
                  <a:pos x="154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54" y="574"/>
                </a:cxn>
                <a:cxn ang="0">
                  <a:pos x="154" y="1225"/>
                </a:cxn>
                <a:cxn ang="0">
                  <a:pos x="132" y="1269"/>
                </a:cxn>
                <a:cxn ang="0">
                  <a:pos x="99" y="1269"/>
                </a:cxn>
                <a:cxn ang="0">
                  <a:pos x="66" y="1280"/>
                </a:cxn>
                <a:cxn ang="0">
                  <a:pos x="11" y="1280"/>
                </a:cxn>
                <a:cxn ang="0">
                  <a:pos x="11" y="1335"/>
                </a:cxn>
                <a:cxn ang="0">
                  <a:pos x="121" y="1335"/>
                </a:cxn>
                <a:cxn ang="0">
                  <a:pos x="220" y="1324"/>
                </a:cxn>
                <a:cxn ang="0">
                  <a:pos x="341" y="1324"/>
                </a:cxn>
                <a:cxn ang="0">
                  <a:pos x="462" y="1335"/>
                </a:cxn>
                <a:cxn ang="0">
                  <a:pos x="462" y="1280"/>
                </a:cxn>
                <a:cxn ang="0">
                  <a:pos x="374" y="1280"/>
                </a:cxn>
                <a:cxn ang="0">
                  <a:pos x="308" y="1258"/>
                </a:cxn>
                <a:cxn ang="0">
                  <a:pos x="286" y="1236"/>
                </a:cxn>
                <a:cxn ang="0">
                  <a:pos x="286" y="1214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16" h="1335">
                  <a:moveTo>
                    <a:pt x="275" y="574"/>
                  </a:moveTo>
                  <a:lnTo>
                    <a:pt x="495" y="574"/>
                  </a:lnTo>
                  <a:lnTo>
                    <a:pt x="495" y="519"/>
                  </a:lnTo>
                  <a:lnTo>
                    <a:pt x="275" y="519"/>
                  </a:lnTo>
                  <a:lnTo>
                    <a:pt x="275" y="298"/>
                  </a:lnTo>
                  <a:lnTo>
                    <a:pt x="286" y="188"/>
                  </a:lnTo>
                  <a:lnTo>
                    <a:pt x="330" y="99"/>
                  </a:lnTo>
                  <a:lnTo>
                    <a:pt x="385" y="55"/>
                  </a:lnTo>
                  <a:lnTo>
                    <a:pt x="451" y="33"/>
                  </a:lnTo>
                  <a:lnTo>
                    <a:pt x="462" y="33"/>
                  </a:lnTo>
                  <a:lnTo>
                    <a:pt x="506" y="55"/>
                  </a:lnTo>
                  <a:lnTo>
                    <a:pt x="495" y="66"/>
                  </a:lnTo>
                  <a:lnTo>
                    <a:pt x="473" y="77"/>
                  </a:lnTo>
                  <a:lnTo>
                    <a:pt x="462" y="99"/>
                  </a:lnTo>
                  <a:lnTo>
                    <a:pt x="451" y="132"/>
                  </a:lnTo>
                  <a:lnTo>
                    <a:pt x="451" y="154"/>
                  </a:lnTo>
                  <a:lnTo>
                    <a:pt x="462" y="177"/>
                  </a:lnTo>
                  <a:lnTo>
                    <a:pt x="484" y="199"/>
                  </a:lnTo>
                  <a:lnTo>
                    <a:pt x="506" y="210"/>
                  </a:lnTo>
                  <a:lnTo>
                    <a:pt x="572" y="210"/>
                  </a:lnTo>
                  <a:lnTo>
                    <a:pt x="594" y="199"/>
                  </a:lnTo>
                  <a:lnTo>
                    <a:pt x="616" y="154"/>
                  </a:lnTo>
                  <a:lnTo>
                    <a:pt x="616" y="99"/>
                  </a:lnTo>
                  <a:lnTo>
                    <a:pt x="572" y="33"/>
                  </a:lnTo>
                  <a:lnTo>
                    <a:pt x="539" y="11"/>
                  </a:lnTo>
                  <a:lnTo>
                    <a:pt x="495" y="0"/>
                  </a:lnTo>
                  <a:lnTo>
                    <a:pt x="451" y="0"/>
                  </a:lnTo>
                  <a:lnTo>
                    <a:pt x="363" y="11"/>
                  </a:lnTo>
                  <a:lnTo>
                    <a:pt x="286" y="44"/>
                  </a:lnTo>
                  <a:lnTo>
                    <a:pt x="220" y="110"/>
                  </a:lnTo>
                  <a:lnTo>
                    <a:pt x="176" y="188"/>
                  </a:lnTo>
                  <a:lnTo>
                    <a:pt x="154" y="298"/>
                  </a:lnTo>
                  <a:lnTo>
                    <a:pt x="154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54" y="574"/>
                  </a:lnTo>
                  <a:lnTo>
                    <a:pt x="154" y="1225"/>
                  </a:lnTo>
                  <a:lnTo>
                    <a:pt x="132" y="1269"/>
                  </a:lnTo>
                  <a:lnTo>
                    <a:pt x="99" y="1269"/>
                  </a:lnTo>
                  <a:lnTo>
                    <a:pt x="66" y="1280"/>
                  </a:lnTo>
                  <a:lnTo>
                    <a:pt x="11" y="1280"/>
                  </a:lnTo>
                  <a:lnTo>
                    <a:pt x="11" y="1335"/>
                  </a:lnTo>
                  <a:lnTo>
                    <a:pt x="121" y="1335"/>
                  </a:lnTo>
                  <a:lnTo>
                    <a:pt x="220" y="1324"/>
                  </a:lnTo>
                  <a:lnTo>
                    <a:pt x="341" y="1324"/>
                  </a:lnTo>
                  <a:lnTo>
                    <a:pt x="462" y="1335"/>
                  </a:lnTo>
                  <a:lnTo>
                    <a:pt x="462" y="1280"/>
                  </a:lnTo>
                  <a:lnTo>
                    <a:pt x="374" y="1280"/>
                  </a:lnTo>
                  <a:lnTo>
                    <a:pt x="308" y="1258"/>
                  </a:lnTo>
                  <a:lnTo>
                    <a:pt x="286" y="1236"/>
                  </a:lnTo>
                  <a:lnTo>
                    <a:pt x="286" y="1214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58"/>
            <p:cNvSpPr>
              <a:spLocks/>
            </p:cNvSpPr>
            <p:nvPr/>
          </p:nvSpPr>
          <p:spPr bwMode="auto">
            <a:xfrm>
              <a:off x="29131" y="15201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0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0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559"/>
            <p:cNvSpPr>
              <a:spLocks/>
            </p:cNvSpPr>
            <p:nvPr/>
          </p:nvSpPr>
          <p:spPr bwMode="auto">
            <a:xfrm>
              <a:off x="29131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60"/>
            <p:cNvSpPr>
              <a:spLocks noEditPoints="1"/>
            </p:cNvSpPr>
            <p:nvPr/>
          </p:nvSpPr>
          <p:spPr bwMode="auto">
            <a:xfrm>
              <a:off x="30022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61"/>
            <p:cNvSpPr>
              <a:spLocks/>
            </p:cNvSpPr>
            <p:nvPr/>
          </p:nvSpPr>
          <p:spPr bwMode="auto">
            <a:xfrm>
              <a:off x="31364" y="15256"/>
              <a:ext cx="946" cy="1765"/>
            </a:xfrm>
            <a:custGeom>
              <a:avLst/>
              <a:gdLst/>
              <a:ahLst/>
              <a:cxnLst>
                <a:cxn ang="0">
                  <a:pos x="935" y="66"/>
                </a:cxn>
                <a:cxn ang="0">
                  <a:pos x="935" y="55"/>
                </a:cxn>
                <a:cxn ang="0">
                  <a:pos x="946" y="44"/>
                </a:cxn>
                <a:cxn ang="0">
                  <a:pos x="946" y="22"/>
                </a:cxn>
                <a:cxn ang="0">
                  <a:pos x="924" y="0"/>
                </a:cxn>
                <a:cxn ang="0">
                  <a:pos x="891" y="0"/>
                </a:cxn>
                <a:cxn ang="0">
                  <a:pos x="880" y="11"/>
                </a:cxn>
                <a:cxn ang="0">
                  <a:pos x="869" y="33"/>
                </a:cxn>
                <a:cxn ang="0">
                  <a:pos x="11" y="1699"/>
                </a:cxn>
                <a:cxn ang="0">
                  <a:pos x="0" y="1710"/>
                </a:cxn>
                <a:cxn ang="0">
                  <a:pos x="0" y="1743"/>
                </a:cxn>
                <a:cxn ang="0">
                  <a:pos x="22" y="1765"/>
                </a:cxn>
                <a:cxn ang="0">
                  <a:pos x="55" y="1765"/>
                </a:cxn>
                <a:cxn ang="0">
                  <a:pos x="66" y="1754"/>
                </a:cxn>
                <a:cxn ang="0">
                  <a:pos x="77" y="1732"/>
                </a:cxn>
                <a:cxn ang="0">
                  <a:pos x="935" y="66"/>
                </a:cxn>
              </a:cxnLst>
              <a:rect l="0" t="0" r="r" b="b"/>
              <a:pathLst>
                <a:path w="946" h="1765">
                  <a:moveTo>
                    <a:pt x="935" y="66"/>
                  </a:moveTo>
                  <a:lnTo>
                    <a:pt x="935" y="55"/>
                  </a:lnTo>
                  <a:lnTo>
                    <a:pt x="946" y="44"/>
                  </a:lnTo>
                  <a:lnTo>
                    <a:pt x="946" y="22"/>
                  </a:lnTo>
                  <a:lnTo>
                    <a:pt x="924" y="0"/>
                  </a:lnTo>
                  <a:lnTo>
                    <a:pt x="891" y="0"/>
                  </a:lnTo>
                  <a:lnTo>
                    <a:pt x="880" y="11"/>
                  </a:lnTo>
                  <a:lnTo>
                    <a:pt x="869" y="33"/>
                  </a:lnTo>
                  <a:lnTo>
                    <a:pt x="11" y="1699"/>
                  </a:lnTo>
                  <a:lnTo>
                    <a:pt x="0" y="1710"/>
                  </a:lnTo>
                  <a:lnTo>
                    <a:pt x="0" y="1743"/>
                  </a:lnTo>
                  <a:lnTo>
                    <a:pt x="22" y="1765"/>
                  </a:lnTo>
                  <a:lnTo>
                    <a:pt x="55" y="1765"/>
                  </a:lnTo>
                  <a:lnTo>
                    <a:pt x="66" y="1754"/>
                  </a:lnTo>
                  <a:lnTo>
                    <a:pt x="77" y="1732"/>
                  </a:lnTo>
                  <a:lnTo>
                    <a:pt x="935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562"/>
            <p:cNvSpPr>
              <a:spLocks noEditPoints="1"/>
            </p:cNvSpPr>
            <p:nvPr/>
          </p:nvSpPr>
          <p:spPr bwMode="auto">
            <a:xfrm>
              <a:off x="31210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563"/>
            <p:cNvSpPr>
              <a:spLocks/>
            </p:cNvSpPr>
            <p:nvPr/>
          </p:nvSpPr>
          <p:spPr bwMode="auto">
            <a:xfrm>
              <a:off x="33157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564"/>
            <p:cNvSpPr>
              <a:spLocks noEditPoints="1"/>
            </p:cNvSpPr>
            <p:nvPr/>
          </p:nvSpPr>
          <p:spPr bwMode="auto">
            <a:xfrm>
              <a:off x="34103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565"/>
            <p:cNvSpPr>
              <a:spLocks/>
            </p:cNvSpPr>
            <p:nvPr/>
          </p:nvSpPr>
          <p:spPr bwMode="auto">
            <a:xfrm>
              <a:off x="951" y="19581"/>
              <a:ext cx="726" cy="729"/>
            </a:xfrm>
            <a:custGeom>
              <a:avLst/>
              <a:gdLst/>
              <a:ahLst/>
              <a:cxnLst>
                <a:cxn ang="0">
                  <a:pos x="726" y="365"/>
                </a:cxn>
                <a:cxn ang="0">
                  <a:pos x="693" y="221"/>
                </a:cxn>
                <a:cxn ang="0">
                  <a:pos x="616" y="100"/>
                </a:cxn>
                <a:cxn ang="0">
                  <a:pos x="506" y="23"/>
                </a:cxn>
                <a:cxn ang="0">
                  <a:pos x="363" y="0"/>
                </a:cxn>
                <a:cxn ang="0">
                  <a:pos x="220" y="23"/>
                </a:cxn>
                <a:cxn ang="0">
                  <a:pos x="99" y="111"/>
                </a:cxn>
                <a:cxn ang="0">
                  <a:pos x="22" y="221"/>
                </a:cxn>
                <a:cxn ang="0">
                  <a:pos x="0" y="365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7"/>
                </a:cxn>
                <a:cxn ang="0">
                  <a:pos x="363" y="729"/>
                </a:cxn>
                <a:cxn ang="0">
                  <a:pos x="506" y="707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5"/>
                </a:cxn>
              </a:cxnLst>
              <a:rect l="0" t="0" r="r" b="b"/>
              <a:pathLst>
                <a:path w="726" h="729">
                  <a:moveTo>
                    <a:pt x="726" y="365"/>
                  </a:moveTo>
                  <a:lnTo>
                    <a:pt x="693" y="221"/>
                  </a:lnTo>
                  <a:lnTo>
                    <a:pt x="616" y="100"/>
                  </a:lnTo>
                  <a:lnTo>
                    <a:pt x="506" y="23"/>
                  </a:lnTo>
                  <a:lnTo>
                    <a:pt x="363" y="0"/>
                  </a:lnTo>
                  <a:lnTo>
                    <a:pt x="220" y="23"/>
                  </a:lnTo>
                  <a:lnTo>
                    <a:pt x="99" y="111"/>
                  </a:lnTo>
                  <a:lnTo>
                    <a:pt x="22" y="221"/>
                  </a:lnTo>
                  <a:lnTo>
                    <a:pt x="0" y="365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7"/>
                  </a:lnTo>
                  <a:lnTo>
                    <a:pt x="363" y="729"/>
                  </a:lnTo>
                  <a:lnTo>
                    <a:pt x="506" y="707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566"/>
            <p:cNvSpPr>
              <a:spLocks noEditPoints="1"/>
            </p:cNvSpPr>
            <p:nvPr/>
          </p:nvSpPr>
          <p:spPr bwMode="auto">
            <a:xfrm>
              <a:off x="2832" y="19085"/>
              <a:ext cx="1254" cy="1379"/>
            </a:xfrm>
            <a:custGeom>
              <a:avLst/>
              <a:gdLst/>
              <a:ahLst/>
              <a:cxnLst>
                <a:cxn ang="0">
                  <a:pos x="1254" y="695"/>
                </a:cxn>
                <a:cxn ang="0">
                  <a:pos x="1232" y="507"/>
                </a:cxn>
                <a:cxn ang="0">
                  <a:pos x="1166" y="342"/>
                </a:cxn>
                <a:cxn ang="0">
                  <a:pos x="1067" y="199"/>
                </a:cxn>
                <a:cxn ang="0">
                  <a:pos x="946" y="88"/>
                </a:cxn>
                <a:cxn ang="0">
                  <a:pos x="792" y="22"/>
                </a:cxn>
                <a:cxn ang="0">
                  <a:pos x="627" y="0"/>
                </a:cxn>
                <a:cxn ang="0">
                  <a:pos x="462" y="22"/>
                </a:cxn>
                <a:cxn ang="0">
                  <a:pos x="308" y="88"/>
                </a:cxn>
                <a:cxn ang="0">
                  <a:pos x="187" y="199"/>
                </a:cxn>
                <a:cxn ang="0">
                  <a:pos x="88" y="342"/>
                </a:cxn>
                <a:cxn ang="0">
                  <a:pos x="22" y="507"/>
                </a:cxn>
                <a:cxn ang="0">
                  <a:pos x="0" y="695"/>
                </a:cxn>
                <a:cxn ang="0">
                  <a:pos x="22" y="883"/>
                </a:cxn>
                <a:cxn ang="0">
                  <a:pos x="88" y="1048"/>
                </a:cxn>
                <a:cxn ang="0">
                  <a:pos x="187" y="1181"/>
                </a:cxn>
                <a:cxn ang="0">
                  <a:pos x="308" y="1291"/>
                </a:cxn>
                <a:cxn ang="0">
                  <a:pos x="462" y="1357"/>
                </a:cxn>
                <a:cxn ang="0">
                  <a:pos x="627" y="1379"/>
                </a:cxn>
                <a:cxn ang="0">
                  <a:pos x="792" y="1357"/>
                </a:cxn>
                <a:cxn ang="0">
                  <a:pos x="946" y="1280"/>
                </a:cxn>
                <a:cxn ang="0">
                  <a:pos x="1067" y="1181"/>
                </a:cxn>
                <a:cxn ang="0">
                  <a:pos x="1166" y="1037"/>
                </a:cxn>
                <a:cxn ang="0">
                  <a:pos x="1232" y="872"/>
                </a:cxn>
                <a:cxn ang="0">
                  <a:pos x="1254" y="695"/>
                </a:cxn>
                <a:cxn ang="0">
                  <a:pos x="627" y="1324"/>
                </a:cxn>
                <a:cxn ang="0">
                  <a:pos x="550" y="1313"/>
                </a:cxn>
                <a:cxn ang="0">
                  <a:pos x="462" y="1280"/>
                </a:cxn>
                <a:cxn ang="0">
                  <a:pos x="374" y="1225"/>
                </a:cxn>
                <a:cxn ang="0">
                  <a:pos x="308" y="1136"/>
                </a:cxn>
                <a:cxn ang="0">
                  <a:pos x="242" y="1015"/>
                </a:cxn>
                <a:cxn ang="0">
                  <a:pos x="209" y="861"/>
                </a:cxn>
                <a:cxn ang="0">
                  <a:pos x="187" y="662"/>
                </a:cxn>
                <a:cxn ang="0">
                  <a:pos x="209" y="474"/>
                </a:cxn>
                <a:cxn ang="0">
                  <a:pos x="253" y="320"/>
                </a:cxn>
                <a:cxn ang="0">
                  <a:pos x="308" y="210"/>
                </a:cxn>
                <a:cxn ang="0">
                  <a:pos x="385" y="132"/>
                </a:cxn>
                <a:cxn ang="0">
                  <a:pos x="473" y="77"/>
                </a:cxn>
                <a:cxn ang="0">
                  <a:pos x="550" y="55"/>
                </a:cxn>
                <a:cxn ang="0">
                  <a:pos x="627" y="44"/>
                </a:cxn>
                <a:cxn ang="0">
                  <a:pos x="704" y="55"/>
                </a:cxn>
                <a:cxn ang="0">
                  <a:pos x="781" y="77"/>
                </a:cxn>
                <a:cxn ang="0">
                  <a:pos x="869" y="132"/>
                </a:cxn>
                <a:cxn ang="0">
                  <a:pos x="946" y="221"/>
                </a:cxn>
                <a:cxn ang="0">
                  <a:pos x="1001" y="331"/>
                </a:cxn>
                <a:cxn ang="0">
                  <a:pos x="1045" y="474"/>
                </a:cxn>
                <a:cxn ang="0">
                  <a:pos x="1056" y="662"/>
                </a:cxn>
                <a:cxn ang="0">
                  <a:pos x="1045" y="861"/>
                </a:cxn>
                <a:cxn ang="0">
                  <a:pos x="1001" y="1015"/>
                </a:cxn>
                <a:cxn ang="0">
                  <a:pos x="946" y="1136"/>
                </a:cxn>
                <a:cxn ang="0">
                  <a:pos x="869" y="1225"/>
                </a:cxn>
                <a:cxn ang="0">
                  <a:pos x="792" y="1280"/>
                </a:cxn>
                <a:cxn ang="0">
                  <a:pos x="704" y="1313"/>
                </a:cxn>
                <a:cxn ang="0">
                  <a:pos x="627" y="1324"/>
                </a:cxn>
              </a:cxnLst>
              <a:rect l="0" t="0" r="r" b="b"/>
              <a:pathLst>
                <a:path w="1254" h="1379">
                  <a:moveTo>
                    <a:pt x="1254" y="695"/>
                  </a:moveTo>
                  <a:lnTo>
                    <a:pt x="1232" y="507"/>
                  </a:lnTo>
                  <a:lnTo>
                    <a:pt x="1166" y="342"/>
                  </a:lnTo>
                  <a:lnTo>
                    <a:pt x="1067" y="199"/>
                  </a:lnTo>
                  <a:lnTo>
                    <a:pt x="946" y="88"/>
                  </a:lnTo>
                  <a:lnTo>
                    <a:pt x="792" y="22"/>
                  </a:lnTo>
                  <a:lnTo>
                    <a:pt x="627" y="0"/>
                  </a:lnTo>
                  <a:lnTo>
                    <a:pt x="462" y="22"/>
                  </a:lnTo>
                  <a:lnTo>
                    <a:pt x="308" y="88"/>
                  </a:lnTo>
                  <a:lnTo>
                    <a:pt x="187" y="199"/>
                  </a:lnTo>
                  <a:lnTo>
                    <a:pt x="88" y="342"/>
                  </a:lnTo>
                  <a:lnTo>
                    <a:pt x="22" y="507"/>
                  </a:lnTo>
                  <a:lnTo>
                    <a:pt x="0" y="695"/>
                  </a:lnTo>
                  <a:lnTo>
                    <a:pt x="22" y="883"/>
                  </a:lnTo>
                  <a:lnTo>
                    <a:pt x="88" y="1048"/>
                  </a:lnTo>
                  <a:lnTo>
                    <a:pt x="187" y="1181"/>
                  </a:lnTo>
                  <a:lnTo>
                    <a:pt x="308" y="1291"/>
                  </a:lnTo>
                  <a:lnTo>
                    <a:pt x="462" y="1357"/>
                  </a:lnTo>
                  <a:lnTo>
                    <a:pt x="627" y="1379"/>
                  </a:lnTo>
                  <a:lnTo>
                    <a:pt x="792" y="1357"/>
                  </a:lnTo>
                  <a:lnTo>
                    <a:pt x="946" y="1280"/>
                  </a:lnTo>
                  <a:lnTo>
                    <a:pt x="1067" y="1181"/>
                  </a:lnTo>
                  <a:lnTo>
                    <a:pt x="1166" y="1037"/>
                  </a:lnTo>
                  <a:lnTo>
                    <a:pt x="1232" y="872"/>
                  </a:lnTo>
                  <a:lnTo>
                    <a:pt x="1254" y="695"/>
                  </a:lnTo>
                  <a:close/>
                  <a:moveTo>
                    <a:pt x="627" y="1324"/>
                  </a:moveTo>
                  <a:lnTo>
                    <a:pt x="550" y="1313"/>
                  </a:lnTo>
                  <a:lnTo>
                    <a:pt x="462" y="1280"/>
                  </a:lnTo>
                  <a:lnTo>
                    <a:pt x="374" y="1225"/>
                  </a:lnTo>
                  <a:lnTo>
                    <a:pt x="308" y="1136"/>
                  </a:lnTo>
                  <a:lnTo>
                    <a:pt x="242" y="1015"/>
                  </a:lnTo>
                  <a:lnTo>
                    <a:pt x="209" y="861"/>
                  </a:lnTo>
                  <a:lnTo>
                    <a:pt x="187" y="662"/>
                  </a:lnTo>
                  <a:lnTo>
                    <a:pt x="209" y="474"/>
                  </a:lnTo>
                  <a:lnTo>
                    <a:pt x="253" y="320"/>
                  </a:lnTo>
                  <a:lnTo>
                    <a:pt x="308" y="210"/>
                  </a:lnTo>
                  <a:lnTo>
                    <a:pt x="385" y="132"/>
                  </a:lnTo>
                  <a:lnTo>
                    <a:pt x="473" y="77"/>
                  </a:lnTo>
                  <a:lnTo>
                    <a:pt x="550" y="55"/>
                  </a:lnTo>
                  <a:lnTo>
                    <a:pt x="627" y="44"/>
                  </a:lnTo>
                  <a:lnTo>
                    <a:pt x="704" y="55"/>
                  </a:lnTo>
                  <a:lnTo>
                    <a:pt x="781" y="77"/>
                  </a:lnTo>
                  <a:lnTo>
                    <a:pt x="869" y="132"/>
                  </a:lnTo>
                  <a:lnTo>
                    <a:pt x="946" y="221"/>
                  </a:lnTo>
                  <a:lnTo>
                    <a:pt x="1001" y="331"/>
                  </a:lnTo>
                  <a:lnTo>
                    <a:pt x="1045" y="474"/>
                  </a:lnTo>
                  <a:lnTo>
                    <a:pt x="1056" y="662"/>
                  </a:lnTo>
                  <a:lnTo>
                    <a:pt x="1045" y="861"/>
                  </a:lnTo>
                  <a:lnTo>
                    <a:pt x="1001" y="1015"/>
                  </a:lnTo>
                  <a:lnTo>
                    <a:pt x="946" y="1136"/>
                  </a:lnTo>
                  <a:lnTo>
                    <a:pt x="869" y="1225"/>
                  </a:lnTo>
                  <a:lnTo>
                    <a:pt x="792" y="1280"/>
                  </a:lnTo>
                  <a:lnTo>
                    <a:pt x="704" y="1313"/>
                  </a:lnTo>
                  <a:lnTo>
                    <a:pt x="627" y="13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567"/>
            <p:cNvSpPr>
              <a:spLocks/>
            </p:cNvSpPr>
            <p:nvPr/>
          </p:nvSpPr>
          <p:spPr bwMode="auto">
            <a:xfrm>
              <a:off x="4251" y="19581"/>
              <a:ext cx="957" cy="861"/>
            </a:xfrm>
            <a:custGeom>
              <a:avLst/>
              <a:gdLst/>
              <a:ahLst/>
              <a:cxnLst>
                <a:cxn ang="0">
                  <a:pos x="682" y="685"/>
                </a:cxn>
                <a:cxn ang="0">
                  <a:pos x="682" y="861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902" y="784"/>
                </a:cxn>
                <a:cxn ang="0">
                  <a:pos x="858" y="773"/>
                </a:cxn>
                <a:cxn ang="0">
                  <a:pos x="836" y="762"/>
                </a:cxn>
                <a:cxn ang="0">
                  <a:pos x="814" y="740"/>
                </a:cxn>
                <a:cxn ang="0">
                  <a:pos x="814" y="0"/>
                </a:cxn>
                <a:cxn ang="0">
                  <a:pos x="528" y="23"/>
                </a:cxn>
                <a:cxn ang="0">
                  <a:pos x="528" y="78"/>
                </a:cxn>
                <a:cxn ang="0">
                  <a:pos x="583" y="78"/>
                </a:cxn>
                <a:cxn ang="0">
                  <a:pos x="627" y="89"/>
                </a:cxn>
                <a:cxn ang="0">
                  <a:pos x="649" y="100"/>
                </a:cxn>
                <a:cxn ang="0">
                  <a:pos x="671" y="122"/>
                </a:cxn>
                <a:cxn ang="0">
                  <a:pos x="682" y="144"/>
                </a:cxn>
                <a:cxn ang="0">
                  <a:pos x="682" y="519"/>
                </a:cxn>
                <a:cxn ang="0">
                  <a:pos x="660" y="640"/>
                </a:cxn>
                <a:cxn ang="0">
                  <a:pos x="616" y="729"/>
                </a:cxn>
                <a:cxn ang="0">
                  <a:pos x="539" y="795"/>
                </a:cxn>
                <a:cxn ang="0">
                  <a:pos x="451" y="817"/>
                </a:cxn>
                <a:cxn ang="0">
                  <a:pos x="374" y="806"/>
                </a:cxn>
                <a:cxn ang="0">
                  <a:pos x="319" y="784"/>
                </a:cxn>
                <a:cxn ang="0">
                  <a:pos x="297" y="740"/>
                </a:cxn>
                <a:cxn ang="0">
                  <a:pos x="286" y="685"/>
                </a:cxn>
                <a:cxn ang="0">
                  <a:pos x="286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43" y="111"/>
                </a:cxn>
                <a:cxn ang="0">
                  <a:pos x="143" y="144"/>
                </a:cxn>
                <a:cxn ang="0">
                  <a:pos x="154" y="188"/>
                </a:cxn>
                <a:cxn ang="0">
                  <a:pos x="154" y="618"/>
                </a:cxn>
                <a:cxn ang="0">
                  <a:pos x="165" y="685"/>
                </a:cxn>
                <a:cxn ang="0">
                  <a:pos x="187" y="751"/>
                </a:cxn>
                <a:cxn ang="0">
                  <a:pos x="242" y="806"/>
                </a:cxn>
                <a:cxn ang="0">
                  <a:pos x="319" y="850"/>
                </a:cxn>
                <a:cxn ang="0">
                  <a:pos x="440" y="861"/>
                </a:cxn>
                <a:cxn ang="0">
                  <a:pos x="539" y="839"/>
                </a:cxn>
                <a:cxn ang="0">
                  <a:pos x="616" y="784"/>
                </a:cxn>
                <a:cxn ang="0">
                  <a:pos x="682" y="685"/>
                </a:cxn>
              </a:cxnLst>
              <a:rect l="0" t="0" r="r" b="b"/>
              <a:pathLst>
                <a:path w="957" h="861">
                  <a:moveTo>
                    <a:pt x="682" y="685"/>
                  </a:moveTo>
                  <a:lnTo>
                    <a:pt x="682" y="861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62"/>
                  </a:lnTo>
                  <a:lnTo>
                    <a:pt x="814" y="740"/>
                  </a:lnTo>
                  <a:lnTo>
                    <a:pt x="814" y="0"/>
                  </a:lnTo>
                  <a:lnTo>
                    <a:pt x="528" y="23"/>
                  </a:lnTo>
                  <a:lnTo>
                    <a:pt x="528" y="78"/>
                  </a:lnTo>
                  <a:lnTo>
                    <a:pt x="583" y="78"/>
                  </a:lnTo>
                  <a:lnTo>
                    <a:pt x="627" y="89"/>
                  </a:lnTo>
                  <a:lnTo>
                    <a:pt x="649" y="100"/>
                  </a:lnTo>
                  <a:lnTo>
                    <a:pt x="671" y="122"/>
                  </a:lnTo>
                  <a:lnTo>
                    <a:pt x="682" y="144"/>
                  </a:lnTo>
                  <a:lnTo>
                    <a:pt x="682" y="519"/>
                  </a:lnTo>
                  <a:lnTo>
                    <a:pt x="660" y="640"/>
                  </a:lnTo>
                  <a:lnTo>
                    <a:pt x="616" y="729"/>
                  </a:lnTo>
                  <a:lnTo>
                    <a:pt x="539" y="795"/>
                  </a:lnTo>
                  <a:lnTo>
                    <a:pt x="451" y="817"/>
                  </a:lnTo>
                  <a:lnTo>
                    <a:pt x="374" y="806"/>
                  </a:lnTo>
                  <a:lnTo>
                    <a:pt x="319" y="784"/>
                  </a:lnTo>
                  <a:lnTo>
                    <a:pt x="297" y="740"/>
                  </a:lnTo>
                  <a:lnTo>
                    <a:pt x="286" y="685"/>
                  </a:lnTo>
                  <a:lnTo>
                    <a:pt x="286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43" y="111"/>
                  </a:lnTo>
                  <a:lnTo>
                    <a:pt x="143" y="144"/>
                  </a:lnTo>
                  <a:lnTo>
                    <a:pt x="154" y="188"/>
                  </a:lnTo>
                  <a:lnTo>
                    <a:pt x="154" y="618"/>
                  </a:lnTo>
                  <a:lnTo>
                    <a:pt x="165" y="685"/>
                  </a:lnTo>
                  <a:lnTo>
                    <a:pt x="187" y="751"/>
                  </a:lnTo>
                  <a:lnTo>
                    <a:pt x="242" y="806"/>
                  </a:lnTo>
                  <a:lnTo>
                    <a:pt x="319" y="850"/>
                  </a:lnTo>
                  <a:lnTo>
                    <a:pt x="440" y="861"/>
                  </a:lnTo>
                  <a:lnTo>
                    <a:pt x="539" y="839"/>
                  </a:lnTo>
                  <a:lnTo>
                    <a:pt x="616" y="784"/>
                  </a:lnTo>
                  <a:lnTo>
                    <a:pt x="682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68"/>
            <p:cNvSpPr>
              <a:spLocks/>
            </p:cNvSpPr>
            <p:nvPr/>
          </p:nvSpPr>
          <p:spPr bwMode="auto">
            <a:xfrm>
              <a:off x="5285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54" y="409"/>
                </a:cxn>
                <a:cxn ang="0">
                  <a:pos x="154" y="938"/>
                </a:cxn>
                <a:cxn ang="0">
                  <a:pos x="165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39" y="828"/>
                </a:cxn>
                <a:cxn ang="0">
                  <a:pos x="539" y="927"/>
                </a:cxn>
                <a:cxn ang="0">
                  <a:pos x="528" y="1027"/>
                </a:cxn>
                <a:cxn ang="0">
                  <a:pos x="506" y="1093"/>
                </a:cxn>
                <a:cxn ang="0">
                  <a:pos x="462" y="1126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86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54" y="409"/>
                  </a:lnTo>
                  <a:lnTo>
                    <a:pt x="154" y="938"/>
                  </a:lnTo>
                  <a:lnTo>
                    <a:pt x="165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39" y="828"/>
                  </a:lnTo>
                  <a:lnTo>
                    <a:pt x="539" y="927"/>
                  </a:lnTo>
                  <a:lnTo>
                    <a:pt x="528" y="1027"/>
                  </a:lnTo>
                  <a:lnTo>
                    <a:pt x="506" y="1093"/>
                  </a:lnTo>
                  <a:lnTo>
                    <a:pt x="462" y="1126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86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569"/>
            <p:cNvSpPr>
              <a:spLocks noEditPoints="1"/>
            </p:cNvSpPr>
            <p:nvPr/>
          </p:nvSpPr>
          <p:spPr bwMode="auto">
            <a:xfrm>
              <a:off x="6033" y="19581"/>
              <a:ext cx="935" cy="1203"/>
            </a:xfrm>
            <a:custGeom>
              <a:avLst/>
              <a:gdLst/>
              <a:ahLst/>
              <a:cxnLst>
                <a:cxn ang="0">
                  <a:pos x="286" y="199"/>
                </a:cxn>
                <a:cxn ang="0">
                  <a:pos x="352" y="122"/>
                </a:cxn>
                <a:cxn ang="0">
                  <a:pos x="429" y="67"/>
                </a:cxn>
                <a:cxn ang="0">
                  <a:pos x="528" y="45"/>
                </a:cxn>
                <a:cxn ang="0">
                  <a:pos x="627" y="78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81" y="431"/>
                </a:cxn>
                <a:cxn ang="0">
                  <a:pos x="759" y="585"/>
                </a:cxn>
                <a:cxn ang="0">
                  <a:pos x="693" y="707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7"/>
                </a:cxn>
                <a:cxn ang="0">
                  <a:pos x="297" y="685"/>
                </a:cxn>
                <a:cxn ang="0">
                  <a:pos x="286" y="674"/>
                </a:cxn>
                <a:cxn ang="0">
                  <a:pos x="286" y="618"/>
                </a:cxn>
                <a:cxn ang="0">
                  <a:pos x="286" y="199"/>
                </a:cxn>
                <a:cxn ang="0">
                  <a:pos x="286" y="729"/>
                </a:cxn>
                <a:cxn ang="0">
                  <a:pos x="308" y="762"/>
                </a:cxn>
                <a:cxn ang="0">
                  <a:pos x="352" y="806"/>
                </a:cxn>
                <a:cxn ang="0">
                  <a:pos x="418" y="839"/>
                </a:cxn>
                <a:cxn ang="0">
                  <a:pos x="517" y="861"/>
                </a:cxn>
                <a:cxn ang="0">
                  <a:pos x="649" y="839"/>
                </a:cxn>
                <a:cxn ang="0">
                  <a:pos x="759" y="784"/>
                </a:cxn>
                <a:cxn ang="0">
                  <a:pos x="858" y="685"/>
                </a:cxn>
                <a:cxn ang="0">
                  <a:pos x="913" y="563"/>
                </a:cxn>
                <a:cxn ang="0">
                  <a:pos x="935" y="431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8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5"/>
                </a:cxn>
                <a:cxn ang="0">
                  <a:pos x="308" y="89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88" y="78"/>
                </a:cxn>
                <a:cxn ang="0">
                  <a:pos x="121" y="89"/>
                </a:cxn>
                <a:cxn ang="0">
                  <a:pos x="132" y="100"/>
                </a:cxn>
                <a:cxn ang="0">
                  <a:pos x="154" y="144"/>
                </a:cxn>
                <a:cxn ang="0">
                  <a:pos x="154" y="1093"/>
                </a:cxn>
                <a:cxn ang="0">
                  <a:pos x="143" y="1126"/>
                </a:cxn>
                <a:cxn ang="0">
                  <a:pos x="99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86" y="740"/>
                </a:cxn>
                <a:cxn ang="0">
                  <a:pos x="286" y="729"/>
                </a:cxn>
              </a:cxnLst>
              <a:rect l="0" t="0" r="r" b="b"/>
              <a:pathLst>
                <a:path w="935" h="1203">
                  <a:moveTo>
                    <a:pt x="286" y="199"/>
                  </a:moveTo>
                  <a:lnTo>
                    <a:pt x="352" y="122"/>
                  </a:lnTo>
                  <a:lnTo>
                    <a:pt x="429" y="67"/>
                  </a:lnTo>
                  <a:lnTo>
                    <a:pt x="528" y="45"/>
                  </a:lnTo>
                  <a:lnTo>
                    <a:pt x="627" y="78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81" y="431"/>
                  </a:lnTo>
                  <a:lnTo>
                    <a:pt x="759" y="585"/>
                  </a:lnTo>
                  <a:lnTo>
                    <a:pt x="693" y="707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7"/>
                  </a:lnTo>
                  <a:lnTo>
                    <a:pt x="297" y="685"/>
                  </a:lnTo>
                  <a:lnTo>
                    <a:pt x="286" y="674"/>
                  </a:lnTo>
                  <a:lnTo>
                    <a:pt x="286" y="618"/>
                  </a:lnTo>
                  <a:lnTo>
                    <a:pt x="286" y="199"/>
                  </a:lnTo>
                  <a:close/>
                  <a:moveTo>
                    <a:pt x="286" y="729"/>
                  </a:moveTo>
                  <a:lnTo>
                    <a:pt x="308" y="762"/>
                  </a:lnTo>
                  <a:lnTo>
                    <a:pt x="352" y="806"/>
                  </a:lnTo>
                  <a:lnTo>
                    <a:pt x="418" y="839"/>
                  </a:lnTo>
                  <a:lnTo>
                    <a:pt x="517" y="861"/>
                  </a:lnTo>
                  <a:lnTo>
                    <a:pt x="649" y="839"/>
                  </a:lnTo>
                  <a:lnTo>
                    <a:pt x="759" y="784"/>
                  </a:lnTo>
                  <a:lnTo>
                    <a:pt x="858" y="685"/>
                  </a:lnTo>
                  <a:lnTo>
                    <a:pt x="913" y="563"/>
                  </a:lnTo>
                  <a:lnTo>
                    <a:pt x="935" y="431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8"/>
                  </a:lnTo>
                  <a:lnTo>
                    <a:pt x="660" y="23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5"/>
                  </a:lnTo>
                  <a:lnTo>
                    <a:pt x="308" y="89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88" y="78"/>
                  </a:lnTo>
                  <a:lnTo>
                    <a:pt x="121" y="89"/>
                  </a:lnTo>
                  <a:lnTo>
                    <a:pt x="132" y="100"/>
                  </a:lnTo>
                  <a:lnTo>
                    <a:pt x="154" y="144"/>
                  </a:lnTo>
                  <a:lnTo>
                    <a:pt x="154" y="1093"/>
                  </a:lnTo>
                  <a:lnTo>
                    <a:pt x="143" y="1126"/>
                  </a:lnTo>
                  <a:lnTo>
                    <a:pt x="99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86" y="740"/>
                  </a:lnTo>
                  <a:lnTo>
                    <a:pt x="286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570"/>
            <p:cNvSpPr>
              <a:spLocks/>
            </p:cNvSpPr>
            <p:nvPr/>
          </p:nvSpPr>
          <p:spPr bwMode="auto">
            <a:xfrm>
              <a:off x="7100" y="19581"/>
              <a:ext cx="945" cy="861"/>
            </a:xfrm>
            <a:custGeom>
              <a:avLst/>
              <a:gdLst/>
              <a:ahLst/>
              <a:cxnLst>
                <a:cxn ang="0">
                  <a:pos x="670" y="685"/>
                </a:cxn>
                <a:cxn ang="0">
                  <a:pos x="670" y="861"/>
                </a:cxn>
                <a:cxn ang="0">
                  <a:pos x="945" y="839"/>
                </a:cxn>
                <a:cxn ang="0">
                  <a:pos x="945" y="784"/>
                </a:cxn>
                <a:cxn ang="0">
                  <a:pos x="890" y="784"/>
                </a:cxn>
                <a:cxn ang="0">
                  <a:pos x="846" y="773"/>
                </a:cxn>
                <a:cxn ang="0">
                  <a:pos x="824" y="762"/>
                </a:cxn>
                <a:cxn ang="0">
                  <a:pos x="802" y="718"/>
                </a:cxn>
                <a:cxn ang="0">
                  <a:pos x="802" y="0"/>
                </a:cxn>
                <a:cxn ang="0">
                  <a:pos x="516" y="23"/>
                </a:cxn>
                <a:cxn ang="0">
                  <a:pos x="516" y="78"/>
                </a:cxn>
                <a:cxn ang="0">
                  <a:pos x="571" y="78"/>
                </a:cxn>
                <a:cxn ang="0">
                  <a:pos x="604" y="89"/>
                </a:cxn>
                <a:cxn ang="0">
                  <a:pos x="637" y="89"/>
                </a:cxn>
                <a:cxn ang="0">
                  <a:pos x="648" y="100"/>
                </a:cxn>
                <a:cxn ang="0">
                  <a:pos x="659" y="122"/>
                </a:cxn>
                <a:cxn ang="0">
                  <a:pos x="670" y="155"/>
                </a:cxn>
                <a:cxn ang="0">
                  <a:pos x="670" y="519"/>
                </a:cxn>
                <a:cxn ang="0">
                  <a:pos x="648" y="640"/>
                </a:cxn>
                <a:cxn ang="0">
                  <a:pos x="604" y="729"/>
                </a:cxn>
                <a:cxn ang="0">
                  <a:pos x="538" y="795"/>
                </a:cxn>
                <a:cxn ang="0">
                  <a:pos x="439" y="817"/>
                </a:cxn>
                <a:cxn ang="0">
                  <a:pos x="362" y="806"/>
                </a:cxn>
                <a:cxn ang="0">
                  <a:pos x="308" y="784"/>
                </a:cxn>
                <a:cxn ang="0">
                  <a:pos x="286" y="740"/>
                </a:cxn>
                <a:cxn ang="0">
                  <a:pos x="275" y="685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121" y="100"/>
                </a:cxn>
                <a:cxn ang="0">
                  <a:pos x="132" y="111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5"/>
                </a:cxn>
                <a:cxn ang="0">
                  <a:pos x="176" y="751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8" y="861"/>
                </a:cxn>
                <a:cxn ang="0">
                  <a:pos x="527" y="839"/>
                </a:cxn>
                <a:cxn ang="0">
                  <a:pos x="615" y="784"/>
                </a:cxn>
                <a:cxn ang="0">
                  <a:pos x="670" y="685"/>
                </a:cxn>
              </a:cxnLst>
              <a:rect l="0" t="0" r="r" b="b"/>
              <a:pathLst>
                <a:path w="945" h="861">
                  <a:moveTo>
                    <a:pt x="670" y="685"/>
                  </a:moveTo>
                  <a:lnTo>
                    <a:pt x="670" y="861"/>
                  </a:lnTo>
                  <a:lnTo>
                    <a:pt x="945" y="839"/>
                  </a:lnTo>
                  <a:lnTo>
                    <a:pt x="945" y="784"/>
                  </a:lnTo>
                  <a:lnTo>
                    <a:pt x="890" y="784"/>
                  </a:lnTo>
                  <a:lnTo>
                    <a:pt x="846" y="773"/>
                  </a:lnTo>
                  <a:lnTo>
                    <a:pt x="824" y="762"/>
                  </a:lnTo>
                  <a:lnTo>
                    <a:pt x="802" y="718"/>
                  </a:lnTo>
                  <a:lnTo>
                    <a:pt x="802" y="0"/>
                  </a:lnTo>
                  <a:lnTo>
                    <a:pt x="516" y="23"/>
                  </a:lnTo>
                  <a:lnTo>
                    <a:pt x="516" y="78"/>
                  </a:lnTo>
                  <a:lnTo>
                    <a:pt x="571" y="78"/>
                  </a:lnTo>
                  <a:lnTo>
                    <a:pt x="604" y="89"/>
                  </a:lnTo>
                  <a:lnTo>
                    <a:pt x="637" y="89"/>
                  </a:lnTo>
                  <a:lnTo>
                    <a:pt x="648" y="100"/>
                  </a:lnTo>
                  <a:lnTo>
                    <a:pt x="659" y="122"/>
                  </a:lnTo>
                  <a:lnTo>
                    <a:pt x="670" y="155"/>
                  </a:lnTo>
                  <a:lnTo>
                    <a:pt x="670" y="519"/>
                  </a:lnTo>
                  <a:lnTo>
                    <a:pt x="648" y="640"/>
                  </a:lnTo>
                  <a:lnTo>
                    <a:pt x="604" y="729"/>
                  </a:lnTo>
                  <a:lnTo>
                    <a:pt x="538" y="795"/>
                  </a:lnTo>
                  <a:lnTo>
                    <a:pt x="439" y="817"/>
                  </a:lnTo>
                  <a:lnTo>
                    <a:pt x="362" y="806"/>
                  </a:lnTo>
                  <a:lnTo>
                    <a:pt x="308" y="784"/>
                  </a:lnTo>
                  <a:lnTo>
                    <a:pt x="286" y="740"/>
                  </a:lnTo>
                  <a:lnTo>
                    <a:pt x="275" y="685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32" y="111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5"/>
                  </a:lnTo>
                  <a:lnTo>
                    <a:pt x="176" y="751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8" y="861"/>
                  </a:lnTo>
                  <a:lnTo>
                    <a:pt x="527" y="839"/>
                  </a:lnTo>
                  <a:lnTo>
                    <a:pt x="615" y="784"/>
                  </a:lnTo>
                  <a:lnTo>
                    <a:pt x="670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571"/>
            <p:cNvSpPr>
              <a:spLocks/>
            </p:cNvSpPr>
            <p:nvPr/>
          </p:nvSpPr>
          <p:spPr bwMode="auto">
            <a:xfrm>
              <a:off x="8122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65" y="409"/>
                </a:cxn>
                <a:cxn ang="0">
                  <a:pos x="165" y="938"/>
                </a:cxn>
                <a:cxn ang="0">
                  <a:pos x="176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9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65" y="409"/>
                  </a:lnTo>
                  <a:lnTo>
                    <a:pt x="165" y="938"/>
                  </a:lnTo>
                  <a:lnTo>
                    <a:pt x="176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9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72"/>
            <p:cNvSpPr>
              <a:spLocks/>
            </p:cNvSpPr>
            <p:nvPr/>
          </p:nvSpPr>
          <p:spPr bwMode="auto">
            <a:xfrm>
              <a:off x="956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73"/>
            <p:cNvSpPr>
              <a:spLocks/>
            </p:cNvSpPr>
            <p:nvPr/>
          </p:nvSpPr>
          <p:spPr bwMode="auto">
            <a:xfrm>
              <a:off x="10630" y="19107"/>
              <a:ext cx="539" cy="574"/>
            </a:xfrm>
            <a:custGeom>
              <a:avLst/>
              <a:gdLst/>
              <a:ahLst/>
              <a:cxnLst>
                <a:cxn ang="0">
                  <a:pos x="506" y="199"/>
                </a:cxn>
                <a:cxn ang="0">
                  <a:pos x="539" y="165"/>
                </a:cxn>
                <a:cxn ang="0">
                  <a:pos x="539" y="154"/>
                </a:cxn>
                <a:cxn ang="0">
                  <a:pos x="528" y="132"/>
                </a:cxn>
                <a:cxn ang="0">
                  <a:pos x="517" y="121"/>
                </a:cxn>
                <a:cxn ang="0">
                  <a:pos x="473" y="121"/>
                </a:cxn>
                <a:cxn ang="0">
                  <a:pos x="462" y="132"/>
                </a:cxn>
                <a:cxn ang="0">
                  <a:pos x="286" y="254"/>
                </a:cxn>
                <a:cxn ang="0">
                  <a:pos x="308" y="55"/>
                </a:cxn>
                <a:cxn ang="0">
                  <a:pos x="308" y="22"/>
                </a:cxn>
                <a:cxn ang="0">
                  <a:pos x="286" y="0"/>
                </a:cxn>
                <a:cxn ang="0">
                  <a:pos x="264" y="0"/>
                </a:cxn>
                <a:cxn ang="0">
                  <a:pos x="242" y="11"/>
                </a:cxn>
                <a:cxn ang="0">
                  <a:pos x="220" y="33"/>
                </a:cxn>
                <a:cxn ang="0">
                  <a:pos x="242" y="254"/>
                </a:cxn>
                <a:cxn ang="0">
                  <a:pos x="66" y="132"/>
                </a:cxn>
                <a:cxn ang="0">
                  <a:pos x="55" y="121"/>
                </a:cxn>
                <a:cxn ang="0">
                  <a:pos x="33" y="121"/>
                </a:cxn>
                <a:cxn ang="0">
                  <a:pos x="11" y="132"/>
                </a:cxn>
                <a:cxn ang="0">
                  <a:pos x="0" y="143"/>
                </a:cxn>
                <a:cxn ang="0">
                  <a:pos x="0" y="177"/>
                </a:cxn>
                <a:cxn ang="0">
                  <a:pos x="11" y="188"/>
                </a:cxn>
                <a:cxn ang="0">
                  <a:pos x="11" y="199"/>
                </a:cxn>
                <a:cxn ang="0">
                  <a:pos x="33" y="199"/>
                </a:cxn>
                <a:cxn ang="0">
                  <a:pos x="220" y="287"/>
                </a:cxn>
                <a:cxn ang="0">
                  <a:pos x="33" y="375"/>
                </a:cxn>
                <a:cxn ang="0">
                  <a:pos x="11" y="375"/>
                </a:cxn>
                <a:cxn ang="0">
                  <a:pos x="0" y="386"/>
                </a:cxn>
                <a:cxn ang="0">
                  <a:pos x="0" y="419"/>
                </a:cxn>
                <a:cxn ang="0">
                  <a:pos x="11" y="441"/>
                </a:cxn>
                <a:cxn ang="0">
                  <a:pos x="22" y="452"/>
                </a:cxn>
                <a:cxn ang="0">
                  <a:pos x="55" y="452"/>
                </a:cxn>
                <a:cxn ang="0">
                  <a:pos x="66" y="441"/>
                </a:cxn>
                <a:cxn ang="0">
                  <a:pos x="242" y="320"/>
                </a:cxn>
                <a:cxn ang="0">
                  <a:pos x="220" y="541"/>
                </a:cxn>
                <a:cxn ang="0">
                  <a:pos x="242" y="563"/>
                </a:cxn>
                <a:cxn ang="0">
                  <a:pos x="264" y="574"/>
                </a:cxn>
                <a:cxn ang="0">
                  <a:pos x="286" y="574"/>
                </a:cxn>
                <a:cxn ang="0">
                  <a:pos x="308" y="552"/>
                </a:cxn>
                <a:cxn ang="0">
                  <a:pos x="308" y="497"/>
                </a:cxn>
                <a:cxn ang="0">
                  <a:pos x="297" y="430"/>
                </a:cxn>
                <a:cxn ang="0">
                  <a:pos x="286" y="353"/>
                </a:cxn>
                <a:cxn ang="0">
                  <a:pos x="286" y="320"/>
                </a:cxn>
                <a:cxn ang="0">
                  <a:pos x="330" y="353"/>
                </a:cxn>
                <a:cxn ang="0">
                  <a:pos x="385" y="386"/>
                </a:cxn>
                <a:cxn ang="0">
                  <a:pos x="451" y="430"/>
                </a:cxn>
                <a:cxn ang="0">
                  <a:pos x="473" y="441"/>
                </a:cxn>
                <a:cxn ang="0">
                  <a:pos x="484" y="452"/>
                </a:cxn>
                <a:cxn ang="0">
                  <a:pos x="495" y="452"/>
                </a:cxn>
                <a:cxn ang="0">
                  <a:pos x="517" y="441"/>
                </a:cxn>
                <a:cxn ang="0">
                  <a:pos x="528" y="430"/>
                </a:cxn>
                <a:cxn ang="0">
                  <a:pos x="539" y="408"/>
                </a:cxn>
                <a:cxn ang="0">
                  <a:pos x="528" y="386"/>
                </a:cxn>
                <a:cxn ang="0">
                  <a:pos x="517" y="375"/>
                </a:cxn>
                <a:cxn ang="0">
                  <a:pos x="506" y="375"/>
                </a:cxn>
                <a:cxn ang="0">
                  <a:pos x="308" y="287"/>
                </a:cxn>
                <a:cxn ang="0">
                  <a:pos x="506" y="199"/>
                </a:cxn>
              </a:cxnLst>
              <a:rect l="0" t="0" r="r" b="b"/>
              <a:pathLst>
                <a:path w="539" h="574">
                  <a:moveTo>
                    <a:pt x="506" y="199"/>
                  </a:moveTo>
                  <a:lnTo>
                    <a:pt x="539" y="165"/>
                  </a:lnTo>
                  <a:lnTo>
                    <a:pt x="539" y="154"/>
                  </a:lnTo>
                  <a:lnTo>
                    <a:pt x="528" y="132"/>
                  </a:lnTo>
                  <a:lnTo>
                    <a:pt x="517" y="121"/>
                  </a:lnTo>
                  <a:lnTo>
                    <a:pt x="473" y="121"/>
                  </a:lnTo>
                  <a:lnTo>
                    <a:pt x="462" y="132"/>
                  </a:lnTo>
                  <a:lnTo>
                    <a:pt x="286" y="254"/>
                  </a:lnTo>
                  <a:lnTo>
                    <a:pt x="308" y="55"/>
                  </a:lnTo>
                  <a:lnTo>
                    <a:pt x="308" y="22"/>
                  </a:lnTo>
                  <a:lnTo>
                    <a:pt x="286" y="0"/>
                  </a:lnTo>
                  <a:lnTo>
                    <a:pt x="264" y="0"/>
                  </a:lnTo>
                  <a:lnTo>
                    <a:pt x="242" y="11"/>
                  </a:lnTo>
                  <a:lnTo>
                    <a:pt x="220" y="33"/>
                  </a:lnTo>
                  <a:lnTo>
                    <a:pt x="242" y="254"/>
                  </a:lnTo>
                  <a:lnTo>
                    <a:pt x="66" y="132"/>
                  </a:lnTo>
                  <a:lnTo>
                    <a:pt x="55" y="121"/>
                  </a:lnTo>
                  <a:lnTo>
                    <a:pt x="33" y="121"/>
                  </a:lnTo>
                  <a:lnTo>
                    <a:pt x="11" y="132"/>
                  </a:lnTo>
                  <a:lnTo>
                    <a:pt x="0" y="143"/>
                  </a:lnTo>
                  <a:lnTo>
                    <a:pt x="0" y="177"/>
                  </a:lnTo>
                  <a:lnTo>
                    <a:pt x="11" y="188"/>
                  </a:lnTo>
                  <a:lnTo>
                    <a:pt x="11" y="199"/>
                  </a:lnTo>
                  <a:lnTo>
                    <a:pt x="33" y="199"/>
                  </a:lnTo>
                  <a:lnTo>
                    <a:pt x="220" y="287"/>
                  </a:lnTo>
                  <a:lnTo>
                    <a:pt x="33" y="375"/>
                  </a:lnTo>
                  <a:lnTo>
                    <a:pt x="11" y="375"/>
                  </a:lnTo>
                  <a:lnTo>
                    <a:pt x="0" y="386"/>
                  </a:lnTo>
                  <a:lnTo>
                    <a:pt x="0" y="419"/>
                  </a:lnTo>
                  <a:lnTo>
                    <a:pt x="11" y="441"/>
                  </a:lnTo>
                  <a:lnTo>
                    <a:pt x="22" y="452"/>
                  </a:lnTo>
                  <a:lnTo>
                    <a:pt x="55" y="452"/>
                  </a:lnTo>
                  <a:lnTo>
                    <a:pt x="66" y="441"/>
                  </a:lnTo>
                  <a:lnTo>
                    <a:pt x="242" y="320"/>
                  </a:lnTo>
                  <a:lnTo>
                    <a:pt x="220" y="541"/>
                  </a:lnTo>
                  <a:lnTo>
                    <a:pt x="242" y="563"/>
                  </a:lnTo>
                  <a:lnTo>
                    <a:pt x="264" y="574"/>
                  </a:lnTo>
                  <a:lnTo>
                    <a:pt x="286" y="574"/>
                  </a:lnTo>
                  <a:lnTo>
                    <a:pt x="308" y="552"/>
                  </a:lnTo>
                  <a:lnTo>
                    <a:pt x="308" y="497"/>
                  </a:lnTo>
                  <a:lnTo>
                    <a:pt x="297" y="430"/>
                  </a:lnTo>
                  <a:lnTo>
                    <a:pt x="286" y="353"/>
                  </a:lnTo>
                  <a:lnTo>
                    <a:pt x="286" y="320"/>
                  </a:lnTo>
                  <a:lnTo>
                    <a:pt x="330" y="353"/>
                  </a:lnTo>
                  <a:lnTo>
                    <a:pt x="385" y="386"/>
                  </a:lnTo>
                  <a:lnTo>
                    <a:pt x="451" y="430"/>
                  </a:lnTo>
                  <a:lnTo>
                    <a:pt x="473" y="441"/>
                  </a:lnTo>
                  <a:lnTo>
                    <a:pt x="484" y="452"/>
                  </a:lnTo>
                  <a:lnTo>
                    <a:pt x="495" y="452"/>
                  </a:lnTo>
                  <a:lnTo>
                    <a:pt x="517" y="441"/>
                  </a:lnTo>
                  <a:lnTo>
                    <a:pt x="528" y="430"/>
                  </a:lnTo>
                  <a:lnTo>
                    <a:pt x="539" y="408"/>
                  </a:lnTo>
                  <a:lnTo>
                    <a:pt x="528" y="386"/>
                  </a:lnTo>
                  <a:lnTo>
                    <a:pt x="517" y="375"/>
                  </a:lnTo>
                  <a:lnTo>
                    <a:pt x="506" y="375"/>
                  </a:lnTo>
                  <a:lnTo>
                    <a:pt x="308" y="287"/>
                  </a:lnTo>
                  <a:lnTo>
                    <a:pt x="506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74"/>
            <p:cNvSpPr>
              <a:spLocks noEditPoints="1"/>
            </p:cNvSpPr>
            <p:nvPr/>
          </p:nvSpPr>
          <p:spPr bwMode="auto">
            <a:xfrm>
              <a:off x="12027" y="19725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75"/>
            <p:cNvSpPr>
              <a:spLocks noEditPoints="1"/>
            </p:cNvSpPr>
            <p:nvPr/>
          </p:nvSpPr>
          <p:spPr bwMode="auto">
            <a:xfrm>
              <a:off x="13974" y="19570"/>
              <a:ext cx="858" cy="872"/>
            </a:xfrm>
            <a:custGeom>
              <a:avLst/>
              <a:gdLst/>
              <a:ahLst/>
              <a:cxnLst>
                <a:cxn ang="0">
                  <a:pos x="561" y="740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5"/>
                </a:cxn>
                <a:cxn ang="0">
                  <a:pos x="814" y="574"/>
                </a:cxn>
                <a:cxn ang="0">
                  <a:pos x="781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82" y="751"/>
                </a:cxn>
                <a:cxn ang="0">
                  <a:pos x="671" y="254"/>
                </a:cxn>
                <a:cxn ang="0">
                  <a:pos x="605" y="100"/>
                </a:cxn>
                <a:cxn ang="0">
                  <a:pos x="341" y="0"/>
                </a:cxn>
                <a:cxn ang="0">
                  <a:pos x="143" y="56"/>
                </a:cxn>
                <a:cxn ang="0">
                  <a:pos x="55" y="210"/>
                </a:cxn>
                <a:cxn ang="0">
                  <a:pos x="88" y="287"/>
                </a:cxn>
                <a:cxn ang="0">
                  <a:pos x="176" y="298"/>
                </a:cxn>
                <a:cxn ang="0">
                  <a:pos x="220" y="265"/>
                </a:cxn>
                <a:cxn ang="0">
                  <a:pos x="231" y="188"/>
                </a:cxn>
                <a:cxn ang="0">
                  <a:pos x="209" y="155"/>
                </a:cxn>
                <a:cxn ang="0">
                  <a:pos x="132" y="133"/>
                </a:cxn>
                <a:cxn ang="0">
                  <a:pos x="275" y="45"/>
                </a:cxn>
                <a:cxn ang="0">
                  <a:pos x="407" y="56"/>
                </a:cxn>
                <a:cxn ang="0">
                  <a:pos x="517" y="177"/>
                </a:cxn>
                <a:cxn ang="0">
                  <a:pos x="539" y="354"/>
                </a:cxn>
                <a:cxn ang="0">
                  <a:pos x="187" y="420"/>
                </a:cxn>
                <a:cxn ang="0">
                  <a:pos x="22" y="585"/>
                </a:cxn>
                <a:cxn ang="0">
                  <a:pos x="22" y="751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506" y="784"/>
                </a:cxn>
                <a:cxn ang="0">
                  <a:pos x="539" y="398"/>
                </a:cxn>
                <a:cxn ang="0">
                  <a:pos x="528" y="685"/>
                </a:cxn>
                <a:cxn ang="0">
                  <a:pos x="429" y="795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54" y="718"/>
                </a:cxn>
                <a:cxn ang="0">
                  <a:pos x="154" y="607"/>
                </a:cxn>
                <a:cxn ang="0">
                  <a:pos x="231" y="497"/>
                </a:cxn>
                <a:cxn ang="0">
                  <a:pos x="407" y="409"/>
                </a:cxn>
              </a:cxnLst>
              <a:rect l="0" t="0" r="r" b="b"/>
              <a:pathLst>
                <a:path w="858" h="872">
                  <a:moveTo>
                    <a:pt x="550" y="707"/>
                  </a:moveTo>
                  <a:lnTo>
                    <a:pt x="561" y="740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2"/>
                  </a:lnTo>
                  <a:lnTo>
                    <a:pt x="858" y="685"/>
                  </a:lnTo>
                  <a:lnTo>
                    <a:pt x="858" y="574"/>
                  </a:lnTo>
                  <a:lnTo>
                    <a:pt x="814" y="574"/>
                  </a:lnTo>
                  <a:lnTo>
                    <a:pt x="814" y="729"/>
                  </a:lnTo>
                  <a:lnTo>
                    <a:pt x="781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82" y="751"/>
                  </a:lnTo>
                  <a:lnTo>
                    <a:pt x="671" y="729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100"/>
                  </a:lnTo>
                  <a:lnTo>
                    <a:pt x="484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6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66" y="243"/>
                  </a:lnTo>
                  <a:lnTo>
                    <a:pt x="88" y="287"/>
                  </a:lnTo>
                  <a:lnTo>
                    <a:pt x="121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20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8"/>
                  </a:lnTo>
                  <a:lnTo>
                    <a:pt x="275" y="45"/>
                  </a:lnTo>
                  <a:lnTo>
                    <a:pt x="341" y="45"/>
                  </a:lnTo>
                  <a:lnTo>
                    <a:pt x="407" y="56"/>
                  </a:lnTo>
                  <a:lnTo>
                    <a:pt x="473" y="100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4"/>
                  </a:lnTo>
                  <a:lnTo>
                    <a:pt x="319" y="376"/>
                  </a:lnTo>
                  <a:lnTo>
                    <a:pt x="187" y="420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4"/>
                  </a:lnTo>
                  <a:lnTo>
                    <a:pt x="22" y="751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506" y="784"/>
                  </a:lnTo>
                  <a:lnTo>
                    <a:pt x="550" y="707"/>
                  </a:lnTo>
                  <a:close/>
                  <a:moveTo>
                    <a:pt x="539" y="398"/>
                  </a:moveTo>
                  <a:lnTo>
                    <a:pt x="539" y="585"/>
                  </a:lnTo>
                  <a:lnTo>
                    <a:pt x="528" y="685"/>
                  </a:lnTo>
                  <a:lnTo>
                    <a:pt x="484" y="751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54" y="718"/>
                  </a:lnTo>
                  <a:lnTo>
                    <a:pt x="143" y="663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31" y="497"/>
                  </a:lnTo>
                  <a:lnTo>
                    <a:pt x="297" y="442"/>
                  </a:lnTo>
                  <a:lnTo>
                    <a:pt x="407" y="409"/>
                  </a:lnTo>
                  <a:lnTo>
                    <a:pt x="539" y="3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76"/>
            <p:cNvSpPr>
              <a:spLocks/>
            </p:cNvSpPr>
            <p:nvPr/>
          </p:nvSpPr>
          <p:spPr bwMode="auto">
            <a:xfrm>
              <a:off x="14898" y="19581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77"/>
            <p:cNvSpPr>
              <a:spLocks noEditPoints="1"/>
            </p:cNvSpPr>
            <p:nvPr/>
          </p:nvSpPr>
          <p:spPr bwMode="auto">
            <a:xfrm>
              <a:off x="15635" y="19559"/>
              <a:ext cx="869" cy="1247"/>
            </a:xfrm>
            <a:custGeom>
              <a:avLst/>
              <a:gdLst/>
              <a:ahLst/>
              <a:cxnLst>
                <a:cxn ang="0">
                  <a:pos x="297" y="508"/>
                </a:cxn>
                <a:cxn ang="0">
                  <a:pos x="220" y="398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100"/>
                </a:cxn>
                <a:cxn ang="0">
                  <a:pos x="330" y="67"/>
                </a:cxn>
                <a:cxn ang="0">
                  <a:pos x="451" y="89"/>
                </a:cxn>
                <a:cxn ang="0">
                  <a:pos x="528" y="199"/>
                </a:cxn>
                <a:cxn ang="0">
                  <a:pos x="539" y="342"/>
                </a:cxn>
                <a:cxn ang="0">
                  <a:pos x="506" y="464"/>
                </a:cxn>
                <a:cxn ang="0">
                  <a:pos x="407" y="530"/>
                </a:cxn>
                <a:cxn ang="0">
                  <a:pos x="187" y="519"/>
                </a:cxn>
                <a:cxn ang="0">
                  <a:pos x="374" y="574"/>
                </a:cxn>
                <a:cxn ang="0">
                  <a:pos x="594" y="497"/>
                </a:cxn>
                <a:cxn ang="0">
                  <a:pos x="682" y="298"/>
                </a:cxn>
                <a:cxn ang="0">
                  <a:pos x="605" y="122"/>
                </a:cxn>
                <a:cxn ang="0">
                  <a:pos x="682" y="67"/>
                </a:cxn>
                <a:cxn ang="0">
                  <a:pos x="792" y="45"/>
                </a:cxn>
                <a:cxn ang="0">
                  <a:pos x="759" y="78"/>
                </a:cxn>
                <a:cxn ang="0">
                  <a:pos x="781" y="144"/>
                </a:cxn>
                <a:cxn ang="0">
                  <a:pos x="825" y="155"/>
                </a:cxn>
                <a:cxn ang="0">
                  <a:pos x="858" y="133"/>
                </a:cxn>
                <a:cxn ang="0">
                  <a:pos x="869" y="78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62" y="33"/>
                </a:cxn>
                <a:cxn ang="0">
                  <a:pos x="253" y="45"/>
                </a:cxn>
                <a:cxn ang="0">
                  <a:pos x="88" y="199"/>
                </a:cxn>
                <a:cxn ang="0">
                  <a:pos x="88" y="409"/>
                </a:cxn>
                <a:cxn ang="0">
                  <a:pos x="132" y="519"/>
                </a:cxn>
                <a:cxn ang="0">
                  <a:pos x="99" y="607"/>
                </a:cxn>
                <a:cxn ang="0">
                  <a:pos x="110" y="729"/>
                </a:cxn>
                <a:cxn ang="0">
                  <a:pos x="143" y="795"/>
                </a:cxn>
                <a:cxn ang="0">
                  <a:pos x="77" y="872"/>
                </a:cxn>
                <a:cxn ang="0">
                  <a:pos x="0" y="1016"/>
                </a:cxn>
                <a:cxn ang="0">
                  <a:pos x="121" y="1181"/>
                </a:cxn>
                <a:cxn ang="0">
                  <a:pos x="418" y="1247"/>
                </a:cxn>
                <a:cxn ang="0">
                  <a:pos x="660" y="1203"/>
                </a:cxn>
                <a:cxn ang="0">
                  <a:pos x="825" y="1093"/>
                </a:cxn>
                <a:cxn ang="0">
                  <a:pos x="836" y="927"/>
                </a:cxn>
                <a:cxn ang="0">
                  <a:pos x="715" y="795"/>
                </a:cxn>
                <a:cxn ang="0">
                  <a:pos x="506" y="740"/>
                </a:cxn>
                <a:cxn ang="0">
                  <a:pos x="220" y="729"/>
                </a:cxn>
                <a:cxn ang="0">
                  <a:pos x="165" y="674"/>
                </a:cxn>
                <a:cxn ang="0">
                  <a:pos x="154" y="574"/>
                </a:cxn>
                <a:cxn ang="0">
                  <a:pos x="187" y="519"/>
                </a:cxn>
                <a:cxn ang="0">
                  <a:pos x="297" y="1192"/>
                </a:cxn>
                <a:cxn ang="0">
                  <a:pos x="121" y="1082"/>
                </a:cxn>
                <a:cxn ang="0">
                  <a:pos x="110" y="960"/>
                </a:cxn>
                <a:cxn ang="0">
                  <a:pos x="165" y="883"/>
                </a:cxn>
                <a:cxn ang="0">
                  <a:pos x="253" y="850"/>
                </a:cxn>
                <a:cxn ang="0">
                  <a:pos x="616" y="872"/>
                </a:cxn>
                <a:cxn ang="0">
                  <a:pos x="726" y="938"/>
                </a:cxn>
                <a:cxn ang="0">
                  <a:pos x="726" y="1082"/>
                </a:cxn>
                <a:cxn ang="0">
                  <a:pos x="550" y="1192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97" y="508"/>
                  </a:lnTo>
                  <a:lnTo>
                    <a:pt x="242" y="464"/>
                  </a:lnTo>
                  <a:lnTo>
                    <a:pt x="220" y="398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2"/>
                  </a:lnTo>
                  <a:lnTo>
                    <a:pt x="264" y="100"/>
                  </a:lnTo>
                  <a:lnTo>
                    <a:pt x="297" y="89"/>
                  </a:lnTo>
                  <a:lnTo>
                    <a:pt x="330" y="67"/>
                  </a:lnTo>
                  <a:lnTo>
                    <a:pt x="374" y="67"/>
                  </a:lnTo>
                  <a:lnTo>
                    <a:pt x="451" y="89"/>
                  </a:lnTo>
                  <a:lnTo>
                    <a:pt x="506" y="133"/>
                  </a:lnTo>
                  <a:lnTo>
                    <a:pt x="528" y="199"/>
                  </a:lnTo>
                  <a:lnTo>
                    <a:pt x="539" y="254"/>
                  </a:lnTo>
                  <a:lnTo>
                    <a:pt x="539" y="342"/>
                  </a:lnTo>
                  <a:lnTo>
                    <a:pt x="528" y="376"/>
                  </a:lnTo>
                  <a:lnTo>
                    <a:pt x="506" y="464"/>
                  </a:lnTo>
                  <a:lnTo>
                    <a:pt x="451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87" y="519"/>
                  </a:moveTo>
                  <a:lnTo>
                    <a:pt x="297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9"/>
                  </a:lnTo>
                  <a:lnTo>
                    <a:pt x="682" y="298"/>
                  </a:lnTo>
                  <a:lnTo>
                    <a:pt x="660" y="199"/>
                  </a:lnTo>
                  <a:lnTo>
                    <a:pt x="605" y="122"/>
                  </a:lnTo>
                  <a:lnTo>
                    <a:pt x="638" y="89"/>
                  </a:lnTo>
                  <a:lnTo>
                    <a:pt x="682" y="67"/>
                  </a:lnTo>
                  <a:lnTo>
                    <a:pt x="748" y="45"/>
                  </a:lnTo>
                  <a:lnTo>
                    <a:pt x="792" y="45"/>
                  </a:lnTo>
                  <a:lnTo>
                    <a:pt x="770" y="56"/>
                  </a:lnTo>
                  <a:lnTo>
                    <a:pt x="759" y="78"/>
                  </a:lnTo>
                  <a:lnTo>
                    <a:pt x="759" y="100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3"/>
                  </a:lnTo>
                  <a:lnTo>
                    <a:pt x="869" y="122"/>
                  </a:lnTo>
                  <a:lnTo>
                    <a:pt x="869" y="78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9"/>
                  </a:lnTo>
                  <a:lnTo>
                    <a:pt x="462" y="33"/>
                  </a:lnTo>
                  <a:lnTo>
                    <a:pt x="374" y="22"/>
                  </a:lnTo>
                  <a:lnTo>
                    <a:pt x="253" y="45"/>
                  </a:lnTo>
                  <a:lnTo>
                    <a:pt x="154" y="111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9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99" y="607"/>
                  </a:lnTo>
                  <a:lnTo>
                    <a:pt x="99" y="685"/>
                  </a:lnTo>
                  <a:lnTo>
                    <a:pt x="110" y="729"/>
                  </a:lnTo>
                  <a:lnTo>
                    <a:pt x="121" y="762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6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64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25" y="1093"/>
                  </a:lnTo>
                  <a:lnTo>
                    <a:pt x="847" y="1005"/>
                  </a:lnTo>
                  <a:lnTo>
                    <a:pt x="836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1"/>
                  </a:lnTo>
                  <a:lnTo>
                    <a:pt x="506" y="740"/>
                  </a:lnTo>
                  <a:lnTo>
                    <a:pt x="253" y="740"/>
                  </a:lnTo>
                  <a:lnTo>
                    <a:pt x="220" y="729"/>
                  </a:lnTo>
                  <a:lnTo>
                    <a:pt x="187" y="707"/>
                  </a:lnTo>
                  <a:lnTo>
                    <a:pt x="165" y="674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87" y="519"/>
                  </a:lnTo>
                  <a:close/>
                  <a:moveTo>
                    <a:pt x="429" y="1203"/>
                  </a:moveTo>
                  <a:lnTo>
                    <a:pt x="297" y="1192"/>
                  </a:lnTo>
                  <a:lnTo>
                    <a:pt x="187" y="1148"/>
                  </a:lnTo>
                  <a:lnTo>
                    <a:pt x="121" y="1082"/>
                  </a:lnTo>
                  <a:lnTo>
                    <a:pt x="99" y="1016"/>
                  </a:lnTo>
                  <a:lnTo>
                    <a:pt x="110" y="960"/>
                  </a:lnTo>
                  <a:lnTo>
                    <a:pt x="132" y="916"/>
                  </a:lnTo>
                  <a:lnTo>
                    <a:pt x="165" y="883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48" y="1016"/>
                  </a:lnTo>
                  <a:lnTo>
                    <a:pt x="726" y="1082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29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8"/>
            <p:cNvSpPr>
              <a:spLocks/>
            </p:cNvSpPr>
            <p:nvPr/>
          </p:nvSpPr>
          <p:spPr bwMode="auto">
            <a:xfrm>
              <a:off x="16922" y="19581"/>
              <a:ext cx="1474" cy="839"/>
            </a:xfrm>
            <a:custGeom>
              <a:avLst/>
              <a:gdLst/>
              <a:ahLst/>
              <a:cxnLst>
                <a:cxn ang="0">
                  <a:pos x="143" y="729"/>
                </a:cxn>
                <a:cxn ang="0">
                  <a:pos x="88" y="773"/>
                </a:cxn>
                <a:cxn ang="0">
                  <a:pos x="0" y="784"/>
                </a:cxn>
                <a:cxn ang="0">
                  <a:pos x="110" y="839"/>
                </a:cxn>
                <a:cxn ang="0">
                  <a:pos x="308" y="839"/>
                </a:cxn>
                <a:cxn ang="0">
                  <a:pos x="418" y="784"/>
                </a:cxn>
                <a:cxn ang="0">
                  <a:pos x="330" y="773"/>
                </a:cxn>
                <a:cxn ang="0">
                  <a:pos x="275" y="729"/>
                </a:cxn>
                <a:cxn ang="0">
                  <a:pos x="297" y="210"/>
                </a:cxn>
                <a:cxn ang="0">
                  <a:pos x="440" y="56"/>
                </a:cxn>
                <a:cxn ang="0">
                  <a:pos x="605" y="56"/>
                </a:cxn>
                <a:cxn ang="0">
                  <a:pos x="660" y="177"/>
                </a:cxn>
                <a:cxn ang="0">
                  <a:pos x="671" y="729"/>
                </a:cxn>
                <a:cxn ang="0">
                  <a:pos x="638" y="773"/>
                </a:cxn>
                <a:cxn ang="0">
                  <a:pos x="572" y="784"/>
                </a:cxn>
                <a:cxn ang="0">
                  <a:pos x="517" y="839"/>
                </a:cxn>
                <a:cxn ang="0">
                  <a:pos x="737" y="828"/>
                </a:cxn>
                <a:cxn ang="0">
                  <a:pos x="946" y="839"/>
                </a:cxn>
                <a:cxn ang="0">
                  <a:pos x="891" y="784"/>
                </a:cxn>
                <a:cxn ang="0">
                  <a:pos x="825" y="773"/>
                </a:cxn>
                <a:cxn ang="0">
                  <a:pos x="803" y="343"/>
                </a:cxn>
                <a:cxn ang="0">
                  <a:pos x="880" y="122"/>
                </a:cxn>
                <a:cxn ang="0">
                  <a:pos x="1056" y="45"/>
                </a:cxn>
                <a:cxn ang="0">
                  <a:pos x="1166" y="111"/>
                </a:cxn>
                <a:cxn ang="0">
                  <a:pos x="1199" y="254"/>
                </a:cxn>
                <a:cxn ang="0">
                  <a:pos x="1188" y="751"/>
                </a:cxn>
                <a:cxn ang="0">
                  <a:pos x="1144" y="773"/>
                </a:cxn>
                <a:cxn ang="0">
                  <a:pos x="1045" y="784"/>
                </a:cxn>
                <a:cxn ang="0">
                  <a:pos x="1155" y="839"/>
                </a:cxn>
                <a:cxn ang="0">
                  <a:pos x="1364" y="839"/>
                </a:cxn>
                <a:cxn ang="0">
                  <a:pos x="1474" y="784"/>
                </a:cxn>
                <a:cxn ang="0">
                  <a:pos x="1364" y="773"/>
                </a:cxn>
                <a:cxn ang="0">
                  <a:pos x="1331" y="751"/>
                </a:cxn>
                <a:cxn ang="0">
                  <a:pos x="1320" y="232"/>
                </a:cxn>
                <a:cxn ang="0">
                  <a:pos x="1265" y="67"/>
                </a:cxn>
                <a:cxn ang="0">
                  <a:pos x="1166" y="11"/>
                </a:cxn>
                <a:cxn ang="0">
                  <a:pos x="957" y="23"/>
                </a:cxn>
                <a:cxn ang="0">
                  <a:pos x="825" y="122"/>
                </a:cxn>
                <a:cxn ang="0">
                  <a:pos x="770" y="100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330" y="100"/>
                </a:cxn>
                <a:cxn ang="0">
                  <a:pos x="264" y="0"/>
                </a:cxn>
                <a:cxn ang="0">
                  <a:pos x="0" y="78"/>
                </a:cxn>
                <a:cxn ang="0">
                  <a:pos x="121" y="100"/>
                </a:cxn>
                <a:cxn ang="0">
                  <a:pos x="143" y="188"/>
                </a:cxn>
              </a:cxnLst>
              <a:rect l="0" t="0" r="r" b="b"/>
              <a:pathLst>
                <a:path w="1474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52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38" y="111"/>
                  </a:lnTo>
                  <a:lnTo>
                    <a:pt x="660" y="177"/>
                  </a:lnTo>
                  <a:lnTo>
                    <a:pt x="671" y="254"/>
                  </a:lnTo>
                  <a:lnTo>
                    <a:pt x="671" y="729"/>
                  </a:lnTo>
                  <a:lnTo>
                    <a:pt x="660" y="751"/>
                  </a:lnTo>
                  <a:lnTo>
                    <a:pt x="638" y="773"/>
                  </a:lnTo>
                  <a:lnTo>
                    <a:pt x="616" y="773"/>
                  </a:lnTo>
                  <a:lnTo>
                    <a:pt x="572" y="784"/>
                  </a:lnTo>
                  <a:lnTo>
                    <a:pt x="517" y="784"/>
                  </a:lnTo>
                  <a:lnTo>
                    <a:pt x="517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73"/>
                  </a:lnTo>
                  <a:lnTo>
                    <a:pt x="803" y="729"/>
                  </a:lnTo>
                  <a:lnTo>
                    <a:pt x="803" y="343"/>
                  </a:lnTo>
                  <a:lnTo>
                    <a:pt x="825" y="210"/>
                  </a:lnTo>
                  <a:lnTo>
                    <a:pt x="880" y="122"/>
                  </a:lnTo>
                  <a:lnTo>
                    <a:pt x="968" y="56"/>
                  </a:lnTo>
                  <a:lnTo>
                    <a:pt x="1056" y="45"/>
                  </a:lnTo>
                  <a:lnTo>
                    <a:pt x="1133" y="56"/>
                  </a:lnTo>
                  <a:lnTo>
                    <a:pt x="1166" y="111"/>
                  </a:lnTo>
                  <a:lnTo>
                    <a:pt x="1188" y="177"/>
                  </a:lnTo>
                  <a:lnTo>
                    <a:pt x="1199" y="254"/>
                  </a:lnTo>
                  <a:lnTo>
                    <a:pt x="1199" y="729"/>
                  </a:lnTo>
                  <a:lnTo>
                    <a:pt x="1188" y="751"/>
                  </a:lnTo>
                  <a:lnTo>
                    <a:pt x="1166" y="773"/>
                  </a:lnTo>
                  <a:lnTo>
                    <a:pt x="1144" y="773"/>
                  </a:lnTo>
                  <a:lnTo>
                    <a:pt x="1100" y="784"/>
                  </a:lnTo>
                  <a:lnTo>
                    <a:pt x="1045" y="784"/>
                  </a:lnTo>
                  <a:lnTo>
                    <a:pt x="1045" y="839"/>
                  </a:lnTo>
                  <a:lnTo>
                    <a:pt x="1155" y="839"/>
                  </a:lnTo>
                  <a:lnTo>
                    <a:pt x="1265" y="828"/>
                  </a:lnTo>
                  <a:lnTo>
                    <a:pt x="1364" y="839"/>
                  </a:lnTo>
                  <a:lnTo>
                    <a:pt x="1474" y="839"/>
                  </a:lnTo>
                  <a:lnTo>
                    <a:pt x="1474" y="784"/>
                  </a:lnTo>
                  <a:lnTo>
                    <a:pt x="1397" y="784"/>
                  </a:lnTo>
                  <a:lnTo>
                    <a:pt x="1364" y="773"/>
                  </a:lnTo>
                  <a:lnTo>
                    <a:pt x="1342" y="762"/>
                  </a:lnTo>
                  <a:lnTo>
                    <a:pt x="1331" y="751"/>
                  </a:lnTo>
                  <a:lnTo>
                    <a:pt x="1331" y="365"/>
                  </a:lnTo>
                  <a:lnTo>
                    <a:pt x="1320" y="232"/>
                  </a:lnTo>
                  <a:lnTo>
                    <a:pt x="1309" y="144"/>
                  </a:lnTo>
                  <a:lnTo>
                    <a:pt x="1265" y="67"/>
                  </a:lnTo>
                  <a:lnTo>
                    <a:pt x="1232" y="34"/>
                  </a:lnTo>
                  <a:lnTo>
                    <a:pt x="1166" y="11"/>
                  </a:lnTo>
                  <a:lnTo>
                    <a:pt x="1067" y="0"/>
                  </a:lnTo>
                  <a:lnTo>
                    <a:pt x="957" y="23"/>
                  </a:lnTo>
                  <a:lnTo>
                    <a:pt x="880" y="67"/>
                  </a:lnTo>
                  <a:lnTo>
                    <a:pt x="825" y="122"/>
                  </a:lnTo>
                  <a:lnTo>
                    <a:pt x="792" y="188"/>
                  </a:lnTo>
                  <a:lnTo>
                    <a:pt x="770" y="100"/>
                  </a:lnTo>
                  <a:lnTo>
                    <a:pt x="715" y="45"/>
                  </a:lnTo>
                  <a:lnTo>
                    <a:pt x="660" y="23"/>
                  </a:lnTo>
                  <a:lnTo>
                    <a:pt x="594" y="0"/>
                  </a:lnTo>
                  <a:lnTo>
                    <a:pt x="539" y="0"/>
                  </a:lnTo>
                  <a:lnTo>
                    <a:pt x="418" y="23"/>
                  </a:lnTo>
                  <a:lnTo>
                    <a:pt x="330" y="100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9"/>
            <p:cNvSpPr>
              <a:spLocks noEditPoints="1"/>
            </p:cNvSpPr>
            <p:nvPr/>
          </p:nvSpPr>
          <p:spPr bwMode="auto">
            <a:xfrm>
              <a:off x="18495" y="19151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3"/>
                </a:cxn>
                <a:cxn ang="0">
                  <a:pos x="11" y="508"/>
                </a:cxn>
                <a:cxn ang="0">
                  <a:pos x="66" y="508"/>
                </a:cxn>
                <a:cxn ang="0">
                  <a:pos x="99" y="519"/>
                </a:cxn>
                <a:cxn ang="0">
                  <a:pos x="143" y="541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9"/>
                </a:cxn>
                <a:cxn ang="0">
                  <a:pos x="143" y="1181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1"/>
                </a:cxn>
                <a:cxn ang="0">
                  <a:pos x="275" y="1159"/>
                </a:cxn>
                <a:cxn ang="0">
                  <a:pos x="275" y="1126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3"/>
                </a:cxn>
                <a:cxn ang="0">
                  <a:pos x="99" y="155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42" y="177"/>
                </a:cxn>
                <a:cxn ang="0">
                  <a:pos x="264" y="166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3"/>
                  </a:lnTo>
                  <a:lnTo>
                    <a:pt x="11" y="508"/>
                  </a:lnTo>
                  <a:lnTo>
                    <a:pt x="66" y="508"/>
                  </a:lnTo>
                  <a:lnTo>
                    <a:pt x="99" y="519"/>
                  </a:lnTo>
                  <a:lnTo>
                    <a:pt x="143" y="541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9"/>
                  </a:lnTo>
                  <a:lnTo>
                    <a:pt x="143" y="1181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1"/>
                  </a:lnTo>
                  <a:lnTo>
                    <a:pt x="275" y="1159"/>
                  </a:lnTo>
                  <a:lnTo>
                    <a:pt x="275" y="1126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3"/>
                  </a:lnTo>
                  <a:lnTo>
                    <a:pt x="99" y="155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42" y="177"/>
                  </a:lnTo>
                  <a:lnTo>
                    <a:pt x="264" y="166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80"/>
            <p:cNvSpPr>
              <a:spLocks/>
            </p:cNvSpPr>
            <p:nvPr/>
          </p:nvSpPr>
          <p:spPr bwMode="auto">
            <a:xfrm>
              <a:off x="19023" y="19581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9"/>
                </a:cxn>
                <a:cxn ang="0">
                  <a:pos x="275" y="343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6"/>
                </a:cxn>
                <a:cxn ang="0">
                  <a:pos x="528" y="45"/>
                </a:cxn>
                <a:cxn ang="0">
                  <a:pos x="605" y="56"/>
                </a:cxn>
                <a:cxn ang="0">
                  <a:pos x="649" y="111"/>
                </a:cxn>
                <a:cxn ang="0">
                  <a:pos x="671" y="177"/>
                </a:cxn>
                <a:cxn ang="0">
                  <a:pos x="671" y="729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1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7"/>
                </a:cxn>
                <a:cxn ang="0">
                  <a:pos x="704" y="34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6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49" y="111"/>
                  </a:lnTo>
                  <a:lnTo>
                    <a:pt x="671" y="177"/>
                  </a:lnTo>
                  <a:lnTo>
                    <a:pt x="671" y="729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1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7"/>
                  </a:lnTo>
                  <a:lnTo>
                    <a:pt x="704" y="34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6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1"/>
            <p:cNvSpPr>
              <a:spLocks/>
            </p:cNvSpPr>
            <p:nvPr/>
          </p:nvSpPr>
          <p:spPr bwMode="auto">
            <a:xfrm>
              <a:off x="14458" y="21137"/>
              <a:ext cx="484" cy="883"/>
            </a:xfrm>
            <a:custGeom>
              <a:avLst/>
              <a:gdLst/>
              <a:ahLst/>
              <a:cxnLst>
                <a:cxn ang="0">
                  <a:pos x="297" y="33"/>
                </a:cxn>
                <a:cxn ang="0">
                  <a:pos x="297" y="0"/>
                </a:cxn>
                <a:cxn ang="0">
                  <a:pos x="264" y="0"/>
                </a:cxn>
                <a:cxn ang="0">
                  <a:pos x="165" y="56"/>
                </a:cxn>
                <a:cxn ang="0">
                  <a:pos x="77" y="78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77" y="133"/>
                </a:cxn>
                <a:cxn ang="0">
                  <a:pos x="198" y="100"/>
                </a:cxn>
                <a:cxn ang="0">
                  <a:pos x="198" y="795"/>
                </a:cxn>
                <a:cxn ang="0">
                  <a:pos x="187" y="806"/>
                </a:cxn>
                <a:cxn ang="0">
                  <a:pos x="187" y="817"/>
                </a:cxn>
                <a:cxn ang="0">
                  <a:pos x="165" y="828"/>
                </a:cxn>
                <a:cxn ang="0">
                  <a:pos x="143" y="828"/>
                </a:cxn>
                <a:cxn ang="0">
                  <a:pos x="110" y="839"/>
                </a:cxn>
                <a:cxn ang="0">
                  <a:pos x="11" y="839"/>
                </a:cxn>
                <a:cxn ang="0">
                  <a:pos x="11" y="883"/>
                </a:cxn>
                <a:cxn ang="0">
                  <a:pos x="484" y="883"/>
                </a:cxn>
                <a:cxn ang="0">
                  <a:pos x="484" y="839"/>
                </a:cxn>
                <a:cxn ang="0">
                  <a:pos x="385" y="839"/>
                </a:cxn>
                <a:cxn ang="0">
                  <a:pos x="352" y="828"/>
                </a:cxn>
                <a:cxn ang="0">
                  <a:pos x="330" y="828"/>
                </a:cxn>
                <a:cxn ang="0">
                  <a:pos x="308" y="817"/>
                </a:cxn>
                <a:cxn ang="0">
                  <a:pos x="308" y="806"/>
                </a:cxn>
                <a:cxn ang="0">
                  <a:pos x="297" y="795"/>
                </a:cxn>
                <a:cxn ang="0">
                  <a:pos x="297" y="773"/>
                </a:cxn>
                <a:cxn ang="0">
                  <a:pos x="297" y="33"/>
                </a:cxn>
              </a:cxnLst>
              <a:rect l="0" t="0" r="r" b="b"/>
              <a:pathLst>
                <a:path w="484" h="883">
                  <a:moveTo>
                    <a:pt x="297" y="33"/>
                  </a:moveTo>
                  <a:lnTo>
                    <a:pt x="297" y="0"/>
                  </a:lnTo>
                  <a:lnTo>
                    <a:pt x="264" y="0"/>
                  </a:lnTo>
                  <a:lnTo>
                    <a:pt x="165" y="56"/>
                  </a:lnTo>
                  <a:lnTo>
                    <a:pt x="77" y="78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77" y="133"/>
                  </a:lnTo>
                  <a:lnTo>
                    <a:pt x="198" y="100"/>
                  </a:lnTo>
                  <a:lnTo>
                    <a:pt x="198" y="795"/>
                  </a:lnTo>
                  <a:lnTo>
                    <a:pt x="187" y="806"/>
                  </a:lnTo>
                  <a:lnTo>
                    <a:pt x="187" y="817"/>
                  </a:lnTo>
                  <a:lnTo>
                    <a:pt x="165" y="828"/>
                  </a:lnTo>
                  <a:lnTo>
                    <a:pt x="143" y="828"/>
                  </a:lnTo>
                  <a:lnTo>
                    <a:pt x="110" y="839"/>
                  </a:lnTo>
                  <a:lnTo>
                    <a:pt x="11" y="839"/>
                  </a:lnTo>
                  <a:lnTo>
                    <a:pt x="11" y="883"/>
                  </a:lnTo>
                  <a:lnTo>
                    <a:pt x="484" y="883"/>
                  </a:lnTo>
                  <a:lnTo>
                    <a:pt x="484" y="839"/>
                  </a:lnTo>
                  <a:lnTo>
                    <a:pt x="385" y="839"/>
                  </a:lnTo>
                  <a:lnTo>
                    <a:pt x="352" y="828"/>
                  </a:lnTo>
                  <a:lnTo>
                    <a:pt x="330" y="828"/>
                  </a:lnTo>
                  <a:lnTo>
                    <a:pt x="308" y="817"/>
                  </a:lnTo>
                  <a:lnTo>
                    <a:pt x="308" y="806"/>
                  </a:lnTo>
                  <a:lnTo>
                    <a:pt x="297" y="795"/>
                  </a:lnTo>
                  <a:lnTo>
                    <a:pt x="297" y="773"/>
                  </a:lnTo>
                  <a:lnTo>
                    <a:pt x="297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82"/>
            <p:cNvSpPr>
              <a:spLocks noEditPoints="1"/>
            </p:cNvSpPr>
            <p:nvPr/>
          </p:nvSpPr>
          <p:spPr bwMode="auto">
            <a:xfrm>
              <a:off x="15217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83"/>
            <p:cNvSpPr>
              <a:spLocks/>
            </p:cNvSpPr>
            <p:nvPr/>
          </p:nvSpPr>
          <p:spPr bwMode="auto">
            <a:xfrm>
              <a:off x="16361" y="21093"/>
              <a:ext cx="649" cy="938"/>
            </a:xfrm>
            <a:custGeom>
              <a:avLst/>
              <a:gdLst/>
              <a:ahLst/>
              <a:cxnLst>
                <a:cxn ang="0">
                  <a:pos x="319" y="11"/>
                </a:cxn>
                <a:cxn ang="0">
                  <a:pos x="297" y="0"/>
                </a:cxn>
                <a:cxn ang="0">
                  <a:pos x="253" y="11"/>
                </a:cxn>
                <a:cxn ang="0">
                  <a:pos x="132" y="22"/>
                </a:cxn>
                <a:cxn ang="0">
                  <a:pos x="99" y="33"/>
                </a:cxn>
                <a:cxn ang="0">
                  <a:pos x="110" y="66"/>
                </a:cxn>
                <a:cxn ang="0">
                  <a:pos x="198" y="77"/>
                </a:cxn>
                <a:cxn ang="0">
                  <a:pos x="11" y="872"/>
                </a:cxn>
                <a:cxn ang="0">
                  <a:pos x="0" y="916"/>
                </a:cxn>
                <a:cxn ang="0">
                  <a:pos x="66" y="938"/>
                </a:cxn>
                <a:cxn ang="0">
                  <a:pos x="121" y="861"/>
                </a:cxn>
                <a:cxn ang="0">
                  <a:pos x="176" y="629"/>
                </a:cxn>
                <a:cxn ang="0">
                  <a:pos x="264" y="640"/>
                </a:cxn>
                <a:cxn ang="0">
                  <a:pos x="319" y="673"/>
                </a:cxn>
                <a:cxn ang="0">
                  <a:pos x="341" y="762"/>
                </a:cxn>
                <a:cxn ang="0">
                  <a:pos x="330" y="806"/>
                </a:cxn>
                <a:cxn ang="0">
                  <a:pos x="352" y="883"/>
                </a:cxn>
                <a:cxn ang="0">
                  <a:pos x="407" y="927"/>
                </a:cxn>
                <a:cxn ang="0">
                  <a:pos x="473" y="938"/>
                </a:cxn>
                <a:cxn ang="0">
                  <a:pos x="583" y="872"/>
                </a:cxn>
                <a:cxn ang="0">
                  <a:pos x="638" y="728"/>
                </a:cxn>
                <a:cxn ang="0">
                  <a:pos x="605" y="717"/>
                </a:cxn>
                <a:cxn ang="0">
                  <a:pos x="594" y="751"/>
                </a:cxn>
                <a:cxn ang="0">
                  <a:pos x="550" y="850"/>
                </a:cxn>
                <a:cxn ang="0">
                  <a:pos x="473" y="905"/>
                </a:cxn>
                <a:cxn ang="0">
                  <a:pos x="440" y="883"/>
                </a:cxn>
                <a:cxn ang="0">
                  <a:pos x="429" y="795"/>
                </a:cxn>
                <a:cxn ang="0">
                  <a:pos x="440" y="751"/>
                </a:cxn>
                <a:cxn ang="0">
                  <a:pos x="429" y="673"/>
                </a:cxn>
                <a:cxn ang="0">
                  <a:pos x="330" y="607"/>
                </a:cxn>
                <a:cxn ang="0">
                  <a:pos x="231" y="596"/>
                </a:cxn>
                <a:cxn ang="0">
                  <a:pos x="319" y="519"/>
                </a:cxn>
                <a:cxn ang="0">
                  <a:pos x="407" y="442"/>
                </a:cxn>
                <a:cxn ang="0">
                  <a:pos x="550" y="375"/>
                </a:cxn>
                <a:cxn ang="0">
                  <a:pos x="583" y="386"/>
                </a:cxn>
                <a:cxn ang="0">
                  <a:pos x="561" y="408"/>
                </a:cxn>
                <a:cxn ang="0">
                  <a:pos x="528" y="442"/>
                </a:cxn>
                <a:cxn ang="0">
                  <a:pos x="572" y="519"/>
                </a:cxn>
                <a:cxn ang="0">
                  <a:pos x="616" y="508"/>
                </a:cxn>
                <a:cxn ang="0">
                  <a:pos x="649" y="464"/>
                </a:cxn>
                <a:cxn ang="0">
                  <a:pos x="638" y="386"/>
                </a:cxn>
                <a:cxn ang="0">
                  <a:pos x="583" y="342"/>
                </a:cxn>
                <a:cxn ang="0">
                  <a:pos x="473" y="353"/>
                </a:cxn>
                <a:cxn ang="0">
                  <a:pos x="341" y="453"/>
                </a:cxn>
                <a:cxn ang="0">
                  <a:pos x="231" y="541"/>
                </a:cxn>
                <a:cxn ang="0">
                  <a:pos x="319" y="44"/>
                </a:cxn>
              </a:cxnLst>
              <a:rect l="0" t="0" r="r" b="b"/>
              <a:pathLst>
                <a:path w="649" h="938">
                  <a:moveTo>
                    <a:pt x="319" y="44"/>
                  </a:moveTo>
                  <a:lnTo>
                    <a:pt x="319" y="11"/>
                  </a:lnTo>
                  <a:lnTo>
                    <a:pt x="308" y="11"/>
                  </a:lnTo>
                  <a:lnTo>
                    <a:pt x="297" y="0"/>
                  </a:lnTo>
                  <a:lnTo>
                    <a:pt x="275" y="0"/>
                  </a:lnTo>
                  <a:lnTo>
                    <a:pt x="253" y="11"/>
                  </a:lnTo>
                  <a:lnTo>
                    <a:pt x="154" y="11"/>
                  </a:lnTo>
                  <a:lnTo>
                    <a:pt x="132" y="22"/>
                  </a:lnTo>
                  <a:lnTo>
                    <a:pt x="110" y="22"/>
                  </a:lnTo>
                  <a:lnTo>
                    <a:pt x="99" y="33"/>
                  </a:lnTo>
                  <a:lnTo>
                    <a:pt x="99" y="55"/>
                  </a:lnTo>
                  <a:lnTo>
                    <a:pt x="110" y="66"/>
                  </a:lnTo>
                  <a:lnTo>
                    <a:pt x="187" y="66"/>
                  </a:lnTo>
                  <a:lnTo>
                    <a:pt x="198" y="77"/>
                  </a:lnTo>
                  <a:lnTo>
                    <a:pt x="198" y="122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0" y="916"/>
                  </a:lnTo>
                  <a:lnTo>
                    <a:pt x="22" y="938"/>
                  </a:lnTo>
                  <a:lnTo>
                    <a:pt x="66" y="938"/>
                  </a:lnTo>
                  <a:lnTo>
                    <a:pt x="88" y="927"/>
                  </a:lnTo>
                  <a:lnTo>
                    <a:pt x="121" y="861"/>
                  </a:lnTo>
                  <a:lnTo>
                    <a:pt x="143" y="728"/>
                  </a:lnTo>
                  <a:lnTo>
                    <a:pt x="176" y="629"/>
                  </a:lnTo>
                  <a:lnTo>
                    <a:pt x="220" y="629"/>
                  </a:lnTo>
                  <a:lnTo>
                    <a:pt x="264" y="640"/>
                  </a:lnTo>
                  <a:lnTo>
                    <a:pt x="297" y="662"/>
                  </a:lnTo>
                  <a:lnTo>
                    <a:pt x="319" y="673"/>
                  </a:lnTo>
                  <a:lnTo>
                    <a:pt x="341" y="740"/>
                  </a:lnTo>
                  <a:lnTo>
                    <a:pt x="341" y="762"/>
                  </a:lnTo>
                  <a:lnTo>
                    <a:pt x="330" y="784"/>
                  </a:lnTo>
                  <a:lnTo>
                    <a:pt x="330" y="806"/>
                  </a:lnTo>
                  <a:lnTo>
                    <a:pt x="341" y="850"/>
                  </a:lnTo>
                  <a:lnTo>
                    <a:pt x="352" y="883"/>
                  </a:lnTo>
                  <a:lnTo>
                    <a:pt x="374" y="905"/>
                  </a:lnTo>
                  <a:lnTo>
                    <a:pt x="407" y="927"/>
                  </a:lnTo>
                  <a:lnTo>
                    <a:pt x="440" y="938"/>
                  </a:lnTo>
                  <a:lnTo>
                    <a:pt x="473" y="938"/>
                  </a:lnTo>
                  <a:lnTo>
                    <a:pt x="539" y="916"/>
                  </a:lnTo>
                  <a:lnTo>
                    <a:pt x="583" y="872"/>
                  </a:lnTo>
                  <a:lnTo>
                    <a:pt x="638" y="762"/>
                  </a:lnTo>
                  <a:lnTo>
                    <a:pt x="638" y="728"/>
                  </a:lnTo>
                  <a:lnTo>
                    <a:pt x="627" y="717"/>
                  </a:lnTo>
                  <a:lnTo>
                    <a:pt x="605" y="717"/>
                  </a:lnTo>
                  <a:lnTo>
                    <a:pt x="605" y="728"/>
                  </a:lnTo>
                  <a:lnTo>
                    <a:pt x="594" y="751"/>
                  </a:lnTo>
                  <a:lnTo>
                    <a:pt x="572" y="817"/>
                  </a:lnTo>
                  <a:lnTo>
                    <a:pt x="550" y="850"/>
                  </a:lnTo>
                  <a:lnTo>
                    <a:pt x="506" y="894"/>
                  </a:lnTo>
                  <a:lnTo>
                    <a:pt x="473" y="905"/>
                  </a:lnTo>
                  <a:lnTo>
                    <a:pt x="451" y="894"/>
                  </a:lnTo>
                  <a:lnTo>
                    <a:pt x="440" y="883"/>
                  </a:lnTo>
                  <a:lnTo>
                    <a:pt x="429" y="861"/>
                  </a:lnTo>
                  <a:lnTo>
                    <a:pt x="429" y="795"/>
                  </a:lnTo>
                  <a:lnTo>
                    <a:pt x="440" y="773"/>
                  </a:lnTo>
                  <a:lnTo>
                    <a:pt x="440" y="751"/>
                  </a:lnTo>
                  <a:lnTo>
                    <a:pt x="451" y="728"/>
                  </a:lnTo>
                  <a:lnTo>
                    <a:pt x="429" y="673"/>
                  </a:lnTo>
                  <a:lnTo>
                    <a:pt x="385" y="629"/>
                  </a:lnTo>
                  <a:lnTo>
                    <a:pt x="330" y="607"/>
                  </a:lnTo>
                  <a:lnTo>
                    <a:pt x="275" y="596"/>
                  </a:lnTo>
                  <a:lnTo>
                    <a:pt x="231" y="596"/>
                  </a:lnTo>
                  <a:lnTo>
                    <a:pt x="297" y="552"/>
                  </a:lnTo>
                  <a:lnTo>
                    <a:pt x="319" y="519"/>
                  </a:lnTo>
                  <a:lnTo>
                    <a:pt x="341" y="508"/>
                  </a:lnTo>
                  <a:lnTo>
                    <a:pt x="407" y="442"/>
                  </a:lnTo>
                  <a:lnTo>
                    <a:pt x="473" y="397"/>
                  </a:lnTo>
                  <a:lnTo>
                    <a:pt x="550" y="375"/>
                  </a:lnTo>
                  <a:lnTo>
                    <a:pt x="561" y="375"/>
                  </a:lnTo>
                  <a:lnTo>
                    <a:pt x="583" y="386"/>
                  </a:lnTo>
                  <a:lnTo>
                    <a:pt x="594" y="397"/>
                  </a:lnTo>
                  <a:lnTo>
                    <a:pt x="561" y="408"/>
                  </a:lnTo>
                  <a:lnTo>
                    <a:pt x="539" y="420"/>
                  </a:lnTo>
                  <a:lnTo>
                    <a:pt x="528" y="442"/>
                  </a:lnTo>
                  <a:lnTo>
                    <a:pt x="528" y="497"/>
                  </a:lnTo>
                  <a:lnTo>
                    <a:pt x="572" y="519"/>
                  </a:lnTo>
                  <a:lnTo>
                    <a:pt x="594" y="519"/>
                  </a:lnTo>
                  <a:lnTo>
                    <a:pt x="616" y="508"/>
                  </a:lnTo>
                  <a:lnTo>
                    <a:pt x="638" y="486"/>
                  </a:lnTo>
                  <a:lnTo>
                    <a:pt x="649" y="464"/>
                  </a:lnTo>
                  <a:lnTo>
                    <a:pt x="649" y="408"/>
                  </a:lnTo>
                  <a:lnTo>
                    <a:pt x="638" y="386"/>
                  </a:lnTo>
                  <a:lnTo>
                    <a:pt x="616" y="364"/>
                  </a:lnTo>
                  <a:lnTo>
                    <a:pt x="583" y="342"/>
                  </a:lnTo>
                  <a:lnTo>
                    <a:pt x="550" y="342"/>
                  </a:lnTo>
                  <a:lnTo>
                    <a:pt x="473" y="353"/>
                  </a:lnTo>
                  <a:lnTo>
                    <a:pt x="407" y="397"/>
                  </a:lnTo>
                  <a:lnTo>
                    <a:pt x="341" y="453"/>
                  </a:lnTo>
                  <a:lnTo>
                    <a:pt x="286" y="508"/>
                  </a:lnTo>
                  <a:lnTo>
                    <a:pt x="231" y="541"/>
                  </a:lnTo>
                  <a:lnTo>
                    <a:pt x="187" y="574"/>
                  </a:lnTo>
                  <a:lnTo>
                    <a:pt x="319" y="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84"/>
            <p:cNvSpPr>
              <a:spLocks noEditPoints="1"/>
            </p:cNvSpPr>
            <p:nvPr/>
          </p:nvSpPr>
          <p:spPr bwMode="auto">
            <a:xfrm>
              <a:off x="17230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585"/>
            <p:cNvSpPr>
              <a:spLocks/>
            </p:cNvSpPr>
            <p:nvPr/>
          </p:nvSpPr>
          <p:spPr bwMode="auto">
            <a:xfrm>
              <a:off x="18363" y="21115"/>
              <a:ext cx="1210" cy="905"/>
            </a:xfrm>
            <a:custGeom>
              <a:avLst/>
              <a:gdLst/>
              <a:ahLst/>
              <a:cxnLst>
                <a:cxn ang="0">
                  <a:pos x="671" y="364"/>
                </a:cxn>
                <a:cxn ang="0">
                  <a:pos x="671" y="353"/>
                </a:cxn>
                <a:cxn ang="0">
                  <a:pos x="693" y="331"/>
                </a:cxn>
                <a:cxn ang="0">
                  <a:pos x="946" y="155"/>
                </a:cxn>
                <a:cxn ang="0">
                  <a:pos x="1111" y="55"/>
                </a:cxn>
                <a:cxn ang="0">
                  <a:pos x="1199" y="44"/>
                </a:cxn>
                <a:cxn ang="0">
                  <a:pos x="1210" y="11"/>
                </a:cxn>
                <a:cxn ang="0">
                  <a:pos x="924" y="0"/>
                </a:cxn>
                <a:cxn ang="0">
                  <a:pos x="913" y="33"/>
                </a:cxn>
                <a:cxn ang="0">
                  <a:pos x="946" y="44"/>
                </a:cxn>
                <a:cxn ang="0">
                  <a:pos x="957" y="89"/>
                </a:cxn>
                <a:cxn ang="0">
                  <a:pos x="902" y="133"/>
                </a:cxn>
                <a:cxn ang="0">
                  <a:pos x="462" y="100"/>
                </a:cxn>
                <a:cxn ang="0">
                  <a:pos x="484" y="55"/>
                </a:cxn>
                <a:cxn ang="0">
                  <a:pos x="605" y="44"/>
                </a:cxn>
                <a:cxn ang="0">
                  <a:pos x="616" y="11"/>
                </a:cxn>
                <a:cxn ang="0">
                  <a:pos x="231" y="0"/>
                </a:cxn>
                <a:cxn ang="0">
                  <a:pos x="220" y="33"/>
                </a:cxn>
                <a:cxn ang="0">
                  <a:pos x="330" y="44"/>
                </a:cxn>
                <a:cxn ang="0">
                  <a:pos x="341" y="100"/>
                </a:cxn>
                <a:cxn ang="0">
                  <a:pos x="154" y="828"/>
                </a:cxn>
                <a:cxn ang="0">
                  <a:pos x="132" y="850"/>
                </a:cxn>
                <a:cxn ang="0">
                  <a:pos x="88" y="861"/>
                </a:cxn>
                <a:cxn ang="0">
                  <a:pos x="11" y="872"/>
                </a:cxn>
                <a:cxn ang="0">
                  <a:pos x="11" y="894"/>
                </a:cxn>
                <a:cxn ang="0">
                  <a:pos x="385" y="905"/>
                </a:cxn>
                <a:cxn ang="0">
                  <a:pos x="396" y="861"/>
                </a:cxn>
                <a:cxn ang="0">
                  <a:pos x="308" y="850"/>
                </a:cxn>
                <a:cxn ang="0">
                  <a:pos x="275" y="839"/>
                </a:cxn>
                <a:cxn ang="0">
                  <a:pos x="286" y="773"/>
                </a:cxn>
                <a:cxn ang="0">
                  <a:pos x="341" y="574"/>
                </a:cxn>
                <a:cxn ang="0">
                  <a:pos x="748" y="795"/>
                </a:cxn>
                <a:cxn ang="0">
                  <a:pos x="759" y="839"/>
                </a:cxn>
                <a:cxn ang="0">
                  <a:pos x="737" y="850"/>
                </a:cxn>
                <a:cxn ang="0">
                  <a:pos x="682" y="861"/>
                </a:cxn>
                <a:cxn ang="0">
                  <a:pos x="671" y="905"/>
                </a:cxn>
                <a:cxn ang="0">
                  <a:pos x="1012" y="894"/>
                </a:cxn>
                <a:cxn ang="0">
                  <a:pos x="968" y="861"/>
                </a:cxn>
                <a:cxn ang="0">
                  <a:pos x="935" y="850"/>
                </a:cxn>
                <a:cxn ang="0">
                  <a:pos x="902" y="817"/>
                </a:cxn>
              </a:cxnLst>
              <a:rect l="0" t="0" r="r" b="b"/>
              <a:pathLst>
                <a:path w="1210" h="905">
                  <a:moveTo>
                    <a:pt x="671" y="375"/>
                  </a:moveTo>
                  <a:lnTo>
                    <a:pt x="671" y="364"/>
                  </a:lnTo>
                  <a:lnTo>
                    <a:pt x="660" y="353"/>
                  </a:lnTo>
                  <a:lnTo>
                    <a:pt x="671" y="353"/>
                  </a:lnTo>
                  <a:lnTo>
                    <a:pt x="671" y="342"/>
                  </a:lnTo>
                  <a:lnTo>
                    <a:pt x="693" y="331"/>
                  </a:lnTo>
                  <a:lnTo>
                    <a:pt x="825" y="232"/>
                  </a:lnTo>
                  <a:lnTo>
                    <a:pt x="946" y="155"/>
                  </a:lnTo>
                  <a:lnTo>
                    <a:pt x="1034" y="100"/>
                  </a:lnTo>
                  <a:lnTo>
                    <a:pt x="1111" y="55"/>
                  </a:lnTo>
                  <a:lnTo>
                    <a:pt x="1177" y="44"/>
                  </a:lnTo>
                  <a:lnTo>
                    <a:pt x="1199" y="44"/>
                  </a:lnTo>
                  <a:lnTo>
                    <a:pt x="1210" y="33"/>
                  </a:lnTo>
                  <a:lnTo>
                    <a:pt x="1210" y="11"/>
                  </a:lnTo>
                  <a:lnTo>
                    <a:pt x="1199" y="0"/>
                  </a:lnTo>
                  <a:lnTo>
                    <a:pt x="924" y="0"/>
                  </a:lnTo>
                  <a:lnTo>
                    <a:pt x="913" y="11"/>
                  </a:lnTo>
                  <a:lnTo>
                    <a:pt x="913" y="33"/>
                  </a:lnTo>
                  <a:lnTo>
                    <a:pt x="924" y="44"/>
                  </a:lnTo>
                  <a:lnTo>
                    <a:pt x="946" y="44"/>
                  </a:lnTo>
                  <a:lnTo>
                    <a:pt x="968" y="66"/>
                  </a:lnTo>
                  <a:lnTo>
                    <a:pt x="957" y="89"/>
                  </a:lnTo>
                  <a:lnTo>
                    <a:pt x="924" y="122"/>
                  </a:lnTo>
                  <a:lnTo>
                    <a:pt x="902" y="133"/>
                  </a:lnTo>
                  <a:lnTo>
                    <a:pt x="352" y="519"/>
                  </a:lnTo>
                  <a:lnTo>
                    <a:pt x="462" y="100"/>
                  </a:lnTo>
                  <a:lnTo>
                    <a:pt x="462" y="78"/>
                  </a:lnTo>
                  <a:lnTo>
                    <a:pt x="484" y="55"/>
                  </a:lnTo>
                  <a:lnTo>
                    <a:pt x="506" y="44"/>
                  </a:lnTo>
                  <a:lnTo>
                    <a:pt x="605" y="44"/>
                  </a:lnTo>
                  <a:lnTo>
                    <a:pt x="616" y="33"/>
                  </a:lnTo>
                  <a:lnTo>
                    <a:pt x="616" y="11"/>
                  </a:lnTo>
                  <a:lnTo>
                    <a:pt x="605" y="0"/>
                  </a:lnTo>
                  <a:lnTo>
                    <a:pt x="231" y="0"/>
                  </a:lnTo>
                  <a:lnTo>
                    <a:pt x="220" y="11"/>
                  </a:lnTo>
                  <a:lnTo>
                    <a:pt x="220" y="33"/>
                  </a:lnTo>
                  <a:lnTo>
                    <a:pt x="231" y="44"/>
                  </a:lnTo>
                  <a:lnTo>
                    <a:pt x="330" y="44"/>
                  </a:lnTo>
                  <a:lnTo>
                    <a:pt x="341" y="55"/>
                  </a:lnTo>
                  <a:lnTo>
                    <a:pt x="341" y="100"/>
                  </a:lnTo>
                  <a:lnTo>
                    <a:pt x="165" y="806"/>
                  </a:lnTo>
                  <a:lnTo>
                    <a:pt x="154" y="828"/>
                  </a:lnTo>
                  <a:lnTo>
                    <a:pt x="154" y="839"/>
                  </a:lnTo>
                  <a:lnTo>
                    <a:pt x="132" y="850"/>
                  </a:lnTo>
                  <a:lnTo>
                    <a:pt x="121" y="850"/>
                  </a:lnTo>
                  <a:lnTo>
                    <a:pt x="88" y="861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11" y="894"/>
                  </a:lnTo>
                  <a:lnTo>
                    <a:pt x="11" y="905"/>
                  </a:lnTo>
                  <a:lnTo>
                    <a:pt x="385" y="905"/>
                  </a:lnTo>
                  <a:lnTo>
                    <a:pt x="396" y="894"/>
                  </a:lnTo>
                  <a:lnTo>
                    <a:pt x="396" y="861"/>
                  </a:lnTo>
                  <a:lnTo>
                    <a:pt x="330" y="861"/>
                  </a:lnTo>
                  <a:lnTo>
                    <a:pt x="308" y="850"/>
                  </a:lnTo>
                  <a:lnTo>
                    <a:pt x="286" y="850"/>
                  </a:lnTo>
                  <a:lnTo>
                    <a:pt x="275" y="839"/>
                  </a:lnTo>
                  <a:lnTo>
                    <a:pt x="275" y="817"/>
                  </a:lnTo>
                  <a:lnTo>
                    <a:pt x="286" y="773"/>
                  </a:lnTo>
                  <a:lnTo>
                    <a:pt x="308" y="695"/>
                  </a:lnTo>
                  <a:lnTo>
                    <a:pt x="341" y="574"/>
                  </a:lnTo>
                  <a:lnTo>
                    <a:pt x="561" y="420"/>
                  </a:lnTo>
                  <a:lnTo>
                    <a:pt x="748" y="795"/>
                  </a:lnTo>
                  <a:lnTo>
                    <a:pt x="759" y="806"/>
                  </a:lnTo>
                  <a:lnTo>
                    <a:pt x="759" y="839"/>
                  </a:lnTo>
                  <a:lnTo>
                    <a:pt x="748" y="850"/>
                  </a:lnTo>
                  <a:lnTo>
                    <a:pt x="737" y="850"/>
                  </a:lnTo>
                  <a:lnTo>
                    <a:pt x="715" y="861"/>
                  </a:lnTo>
                  <a:lnTo>
                    <a:pt x="682" y="861"/>
                  </a:lnTo>
                  <a:lnTo>
                    <a:pt x="671" y="872"/>
                  </a:lnTo>
                  <a:lnTo>
                    <a:pt x="671" y="905"/>
                  </a:lnTo>
                  <a:lnTo>
                    <a:pt x="1001" y="905"/>
                  </a:lnTo>
                  <a:lnTo>
                    <a:pt x="1012" y="894"/>
                  </a:lnTo>
                  <a:lnTo>
                    <a:pt x="1012" y="861"/>
                  </a:lnTo>
                  <a:lnTo>
                    <a:pt x="968" y="861"/>
                  </a:lnTo>
                  <a:lnTo>
                    <a:pt x="946" y="850"/>
                  </a:lnTo>
                  <a:lnTo>
                    <a:pt x="935" y="850"/>
                  </a:lnTo>
                  <a:lnTo>
                    <a:pt x="913" y="839"/>
                  </a:lnTo>
                  <a:lnTo>
                    <a:pt x="902" y="817"/>
                  </a:lnTo>
                  <a:lnTo>
                    <a:pt x="671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586"/>
            <p:cNvSpPr>
              <a:spLocks noEditPoints="1"/>
            </p:cNvSpPr>
            <p:nvPr/>
          </p:nvSpPr>
          <p:spPr bwMode="auto">
            <a:xfrm>
              <a:off x="20442" y="19581"/>
              <a:ext cx="726" cy="861"/>
            </a:xfrm>
            <a:custGeom>
              <a:avLst/>
              <a:gdLst/>
              <a:ahLst/>
              <a:cxnLst>
                <a:cxn ang="0">
                  <a:pos x="264" y="398"/>
                </a:cxn>
                <a:cxn ang="0">
                  <a:pos x="341" y="398"/>
                </a:cxn>
                <a:cxn ang="0">
                  <a:pos x="451" y="387"/>
                </a:cxn>
                <a:cxn ang="0">
                  <a:pos x="561" y="354"/>
                </a:cxn>
                <a:cxn ang="0">
                  <a:pos x="638" y="309"/>
                </a:cxn>
                <a:cxn ang="0">
                  <a:pos x="682" y="243"/>
                </a:cxn>
                <a:cxn ang="0">
                  <a:pos x="693" y="199"/>
                </a:cxn>
                <a:cxn ang="0">
                  <a:pos x="693" y="166"/>
                </a:cxn>
                <a:cxn ang="0">
                  <a:pos x="682" y="100"/>
                </a:cxn>
                <a:cxn ang="0">
                  <a:pos x="649" y="45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6"/>
                </a:cxn>
                <a:cxn ang="0">
                  <a:pos x="165" y="133"/>
                </a:cxn>
                <a:cxn ang="0">
                  <a:pos x="77" y="232"/>
                </a:cxn>
                <a:cxn ang="0">
                  <a:pos x="22" y="365"/>
                </a:cxn>
                <a:cxn ang="0">
                  <a:pos x="0" y="519"/>
                </a:cxn>
                <a:cxn ang="0">
                  <a:pos x="22" y="652"/>
                </a:cxn>
                <a:cxn ang="0">
                  <a:pos x="77" y="762"/>
                </a:cxn>
                <a:cxn ang="0">
                  <a:pos x="176" y="828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1" y="784"/>
                </a:cxn>
                <a:cxn ang="0">
                  <a:pos x="649" y="729"/>
                </a:cxn>
                <a:cxn ang="0">
                  <a:pos x="704" y="663"/>
                </a:cxn>
                <a:cxn ang="0">
                  <a:pos x="726" y="640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93" y="607"/>
                </a:cxn>
                <a:cxn ang="0">
                  <a:pos x="693" y="618"/>
                </a:cxn>
                <a:cxn ang="0">
                  <a:pos x="682" y="629"/>
                </a:cxn>
                <a:cxn ang="0">
                  <a:pos x="583" y="718"/>
                </a:cxn>
                <a:cxn ang="0">
                  <a:pos x="484" y="773"/>
                </a:cxn>
                <a:cxn ang="0">
                  <a:pos x="396" y="806"/>
                </a:cxn>
                <a:cxn ang="0">
                  <a:pos x="330" y="817"/>
                </a:cxn>
                <a:cxn ang="0">
                  <a:pos x="297" y="817"/>
                </a:cxn>
                <a:cxn ang="0">
                  <a:pos x="220" y="806"/>
                </a:cxn>
                <a:cxn ang="0">
                  <a:pos x="176" y="762"/>
                </a:cxn>
                <a:cxn ang="0">
                  <a:pos x="154" y="707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7"/>
                </a:cxn>
                <a:cxn ang="0">
                  <a:pos x="165" y="398"/>
                </a:cxn>
                <a:cxn ang="0">
                  <a:pos x="264" y="398"/>
                </a:cxn>
                <a:cxn ang="0">
                  <a:pos x="176" y="354"/>
                </a:cxn>
                <a:cxn ang="0">
                  <a:pos x="220" y="232"/>
                </a:cxn>
                <a:cxn ang="0">
                  <a:pos x="286" y="144"/>
                </a:cxn>
                <a:cxn ang="0">
                  <a:pos x="341" y="89"/>
                </a:cxn>
                <a:cxn ang="0">
                  <a:pos x="407" y="56"/>
                </a:cxn>
                <a:cxn ang="0">
                  <a:pos x="462" y="45"/>
                </a:cxn>
                <a:cxn ang="0">
                  <a:pos x="539" y="45"/>
                </a:cxn>
                <a:cxn ang="0">
                  <a:pos x="572" y="56"/>
                </a:cxn>
                <a:cxn ang="0">
                  <a:pos x="616" y="100"/>
                </a:cxn>
                <a:cxn ang="0">
                  <a:pos x="638" y="166"/>
                </a:cxn>
                <a:cxn ang="0">
                  <a:pos x="616" y="243"/>
                </a:cxn>
                <a:cxn ang="0">
                  <a:pos x="550" y="298"/>
                </a:cxn>
                <a:cxn ang="0">
                  <a:pos x="473" y="332"/>
                </a:cxn>
                <a:cxn ang="0">
                  <a:pos x="385" y="354"/>
                </a:cxn>
                <a:cxn ang="0">
                  <a:pos x="253" y="354"/>
                </a:cxn>
                <a:cxn ang="0">
                  <a:pos x="176" y="354"/>
                </a:cxn>
              </a:cxnLst>
              <a:rect l="0" t="0" r="r" b="b"/>
              <a:pathLst>
                <a:path w="726" h="861">
                  <a:moveTo>
                    <a:pt x="264" y="398"/>
                  </a:moveTo>
                  <a:lnTo>
                    <a:pt x="341" y="398"/>
                  </a:lnTo>
                  <a:lnTo>
                    <a:pt x="451" y="387"/>
                  </a:lnTo>
                  <a:lnTo>
                    <a:pt x="561" y="354"/>
                  </a:lnTo>
                  <a:lnTo>
                    <a:pt x="638" y="309"/>
                  </a:lnTo>
                  <a:lnTo>
                    <a:pt x="682" y="243"/>
                  </a:lnTo>
                  <a:lnTo>
                    <a:pt x="693" y="199"/>
                  </a:lnTo>
                  <a:lnTo>
                    <a:pt x="693" y="166"/>
                  </a:lnTo>
                  <a:lnTo>
                    <a:pt x="682" y="100"/>
                  </a:lnTo>
                  <a:lnTo>
                    <a:pt x="649" y="45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6"/>
                  </a:lnTo>
                  <a:lnTo>
                    <a:pt x="165" y="133"/>
                  </a:lnTo>
                  <a:lnTo>
                    <a:pt x="77" y="232"/>
                  </a:lnTo>
                  <a:lnTo>
                    <a:pt x="22" y="365"/>
                  </a:lnTo>
                  <a:lnTo>
                    <a:pt x="0" y="519"/>
                  </a:lnTo>
                  <a:lnTo>
                    <a:pt x="22" y="652"/>
                  </a:lnTo>
                  <a:lnTo>
                    <a:pt x="77" y="762"/>
                  </a:lnTo>
                  <a:lnTo>
                    <a:pt x="176" y="828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1" y="784"/>
                  </a:lnTo>
                  <a:lnTo>
                    <a:pt x="649" y="729"/>
                  </a:lnTo>
                  <a:lnTo>
                    <a:pt x="704" y="663"/>
                  </a:lnTo>
                  <a:lnTo>
                    <a:pt x="726" y="640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93" y="607"/>
                  </a:lnTo>
                  <a:lnTo>
                    <a:pt x="693" y="618"/>
                  </a:lnTo>
                  <a:lnTo>
                    <a:pt x="682" y="629"/>
                  </a:lnTo>
                  <a:lnTo>
                    <a:pt x="583" y="718"/>
                  </a:lnTo>
                  <a:lnTo>
                    <a:pt x="484" y="773"/>
                  </a:lnTo>
                  <a:lnTo>
                    <a:pt x="396" y="806"/>
                  </a:lnTo>
                  <a:lnTo>
                    <a:pt x="330" y="817"/>
                  </a:lnTo>
                  <a:lnTo>
                    <a:pt x="297" y="817"/>
                  </a:lnTo>
                  <a:lnTo>
                    <a:pt x="220" y="806"/>
                  </a:lnTo>
                  <a:lnTo>
                    <a:pt x="176" y="762"/>
                  </a:lnTo>
                  <a:lnTo>
                    <a:pt x="154" y="707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7"/>
                  </a:lnTo>
                  <a:lnTo>
                    <a:pt x="165" y="398"/>
                  </a:lnTo>
                  <a:lnTo>
                    <a:pt x="264" y="398"/>
                  </a:lnTo>
                  <a:close/>
                  <a:moveTo>
                    <a:pt x="176" y="354"/>
                  </a:moveTo>
                  <a:lnTo>
                    <a:pt x="220" y="232"/>
                  </a:lnTo>
                  <a:lnTo>
                    <a:pt x="286" y="144"/>
                  </a:lnTo>
                  <a:lnTo>
                    <a:pt x="341" y="89"/>
                  </a:lnTo>
                  <a:lnTo>
                    <a:pt x="407" y="56"/>
                  </a:lnTo>
                  <a:lnTo>
                    <a:pt x="462" y="45"/>
                  </a:lnTo>
                  <a:lnTo>
                    <a:pt x="539" y="45"/>
                  </a:lnTo>
                  <a:lnTo>
                    <a:pt x="572" y="56"/>
                  </a:lnTo>
                  <a:lnTo>
                    <a:pt x="616" y="100"/>
                  </a:lnTo>
                  <a:lnTo>
                    <a:pt x="638" y="166"/>
                  </a:lnTo>
                  <a:lnTo>
                    <a:pt x="616" y="243"/>
                  </a:lnTo>
                  <a:lnTo>
                    <a:pt x="550" y="298"/>
                  </a:lnTo>
                  <a:lnTo>
                    <a:pt x="473" y="332"/>
                  </a:lnTo>
                  <a:lnTo>
                    <a:pt x="385" y="354"/>
                  </a:lnTo>
                  <a:lnTo>
                    <a:pt x="253" y="354"/>
                  </a:lnTo>
                  <a:lnTo>
                    <a:pt x="176" y="3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87"/>
            <p:cNvSpPr>
              <a:spLocks/>
            </p:cNvSpPr>
            <p:nvPr/>
          </p:nvSpPr>
          <p:spPr bwMode="auto">
            <a:xfrm>
              <a:off x="21289" y="19581"/>
              <a:ext cx="769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208" y="828"/>
                </a:cxn>
                <a:cxn ang="0">
                  <a:pos x="230" y="773"/>
                </a:cxn>
                <a:cxn ang="0">
                  <a:pos x="285" y="552"/>
                </a:cxn>
                <a:cxn ang="0">
                  <a:pos x="318" y="431"/>
                </a:cxn>
                <a:cxn ang="0">
                  <a:pos x="351" y="265"/>
                </a:cxn>
                <a:cxn ang="0">
                  <a:pos x="417" y="155"/>
                </a:cxn>
                <a:cxn ang="0">
                  <a:pos x="461" y="100"/>
                </a:cxn>
                <a:cxn ang="0">
                  <a:pos x="494" y="78"/>
                </a:cxn>
                <a:cxn ang="0">
                  <a:pos x="571" y="45"/>
                </a:cxn>
                <a:cxn ang="0">
                  <a:pos x="670" y="56"/>
                </a:cxn>
                <a:cxn ang="0">
                  <a:pos x="692" y="67"/>
                </a:cxn>
                <a:cxn ang="0">
                  <a:pos x="626" y="100"/>
                </a:cxn>
                <a:cxn ang="0">
                  <a:pos x="593" y="166"/>
                </a:cxn>
                <a:cxn ang="0">
                  <a:pos x="604" y="199"/>
                </a:cxn>
                <a:cxn ang="0">
                  <a:pos x="637" y="232"/>
                </a:cxn>
                <a:cxn ang="0">
                  <a:pos x="769" y="166"/>
                </a:cxn>
                <a:cxn ang="0">
                  <a:pos x="747" y="56"/>
                </a:cxn>
                <a:cxn ang="0">
                  <a:pos x="659" y="0"/>
                </a:cxn>
                <a:cxn ang="0">
                  <a:pos x="527" y="11"/>
                </a:cxn>
                <a:cxn ang="0">
                  <a:pos x="406" y="100"/>
                </a:cxn>
                <a:cxn ang="0">
                  <a:pos x="362" y="100"/>
                </a:cxn>
                <a:cxn ang="0">
                  <a:pos x="296" y="23"/>
                </a:cxn>
                <a:cxn ang="0">
                  <a:pos x="198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33" y="166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19" y="45"/>
                </a:cxn>
                <a:cxn ang="0">
                  <a:pos x="252" y="89"/>
                </a:cxn>
                <a:cxn ang="0">
                  <a:pos x="241" y="188"/>
                </a:cxn>
                <a:cxn ang="0">
                  <a:pos x="230" y="243"/>
                </a:cxn>
                <a:cxn ang="0">
                  <a:pos x="110" y="729"/>
                </a:cxn>
              </a:cxnLst>
              <a:rect l="0" t="0" r="r" b="b"/>
              <a:pathLst>
                <a:path w="769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8" y="828"/>
                  </a:lnTo>
                  <a:lnTo>
                    <a:pt x="219" y="806"/>
                  </a:lnTo>
                  <a:lnTo>
                    <a:pt x="230" y="773"/>
                  </a:lnTo>
                  <a:lnTo>
                    <a:pt x="241" y="707"/>
                  </a:lnTo>
                  <a:lnTo>
                    <a:pt x="285" y="552"/>
                  </a:lnTo>
                  <a:lnTo>
                    <a:pt x="296" y="508"/>
                  </a:lnTo>
                  <a:lnTo>
                    <a:pt x="318" y="431"/>
                  </a:lnTo>
                  <a:lnTo>
                    <a:pt x="340" y="332"/>
                  </a:lnTo>
                  <a:lnTo>
                    <a:pt x="351" y="265"/>
                  </a:lnTo>
                  <a:lnTo>
                    <a:pt x="373" y="221"/>
                  </a:lnTo>
                  <a:lnTo>
                    <a:pt x="417" y="155"/>
                  </a:lnTo>
                  <a:lnTo>
                    <a:pt x="439" y="133"/>
                  </a:lnTo>
                  <a:lnTo>
                    <a:pt x="461" y="100"/>
                  </a:lnTo>
                  <a:lnTo>
                    <a:pt x="472" y="89"/>
                  </a:lnTo>
                  <a:lnTo>
                    <a:pt x="494" y="78"/>
                  </a:lnTo>
                  <a:lnTo>
                    <a:pt x="527" y="56"/>
                  </a:lnTo>
                  <a:lnTo>
                    <a:pt x="571" y="45"/>
                  </a:lnTo>
                  <a:lnTo>
                    <a:pt x="648" y="45"/>
                  </a:lnTo>
                  <a:lnTo>
                    <a:pt x="670" y="56"/>
                  </a:lnTo>
                  <a:lnTo>
                    <a:pt x="692" y="56"/>
                  </a:lnTo>
                  <a:lnTo>
                    <a:pt x="692" y="67"/>
                  </a:lnTo>
                  <a:lnTo>
                    <a:pt x="659" y="78"/>
                  </a:lnTo>
                  <a:lnTo>
                    <a:pt x="626" y="100"/>
                  </a:lnTo>
                  <a:lnTo>
                    <a:pt x="604" y="133"/>
                  </a:lnTo>
                  <a:lnTo>
                    <a:pt x="593" y="166"/>
                  </a:lnTo>
                  <a:lnTo>
                    <a:pt x="593" y="188"/>
                  </a:lnTo>
                  <a:lnTo>
                    <a:pt x="604" y="199"/>
                  </a:lnTo>
                  <a:lnTo>
                    <a:pt x="615" y="221"/>
                  </a:lnTo>
                  <a:lnTo>
                    <a:pt x="637" y="232"/>
                  </a:lnTo>
                  <a:lnTo>
                    <a:pt x="703" y="232"/>
                  </a:lnTo>
                  <a:lnTo>
                    <a:pt x="769" y="166"/>
                  </a:lnTo>
                  <a:lnTo>
                    <a:pt x="769" y="89"/>
                  </a:lnTo>
                  <a:lnTo>
                    <a:pt x="747" y="56"/>
                  </a:lnTo>
                  <a:lnTo>
                    <a:pt x="703" y="11"/>
                  </a:lnTo>
                  <a:lnTo>
                    <a:pt x="659" y="0"/>
                  </a:lnTo>
                  <a:lnTo>
                    <a:pt x="615" y="0"/>
                  </a:lnTo>
                  <a:lnTo>
                    <a:pt x="527" y="11"/>
                  </a:lnTo>
                  <a:lnTo>
                    <a:pt x="461" y="56"/>
                  </a:lnTo>
                  <a:lnTo>
                    <a:pt x="406" y="100"/>
                  </a:lnTo>
                  <a:lnTo>
                    <a:pt x="373" y="144"/>
                  </a:lnTo>
                  <a:lnTo>
                    <a:pt x="362" y="100"/>
                  </a:lnTo>
                  <a:lnTo>
                    <a:pt x="329" y="56"/>
                  </a:lnTo>
                  <a:lnTo>
                    <a:pt x="296" y="23"/>
                  </a:lnTo>
                  <a:lnTo>
                    <a:pt x="252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66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19" y="45"/>
                  </a:lnTo>
                  <a:lnTo>
                    <a:pt x="241" y="67"/>
                  </a:lnTo>
                  <a:lnTo>
                    <a:pt x="252" y="89"/>
                  </a:lnTo>
                  <a:lnTo>
                    <a:pt x="252" y="166"/>
                  </a:lnTo>
                  <a:lnTo>
                    <a:pt x="241" y="188"/>
                  </a:lnTo>
                  <a:lnTo>
                    <a:pt x="241" y="210"/>
                  </a:lnTo>
                  <a:lnTo>
                    <a:pt x="230" y="243"/>
                  </a:lnTo>
                  <a:lnTo>
                    <a:pt x="219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588"/>
            <p:cNvSpPr>
              <a:spLocks/>
            </p:cNvSpPr>
            <p:nvPr/>
          </p:nvSpPr>
          <p:spPr bwMode="auto">
            <a:xfrm>
              <a:off x="22190" y="19581"/>
              <a:ext cx="770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42" y="707"/>
                </a:cxn>
                <a:cxn ang="0">
                  <a:pos x="297" y="508"/>
                </a:cxn>
                <a:cxn ang="0">
                  <a:pos x="341" y="332"/>
                </a:cxn>
                <a:cxn ang="0">
                  <a:pos x="374" y="221"/>
                </a:cxn>
                <a:cxn ang="0">
                  <a:pos x="440" y="133"/>
                </a:cxn>
                <a:cxn ang="0">
                  <a:pos x="473" y="89"/>
                </a:cxn>
                <a:cxn ang="0">
                  <a:pos x="528" y="56"/>
                </a:cxn>
                <a:cxn ang="0">
                  <a:pos x="649" y="45"/>
                </a:cxn>
                <a:cxn ang="0">
                  <a:pos x="682" y="56"/>
                </a:cxn>
                <a:cxn ang="0">
                  <a:pos x="649" y="78"/>
                </a:cxn>
                <a:cxn ang="0">
                  <a:pos x="605" y="133"/>
                </a:cxn>
                <a:cxn ang="0">
                  <a:pos x="594" y="188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9"/>
                </a:cxn>
                <a:cxn ang="0">
                  <a:pos x="726" y="34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100"/>
                </a:cxn>
                <a:cxn ang="0">
                  <a:pos x="330" y="56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09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31" y="773"/>
                  </a:lnTo>
                  <a:lnTo>
                    <a:pt x="242" y="707"/>
                  </a:lnTo>
                  <a:lnTo>
                    <a:pt x="286" y="552"/>
                  </a:lnTo>
                  <a:lnTo>
                    <a:pt x="297" y="508"/>
                  </a:lnTo>
                  <a:lnTo>
                    <a:pt x="319" y="431"/>
                  </a:lnTo>
                  <a:lnTo>
                    <a:pt x="341" y="332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5"/>
                  </a:lnTo>
                  <a:lnTo>
                    <a:pt x="440" y="133"/>
                  </a:lnTo>
                  <a:lnTo>
                    <a:pt x="462" y="100"/>
                  </a:lnTo>
                  <a:lnTo>
                    <a:pt x="473" y="89"/>
                  </a:lnTo>
                  <a:lnTo>
                    <a:pt x="495" y="78"/>
                  </a:lnTo>
                  <a:lnTo>
                    <a:pt x="528" y="56"/>
                  </a:lnTo>
                  <a:lnTo>
                    <a:pt x="572" y="45"/>
                  </a:lnTo>
                  <a:lnTo>
                    <a:pt x="649" y="45"/>
                  </a:lnTo>
                  <a:lnTo>
                    <a:pt x="671" y="56"/>
                  </a:lnTo>
                  <a:lnTo>
                    <a:pt x="682" y="56"/>
                  </a:lnTo>
                  <a:lnTo>
                    <a:pt x="693" y="67"/>
                  </a:lnTo>
                  <a:lnTo>
                    <a:pt x="649" y="78"/>
                  </a:lnTo>
                  <a:lnTo>
                    <a:pt x="627" y="100"/>
                  </a:lnTo>
                  <a:lnTo>
                    <a:pt x="605" y="133"/>
                  </a:lnTo>
                  <a:lnTo>
                    <a:pt x="594" y="166"/>
                  </a:lnTo>
                  <a:lnTo>
                    <a:pt x="594" y="188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6"/>
                  </a:lnTo>
                  <a:lnTo>
                    <a:pt x="770" y="89"/>
                  </a:lnTo>
                  <a:lnTo>
                    <a:pt x="748" y="56"/>
                  </a:lnTo>
                  <a:lnTo>
                    <a:pt x="726" y="34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6"/>
                  </a:lnTo>
                  <a:lnTo>
                    <a:pt x="407" y="100"/>
                  </a:lnTo>
                  <a:lnTo>
                    <a:pt x="374" y="144"/>
                  </a:lnTo>
                  <a:lnTo>
                    <a:pt x="330" y="56"/>
                  </a:lnTo>
                  <a:lnTo>
                    <a:pt x="297" y="23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09" y="45"/>
                  </a:lnTo>
                  <a:lnTo>
                    <a:pt x="231" y="56"/>
                  </a:lnTo>
                  <a:lnTo>
                    <a:pt x="242" y="67"/>
                  </a:lnTo>
                  <a:lnTo>
                    <a:pt x="253" y="89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89"/>
            <p:cNvSpPr>
              <a:spLocks/>
            </p:cNvSpPr>
            <p:nvPr/>
          </p:nvSpPr>
          <p:spPr bwMode="auto">
            <a:xfrm>
              <a:off x="23224" y="18997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4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4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590"/>
            <p:cNvSpPr>
              <a:spLocks/>
            </p:cNvSpPr>
            <p:nvPr/>
          </p:nvSpPr>
          <p:spPr bwMode="auto">
            <a:xfrm>
              <a:off x="2387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591"/>
            <p:cNvSpPr>
              <a:spLocks/>
            </p:cNvSpPr>
            <p:nvPr/>
          </p:nvSpPr>
          <p:spPr bwMode="auto">
            <a:xfrm>
              <a:off x="24940" y="18997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4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4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Leave-One-Out Method</a:t>
            </a:r>
          </a:p>
        </p:txBody>
      </p:sp>
      <p:sp>
        <p:nvSpPr>
          <p:cNvPr id="80900" name="Rectangle 1028"/>
          <p:cNvSpPr>
            <a:spLocks noChangeArrowheads="1"/>
          </p:cNvSpPr>
          <p:nvPr/>
        </p:nvSpPr>
        <p:spPr bwMode="auto">
          <a:xfrm>
            <a:off x="457200" y="4191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1" name="Rectangle 1029"/>
          <p:cNvSpPr>
            <a:spLocks noChangeArrowheads="1"/>
          </p:cNvSpPr>
          <p:nvPr/>
        </p:nvSpPr>
        <p:spPr bwMode="auto">
          <a:xfrm>
            <a:off x="26670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2" name="Rectangle 1030"/>
          <p:cNvSpPr>
            <a:spLocks noChangeArrowheads="1"/>
          </p:cNvSpPr>
          <p:nvPr/>
        </p:nvSpPr>
        <p:spPr bwMode="auto">
          <a:xfrm>
            <a:off x="533400" y="4572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3" name="Rectangle 1031"/>
          <p:cNvSpPr>
            <a:spLocks noChangeArrowheads="1"/>
          </p:cNvSpPr>
          <p:nvPr/>
        </p:nvSpPr>
        <p:spPr bwMode="auto">
          <a:xfrm>
            <a:off x="1143000" y="4495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4" name="Rectangle 1032"/>
          <p:cNvSpPr>
            <a:spLocks noChangeArrowheads="1"/>
          </p:cNvSpPr>
          <p:nvPr/>
        </p:nvSpPr>
        <p:spPr bwMode="auto">
          <a:xfrm>
            <a:off x="1600200" y="2895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5" name="Rectangle 1033"/>
          <p:cNvSpPr>
            <a:spLocks noChangeArrowheads="1"/>
          </p:cNvSpPr>
          <p:nvPr/>
        </p:nvSpPr>
        <p:spPr bwMode="auto">
          <a:xfrm>
            <a:off x="838200" y="4191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6" name="Rectangle 1034"/>
          <p:cNvSpPr>
            <a:spLocks noChangeArrowheads="1"/>
          </p:cNvSpPr>
          <p:nvPr/>
        </p:nvSpPr>
        <p:spPr bwMode="auto">
          <a:xfrm>
            <a:off x="1981200" y="26670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7" name="Rectangle 1035"/>
          <p:cNvSpPr>
            <a:spLocks noChangeArrowheads="1"/>
          </p:cNvSpPr>
          <p:nvPr/>
        </p:nvSpPr>
        <p:spPr bwMode="auto">
          <a:xfrm>
            <a:off x="685800" y="4724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8" name="Rectangle 1036"/>
          <p:cNvSpPr>
            <a:spLocks noChangeArrowheads="1"/>
          </p:cNvSpPr>
          <p:nvPr/>
        </p:nvSpPr>
        <p:spPr bwMode="auto">
          <a:xfrm>
            <a:off x="1828800" y="3200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09" name="Rectangle 1037"/>
          <p:cNvSpPr>
            <a:spLocks noChangeArrowheads="1"/>
          </p:cNvSpPr>
          <p:nvPr/>
        </p:nvSpPr>
        <p:spPr bwMode="auto">
          <a:xfrm>
            <a:off x="3048000" y="3886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0" name="Rectangle 1038"/>
          <p:cNvSpPr>
            <a:spLocks noChangeArrowheads="1"/>
          </p:cNvSpPr>
          <p:nvPr/>
        </p:nvSpPr>
        <p:spPr bwMode="auto">
          <a:xfrm>
            <a:off x="2743200" y="4419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1" name="Rectangle 1039"/>
          <p:cNvSpPr>
            <a:spLocks noChangeArrowheads="1"/>
          </p:cNvSpPr>
          <p:nvPr/>
        </p:nvSpPr>
        <p:spPr bwMode="auto">
          <a:xfrm>
            <a:off x="3352800" y="4191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2" name="Rectangle 1040"/>
          <p:cNvSpPr>
            <a:spLocks noChangeArrowheads="1"/>
          </p:cNvSpPr>
          <p:nvPr/>
        </p:nvSpPr>
        <p:spPr bwMode="auto">
          <a:xfrm>
            <a:off x="3352800" y="3886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3" name="Rectangle 1041"/>
          <p:cNvSpPr>
            <a:spLocks noChangeArrowheads="1"/>
          </p:cNvSpPr>
          <p:nvPr/>
        </p:nvSpPr>
        <p:spPr bwMode="auto">
          <a:xfrm>
            <a:off x="28194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4" name="Rectangle 1042"/>
          <p:cNvSpPr>
            <a:spLocks noChangeArrowheads="1"/>
          </p:cNvSpPr>
          <p:nvPr/>
        </p:nvSpPr>
        <p:spPr bwMode="auto">
          <a:xfrm>
            <a:off x="35052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5" name="Rectangle 1043"/>
          <p:cNvSpPr>
            <a:spLocks noChangeArrowheads="1"/>
          </p:cNvSpPr>
          <p:nvPr/>
        </p:nvSpPr>
        <p:spPr bwMode="auto">
          <a:xfrm>
            <a:off x="609600" y="4343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6" name="Rectangle 1044"/>
          <p:cNvSpPr>
            <a:spLocks noChangeArrowheads="1"/>
          </p:cNvSpPr>
          <p:nvPr/>
        </p:nvSpPr>
        <p:spPr bwMode="auto">
          <a:xfrm>
            <a:off x="685800" y="4724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7" name="Rectangle 1045"/>
          <p:cNvSpPr>
            <a:spLocks noChangeArrowheads="1"/>
          </p:cNvSpPr>
          <p:nvPr/>
        </p:nvSpPr>
        <p:spPr bwMode="auto">
          <a:xfrm>
            <a:off x="1295400" y="46482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8" name="Rectangle 1046"/>
          <p:cNvSpPr>
            <a:spLocks noChangeArrowheads="1"/>
          </p:cNvSpPr>
          <p:nvPr/>
        </p:nvSpPr>
        <p:spPr bwMode="auto">
          <a:xfrm>
            <a:off x="1143000" y="40386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19" name="Rectangle 1047"/>
          <p:cNvSpPr>
            <a:spLocks noChangeArrowheads="1"/>
          </p:cNvSpPr>
          <p:nvPr/>
        </p:nvSpPr>
        <p:spPr bwMode="auto">
          <a:xfrm>
            <a:off x="838200" y="4876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0" name="Rectangle 1048"/>
          <p:cNvSpPr>
            <a:spLocks noChangeArrowheads="1"/>
          </p:cNvSpPr>
          <p:nvPr/>
        </p:nvSpPr>
        <p:spPr bwMode="auto">
          <a:xfrm>
            <a:off x="762000" y="4495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1" name="Rectangle 1049"/>
          <p:cNvSpPr>
            <a:spLocks noChangeArrowheads="1"/>
          </p:cNvSpPr>
          <p:nvPr/>
        </p:nvSpPr>
        <p:spPr bwMode="auto">
          <a:xfrm>
            <a:off x="838200" y="4876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2" name="Rectangle 1050"/>
          <p:cNvSpPr>
            <a:spLocks noChangeArrowheads="1"/>
          </p:cNvSpPr>
          <p:nvPr/>
        </p:nvSpPr>
        <p:spPr bwMode="auto">
          <a:xfrm>
            <a:off x="1447800" y="48006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3" name="Rectangle 1051"/>
          <p:cNvSpPr>
            <a:spLocks noChangeArrowheads="1"/>
          </p:cNvSpPr>
          <p:nvPr/>
        </p:nvSpPr>
        <p:spPr bwMode="auto">
          <a:xfrm>
            <a:off x="2286000" y="4572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4" name="Rectangle 1052"/>
          <p:cNvSpPr>
            <a:spLocks noChangeArrowheads="1"/>
          </p:cNvSpPr>
          <p:nvPr/>
        </p:nvSpPr>
        <p:spPr bwMode="auto">
          <a:xfrm>
            <a:off x="990600" y="50292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5" name="Rectangle 1053"/>
          <p:cNvSpPr>
            <a:spLocks noChangeArrowheads="1"/>
          </p:cNvSpPr>
          <p:nvPr/>
        </p:nvSpPr>
        <p:spPr bwMode="auto">
          <a:xfrm>
            <a:off x="1752600" y="30480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6" name="Rectangle 1054"/>
          <p:cNvSpPr>
            <a:spLocks noChangeArrowheads="1"/>
          </p:cNvSpPr>
          <p:nvPr/>
        </p:nvSpPr>
        <p:spPr bwMode="auto">
          <a:xfrm>
            <a:off x="2514600" y="2819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7" name="Rectangle 1055"/>
          <p:cNvSpPr>
            <a:spLocks noChangeArrowheads="1"/>
          </p:cNvSpPr>
          <p:nvPr/>
        </p:nvSpPr>
        <p:spPr bwMode="auto">
          <a:xfrm>
            <a:off x="1905000" y="3581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8" name="Rectangle 1056"/>
          <p:cNvSpPr>
            <a:spLocks noChangeArrowheads="1"/>
          </p:cNvSpPr>
          <p:nvPr/>
        </p:nvSpPr>
        <p:spPr bwMode="auto">
          <a:xfrm>
            <a:off x="2895600" y="2971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29" name="Rectangle 1057"/>
          <p:cNvSpPr>
            <a:spLocks noChangeArrowheads="1"/>
          </p:cNvSpPr>
          <p:nvPr/>
        </p:nvSpPr>
        <p:spPr bwMode="auto">
          <a:xfrm>
            <a:off x="24384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0" name="Rectangle 1058"/>
          <p:cNvSpPr>
            <a:spLocks noChangeArrowheads="1"/>
          </p:cNvSpPr>
          <p:nvPr/>
        </p:nvSpPr>
        <p:spPr bwMode="auto">
          <a:xfrm>
            <a:off x="2133600" y="2971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1" name="Rectangle 1059"/>
          <p:cNvSpPr>
            <a:spLocks noChangeArrowheads="1"/>
          </p:cNvSpPr>
          <p:nvPr/>
        </p:nvSpPr>
        <p:spPr bwMode="auto">
          <a:xfrm>
            <a:off x="22098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2" name="Rectangle 1060"/>
          <p:cNvSpPr>
            <a:spLocks noChangeArrowheads="1"/>
          </p:cNvSpPr>
          <p:nvPr/>
        </p:nvSpPr>
        <p:spPr bwMode="auto">
          <a:xfrm>
            <a:off x="1905000" y="3886200"/>
            <a:ext cx="198438" cy="21748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3" name="Rectangle 1061"/>
          <p:cNvSpPr>
            <a:spLocks noChangeArrowheads="1"/>
          </p:cNvSpPr>
          <p:nvPr/>
        </p:nvSpPr>
        <p:spPr bwMode="auto">
          <a:xfrm>
            <a:off x="32004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4" name="Rectangle 1062"/>
          <p:cNvSpPr>
            <a:spLocks noChangeArrowheads="1"/>
          </p:cNvSpPr>
          <p:nvPr/>
        </p:nvSpPr>
        <p:spPr bwMode="auto">
          <a:xfrm>
            <a:off x="35052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5" name="Rectangle 1063"/>
          <p:cNvSpPr>
            <a:spLocks noChangeArrowheads="1"/>
          </p:cNvSpPr>
          <p:nvPr/>
        </p:nvSpPr>
        <p:spPr bwMode="auto">
          <a:xfrm>
            <a:off x="3505200" y="4038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6" name="Rectangle 1064"/>
          <p:cNvSpPr>
            <a:spLocks noChangeArrowheads="1"/>
          </p:cNvSpPr>
          <p:nvPr/>
        </p:nvSpPr>
        <p:spPr bwMode="auto">
          <a:xfrm>
            <a:off x="2971800" y="4800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7" name="Rectangle 1065"/>
          <p:cNvSpPr>
            <a:spLocks noChangeArrowheads="1"/>
          </p:cNvSpPr>
          <p:nvPr/>
        </p:nvSpPr>
        <p:spPr bwMode="auto">
          <a:xfrm>
            <a:off x="3657600" y="44958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8" name="Rectangle 1066"/>
          <p:cNvSpPr>
            <a:spLocks noChangeArrowheads="1"/>
          </p:cNvSpPr>
          <p:nvPr/>
        </p:nvSpPr>
        <p:spPr bwMode="auto">
          <a:xfrm>
            <a:off x="2133600" y="42672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39" name="Rectangle 1067"/>
          <p:cNvSpPr>
            <a:spLocks noChangeArrowheads="1"/>
          </p:cNvSpPr>
          <p:nvPr/>
        </p:nvSpPr>
        <p:spPr bwMode="auto">
          <a:xfrm>
            <a:off x="3048000" y="4572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40" name="Rectangle 1068"/>
          <p:cNvSpPr>
            <a:spLocks noChangeArrowheads="1"/>
          </p:cNvSpPr>
          <p:nvPr/>
        </p:nvSpPr>
        <p:spPr bwMode="auto">
          <a:xfrm>
            <a:off x="3581400" y="4724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41" name="Rectangle 1069"/>
          <p:cNvSpPr>
            <a:spLocks noChangeArrowheads="1"/>
          </p:cNvSpPr>
          <p:nvPr/>
        </p:nvSpPr>
        <p:spPr bwMode="auto">
          <a:xfrm>
            <a:off x="3657600" y="4191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42" name="Rectangle 1070"/>
          <p:cNvSpPr>
            <a:spLocks noChangeArrowheads="1"/>
          </p:cNvSpPr>
          <p:nvPr/>
        </p:nvSpPr>
        <p:spPr bwMode="auto">
          <a:xfrm>
            <a:off x="3124200" y="4953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43" name="Rectangle 1071"/>
          <p:cNvSpPr>
            <a:spLocks noChangeArrowheads="1"/>
          </p:cNvSpPr>
          <p:nvPr/>
        </p:nvSpPr>
        <p:spPr bwMode="auto">
          <a:xfrm>
            <a:off x="38100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44" name="Rectangle 1072"/>
          <p:cNvSpPr>
            <a:spLocks noChangeArrowheads="1"/>
          </p:cNvSpPr>
          <p:nvPr/>
        </p:nvSpPr>
        <p:spPr bwMode="auto">
          <a:xfrm>
            <a:off x="2514600" y="3581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45" name="Rectangle 1073"/>
          <p:cNvSpPr>
            <a:spLocks noChangeArrowheads="1"/>
          </p:cNvSpPr>
          <p:nvPr/>
        </p:nvSpPr>
        <p:spPr bwMode="auto">
          <a:xfrm>
            <a:off x="3200400" y="4724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46" name="Rectangle 1074"/>
          <p:cNvSpPr>
            <a:spLocks noChangeArrowheads="1"/>
          </p:cNvSpPr>
          <p:nvPr/>
        </p:nvSpPr>
        <p:spPr bwMode="auto">
          <a:xfrm>
            <a:off x="38100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47" name="Rectangle 1075"/>
          <p:cNvSpPr>
            <a:spLocks noChangeArrowheads="1"/>
          </p:cNvSpPr>
          <p:nvPr/>
        </p:nvSpPr>
        <p:spPr bwMode="auto">
          <a:xfrm>
            <a:off x="38100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48" name="Rectangle 1076"/>
          <p:cNvSpPr>
            <a:spLocks noChangeArrowheads="1"/>
          </p:cNvSpPr>
          <p:nvPr/>
        </p:nvSpPr>
        <p:spPr bwMode="auto">
          <a:xfrm>
            <a:off x="3505200" y="5029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49" name="Rectangle 1077"/>
          <p:cNvSpPr>
            <a:spLocks noChangeArrowheads="1"/>
          </p:cNvSpPr>
          <p:nvPr/>
        </p:nvSpPr>
        <p:spPr bwMode="auto">
          <a:xfrm>
            <a:off x="3962400" y="4800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950" name="Rectangle 1078"/>
          <p:cNvSpPr>
            <a:spLocks noChangeArrowheads="1"/>
          </p:cNvSpPr>
          <p:nvPr/>
        </p:nvSpPr>
        <p:spPr bwMode="auto">
          <a:xfrm>
            <a:off x="2971800" y="4114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86"/>
          <p:cNvGrpSpPr>
            <a:grpSpLocks/>
          </p:cNvGrpSpPr>
          <p:nvPr/>
        </p:nvGrpSpPr>
        <p:grpSpPr bwMode="auto">
          <a:xfrm>
            <a:off x="1295400" y="3581400"/>
            <a:ext cx="1143000" cy="3016250"/>
            <a:chOff x="816" y="2256"/>
            <a:chExt cx="720" cy="1900"/>
          </a:xfrm>
        </p:grpSpPr>
        <p:sp>
          <p:nvSpPr>
            <p:cNvPr id="80955" name="Oval 1083"/>
            <p:cNvSpPr>
              <a:spLocks noChangeArrowheads="1"/>
            </p:cNvSpPr>
            <p:nvPr/>
          </p:nvSpPr>
          <p:spPr bwMode="auto">
            <a:xfrm>
              <a:off x="1008" y="2256"/>
              <a:ext cx="528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56" name="Text Box 1084"/>
            <p:cNvSpPr txBox="1">
              <a:spLocks noChangeArrowheads="1"/>
            </p:cNvSpPr>
            <p:nvPr/>
          </p:nvSpPr>
          <p:spPr bwMode="auto">
            <a:xfrm>
              <a:off x="816" y="3408"/>
              <a:ext cx="544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ja-JP" sz="2400">
                <a:ea typeface="ＭＳ Ｐゴシック" pitchFamily="34" charset="-128"/>
              </a:endParaRPr>
            </a:p>
            <a:p>
              <a:r>
                <a:rPr lang="en-US" altLang="ja-JP" sz="2400">
                  <a:ea typeface="ＭＳ Ｐゴシック" pitchFamily="34" charset="-128"/>
                </a:rPr>
                <a:t>(k=1)</a:t>
              </a:r>
            </a:p>
            <a:p>
              <a:endParaRPr lang="en-US" altLang="ja-JP" sz="2400">
                <a:ea typeface="ＭＳ Ｐゴシック" pitchFamily="34" charset="-128"/>
              </a:endParaRPr>
            </a:p>
          </p:txBody>
        </p:sp>
        <p:sp>
          <p:nvSpPr>
            <p:cNvPr id="80957" name="Line 1085"/>
            <p:cNvSpPr>
              <a:spLocks noChangeShapeType="1"/>
            </p:cNvSpPr>
            <p:nvPr/>
          </p:nvSpPr>
          <p:spPr bwMode="auto">
            <a:xfrm flipV="1">
              <a:off x="1056" y="2640"/>
              <a:ext cx="192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959" name="Rectangle 1087"/>
          <p:cNvSpPr>
            <a:spLocks noChangeArrowheads="1"/>
          </p:cNvSpPr>
          <p:nvPr/>
        </p:nvSpPr>
        <p:spPr bwMode="auto">
          <a:xfrm>
            <a:off x="2209800" y="5943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" name="Group 44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929058" y="2141454"/>
            <a:ext cx="5000628" cy="3645000"/>
            <a:chOff x="951" y="480"/>
            <a:chExt cx="35824" cy="21794"/>
          </a:xfrm>
        </p:grpSpPr>
        <p:sp>
          <p:nvSpPr>
            <p:cNvPr id="62" name="Freeform 445"/>
            <p:cNvSpPr>
              <a:spLocks/>
            </p:cNvSpPr>
            <p:nvPr/>
          </p:nvSpPr>
          <p:spPr bwMode="auto">
            <a:xfrm>
              <a:off x="951" y="955"/>
              <a:ext cx="726" cy="728"/>
            </a:xfrm>
            <a:custGeom>
              <a:avLst/>
              <a:gdLst/>
              <a:ahLst/>
              <a:cxnLst>
                <a:cxn ang="0">
                  <a:pos x="726" y="364"/>
                </a:cxn>
                <a:cxn ang="0">
                  <a:pos x="693" y="221"/>
                </a:cxn>
                <a:cxn ang="0">
                  <a:pos x="616" y="99"/>
                </a:cxn>
                <a:cxn ang="0">
                  <a:pos x="506" y="22"/>
                </a:cxn>
                <a:cxn ang="0">
                  <a:pos x="363" y="0"/>
                </a:cxn>
                <a:cxn ang="0">
                  <a:pos x="220" y="22"/>
                </a:cxn>
                <a:cxn ang="0">
                  <a:pos x="99" y="110"/>
                </a:cxn>
                <a:cxn ang="0">
                  <a:pos x="22" y="221"/>
                </a:cxn>
                <a:cxn ang="0">
                  <a:pos x="0" y="364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6"/>
                </a:cxn>
                <a:cxn ang="0">
                  <a:pos x="363" y="728"/>
                </a:cxn>
                <a:cxn ang="0">
                  <a:pos x="506" y="706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4"/>
                </a:cxn>
              </a:cxnLst>
              <a:rect l="0" t="0" r="r" b="b"/>
              <a:pathLst>
                <a:path w="726" h="728">
                  <a:moveTo>
                    <a:pt x="726" y="364"/>
                  </a:moveTo>
                  <a:lnTo>
                    <a:pt x="693" y="221"/>
                  </a:lnTo>
                  <a:lnTo>
                    <a:pt x="616" y="99"/>
                  </a:lnTo>
                  <a:lnTo>
                    <a:pt x="506" y="22"/>
                  </a:lnTo>
                  <a:lnTo>
                    <a:pt x="363" y="0"/>
                  </a:lnTo>
                  <a:lnTo>
                    <a:pt x="220" y="22"/>
                  </a:lnTo>
                  <a:lnTo>
                    <a:pt x="99" y="110"/>
                  </a:lnTo>
                  <a:lnTo>
                    <a:pt x="22" y="221"/>
                  </a:lnTo>
                  <a:lnTo>
                    <a:pt x="0" y="364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6"/>
                  </a:lnTo>
                  <a:lnTo>
                    <a:pt x="363" y="728"/>
                  </a:lnTo>
                  <a:lnTo>
                    <a:pt x="506" y="706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46"/>
            <p:cNvSpPr>
              <a:spLocks/>
            </p:cNvSpPr>
            <p:nvPr/>
          </p:nvSpPr>
          <p:spPr bwMode="auto">
            <a:xfrm>
              <a:off x="2788" y="503"/>
              <a:ext cx="1089" cy="1291"/>
            </a:xfrm>
            <a:custGeom>
              <a:avLst/>
              <a:gdLst/>
              <a:ahLst/>
              <a:cxnLst>
                <a:cxn ang="0">
                  <a:pos x="1034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1"/>
                </a:cxn>
                <a:cxn ang="0">
                  <a:pos x="165" y="1213"/>
                </a:cxn>
                <a:cxn ang="0">
                  <a:pos x="99" y="1235"/>
                </a:cxn>
                <a:cxn ang="0">
                  <a:pos x="0" y="1235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6" y="1291"/>
                </a:cxn>
                <a:cxn ang="0">
                  <a:pos x="605" y="1291"/>
                </a:cxn>
                <a:cxn ang="0">
                  <a:pos x="605" y="1235"/>
                </a:cxn>
                <a:cxn ang="0">
                  <a:pos x="539" y="1235"/>
                </a:cxn>
                <a:cxn ang="0">
                  <a:pos x="440" y="1224"/>
                </a:cxn>
                <a:cxn ang="0">
                  <a:pos x="385" y="1213"/>
                </a:cxn>
                <a:cxn ang="0">
                  <a:pos x="363" y="1180"/>
                </a:cxn>
                <a:cxn ang="0">
                  <a:pos x="363" y="673"/>
                </a:cxn>
                <a:cxn ang="0">
                  <a:pos x="528" y="673"/>
                </a:cxn>
                <a:cxn ang="0">
                  <a:pos x="638" y="684"/>
                </a:cxn>
                <a:cxn ang="0">
                  <a:pos x="693" y="728"/>
                </a:cxn>
                <a:cxn ang="0">
                  <a:pos x="715" y="794"/>
                </a:cxn>
                <a:cxn ang="0">
                  <a:pos x="726" y="893"/>
                </a:cxn>
                <a:cxn ang="0">
                  <a:pos x="770" y="893"/>
                </a:cxn>
                <a:cxn ang="0">
                  <a:pos x="770" y="397"/>
                </a:cxn>
                <a:cxn ang="0">
                  <a:pos x="726" y="397"/>
                </a:cxn>
                <a:cxn ang="0">
                  <a:pos x="715" y="496"/>
                </a:cxn>
                <a:cxn ang="0">
                  <a:pos x="693" y="562"/>
                </a:cxn>
                <a:cxn ang="0">
                  <a:pos x="627" y="606"/>
                </a:cxn>
                <a:cxn ang="0">
                  <a:pos x="528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2" y="55"/>
                </a:cxn>
                <a:cxn ang="0">
                  <a:pos x="825" y="66"/>
                </a:cxn>
                <a:cxn ang="0">
                  <a:pos x="924" y="110"/>
                </a:cxn>
                <a:cxn ang="0">
                  <a:pos x="979" y="187"/>
                </a:cxn>
                <a:cxn ang="0">
                  <a:pos x="1023" y="286"/>
                </a:cxn>
                <a:cxn ang="0">
                  <a:pos x="1045" y="430"/>
                </a:cxn>
                <a:cxn ang="0">
                  <a:pos x="1089" y="430"/>
                </a:cxn>
                <a:cxn ang="0">
                  <a:pos x="1034" y="0"/>
                </a:cxn>
              </a:cxnLst>
              <a:rect l="0" t="0" r="r" b="b"/>
              <a:pathLst>
                <a:path w="1089" h="1291">
                  <a:moveTo>
                    <a:pt x="1034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1"/>
                  </a:lnTo>
                  <a:lnTo>
                    <a:pt x="165" y="1213"/>
                  </a:lnTo>
                  <a:lnTo>
                    <a:pt x="99" y="1235"/>
                  </a:lnTo>
                  <a:lnTo>
                    <a:pt x="0" y="1235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6" y="1291"/>
                  </a:lnTo>
                  <a:lnTo>
                    <a:pt x="605" y="1291"/>
                  </a:lnTo>
                  <a:lnTo>
                    <a:pt x="605" y="1235"/>
                  </a:lnTo>
                  <a:lnTo>
                    <a:pt x="539" y="1235"/>
                  </a:lnTo>
                  <a:lnTo>
                    <a:pt x="440" y="1224"/>
                  </a:lnTo>
                  <a:lnTo>
                    <a:pt x="385" y="1213"/>
                  </a:lnTo>
                  <a:lnTo>
                    <a:pt x="363" y="1180"/>
                  </a:lnTo>
                  <a:lnTo>
                    <a:pt x="363" y="673"/>
                  </a:lnTo>
                  <a:lnTo>
                    <a:pt x="528" y="673"/>
                  </a:lnTo>
                  <a:lnTo>
                    <a:pt x="638" y="684"/>
                  </a:lnTo>
                  <a:lnTo>
                    <a:pt x="693" y="728"/>
                  </a:lnTo>
                  <a:lnTo>
                    <a:pt x="715" y="794"/>
                  </a:lnTo>
                  <a:lnTo>
                    <a:pt x="726" y="893"/>
                  </a:lnTo>
                  <a:lnTo>
                    <a:pt x="770" y="893"/>
                  </a:lnTo>
                  <a:lnTo>
                    <a:pt x="770" y="397"/>
                  </a:lnTo>
                  <a:lnTo>
                    <a:pt x="726" y="397"/>
                  </a:lnTo>
                  <a:lnTo>
                    <a:pt x="715" y="496"/>
                  </a:lnTo>
                  <a:lnTo>
                    <a:pt x="693" y="562"/>
                  </a:lnTo>
                  <a:lnTo>
                    <a:pt x="627" y="606"/>
                  </a:lnTo>
                  <a:lnTo>
                    <a:pt x="528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2" y="55"/>
                  </a:lnTo>
                  <a:lnTo>
                    <a:pt x="825" y="66"/>
                  </a:lnTo>
                  <a:lnTo>
                    <a:pt x="924" y="110"/>
                  </a:lnTo>
                  <a:lnTo>
                    <a:pt x="979" y="187"/>
                  </a:lnTo>
                  <a:lnTo>
                    <a:pt x="1023" y="286"/>
                  </a:lnTo>
                  <a:lnTo>
                    <a:pt x="1045" y="430"/>
                  </a:lnTo>
                  <a:lnTo>
                    <a:pt x="1089" y="430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47"/>
            <p:cNvSpPr>
              <a:spLocks noEditPoints="1"/>
            </p:cNvSpPr>
            <p:nvPr/>
          </p:nvSpPr>
          <p:spPr bwMode="auto">
            <a:xfrm>
              <a:off x="3844" y="944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4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5"/>
                </a:cxn>
                <a:cxn ang="0">
                  <a:pos x="264" y="772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5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5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5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4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5"/>
                  </a:lnTo>
                  <a:lnTo>
                    <a:pt x="264" y="772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5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5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5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48"/>
            <p:cNvSpPr>
              <a:spLocks/>
            </p:cNvSpPr>
            <p:nvPr/>
          </p:nvSpPr>
          <p:spPr bwMode="auto">
            <a:xfrm>
              <a:off x="4790" y="955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88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88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49"/>
            <p:cNvSpPr>
              <a:spLocks/>
            </p:cNvSpPr>
            <p:nvPr/>
          </p:nvSpPr>
          <p:spPr bwMode="auto">
            <a:xfrm>
              <a:off x="6187" y="480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2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1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2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2"/>
                </a:cxn>
                <a:cxn ang="0">
                  <a:pos x="583" y="1281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1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1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2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2"/>
                  </a:lnTo>
                  <a:lnTo>
                    <a:pt x="176" y="12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1"/>
                  </a:lnTo>
                  <a:lnTo>
                    <a:pt x="11" y="1303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2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2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1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1"/>
                  </a:lnTo>
                  <a:lnTo>
                    <a:pt x="616" y="1292"/>
                  </a:lnTo>
                  <a:lnTo>
                    <a:pt x="594" y="1292"/>
                  </a:lnTo>
                  <a:lnTo>
                    <a:pt x="583" y="1281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1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1"/>
                  </a:lnTo>
                  <a:lnTo>
                    <a:pt x="682" y="663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3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50"/>
            <p:cNvSpPr>
              <a:spLocks noEditPoints="1"/>
            </p:cNvSpPr>
            <p:nvPr/>
          </p:nvSpPr>
          <p:spPr bwMode="auto">
            <a:xfrm>
              <a:off x="7781" y="1098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3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5"/>
                </a:cxn>
                <a:cxn ang="0">
                  <a:pos x="22" y="365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3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5"/>
                  </a:lnTo>
                  <a:lnTo>
                    <a:pt x="22" y="365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51"/>
            <p:cNvSpPr>
              <a:spLocks/>
            </p:cNvSpPr>
            <p:nvPr/>
          </p:nvSpPr>
          <p:spPr bwMode="auto">
            <a:xfrm>
              <a:off x="9838" y="525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7"/>
                </a:cxn>
                <a:cxn ang="0">
                  <a:pos x="66" y="187"/>
                </a:cxn>
                <a:cxn ang="0">
                  <a:pos x="154" y="165"/>
                </a:cxn>
                <a:cxn ang="0">
                  <a:pos x="253" y="132"/>
                </a:cxn>
                <a:cxn ang="0">
                  <a:pos x="253" y="1158"/>
                </a:cxn>
                <a:cxn ang="0">
                  <a:pos x="231" y="1191"/>
                </a:cxn>
                <a:cxn ang="0">
                  <a:pos x="176" y="1202"/>
                </a:cxn>
                <a:cxn ang="0">
                  <a:pos x="77" y="1213"/>
                </a:cxn>
                <a:cxn ang="0">
                  <a:pos x="11" y="1213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3"/>
                </a:cxn>
                <a:cxn ang="0">
                  <a:pos x="572" y="1213"/>
                </a:cxn>
                <a:cxn ang="0">
                  <a:pos x="473" y="1202"/>
                </a:cxn>
                <a:cxn ang="0">
                  <a:pos x="418" y="1191"/>
                </a:cxn>
                <a:cxn ang="0">
                  <a:pos x="396" y="1158"/>
                </a:cxn>
                <a:cxn ang="0">
                  <a:pos x="396" y="1114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7"/>
                  </a:lnTo>
                  <a:lnTo>
                    <a:pt x="66" y="187"/>
                  </a:lnTo>
                  <a:lnTo>
                    <a:pt x="154" y="165"/>
                  </a:lnTo>
                  <a:lnTo>
                    <a:pt x="253" y="132"/>
                  </a:lnTo>
                  <a:lnTo>
                    <a:pt x="253" y="1158"/>
                  </a:lnTo>
                  <a:lnTo>
                    <a:pt x="231" y="1191"/>
                  </a:lnTo>
                  <a:lnTo>
                    <a:pt x="176" y="1202"/>
                  </a:lnTo>
                  <a:lnTo>
                    <a:pt x="77" y="1213"/>
                  </a:lnTo>
                  <a:lnTo>
                    <a:pt x="11" y="1213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3"/>
                  </a:lnTo>
                  <a:lnTo>
                    <a:pt x="572" y="1213"/>
                  </a:lnTo>
                  <a:lnTo>
                    <a:pt x="473" y="1202"/>
                  </a:lnTo>
                  <a:lnTo>
                    <a:pt x="418" y="1191"/>
                  </a:lnTo>
                  <a:lnTo>
                    <a:pt x="396" y="1158"/>
                  </a:lnTo>
                  <a:lnTo>
                    <a:pt x="396" y="1114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52"/>
            <p:cNvSpPr>
              <a:spLocks/>
            </p:cNvSpPr>
            <p:nvPr/>
          </p:nvSpPr>
          <p:spPr bwMode="auto">
            <a:xfrm>
              <a:off x="10784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53"/>
            <p:cNvSpPr>
              <a:spLocks/>
            </p:cNvSpPr>
            <p:nvPr/>
          </p:nvSpPr>
          <p:spPr bwMode="auto">
            <a:xfrm>
              <a:off x="11565" y="525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1"/>
                </a:cxn>
                <a:cxn ang="0">
                  <a:pos x="660" y="1103"/>
                </a:cxn>
                <a:cxn ang="0">
                  <a:pos x="638" y="1114"/>
                </a:cxn>
                <a:cxn ang="0">
                  <a:pos x="583" y="1125"/>
                </a:cxn>
                <a:cxn ang="0">
                  <a:pos x="143" y="1125"/>
                </a:cxn>
                <a:cxn ang="0">
                  <a:pos x="341" y="927"/>
                </a:cxn>
                <a:cxn ang="0">
                  <a:pos x="495" y="783"/>
                </a:cxn>
                <a:cxn ang="0">
                  <a:pos x="616" y="673"/>
                </a:cxn>
                <a:cxn ang="0">
                  <a:pos x="693" y="573"/>
                </a:cxn>
                <a:cxn ang="0">
                  <a:pos x="737" y="474"/>
                </a:cxn>
                <a:cxn ang="0">
                  <a:pos x="748" y="375"/>
                </a:cxn>
                <a:cxn ang="0">
                  <a:pos x="726" y="253"/>
                </a:cxn>
                <a:cxn ang="0">
                  <a:pos x="671" y="154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4"/>
                </a:cxn>
                <a:cxn ang="0">
                  <a:pos x="11" y="242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2"/>
                </a:cxn>
                <a:cxn ang="0">
                  <a:pos x="121" y="452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5"/>
                </a:cxn>
                <a:cxn ang="0">
                  <a:pos x="132" y="264"/>
                </a:cxn>
                <a:cxn ang="0">
                  <a:pos x="99" y="253"/>
                </a:cxn>
                <a:cxn ang="0">
                  <a:pos x="66" y="253"/>
                </a:cxn>
                <a:cxn ang="0">
                  <a:pos x="132" y="154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2"/>
                </a:cxn>
                <a:cxn ang="0">
                  <a:pos x="539" y="198"/>
                </a:cxn>
                <a:cxn ang="0">
                  <a:pos x="572" y="275"/>
                </a:cxn>
                <a:cxn ang="0">
                  <a:pos x="583" y="375"/>
                </a:cxn>
                <a:cxn ang="0">
                  <a:pos x="550" y="518"/>
                </a:cxn>
                <a:cxn ang="0">
                  <a:pos x="473" y="662"/>
                </a:cxn>
                <a:cxn ang="0">
                  <a:pos x="385" y="794"/>
                </a:cxn>
                <a:cxn ang="0">
                  <a:pos x="11" y="1202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1"/>
                  </a:lnTo>
                  <a:lnTo>
                    <a:pt x="660" y="1103"/>
                  </a:lnTo>
                  <a:lnTo>
                    <a:pt x="638" y="1114"/>
                  </a:lnTo>
                  <a:lnTo>
                    <a:pt x="583" y="1125"/>
                  </a:lnTo>
                  <a:lnTo>
                    <a:pt x="143" y="1125"/>
                  </a:lnTo>
                  <a:lnTo>
                    <a:pt x="341" y="927"/>
                  </a:lnTo>
                  <a:lnTo>
                    <a:pt x="495" y="783"/>
                  </a:lnTo>
                  <a:lnTo>
                    <a:pt x="616" y="673"/>
                  </a:lnTo>
                  <a:lnTo>
                    <a:pt x="693" y="573"/>
                  </a:lnTo>
                  <a:lnTo>
                    <a:pt x="737" y="474"/>
                  </a:lnTo>
                  <a:lnTo>
                    <a:pt x="748" y="375"/>
                  </a:lnTo>
                  <a:lnTo>
                    <a:pt x="726" y="253"/>
                  </a:lnTo>
                  <a:lnTo>
                    <a:pt x="671" y="154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4"/>
                  </a:lnTo>
                  <a:lnTo>
                    <a:pt x="11" y="242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2"/>
                  </a:lnTo>
                  <a:lnTo>
                    <a:pt x="121" y="452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5"/>
                  </a:lnTo>
                  <a:lnTo>
                    <a:pt x="132" y="264"/>
                  </a:lnTo>
                  <a:lnTo>
                    <a:pt x="99" y="253"/>
                  </a:lnTo>
                  <a:lnTo>
                    <a:pt x="66" y="253"/>
                  </a:lnTo>
                  <a:lnTo>
                    <a:pt x="132" y="154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2"/>
                  </a:lnTo>
                  <a:lnTo>
                    <a:pt x="539" y="198"/>
                  </a:lnTo>
                  <a:lnTo>
                    <a:pt x="572" y="275"/>
                  </a:lnTo>
                  <a:lnTo>
                    <a:pt x="583" y="375"/>
                  </a:lnTo>
                  <a:lnTo>
                    <a:pt x="550" y="518"/>
                  </a:lnTo>
                  <a:lnTo>
                    <a:pt x="473" y="662"/>
                  </a:lnTo>
                  <a:lnTo>
                    <a:pt x="385" y="794"/>
                  </a:lnTo>
                  <a:lnTo>
                    <a:pt x="11" y="1202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54"/>
            <p:cNvSpPr>
              <a:spLocks/>
            </p:cNvSpPr>
            <p:nvPr/>
          </p:nvSpPr>
          <p:spPr bwMode="auto">
            <a:xfrm>
              <a:off x="12577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55"/>
            <p:cNvSpPr>
              <a:spLocks/>
            </p:cNvSpPr>
            <p:nvPr/>
          </p:nvSpPr>
          <p:spPr bwMode="auto">
            <a:xfrm>
              <a:off x="13424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56"/>
            <p:cNvSpPr>
              <a:spLocks/>
            </p:cNvSpPr>
            <p:nvPr/>
          </p:nvSpPr>
          <p:spPr bwMode="auto">
            <a:xfrm>
              <a:off x="14271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57"/>
            <p:cNvSpPr>
              <a:spLocks/>
            </p:cNvSpPr>
            <p:nvPr/>
          </p:nvSpPr>
          <p:spPr bwMode="auto">
            <a:xfrm>
              <a:off x="15118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58"/>
            <p:cNvSpPr>
              <a:spLocks/>
            </p:cNvSpPr>
            <p:nvPr/>
          </p:nvSpPr>
          <p:spPr bwMode="auto">
            <a:xfrm>
              <a:off x="15921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59"/>
            <p:cNvSpPr>
              <a:spLocks/>
            </p:cNvSpPr>
            <p:nvPr/>
          </p:nvSpPr>
          <p:spPr bwMode="auto">
            <a:xfrm>
              <a:off x="16680" y="492"/>
              <a:ext cx="1606" cy="1302"/>
            </a:xfrm>
            <a:custGeom>
              <a:avLst/>
              <a:gdLst/>
              <a:ahLst/>
              <a:cxnLst>
                <a:cxn ang="0">
                  <a:pos x="880" y="529"/>
                </a:cxn>
                <a:cxn ang="0">
                  <a:pos x="902" y="485"/>
                </a:cxn>
                <a:cxn ang="0">
                  <a:pos x="935" y="463"/>
                </a:cxn>
                <a:cxn ang="0">
                  <a:pos x="1375" y="132"/>
                </a:cxn>
                <a:cxn ang="0">
                  <a:pos x="1529" y="66"/>
                </a:cxn>
                <a:cxn ang="0">
                  <a:pos x="1606" y="44"/>
                </a:cxn>
                <a:cxn ang="0">
                  <a:pos x="1595" y="11"/>
                </a:cxn>
                <a:cxn ang="0">
                  <a:pos x="1518" y="11"/>
                </a:cxn>
                <a:cxn ang="0">
                  <a:pos x="1243" y="0"/>
                </a:cxn>
                <a:cxn ang="0">
                  <a:pos x="1221" y="11"/>
                </a:cxn>
                <a:cxn ang="0">
                  <a:pos x="1210" y="55"/>
                </a:cxn>
                <a:cxn ang="0">
                  <a:pos x="1232" y="66"/>
                </a:cxn>
                <a:cxn ang="0">
                  <a:pos x="1276" y="77"/>
                </a:cxn>
                <a:cxn ang="0">
                  <a:pos x="1287" y="99"/>
                </a:cxn>
                <a:cxn ang="0">
                  <a:pos x="1221" y="187"/>
                </a:cxn>
                <a:cxn ang="0">
                  <a:pos x="627" y="154"/>
                </a:cxn>
                <a:cxn ang="0">
                  <a:pos x="649" y="110"/>
                </a:cxn>
                <a:cxn ang="0">
                  <a:pos x="671" y="77"/>
                </a:cxn>
                <a:cxn ang="0">
                  <a:pos x="825" y="66"/>
                </a:cxn>
                <a:cxn ang="0">
                  <a:pos x="858" y="22"/>
                </a:cxn>
                <a:cxn ang="0">
                  <a:pos x="836" y="11"/>
                </a:cxn>
                <a:cxn ang="0">
                  <a:pos x="748" y="0"/>
                </a:cxn>
                <a:cxn ang="0">
                  <a:pos x="418" y="11"/>
                </a:cxn>
                <a:cxn ang="0">
                  <a:pos x="330" y="0"/>
                </a:cxn>
                <a:cxn ang="0">
                  <a:pos x="308" y="11"/>
                </a:cxn>
                <a:cxn ang="0">
                  <a:pos x="319" y="66"/>
                </a:cxn>
                <a:cxn ang="0">
                  <a:pos x="462" y="77"/>
                </a:cxn>
                <a:cxn ang="0">
                  <a:pos x="484" y="99"/>
                </a:cxn>
                <a:cxn ang="0">
                  <a:pos x="473" y="132"/>
                </a:cxn>
                <a:cxn ang="0">
                  <a:pos x="209" y="1180"/>
                </a:cxn>
                <a:cxn ang="0">
                  <a:pos x="176" y="1235"/>
                </a:cxn>
                <a:cxn ang="0">
                  <a:pos x="99" y="1246"/>
                </a:cxn>
                <a:cxn ang="0">
                  <a:pos x="0" y="1257"/>
                </a:cxn>
                <a:cxn ang="0">
                  <a:pos x="11" y="1302"/>
                </a:cxn>
                <a:cxn ang="0">
                  <a:pos x="264" y="1291"/>
                </a:cxn>
                <a:cxn ang="0">
                  <a:pos x="528" y="1302"/>
                </a:cxn>
                <a:cxn ang="0">
                  <a:pos x="539" y="1280"/>
                </a:cxn>
                <a:cxn ang="0">
                  <a:pos x="528" y="1246"/>
                </a:cxn>
                <a:cxn ang="0">
                  <a:pos x="374" y="1224"/>
                </a:cxn>
                <a:cxn ang="0">
                  <a:pos x="385" y="1147"/>
                </a:cxn>
                <a:cxn ang="0">
                  <a:pos x="462" y="827"/>
                </a:cxn>
                <a:cxn ang="0">
                  <a:pos x="781" y="695"/>
                </a:cxn>
                <a:cxn ang="0">
                  <a:pos x="880" y="926"/>
                </a:cxn>
                <a:cxn ang="0">
                  <a:pos x="968" y="1114"/>
                </a:cxn>
                <a:cxn ang="0">
                  <a:pos x="979" y="1158"/>
                </a:cxn>
                <a:cxn ang="0">
                  <a:pos x="990" y="1180"/>
                </a:cxn>
                <a:cxn ang="0">
                  <a:pos x="957" y="1235"/>
                </a:cxn>
                <a:cxn ang="0">
                  <a:pos x="913" y="1246"/>
                </a:cxn>
                <a:cxn ang="0">
                  <a:pos x="847" y="1257"/>
                </a:cxn>
                <a:cxn ang="0">
                  <a:pos x="858" y="1302"/>
                </a:cxn>
                <a:cxn ang="0">
                  <a:pos x="1100" y="1291"/>
                </a:cxn>
                <a:cxn ang="0">
                  <a:pos x="1232" y="1302"/>
                </a:cxn>
                <a:cxn ang="0">
                  <a:pos x="1320" y="1291"/>
                </a:cxn>
                <a:cxn ang="0">
                  <a:pos x="1309" y="1246"/>
                </a:cxn>
                <a:cxn ang="0">
                  <a:pos x="1210" y="1235"/>
                </a:cxn>
                <a:cxn ang="0">
                  <a:pos x="1177" y="1191"/>
                </a:cxn>
                <a:cxn ang="0">
                  <a:pos x="891" y="529"/>
                </a:cxn>
              </a:cxnLst>
              <a:rect l="0" t="0" r="r" b="b"/>
              <a:pathLst>
                <a:path w="1606" h="1302">
                  <a:moveTo>
                    <a:pt x="891" y="529"/>
                  </a:moveTo>
                  <a:lnTo>
                    <a:pt x="880" y="529"/>
                  </a:lnTo>
                  <a:lnTo>
                    <a:pt x="880" y="507"/>
                  </a:lnTo>
                  <a:lnTo>
                    <a:pt x="902" y="485"/>
                  </a:lnTo>
                  <a:lnTo>
                    <a:pt x="924" y="474"/>
                  </a:lnTo>
                  <a:lnTo>
                    <a:pt x="935" y="463"/>
                  </a:lnTo>
                  <a:lnTo>
                    <a:pt x="1265" y="209"/>
                  </a:lnTo>
                  <a:lnTo>
                    <a:pt x="1375" y="132"/>
                  </a:lnTo>
                  <a:lnTo>
                    <a:pt x="1463" y="88"/>
                  </a:lnTo>
                  <a:lnTo>
                    <a:pt x="1529" y="66"/>
                  </a:lnTo>
                  <a:lnTo>
                    <a:pt x="1584" y="66"/>
                  </a:lnTo>
                  <a:lnTo>
                    <a:pt x="1606" y="44"/>
                  </a:lnTo>
                  <a:lnTo>
                    <a:pt x="1606" y="11"/>
                  </a:lnTo>
                  <a:lnTo>
                    <a:pt x="1595" y="11"/>
                  </a:lnTo>
                  <a:lnTo>
                    <a:pt x="1584" y="0"/>
                  </a:lnTo>
                  <a:lnTo>
                    <a:pt x="1518" y="11"/>
                  </a:lnTo>
                  <a:lnTo>
                    <a:pt x="1452" y="11"/>
                  </a:lnTo>
                  <a:lnTo>
                    <a:pt x="1243" y="0"/>
                  </a:lnTo>
                  <a:lnTo>
                    <a:pt x="1232" y="0"/>
                  </a:lnTo>
                  <a:lnTo>
                    <a:pt x="1221" y="11"/>
                  </a:lnTo>
                  <a:lnTo>
                    <a:pt x="1210" y="11"/>
                  </a:lnTo>
                  <a:lnTo>
                    <a:pt x="1210" y="55"/>
                  </a:lnTo>
                  <a:lnTo>
                    <a:pt x="1221" y="55"/>
                  </a:lnTo>
                  <a:lnTo>
                    <a:pt x="1232" y="66"/>
                  </a:lnTo>
                  <a:lnTo>
                    <a:pt x="1254" y="66"/>
                  </a:lnTo>
                  <a:lnTo>
                    <a:pt x="1276" y="77"/>
                  </a:lnTo>
                  <a:lnTo>
                    <a:pt x="1287" y="88"/>
                  </a:lnTo>
                  <a:lnTo>
                    <a:pt x="1287" y="99"/>
                  </a:lnTo>
                  <a:lnTo>
                    <a:pt x="1265" y="143"/>
                  </a:lnTo>
                  <a:lnTo>
                    <a:pt x="1221" y="187"/>
                  </a:lnTo>
                  <a:lnTo>
                    <a:pt x="484" y="761"/>
                  </a:lnTo>
                  <a:lnTo>
                    <a:pt x="627" y="154"/>
                  </a:lnTo>
                  <a:lnTo>
                    <a:pt x="638" y="121"/>
                  </a:lnTo>
                  <a:lnTo>
                    <a:pt x="649" y="110"/>
                  </a:lnTo>
                  <a:lnTo>
                    <a:pt x="660" y="88"/>
                  </a:lnTo>
                  <a:lnTo>
                    <a:pt x="671" y="77"/>
                  </a:lnTo>
                  <a:lnTo>
                    <a:pt x="704" y="66"/>
                  </a:lnTo>
                  <a:lnTo>
                    <a:pt x="825" y="66"/>
                  </a:lnTo>
                  <a:lnTo>
                    <a:pt x="847" y="44"/>
                  </a:lnTo>
                  <a:lnTo>
                    <a:pt x="858" y="22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825" y="0"/>
                  </a:lnTo>
                  <a:lnTo>
                    <a:pt x="748" y="0"/>
                  </a:lnTo>
                  <a:lnTo>
                    <a:pt x="660" y="11"/>
                  </a:lnTo>
                  <a:lnTo>
                    <a:pt x="418" y="11"/>
                  </a:lnTo>
                  <a:lnTo>
                    <a:pt x="341" y="0"/>
                  </a:lnTo>
                  <a:lnTo>
                    <a:pt x="330" y="0"/>
                  </a:lnTo>
                  <a:lnTo>
                    <a:pt x="319" y="11"/>
                  </a:lnTo>
                  <a:lnTo>
                    <a:pt x="308" y="11"/>
                  </a:lnTo>
                  <a:lnTo>
                    <a:pt x="308" y="55"/>
                  </a:lnTo>
                  <a:lnTo>
                    <a:pt x="319" y="66"/>
                  </a:lnTo>
                  <a:lnTo>
                    <a:pt x="440" y="66"/>
                  </a:lnTo>
                  <a:lnTo>
                    <a:pt x="462" y="77"/>
                  </a:lnTo>
                  <a:lnTo>
                    <a:pt x="473" y="77"/>
                  </a:lnTo>
                  <a:lnTo>
                    <a:pt x="484" y="99"/>
                  </a:lnTo>
                  <a:lnTo>
                    <a:pt x="484" y="121"/>
                  </a:lnTo>
                  <a:lnTo>
                    <a:pt x="473" y="132"/>
                  </a:lnTo>
                  <a:lnTo>
                    <a:pt x="220" y="1158"/>
                  </a:lnTo>
                  <a:lnTo>
                    <a:pt x="209" y="1180"/>
                  </a:lnTo>
                  <a:lnTo>
                    <a:pt x="209" y="1202"/>
                  </a:lnTo>
                  <a:lnTo>
                    <a:pt x="176" y="1235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11" y="1246"/>
                  </a:lnTo>
                  <a:lnTo>
                    <a:pt x="0" y="1257"/>
                  </a:lnTo>
                  <a:lnTo>
                    <a:pt x="0" y="1291"/>
                  </a:lnTo>
                  <a:lnTo>
                    <a:pt x="11" y="1302"/>
                  </a:lnTo>
                  <a:lnTo>
                    <a:pt x="187" y="1302"/>
                  </a:lnTo>
                  <a:lnTo>
                    <a:pt x="264" y="1291"/>
                  </a:lnTo>
                  <a:lnTo>
                    <a:pt x="319" y="1302"/>
                  </a:lnTo>
                  <a:lnTo>
                    <a:pt x="528" y="1302"/>
                  </a:lnTo>
                  <a:lnTo>
                    <a:pt x="539" y="1291"/>
                  </a:lnTo>
                  <a:lnTo>
                    <a:pt x="539" y="1280"/>
                  </a:lnTo>
                  <a:lnTo>
                    <a:pt x="550" y="1269"/>
                  </a:lnTo>
                  <a:lnTo>
                    <a:pt x="528" y="1246"/>
                  </a:lnTo>
                  <a:lnTo>
                    <a:pt x="418" y="1246"/>
                  </a:lnTo>
                  <a:lnTo>
                    <a:pt x="374" y="1224"/>
                  </a:lnTo>
                  <a:lnTo>
                    <a:pt x="374" y="1169"/>
                  </a:lnTo>
                  <a:lnTo>
                    <a:pt x="385" y="1147"/>
                  </a:lnTo>
                  <a:lnTo>
                    <a:pt x="385" y="1125"/>
                  </a:lnTo>
                  <a:lnTo>
                    <a:pt x="462" y="827"/>
                  </a:lnTo>
                  <a:lnTo>
                    <a:pt x="748" y="606"/>
                  </a:lnTo>
                  <a:lnTo>
                    <a:pt x="781" y="695"/>
                  </a:lnTo>
                  <a:lnTo>
                    <a:pt x="825" y="805"/>
                  </a:lnTo>
                  <a:lnTo>
                    <a:pt x="880" y="926"/>
                  </a:lnTo>
                  <a:lnTo>
                    <a:pt x="924" y="1037"/>
                  </a:lnTo>
                  <a:lnTo>
                    <a:pt x="968" y="1114"/>
                  </a:lnTo>
                  <a:lnTo>
                    <a:pt x="979" y="1136"/>
                  </a:lnTo>
                  <a:lnTo>
                    <a:pt x="979" y="1158"/>
                  </a:lnTo>
                  <a:lnTo>
                    <a:pt x="990" y="1169"/>
                  </a:lnTo>
                  <a:lnTo>
                    <a:pt x="990" y="1180"/>
                  </a:lnTo>
                  <a:lnTo>
                    <a:pt x="968" y="1224"/>
                  </a:lnTo>
                  <a:lnTo>
                    <a:pt x="957" y="1235"/>
                  </a:lnTo>
                  <a:lnTo>
                    <a:pt x="935" y="1235"/>
                  </a:lnTo>
                  <a:lnTo>
                    <a:pt x="913" y="1246"/>
                  </a:lnTo>
                  <a:lnTo>
                    <a:pt x="858" y="1246"/>
                  </a:lnTo>
                  <a:lnTo>
                    <a:pt x="847" y="1257"/>
                  </a:lnTo>
                  <a:lnTo>
                    <a:pt x="847" y="1291"/>
                  </a:lnTo>
                  <a:lnTo>
                    <a:pt x="858" y="1302"/>
                  </a:lnTo>
                  <a:lnTo>
                    <a:pt x="869" y="1302"/>
                  </a:lnTo>
                  <a:lnTo>
                    <a:pt x="1100" y="1291"/>
                  </a:lnTo>
                  <a:lnTo>
                    <a:pt x="1166" y="1291"/>
                  </a:lnTo>
                  <a:lnTo>
                    <a:pt x="1232" y="1302"/>
                  </a:lnTo>
                  <a:lnTo>
                    <a:pt x="1309" y="1302"/>
                  </a:lnTo>
                  <a:lnTo>
                    <a:pt x="1320" y="1291"/>
                  </a:lnTo>
                  <a:lnTo>
                    <a:pt x="1320" y="1257"/>
                  </a:lnTo>
                  <a:lnTo>
                    <a:pt x="1309" y="1246"/>
                  </a:lnTo>
                  <a:lnTo>
                    <a:pt x="1243" y="1246"/>
                  </a:lnTo>
                  <a:lnTo>
                    <a:pt x="1210" y="1235"/>
                  </a:lnTo>
                  <a:lnTo>
                    <a:pt x="1188" y="1213"/>
                  </a:lnTo>
                  <a:lnTo>
                    <a:pt x="1177" y="1191"/>
                  </a:lnTo>
                  <a:lnTo>
                    <a:pt x="1155" y="1158"/>
                  </a:lnTo>
                  <a:lnTo>
                    <a:pt x="891" y="5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460"/>
            <p:cNvSpPr>
              <a:spLocks noChangeArrowheads="1"/>
            </p:cNvSpPr>
            <p:nvPr/>
          </p:nvSpPr>
          <p:spPr bwMode="auto">
            <a:xfrm>
              <a:off x="4878" y="5038"/>
              <a:ext cx="1089" cy="66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1"/>
            <p:cNvSpPr>
              <a:spLocks noEditPoints="1"/>
            </p:cNvSpPr>
            <p:nvPr/>
          </p:nvSpPr>
          <p:spPr bwMode="auto">
            <a:xfrm>
              <a:off x="6990" y="4751"/>
              <a:ext cx="725" cy="861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0" y="353"/>
                </a:cxn>
                <a:cxn ang="0">
                  <a:pos x="637" y="309"/>
                </a:cxn>
                <a:cxn ang="0">
                  <a:pos x="681" y="243"/>
                </a:cxn>
                <a:cxn ang="0">
                  <a:pos x="692" y="199"/>
                </a:cxn>
                <a:cxn ang="0">
                  <a:pos x="692" y="165"/>
                </a:cxn>
                <a:cxn ang="0">
                  <a:pos x="681" y="99"/>
                </a:cxn>
                <a:cxn ang="0">
                  <a:pos x="648" y="44"/>
                </a:cxn>
                <a:cxn ang="0">
                  <a:pos x="582" y="11"/>
                </a:cxn>
                <a:cxn ang="0">
                  <a:pos x="494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2"/>
                </a:cxn>
                <a:cxn ang="0">
                  <a:pos x="22" y="364"/>
                </a:cxn>
                <a:cxn ang="0">
                  <a:pos x="0" y="519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0" y="783"/>
                </a:cxn>
                <a:cxn ang="0">
                  <a:pos x="648" y="728"/>
                </a:cxn>
                <a:cxn ang="0">
                  <a:pos x="703" y="662"/>
                </a:cxn>
                <a:cxn ang="0">
                  <a:pos x="725" y="640"/>
                </a:cxn>
                <a:cxn ang="0">
                  <a:pos x="714" y="618"/>
                </a:cxn>
                <a:cxn ang="0">
                  <a:pos x="703" y="607"/>
                </a:cxn>
                <a:cxn ang="0">
                  <a:pos x="692" y="607"/>
                </a:cxn>
                <a:cxn ang="0">
                  <a:pos x="692" y="618"/>
                </a:cxn>
                <a:cxn ang="0">
                  <a:pos x="681" y="629"/>
                </a:cxn>
                <a:cxn ang="0">
                  <a:pos x="582" y="717"/>
                </a:cxn>
                <a:cxn ang="0">
                  <a:pos x="483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2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1" y="44"/>
                </a:cxn>
                <a:cxn ang="0">
                  <a:pos x="538" y="44"/>
                </a:cxn>
                <a:cxn ang="0">
                  <a:pos x="571" y="55"/>
                </a:cxn>
                <a:cxn ang="0">
                  <a:pos x="615" y="99"/>
                </a:cxn>
                <a:cxn ang="0">
                  <a:pos x="637" y="165"/>
                </a:cxn>
                <a:cxn ang="0">
                  <a:pos x="615" y="243"/>
                </a:cxn>
                <a:cxn ang="0">
                  <a:pos x="549" y="298"/>
                </a:cxn>
                <a:cxn ang="0">
                  <a:pos x="472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5" h="861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0" y="353"/>
                  </a:lnTo>
                  <a:lnTo>
                    <a:pt x="637" y="309"/>
                  </a:lnTo>
                  <a:lnTo>
                    <a:pt x="681" y="243"/>
                  </a:lnTo>
                  <a:lnTo>
                    <a:pt x="692" y="199"/>
                  </a:lnTo>
                  <a:lnTo>
                    <a:pt x="692" y="165"/>
                  </a:lnTo>
                  <a:lnTo>
                    <a:pt x="681" y="99"/>
                  </a:lnTo>
                  <a:lnTo>
                    <a:pt x="648" y="44"/>
                  </a:lnTo>
                  <a:lnTo>
                    <a:pt x="582" y="11"/>
                  </a:lnTo>
                  <a:lnTo>
                    <a:pt x="494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2"/>
                  </a:lnTo>
                  <a:lnTo>
                    <a:pt x="22" y="364"/>
                  </a:lnTo>
                  <a:lnTo>
                    <a:pt x="0" y="519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0" y="783"/>
                  </a:lnTo>
                  <a:lnTo>
                    <a:pt x="648" y="728"/>
                  </a:lnTo>
                  <a:lnTo>
                    <a:pt x="703" y="662"/>
                  </a:lnTo>
                  <a:lnTo>
                    <a:pt x="725" y="640"/>
                  </a:lnTo>
                  <a:lnTo>
                    <a:pt x="714" y="618"/>
                  </a:lnTo>
                  <a:lnTo>
                    <a:pt x="703" y="607"/>
                  </a:lnTo>
                  <a:lnTo>
                    <a:pt x="692" y="607"/>
                  </a:lnTo>
                  <a:lnTo>
                    <a:pt x="692" y="618"/>
                  </a:lnTo>
                  <a:lnTo>
                    <a:pt x="681" y="629"/>
                  </a:lnTo>
                  <a:lnTo>
                    <a:pt x="582" y="717"/>
                  </a:lnTo>
                  <a:lnTo>
                    <a:pt x="483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2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1" y="44"/>
                  </a:lnTo>
                  <a:lnTo>
                    <a:pt x="538" y="44"/>
                  </a:lnTo>
                  <a:lnTo>
                    <a:pt x="571" y="55"/>
                  </a:lnTo>
                  <a:lnTo>
                    <a:pt x="615" y="99"/>
                  </a:lnTo>
                  <a:lnTo>
                    <a:pt x="637" y="165"/>
                  </a:lnTo>
                  <a:lnTo>
                    <a:pt x="615" y="243"/>
                  </a:lnTo>
                  <a:lnTo>
                    <a:pt x="549" y="298"/>
                  </a:lnTo>
                  <a:lnTo>
                    <a:pt x="472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62"/>
            <p:cNvSpPr>
              <a:spLocks/>
            </p:cNvSpPr>
            <p:nvPr/>
          </p:nvSpPr>
          <p:spPr bwMode="auto">
            <a:xfrm>
              <a:off x="7836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2"/>
                </a:cxn>
                <a:cxn ang="0">
                  <a:pos x="319" y="430"/>
                </a:cxn>
                <a:cxn ang="0">
                  <a:pos x="352" y="265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9"/>
                </a:cxn>
                <a:cxn ang="0">
                  <a:pos x="638" y="232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3"/>
                </a:cxn>
                <a:cxn ang="0">
                  <a:pos x="110" y="728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63"/>
            <p:cNvSpPr>
              <a:spLocks/>
            </p:cNvSpPr>
            <p:nvPr/>
          </p:nvSpPr>
          <p:spPr bwMode="auto">
            <a:xfrm>
              <a:off x="8738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1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64"/>
            <p:cNvSpPr>
              <a:spLocks/>
            </p:cNvSpPr>
            <p:nvPr/>
          </p:nvSpPr>
          <p:spPr bwMode="auto">
            <a:xfrm>
              <a:off x="9772" y="4166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3"/>
                </a:cxn>
                <a:cxn ang="0">
                  <a:pos x="286" y="1688"/>
                </a:cxn>
                <a:cxn ang="0">
                  <a:pos x="198" y="1501"/>
                </a:cxn>
                <a:cxn ang="0">
                  <a:pos x="143" y="1313"/>
                </a:cxn>
                <a:cxn ang="0">
                  <a:pos x="121" y="1126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3"/>
                </a:cxn>
                <a:cxn ang="0">
                  <a:pos x="209" y="375"/>
                </a:cxn>
                <a:cxn ang="0">
                  <a:pos x="297" y="199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3"/>
                </a:cxn>
                <a:cxn ang="0">
                  <a:pos x="121" y="364"/>
                </a:cxn>
                <a:cxn ang="0">
                  <a:pos x="44" y="574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6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6"/>
                </a:cxn>
                <a:cxn ang="0">
                  <a:pos x="341" y="1843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3"/>
                  </a:lnTo>
                  <a:lnTo>
                    <a:pt x="286" y="1688"/>
                  </a:lnTo>
                  <a:lnTo>
                    <a:pt x="198" y="1501"/>
                  </a:lnTo>
                  <a:lnTo>
                    <a:pt x="143" y="1313"/>
                  </a:lnTo>
                  <a:lnTo>
                    <a:pt x="121" y="1126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3"/>
                  </a:lnTo>
                  <a:lnTo>
                    <a:pt x="209" y="375"/>
                  </a:lnTo>
                  <a:lnTo>
                    <a:pt x="297" y="199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3"/>
                  </a:lnTo>
                  <a:lnTo>
                    <a:pt x="121" y="364"/>
                  </a:lnTo>
                  <a:lnTo>
                    <a:pt x="44" y="574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6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6"/>
                  </a:lnTo>
                  <a:lnTo>
                    <a:pt x="341" y="1843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65"/>
            <p:cNvSpPr>
              <a:spLocks/>
            </p:cNvSpPr>
            <p:nvPr/>
          </p:nvSpPr>
          <p:spPr bwMode="auto">
            <a:xfrm>
              <a:off x="10421" y="4276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1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66"/>
            <p:cNvSpPr>
              <a:spLocks/>
            </p:cNvSpPr>
            <p:nvPr/>
          </p:nvSpPr>
          <p:spPr bwMode="auto">
            <a:xfrm>
              <a:off x="11488" y="4166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4"/>
                </a:cxn>
                <a:cxn ang="0">
                  <a:pos x="308" y="353"/>
                </a:cxn>
                <a:cxn ang="0">
                  <a:pos x="242" y="232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1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8"/>
                </a:cxn>
                <a:cxn ang="0">
                  <a:pos x="286" y="1335"/>
                </a:cxn>
                <a:cxn ang="0">
                  <a:pos x="231" y="1523"/>
                </a:cxn>
                <a:cxn ang="0">
                  <a:pos x="143" y="1688"/>
                </a:cxn>
                <a:cxn ang="0">
                  <a:pos x="22" y="1843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3"/>
                </a:cxn>
                <a:cxn ang="0">
                  <a:pos x="165" y="1766"/>
                </a:cxn>
                <a:cxn ang="0">
                  <a:pos x="242" y="1655"/>
                </a:cxn>
                <a:cxn ang="0">
                  <a:pos x="319" y="1523"/>
                </a:cxn>
                <a:cxn ang="0">
                  <a:pos x="396" y="1324"/>
                </a:cxn>
                <a:cxn ang="0">
                  <a:pos x="429" y="1126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4"/>
                  </a:lnTo>
                  <a:lnTo>
                    <a:pt x="308" y="353"/>
                  </a:lnTo>
                  <a:lnTo>
                    <a:pt x="242" y="232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1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8"/>
                  </a:lnTo>
                  <a:lnTo>
                    <a:pt x="286" y="1335"/>
                  </a:lnTo>
                  <a:lnTo>
                    <a:pt x="231" y="1523"/>
                  </a:lnTo>
                  <a:lnTo>
                    <a:pt x="143" y="1688"/>
                  </a:lnTo>
                  <a:lnTo>
                    <a:pt x="22" y="1843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3"/>
                  </a:lnTo>
                  <a:lnTo>
                    <a:pt x="165" y="1766"/>
                  </a:lnTo>
                  <a:lnTo>
                    <a:pt x="242" y="1655"/>
                  </a:lnTo>
                  <a:lnTo>
                    <a:pt x="319" y="1523"/>
                  </a:lnTo>
                  <a:lnTo>
                    <a:pt x="396" y="1324"/>
                  </a:lnTo>
                  <a:lnTo>
                    <a:pt x="429" y="1126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67"/>
            <p:cNvSpPr>
              <a:spLocks noEditPoints="1"/>
            </p:cNvSpPr>
            <p:nvPr/>
          </p:nvSpPr>
          <p:spPr bwMode="auto">
            <a:xfrm>
              <a:off x="12797" y="4894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68"/>
            <p:cNvSpPr>
              <a:spLocks noEditPoints="1"/>
            </p:cNvSpPr>
            <p:nvPr/>
          </p:nvSpPr>
          <p:spPr bwMode="auto">
            <a:xfrm>
              <a:off x="14744" y="4321"/>
              <a:ext cx="792" cy="1313"/>
            </a:xfrm>
            <a:custGeom>
              <a:avLst/>
              <a:gdLst/>
              <a:ahLst/>
              <a:cxnLst>
                <a:cxn ang="0">
                  <a:pos x="792" y="662"/>
                </a:cxn>
                <a:cxn ang="0">
                  <a:pos x="792" y="507"/>
                </a:cxn>
                <a:cxn ang="0">
                  <a:pos x="770" y="364"/>
                </a:cxn>
                <a:cxn ang="0">
                  <a:pos x="715" y="220"/>
                </a:cxn>
                <a:cxn ang="0">
                  <a:pos x="638" y="110"/>
                </a:cxn>
                <a:cxn ang="0">
                  <a:pos x="550" y="44"/>
                </a:cxn>
                <a:cxn ang="0">
                  <a:pos x="473" y="11"/>
                </a:cxn>
                <a:cxn ang="0">
                  <a:pos x="396" y="0"/>
                </a:cxn>
                <a:cxn ang="0">
                  <a:pos x="308" y="11"/>
                </a:cxn>
                <a:cxn ang="0">
                  <a:pos x="220" y="55"/>
                </a:cxn>
                <a:cxn ang="0">
                  <a:pos x="132" y="121"/>
                </a:cxn>
                <a:cxn ang="0">
                  <a:pos x="66" y="231"/>
                </a:cxn>
                <a:cxn ang="0">
                  <a:pos x="22" y="364"/>
                </a:cxn>
                <a:cxn ang="0">
                  <a:pos x="0" y="507"/>
                </a:cxn>
                <a:cxn ang="0">
                  <a:pos x="0" y="816"/>
                </a:cxn>
                <a:cxn ang="0">
                  <a:pos x="22" y="971"/>
                </a:cxn>
                <a:cxn ang="0">
                  <a:pos x="77" y="1114"/>
                </a:cxn>
                <a:cxn ang="0">
                  <a:pos x="154" y="1213"/>
                </a:cxn>
                <a:cxn ang="0">
                  <a:pos x="231" y="1269"/>
                </a:cxn>
                <a:cxn ang="0">
                  <a:pos x="319" y="1302"/>
                </a:cxn>
                <a:cxn ang="0">
                  <a:pos x="396" y="1313"/>
                </a:cxn>
                <a:cxn ang="0">
                  <a:pos x="473" y="1302"/>
                </a:cxn>
                <a:cxn ang="0">
                  <a:pos x="561" y="1269"/>
                </a:cxn>
                <a:cxn ang="0">
                  <a:pos x="649" y="1202"/>
                </a:cxn>
                <a:cxn ang="0">
                  <a:pos x="726" y="1092"/>
                </a:cxn>
                <a:cxn ang="0">
                  <a:pos x="770" y="960"/>
                </a:cxn>
                <a:cxn ang="0">
                  <a:pos x="792" y="805"/>
                </a:cxn>
                <a:cxn ang="0">
                  <a:pos x="792" y="662"/>
                </a:cxn>
                <a:cxn ang="0">
                  <a:pos x="396" y="1269"/>
                </a:cxn>
                <a:cxn ang="0">
                  <a:pos x="330" y="1257"/>
                </a:cxn>
                <a:cxn ang="0">
                  <a:pos x="275" y="1224"/>
                </a:cxn>
                <a:cxn ang="0">
                  <a:pos x="209" y="1147"/>
                </a:cxn>
                <a:cxn ang="0">
                  <a:pos x="176" y="1037"/>
                </a:cxn>
                <a:cxn ang="0">
                  <a:pos x="165" y="904"/>
                </a:cxn>
                <a:cxn ang="0">
                  <a:pos x="154" y="761"/>
                </a:cxn>
                <a:cxn ang="0">
                  <a:pos x="154" y="452"/>
                </a:cxn>
                <a:cxn ang="0">
                  <a:pos x="165" y="286"/>
                </a:cxn>
                <a:cxn ang="0">
                  <a:pos x="198" y="176"/>
                </a:cxn>
                <a:cxn ang="0">
                  <a:pos x="253" y="110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40" y="55"/>
                </a:cxn>
                <a:cxn ang="0">
                  <a:pos x="495" y="66"/>
                </a:cxn>
                <a:cxn ang="0">
                  <a:pos x="539" y="110"/>
                </a:cxn>
                <a:cxn ang="0">
                  <a:pos x="583" y="176"/>
                </a:cxn>
                <a:cxn ang="0">
                  <a:pos x="616" y="264"/>
                </a:cxn>
                <a:cxn ang="0">
                  <a:pos x="638" y="452"/>
                </a:cxn>
                <a:cxn ang="0">
                  <a:pos x="638" y="838"/>
                </a:cxn>
                <a:cxn ang="0">
                  <a:pos x="616" y="1026"/>
                </a:cxn>
                <a:cxn ang="0">
                  <a:pos x="583" y="1147"/>
                </a:cxn>
                <a:cxn ang="0">
                  <a:pos x="528" y="1213"/>
                </a:cxn>
                <a:cxn ang="0">
                  <a:pos x="462" y="1257"/>
                </a:cxn>
                <a:cxn ang="0">
                  <a:pos x="396" y="1269"/>
                </a:cxn>
              </a:cxnLst>
              <a:rect l="0" t="0" r="r" b="b"/>
              <a:pathLst>
                <a:path w="792" h="1313">
                  <a:moveTo>
                    <a:pt x="792" y="662"/>
                  </a:moveTo>
                  <a:lnTo>
                    <a:pt x="792" y="507"/>
                  </a:lnTo>
                  <a:lnTo>
                    <a:pt x="770" y="364"/>
                  </a:lnTo>
                  <a:lnTo>
                    <a:pt x="715" y="220"/>
                  </a:lnTo>
                  <a:lnTo>
                    <a:pt x="638" y="110"/>
                  </a:lnTo>
                  <a:lnTo>
                    <a:pt x="550" y="44"/>
                  </a:lnTo>
                  <a:lnTo>
                    <a:pt x="473" y="11"/>
                  </a:lnTo>
                  <a:lnTo>
                    <a:pt x="396" y="0"/>
                  </a:lnTo>
                  <a:lnTo>
                    <a:pt x="308" y="11"/>
                  </a:lnTo>
                  <a:lnTo>
                    <a:pt x="220" y="55"/>
                  </a:lnTo>
                  <a:lnTo>
                    <a:pt x="132" y="121"/>
                  </a:lnTo>
                  <a:lnTo>
                    <a:pt x="66" y="231"/>
                  </a:lnTo>
                  <a:lnTo>
                    <a:pt x="22" y="364"/>
                  </a:lnTo>
                  <a:lnTo>
                    <a:pt x="0" y="507"/>
                  </a:lnTo>
                  <a:lnTo>
                    <a:pt x="0" y="816"/>
                  </a:lnTo>
                  <a:lnTo>
                    <a:pt x="22" y="971"/>
                  </a:lnTo>
                  <a:lnTo>
                    <a:pt x="77" y="1114"/>
                  </a:lnTo>
                  <a:lnTo>
                    <a:pt x="154" y="1213"/>
                  </a:lnTo>
                  <a:lnTo>
                    <a:pt x="231" y="1269"/>
                  </a:lnTo>
                  <a:lnTo>
                    <a:pt x="319" y="1302"/>
                  </a:lnTo>
                  <a:lnTo>
                    <a:pt x="396" y="1313"/>
                  </a:lnTo>
                  <a:lnTo>
                    <a:pt x="473" y="1302"/>
                  </a:lnTo>
                  <a:lnTo>
                    <a:pt x="561" y="1269"/>
                  </a:lnTo>
                  <a:lnTo>
                    <a:pt x="649" y="1202"/>
                  </a:lnTo>
                  <a:lnTo>
                    <a:pt x="726" y="1092"/>
                  </a:lnTo>
                  <a:lnTo>
                    <a:pt x="770" y="960"/>
                  </a:lnTo>
                  <a:lnTo>
                    <a:pt x="792" y="805"/>
                  </a:lnTo>
                  <a:lnTo>
                    <a:pt x="792" y="662"/>
                  </a:lnTo>
                  <a:close/>
                  <a:moveTo>
                    <a:pt x="396" y="1269"/>
                  </a:moveTo>
                  <a:lnTo>
                    <a:pt x="330" y="1257"/>
                  </a:lnTo>
                  <a:lnTo>
                    <a:pt x="275" y="1224"/>
                  </a:lnTo>
                  <a:lnTo>
                    <a:pt x="209" y="1147"/>
                  </a:lnTo>
                  <a:lnTo>
                    <a:pt x="176" y="1037"/>
                  </a:lnTo>
                  <a:lnTo>
                    <a:pt x="165" y="904"/>
                  </a:lnTo>
                  <a:lnTo>
                    <a:pt x="154" y="761"/>
                  </a:lnTo>
                  <a:lnTo>
                    <a:pt x="154" y="452"/>
                  </a:lnTo>
                  <a:lnTo>
                    <a:pt x="165" y="286"/>
                  </a:lnTo>
                  <a:lnTo>
                    <a:pt x="198" y="176"/>
                  </a:lnTo>
                  <a:lnTo>
                    <a:pt x="253" y="110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40" y="55"/>
                  </a:lnTo>
                  <a:lnTo>
                    <a:pt x="495" y="66"/>
                  </a:lnTo>
                  <a:lnTo>
                    <a:pt x="539" y="110"/>
                  </a:lnTo>
                  <a:lnTo>
                    <a:pt x="583" y="176"/>
                  </a:lnTo>
                  <a:lnTo>
                    <a:pt x="616" y="264"/>
                  </a:lnTo>
                  <a:lnTo>
                    <a:pt x="638" y="452"/>
                  </a:lnTo>
                  <a:lnTo>
                    <a:pt x="638" y="838"/>
                  </a:lnTo>
                  <a:lnTo>
                    <a:pt x="616" y="1026"/>
                  </a:lnTo>
                  <a:lnTo>
                    <a:pt x="583" y="1147"/>
                  </a:lnTo>
                  <a:lnTo>
                    <a:pt x="528" y="1213"/>
                  </a:lnTo>
                  <a:lnTo>
                    <a:pt x="462" y="1257"/>
                  </a:lnTo>
                  <a:lnTo>
                    <a:pt x="396" y="126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469"/>
            <p:cNvSpPr>
              <a:spLocks noChangeArrowheads="1"/>
            </p:cNvSpPr>
            <p:nvPr/>
          </p:nvSpPr>
          <p:spPr bwMode="auto">
            <a:xfrm>
              <a:off x="4878" y="8083"/>
              <a:ext cx="1089" cy="6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70"/>
            <p:cNvSpPr>
              <a:spLocks/>
            </p:cNvSpPr>
            <p:nvPr/>
          </p:nvSpPr>
          <p:spPr bwMode="auto">
            <a:xfrm>
              <a:off x="6968" y="7344"/>
              <a:ext cx="1088" cy="1291"/>
            </a:xfrm>
            <a:custGeom>
              <a:avLst/>
              <a:gdLst/>
              <a:ahLst/>
              <a:cxnLst>
                <a:cxn ang="0">
                  <a:pos x="1033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2"/>
                </a:cxn>
                <a:cxn ang="0">
                  <a:pos x="165" y="1214"/>
                </a:cxn>
                <a:cxn ang="0">
                  <a:pos x="99" y="1236"/>
                </a:cxn>
                <a:cxn ang="0">
                  <a:pos x="0" y="1236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5" y="1291"/>
                </a:cxn>
                <a:cxn ang="0">
                  <a:pos x="604" y="1291"/>
                </a:cxn>
                <a:cxn ang="0">
                  <a:pos x="604" y="1236"/>
                </a:cxn>
                <a:cxn ang="0">
                  <a:pos x="538" y="1236"/>
                </a:cxn>
                <a:cxn ang="0">
                  <a:pos x="440" y="1225"/>
                </a:cxn>
                <a:cxn ang="0">
                  <a:pos x="385" y="1214"/>
                </a:cxn>
                <a:cxn ang="0">
                  <a:pos x="363" y="1181"/>
                </a:cxn>
                <a:cxn ang="0">
                  <a:pos x="363" y="673"/>
                </a:cxn>
                <a:cxn ang="0">
                  <a:pos x="527" y="673"/>
                </a:cxn>
                <a:cxn ang="0">
                  <a:pos x="637" y="684"/>
                </a:cxn>
                <a:cxn ang="0">
                  <a:pos x="692" y="728"/>
                </a:cxn>
                <a:cxn ang="0">
                  <a:pos x="714" y="795"/>
                </a:cxn>
                <a:cxn ang="0">
                  <a:pos x="725" y="894"/>
                </a:cxn>
                <a:cxn ang="0">
                  <a:pos x="769" y="894"/>
                </a:cxn>
                <a:cxn ang="0">
                  <a:pos x="769" y="397"/>
                </a:cxn>
                <a:cxn ang="0">
                  <a:pos x="725" y="397"/>
                </a:cxn>
                <a:cxn ang="0">
                  <a:pos x="714" y="497"/>
                </a:cxn>
                <a:cxn ang="0">
                  <a:pos x="692" y="563"/>
                </a:cxn>
                <a:cxn ang="0">
                  <a:pos x="626" y="607"/>
                </a:cxn>
                <a:cxn ang="0">
                  <a:pos x="527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1" y="55"/>
                </a:cxn>
                <a:cxn ang="0">
                  <a:pos x="824" y="66"/>
                </a:cxn>
                <a:cxn ang="0">
                  <a:pos x="923" y="110"/>
                </a:cxn>
                <a:cxn ang="0">
                  <a:pos x="978" y="188"/>
                </a:cxn>
                <a:cxn ang="0">
                  <a:pos x="1022" y="287"/>
                </a:cxn>
                <a:cxn ang="0">
                  <a:pos x="1044" y="430"/>
                </a:cxn>
                <a:cxn ang="0">
                  <a:pos x="1088" y="430"/>
                </a:cxn>
                <a:cxn ang="0">
                  <a:pos x="1033" y="0"/>
                </a:cxn>
              </a:cxnLst>
              <a:rect l="0" t="0" r="r" b="b"/>
              <a:pathLst>
                <a:path w="1088" h="1291">
                  <a:moveTo>
                    <a:pt x="1033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2"/>
                  </a:lnTo>
                  <a:lnTo>
                    <a:pt x="165" y="1214"/>
                  </a:lnTo>
                  <a:lnTo>
                    <a:pt x="99" y="1236"/>
                  </a:lnTo>
                  <a:lnTo>
                    <a:pt x="0" y="1236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5" y="1291"/>
                  </a:lnTo>
                  <a:lnTo>
                    <a:pt x="604" y="1291"/>
                  </a:lnTo>
                  <a:lnTo>
                    <a:pt x="604" y="1236"/>
                  </a:lnTo>
                  <a:lnTo>
                    <a:pt x="538" y="1236"/>
                  </a:lnTo>
                  <a:lnTo>
                    <a:pt x="440" y="1225"/>
                  </a:lnTo>
                  <a:lnTo>
                    <a:pt x="385" y="1214"/>
                  </a:lnTo>
                  <a:lnTo>
                    <a:pt x="363" y="1181"/>
                  </a:lnTo>
                  <a:lnTo>
                    <a:pt x="363" y="673"/>
                  </a:lnTo>
                  <a:lnTo>
                    <a:pt x="527" y="673"/>
                  </a:lnTo>
                  <a:lnTo>
                    <a:pt x="637" y="684"/>
                  </a:lnTo>
                  <a:lnTo>
                    <a:pt x="692" y="728"/>
                  </a:lnTo>
                  <a:lnTo>
                    <a:pt x="714" y="795"/>
                  </a:lnTo>
                  <a:lnTo>
                    <a:pt x="725" y="894"/>
                  </a:lnTo>
                  <a:lnTo>
                    <a:pt x="769" y="894"/>
                  </a:lnTo>
                  <a:lnTo>
                    <a:pt x="769" y="397"/>
                  </a:lnTo>
                  <a:lnTo>
                    <a:pt x="725" y="397"/>
                  </a:lnTo>
                  <a:lnTo>
                    <a:pt x="714" y="497"/>
                  </a:lnTo>
                  <a:lnTo>
                    <a:pt x="692" y="563"/>
                  </a:lnTo>
                  <a:lnTo>
                    <a:pt x="626" y="607"/>
                  </a:lnTo>
                  <a:lnTo>
                    <a:pt x="527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1" y="55"/>
                  </a:lnTo>
                  <a:lnTo>
                    <a:pt x="824" y="66"/>
                  </a:lnTo>
                  <a:lnTo>
                    <a:pt x="923" y="110"/>
                  </a:lnTo>
                  <a:lnTo>
                    <a:pt x="978" y="188"/>
                  </a:lnTo>
                  <a:lnTo>
                    <a:pt x="1022" y="287"/>
                  </a:lnTo>
                  <a:lnTo>
                    <a:pt x="1044" y="430"/>
                  </a:lnTo>
                  <a:lnTo>
                    <a:pt x="1088" y="43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71"/>
            <p:cNvSpPr>
              <a:spLocks noEditPoints="1"/>
            </p:cNvSpPr>
            <p:nvPr/>
          </p:nvSpPr>
          <p:spPr bwMode="auto">
            <a:xfrm>
              <a:off x="8023" y="7785"/>
              <a:ext cx="836" cy="872"/>
            </a:xfrm>
            <a:custGeom>
              <a:avLst/>
              <a:gdLst/>
              <a:ahLst/>
              <a:cxnLst>
                <a:cxn ang="0">
                  <a:pos x="836" y="442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9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9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2"/>
                </a:cxn>
                <a:cxn ang="0">
                  <a:pos x="22" y="585"/>
                </a:cxn>
                <a:cxn ang="0">
                  <a:pos x="77" y="696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6"/>
                </a:cxn>
                <a:cxn ang="0">
                  <a:pos x="814" y="585"/>
                </a:cxn>
                <a:cxn ang="0">
                  <a:pos x="836" y="442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6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3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100"/>
                </a:cxn>
                <a:cxn ang="0">
                  <a:pos x="341" y="56"/>
                </a:cxn>
                <a:cxn ang="0">
                  <a:pos x="418" y="45"/>
                </a:cxn>
                <a:cxn ang="0">
                  <a:pos x="495" y="56"/>
                </a:cxn>
                <a:cxn ang="0">
                  <a:pos x="572" y="100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3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5"/>
                </a:cxn>
                <a:cxn ang="0">
                  <a:pos x="583" y="762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2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9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9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2"/>
                  </a:lnTo>
                  <a:lnTo>
                    <a:pt x="22" y="585"/>
                  </a:lnTo>
                  <a:lnTo>
                    <a:pt x="77" y="696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6"/>
                  </a:lnTo>
                  <a:lnTo>
                    <a:pt x="814" y="585"/>
                  </a:lnTo>
                  <a:lnTo>
                    <a:pt x="836" y="442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6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3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100"/>
                  </a:lnTo>
                  <a:lnTo>
                    <a:pt x="341" y="56"/>
                  </a:lnTo>
                  <a:lnTo>
                    <a:pt x="418" y="45"/>
                  </a:lnTo>
                  <a:lnTo>
                    <a:pt x="495" y="56"/>
                  </a:lnTo>
                  <a:lnTo>
                    <a:pt x="572" y="100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3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5"/>
                  </a:lnTo>
                  <a:lnTo>
                    <a:pt x="583" y="762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72"/>
            <p:cNvSpPr>
              <a:spLocks/>
            </p:cNvSpPr>
            <p:nvPr/>
          </p:nvSpPr>
          <p:spPr bwMode="auto">
            <a:xfrm>
              <a:off x="8969" y="7796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73"/>
            <p:cNvSpPr>
              <a:spLocks noEditPoints="1"/>
            </p:cNvSpPr>
            <p:nvPr/>
          </p:nvSpPr>
          <p:spPr bwMode="auto">
            <a:xfrm>
              <a:off x="10322" y="7377"/>
              <a:ext cx="495" cy="1280"/>
            </a:xfrm>
            <a:custGeom>
              <a:avLst/>
              <a:gdLst/>
              <a:ahLst/>
              <a:cxnLst>
                <a:cxn ang="0">
                  <a:pos x="462" y="22"/>
                </a:cxn>
                <a:cxn ang="0">
                  <a:pos x="374" y="11"/>
                </a:cxn>
                <a:cxn ang="0">
                  <a:pos x="319" y="66"/>
                </a:cxn>
                <a:cxn ang="0">
                  <a:pos x="319" y="133"/>
                </a:cxn>
                <a:cxn ang="0">
                  <a:pos x="352" y="166"/>
                </a:cxn>
                <a:cxn ang="0">
                  <a:pos x="407" y="166"/>
                </a:cxn>
                <a:cxn ang="0">
                  <a:pos x="462" y="133"/>
                </a:cxn>
                <a:cxn ang="0">
                  <a:pos x="341" y="784"/>
                </a:cxn>
                <a:cxn ang="0">
                  <a:pos x="363" y="717"/>
                </a:cxn>
                <a:cxn ang="0">
                  <a:pos x="407" y="607"/>
                </a:cxn>
                <a:cxn ang="0">
                  <a:pos x="396" y="530"/>
                </a:cxn>
                <a:cxn ang="0">
                  <a:pos x="363" y="464"/>
                </a:cxn>
                <a:cxn ang="0">
                  <a:pos x="253" y="419"/>
                </a:cxn>
                <a:cxn ang="0">
                  <a:pos x="110" y="486"/>
                </a:cxn>
                <a:cxn ang="0">
                  <a:pos x="22" y="629"/>
                </a:cxn>
                <a:cxn ang="0">
                  <a:pos x="0" y="706"/>
                </a:cxn>
                <a:cxn ang="0">
                  <a:pos x="11" y="728"/>
                </a:cxn>
                <a:cxn ang="0">
                  <a:pos x="44" y="717"/>
                </a:cxn>
                <a:cxn ang="0">
                  <a:pos x="99" y="585"/>
                </a:cxn>
                <a:cxn ang="0">
                  <a:pos x="198" y="475"/>
                </a:cxn>
                <a:cxn ang="0">
                  <a:pos x="275" y="464"/>
                </a:cxn>
                <a:cxn ang="0">
                  <a:pos x="286" y="563"/>
                </a:cxn>
                <a:cxn ang="0">
                  <a:pos x="275" y="618"/>
                </a:cxn>
                <a:cxn ang="0">
                  <a:pos x="209" y="784"/>
                </a:cxn>
                <a:cxn ang="0">
                  <a:pos x="143" y="971"/>
                </a:cxn>
                <a:cxn ang="0">
                  <a:pos x="110" y="1048"/>
                </a:cxn>
                <a:cxn ang="0">
                  <a:pos x="99" y="1170"/>
                </a:cxn>
                <a:cxn ang="0">
                  <a:pos x="176" y="1258"/>
                </a:cxn>
                <a:cxn ang="0">
                  <a:pos x="253" y="1280"/>
                </a:cxn>
                <a:cxn ang="0">
                  <a:pos x="396" y="1203"/>
                </a:cxn>
                <a:cxn ang="0">
                  <a:pos x="473" y="1071"/>
                </a:cxn>
                <a:cxn ang="0">
                  <a:pos x="495" y="971"/>
                </a:cxn>
                <a:cxn ang="0">
                  <a:pos x="451" y="982"/>
                </a:cxn>
                <a:cxn ang="0">
                  <a:pos x="418" y="1093"/>
                </a:cxn>
                <a:cxn ang="0">
                  <a:pos x="319" y="1214"/>
                </a:cxn>
                <a:cxn ang="0">
                  <a:pos x="231" y="1236"/>
                </a:cxn>
                <a:cxn ang="0">
                  <a:pos x="209" y="1203"/>
                </a:cxn>
                <a:cxn ang="0">
                  <a:pos x="231" y="1071"/>
                </a:cxn>
                <a:cxn ang="0">
                  <a:pos x="341" y="784"/>
                </a:cxn>
              </a:cxnLst>
              <a:rect l="0" t="0" r="r" b="b"/>
              <a:pathLst>
                <a:path w="495" h="1280">
                  <a:moveTo>
                    <a:pt x="484" y="66"/>
                  </a:moveTo>
                  <a:lnTo>
                    <a:pt x="462" y="22"/>
                  </a:lnTo>
                  <a:lnTo>
                    <a:pt x="418" y="0"/>
                  </a:lnTo>
                  <a:lnTo>
                    <a:pt x="374" y="11"/>
                  </a:lnTo>
                  <a:lnTo>
                    <a:pt x="341" y="33"/>
                  </a:lnTo>
                  <a:lnTo>
                    <a:pt x="319" y="66"/>
                  </a:lnTo>
                  <a:lnTo>
                    <a:pt x="308" y="99"/>
                  </a:lnTo>
                  <a:lnTo>
                    <a:pt x="319" y="133"/>
                  </a:lnTo>
                  <a:lnTo>
                    <a:pt x="330" y="155"/>
                  </a:lnTo>
                  <a:lnTo>
                    <a:pt x="352" y="166"/>
                  </a:lnTo>
                  <a:lnTo>
                    <a:pt x="385" y="177"/>
                  </a:lnTo>
                  <a:lnTo>
                    <a:pt x="407" y="166"/>
                  </a:lnTo>
                  <a:lnTo>
                    <a:pt x="440" y="155"/>
                  </a:lnTo>
                  <a:lnTo>
                    <a:pt x="462" y="133"/>
                  </a:lnTo>
                  <a:lnTo>
                    <a:pt x="484" y="66"/>
                  </a:lnTo>
                  <a:close/>
                  <a:moveTo>
                    <a:pt x="341" y="784"/>
                  </a:moveTo>
                  <a:lnTo>
                    <a:pt x="363" y="739"/>
                  </a:lnTo>
                  <a:lnTo>
                    <a:pt x="363" y="717"/>
                  </a:lnTo>
                  <a:lnTo>
                    <a:pt x="385" y="673"/>
                  </a:lnTo>
                  <a:lnTo>
                    <a:pt x="407" y="607"/>
                  </a:lnTo>
                  <a:lnTo>
                    <a:pt x="407" y="574"/>
                  </a:lnTo>
                  <a:lnTo>
                    <a:pt x="396" y="530"/>
                  </a:lnTo>
                  <a:lnTo>
                    <a:pt x="385" y="497"/>
                  </a:lnTo>
                  <a:lnTo>
                    <a:pt x="363" y="464"/>
                  </a:lnTo>
                  <a:lnTo>
                    <a:pt x="297" y="419"/>
                  </a:lnTo>
                  <a:lnTo>
                    <a:pt x="253" y="419"/>
                  </a:lnTo>
                  <a:lnTo>
                    <a:pt x="176" y="442"/>
                  </a:lnTo>
                  <a:lnTo>
                    <a:pt x="110" y="486"/>
                  </a:lnTo>
                  <a:lnTo>
                    <a:pt x="55" y="563"/>
                  </a:lnTo>
                  <a:lnTo>
                    <a:pt x="22" y="629"/>
                  </a:lnTo>
                  <a:lnTo>
                    <a:pt x="11" y="684"/>
                  </a:lnTo>
                  <a:lnTo>
                    <a:pt x="0" y="706"/>
                  </a:lnTo>
                  <a:lnTo>
                    <a:pt x="0" y="717"/>
                  </a:lnTo>
                  <a:lnTo>
                    <a:pt x="11" y="728"/>
                  </a:lnTo>
                  <a:lnTo>
                    <a:pt x="44" y="728"/>
                  </a:lnTo>
                  <a:lnTo>
                    <a:pt x="44" y="717"/>
                  </a:lnTo>
                  <a:lnTo>
                    <a:pt x="55" y="695"/>
                  </a:lnTo>
                  <a:lnTo>
                    <a:pt x="99" y="585"/>
                  </a:lnTo>
                  <a:lnTo>
                    <a:pt x="143" y="508"/>
                  </a:lnTo>
                  <a:lnTo>
                    <a:pt x="198" y="475"/>
                  </a:lnTo>
                  <a:lnTo>
                    <a:pt x="242" y="464"/>
                  </a:lnTo>
                  <a:lnTo>
                    <a:pt x="275" y="464"/>
                  </a:lnTo>
                  <a:lnTo>
                    <a:pt x="286" y="475"/>
                  </a:lnTo>
                  <a:lnTo>
                    <a:pt x="286" y="563"/>
                  </a:lnTo>
                  <a:lnTo>
                    <a:pt x="275" y="596"/>
                  </a:lnTo>
                  <a:lnTo>
                    <a:pt x="275" y="618"/>
                  </a:lnTo>
                  <a:lnTo>
                    <a:pt x="253" y="684"/>
                  </a:lnTo>
                  <a:lnTo>
                    <a:pt x="209" y="784"/>
                  </a:lnTo>
                  <a:lnTo>
                    <a:pt x="176" y="894"/>
                  </a:lnTo>
                  <a:lnTo>
                    <a:pt x="143" y="971"/>
                  </a:lnTo>
                  <a:lnTo>
                    <a:pt x="121" y="1015"/>
                  </a:lnTo>
                  <a:lnTo>
                    <a:pt x="110" y="1048"/>
                  </a:lnTo>
                  <a:lnTo>
                    <a:pt x="99" y="1093"/>
                  </a:lnTo>
                  <a:lnTo>
                    <a:pt x="99" y="1170"/>
                  </a:lnTo>
                  <a:lnTo>
                    <a:pt x="143" y="1236"/>
                  </a:lnTo>
                  <a:lnTo>
                    <a:pt x="176" y="1258"/>
                  </a:lnTo>
                  <a:lnTo>
                    <a:pt x="209" y="1269"/>
                  </a:lnTo>
                  <a:lnTo>
                    <a:pt x="253" y="1280"/>
                  </a:lnTo>
                  <a:lnTo>
                    <a:pt x="330" y="1258"/>
                  </a:lnTo>
                  <a:lnTo>
                    <a:pt x="396" y="1203"/>
                  </a:lnTo>
                  <a:lnTo>
                    <a:pt x="440" y="1137"/>
                  </a:lnTo>
                  <a:lnTo>
                    <a:pt x="473" y="1071"/>
                  </a:lnTo>
                  <a:lnTo>
                    <a:pt x="495" y="1015"/>
                  </a:lnTo>
                  <a:lnTo>
                    <a:pt x="495" y="971"/>
                  </a:lnTo>
                  <a:lnTo>
                    <a:pt x="462" y="971"/>
                  </a:lnTo>
                  <a:lnTo>
                    <a:pt x="451" y="982"/>
                  </a:lnTo>
                  <a:lnTo>
                    <a:pt x="451" y="1004"/>
                  </a:lnTo>
                  <a:lnTo>
                    <a:pt x="418" y="1093"/>
                  </a:lnTo>
                  <a:lnTo>
                    <a:pt x="374" y="1170"/>
                  </a:lnTo>
                  <a:lnTo>
                    <a:pt x="319" y="1214"/>
                  </a:lnTo>
                  <a:lnTo>
                    <a:pt x="253" y="1236"/>
                  </a:lnTo>
                  <a:lnTo>
                    <a:pt x="231" y="1236"/>
                  </a:lnTo>
                  <a:lnTo>
                    <a:pt x="220" y="1225"/>
                  </a:lnTo>
                  <a:lnTo>
                    <a:pt x="209" y="1203"/>
                  </a:lnTo>
                  <a:lnTo>
                    <a:pt x="209" y="1126"/>
                  </a:lnTo>
                  <a:lnTo>
                    <a:pt x="231" y="1071"/>
                  </a:lnTo>
                  <a:lnTo>
                    <a:pt x="264" y="982"/>
                  </a:lnTo>
                  <a:lnTo>
                    <a:pt x="341" y="7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74"/>
            <p:cNvSpPr>
              <a:spLocks noEditPoints="1"/>
            </p:cNvSpPr>
            <p:nvPr/>
          </p:nvSpPr>
          <p:spPr bwMode="auto">
            <a:xfrm>
              <a:off x="11554" y="7940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75"/>
            <p:cNvSpPr>
              <a:spLocks/>
            </p:cNvSpPr>
            <p:nvPr/>
          </p:nvSpPr>
          <p:spPr bwMode="auto">
            <a:xfrm>
              <a:off x="13589" y="7366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76"/>
            <p:cNvSpPr>
              <a:spLocks/>
            </p:cNvSpPr>
            <p:nvPr/>
          </p:nvSpPr>
          <p:spPr bwMode="auto">
            <a:xfrm>
              <a:off x="14535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77"/>
            <p:cNvSpPr>
              <a:spLocks/>
            </p:cNvSpPr>
            <p:nvPr/>
          </p:nvSpPr>
          <p:spPr bwMode="auto">
            <a:xfrm>
              <a:off x="15316" y="7366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2"/>
                </a:cxn>
                <a:cxn ang="0">
                  <a:pos x="660" y="1104"/>
                </a:cxn>
                <a:cxn ang="0">
                  <a:pos x="638" y="1115"/>
                </a:cxn>
                <a:cxn ang="0">
                  <a:pos x="583" y="1126"/>
                </a:cxn>
                <a:cxn ang="0">
                  <a:pos x="143" y="1126"/>
                </a:cxn>
                <a:cxn ang="0">
                  <a:pos x="341" y="927"/>
                </a:cxn>
                <a:cxn ang="0">
                  <a:pos x="495" y="784"/>
                </a:cxn>
                <a:cxn ang="0">
                  <a:pos x="616" y="673"/>
                </a:cxn>
                <a:cxn ang="0">
                  <a:pos x="693" y="574"/>
                </a:cxn>
                <a:cxn ang="0">
                  <a:pos x="737" y="475"/>
                </a:cxn>
                <a:cxn ang="0">
                  <a:pos x="748" y="375"/>
                </a:cxn>
                <a:cxn ang="0">
                  <a:pos x="726" y="254"/>
                </a:cxn>
                <a:cxn ang="0">
                  <a:pos x="671" y="155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5"/>
                </a:cxn>
                <a:cxn ang="0">
                  <a:pos x="11" y="243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3"/>
                </a:cxn>
                <a:cxn ang="0">
                  <a:pos x="121" y="453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6"/>
                </a:cxn>
                <a:cxn ang="0">
                  <a:pos x="132" y="265"/>
                </a:cxn>
                <a:cxn ang="0">
                  <a:pos x="99" y="254"/>
                </a:cxn>
                <a:cxn ang="0">
                  <a:pos x="66" y="254"/>
                </a:cxn>
                <a:cxn ang="0">
                  <a:pos x="132" y="155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3"/>
                </a:cxn>
                <a:cxn ang="0">
                  <a:pos x="539" y="199"/>
                </a:cxn>
                <a:cxn ang="0">
                  <a:pos x="572" y="276"/>
                </a:cxn>
                <a:cxn ang="0">
                  <a:pos x="583" y="375"/>
                </a:cxn>
                <a:cxn ang="0">
                  <a:pos x="550" y="519"/>
                </a:cxn>
                <a:cxn ang="0">
                  <a:pos x="473" y="662"/>
                </a:cxn>
                <a:cxn ang="0">
                  <a:pos x="385" y="795"/>
                </a:cxn>
                <a:cxn ang="0">
                  <a:pos x="11" y="1203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2"/>
                  </a:lnTo>
                  <a:lnTo>
                    <a:pt x="660" y="1104"/>
                  </a:lnTo>
                  <a:lnTo>
                    <a:pt x="638" y="1115"/>
                  </a:lnTo>
                  <a:lnTo>
                    <a:pt x="583" y="1126"/>
                  </a:lnTo>
                  <a:lnTo>
                    <a:pt x="143" y="1126"/>
                  </a:lnTo>
                  <a:lnTo>
                    <a:pt x="341" y="927"/>
                  </a:lnTo>
                  <a:lnTo>
                    <a:pt x="495" y="784"/>
                  </a:lnTo>
                  <a:lnTo>
                    <a:pt x="616" y="673"/>
                  </a:lnTo>
                  <a:lnTo>
                    <a:pt x="693" y="574"/>
                  </a:lnTo>
                  <a:lnTo>
                    <a:pt x="737" y="475"/>
                  </a:lnTo>
                  <a:lnTo>
                    <a:pt x="748" y="375"/>
                  </a:lnTo>
                  <a:lnTo>
                    <a:pt x="726" y="254"/>
                  </a:lnTo>
                  <a:lnTo>
                    <a:pt x="671" y="155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5"/>
                  </a:lnTo>
                  <a:lnTo>
                    <a:pt x="11" y="243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3"/>
                  </a:lnTo>
                  <a:lnTo>
                    <a:pt x="121" y="453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6"/>
                  </a:lnTo>
                  <a:lnTo>
                    <a:pt x="132" y="265"/>
                  </a:lnTo>
                  <a:lnTo>
                    <a:pt x="99" y="254"/>
                  </a:lnTo>
                  <a:lnTo>
                    <a:pt x="66" y="254"/>
                  </a:lnTo>
                  <a:lnTo>
                    <a:pt x="132" y="155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3"/>
                  </a:lnTo>
                  <a:lnTo>
                    <a:pt x="539" y="199"/>
                  </a:lnTo>
                  <a:lnTo>
                    <a:pt x="572" y="276"/>
                  </a:lnTo>
                  <a:lnTo>
                    <a:pt x="583" y="375"/>
                  </a:lnTo>
                  <a:lnTo>
                    <a:pt x="550" y="519"/>
                  </a:lnTo>
                  <a:lnTo>
                    <a:pt x="473" y="662"/>
                  </a:lnTo>
                  <a:lnTo>
                    <a:pt x="385" y="795"/>
                  </a:lnTo>
                  <a:lnTo>
                    <a:pt x="11" y="1203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78"/>
            <p:cNvSpPr>
              <a:spLocks/>
            </p:cNvSpPr>
            <p:nvPr/>
          </p:nvSpPr>
          <p:spPr bwMode="auto">
            <a:xfrm>
              <a:off x="16328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79"/>
            <p:cNvSpPr>
              <a:spLocks/>
            </p:cNvSpPr>
            <p:nvPr/>
          </p:nvSpPr>
          <p:spPr bwMode="auto">
            <a:xfrm>
              <a:off x="17175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80"/>
            <p:cNvSpPr>
              <a:spLocks/>
            </p:cNvSpPr>
            <p:nvPr/>
          </p:nvSpPr>
          <p:spPr bwMode="auto">
            <a:xfrm>
              <a:off x="18022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81"/>
            <p:cNvSpPr>
              <a:spLocks/>
            </p:cNvSpPr>
            <p:nvPr/>
          </p:nvSpPr>
          <p:spPr bwMode="auto">
            <a:xfrm>
              <a:off x="18869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82"/>
            <p:cNvSpPr>
              <a:spLocks/>
            </p:cNvSpPr>
            <p:nvPr/>
          </p:nvSpPr>
          <p:spPr bwMode="auto">
            <a:xfrm>
              <a:off x="19694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83"/>
            <p:cNvSpPr>
              <a:spLocks/>
            </p:cNvSpPr>
            <p:nvPr/>
          </p:nvSpPr>
          <p:spPr bwMode="auto">
            <a:xfrm>
              <a:off x="20431" y="7796"/>
              <a:ext cx="1023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31" y="784"/>
                </a:cxn>
                <a:cxn ang="0">
                  <a:pos x="242" y="718"/>
                </a:cxn>
                <a:cxn ang="0">
                  <a:pos x="253" y="663"/>
                </a:cxn>
                <a:cxn ang="0">
                  <a:pos x="297" y="497"/>
                </a:cxn>
                <a:cxn ang="0">
                  <a:pos x="330" y="365"/>
                </a:cxn>
                <a:cxn ang="0">
                  <a:pos x="352" y="298"/>
                </a:cxn>
                <a:cxn ang="0">
                  <a:pos x="374" y="232"/>
                </a:cxn>
                <a:cxn ang="0">
                  <a:pos x="484" y="111"/>
                </a:cxn>
                <a:cxn ang="0">
                  <a:pos x="660" y="45"/>
                </a:cxn>
                <a:cxn ang="0">
                  <a:pos x="715" y="56"/>
                </a:cxn>
                <a:cxn ang="0">
                  <a:pos x="759" y="122"/>
                </a:cxn>
                <a:cxn ang="0">
                  <a:pos x="770" y="177"/>
                </a:cxn>
                <a:cxn ang="0">
                  <a:pos x="715" y="409"/>
                </a:cxn>
                <a:cxn ang="0">
                  <a:pos x="638" y="618"/>
                </a:cxn>
                <a:cxn ang="0">
                  <a:pos x="627" y="707"/>
                </a:cxn>
                <a:cxn ang="0">
                  <a:pos x="682" y="828"/>
                </a:cxn>
                <a:cxn ang="0">
                  <a:pos x="781" y="861"/>
                </a:cxn>
                <a:cxn ang="0">
                  <a:pos x="924" y="784"/>
                </a:cxn>
                <a:cxn ang="0">
                  <a:pos x="1001" y="652"/>
                </a:cxn>
                <a:cxn ang="0">
                  <a:pos x="1023" y="552"/>
                </a:cxn>
                <a:cxn ang="0">
                  <a:pos x="979" y="563"/>
                </a:cxn>
                <a:cxn ang="0">
                  <a:pos x="946" y="674"/>
                </a:cxn>
                <a:cxn ang="0">
                  <a:pos x="847" y="795"/>
                </a:cxn>
                <a:cxn ang="0">
                  <a:pos x="759" y="817"/>
                </a:cxn>
                <a:cxn ang="0">
                  <a:pos x="737" y="784"/>
                </a:cxn>
                <a:cxn ang="0">
                  <a:pos x="759" y="663"/>
                </a:cxn>
                <a:cxn ang="0">
                  <a:pos x="803" y="530"/>
                </a:cxn>
                <a:cxn ang="0">
                  <a:pos x="869" y="298"/>
                </a:cxn>
                <a:cxn ang="0">
                  <a:pos x="858" y="89"/>
                </a:cxn>
                <a:cxn ang="0">
                  <a:pos x="671" y="0"/>
                </a:cxn>
                <a:cxn ang="0">
                  <a:pos x="473" y="67"/>
                </a:cxn>
                <a:cxn ang="0">
                  <a:pos x="374" y="166"/>
                </a:cxn>
                <a:cxn ang="0">
                  <a:pos x="319" y="45"/>
                </a:cxn>
                <a:cxn ang="0">
                  <a:pos x="242" y="0"/>
                </a:cxn>
                <a:cxn ang="0">
                  <a:pos x="132" y="23"/>
                </a:cxn>
                <a:cxn ang="0">
                  <a:pos x="88" y="67"/>
                </a:cxn>
                <a:cxn ang="0">
                  <a:pos x="55" y="111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87"/>
                </a:cxn>
                <a:cxn ang="0">
                  <a:pos x="88" y="144"/>
                </a:cxn>
                <a:cxn ang="0">
                  <a:pos x="198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1023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20" y="795"/>
                  </a:lnTo>
                  <a:lnTo>
                    <a:pt x="231" y="784"/>
                  </a:lnTo>
                  <a:lnTo>
                    <a:pt x="231" y="751"/>
                  </a:lnTo>
                  <a:lnTo>
                    <a:pt x="242" y="718"/>
                  </a:lnTo>
                  <a:lnTo>
                    <a:pt x="253" y="696"/>
                  </a:lnTo>
                  <a:lnTo>
                    <a:pt x="253" y="663"/>
                  </a:lnTo>
                  <a:lnTo>
                    <a:pt x="275" y="585"/>
                  </a:lnTo>
                  <a:lnTo>
                    <a:pt x="297" y="497"/>
                  </a:lnTo>
                  <a:lnTo>
                    <a:pt x="319" y="431"/>
                  </a:lnTo>
                  <a:lnTo>
                    <a:pt x="330" y="365"/>
                  </a:lnTo>
                  <a:lnTo>
                    <a:pt x="330" y="343"/>
                  </a:lnTo>
                  <a:lnTo>
                    <a:pt x="352" y="298"/>
                  </a:lnTo>
                  <a:lnTo>
                    <a:pt x="352" y="276"/>
                  </a:lnTo>
                  <a:lnTo>
                    <a:pt x="374" y="232"/>
                  </a:lnTo>
                  <a:lnTo>
                    <a:pt x="418" y="166"/>
                  </a:lnTo>
                  <a:lnTo>
                    <a:pt x="484" y="111"/>
                  </a:lnTo>
                  <a:lnTo>
                    <a:pt x="561" y="56"/>
                  </a:lnTo>
                  <a:lnTo>
                    <a:pt x="660" y="45"/>
                  </a:lnTo>
                  <a:lnTo>
                    <a:pt x="693" y="45"/>
                  </a:lnTo>
                  <a:lnTo>
                    <a:pt x="715" y="56"/>
                  </a:lnTo>
                  <a:lnTo>
                    <a:pt x="737" y="78"/>
                  </a:lnTo>
                  <a:lnTo>
                    <a:pt x="759" y="122"/>
                  </a:lnTo>
                  <a:lnTo>
                    <a:pt x="759" y="144"/>
                  </a:lnTo>
                  <a:lnTo>
                    <a:pt x="770" y="177"/>
                  </a:lnTo>
                  <a:lnTo>
                    <a:pt x="748" y="287"/>
                  </a:lnTo>
                  <a:lnTo>
                    <a:pt x="715" y="409"/>
                  </a:lnTo>
                  <a:lnTo>
                    <a:pt x="671" y="530"/>
                  </a:lnTo>
                  <a:lnTo>
                    <a:pt x="638" y="618"/>
                  </a:lnTo>
                  <a:lnTo>
                    <a:pt x="627" y="652"/>
                  </a:lnTo>
                  <a:lnTo>
                    <a:pt x="627" y="707"/>
                  </a:lnTo>
                  <a:lnTo>
                    <a:pt x="649" y="795"/>
                  </a:lnTo>
                  <a:lnTo>
                    <a:pt x="682" y="828"/>
                  </a:lnTo>
                  <a:lnTo>
                    <a:pt x="726" y="850"/>
                  </a:lnTo>
                  <a:lnTo>
                    <a:pt x="781" y="861"/>
                  </a:lnTo>
                  <a:lnTo>
                    <a:pt x="858" y="839"/>
                  </a:lnTo>
                  <a:lnTo>
                    <a:pt x="924" y="784"/>
                  </a:lnTo>
                  <a:lnTo>
                    <a:pt x="968" y="718"/>
                  </a:lnTo>
                  <a:lnTo>
                    <a:pt x="1001" y="652"/>
                  </a:lnTo>
                  <a:lnTo>
                    <a:pt x="1023" y="596"/>
                  </a:lnTo>
                  <a:lnTo>
                    <a:pt x="1023" y="552"/>
                  </a:lnTo>
                  <a:lnTo>
                    <a:pt x="990" y="552"/>
                  </a:lnTo>
                  <a:lnTo>
                    <a:pt x="979" y="563"/>
                  </a:lnTo>
                  <a:lnTo>
                    <a:pt x="979" y="585"/>
                  </a:lnTo>
                  <a:lnTo>
                    <a:pt x="946" y="674"/>
                  </a:lnTo>
                  <a:lnTo>
                    <a:pt x="902" y="751"/>
                  </a:lnTo>
                  <a:lnTo>
                    <a:pt x="847" y="795"/>
                  </a:lnTo>
                  <a:lnTo>
                    <a:pt x="781" y="817"/>
                  </a:lnTo>
                  <a:lnTo>
                    <a:pt x="759" y="817"/>
                  </a:lnTo>
                  <a:lnTo>
                    <a:pt x="748" y="806"/>
                  </a:lnTo>
                  <a:lnTo>
                    <a:pt x="737" y="784"/>
                  </a:lnTo>
                  <a:lnTo>
                    <a:pt x="737" y="707"/>
                  </a:lnTo>
                  <a:lnTo>
                    <a:pt x="759" y="663"/>
                  </a:lnTo>
                  <a:lnTo>
                    <a:pt x="770" y="618"/>
                  </a:lnTo>
                  <a:lnTo>
                    <a:pt x="803" y="530"/>
                  </a:lnTo>
                  <a:lnTo>
                    <a:pt x="847" y="420"/>
                  </a:lnTo>
                  <a:lnTo>
                    <a:pt x="869" y="298"/>
                  </a:lnTo>
                  <a:lnTo>
                    <a:pt x="891" y="199"/>
                  </a:lnTo>
                  <a:lnTo>
                    <a:pt x="858" y="89"/>
                  </a:lnTo>
                  <a:lnTo>
                    <a:pt x="781" y="23"/>
                  </a:lnTo>
                  <a:lnTo>
                    <a:pt x="671" y="0"/>
                  </a:lnTo>
                  <a:lnTo>
                    <a:pt x="561" y="23"/>
                  </a:lnTo>
                  <a:lnTo>
                    <a:pt x="473" y="67"/>
                  </a:lnTo>
                  <a:lnTo>
                    <a:pt x="407" y="122"/>
                  </a:lnTo>
                  <a:lnTo>
                    <a:pt x="374" y="166"/>
                  </a:lnTo>
                  <a:lnTo>
                    <a:pt x="363" y="111"/>
                  </a:lnTo>
                  <a:lnTo>
                    <a:pt x="319" y="45"/>
                  </a:lnTo>
                  <a:lnTo>
                    <a:pt x="286" y="23"/>
                  </a:lnTo>
                  <a:lnTo>
                    <a:pt x="242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88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20" y="45"/>
                  </a:lnTo>
                  <a:lnTo>
                    <a:pt x="242" y="67"/>
                  </a:lnTo>
                  <a:lnTo>
                    <a:pt x="253" y="100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84"/>
            <p:cNvSpPr>
              <a:spLocks/>
            </p:cNvSpPr>
            <p:nvPr/>
          </p:nvSpPr>
          <p:spPr bwMode="auto">
            <a:xfrm>
              <a:off x="8672" y="10798"/>
              <a:ext cx="704" cy="816"/>
            </a:xfrm>
            <a:custGeom>
              <a:avLst/>
              <a:gdLst/>
              <a:ahLst/>
              <a:cxnLst>
                <a:cxn ang="0">
                  <a:pos x="374" y="452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63"/>
                </a:cxn>
                <a:cxn ang="0">
                  <a:pos x="682" y="552"/>
                </a:cxn>
                <a:cxn ang="0">
                  <a:pos x="671" y="541"/>
                </a:cxn>
                <a:cxn ang="0">
                  <a:pos x="396" y="408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6"/>
                </a:cxn>
                <a:cxn ang="0">
                  <a:pos x="638" y="176"/>
                </a:cxn>
                <a:cxn ang="0">
                  <a:pos x="616" y="199"/>
                </a:cxn>
                <a:cxn ang="0">
                  <a:pos x="374" y="375"/>
                </a:cxn>
                <a:cxn ang="0">
                  <a:pos x="396" y="66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6"/>
                </a:cxn>
                <a:cxn ang="0">
                  <a:pos x="330" y="375"/>
                </a:cxn>
                <a:cxn ang="0">
                  <a:pos x="88" y="199"/>
                </a:cxn>
                <a:cxn ang="0">
                  <a:pos x="66" y="176"/>
                </a:cxn>
                <a:cxn ang="0">
                  <a:pos x="33" y="176"/>
                </a:cxn>
                <a:cxn ang="0">
                  <a:pos x="22" y="187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8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1"/>
                </a:cxn>
                <a:cxn ang="0">
                  <a:pos x="308" y="761"/>
                </a:cxn>
                <a:cxn ang="0">
                  <a:pos x="308" y="794"/>
                </a:cxn>
                <a:cxn ang="0">
                  <a:pos x="330" y="816"/>
                </a:cxn>
                <a:cxn ang="0">
                  <a:pos x="374" y="816"/>
                </a:cxn>
                <a:cxn ang="0">
                  <a:pos x="396" y="794"/>
                </a:cxn>
                <a:cxn ang="0">
                  <a:pos x="396" y="750"/>
                </a:cxn>
                <a:cxn ang="0">
                  <a:pos x="374" y="452"/>
                </a:cxn>
              </a:cxnLst>
              <a:rect l="0" t="0" r="r" b="b"/>
              <a:pathLst>
                <a:path w="704" h="816">
                  <a:moveTo>
                    <a:pt x="374" y="452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63"/>
                  </a:lnTo>
                  <a:lnTo>
                    <a:pt x="682" y="552"/>
                  </a:lnTo>
                  <a:lnTo>
                    <a:pt x="671" y="541"/>
                  </a:lnTo>
                  <a:lnTo>
                    <a:pt x="396" y="408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6"/>
                  </a:lnTo>
                  <a:lnTo>
                    <a:pt x="638" y="176"/>
                  </a:lnTo>
                  <a:lnTo>
                    <a:pt x="616" y="199"/>
                  </a:lnTo>
                  <a:lnTo>
                    <a:pt x="374" y="375"/>
                  </a:lnTo>
                  <a:lnTo>
                    <a:pt x="396" y="66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6"/>
                  </a:lnTo>
                  <a:lnTo>
                    <a:pt x="330" y="375"/>
                  </a:lnTo>
                  <a:lnTo>
                    <a:pt x="88" y="199"/>
                  </a:lnTo>
                  <a:lnTo>
                    <a:pt x="66" y="176"/>
                  </a:lnTo>
                  <a:lnTo>
                    <a:pt x="33" y="176"/>
                  </a:lnTo>
                  <a:lnTo>
                    <a:pt x="22" y="187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8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1"/>
                  </a:lnTo>
                  <a:lnTo>
                    <a:pt x="308" y="761"/>
                  </a:lnTo>
                  <a:lnTo>
                    <a:pt x="308" y="794"/>
                  </a:lnTo>
                  <a:lnTo>
                    <a:pt x="330" y="816"/>
                  </a:lnTo>
                  <a:lnTo>
                    <a:pt x="374" y="816"/>
                  </a:lnTo>
                  <a:lnTo>
                    <a:pt x="396" y="794"/>
                  </a:lnTo>
                  <a:lnTo>
                    <a:pt x="396" y="750"/>
                  </a:lnTo>
                  <a:lnTo>
                    <a:pt x="374" y="4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85"/>
            <p:cNvSpPr>
              <a:spLocks noEditPoints="1"/>
            </p:cNvSpPr>
            <p:nvPr/>
          </p:nvSpPr>
          <p:spPr bwMode="auto">
            <a:xfrm>
              <a:off x="10498" y="10379"/>
              <a:ext cx="1111" cy="1302"/>
            </a:xfrm>
            <a:custGeom>
              <a:avLst/>
              <a:gdLst/>
              <a:ahLst/>
              <a:cxnLst>
                <a:cxn ang="0">
                  <a:pos x="363" y="706"/>
                </a:cxn>
                <a:cxn ang="0">
                  <a:pos x="682" y="706"/>
                </a:cxn>
                <a:cxn ang="0">
                  <a:pos x="814" y="684"/>
                </a:cxn>
                <a:cxn ang="0">
                  <a:pos x="935" y="640"/>
                </a:cxn>
                <a:cxn ang="0">
                  <a:pos x="1034" y="562"/>
                </a:cxn>
                <a:cxn ang="0">
                  <a:pos x="1089" y="463"/>
                </a:cxn>
                <a:cxn ang="0">
                  <a:pos x="1111" y="353"/>
                </a:cxn>
                <a:cxn ang="0">
                  <a:pos x="1089" y="242"/>
                </a:cxn>
                <a:cxn ang="0">
                  <a:pos x="1034" y="154"/>
                </a:cxn>
                <a:cxn ang="0">
                  <a:pos x="935" y="77"/>
                </a:cxn>
                <a:cxn ang="0">
                  <a:pos x="814" y="22"/>
                </a:cxn>
                <a:cxn ang="0">
                  <a:pos x="671" y="0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143" y="66"/>
                </a:cxn>
                <a:cxn ang="0">
                  <a:pos x="187" y="88"/>
                </a:cxn>
                <a:cxn ang="0">
                  <a:pos x="187" y="110"/>
                </a:cxn>
                <a:cxn ang="0">
                  <a:pos x="198" y="121"/>
                </a:cxn>
                <a:cxn ang="0">
                  <a:pos x="198" y="1180"/>
                </a:cxn>
                <a:cxn ang="0">
                  <a:pos x="187" y="1202"/>
                </a:cxn>
                <a:cxn ang="0">
                  <a:pos x="187" y="1213"/>
                </a:cxn>
                <a:cxn ang="0">
                  <a:pos x="143" y="1235"/>
                </a:cxn>
                <a:cxn ang="0">
                  <a:pos x="99" y="1246"/>
                </a:cxn>
                <a:cxn ang="0">
                  <a:pos x="0" y="1246"/>
                </a:cxn>
                <a:cxn ang="0">
                  <a:pos x="0" y="1302"/>
                </a:cxn>
                <a:cxn ang="0">
                  <a:pos x="187" y="1302"/>
                </a:cxn>
                <a:cxn ang="0">
                  <a:pos x="275" y="1291"/>
                </a:cxn>
                <a:cxn ang="0">
                  <a:pos x="363" y="1291"/>
                </a:cxn>
                <a:cxn ang="0">
                  <a:pos x="473" y="1302"/>
                </a:cxn>
                <a:cxn ang="0">
                  <a:pos x="561" y="1302"/>
                </a:cxn>
                <a:cxn ang="0">
                  <a:pos x="561" y="1246"/>
                </a:cxn>
                <a:cxn ang="0">
                  <a:pos x="462" y="1246"/>
                </a:cxn>
                <a:cxn ang="0">
                  <a:pos x="418" y="1235"/>
                </a:cxn>
                <a:cxn ang="0">
                  <a:pos x="374" y="1213"/>
                </a:cxn>
                <a:cxn ang="0">
                  <a:pos x="363" y="1202"/>
                </a:cxn>
                <a:cxn ang="0">
                  <a:pos x="363" y="1158"/>
                </a:cxn>
                <a:cxn ang="0">
                  <a:pos x="363" y="706"/>
                </a:cxn>
                <a:cxn ang="0">
                  <a:pos x="363" y="651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616" y="66"/>
                </a:cxn>
                <a:cxn ang="0">
                  <a:pos x="748" y="77"/>
                </a:cxn>
                <a:cxn ang="0">
                  <a:pos x="825" y="121"/>
                </a:cxn>
                <a:cxn ang="0">
                  <a:pos x="880" y="176"/>
                </a:cxn>
                <a:cxn ang="0">
                  <a:pos x="913" y="242"/>
                </a:cxn>
                <a:cxn ang="0">
                  <a:pos x="924" y="309"/>
                </a:cxn>
                <a:cxn ang="0">
                  <a:pos x="924" y="408"/>
                </a:cxn>
                <a:cxn ang="0">
                  <a:pos x="913" y="474"/>
                </a:cxn>
                <a:cxn ang="0">
                  <a:pos x="880" y="540"/>
                </a:cxn>
                <a:cxn ang="0">
                  <a:pos x="836" y="595"/>
                </a:cxn>
                <a:cxn ang="0">
                  <a:pos x="748" y="640"/>
                </a:cxn>
                <a:cxn ang="0">
                  <a:pos x="616" y="651"/>
                </a:cxn>
                <a:cxn ang="0">
                  <a:pos x="363" y="651"/>
                </a:cxn>
              </a:cxnLst>
              <a:rect l="0" t="0" r="r" b="b"/>
              <a:pathLst>
                <a:path w="1111" h="1302">
                  <a:moveTo>
                    <a:pt x="363" y="706"/>
                  </a:moveTo>
                  <a:lnTo>
                    <a:pt x="682" y="706"/>
                  </a:lnTo>
                  <a:lnTo>
                    <a:pt x="814" y="684"/>
                  </a:lnTo>
                  <a:lnTo>
                    <a:pt x="935" y="640"/>
                  </a:lnTo>
                  <a:lnTo>
                    <a:pt x="1034" y="562"/>
                  </a:lnTo>
                  <a:lnTo>
                    <a:pt x="1089" y="463"/>
                  </a:lnTo>
                  <a:lnTo>
                    <a:pt x="1111" y="353"/>
                  </a:lnTo>
                  <a:lnTo>
                    <a:pt x="1089" y="242"/>
                  </a:lnTo>
                  <a:lnTo>
                    <a:pt x="1034" y="154"/>
                  </a:lnTo>
                  <a:lnTo>
                    <a:pt x="935" y="77"/>
                  </a:lnTo>
                  <a:lnTo>
                    <a:pt x="814" y="22"/>
                  </a:lnTo>
                  <a:lnTo>
                    <a:pt x="671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3" y="66"/>
                  </a:lnTo>
                  <a:lnTo>
                    <a:pt x="187" y="88"/>
                  </a:lnTo>
                  <a:lnTo>
                    <a:pt x="187" y="110"/>
                  </a:lnTo>
                  <a:lnTo>
                    <a:pt x="198" y="121"/>
                  </a:lnTo>
                  <a:lnTo>
                    <a:pt x="198" y="1180"/>
                  </a:lnTo>
                  <a:lnTo>
                    <a:pt x="187" y="1202"/>
                  </a:lnTo>
                  <a:lnTo>
                    <a:pt x="187" y="1213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0" y="1246"/>
                  </a:lnTo>
                  <a:lnTo>
                    <a:pt x="0" y="1302"/>
                  </a:lnTo>
                  <a:lnTo>
                    <a:pt x="187" y="1302"/>
                  </a:lnTo>
                  <a:lnTo>
                    <a:pt x="275" y="1291"/>
                  </a:lnTo>
                  <a:lnTo>
                    <a:pt x="363" y="1291"/>
                  </a:lnTo>
                  <a:lnTo>
                    <a:pt x="473" y="1302"/>
                  </a:lnTo>
                  <a:lnTo>
                    <a:pt x="561" y="1302"/>
                  </a:lnTo>
                  <a:lnTo>
                    <a:pt x="561" y="1246"/>
                  </a:lnTo>
                  <a:lnTo>
                    <a:pt x="462" y="1246"/>
                  </a:lnTo>
                  <a:lnTo>
                    <a:pt x="418" y="1235"/>
                  </a:lnTo>
                  <a:lnTo>
                    <a:pt x="374" y="1213"/>
                  </a:lnTo>
                  <a:lnTo>
                    <a:pt x="363" y="1202"/>
                  </a:lnTo>
                  <a:lnTo>
                    <a:pt x="363" y="1158"/>
                  </a:lnTo>
                  <a:lnTo>
                    <a:pt x="363" y="706"/>
                  </a:lnTo>
                  <a:close/>
                  <a:moveTo>
                    <a:pt x="363" y="651"/>
                  </a:moveTo>
                  <a:lnTo>
                    <a:pt x="363" y="88"/>
                  </a:lnTo>
                  <a:lnTo>
                    <a:pt x="385" y="66"/>
                  </a:lnTo>
                  <a:lnTo>
                    <a:pt x="616" y="66"/>
                  </a:lnTo>
                  <a:lnTo>
                    <a:pt x="748" y="77"/>
                  </a:lnTo>
                  <a:lnTo>
                    <a:pt x="825" y="121"/>
                  </a:lnTo>
                  <a:lnTo>
                    <a:pt x="880" y="176"/>
                  </a:lnTo>
                  <a:lnTo>
                    <a:pt x="913" y="242"/>
                  </a:lnTo>
                  <a:lnTo>
                    <a:pt x="924" y="309"/>
                  </a:lnTo>
                  <a:lnTo>
                    <a:pt x="924" y="408"/>
                  </a:lnTo>
                  <a:lnTo>
                    <a:pt x="913" y="474"/>
                  </a:lnTo>
                  <a:lnTo>
                    <a:pt x="880" y="540"/>
                  </a:lnTo>
                  <a:lnTo>
                    <a:pt x="836" y="595"/>
                  </a:lnTo>
                  <a:lnTo>
                    <a:pt x="748" y="640"/>
                  </a:lnTo>
                  <a:lnTo>
                    <a:pt x="616" y="651"/>
                  </a:lnTo>
                  <a:lnTo>
                    <a:pt x="363" y="6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86"/>
            <p:cNvSpPr>
              <a:spLocks/>
            </p:cNvSpPr>
            <p:nvPr/>
          </p:nvSpPr>
          <p:spPr bwMode="auto">
            <a:xfrm>
              <a:off x="1177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95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95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87"/>
            <p:cNvSpPr>
              <a:spLocks noEditPoints="1"/>
            </p:cNvSpPr>
            <p:nvPr/>
          </p:nvSpPr>
          <p:spPr bwMode="auto">
            <a:xfrm>
              <a:off x="12511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88"/>
            <p:cNvSpPr>
              <a:spLocks noEditPoints="1"/>
            </p:cNvSpPr>
            <p:nvPr/>
          </p:nvSpPr>
          <p:spPr bwMode="auto">
            <a:xfrm>
              <a:off x="13369" y="10368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7"/>
                </a:cxn>
                <a:cxn ang="0">
                  <a:pos x="880" y="1257"/>
                </a:cxn>
                <a:cxn ang="0">
                  <a:pos x="836" y="1246"/>
                </a:cxn>
                <a:cxn ang="0">
                  <a:pos x="814" y="1235"/>
                </a:cxn>
                <a:cxn ang="0">
                  <a:pos x="792" y="1213"/>
                </a:cxn>
                <a:cxn ang="0">
                  <a:pos x="792" y="1191"/>
                </a:cxn>
                <a:cxn ang="0">
                  <a:pos x="781" y="1147"/>
                </a:cxn>
                <a:cxn ang="0">
                  <a:pos x="781" y="0"/>
                </a:cxn>
                <a:cxn ang="0">
                  <a:pos x="517" y="11"/>
                </a:cxn>
                <a:cxn ang="0">
                  <a:pos x="517" y="77"/>
                </a:cxn>
                <a:cxn ang="0">
                  <a:pos x="616" y="77"/>
                </a:cxn>
                <a:cxn ang="0">
                  <a:pos x="638" y="88"/>
                </a:cxn>
                <a:cxn ang="0">
                  <a:pos x="649" y="110"/>
                </a:cxn>
                <a:cxn ang="0">
                  <a:pos x="660" y="143"/>
                </a:cxn>
                <a:cxn ang="0">
                  <a:pos x="660" y="595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88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6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5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5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20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7"/>
                  </a:lnTo>
                  <a:lnTo>
                    <a:pt x="880" y="1257"/>
                  </a:lnTo>
                  <a:lnTo>
                    <a:pt x="836" y="1246"/>
                  </a:lnTo>
                  <a:lnTo>
                    <a:pt x="814" y="1235"/>
                  </a:lnTo>
                  <a:lnTo>
                    <a:pt x="792" y="1213"/>
                  </a:lnTo>
                  <a:lnTo>
                    <a:pt x="792" y="1191"/>
                  </a:lnTo>
                  <a:lnTo>
                    <a:pt x="781" y="1147"/>
                  </a:lnTo>
                  <a:lnTo>
                    <a:pt x="781" y="0"/>
                  </a:lnTo>
                  <a:lnTo>
                    <a:pt x="517" y="11"/>
                  </a:lnTo>
                  <a:lnTo>
                    <a:pt x="517" y="77"/>
                  </a:lnTo>
                  <a:lnTo>
                    <a:pt x="616" y="77"/>
                  </a:lnTo>
                  <a:lnTo>
                    <a:pt x="638" y="88"/>
                  </a:lnTo>
                  <a:lnTo>
                    <a:pt x="649" y="110"/>
                  </a:lnTo>
                  <a:lnTo>
                    <a:pt x="660" y="143"/>
                  </a:lnTo>
                  <a:lnTo>
                    <a:pt x="660" y="595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88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6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5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5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20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89"/>
            <p:cNvSpPr>
              <a:spLocks noEditPoints="1"/>
            </p:cNvSpPr>
            <p:nvPr/>
          </p:nvSpPr>
          <p:spPr bwMode="auto">
            <a:xfrm>
              <a:off x="14414" y="10412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132" y="529"/>
                </a:cxn>
                <a:cxn ang="0">
                  <a:pos x="143" y="540"/>
                </a:cxn>
                <a:cxn ang="0">
                  <a:pos x="154" y="573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2"/>
                </a:cxn>
                <a:cxn ang="0">
                  <a:pos x="99" y="1202"/>
                </a:cxn>
                <a:cxn ang="0">
                  <a:pos x="55" y="1213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3"/>
                </a:cxn>
                <a:cxn ang="0">
                  <a:pos x="352" y="1213"/>
                </a:cxn>
                <a:cxn ang="0">
                  <a:pos x="319" y="1202"/>
                </a:cxn>
                <a:cxn ang="0">
                  <a:pos x="297" y="1191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20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132" y="529"/>
                  </a:lnTo>
                  <a:lnTo>
                    <a:pt x="143" y="540"/>
                  </a:lnTo>
                  <a:lnTo>
                    <a:pt x="154" y="573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2"/>
                  </a:lnTo>
                  <a:lnTo>
                    <a:pt x="99" y="1202"/>
                  </a:lnTo>
                  <a:lnTo>
                    <a:pt x="55" y="1213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3"/>
                  </a:lnTo>
                  <a:lnTo>
                    <a:pt x="352" y="1213"/>
                  </a:lnTo>
                  <a:lnTo>
                    <a:pt x="319" y="1202"/>
                  </a:lnTo>
                  <a:lnTo>
                    <a:pt x="297" y="1191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20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90"/>
            <p:cNvSpPr>
              <a:spLocks/>
            </p:cNvSpPr>
            <p:nvPr/>
          </p:nvSpPr>
          <p:spPr bwMode="auto">
            <a:xfrm>
              <a:off x="14942" y="10831"/>
              <a:ext cx="726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77"/>
                </a:cxn>
                <a:cxn ang="0">
                  <a:pos x="528" y="188"/>
                </a:cxn>
                <a:cxn ang="0">
                  <a:pos x="528" y="199"/>
                </a:cxn>
                <a:cxn ang="0">
                  <a:pos x="550" y="265"/>
                </a:cxn>
                <a:cxn ang="0">
                  <a:pos x="583" y="287"/>
                </a:cxn>
                <a:cxn ang="0">
                  <a:pos x="649" y="287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704" y="199"/>
                </a:cxn>
                <a:cxn ang="0">
                  <a:pos x="682" y="110"/>
                </a:cxn>
                <a:cxn ang="0">
                  <a:pos x="616" y="55"/>
                </a:cxn>
                <a:cxn ang="0">
                  <a:pos x="517" y="11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83"/>
                </a:cxn>
                <a:cxn ang="0">
                  <a:pos x="286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704" y="695"/>
                </a:cxn>
                <a:cxn ang="0">
                  <a:pos x="715" y="651"/>
                </a:cxn>
                <a:cxn ang="0">
                  <a:pos x="726" y="629"/>
                </a:cxn>
                <a:cxn ang="0">
                  <a:pos x="726" y="618"/>
                </a:cxn>
                <a:cxn ang="0">
                  <a:pos x="715" y="607"/>
                </a:cxn>
                <a:cxn ang="0">
                  <a:pos x="693" y="607"/>
                </a:cxn>
                <a:cxn ang="0">
                  <a:pos x="671" y="629"/>
                </a:cxn>
                <a:cxn ang="0">
                  <a:pos x="627" y="728"/>
                </a:cxn>
                <a:cxn ang="0">
                  <a:pos x="561" y="794"/>
                </a:cxn>
                <a:cxn ang="0">
                  <a:pos x="484" y="817"/>
                </a:cxn>
                <a:cxn ang="0">
                  <a:pos x="429" y="828"/>
                </a:cxn>
                <a:cxn ang="0">
                  <a:pos x="374" y="817"/>
                </a:cxn>
                <a:cxn ang="0">
                  <a:pos x="319" y="794"/>
                </a:cxn>
                <a:cxn ang="0">
                  <a:pos x="253" y="739"/>
                </a:cxn>
                <a:cxn ang="0">
                  <a:pos x="209" y="673"/>
                </a:cxn>
                <a:cxn ang="0">
                  <a:pos x="176" y="574"/>
                </a:cxn>
                <a:cxn ang="0">
                  <a:pos x="165" y="430"/>
                </a:cxn>
                <a:cxn ang="0">
                  <a:pos x="176" y="298"/>
                </a:cxn>
                <a:cxn ang="0">
                  <a:pos x="209" y="199"/>
                </a:cxn>
                <a:cxn ang="0">
                  <a:pos x="253" y="121"/>
                </a:cxn>
                <a:cxn ang="0">
                  <a:pos x="308" y="77"/>
                </a:cxn>
                <a:cxn ang="0">
                  <a:pos x="363" y="55"/>
                </a:cxn>
                <a:cxn ang="0">
                  <a:pos x="418" y="44"/>
                </a:cxn>
                <a:cxn ang="0">
                  <a:pos x="462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26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77"/>
                  </a:lnTo>
                  <a:lnTo>
                    <a:pt x="528" y="188"/>
                  </a:lnTo>
                  <a:lnTo>
                    <a:pt x="528" y="199"/>
                  </a:lnTo>
                  <a:lnTo>
                    <a:pt x="550" y="265"/>
                  </a:lnTo>
                  <a:lnTo>
                    <a:pt x="583" y="287"/>
                  </a:lnTo>
                  <a:lnTo>
                    <a:pt x="649" y="287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704" y="199"/>
                  </a:lnTo>
                  <a:lnTo>
                    <a:pt x="682" y="110"/>
                  </a:lnTo>
                  <a:lnTo>
                    <a:pt x="616" y="55"/>
                  </a:lnTo>
                  <a:lnTo>
                    <a:pt x="517" y="11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83"/>
                  </a:lnTo>
                  <a:lnTo>
                    <a:pt x="286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704" y="695"/>
                  </a:lnTo>
                  <a:lnTo>
                    <a:pt x="715" y="651"/>
                  </a:lnTo>
                  <a:lnTo>
                    <a:pt x="726" y="629"/>
                  </a:lnTo>
                  <a:lnTo>
                    <a:pt x="726" y="618"/>
                  </a:lnTo>
                  <a:lnTo>
                    <a:pt x="715" y="607"/>
                  </a:lnTo>
                  <a:lnTo>
                    <a:pt x="693" y="607"/>
                  </a:lnTo>
                  <a:lnTo>
                    <a:pt x="671" y="629"/>
                  </a:lnTo>
                  <a:lnTo>
                    <a:pt x="627" y="728"/>
                  </a:lnTo>
                  <a:lnTo>
                    <a:pt x="561" y="794"/>
                  </a:lnTo>
                  <a:lnTo>
                    <a:pt x="484" y="817"/>
                  </a:lnTo>
                  <a:lnTo>
                    <a:pt x="429" y="828"/>
                  </a:lnTo>
                  <a:lnTo>
                    <a:pt x="374" y="817"/>
                  </a:lnTo>
                  <a:lnTo>
                    <a:pt x="319" y="794"/>
                  </a:lnTo>
                  <a:lnTo>
                    <a:pt x="253" y="739"/>
                  </a:lnTo>
                  <a:lnTo>
                    <a:pt x="209" y="673"/>
                  </a:lnTo>
                  <a:lnTo>
                    <a:pt x="176" y="574"/>
                  </a:lnTo>
                  <a:lnTo>
                    <a:pt x="165" y="430"/>
                  </a:lnTo>
                  <a:lnTo>
                    <a:pt x="176" y="298"/>
                  </a:lnTo>
                  <a:lnTo>
                    <a:pt x="209" y="199"/>
                  </a:lnTo>
                  <a:lnTo>
                    <a:pt x="253" y="121"/>
                  </a:lnTo>
                  <a:lnTo>
                    <a:pt x="308" y="77"/>
                  </a:lnTo>
                  <a:lnTo>
                    <a:pt x="363" y="55"/>
                  </a:lnTo>
                  <a:lnTo>
                    <a:pt x="418" y="44"/>
                  </a:lnTo>
                  <a:lnTo>
                    <a:pt x="462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91"/>
            <p:cNvSpPr>
              <a:spLocks/>
            </p:cNvSpPr>
            <p:nvPr/>
          </p:nvSpPr>
          <p:spPr bwMode="auto">
            <a:xfrm>
              <a:off x="15756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971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971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92"/>
            <p:cNvSpPr>
              <a:spLocks/>
            </p:cNvSpPr>
            <p:nvPr/>
          </p:nvSpPr>
          <p:spPr bwMode="auto">
            <a:xfrm>
              <a:off x="17109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93"/>
            <p:cNvSpPr>
              <a:spLocks/>
            </p:cNvSpPr>
            <p:nvPr/>
          </p:nvSpPr>
          <p:spPr bwMode="auto">
            <a:xfrm>
              <a:off x="17868" y="10368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7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5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7"/>
                </a:cxn>
                <a:cxn ang="0">
                  <a:pos x="374" y="1257"/>
                </a:cxn>
                <a:cxn ang="0">
                  <a:pos x="341" y="1246"/>
                </a:cxn>
                <a:cxn ang="0">
                  <a:pos x="308" y="1246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5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6"/>
                </a:cxn>
                <a:cxn ang="0">
                  <a:pos x="627" y="1246"/>
                </a:cxn>
                <a:cxn ang="0">
                  <a:pos x="583" y="1257"/>
                </a:cxn>
                <a:cxn ang="0">
                  <a:pos x="528" y="1257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7"/>
                </a:cxn>
                <a:cxn ang="0">
                  <a:pos x="880" y="1257"/>
                </a:cxn>
                <a:cxn ang="0">
                  <a:pos x="847" y="1246"/>
                </a:cxn>
                <a:cxn ang="0">
                  <a:pos x="825" y="1235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7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5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7"/>
                  </a:lnTo>
                  <a:lnTo>
                    <a:pt x="374" y="1257"/>
                  </a:lnTo>
                  <a:lnTo>
                    <a:pt x="341" y="1246"/>
                  </a:lnTo>
                  <a:lnTo>
                    <a:pt x="308" y="1246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5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6"/>
                  </a:lnTo>
                  <a:lnTo>
                    <a:pt x="627" y="1246"/>
                  </a:lnTo>
                  <a:lnTo>
                    <a:pt x="583" y="1257"/>
                  </a:lnTo>
                  <a:lnTo>
                    <a:pt x="528" y="1257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7"/>
                  </a:lnTo>
                  <a:lnTo>
                    <a:pt x="880" y="1257"/>
                  </a:lnTo>
                  <a:lnTo>
                    <a:pt x="847" y="1246"/>
                  </a:lnTo>
                  <a:lnTo>
                    <a:pt x="825" y="1235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94"/>
            <p:cNvSpPr>
              <a:spLocks noEditPoints="1"/>
            </p:cNvSpPr>
            <p:nvPr/>
          </p:nvSpPr>
          <p:spPr bwMode="auto">
            <a:xfrm>
              <a:off x="18913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95"/>
            <p:cNvSpPr>
              <a:spLocks/>
            </p:cNvSpPr>
            <p:nvPr/>
          </p:nvSpPr>
          <p:spPr bwMode="auto">
            <a:xfrm>
              <a:off x="20409" y="10831"/>
              <a:ext cx="715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54"/>
                </a:cxn>
                <a:cxn ang="0">
                  <a:pos x="528" y="177"/>
                </a:cxn>
                <a:cxn ang="0">
                  <a:pos x="528" y="232"/>
                </a:cxn>
                <a:cxn ang="0">
                  <a:pos x="550" y="265"/>
                </a:cxn>
                <a:cxn ang="0">
                  <a:pos x="572" y="287"/>
                </a:cxn>
                <a:cxn ang="0">
                  <a:pos x="638" y="287"/>
                </a:cxn>
                <a:cxn ang="0">
                  <a:pos x="660" y="276"/>
                </a:cxn>
                <a:cxn ang="0">
                  <a:pos x="682" y="254"/>
                </a:cxn>
                <a:cxn ang="0">
                  <a:pos x="693" y="232"/>
                </a:cxn>
                <a:cxn ang="0">
                  <a:pos x="704" y="199"/>
                </a:cxn>
                <a:cxn ang="0">
                  <a:pos x="671" y="110"/>
                </a:cxn>
                <a:cxn ang="0">
                  <a:pos x="605" y="55"/>
                </a:cxn>
                <a:cxn ang="0">
                  <a:pos x="517" y="11"/>
                </a:cxn>
                <a:cxn ang="0">
                  <a:pos x="407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65" y="783"/>
                </a:cxn>
                <a:cxn ang="0">
                  <a:pos x="275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693" y="695"/>
                </a:cxn>
                <a:cxn ang="0">
                  <a:pos x="715" y="651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82" y="607"/>
                </a:cxn>
                <a:cxn ang="0">
                  <a:pos x="671" y="618"/>
                </a:cxn>
                <a:cxn ang="0">
                  <a:pos x="671" y="629"/>
                </a:cxn>
                <a:cxn ang="0">
                  <a:pos x="616" y="728"/>
                </a:cxn>
                <a:cxn ang="0">
                  <a:pos x="550" y="794"/>
                </a:cxn>
                <a:cxn ang="0">
                  <a:pos x="484" y="817"/>
                </a:cxn>
                <a:cxn ang="0">
                  <a:pos x="418" y="828"/>
                </a:cxn>
                <a:cxn ang="0">
                  <a:pos x="363" y="817"/>
                </a:cxn>
                <a:cxn ang="0">
                  <a:pos x="308" y="794"/>
                </a:cxn>
                <a:cxn ang="0">
                  <a:pos x="253" y="739"/>
                </a:cxn>
                <a:cxn ang="0">
                  <a:pos x="198" y="673"/>
                </a:cxn>
                <a:cxn ang="0">
                  <a:pos x="165" y="574"/>
                </a:cxn>
                <a:cxn ang="0">
                  <a:pos x="154" y="430"/>
                </a:cxn>
                <a:cxn ang="0">
                  <a:pos x="165" y="298"/>
                </a:cxn>
                <a:cxn ang="0">
                  <a:pos x="198" y="199"/>
                </a:cxn>
                <a:cxn ang="0">
                  <a:pos x="242" y="121"/>
                </a:cxn>
                <a:cxn ang="0">
                  <a:pos x="297" y="77"/>
                </a:cxn>
                <a:cxn ang="0">
                  <a:pos x="352" y="55"/>
                </a:cxn>
                <a:cxn ang="0">
                  <a:pos x="407" y="44"/>
                </a:cxn>
                <a:cxn ang="0">
                  <a:pos x="451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15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54"/>
                  </a:lnTo>
                  <a:lnTo>
                    <a:pt x="528" y="177"/>
                  </a:lnTo>
                  <a:lnTo>
                    <a:pt x="528" y="232"/>
                  </a:lnTo>
                  <a:lnTo>
                    <a:pt x="550" y="265"/>
                  </a:lnTo>
                  <a:lnTo>
                    <a:pt x="572" y="287"/>
                  </a:lnTo>
                  <a:lnTo>
                    <a:pt x="638" y="287"/>
                  </a:lnTo>
                  <a:lnTo>
                    <a:pt x="660" y="276"/>
                  </a:lnTo>
                  <a:lnTo>
                    <a:pt x="682" y="254"/>
                  </a:lnTo>
                  <a:lnTo>
                    <a:pt x="693" y="232"/>
                  </a:lnTo>
                  <a:lnTo>
                    <a:pt x="704" y="199"/>
                  </a:lnTo>
                  <a:lnTo>
                    <a:pt x="671" y="110"/>
                  </a:lnTo>
                  <a:lnTo>
                    <a:pt x="605" y="55"/>
                  </a:lnTo>
                  <a:lnTo>
                    <a:pt x="517" y="11"/>
                  </a:lnTo>
                  <a:lnTo>
                    <a:pt x="407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65" y="783"/>
                  </a:lnTo>
                  <a:lnTo>
                    <a:pt x="275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693" y="695"/>
                  </a:lnTo>
                  <a:lnTo>
                    <a:pt x="715" y="651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82" y="607"/>
                  </a:lnTo>
                  <a:lnTo>
                    <a:pt x="671" y="618"/>
                  </a:lnTo>
                  <a:lnTo>
                    <a:pt x="671" y="629"/>
                  </a:lnTo>
                  <a:lnTo>
                    <a:pt x="616" y="728"/>
                  </a:lnTo>
                  <a:lnTo>
                    <a:pt x="550" y="794"/>
                  </a:lnTo>
                  <a:lnTo>
                    <a:pt x="484" y="817"/>
                  </a:lnTo>
                  <a:lnTo>
                    <a:pt x="418" y="828"/>
                  </a:lnTo>
                  <a:lnTo>
                    <a:pt x="363" y="817"/>
                  </a:lnTo>
                  <a:lnTo>
                    <a:pt x="308" y="794"/>
                  </a:lnTo>
                  <a:lnTo>
                    <a:pt x="253" y="739"/>
                  </a:lnTo>
                  <a:lnTo>
                    <a:pt x="198" y="673"/>
                  </a:lnTo>
                  <a:lnTo>
                    <a:pt x="165" y="574"/>
                  </a:lnTo>
                  <a:lnTo>
                    <a:pt x="154" y="430"/>
                  </a:lnTo>
                  <a:lnTo>
                    <a:pt x="165" y="298"/>
                  </a:lnTo>
                  <a:lnTo>
                    <a:pt x="198" y="199"/>
                  </a:lnTo>
                  <a:lnTo>
                    <a:pt x="242" y="121"/>
                  </a:lnTo>
                  <a:lnTo>
                    <a:pt x="297" y="77"/>
                  </a:lnTo>
                  <a:lnTo>
                    <a:pt x="352" y="55"/>
                  </a:lnTo>
                  <a:lnTo>
                    <a:pt x="407" y="44"/>
                  </a:lnTo>
                  <a:lnTo>
                    <a:pt x="451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96"/>
            <p:cNvSpPr>
              <a:spLocks/>
            </p:cNvSpPr>
            <p:nvPr/>
          </p:nvSpPr>
          <p:spPr bwMode="auto">
            <a:xfrm>
              <a:off x="21245" y="10368"/>
              <a:ext cx="417" cy="1313"/>
            </a:xfrm>
            <a:custGeom>
              <a:avLst/>
              <a:gdLst/>
              <a:ahLst/>
              <a:cxnLst>
                <a:cxn ang="0">
                  <a:pos x="27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7" y="1313"/>
                </a:cxn>
                <a:cxn ang="0">
                  <a:pos x="417" y="1313"/>
                </a:cxn>
                <a:cxn ang="0">
                  <a:pos x="417" y="1257"/>
                </a:cxn>
                <a:cxn ang="0">
                  <a:pos x="362" y="1257"/>
                </a:cxn>
                <a:cxn ang="0">
                  <a:pos x="329" y="1246"/>
                </a:cxn>
                <a:cxn ang="0">
                  <a:pos x="296" y="1246"/>
                </a:cxn>
                <a:cxn ang="0">
                  <a:pos x="274" y="1202"/>
                </a:cxn>
                <a:cxn ang="0">
                  <a:pos x="274" y="1169"/>
                </a:cxn>
                <a:cxn ang="0">
                  <a:pos x="274" y="0"/>
                </a:cxn>
              </a:cxnLst>
              <a:rect l="0" t="0" r="r" b="b"/>
              <a:pathLst>
                <a:path w="417" h="1313">
                  <a:moveTo>
                    <a:pt x="27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7" y="1313"/>
                  </a:lnTo>
                  <a:lnTo>
                    <a:pt x="417" y="1313"/>
                  </a:lnTo>
                  <a:lnTo>
                    <a:pt x="417" y="1257"/>
                  </a:lnTo>
                  <a:lnTo>
                    <a:pt x="362" y="1257"/>
                  </a:lnTo>
                  <a:lnTo>
                    <a:pt x="329" y="1246"/>
                  </a:lnTo>
                  <a:lnTo>
                    <a:pt x="296" y="1246"/>
                  </a:lnTo>
                  <a:lnTo>
                    <a:pt x="274" y="1202"/>
                  </a:lnTo>
                  <a:lnTo>
                    <a:pt x="274" y="1169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97"/>
            <p:cNvSpPr>
              <a:spLocks noEditPoints="1"/>
            </p:cNvSpPr>
            <p:nvPr/>
          </p:nvSpPr>
          <p:spPr bwMode="auto">
            <a:xfrm>
              <a:off x="21794" y="10831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38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3"/>
                </a:cxn>
                <a:cxn ang="0">
                  <a:pos x="132" y="132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3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4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38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4"/>
                  </a:lnTo>
                  <a:lnTo>
                    <a:pt x="187" y="143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73" y="750"/>
                  </a:lnTo>
                  <a:lnTo>
                    <a:pt x="429" y="794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3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98"/>
            <p:cNvSpPr>
              <a:spLocks/>
            </p:cNvSpPr>
            <p:nvPr/>
          </p:nvSpPr>
          <p:spPr bwMode="auto">
            <a:xfrm>
              <a:off x="22718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43" y="750"/>
                </a:cxn>
                <a:cxn ang="0">
                  <a:pos x="55" y="563"/>
                </a:cxn>
                <a:cxn ang="0">
                  <a:pos x="44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66" y="828"/>
                </a:cxn>
                <a:cxn ang="0">
                  <a:pos x="77" y="817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407" y="55"/>
                </a:cxn>
                <a:cxn ang="0">
                  <a:pos x="506" y="154"/>
                </a:cxn>
                <a:cxn ang="0">
                  <a:pos x="528" y="265"/>
                </a:cxn>
                <a:cxn ang="0">
                  <a:pos x="539" y="276"/>
                </a:cxn>
                <a:cxn ang="0">
                  <a:pos x="550" y="287"/>
                </a:cxn>
                <a:cxn ang="0">
                  <a:pos x="572" y="11"/>
                </a:cxn>
                <a:cxn ang="0">
                  <a:pos x="539" y="0"/>
                </a:cxn>
                <a:cxn ang="0">
                  <a:pos x="407" y="11"/>
                </a:cxn>
                <a:cxn ang="0">
                  <a:pos x="308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22" y="320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4"/>
                  </a:lnTo>
                  <a:lnTo>
                    <a:pt x="517" y="221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41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99"/>
            <p:cNvSpPr>
              <a:spLocks/>
            </p:cNvSpPr>
            <p:nvPr/>
          </p:nvSpPr>
          <p:spPr bwMode="auto">
            <a:xfrm>
              <a:off x="23466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32" y="750"/>
                </a:cxn>
                <a:cxn ang="0">
                  <a:pos x="55" y="563"/>
                </a:cxn>
                <a:cxn ang="0">
                  <a:pos x="33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55" y="850"/>
                </a:cxn>
                <a:cxn ang="0">
                  <a:pos x="77" y="828"/>
                </a:cxn>
                <a:cxn ang="0">
                  <a:pos x="110" y="783"/>
                </a:cxn>
                <a:cxn ang="0">
                  <a:pos x="264" y="872"/>
                </a:cxn>
                <a:cxn ang="0">
                  <a:pos x="429" y="861"/>
                </a:cxn>
                <a:cxn ang="0">
                  <a:pos x="572" y="761"/>
                </a:cxn>
                <a:cxn ang="0">
                  <a:pos x="616" y="607"/>
                </a:cxn>
                <a:cxn ang="0">
                  <a:pos x="572" y="463"/>
                </a:cxn>
                <a:cxn ang="0">
                  <a:pos x="473" y="375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385" y="44"/>
                </a:cxn>
                <a:cxn ang="0">
                  <a:pos x="484" y="132"/>
                </a:cxn>
                <a:cxn ang="0">
                  <a:pos x="517" y="232"/>
                </a:cxn>
                <a:cxn ang="0">
                  <a:pos x="528" y="276"/>
                </a:cxn>
                <a:cxn ang="0">
                  <a:pos x="539" y="287"/>
                </a:cxn>
                <a:cxn ang="0">
                  <a:pos x="572" y="265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297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2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374" y="11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00"/>
            <p:cNvSpPr>
              <a:spLocks/>
            </p:cNvSpPr>
            <p:nvPr/>
          </p:nvSpPr>
          <p:spPr bwMode="auto">
            <a:xfrm>
              <a:off x="24830" y="10368"/>
              <a:ext cx="418" cy="131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202"/>
                </a:cxn>
                <a:cxn ang="0">
                  <a:pos x="121" y="1246"/>
                </a:cxn>
                <a:cxn ang="0">
                  <a:pos x="88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19" y="1246"/>
                </a:cxn>
                <a:cxn ang="0">
                  <a:pos x="297" y="1246"/>
                </a:cxn>
                <a:cxn ang="0">
                  <a:pos x="275" y="1224"/>
                </a:cxn>
                <a:cxn ang="0">
                  <a:pos x="275" y="1202"/>
                </a:cxn>
                <a:cxn ang="0">
                  <a:pos x="264" y="1169"/>
                </a:cxn>
                <a:cxn ang="0">
                  <a:pos x="264" y="0"/>
                </a:cxn>
              </a:cxnLst>
              <a:rect l="0" t="0" r="r" b="b"/>
              <a:pathLst>
                <a:path w="418" h="1313">
                  <a:moveTo>
                    <a:pt x="26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202"/>
                  </a:lnTo>
                  <a:lnTo>
                    <a:pt x="121" y="1246"/>
                  </a:lnTo>
                  <a:lnTo>
                    <a:pt x="88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19" y="1246"/>
                  </a:lnTo>
                  <a:lnTo>
                    <a:pt x="297" y="1246"/>
                  </a:lnTo>
                  <a:lnTo>
                    <a:pt x="275" y="1224"/>
                  </a:lnTo>
                  <a:lnTo>
                    <a:pt x="275" y="1202"/>
                  </a:lnTo>
                  <a:lnTo>
                    <a:pt x="264" y="116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01"/>
            <p:cNvSpPr>
              <a:spLocks noEditPoints="1"/>
            </p:cNvSpPr>
            <p:nvPr/>
          </p:nvSpPr>
          <p:spPr bwMode="auto">
            <a:xfrm>
              <a:off x="25369" y="10831"/>
              <a:ext cx="858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82" y="750"/>
                </a:cxn>
                <a:cxn ang="0">
                  <a:pos x="671" y="254"/>
                </a:cxn>
                <a:cxn ang="0">
                  <a:pos x="605" y="99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77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43"/>
                </a:cxn>
                <a:cxn ang="0">
                  <a:pos x="220" y="177"/>
                </a:cxn>
                <a:cxn ang="0">
                  <a:pos x="165" y="132"/>
                </a:cxn>
                <a:cxn ang="0">
                  <a:pos x="198" y="77"/>
                </a:cxn>
                <a:cxn ang="0">
                  <a:pos x="341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22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495" y="783"/>
                </a:cxn>
                <a:cxn ang="0">
                  <a:pos x="539" y="397"/>
                </a:cxn>
                <a:cxn ang="0">
                  <a:pos x="528" y="684"/>
                </a:cxn>
                <a:cxn ang="0">
                  <a:pos x="429" y="794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65" y="750"/>
                </a:cxn>
                <a:cxn ang="0">
                  <a:pos x="143" y="662"/>
                </a:cxn>
                <a:cxn ang="0">
                  <a:pos x="176" y="552"/>
                </a:cxn>
                <a:cxn ang="0">
                  <a:pos x="297" y="441"/>
                </a:cxn>
                <a:cxn ang="0">
                  <a:pos x="539" y="397"/>
                </a:cxn>
              </a:cxnLst>
              <a:rect l="0" t="0" r="r" b="b"/>
              <a:pathLst>
                <a:path w="858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1"/>
                  </a:lnTo>
                  <a:lnTo>
                    <a:pt x="858" y="684"/>
                  </a:lnTo>
                  <a:lnTo>
                    <a:pt x="858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82" y="750"/>
                  </a:lnTo>
                  <a:lnTo>
                    <a:pt x="671" y="728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99"/>
                  </a:lnTo>
                  <a:lnTo>
                    <a:pt x="473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77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09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4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41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4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3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02"/>
            <p:cNvSpPr>
              <a:spLocks noEditPoints="1"/>
            </p:cNvSpPr>
            <p:nvPr/>
          </p:nvSpPr>
          <p:spPr bwMode="auto">
            <a:xfrm>
              <a:off x="26293" y="10368"/>
              <a:ext cx="935" cy="1335"/>
            </a:xfrm>
            <a:custGeom>
              <a:avLst/>
              <a:gdLst/>
              <a:ahLst/>
              <a:cxnLst>
                <a:cxn ang="0">
                  <a:pos x="264" y="595"/>
                </a:cxn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313"/>
                </a:cxn>
                <a:cxn ang="0">
                  <a:pos x="187" y="1313"/>
                </a:cxn>
                <a:cxn ang="0">
                  <a:pos x="209" y="1291"/>
                </a:cxn>
                <a:cxn ang="0">
                  <a:pos x="220" y="1269"/>
                </a:cxn>
                <a:cxn ang="0">
                  <a:pos x="242" y="1235"/>
                </a:cxn>
                <a:cxn ang="0">
                  <a:pos x="264" y="1191"/>
                </a:cxn>
                <a:cxn ang="0">
                  <a:pos x="297" y="1235"/>
                </a:cxn>
                <a:cxn ang="0">
                  <a:pos x="341" y="1280"/>
                </a:cxn>
                <a:cxn ang="0">
                  <a:pos x="418" y="1313"/>
                </a:cxn>
                <a:cxn ang="0">
                  <a:pos x="506" y="1335"/>
                </a:cxn>
                <a:cxn ang="0">
                  <a:pos x="638" y="1313"/>
                </a:cxn>
                <a:cxn ang="0">
                  <a:pos x="748" y="1257"/>
                </a:cxn>
                <a:cxn ang="0">
                  <a:pos x="847" y="1158"/>
                </a:cxn>
                <a:cxn ang="0">
                  <a:pos x="913" y="1037"/>
                </a:cxn>
                <a:cxn ang="0">
                  <a:pos x="935" y="904"/>
                </a:cxn>
                <a:cxn ang="0">
                  <a:pos x="913" y="761"/>
                </a:cxn>
                <a:cxn ang="0">
                  <a:pos x="847" y="651"/>
                </a:cxn>
                <a:cxn ang="0">
                  <a:pos x="759" y="551"/>
                </a:cxn>
                <a:cxn ang="0">
                  <a:pos x="649" y="496"/>
                </a:cxn>
                <a:cxn ang="0">
                  <a:pos x="528" y="474"/>
                </a:cxn>
                <a:cxn ang="0">
                  <a:pos x="429" y="485"/>
                </a:cxn>
                <a:cxn ang="0">
                  <a:pos x="352" y="518"/>
                </a:cxn>
                <a:cxn ang="0">
                  <a:pos x="297" y="562"/>
                </a:cxn>
                <a:cxn ang="0">
                  <a:pos x="264" y="595"/>
                </a:cxn>
                <a:cxn ang="0">
                  <a:pos x="275" y="1092"/>
                </a:cxn>
                <a:cxn ang="0">
                  <a:pos x="275" y="673"/>
                </a:cxn>
                <a:cxn ang="0">
                  <a:pos x="286" y="651"/>
                </a:cxn>
                <a:cxn ang="0">
                  <a:pos x="374" y="562"/>
                </a:cxn>
                <a:cxn ang="0">
                  <a:pos x="462" y="518"/>
                </a:cxn>
                <a:cxn ang="0">
                  <a:pos x="517" y="518"/>
                </a:cxn>
                <a:cxn ang="0">
                  <a:pos x="594" y="529"/>
                </a:cxn>
                <a:cxn ang="0">
                  <a:pos x="660" y="573"/>
                </a:cxn>
                <a:cxn ang="0">
                  <a:pos x="715" y="640"/>
                </a:cxn>
                <a:cxn ang="0">
                  <a:pos x="748" y="728"/>
                </a:cxn>
                <a:cxn ang="0">
                  <a:pos x="770" y="816"/>
                </a:cxn>
                <a:cxn ang="0">
                  <a:pos x="770" y="982"/>
                </a:cxn>
                <a:cxn ang="0">
                  <a:pos x="759" y="1081"/>
                </a:cxn>
                <a:cxn ang="0">
                  <a:pos x="715" y="1169"/>
                </a:cxn>
                <a:cxn ang="0">
                  <a:pos x="660" y="1224"/>
                </a:cxn>
                <a:cxn ang="0">
                  <a:pos x="594" y="1269"/>
                </a:cxn>
                <a:cxn ang="0">
                  <a:pos x="495" y="1291"/>
                </a:cxn>
                <a:cxn ang="0">
                  <a:pos x="385" y="1257"/>
                </a:cxn>
                <a:cxn ang="0">
                  <a:pos x="297" y="1180"/>
                </a:cxn>
                <a:cxn ang="0">
                  <a:pos x="275" y="1136"/>
                </a:cxn>
                <a:cxn ang="0">
                  <a:pos x="275" y="1092"/>
                </a:cxn>
              </a:cxnLst>
              <a:rect l="0" t="0" r="r" b="b"/>
              <a:pathLst>
                <a:path w="935" h="1335">
                  <a:moveTo>
                    <a:pt x="264" y="595"/>
                  </a:moveTo>
                  <a:lnTo>
                    <a:pt x="264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313"/>
                  </a:lnTo>
                  <a:lnTo>
                    <a:pt x="187" y="1313"/>
                  </a:lnTo>
                  <a:lnTo>
                    <a:pt x="209" y="1291"/>
                  </a:lnTo>
                  <a:lnTo>
                    <a:pt x="220" y="1269"/>
                  </a:lnTo>
                  <a:lnTo>
                    <a:pt x="242" y="1235"/>
                  </a:lnTo>
                  <a:lnTo>
                    <a:pt x="264" y="1191"/>
                  </a:lnTo>
                  <a:lnTo>
                    <a:pt x="297" y="1235"/>
                  </a:lnTo>
                  <a:lnTo>
                    <a:pt x="341" y="1280"/>
                  </a:lnTo>
                  <a:lnTo>
                    <a:pt x="418" y="1313"/>
                  </a:lnTo>
                  <a:lnTo>
                    <a:pt x="506" y="1335"/>
                  </a:lnTo>
                  <a:lnTo>
                    <a:pt x="638" y="1313"/>
                  </a:lnTo>
                  <a:lnTo>
                    <a:pt x="748" y="1257"/>
                  </a:lnTo>
                  <a:lnTo>
                    <a:pt x="847" y="1158"/>
                  </a:lnTo>
                  <a:lnTo>
                    <a:pt x="913" y="1037"/>
                  </a:lnTo>
                  <a:lnTo>
                    <a:pt x="935" y="904"/>
                  </a:lnTo>
                  <a:lnTo>
                    <a:pt x="913" y="761"/>
                  </a:lnTo>
                  <a:lnTo>
                    <a:pt x="847" y="651"/>
                  </a:lnTo>
                  <a:lnTo>
                    <a:pt x="759" y="551"/>
                  </a:lnTo>
                  <a:lnTo>
                    <a:pt x="649" y="496"/>
                  </a:lnTo>
                  <a:lnTo>
                    <a:pt x="528" y="474"/>
                  </a:lnTo>
                  <a:lnTo>
                    <a:pt x="429" y="485"/>
                  </a:lnTo>
                  <a:lnTo>
                    <a:pt x="352" y="518"/>
                  </a:lnTo>
                  <a:lnTo>
                    <a:pt x="297" y="562"/>
                  </a:lnTo>
                  <a:lnTo>
                    <a:pt x="264" y="595"/>
                  </a:lnTo>
                  <a:close/>
                  <a:moveTo>
                    <a:pt x="275" y="1092"/>
                  </a:moveTo>
                  <a:lnTo>
                    <a:pt x="275" y="673"/>
                  </a:lnTo>
                  <a:lnTo>
                    <a:pt x="286" y="651"/>
                  </a:lnTo>
                  <a:lnTo>
                    <a:pt x="374" y="562"/>
                  </a:lnTo>
                  <a:lnTo>
                    <a:pt x="462" y="518"/>
                  </a:lnTo>
                  <a:lnTo>
                    <a:pt x="517" y="518"/>
                  </a:lnTo>
                  <a:lnTo>
                    <a:pt x="594" y="529"/>
                  </a:lnTo>
                  <a:lnTo>
                    <a:pt x="660" y="573"/>
                  </a:lnTo>
                  <a:lnTo>
                    <a:pt x="715" y="640"/>
                  </a:lnTo>
                  <a:lnTo>
                    <a:pt x="748" y="728"/>
                  </a:lnTo>
                  <a:lnTo>
                    <a:pt x="770" y="816"/>
                  </a:lnTo>
                  <a:lnTo>
                    <a:pt x="770" y="982"/>
                  </a:lnTo>
                  <a:lnTo>
                    <a:pt x="759" y="1081"/>
                  </a:lnTo>
                  <a:lnTo>
                    <a:pt x="715" y="1169"/>
                  </a:lnTo>
                  <a:lnTo>
                    <a:pt x="660" y="1224"/>
                  </a:lnTo>
                  <a:lnTo>
                    <a:pt x="594" y="1269"/>
                  </a:lnTo>
                  <a:lnTo>
                    <a:pt x="495" y="1291"/>
                  </a:lnTo>
                  <a:lnTo>
                    <a:pt x="385" y="1257"/>
                  </a:lnTo>
                  <a:lnTo>
                    <a:pt x="297" y="1180"/>
                  </a:lnTo>
                  <a:lnTo>
                    <a:pt x="275" y="1136"/>
                  </a:lnTo>
                  <a:lnTo>
                    <a:pt x="275" y="10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03"/>
            <p:cNvSpPr>
              <a:spLocks noEditPoints="1"/>
            </p:cNvSpPr>
            <p:nvPr/>
          </p:nvSpPr>
          <p:spPr bwMode="auto">
            <a:xfrm>
              <a:off x="27393" y="10831"/>
              <a:ext cx="726" cy="872"/>
            </a:xfrm>
            <a:custGeom>
              <a:avLst/>
              <a:gdLst/>
              <a:ahLst/>
              <a:cxnLst>
                <a:cxn ang="0">
                  <a:pos x="682" y="408"/>
                </a:cxn>
                <a:cxn ang="0">
                  <a:pos x="726" y="408"/>
                </a:cxn>
                <a:cxn ang="0">
                  <a:pos x="726" y="375"/>
                </a:cxn>
                <a:cxn ang="0">
                  <a:pos x="715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17" y="22"/>
                </a:cxn>
                <a:cxn ang="0">
                  <a:pos x="396" y="0"/>
                </a:cxn>
                <a:cxn ang="0">
                  <a:pos x="264" y="22"/>
                </a:cxn>
                <a:cxn ang="0">
                  <a:pos x="154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82" y="728"/>
                </a:cxn>
                <a:cxn ang="0">
                  <a:pos x="715" y="662"/>
                </a:cxn>
                <a:cxn ang="0">
                  <a:pos x="726" y="629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04" y="596"/>
                </a:cxn>
                <a:cxn ang="0">
                  <a:pos x="682" y="618"/>
                </a:cxn>
                <a:cxn ang="0">
                  <a:pos x="682" y="629"/>
                </a:cxn>
                <a:cxn ang="0">
                  <a:pos x="627" y="728"/>
                </a:cxn>
                <a:cxn ang="0">
                  <a:pos x="572" y="783"/>
                </a:cxn>
                <a:cxn ang="0">
                  <a:pos x="506" y="806"/>
                </a:cxn>
                <a:cxn ang="0">
                  <a:pos x="451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64" y="761"/>
                </a:cxn>
                <a:cxn ang="0">
                  <a:pos x="209" y="695"/>
                </a:cxn>
                <a:cxn ang="0">
                  <a:pos x="176" y="596"/>
                </a:cxn>
                <a:cxn ang="0">
                  <a:pos x="154" y="497"/>
                </a:cxn>
                <a:cxn ang="0">
                  <a:pos x="154" y="408"/>
                </a:cxn>
                <a:cxn ang="0">
                  <a:pos x="682" y="408"/>
                </a:cxn>
                <a:cxn ang="0">
                  <a:pos x="154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53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73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54" y="375"/>
                </a:cxn>
              </a:cxnLst>
              <a:rect l="0" t="0" r="r" b="b"/>
              <a:pathLst>
                <a:path w="726" h="872">
                  <a:moveTo>
                    <a:pt x="682" y="408"/>
                  </a:moveTo>
                  <a:lnTo>
                    <a:pt x="726" y="408"/>
                  </a:lnTo>
                  <a:lnTo>
                    <a:pt x="726" y="375"/>
                  </a:lnTo>
                  <a:lnTo>
                    <a:pt x="715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17" y="22"/>
                  </a:lnTo>
                  <a:lnTo>
                    <a:pt x="396" y="0"/>
                  </a:lnTo>
                  <a:lnTo>
                    <a:pt x="264" y="22"/>
                  </a:lnTo>
                  <a:lnTo>
                    <a:pt x="154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82" y="728"/>
                  </a:lnTo>
                  <a:lnTo>
                    <a:pt x="715" y="662"/>
                  </a:lnTo>
                  <a:lnTo>
                    <a:pt x="726" y="629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04" y="596"/>
                  </a:lnTo>
                  <a:lnTo>
                    <a:pt x="682" y="618"/>
                  </a:lnTo>
                  <a:lnTo>
                    <a:pt x="682" y="629"/>
                  </a:lnTo>
                  <a:lnTo>
                    <a:pt x="627" y="728"/>
                  </a:lnTo>
                  <a:lnTo>
                    <a:pt x="572" y="783"/>
                  </a:lnTo>
                  <a:lnTo>
                    <a:pt x="506" y="806"/>
                  </a:lnTo>
                  <a:lnTo>
                    <a:pt x="451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64" y="761"/>
                  </a:lnTo>
                  <a:lnTo>
                    <a:pt x="209" y="695"/>
                  </a:lnTo>
                  <a:lnTo>
                    <a:pt x="176" y="596"/>
                  </a:lnTo>
                  <a:lnTo>
                    <a:pt x="154" y="497"/>
                  </a:lnTo>
                  <a:lnTo>
                    <a:pt x="154" y="408"/>
                  </a:lnTo>
                  <a:lnTo>
                    <a:pt x="682" y="408"/>
                  </a:lnTo>
                  <a:close/>
                  <a:moveTo>
                    <a:pt x="154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53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73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54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4"/>
            <p:cNvSpPr>
              <a:spLocks/>
            </p:cNvSpPr>
            <p:nvPr/>
          </p:nvSpPr>
          <p:spPr bwMode="auto">
            <a:xfrm>
              <a:off x="28240" y="10368"/>
              <a:ext cx="418" cy="1313"/>
            </a:xfrm>
            <a:custGeom>
              <a:avLst/>
              <a:gdLst/>
              <a:ahLst/>
              <a:cxnLst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30" y="1246"/>
                </a:cxn>
                <a:cxn ang="0">
                  <a:pos x="297" y="1246"/>
                </a:cxn>
                <a:cxn ang="0">
                  <a:pos x="275" y="1202"/>
                </a:cxn>
                <a:cxn ang="0">
                  <a:pos x="275" y="1169"/>
                </a:cxn>
                <a:cxn ang="0">
                  <a:pos x="275" y="0"/>
                </a:cxn>
              </a:cxnLst>
              <a:rect l="0" t="0" r="r" b="b"/>
              <a:pathLst>
                <a:path w="418" h="1313">
                  <a:moveTo>
                    <a:pt x="275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30" y="1246"/>
                  </a:lnTo>
                  <a:lnTo>
                    <a:pt x="297" y="1246"/>
                  </a:lnTo>
                  <a:lnTo>
                    <a:pt x="275" y="1202"/>
                  </a:lnTo>
                  <a:lnTo>
                    <a:pt x="275" y="116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05"/>
            <p:cNvSpPr>
              <a:spLocks/>
            </p:cNvSpPr>
            <p:nvPr/>
          </p:nvSpPr>
          <p:spPr bwMode="auto">
            <a:xfrm>
              <a:off x="29395" y="10268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1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1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06"/>
            <p:cNvSpPr>
              <a:spLocks/>
            </p:cNvSpPr>
            <p:nvPr/>
          </p:nvSpPr>
          <p:spPr bwMode="auto">
            <a:xfrm>
              <a:off x="29373" y="10842"/>
              <a:ext cx="869" cy="1225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6"/>
                </a:cxn>
                <a:cxn ang="0">
                  <a:pos x="682" y="309"/>
                </a:cxn>
                <a:cxn ang="0">
                  <a:pos x="583" y="695"/>
                </a:cxn>
                <a:cxn ang="0">
                  <a:pos x="473" y="795"/>
                </a:cxn>
                <a:cxn ang="0">
                  <a:pos x="352" y="817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3"/>
                </a:cxn>
                <a:cxn ang="0">
                  <a:pos x="363" y="287"/>
                </a:cxn>
                <a:cxn ang="0">
                  <a:pos x="396" y="221"/>
                </a:cxn>
                <a:cxn ang="0">
                  <a:pos x="407" y="177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10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98"/>
                </a:cxn>
                <a:cxn ang="0">
                  <a:pos x="99" y="166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2"/>
                </a:cxn>
                <a:cxn ang="0">
                  <a:pos x="176" y="475"/>
                </a:cxn>
                <a:cxn ang="0">
                  <a:pos x="154" y="629"/>
                </a:cxn>
                <a:cxn ang="0">
                  <a:pos x="198" y="783"/>
                </a:cxn>
                <a:cxn ang="0">
                  <a:pos x="319" y="850"/>
                </a:cxn>
                <a:cxn ang="0">
                  <a:pos x="484" y="839"/>
                </a:cxn>
                <a:cxn ang="0">
                  <a:pos x="550" y="872"/>
                </a:cxn>
                <a:cxn ang="0">
                  <a:pos x="451" y="1070"/>
                </a:cxn>
                <a:cxn ang="0">
                  <a:pos x="319" y="1170"/>
                </a:cxn>
                <a:cxn ang="0">
                  <a:pos x="198" y="1181"/>
                </a:cxn>
                <a:cxn ang="0">
                  <a:pos x="143" y="1159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8"/>
                </a:cxn>
                <a:cxn ang="0">
                  <a:pos x="99" y="949"/>
                </a:cxn>
                <a:cxn ang="0">
                  <a:pos x="44" y="1026"/>
                </a:cxn>
                <a:cxn ang="0">
                  <a:pos x="66" y="1148"/>
                </a:cxn>
                <a:cxn ang="0">
                  <a:pos x="242" y="1225"/>
                </a:cxn>
                <a:cxn ang="0">
                  <a:pos x="517" y="1115"/>
                </a:cxn>
                <a:cxn ang="0">
                  <a:pos x="682" y="839"/>
                </a:cxn>
              </a:cxnLst>
              <a:rect l="0" t="0" r="r" b="b"/>
              <a:pathLst>
                <a:path w="869" h="1225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6"/>
                  </a:lnTo>
                  <a:lnTo>
                    <a:pt x="704" y="243"/>
                  </a:lnTo>
                  <a:lnTo>
                    <a:pt x="682" y="309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5"/>
                  </a:lnTo>
                  <a:lnTo>
                    <a:pt x="385" y="817"/>
                  </a:lnTo>
                  <a:lnTo>
                    <a:pt x="352" y="817"/>
                  </a:lnTo>
                  <a:lnTo>
                    <a:pt x="319" y="795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3"/>
                  </a:lnTo>
                  <a:lnTo>
                    <a:pt x="319" y="441"/>
                  </a:lnTo>
                  <a:lnTo>
                    <a:pt x="363" y="287"/>
                  </a:lnTo>
                  <a:lnTo>
                    <a:pt x="385" y="254"/>
                  </a:lnTo>
                  <a:lnTo>
                    <a:pt x="396" y="221"/>
                  </a:lnTo>
                  <a:lnTo>
                    <a:pt x="396" y="199"/>
                  </a:lnTo>
                  <a:lnTo>
                    <a:pt x="407" y="177"/>
                  </a:lnTo>
                  <a:lnTo>
                    <a:pt x="407" y="155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10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98"/>
                  </a:lnTo>
                  <a:lnTo>
                    <a:pt x="55" y="276"/>
                  </a:lnTo>
                  <a:lnTo>
                    <a:pt x="99" y="166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9"/>
                  </a:lnTo>
                  <a:lnTo>
                    <a:pt x="264" y="232"/>
                  </a:lnTo>
                  <a:lnTo>
                    <a:pt x="209" y="364"/>
                  </a:lnTo>
                  <a:lnTo>
                    <a:pt x="176" y="475"/>
                  </a:lnTo>
                  <a:lnTo>
                    <a:pt x="154" y="563"/>
                  </a:lnTo>
                  <a:lnTo>
                    <a:pt x="154" y="629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8"/>
                  </a:lnTo>
                  <a:lnTo>
                    <a:pt x="319" y="850"/>
                  </a:lnTo>
                  <a:lnTo>
                    <a:pt x="385" y="861"/>
                  </a:lnTo>
                  <a:lnTo>
                    <a:pt x="484" y="839"/>
                  </a:lnTo>
                  <a:lnTo>
                    <a:pt x="572" y="772"/>
                  </a:lnTo>
                  <a:lnTo>
                    <a:pt x="550" y="872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6"/>
                  </a:lnTo>
                  <a:lnTo>
                    <a:pt x="319" y="1170"/>
                  </a:lnTo>
                  <a:lnTo>
                    <a:pt x="242" y="1181"/>
                  </a:lnTo>
                  <a:lnTo>
                    <a:pt x="198" y="1181"/>
                  </a:lnTo>
                  <a:lnTo>
                    <a:pt x="176" y="1170"/>
                  </a:lnTo>
                  <a:lnTo>
                    <a:pt x="143" y="1159"/>
                  </a:lnTo>
                  <a:lnTo>
                    <a:pt x="121" y="1137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8"/>
                  </a:lnTo>
                  <a:lnTo>
                    <a:pt x="121" y="938"/>
                  </a:lnTo>
                  <a:lnTo>
                    <a:pt x="99" y="949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8"/>
                  </a:lnTo>
                  <a:lnTo>
                    <a:pt x="132" y="1203"/>
                  </a:lnTo>
                  <a:lnTo>
                    <a:pt x="242" y="1225"/>
                  </a:lnTo>
                  <a:lnTo>
                    <a:pt x="385" y="1192"/>
                  </a:lnTo>
                  <a:lnTo>
                    <a:pt x="517" y="1115"/>
                  </a:lnTo>
                  <a:lnTo>
                    <a:pt x="616" y="993"/>
                  </a:lnTo>
                  <a:lnTo>
                    <a:pt x="682" y="839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07"/>
            <p:cNvSpPr>
              <a:spLocks noEditPoints="1"/>
            </p:cNvSpPr>
            <p:nvPr/>
          </p:nvSpPr>
          <p:spPr bwMode="auto">
            <a:xfrm>
              <a:off x="30363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08"/>
            <p:cNvSpPr>
              <a:spLocks/>
            </p:cNvSpPr>
            <p:nvPr/>
          </p:nvSpPr>
          <p:spPr bwMode="auto">
            <a:xfrm>
              <a:off x="31617" y="10345"/>
              <a:ext cx="605" cy="1336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84" y="574"/>
                </a:cxn>
                <a:cxn ang="0">
                  <a:pos x="484" y="519"/>
                </a:cxn>
                <a:cxn ang="0">
                  <a:pos x="264" y="519"/>
                </a:cxn>
                <a:cxn ang="0">
                  <a:pos x="264" y="298"/>
                </a:cxn>
                <a:cxn ang="0">
                  <a:pos x="275" y="188"/>
                </a:cxn>
                <a:cxn ang="0">
                  <a:pos x="319" y="100"/>
                </a:cxn>
                <a:cxn ang="0">
                  <a:pos x="374" y="56"/>
                </a:cxn>
                <a:cxn ang="0">
                  <a:pos x="440" y="34"/>
                </a:cxn>
                <a:cxn ang="0">
                  <a:pos x="451" y="34"/>
                </a:cxn>
                <a:cxn ang="0">
                  <a:pos x="473" y="45"/>
                </a:cxn>
                <a:cxn ang="0">
                  <a:pos x="506" y="56"/>
                </a:cxn>
                <a:cxn ang="0">
                  <a:pos x="462" y="78"/>
                </a:cxn>
                <a:cxn ang="0">
                  <a:pos x="451" y="100"/>
                </a:cxn>
                <a:cxn ang="0">
                  <a:pos x="440" y="133"/>
                </a:cxn>
                <a:cxn ang="0">
                  <a:pos x="473" y="199"/>
                </a:cxn>
                <a:cxn ang="0">
                  <a:pos x="495" y="210"/>
                </a:cxn>
                <a:cxn ang="0">
                  <a:pos x="561" y="210"/>
                </a:cxn>
                <a:cxn ang="0">
                  <a:pos x="583" y="199"/>
                </a:cxn>
                <a:cxn ang="0">
                  <a:pos x="605" y="155"/>
                </a:cxn>
                <a:cxn ang="0">
                  <a:pos x="605" y="100"/>
                </a:cxn>
                <a:cxn ang="0">
                  <a:pos x="561" y="34"/>
                </a:cxn>
                <a:cxn ang="0">
                  <a:pos x="528" y="12"/>
                </a:cxn>
                <a:cxn ang="0">
                  <a:pos x="484" y="0"/>
                </a:cxn>
                <a:cxn ang="0">
                  <a:pos x="440" y="0"/>
                </a:cxn>
                <a:cxn ang="0">
                  <a:pos x="363" y="12"/>
                </a:cxn>
                <a:cxn ang="0">
                  <a:pos x="275" y="45"/>
                </a:cxn>
                <a:cxn ang="0">
                  <a:pos x="209" y="111"/>
                </a:cxn>
                <a:cxn ang="0">
                  <a:pos x="165" y="188"/>
                </a:cxn>
                <a:cxn ang="0">
                  <a:pos x="143" y="298"/>
                </a:cxn>
                <a:cxn ang="0">
                  <a:pos x="143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43" y="574"/>
                </a:cxn>
                <a:cxn ang="0">
                  <a:pos x="143" y="1225"/>
                </a:cxn>
                <a:cxn ang="0">
                  <a:pos x="121" y="1269"/>
                </a:cxn>
                <a:cxn ang="0">
                  <a:pos x="88" y="1269"/>
                </a:cxn>
                <a:cxn ang="0">
                  <a:pos x="55" y="1280"/>
                </a:cxn>
                <a:cxn ang="0">
                  <a:pos x="0" y="1280"/>
                </a:cxn>
                <a:cxn ang="0">
                  <a:pos x="0" y="1336"/>
                </a:cxn>
                <a:cxn ang="0">
                  <a:pos x="110" y="1336"/>
                </a:cxn>
                <a:cxn ang="0">
                  <a:pos x="209" y="1325"/>
                </a:cxn>
                <a:cxn ang="0">
                  <a:pos x="330" y="1325"/>
                </a:cxn>
                <a:cxn ang="0">
                  <a:pos x="451" y="1336"/>
                </a:cxn>
                <a:cxn ang="0">
                  <a:pos x="451" y="1280"/>
                </a:cxn>
                <a:cxn ang="0">
                  <a:pos x="363" y="1280"/>
                </a:cxn>
                <a:cxn ang="0">
                  <a:pos x="297" y="1258"/>
                </a:cxn>
                <a:cxn ang="0">
                  <a:pos x="275" y="1236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05" h="1336">
                  <a:moveTo>
                    <a:pt x="275" y="574"/>
                  </a:moveTo>
                  <a:lnTo>
                    <a:pt x="484" y="574"/>
                  </a:lnTo>
                  <a:lnTo>
                    <a:pt x="484" y="519"/>
                  </a:lnTo>
                  <a:lnTo>
                    <a:pt x="264" y="519"/>
                  </a:lnTo>
                  <a:lnTo>
                    <a:pt x="264" y="298"/>
                  </a:lnTo>
                  <a:lnTo>
                    <a:pt x="275" y="188"/>
                  </a:lnTo>
                  <a:lnTo>
                    <a:pt x="319" y="100"/>
                  </a:lnTo>
                  <a:lnTo>
                    <a:pt x="374" y="56"/>
                  </a:lnTo>
                  <a:lnTo>
                    <a:pt x="440" y="34"/>
                  </a:lnTo>
                  <a:lnTo>
                    <a:pt x="451" y="34"/>
                  </a:lnTo>
                  <a:lnTo>
                    <a:pt x="473" y="45"/>
                  </a:lnTo>
                  <a:lnTo>
                    <a:pt x="506" y="56"/>
                  </a:lnTo>
                  <a:lnTo>
                    <a:pt x="462" y="78"/>
                  </a:lnTo>
                  <a:lnTo>
                    <a:pt x="451" y="100"/>
                  </a:lnTo>
                  <a:lnTo>
                    <a:pt x="440" y="133"/>
                  </a:lnTo>
                  <a:lnTo>
                    <a:pt x="473" y="199"/>
                  </a:lnTo>
                  <a:lnTo>
                    <a:pt x="495" y="210"/>
                  </a:lnTo>
                  <a:lnTo>
                    <a:pt x="561" y="210"/>
                  </a:lnTo>
                  <a:lnTo>
                    <a:pt x="583" y="199"/>
                  </a:lnTo>
                  <a:lnTo>
                    <a:pt x="605" y="155"/>
                  </a:lnTo>
                  <a:lnTo>
                    <a:pt x="605" y="100"/>
                  </a:lnTo>
                  <a:lnTo>
                    <a:pt x="561" y="34"/>
                  </a:lnTo>
                  <a:lnTo>
                    <a:pt x="528" y="12"/>
                  </a:lnTo>
                  <a:lnTo>
                    <a:pt x="484" y="0"/>
                  </a:lnTo>
                  <a:lnTo>
                    <a:pt x="440" y="0"/>
                  </a:lnTo>
                  <a:lnTo>
                    <a:pt x="363" y="12"/>
                  </a:lnTo>
                  <a:lnTo>
                    <a:pt x="275" y="45"/>
                  </a:lnTo>
                  <a:lnTo>
                    <a:pt x="209" y="111"/>
                  </a:lnTo>
                  <a:lnTo>
                    <a:pt x="165" y="188"/>
                  </a:lnTo>
                  <a:lnTo>
                    <a:pt x="143" y="298"/>
                  </a:lnTo>
                  <a:lnTo>
                    <a:pt x="143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43" y="574"/>
                  </a:lnTo>
                  <a:lnTo>
                    <a:pt x="143" y="1225"/>
                  </a:lnTo>
                  <a:lnTo>
                    <a:pt x="121" y="1269"/>
                  </a:lnTo>
                  <a:lnTo>
                    <a:pt x="88" y="1269"/>
                  </a:lnTo>
                  <a:lnTo>
                    <a:pt x="55" y="1280"/>
                  </a:lnTo>
                  <a:lnTo>
                    <a:pt x="0" y="1280"/>
                  </a:lnTo>
                  <a:lnTo>
                    <a:pt x="0" y="1336"/>
                  </a:lnTo>
                  <a:lnTo>
                    <a:pt x="110" y="1336"/>
                  </a:lnTo>
                  <a:lnTo>
                    <a:pt x="209" y="1325"/>
                  </a:lnTo>
                  <a:lnTo>
                    <a:pt x="330" y="1325"/>
                  </a:lnTo>
                  <a:lnTo>
                    <a:pt x="451" y="1336"/>
                  </a:lnTo>
                  <a:lnTo>
                    <a:pt x="451" y="1280"/>
                  </a:lnTo>
                  <a:lnTo>
                    <a:pt x="363" y="1280"/>
                  </a:lnTo>
                  <a:lnTo>
                    <a:pt x="297" y="1258"/>
                  </a:lnTo>
                  <a:lnTo>
                    <a:pt x="275" y="1236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09"/>
            <p:cNvSpPr>
              <a:spLocks noEditPoints="1"/>
            </p:cNvSpPr>
            <p:nvPr/>
          </p:nvSpPr>
          <p:spPr bwMode="auto">
            <a:xfrm>
              <a:off x="32178" y="10831"/>
              <a:ext cx="847" cy="872"/>
            </a:xfrm>
            <a:custGeom>
              <a:avLst/>
              <a:gdLst/>
              <a:ahLst/>
              <a:cxnLst>
                <a:cxn ang="0">
                  <a:pos x="847" y="441"/>
                </a:cxn>
                <a:cxn ang="0">
                  <a:pos x="825" y="298"/>
                </a:cxn>
                <a:cxn ang="0">
                  <a:pos x="759" y="177"/>
                </a:cxn>
                <a:cxn ang="0">
                  <a:pos x="671" y="88"/>
                </a:cxn>
                <a:cxn ang="0">
                  <a:pos x="561" y="22"/>
                </a:cxn>
                <a:cxn ang="0">
                  <a:pos x="429" y="0"/>
                </a:cxn>
                <a:cxn ang="0">
                  <a:pos x="297" y="22"/>
                </a:cxn>
                <a:cxn ang="0">
                  <a:pos x="176" y="88"/>
                </a:cxn>
                <a:cxn ang="0">
                  <a:pos x="88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71" y="794"/>
                </a:cxn>
                <a:cxn ang="0">
                  <a:pos x="759" y="695"/>
                </a:cxn>
                <a:cxn ang="0">
                  <a:pos x="825" y="585"/>
                </a:cxn>
                <a:cxn ang="0">
                  <a:pos x="847" y="441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72"/>
                </a:cxn>
                <a:cxn ang="0">
                  <a:pos x="209" y="695"/>
                </a:cxn>
                <a:cxn ang="0">
                  <a:pos x="176" y="607"/>
                </a:cxn>
                <a:cxn ang="0">
                  <a:pos x="165" y="508"/>
                </a:cxn>
                <a:cxn ang="0">
                  <a:pos x="165" y="342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75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506" y="55"/>
                </a:cxn>
                <a:cxn ang="0">
                  <a:pos x="583" y="99"/>
                </a:cxn>
                <a:cxn ang="0">
                  <a:pos x="638" y="166"/>
                </a:cxn>
                <a:cxn ang="0">
                  <a:pos x="671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49" y="684"/>
                </a:cxn>
                <a:cxn ang="0">
                  <a:pos x="594" y="761"/>
                </a:cxn>
                <a:cxn ang="0">
                  <a:pos x="517" y="806"/>
                </a:cxn>
                <a:cxn ang="0">
                  <a:pos x="429" y="828"/>
                </a:cxn>
              </a:cxnLst>
              <a:rect l="0" t="0" r="r" b="b"/>
              <a:pathLst>
                <a:path w="847" h="872">
                  <a:moveTo>
                    <a:pt x="847" y="441"/>
                  </a:moveTo>
                  <a:lnTo>
                    <a:pt x="825" y="298"/>
                  </a:lnTo>
                  <a:lnTo>
                    <a:pt x="759" y="177"/>
                  </a:lnTo>
                  <a:lnTo>
                    <a:pt x="671" y="88"/>
                  </a:lnTo>
                  <a:lnTo>
                    <a:pt x="561" y="22"/>
                  </a:lnTo>
                  <a:lnTo>
                    <a:pt x="429" y="0"/>
                  </a:lnTo>
                  <a:lnTo>
                    <a:pt x="297" y="22"/>
                  </a:lnTo>
                  <a:lnTo>
                    <a:pt x="176" y="88"/>
                  </a:lnTo>
                  <a:lnTo>
                    <a:pt x="88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71" y="794"/>
                  </a:lnTo>
                  <a:lnTo>
                    <a:pt x="759" y="695"/>
                  </a:lnTo>
                  <a:lnTo>
                    <a:pt x="825" y="585"/>
                  </a:lnTo>
                  <a:lnTo>
                    <a:pt x="847" y="441"/>
                  </a:lnTo>
                  <a:close/>
                  <a:moveTo>
                    <a:pt x="429" y="828"/>
                  </a:moveTo>
                  <a:lnTo>
                    <a:pt x="341" y="806"/>
                  </a:lnTo>
                  <a:lnTo>
                    <a:pt x="275" y="772"/>
                  </a:lnTo>
                  <a:lnTo>
                    <a:pt x="209" y="695"/>
                  </a:lnTo>
                  <a:lnTo>
                    <a:pt x="176" y="607"/>
                  </a:lnTo>
                  <a:lnTo>
                    <a:pt x="165" y="508"/>
                  </a:lnTo>
                  <a:lnTo>
                    <a:pt x="165" y="342"/>
                  </a:lnTo>
                  <a:lnTo>
                    <a:pt x="176" y="254"/>
                  </a:lnTo>
                  <a:lnTo>
                    <a:pt x="209" y="166"/>
                  </a:lnTo>
                  <a:lnTo>
                    <a:pt x="275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506" y="55"/>
                  </a:lnTo>
                  <a:lnTo>
                    <a:pt x="583" y="99"/>
                  </a:lnTo>
                  <a:lnTo>
                    <a:pt x="638" y="166"/>
                  </a:lnTo>
                  <a:lnTo>
                    <a:pt x="671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49" y="684"/>
                  </a:lnTo>
                  <a:lnTo>
                    <a:pt x="594" y="761"/>
                  </a:lnTo>
                  <a:lnTo>
                    <a:pt x="517" y="806"/>
                  </a:lnTo>
                  <a:lnTo>
                    <a:pt x="429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10"/>
            <p:cNvSpPr>
              <a:spLocks/>
            </p:cNvSpPr>
            <p:nvPr/>
          </p:nvSpPr>
          <p:spPr bwMode="auto">
            <a:xfrm>
              <a:off x="3312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407" y="66"/>
                </a:cxn>
                <a:cxn ang="0">
                  <a:pos x="506" y="44"/>
                </a:cxn>
                <a:cxn ang="0">
                  <a:pos x="517" y="44"/>
                </a:cxn>
                <a:cxn ang="0">
                  <a:pos x="495" y="66"/>
                </a:cxn>
                <a:cxn ang="0">
                  <a:pos x="484" y="88"/>
                </a:cxn>
                <a:cxn ang="0">
                  <a:pos x="484" y="143"/>
                </a:cxn>
                <a:cxn ang="0">
                  <a:pos x="495" y="166"/>
                </a:cxn>
                <a:cxn ang="0">
                  <a:pos x="517" y="188"/>
                </a:cxn>
                <a:cxn ang="0">
                  <a:pos x="539" y="199"/>
                </a:cxn>
                <a:cxn ang="0">
                  <a:pos x="583" y="199"/>
                </a:cxn>
                <a:cxn ang="0">
                  <a:pos x="605" y="188"/>
                </a:cxn>
                <a:cxn ang="0">
                  <a:pos x="627" y="166"/>
                </a:cxn>
                <a:cxn ang="0">
                  <a:pos x="638" y="143"/>
                </a:cxn>
                <a:cxn ang="0">
                  <a:pos x="638" y="77"/>
                </a:cxn>
                <a:cxn ang="0">
                  <a:pos x="616" y="44"/>
                </a:cxn>
                <a:cxn ang="0">
                  <a:pos x="550" y="0"/>
                </a:cxn>
                <a:cxn ang="0">
                  <a:pos x="506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97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54" y="155"/>
                </a:cxn>
                <a:cxn ang="0">
                  <a:pos x="154" y="728"/>
                </a:cxn>
                <a:cxn ang="0">
                  <a:pos x="132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62" y="839"/>
                </a:cxn>
                <a:cxn ang="0">
                  <a:pos x="462" y="783"/>
                </a:cxn>
                <a:cxn ang="0">
                  <a:pos x="363" y="783"/>
                </a:cxn>
                <a:cxn ang="0">
                  <a:pos x="330" y="772"/>
                </a:cxn>
                <a:cxn ang="0">
                  <a:pos x="286" y="750"/>
                </a:cxn>
                <a:cxn ang="0">
                  <a:pos x="286" y="739"/>
                </a:cxn>
                <a:cxn ang="0">
                  <a:pos x="275" y="717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407" y="66"/>
                  </a:lnTo>
                  <a:lnTo>
                    <a:pt x="506" y="44"/>
                  </a:lnTo>
                  <a:lnTo>
                    <a:pt x="517" y="44"/>
                  </a:lnTo>
                  <a:lnTo>
                    <a:pt x="495" y="66"/>
                  </a:lnTo>
                  <a:lnTo>
                    <a:pt x="484" y="88"/>
                  </a:lnTo>
                  <a:lnTo>
                    <a:pt x="484" y="143"/>
                  </a:lnTo>
                  <a:lnTo>
                    <a:pt x="495" y="166"/>
                  </a:lnTo>
                  <a:lnTo>
                    <a:pt x="517" y="188"/>
                  </a:lnTo>
                  <a:lnTo>
                    <a:pt x="539" y="199"/>
                  </a:lnTo>
                  <a:lnTo>
                    <a:pt x="583" y="199"/>
                  </a:lnTo>
                  <a:lnTo>
                    <a:pt x="605" y="188"/>
                  </a:lnTo>
                  <a:lnTo>
                    <a:pt x="627" y="166"/>
                  </a:lnTo>
                  <a:lnTo>
                    <a:pt x="638" y="143"/>
                  </a:lnTo>
                  <a:lnTo>
                    <a:pt x="638" y="77"/>
                  </a:lnTo>
                  <a:lnTo>
                    <a:pt x="616" y="44"/>
                  </a:lnTo>
                  <a:lnTo>
                    <a:pt x="550" y="0"/>
                  </a:lnTo>
                  <a:lnTo>
                    <a:pt x="506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97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54" y="155"/>
                  </a:lnTo>
                  <a:lnTo>
                    <a:pt x="154" y="728"/>
                  </a:lnTo>
                  <a:lnTo>
                    <a:pt x="132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62" y="839"/>
                  </a:lnTo>
                  <a:lnTo>
                    <a:pt x="462" y="783"/>
                  </a:lnTo>
                  <a:lnTo>
                    <a:pt x="363" y="783"/>
                  </a:lnTo>
                  <a:lnTo>
                    <a:pt x="330" y="772"/>
                  </a:lnTo>
                  <a:lnTo>
                    <a:pt x="286" y="750"/>
                  </a:lnTo>
                  <a:lnTo>
                    <a:pt x="286" y="739"/>
                  </a:lnTo>
                  <a:lnTo>
                    <a:pt x="275" y="717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11"/>
            <p:cNvSpPr>
              <a:spLocks/>
            </p:cNvSpPr>
            <p:nvPr/>
          </p:nvSpPr>
          <p:spPr bwMode="auto">
            <a:xfrm>
              <a:off x="34499" y="10842"/>
              <a:ext cx="1066" cy="839"/>
            </a:xfrm>
            <a:custGeom>
              <a:avLst/>
              <a:gdLst/>
              <a:ahLst/>
              <a:cxnLst>
                <a:cxn ang="0">
                  <a:pos x="616" y="375"/>
                </a:cxn>
                <a:cxn ang="0">
                  <a:pos x="836" y="121"/>
                </a:cxn>
                <a:cxn ang="0">
                  <a:pos x="880" y="99"/>
                </a:cxn>
                <a:cxn ang="0">
                  <a:pos x="935" y="88"/>
                </a:cxn>
                <a:cxn ang="0">
                  <a:pos x="1023" y="88"/>
                </a:cxn>
                <a:cxn ang="0">
                  <a:pos x="1023" y="0"/>
                </a:cxn>
                <a:cxn ang="0">
                  <a:pos x="660" y="0"/>
                </a:cxn>
                <a:cxn ang="0">
                  <a:pos x="660" y="88"/>
                </a:cxn>
                <a:cxn ang="0">
                  <a:pos x="693" y="88"/>
                </a:cxn>
                <a:cxn ang="0">
                  <a:pos x="726" y="99"/>
                </a:cxn>
                <a:cxn ang="0">
                  <a:pos x="726" y="110"/>
                </a:cxn>
                <a:cxn ang="0">
                  <a:pos x="715" y="121"/>
                </a:cxn>
                <a:cxn ang="0">
                  <a:pos x="550" y="298"/>
                </a:cxn>
                <a:cxn ang="0">
                  <a:pos x="374" y="88"/>
                </a:cxn>
                <a:cxn ang="0">
                  <a:pos x="440" y="88"/>
                </a:cxn>
                <a:cxn ang="0">
                  <a:pos x="440" y="0"/>
                </a:cxn>
                <a:cxn ang="0">
                  <a:pos x="11" y="0"/>
                </a:cxn>
                <a:cxn ang="0">
                  <a:pos x="11" y="88"/>
                </a:cxn>
                <a:cxn ang="0">
                  <a:pos x="143" y="88"/>
                </a:cxn>
                <a:cxn ang="0">
                  <a:pos x="440" y="430"/>
                </a:cxn>
                <a:cxn ang="0">
                  <a:pos x="187" y="717"/>
                </a:cxn>
                <a:cxn ang="0">
                  <a:pos x="143" y="739"/>
                </a:cxn>
                <a:cxn ang="0">
                  <a:pos x="77" y="750"/>
                </a:cxn>
                <a:cxn ang="0">
                  <a:pos x="0" y="750"/>
                </a:cxn>
                <a:cxn ang="0">
                  <a:pos x="0" y="839"/>
                </a:cxn>
                <a:cxn ang="0">
                  <a:pos x="154" y="839"/>
                </a:cxn>
                <a:cxn ang="0">
                  <a:pos x="176" y="828"/>
                </a:cxn>
                <a:cxn ang="0">
                  <a:pos x="231" y="828"/>
                </a:cxn>
                <a:cxn ang="0">
                  <a:pos x="308" y="839"/>
                </a:cxn>
                <a:cxn ang="0">
                  <a:pos x="363" y="839"/>
                </a:cxn>
                <a:cxn ang="0">
                  <a:pos x="363" y="750"/>
                </a:cxn>
                <a:cxn ang="0">
                  <a:pos x="341" y="750"/>
                </a:cxn>
                <a:cxn ang="0">
                  <a:pos x="319" y="739"/>
                </a:cxn>
                <a:cxn ang="0">
                  <a:pos x="308" y="739"/>
                </a:cxn>
                <a:cxn ang="0">
                  <a:pos x="297" y="728"/>
                </a:cxn>
                <a:cxn ang="0">
                  <a:pos x="297" y="717"/>
                </a:cxn>
                <a:cxn ang="0">
                  <a:pos x="308" y="706"/>
                </a:cxn>
                <a:cxn ang="0">
                  <a:pos x="495" y="508"/>
                </a:cxn>
                <a:cxn ang="0">
                  <a:pos x="704" y="750"/>
                </a:cxn>
                <a:cxn ang="0">
                  <a:pos x="627" y="750"/>
                </a:cxn>
                <a:cxn ang="0">
                  <a:pos x="627" y="839"/>
                </a:cxn>
                <a:cxn ang="0">
                  <a:pos x="781" y="839"/>
                </a:cxn>
                <a:cxn ang="0">
                  <a:pos x="858" y="828"/>
                </a:cxn>
                <a:cxn ang="0">
                  <a:pos x="957" y="839"/>
                </a:cxn>
                <a:cxn ang="0">
                  <a:pos x="1066" y="839"/>
                </a:cxn>
                <a:cxn ang="0">
                  <a:pos x="1066" y="750"/>
                </a:cxn>
                <a:cxn ang="0">
                  <a:pos x="924" y="750"/>
                </a:cxn>
                <a:cxn ang="0">
                  <a:pos x="616" y="375"/>
                </a:cxn>
              </a:cxnLst>
              <a:rect l="0" t="0" r="r" b="b"/>
              <a:pathLst>
                <a:path w="1066" h="839">
                  <a:moveTo>
                    <a:pt x="616" y="375"/>
                  </a:moveTo>
                  <a:lnTo>
                    <a:pt x="836" y="121"/>
                  </a:lnTo>
                  <a:lnTo>
                    <a:pt x="880" y="99"/>
                  </a:lnTo>
                  <a:lnTo>
                    <a:pt x="935" y="88"/>
                  </a:lnTo>
                  <a:lnTo>
                    <a:pt x="1023" y="88"/>
                  </a:lnTo>
                  <a:lnTo>
                    <a:pt x="1023" y="0"/>
                  </a:lnTo>
                  <a:lnTo>
                    <a:pt x="660" y="0"/>
                  </a:lnTo>
                  <a:lnTo>
                    <a:pt x="660" y="88"/>
                  </a:lnTo>
                  <a:lnTo>
                    <a:pt x="693" y="88"/>
                  </a:lnTo>
                  <a:lnTo>
                    <a:pt x="726" y="99"/>
                  </a:lnTo>
                  <a:lnTo>
                    <a:pt x="726" y="110"/>
                  </a:lnTo>
                  <a:lnTo>
                    <a:pt x="715" y="121"/>
                  </a:lnTo>
                  <a:lnTo>
                    <a:pt x="550" y="298"/>
                  </a:lnTo>
                  <a:lnTo>
                    <a:pt x="374" y="88"/>
                  </a:lnTo>
                  <a:lnTo>
                    <a:pt x="440" y="88"/>
                  </a:lnTo>
                  <a:lnTo>
                    <a:pt x="440" y="0"/>
                  </a:lnTo>
                  <a:lnTo>
                    <a:pt x="11" y="0"/>
                  </a:lnTo>
                  <a:lnTo>
                    <a:pt x="11" y="88"/>
                  </a:lnTo>
                  <a:lnTo>
                    <a:pt x="143" y="88"/>
                  </a:lnTo>
                  <a:lnTo>
                    <a:pt x="440" y="430"/>
                  </a:lnTo>
                  <a:lnTo>
                    <a:pt x="187" y="717"/>
                  </a:lnTo>
                  <a:lnTo>
                    <a:pt x="143" y="739"/>
                  </a:lnTo>
                  <a:lnTo>
                    <a:pt x="77" y="750"/>
                  </a:lnTo>
                  <a:lnTo>
                    <a:pt x="0" y="750"/>
                  </a:lnTo>
                  <a:lnTo>
                    <a:pt x="0" y="839"/>
                  </a:lnTo>
                  <a:lnTo>
                    <a:pt x="154" y="839"/>
                  </a:lnTo>
                  <a:lnTo>
                    <a:pt x="176" y="828"/>
                  </a:lnTo>
                  <a:lnTo>
                    <a:pt x="231" y="828"/>
                  </a:lnTo>
                  <a:lnTo>
                    <a:pt x="308" y="839"/>
                  </a:lnTo>
                  <a:lnTo>
                    <a:pt x="363" y="839"/>
                  </a:lnTo>
                  <a:lnTo>
                    <a:pt x="363" y="750"/>
                  </a:lnTo>
                  <a:lnTo>
                    <a:pt x="341" y="750"/>
                  </a:lnTo>
                  <a:lnTo>
                    <a:pt x="319" y="739"/>
                  </a:lnTo>
                  <a:lnTo>
                    <a:pt x="308" y="739"/>
                  </a:lnTo>
                  <a:lnTo>
                    <a:pt x="297" y="728"/>
                  </a:lnTo>
                  <a:lnTo>
                    <a:pt x="297" y="717"/>
                  </a:lnTo>
                  <a:lnTo>
                    <a:pt x="308" y="706"/>
                  </a:lnTo>
                  <a:lnTo>
                    <a:pt x="495" y="508"/>
                  </a:lnTo>
                  <a:lnTo>
                    <a:pt x="704" y="750"/>
                  </a:lnTo>
                  <a:lnTo>
                    <a:pt x="627" y="750"/>
                  </a:lnTo>
                  <a:lnTo>
                    <a:pt x="627" y="839"/>
                  </a:lnTo>
                  <a:lnTo>
                    <a:pt x="781" y="839"/>
                  </a:lnTo>
                  <a:lnTo>
                    <a:pt x="858" y="828"/>
                  </a:lnTo>
                  <a:lnTo>
                    <a:pt x="957" y="839"/>
                  </a:lnTo>
                  <a:lnTo>
                    <a:pt x="1066" y="839"/>
                  </a:lnTo>
                  <a:lnTo>
                    <a:pt x="1066" y="750"/>
                  </a:lnTo>
                  <a:lnTo>
                    <a:pt x="924" y="750"/>
                  </a:lnTo>
                  <a:lnTo>
                    <a:pt x="616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12"/>
            <p:cNvSpPr>
              <a:spLocks noEditPoints="1"/>
            </p:cNvSpPr>
            <p:nvPr/>
          </p:nvSpPr>
          <p:spPr bwMode="auto">
            <a:xfrm>
              <a:off x="35686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13"/>
            <p:cNvSpPr>
              <a:spLocks/>
            </p:cNvSpPr>
            <p:nvPr/>
          </p:nvSpPr>
          <p:spPr bwMode="auto">
            <a:xfrm>
              <a:off x="10509" y="13104"/>
              <a:ext cx="946" cy="861"/>
            </a:xfrm>
            <a:custGeom>
              <a:avLst/>
              <a:gdLst/>
              <a:ahLst/>
              <a:cxnLst>
                <a:cxn ang="0">
                  <a:pos x="671" y="684"/>
                </a:cxn>
                <a:cxn ang="0">
                  <a:pos x="671" y="861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91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03" y="739"/>
                </a:cxn>
                <a:cxn ang="0">
                  <a:pos x="803" y="0"/>
                </a:cxn>
                <a:cxn ang="0">
                  <a:pos x="517" y="22"/>
                </a:cxn>
                <a:cxn ang="0">
                  <a:pos x="517" y="77"/>
                </a:cxn>
                <a:cxn ang="0">
                  <a:pos x="572" y="77"/>
                </a:cxn>
                <a:cxn ang="0">
                  <a:pos x="605" y="88"/>
                </a:cxn>
                <a:cxn ang="0">
                  <a:pos x="638" y="88"/>
                </a:cxn>
                <a:cxn ang="0">
                  <a:pos x="649" y="99"/>
                </a:cxn>
                <a:cxn ang="0">
                  <a:pos x="660" y="122"/>
                </a:cxn>
                <a:cxn ang="0">
                  <a:pos x="671" y="155"/>
                </a:cxn>
                <a:cxn ang="0">
                  <a:pos x="671" y="519"/>
                </a:cxn>
                <a:cxn ang="0">
                  <a:pos x="649" y="640"/>
                </a:cxn>
                <a:cxn ang="0">
                  <a:pos x="605" y="728"/>
                </a:cxn>
                <a:cxn ang="0">
                  <a:pos x="539" y="795"/>
                </a:cxn>
                <a:cxn ang="0">
                  <a:pos x="440" y="817"/>
                </a:cxn>
                <a:cxn ang="0">
                  <a:pos x="363" y="806"/>
                </a:cxn>
                <a:cxn ang="0">
                  <a:pos x="308" y="784"/>
                </a:cxn>
                <a:cxn ang="0">
                  <a:pos x="286" y="739"/>
                </a:cxn>
                <a:cxn ang="0">
                  <a:pos x="275" y="684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4"/>
                </a:cxn>
                <a:cxn ang="0">
                  <a:pos x="176" y="750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9" y="861"/>
                </a:cxn>
                <a:cxn ang="0">
                  <a:pos x="528" y="839"/>
                </a:cxn>
                <a:cxn ang="0">
                  <a:pos x="605" y="784"/>
                </a:cxn>
                <a:cxn ang="0">
                  <a:pos x="671" y="684"/>
                </a:cxn>
              </a:cxnLst>
              <a:rect l="0" t="0" r="r" b="b"/>
              <a:pathLst>
                <a:path w="946" h="861">
                  <a:moveTo>
                    <a:pt x="671" y="684"/>
                  </a:moveTo>
                  <a:lnTo>
                    <a:pt x="671" y="861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03" y="739"/>
                  </a:lnTo>
                  <a:lnTo>
                    <a:pt x="803" y="0"/>
                  </a:lnTo>
                  <a:lnTo>
                    <a:pt x="517" y="22"/>
                  </a:lnTo>
                  <a:lnTo>
                    <a:pt x="517" y="77"/>
                  </a:lnTo>
                  <a:lnTo>
                    <a:pt x="572" y="77"/>
                  </a:lnTo>
                  <a:lnTo>
                    <a:pt x="605" y="88"/>
                  </a:lnTo>
                  <a:lnTo>
                    <a:pt x="638" y="88"/>
                  </a:lnTo>
                  <a:lnTo>
                    <a:pt x="649" y="99"/>
                  </a:lnTo>
                  <a:lnTo>
                    <a:pt x="660" y="122"/>
                  </a:lnTo>
                  <a:lnTo>
                    <a:pt x="671" y="155"/>
                  </a:lnTo>
                  <a:lnTo>
                    <a:pt x="671" y="519"/>
                  </a:lnTo>
                  <a:lnTo>
                    <a:pt x="649" y="640"/>
                  </a:lnTo>
                  <a:lnTo>
                    <a:pt x="605" y="728"/>
                  </a:lnTo>
                  <a:lnTo>
                    <a:pt x="539" y="795"/>
                  </a:lnTo>
                  <a:lnTo>
                    <a:pt x="440" y="817"/>
                  </a:lnTo>
                  <a:lnTo>
                    <a:pt x="363" y="806"/>
                  </a:lnTo>
                  <a:lnTo>
                    <a:pt x="308" y="784"/>
                  </a:lnTo>
                  <a:lnTo>
                    <a:pt x="286" y="739"/>
                  </a:lnTo>
                  <a:lnTo>
                    <a:pt x="275" y="684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4"/>
                  </a:lnTo>
                  <a:lnTo>
                    <a:pt x="176" y="750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9" y="861"/>
                  </a:lnTo>
                  <a:lnTo>
                    <a:pt x="528" y="839"/>
                  </a:lnTo>
                  <a:lnTo>
                    <a:pt x="605" y="784"/>
                  </a:lnTo>
                  <a:lnTo>
                    <a:pt x="671" y="6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14"/>
            <p:cNvSpPr>
              <a:spLocks/>
            </p:cNvSpPr>
            <p:nvPr/>
          </p:nvSpPr>
          <p:spPr bwMode="auto">
            <a:xfrm>
              <a:off x="11554" y="13093"/>
              <a:ext cx="627" cy="872"/>
            </a:xfrm>
            <a:custGeom>
              <a:avLst/>
              <a:gdLst/>
              <a:ahLst/>
              <a:cxnLst>
                <a:cxn ang="0">
                  <a:pos x="418" y="508"/>
                </a:cxn>
                <a:cxn ang="0">
                  <a:pos x="517" y="585"/>
                </a:cxn>
                <a:cxn ang="0">
                  <a:pos x="517" y="717"/>
                </a:cxn>
                <a:cxn ang="0">
                  <a:pos x="418" y="817"/>
                </a:cxn>
                <a:cxn ang="0">
                  <a:pos x="220" y="806"/>
                </a:cxn>
                <a:cxn ang="0">
                  <a:pos x="88" y="673"/>
                </a:cxn>
                <a:cxn ang="0">
                  <a:pos x="44" y="541"/>
                </a:cxn>
                <a:cxn ang="0">
                  <a:pos x="11" y="530"/>
                </a:cxn>
                <a:cxn ang="0">
                  <a:pos x="0" y="552"/>
                </a:cxn>
                <a:cxn ang="0">
                  <a:pos x="11" y="86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16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21" y="243"/>
                </a:cxn>
                <a:cxn ang="0">
                  <a:pos x="110" y="133"/>
                </a:cxn>
                <a:cxn ang="0">
                  <a:pos x="209" y="44"/>
                </a:cxn>
                <a:cxn ang="0">
                  <a:pos x="407" y="55"/>
                </a:cxn>
                <a:cxn ang="0">
                  <a:pos x="506" y="155"/>
                </a:cxn>
                <a:cxn ang="0">
                  <a:pos x="528" y="265"/>
                </a:cxn>
                <a:cxn ang="0">
                  <a:pos x="572" y="276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352" y="0"/>
                </a:cxn>
                <a:cxn ang="0">
                  <a:pos x="187" y="11"/>
                </a:cxn>
                <a:cxn ang="0">
                  <a:pos x="44" y="99"/>
                </a:cxn>
                <a:cxn ang="0">
                  <a:pos x="0" y="232"/>
                </a:cxn>
                <a:cxn ang="0">
                  <a:pos x="55" y="364"/>
                </a:cxn>
                <a:cxn ang="0">
                  <a:pos x="143" y="430"/>
                </a:cxn>
                <a:cxn ang="0">
                  <a:pos x="330" y="486"/>
                </a:cxn>
              </a:cxnLst>
              <a:rect l="0" t="0" r="r" b="b"/>
              <a:pathLst>
                <a:path w="627" h="872">
                  <a:moveTo>
                    <a:pt x="330" y="486"/>
                  </a:moveTo>
                  <a:lnTo>
                    <a:pt x="418" y="508"/>
                  </a:lnTo>
                  <a:lnTo>
                    <a:pt x="473" y="541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84" y="784"/>
                  </a:lnTo>
                  <a:lnTo>
                    <a:pt x="418" y="817"/>
                  </a:lnTo>
                  <a:lnTo>
                    <a:pt x="319" y="828"/>
                  </a:lnTo>
                  <a:lnTo>
                    <a:pt x="220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11" y="530"/>
                  </a:lnTo>
                  <a:lnTo>
                    <a:pt x="11" y="541"/>
                  </a:lnTo>
                  <a:lnTo>
                    <a:pt x="0" y="552"/>
                  </a:lnTo>
                  <a:lnTo>
                    <a:pt x="0" y="850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88" y="817"/>
                  </a:lnTo>
                  <a:lnTo>
                    <a:pt x="88" y="806"/>
                  </a:lnTo>
                  <a:lnTo>
                    <a:pt x="110" y="784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83" y="761"/>
                  </a:lnTo>
                  <a:lnTo>
                    <a:pt x="616" y="684"/>
                  </a:lnTo>
                  <a:lnTo>
                    <a:pt x="627" y="607"/>
                  </a:lnTo>
                  <a:lnTo>
                    <a:pt x="605" y="519"/>
                  </a:lnTo>
                  <a:lnTo>
                    <a:pt x="572" y="464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30" y="331"/>
                  </a:lnTo>
                  <a:lnTo>
                    <a:pt x="242" y="320"/>
                  </a:lnTo>
                  <a:lnTo>
                    <a:pt x="176" y="287"/>
                  </a:lnTo>
                  <a:lnTo>
                    <a:pt x="121" y="243"/>
                  </a:lnTo>
                  <a:lnTo>
                    <a:pt x="99" y="177"/>
                  </a:lnTo>
                  <a:lnTo>
                    <a:pt x="110" y="133"/>
                  </a:lnTo>
                  <a:lnTo>
                    <a:pt x="143" y="77"/>
                  </a:lnTo>
                  <a:lnTo>
                    <a:pt x="209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5"/>
                  </a:lnTo>
                  <a:lnTo>
                    <a:pt x="528" y="221"/>
                  </a:lnTo>
                  <a:lnTo>
                    <a:pt x="528" y="265"/>
                  </a:lnTo>
                  <a:lnTo>
                    <a:pt x="550" y="287"/>
                  </a:lnTo>
                  <a:lnTo>
                    <a:pt x="572" y="276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52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55" y="364"/>
                  </a:lnTo>
                  <a:lnTo>
                    <a:pt x="88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15"/>
            <p:cNvSpPr>
              <a:spLocks noEditPoints="1"/>
            </p:cNvSpPr>
            <p:nvPr/>
          </p:nvSpPr>
          <p:spPr bwMode="auto">
            <a:xfrm>
              <a:off x="12302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16"/>
            <p:cNvSpPr>
              <a:spLocks/>
            </p:cNvSpPr>
            <p:nvPr/>
          </p:nvSpPr>
          <p:spPr bwMode="auto">
            <a:xfrm>
              <a:off x="12830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25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25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17"/>
            <p:cNvSpPr>
              <a:spLocks noEditPoints="1"/>
            </p:cNvSpPr>
            <p:nvPr/>
          </p:nvSpPr>
          <p:spPr bwMode="auto">
            <a:xfrm>
              <a:off x="13875" y="13082"/>
              <a:ext cx="858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09" y="397"/>
                </a:cxn>
                <a:cxn ang="0">
                  <a:pos x="198" y="265"/>
                </a:cxn>
                <a:cxn ang="0">
                  <a:pos x="209" y="177"/>
                </a:cxn>
                <a:cxn ang="0">
                  <a:pos x="242" y="121"/>
                </a:cxn>
                <a:cxn ang="0">
                  <a:pos x="286" y="88"/>
                </a:cxn>
                <a:cxn ang="0">
                  <a:pos x="363" y="66"/>
                </a:cxn>
                <a:cxn ang="0">
                  <a:pos x="495" y="132"/>
                </a:cxn>
                <a:cxn ang="0">
                  <a:pos x="528" y="254"/>
                </a:cxn>
                <a:cxn ang="0">
                  <a:pos x="517" y="419"/>
                </a:cxn>
                <a:cxn ang="0">
                  <a:pos x="440" y="519"/>
                </a:cxn>
                <a:cxn ang="0">
                  <a:pos x="363" y="530"/>
                </a:cxn>
                <a:cxn ang="0">
                  <a:pos x="286" y="563"/>
                </a:cxn>
                <a:cxn ang="0">
                  <a:pos x="484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37" y="44"/>
                </a:cxn>
                <a:cxn ang="0">
                  <a:pos x="770" y="55"/>
                </a:cxn>
                <a:cxn ang="0">
                  <a:pos x="759" y="121"/>
                </a:cxn>
                <a:cxn ang="0">
                  <a:pos x="803" y="155"/>
                </a:cxn>
                <a:cxn ang="0">
                  <a:pos x="836" y="144"/>
                </a:cxn>
                <a:cxn ang="0">
                  <a:pos x="858" y="55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84" y="44"/>
                </a:cxn>
                <a:cxn ang="0">
                  <a:pos x="363" y="22"/>
                </a:cxn>
                <a:cxn ang="0">
                  <a:pos x="143" y="110"/>
                </a:cxn>
                <a:cxn ang="0">
                  <a:pos x="55" y="298"/>
                </a:cxn>
                <a:cxn ang="0">
                  <a:pos x="143" y="497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48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05" y="750"/>
                </a:cxn>
                <a:cxn ang="0">
                  <a:pos x="242" y="739"/>
                </a:cxn>
                <a:cxn ang="0">
                  <a:pos x="187" y="706"/>
                </a:cxn>
                <a:cxn ang="0">
                  <a:pos x="143" y="607"/>
                </a:cxn>
                <a:cxn ang="0">
                  <a:pos x="154" y="574"/>
                </a:cxn>
                <a:cxn ang="0">
                  <a:pos x="176" y="519"/>
                </a:cxn>
                <a:cxn ang="0">
                  <a:pos x="286" y="1192"/>
                </a:cxn>
                <a:cxn ang="0">
                  <a:pos x="121" y="1081"/>
                </a:cxn>
                <a:cxn ang="0">
                  <a:pos x="99" y="971"/>
                </a:cxn>
                <a:cxn ang="0">
                  <a:pos x="143" y="894"/>
                </a:cxn>
                <a:cxn ang="0">
                  <a:pos x="209" y="861"/>
                </a:cxn>
                <a:cxn ang="0">
                  <a:pos x="528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58" h="1247">
                  <a:moveTo>
                    <a:pt x="363" y="530"/>
                  </a:moveTo>
                  <a:lnTo>
                    <a:pt x="286" y="508"/>
                  </a:lnTo>
                  <a:lnTo>
                    <a:pt x="231" y="464"/>
                  </a:lnTo>
                  <a:lnTo>
                    <a:pt x="209" y="397"/>
                  </a:lnTo>
                  <a:lnTo>
                    <a:pt x="198" y="342"/>
                  </a:lnTo>
                  <a:lnTo>
                    <a:pt x="198" y="265"/>
                  </a:lnTo>
                  <a:lnTo>
                    <a:pt x="209" y="221"/>
                  </a:lnTo>
                  <a:lnTo>
                    <a:pt x="209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86" y="88"/>
                  </a:lnTo>
                  <a:lnTo>
                    <a:pt x="319" y="66"/>
                  </a:lnTo>
                  <a:lnTo>
                    <a:pt x="363" y="66"/>
                  </a:lnTo>
                  <a:lnTo>
                    <a:pt x="440" y="88"/>
                  </a:lnTo>
                  <a:lnTo>
                    <a:pt x="495" y="132"/>
                  </a:lnTo>
                  <a:lnTo>
                    <a:pt x="517" y="199"/>
                  </a:lnTo>
                  <a:lnTo>
                    <a:pt x="528" y="254"/>
                  </a:lnTo>
                  <a:lnTo>
                    <a:pt x="528" y="375"/>
                  </a:lnTo>
                  <a:lnTo>
                    <a:pt x="517" y="419"/>
                  </a:lnTo>
                  <a:lnTo>
                    <a:pt x="495" y="464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63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63" y="574"/>
                  </a:lnTo>
                  <a:lnTo>
                    <a:pt x="484" y="552"/>
                  </a:lnTo>
                  <a:lnTo>
                    <a:pt x="583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71" y="66"/>
                  </a:lnTo>
                  <a:lnTo>
                    <a:pt x="737" y="44"/>
                  </a:lnTo>
                  <a:lnTo>
                    <a:pt x="781" y="44"/>
                  </a:lnTo>
                  <a:lnTo>
                    <a:pt x="770" y="55"/>
                  </a:lnTo>
                  <a:lnTo>
                    <a:pt x="748" y="99"/>
                  </a:lnTo>
                  <a:lnTo>
                    <a:pt x="759" y="121"/>
                  </a:lnTo>
                  <a:lnTo>
                    <a:pt x="781" y="144"/>
                  </a:lnTo>
                  <a:lnTo>
                    <a:pt x="803" y="155"/>
                  </a:lnTo>
                  <a:lnTo>
                    <a:pt x="814" y="155"/>
                  </a:lnTo>
                  <a:lnTo>
                    <a:pt x="836" y="144"/>
                  </a:lnTo>
                  <a:lnTo>
                    <a:pt x="858" y="121"/>
                  </a:lnTo>
                  <a:lnTo>
                    <a:pt x="858" y="55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61" y="88"/>
                  </a:lnTo>
                  <a:lnTo>
                    <a:pt x="484" y="44"/>
                  </a:lnTo>
                  <a:lnTo>
                    <a:pt x="418" y="22"/>
                  </a:lnTo>
                  <a:lnTo>
                    <a:pt x="363" y="22"/>
                  </a:lnTo>
                  <a:lnTo>
                    <a:pt x="242" y="44"/>
                  </a:lnTo>
                  <a:lnTo>
                    <a:pt x="143" y="110"/>
                  </a:lnTo>
                  <a:lnTo>
                    <a:pt x="77" y="199"/>
                  </a:lnTo>
                  <a:lnTo>
                    <a:pt x="55" y="298"/>
                  </a:lnTo>
                  <a:lnTo>
                    <a:pt x="88" y="408"/>
                  </a:lnTo>
                  <a:lnTo>
                    <a:pt x="143" y="497"/>
                  </a:lnTo>
                  <a:lnTo>
                    <a:pt x="121" y="519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48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05" y="750"/>
                  </a:lnTo>
                  <a:lnTo>
                    <a:pt x="506" y="739"/>
                  </a:lnTo>
                  <a:lnTo>
                    <a:pt x="242" y="739"/>
                  </a:lnTo>
                  <a:lnTo>
                    <a:pt x="209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43" y="607"/>
                  </a:lnTo>
                  <a:lnTo>
                    <a:pt x="143" y="596"/>
                  </a:lnTo>
                  <a:lnTo>
                    <a:pt x="154" y="574"/>
                  </a:lnTo>
                  <a:lnTo>
                    <a:pt x="154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99" y="971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28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18"/>
            <p:cNvSpPr>
              <a:spLocks/>
            </p:cNvSpPr>
            <p:nvPr/>
          </p:nvSpPr>
          <p:spPr bwMode="auto">
            <a:xfrm>
              <a:off x="15415" y="12773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19"/>
            <p:cNvSpPr>
              <a:spLocks/>
            </p:cNvSpPr>
            <p:nvPr/>
          </p:nvSpPr>
          <p:spPr bwMode="auto">
            <a:xfrm>
              <a:off x="16174" y="12630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8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6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7"/>
                </a:cxn>
                <a:cxn ang="0">
                  <a:pos x="99" y="1247"/>
                </a:cxn>
                <a:cxn ang="0">
                  <a:pos x="55" y="1258"/>
                </a:cxn>
                <a:cxn ang="0">
                  <a:pos x="0" y="1258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8"/>
                </a:cxn>
                <a:cxn ang="0">
                  <a:pos x="374" y="1258"/>
                </a:cxn>
                <a:cxn ang="0">
                  <a:pos x="341" y="1247"/>
                </a:cxn>
                <a:cxn ang="0">
                  <a:pos x="308" y="1247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6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7"/>
                </a:cxn>
                <a:cxn ang="0">
                  <a:pos x="627" y="1247"/>
                </a:cxn>
                <a:cxn ang="0">
                  <a:pos x="583" y="1258"/>
                </a:cxn>
                <a:cxn ang="0">
                  <a:pos x="528" y="1258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8"/>
                </a:cxn>
                <a:cxn ang="0">
                  <a:pos x="880" y="1258"/>
                </a:cxn>
                <a:cxn ang="0">
                  <a:pos x="847" y="1247"/>
                </a:cxn>
                <a:cxn ang="0">
                  <a:pos x="825" y="1236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8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6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7"/>
                  </a:lnTo>
                  <a:lnTo>
                    <a:pt x="99" y="1247"/>
                  </a:lnTo>
                  <a:lnTo>
                    <a:pt x="55" y="1258"/>
                  </a:lnTo>
                  <a:lnTo>
                    <a:pt x="0" y="1258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8"/>
                  </a:lnTo>
                  <a:lnTo>
                    <a:pt x="374" y="1258"/>
                  </a:lnTo>
                  <a:lnTo>
                    <a:pt x="341" y="1247"/>
                  </a:lnTo>
                  <a:lnTo>
                    <a:pt x="308" y="1247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6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7"/>
                  </a:lnTo>
                  <a:lnTo>
                    <a:pt x="627" y="1247"/>
                  </a:lnTo>
                  <a:lnTo>
                    <a:pt x="583" y="1258"/>
                  </a:lnTo>
                  <a:lnTo>
                    <a:pt x="528" y="1258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8"/>
                  </a:lnTo>
                  <a:lnTo>
                    <a:pt x="880" y="1258"/>
                  </a:lnTo>
                  <a:lnTo>
                    <a:pt x="847" y="1247"/>
                  </a:lnTo>
                  <a:lnTo>
                    <a:pt x="825" y="1236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520"/>
            <p:cNvSpPr>
              <a:spLocks noEditPoints="1"/>
            </p:cNvSpPr>
            <p:nvPr/>
          </p:nvSpPr>
          <p:spPr bwMode="auto">
            <a:xfrm>
              <a:off x="17219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521"/>
            <p:cNvSpPr>
              <a:spLocks/>
            </p:cNvSpPr>
            <p:nvPr/>
          </p:nvSpPr>
          <p:spPr bwMode="auto">
            <a:xfrm>
              <a:off x="18704" y="13104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22"/>
            <p:cNvSpPr>
              <a:spLocks noEditPoints="1"/>
            </p:cNvSpPr>
            <p:nvPr/>
          </p:nvSpPr>
          <p:spPr bwMode="auto">
            <a:xfrm>
              <a:off x="19441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82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06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82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06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523"/>
            <p:cNvSpPr>
              <a:spLocks/>
            </p:cNvSpPr>
            <p:nvPr/>
          </p:nvSpPr>
          <p:spPr bwMode="auto">
            <a:xfrm>
              <a:off x="20288" y="13104"/>
              <a:ext cx="1484" cy="839"/>
            </a:xfrm>
            <a:custGeom>
              <a:avLst/>
              <a:gdLst/>
              <a:ahLst/>
              <a:cxnLst>
                <a:cxn ang="0">
                  <a:pos x="154" y="728"/>
                </a:cxn>
                <a:cxn ang="0">
                  <a:pos x="121" y="773"/>
                </a:cxn>
                <a:cxn ang="0">
                  <a:pos x="55" y="784"/>
                </a:cxn>
                <a:cxn ang="0">
                  <a:pos x="0" y="839"/>
                </a:cxn>
                <a:cxn ang="0">
                  <a:pos x="220" y="828"/>
                </a:cxn>
                <a:cxn ang="0">
                  <a:pos x="429" y="839"/>
                </a:cxn>
                <a:cxn ang="0">
                  <a:pos x="374" y="784"/>
                </a:cxn>
                <a:cxn ang="0">
                  <a:pos x="308" y="773"/>
                </a:cxn>
                <a:cxn ang="0">
                  <a:pos x="286" y="342"/>
                </a:cxn>
                <a:cxn ang="0">
                  <a:pos x="363" y="122"/>
                </a:cxn>
                <a:cxn ang="0">
                  <a:pos x="539" y="44"/>
                </a:cxn>
                <a:cxn ang="0">
                  <a:pos x="649" y="110"/>
                </a:cxn>
                <a:cxn ang="0">
                  <a:pos x="682" y="254"/>
                </a:cxn>
                <a:cxn ang="0">
                  <a:pos x="671" y="750"/>
                </a:cxn>
                <a:cxn ang="0">
                  <a:pos x="627" y="773"/>
                </a:cxn>
                <a:cxn ang="0">
                  <a:pos x="528" y="784"/>
                </a:cxn>
                <a:cxn ang="0">
                  <a:pos x="638" y="839"/>
                </a:cxn>
                <a:cxn ang="0">
                  <a:pos x="847" y="839"/>
                </a:cxn>
                <a:cxn ang="0">
                  <a:pos x="957" y="784"/>
                </a:cxn>
                <a:cxn ang="0">
                  <a:pos x="858" y="773"/>
                </a:cxn>
                <a:cxn ang="0">
                  <a:pos x="814" y="728"/>
                </a:cxn>
                <a:cxn ang="0">
                  <a:pos x="836" y="210"/>
                </a:cxn>
                <a:cxn ang="0">
                  <a:pos x="979" y="55"/>
                </a:cxn>
                <a:cxn ang="0">
                  <a:pos x="1133" y="55"/>
                </a:cxn>
                <a:cxn ang="0">
                  <a:pos x="1199" y="177"/>
                </a:cxn>
                <a:cxn ang="0">
                  <a:pos x="1209" y="728"/>
                </a:cxn>
                <a:cxn ang="0">
                  <a:pos x="1177" y="773"/>
                </a:cxn>
                <a:cxn ang="0">
                  <a:pos x="1111" y="784"/>
                </a:cxn>
                <a:cxn ang="0">
                  <a:pos x="1056" y="839"/>
                </a:cxn>
                <a:cxn ang="0">
                  <a:pos x="1275" y="828"/>
                </a:cxn>
                <a:cxn ang="0">
                  <a:pos x="1484" y="839"/>
                </a:cxn>
                <a:cxn ang="0">
                  <a:pos x="1396" y="784"/>
                </a:cxn>
                <a:cxn ang="0">
                  <a:pos x="1341" y="750"/>
                </a:cxn>
                <a:cxn ang="0">
                  <a:pos x="1330" y="232"/>
                </a:cxn>
                <a:cxn ang="0">
                  <a:pos x="1275" y="66"/>
                </a:cxn>
                <a:cxn ang="0">
                  <a:pos x="1177" y="11"/>
                </a:cxn>
                <a:cxn ang="0">
                  <a:pos x="968" y="22"/>
                </a:cxn>
                <a:cxn ang="0">
                  <a:pos x="836" y="122"/>
                </a:cxn>
                <a:cxn ang="0">
                  <a:pos x="770" y="99"/>
                </a:cxn>
                <a:cxn ang="0">
                  <a:pos x="671" y="22"/>
                </a:cxn>
                <a:cxn ang="0">
                  <a:pos x="550" y="0"/>
                </a:cxn>
                <a:cxn ang="0">
                  <a:pos x="341" y="99"/>
                </a:cxn>
                <a:cxn ang="0">
                  <a:pos x="275" y="0"/>
                </a:cxn>
                <a:cxn ang="0">
                  <a:pos x="0" y="77"/>
                </a:cxn>
                <a:cxn ang="0">
                  <a:pos x="88" y="88"/>
                </a:cxn>
                <a:cxn ang="0">
                  <a:pos x="132" y="99"/>
                </a:cxn>
                <a:cxn ang="0">
                  <a:pos x="154" y="155"/>
                </a:cxn>
              </a:cxnLst>
              <a:rect l="0" t="0" r="r" b="b"/>
              <a:pathLst>
                <a:path w="1484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41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73"/>
                  </a:lnTo>
                  <a:lnTo>
                    <a:pt x="814" y="728"/>
                  </a:lnTo>
                  <a:lnTo>
                    <a:pt x="814" y="342"/>
                  </a:lnTo>
                  <a:lnTo>
                    <a:pt x="836" y="210"/>
                  </a:lnTo>
                  <a:lnTo>
                    <a:pt x="891" y="122"/>
                  </a:lnTo>
                  <a:lnTo>
                    <a:pt x="979" y="55"/>
                  </a:lnTo>
                  <a:lnTo>
                    <a:pt x="1067" y="44"/>
                  </a:lnTo>
                  <a:lnTo>
                    <a:pt x="1133" y="55"/>
                  </a:lnTo>
                  <a:lnTo>
                    <a:pt x="1177" y="110"/>
                  </a:lnTo>
                  <a:lnTo>
                    <a:pt x="1199" y="177"/>
                  </a:lnTo>
                  <a:lnTo>
                    <a:pt x="1209" y="254"/>
                  </a:lnTo>
                  <a:lnTo>
                    <a:pt x="1209" y="728"/>
                  </a:lnTo>
                  <a:lnTo>
                    <a:pt x="1199" y="750"/>
                  </a:lnTo>
                  <a:lnTo>
                    <a:pt x="1177" y="773"/>
                  </a:lnTo>
                  <a:lnTo>
                    <a:pt x="1155" y="773"/>
                  </a:lnTo>
                  <a:lnTo>
                    <a:pt x="1111" y="784"/>
                  </a:lnTo>
                  <a:lnTo>
                    <a:pt x="1056" y="784"/>
                  </a:lnTo>
                  <a:lnTo>
                    <a:pt x="1056" y="839"/>
                  </a:lnTo>
                  <a:lnTo>
                    <a:pt x="1166" y="839"/>
                  </a:lnTo>
                  <a:lnTo>
                    <a:pt x="1275" y="828"/>
                  </a:lnTo>
                  <a:lnTo>
                    <a:pt x="1374" y="839"/>
                  </a:lnTo>
                  <a:lnTo>
                    <a:pt x="1484" y="839"/>
                  </a:lnTo>
                  <a:lnTo>
                    <a:pt x="1484" y="784"/>
                  </a:lnTo>
                  <a:lnTo>
                    <a:pt x="1396" y="784"/>
                  </a:lnTo>
                  <a:lnTo>
                    <a:pt x="1352" y="762"/>
                  </a:lnTo>
                  <a:lnTo>
                    <a:pt x="1341" y="750"/>
                  </a:lnTo>
                  <a:lnTo>
                    <a:pt x="1330" y="728"/>
                  </a:lnTo>
                  <a:lnTo>
                    <a:pt x="1330" y="232"/>
                  </a:lnTo>
                  <a:lnTo>
                    <a:pt x="1319" y="144"/>
                  </a:lnTo>
                  <a:lnTo>
                    <a:pt x="1275" y="66"/>
                  </a:lnTo>
                  <a:lnTo>
                    <a:pt x="1242" y="33"/>
                  </a:lnTo>
                  <a:lnTo>
                    <a:pt x="1177" y="11"/>
                  </a:lnTo>
                  <a:lnTo>
                    <a:pt x="1078" y="0"/>
                  </a:lnTo>
                  <a:lnTo>
                    <a:pt x="968" y="22"/>
                  </a:lnTo>
                  <a:lnTo>
                    <a:pt x="891" y="66"/>
                  </a:lnTo>
                  <a:lnTo>
                    <a:pt x="836" y="122"/>
                  </a:lnTo>
                  <a:lnTo>
                    <a:pt x="803" y="188"/>
                  </a:lnTo>
                  <a:lnTo>
                    <a:pt x="770" y="99"/>
                  </a:lnTo>
                  <a:lnTo>
                    <a:pt x="726" y="44"/>
                  </a:lnTo>
                  <a:lnTo>
                    <a:pt x="671" y="22"/>
                  </a:lnTo>
                  <a:lnTo>
                    <a:pt x="605" y="0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24"/>
            <p:cNvSpPr>
              <a:spLocks noEditPoints="1"/>
            </p:cNvSpPr>
            <p:nvPr/>
          </p:nvSpPr>
          <p:spPr bwMode="auto">
            <a:xfrm>
              <a:off x="2189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4"/>
                </a:cxn>
                <a:cxn ang="0">
                  <a:pos x="132" y="133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4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5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5"/>
                  </a:lnTo>
                  <a:lnTo>
                    <a:pt x="187" y="144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4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25"/>
            <p:cNvSpPr>
              <a:spLocks noEditPoints="1"/>
            </p:cNvSpPr>
            <p:nvPr/>
          </p:nvSpPr>
          <p:spPr bwMode="auto">
            <a:xfrm>
              <a:off x="22817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26"/>
            <p:cNvSpPr>
              <a:spLocks/>
            </p:cNvSpPr>
            <p:nvPr/>
          </p:nvSpPr>
          <p:spPr bwMode="auto">
            <a:xfrm>
              <a:off x="23345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39" y="0"/>
                </a:cxn>
                <a:cxn ang="0">
                  <a:pos x="418" y="22"/>
                </a:cxn>
                <a:cxn ang="0">
                  <a:pos x="330" y="99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39" y="0"/>
                  </a:lnTo>
                  <a:lnTo>
                    <a:pt x="418" y="22"/>
                  </a:lnTo>
                  <a:lnTo>
                    <a:pt x="330" y="99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27"/>
            <p:cNvSpPr>
              <a:spLocks noEditPoints="1"/>
            </p:cNvSpPr>
            <p:nvPr/>
          </p:nvSpPr>
          <p:spPr bwMode="auto">
            <a:xfrm>
              <a:off x="24401" y="12674"/>
              <a:ext cx="396" cy="1269"/>
            </a:xfrm>
            <a:custGeom>
              <a:avLst/>
              <a:gdLst/>
              <a:ahLst/>
              <a:cxnLst>
                <a:cxn ang="0">
                  <a:pos x="264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198" y="1258"/>
                </a:cxn>
                <a:cxn ang="0">
                  <a:pos x="396" y="1269"/>
                </a:cxn>
                <a:cxn ang="0">
                  <a:pos x="396" y="1214"/>
                </a:cxn>
                <a:cxn ang="0">
                  <a:pos x="341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64" y="1158"/>
                </a:cxn>
                <a:cxn ang="0">
                  <a:pos x="264" y="1125"/>
                </a:cxn>
                <a:cxn ang="0">
                  <a:pos x="264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110" y="22"/>
                </a:cxn>
                <a:cxn ang="0">
                  <a:pos x="88" y="44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88" y="154"/>
                </a:cxn>
                <a:cxn ang="0">
                  <a:pos x="110" y="176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396" h="1269">
                  <a:moveTo>
                    <a:pt x="264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198" y="1258"/>
                  </a:lnTo>
                  <a:lnTo>
                    <a:pt x="396" y="1269"/>
                  </a:lnTo>
                  <a:lnTo>
                    <a:pt x="396" y="1214"/>
                  </a:lnTo>
                  <a:lnTo>
                    <a:pt x="341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64" y="1158"/>
                  </a:lnTo>
                  <a:lnTo>
                    <a:pt x="264" y="1125"/>
                  </a:lnTo>
                  <a:lnTo>
                    <a:pt x="264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110" y="22"/>
                  </a:lnTo>
                  <a:lnTo>
                    <a:pt x="88" y="44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88" y="154"/>
                  </a:lnTo>
                  <a:lnTo>
                    <a:pt x="110" y="176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28"/>
            <p:cNvSpPr>
              <a:spLocks/>
            </p:cNvSpPr>
            <p:nvPr/>
          </p:nvSpPr>
          <p:spPr bwMode="auto">
            <a:xfrm>
              <a:off x="24918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86" y="728"/>
                </a:cxn>
                <a:cxn ang="0">
                  <a:pos x="275" y="695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39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69" y="784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03" y="728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19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2"/>
                </a:cxn>
                <a:cxn ang="0">
                  <a:pos x="143" y="144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86" y="728"/>
                  </a:lnTo>
                  <a:lnTo>
                    <a:pt x="275" y="695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39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69" y="784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03" y="728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19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2"/>
                  </a:lnTo>
                  <a:lnTo>
                    <a:pt x="143" y="144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529"/>
            <p:cNvSpPr>
              <a:spLocks noEditPoints="1"/>
            </p:cNvSpPr>
            <p:nvPr/>
          </p:nvSpPr>
          <p:spPr bwMode="auto">
            <a:xfrm>
              <a:off x="25963" y="13082"/>
              <a:ext cx="869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20" y="397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99"/>
                </a:cxn>
                <a:cxn ang="0">
                  <a:pos x="330" y="66"/>
                </a:cxn>
                <a:cxn ang="0">
                  <a:pos x="451" y="88"/>
                </a:cxn>
                <a:cxn ang="0">
                  <a:pos x="528" y="199"/>
                </a:cxn>
                <a:cxn ang="0">
                  <a:pos x="506" y="464"/>
                </a:cxn>
                <a:cxn ang="0">
                  <a:pos x="440" y="519"/>
                </a:cxn>
                <a:cxn ang="0">
                  <a:pos x="374" y="530"/>
                </a:cxn>
                <a:cxn ang="0">
                  <a:pos x="286" y="563"/>
                </a:cxn>
                <a:cxn ang="0">
                  <a:pos x="495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48" y="44"/>
                </a:cxn>
                <a:cxn ang="0">
                  <a:pos x="770" y="55"/>
                </a:cxn>
                <a:cxn ang="0">
                  <a:pos x="759" y="99"/>
                </a:cxn>
                <a:cxn ang="0">
                  <a:pos x="814" y="155"/>
                </a:cxn>
                <a:cxn ang="0">
                  <a:pos x="836" y="144"/>
                </a:cxn>
                <a:cxn ang="0">
                  <a:pos x="858" y="121"/>
                </a:cxn>
                <a:cxn ang="0">
                  <a:pos x="869" y="77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51" y="33"/>
                </a:cxn>
                <a:cxn ang="0">
                  <a:pos x="253" y="44"/>
                </a:cxn>
                <a:cxn ang="0">
                  <a:pos x="88" y="199"/>
                </a:cxn>
                <a:cxn ang="0">
                  <a:pos x="88" y="408"/>
                </a:cxn>
                <a:cxn ang="0">
                  <a:pos x="132" y="519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59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16" y="750"/>
                </a:cxn>
                <a:cxn ang="0">
                  <a:pos x="253" y="739"/>
                </a:cxn>
                <a:cxn ang="0">
                  <a:pos x="187" y="706"/>
                </a:cxn>
                <a:cxn ang="0">
                  <a:pos x="154" y="640"/>
                </a:cxn>
                <a:cxn ang="0">
                  <a:pos x="165" y="552"/>
                </a:cxn>
                <a:cxn ang="0">
                  <a:pos x="418" y="1203"/>
                </a:cxn>
                <a:cxn ang="0">
                  <a:pos x="187" y="1148"/>
                </a:cxn>
                <a:cxn ang="0">
                  <a:pos x="99" y="1015"/>
                </a:cxn>
                <a:cxn ang="0">
                  <a:pos x="143" y="894"/>
                </a:cxn>
                <a:cxn ang="0">
                  <a:pos x="220" y="861"/>
                </a:cxn>
                <a:cxn ang="0">
                  <a:pos x="539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86" y="508"/>
                  </a:lnTo>
                  <a:lnTo>
                    <a:pt x="242" y="464"/>
                  </a:lnTo>
                  <a:lnTo>
                    <a:pt x="220" y="397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97" y="88"/>
                  </a:lnTo>
                  <a:lnTo>
                    <a:pt x="330" y="66"/>
                  </a:lnTo>
                  <a:lnTo>
                    <a:pt x="374" y="66"/>
                  </a:lnTo>
                  <a:lnTo>
                    <a:pt x="451" y="88"/>
                  </a:lnTo>
                  <a:lnTo>
                    <a:pt x="495" y="132"/>
                  </a:lnTo>
                  <a:lnTo>
                    <a:pt x="528" y="199"/>
                  </a:lnTo>
                  <a:lnTo>
                    <a:pt x="528" y="375"/>
                  </a:lnTo>
                  <a:lnTo>
                    <a:pt x="506" y="464"/>
                  </a:lnTo>
                  <a:lnTo>
                    <a:pt x="473" y="497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82" y="66"/>
                  </a:lnTo>
                  <a:lnTo>
                    <a:pt x="748" y="44"/>
                  </a:lnTo>
                  <a:lnTo>
                    <a:pt x="792" y="44"/>
                  </a:lnTo>
                  <a:lnTo>
                    <a:pt x="770" y="55"/>
                  </a:lnTo>
                  <a:lnTo>
                    <a:pt x="759" y="77"/>
                  </a:lnTo>
                  <a:lnTo>
                    <a:pt x="759" y="99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2"/>
                  </a:lnTo>
                  <a:lnTo>
                    <a:pt x="858" y="121"/>
                  </a:lnTo>
                  <a:lnTo>
                    <a:pt x="869" y="88"/>
                  </a:lnTo>
                  <a:lnTo>
                    <a:pt x="869" y="77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8"/>
                  </a:lnTo>
                  <a:lnTo>
                    <a:pt x="451" y="33"/>
                  </a:lnTo>
                  <a:lnTo>
                    <a:pt x="374" y="22"/>
                  </a:lnTo>
                  <a:lnTo>
                    <a:pt x="253" y="44"/>
                  </a:lnTo>
                  <a:lnTo>
                    <a:pt x="154" y="110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8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0"/>
                  </a:lnTo>
                  <a:lnTo>
                    <a:pt x="506" y="739"/>
                  </a:lnTo>
                  <a:lnTo>
                    <a:pt x="253" y="739"/>
                  </a:lnTo>
                  <a:lnTo>
                    <a:pt x="220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20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30"/>
            <p:cNvSpPr>
              <a:spLocks noEditPoints="1"/>
            </p:cNvSpPr>
            <p:nvPr/>
          </p:nvSpPr>
          <p:spPr bwMode="auto">
            <a:xfrm>
              <a:off x="27536" y="12630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8"/>
                </a:cxn>
                <a:cxn ang="0">
                  <a:pos x="880" y="1258"/>
                </a:cxn>
                <a:cxn ang="0">
                  <a:pos x="836" y="1247"/>
                </a:cxn>
                <a:cxn ang="0">
                  <a:pos x="814" y="1236"/>
                </a:cxn>
                <a:cxn ang="0">
                  <a:pos x="792" y="1213"/>
                </a:cxn>
                <a:cxn ang="0">
                  <a:pos x="781" y="1191"/>
                </a:cxn>
                <a:cxn ang="0">
                  <a:pos x="781" y="0"/>
                </a:cxn>
                <a:cxn ang="0">
                  <a:pos x="506" y="11"/>
                </a:cxn>
                <a:cxn ang="0">
                  <a:pos x="506" y="77"/>
                </a:cxn>
                <a:cxn ang="0">
                  <a:pos x="594" y="77"/>
                </a:cxn>
                <a:cxn ang="0">
                  <a:pos x="627" y="88"/>
                </a:cxn>
                <a:cxn ang="0">
                  <a:pos x="638" y="99"/>
                </a:cxn>
                <a:cxn ang="0">
                  <a:pos x="660" y="143"/>
                </a:cxn>
                <a:cxn ang="0">
                  <a:pos x="660" y="596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77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7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6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6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09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8"/>
                  </a:lnTo>
                  <a:lnTo>
                    <a:pt x="880" y="1258"/>
                  </a:lnTo>
                  <a:lnTo>
                    <a:pt x="836" y="1247"/>
                  </a:lnTo>
                  <a:lnTo>
                    <a:pt x="814" y="1236"/>
                  </a:lnTo>
                  <a:lnTo>
                    <a:pt x="792" y="1213"/>
                  </a:lnTo>
                  <a:lnTo>
                    <a:pt x="781" y="1191"/>
                  </a:lnTo>
                  <a:lnTo>
                    <a:pt x="781" y="0"/>
                  </a:lnTo>
                  <a:lnTo>
                    <a:pt x="506" y="11"/>
                  </a:lnTo>
                  <a:lnTo>
                    <a:pt x="506" y="77"/>
                  </a:lnTo>
                  <a:lnTo>
                    <a:pt x="594" y="77"/>
                  </a:lnTo>
                  <a:lnTo>
                    <a:pt x="627" y="88"/>
                  </a:lnTo>
                  <a:lnTo>
                    <a:pt x="638" y="99"/>
                  </a:lnTo>
                  <a:lnTo>
                    <a:pt x="660" y="143"/>
                  </a:lnTo>
                  <a:lnTo>
                    <a:pt x="660" y="596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77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7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6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6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09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31"/>
            <p:cNvSpPr>
              <a:spLocks noEditPoints="1"/>
            </p:cNvSpPr>
            <p:nvPr/>
          </p:nvSpPr>
          <p:spPr bwMode="auto">
            <a:xfrm>
              <a:off x="2860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32"/>
            <p:cNvSpPr>
              <a:spLocks/>
            </p:cNvSpPr>
            <p:nvPr/>
          </p:nvSpPr>
          <p:spPr bwMode="auto">
            <a:xfrm>
              <a:off x="29505" y="12773"/>
              <a:ext cx="594" cy="1192"/>
            </a:xfrm>
            <a:custGeom>
              <a:avLst/>
              <a:gdLst/>
              <a:ahLst/>
              <a:cxnLst>
                <a:cxn ang="0">
                  <a:pos x="286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86" y="353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8"/>
                </a:cxn>
              </a:cxnLst>
              <a:rect l="0" t="0" r="r" b="b"/>
              <a:pathLst>
                <a:path w="594" h="1192">
                  <a:moveTo>
                    <a:pt x="286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86" y="353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33"/>
            <p:cNvSpPr>
              <a:spLocks noEditPoints="1"/>
            </p:cNvSpPr>
            <p:nvPr/>
          </p:nvSpPr>
          <p:spPr bwMode="auto">
            <a:xfrm>
              <a:off x="30286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34"/>
            <p:cNvSpPr>
              <a:spLocks noEditPoints="1"/>
            </p:cNvSpPr>
            <p:nvPr/>
          </p:nvSpPr>
          <p:spPr bwMode="auto">
            <a:xfrm>
              <a:off x="31826" y="13104"/>
              <a:ext cx="935" cy="1203"/>
            </a:xfrm>
            <a:custGeom>
              <a:avLst/>
              <a:gdLst/>
              <a:ahLst/>
              <a:cxnLst>
                <a:cxn ang="0">
                  <a:pos x="275" y="199"/>
                </a:cxn>
                <a:cxn ang="0">
                  <a:pos x="341" y="122"/>
                </a:cxn>
                <a:cxn ang="0">
                  <a:pos x="429" y="66"/>
                </a:cxn>
                <a:cxn ang="0">
                  <a:pos x="517" y="44"/>
                </a:cxn>
                <a:cxn ang="0">
                  <a:pos x="616" y="77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70" y="430"/>
                </a:cxn>
                <a:cxn ang="0">
                  <a:pos x="748" y="585"/>
                </a:cxn>
                <a:cxn ang="0">
                  <a:pos x="693" y="706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6"/>
                </a:cxn>
                <a:cxn ang="0">
                  <a:pos x="297" y="684"/>
                </a:cxn>
                <a:cxn ang="0">
                  <a:pos x="286" y="673"/>
                </a:cxn>
                <a:cxn ang="0">
                  <a:pos x="275" y="651"/>
                </a:cxn>
                <a:cxn ang="0">
                  <a:pos x="275" y="618"/>
                </a:cxn>
                <a:cxn ang="0">
                  <a:pos x="275" y="199"/>
                </a:cxn>
                <a:cxn ang="0">
                  <a:pos x="275" y="728"/>
                </a:cxn>
                <a:cxn ang="0">
                  <a:pos x="297" y="762"/>
                </a:cxn>
                <a:cxn ang="0">
                  <a:pos x="341" y="806"/>
                </a:cxn>
                <a:cxn ang="0">
                  <a:pos x="418" y="839"/>
                </a:cxn>
                <a:cxn ang="0">
                  <a:pos x="506" y="861"/>
                </a:cxn>
                <a:cxn ang="0">
                  <a:pos x="638" y="839"/>
                </a:cxn>
                <a:cxn ang="0">
                  <a:pos x="759" y="784"/>
                </a:cxn>
                <a:cxn ang="0">
                  <a:pos x="847" y="684"/>
                </a:cxn>
                <a:cxn ang="0">
                  <a:pos x="913" y="563"/>
                </a:cxn>
                <a:cxn ang="0">
                  <a:pos x="935" y="430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7"/>
                </a:cxn>
                <a:cxn ang="0">
                  <a:pos x="660" y="22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4"/>
                </a:cxn>
                <a:cxn ang="0">
                  <a:pos x="308" y="88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33"/>
                </a:cxn>
                <a:cxn ang="0">
                  <a:pos x="143" y="1093"/>
                </a:cxn>
                <a:cxn ang="0">
                  <a:pos x="132" y="1126"/>
                </a:cxn>
                <a:cxn ang="0">
                  <a:pos x="121" y="1137"/>
                </a:cxn>
                <a:cxn ang="0">
                  <a:pos x="88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75" y="1104"/>
                </a:cxn>
                <a:cxn ang="0">
                  <a:pos x="275" y="739"/>
                </a:cxn>
                <a:cxn ang="0">
                  <a:pos x="275" y="728"/>
                </a:cxn>
              </a:cxnLst>
              <a:rect l="0" t="0" r="r" b="b"/>
              <a:pathLst>
                <a:path w="935" h="1203">
                  <a:moveTo>
                    <a:pt x="275" y="199"/>
                  </a:moveTo>
                  <a:lnTo>
                    <a:pt x="341" y="122"/>
                  </a:lnTo>
                  <a:lnTo>
                    <a:pt x="429" y="66"/>
                  </a:lnTo>
                  <a:lnTo>
                    <a:pt x="517" y="44"/>
                  </a:lnTo>
                  <a:lnTo>
                    <a:pt x="616" y="77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70" y="430"/>
                  </a:lnTo>
                  <a:lnTo>
                    <a:pt x="748" y="585"/>
                  </a:lnTo>
                  <a:lnTo>
                    <a:pt x="693" y="706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6"/>
                  </a:lnTo>
                  <a:lnTo>
                    <a:pt x="297" y="684"/>
                  </a:lnTo>
                  <a:lnTo>
                    <a:pt x="286" y="673"/>
                  </a:lnTo>
                  <a:lnTo>
                    <a:pt x="275" y="651"/>
                  </a:lnTo>
                  <a:lnTo>
                    <a:pt x="275" y="618"/>
                  </a:lnTo>
                  <a:lnTo>
                    <a:pt x="275" y="199"/>
                  </a:lnTo>
                  <a:close/>
                  <a:moveTo>
                    <a:pt x="275" y="728"/>
                  </a:moveTo>
                  <a:lnTo>
                    <a:pt x="297" y="762"/>
                  </a:lnTo>
                  <a:lnTo>
                    <a:pt x="341" y="806"/>
                  </a:lnTo>
                  <a:lnTo>
                    <a:pt x="418" y="839"/>
                  </a:lnTo>
                  <a:lnTo>
                    <a:pt x="506" y="861"/>
                  </a:lnTo>
                  <a:lnTo>
                    <a:pt x="638" y="839"/>
                  </a:lnTo>
                  <a:lnTo>
                    <a:pt x="759" y="784"/>
                  </a:lnTo>
                  <a:lnTo>
                    <a:pt x="847" y="684"/>
                  </a:lnTo>
                  <a:lnTo>
                    <a:pt x="913" y="563"/>
                  </a:lnTo>
                  <a:lnTo>
                    <a:pt x="935" y="430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7"/>
                  </a:lnTo>
                  <a:lnTo>
                    <a:pt x="660" y="22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4"/>
                  </a:lnTo>
                  <a:lnTo>
                    <a:pt x="308" y="88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33"/>
                  </a:lnTo>
                  <a:lnTo>
                    <a:pt x="143" y="1093"/>
                  </a:lnTo>
                  <a:lnTo>
                    <a:pt x="132" y="1126"/>
                  </a:lnTo>
                  <a:lnTo>
                    <a:pt x="121" y="1137"/>
                  </a:lnTo>
                  <a:lnTo>
                    <a:pt x="88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75" y="1104"/>
                  </a:lnTo>
                  <a:lnTo>
                    <a:pt x="275" y="739"/>
                  </a:lnTo>
                  <a:lnTo>
                    <a:pt x="275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35"/>
            <p:cNvSpPr>
              <a:spLocks noEditPoints="1"/>
            </p:cNvSpPr>
            <p:nvPr/>
          </p:nvSpPr>
          <p:spPr bwMode="auto">
            <a:xfrm>
              <a:off x="32926" y="13093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36"/>
            <p:cNvSpPr>
              <a:spLocks noEditPoints="1"/>
            </p:cNvSpPr>
            <p:nvPr/>
          </p:nvSpPr>
          <p:spPr bwMode="auto">
            <a:xfrm>
              <a:off x="33883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99" y="518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99" y="518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37"/>
            <p:cNvSpPr>
              <a:spLocks/>
            </p:cNvSpPr>
            <p:nvPr/>
          </p:nvSpPr>
          <p:spPr bwMode="auto">
            <a:xfrm>
              <a:off x="34400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28"/>
                </a:cxn>
                <a:cxn ang="0">
                  <a:pos x="286" y="342"/>
                </a:cxn>
                <a:cxn ang="0">
                  <a:pos x="308" y="210"/>
                </a:cxn>
                <a:cxn ang="0">
                  <a:pos x="363" y="122"/>
                </a:cxn>
                <a:cxn ang="0">
                  <a:pos x="451" y="55"/>
                </a:cxn>
                <a:cxn ang="0">
                  <a:pos x="539" y="44"/>
                </a:cxn>
                <a:cxn ang="0">
                  <a:pos x="616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82" y="254"/>
                </a:cxn>
                <a:cxn ang="0">
                  <a:pos x="682" y="728"/>
                </a:cxn>
                <a:cxn ang="0">
                  <a:pos x="671" y="750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48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80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14" y="364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15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29" y="22"/>
                </a:cxn>
                <a:cxn ang="0">
                  <a:pos x="341" y="99"/>
                </a:cxn>
                <a:cxn ang="0">
                  <a:pos x="275" y="199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2"/>
                </a:cxn>
                <a:cxn ang="0">
                  <a:pos x="154" y="155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80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14" y="364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15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38"/>
            <p:cNvSpPr>
              <a:spLocks/>
            </p:cNvSpPr>
            <p:nvPr/>
          </p:nvSpPr>
          <p:spPr bwMode="auto">
            <a:xfrm>
              <a:off x="35390" y="12773"/>
              <a:ext cx="593" cy="1192"/>
            </a:xfrm>
            <a:custGeom>
              <a:avLst/>
              <a:gdLst/>
              <a:ahLst/>
              <a:cxnLst>
                <a:cxn ang="0">
                  <a:pos x="296" y="408"/>
                </a:cxn>
                <a:cxn ang="0">
                  <a:pos x="560" y="408"/>
                </a:cxn>
                <a:cxn ang="0">
                  <a:pos x="560" y="353"/>
                </a:cxn>
                <a:cxn ang="0">
                  <a:pos x="296" y="353"/>
                </a:cxn>
                <a:cxn ang="0">
                  <a:pos x="296" y="0"/>
                </a:cxn>
                <a:cxn ang="0">
                  <a:pos x="241" y="0"/>
                </a:cxn>
                <a:cxn ang="0">
                  <a:pos x="230" y="99"/>
                </a:cxn>
                <a:cxn ang="0">
                  <a:pos x="208" y="199"/>
                </a:cxn>
                <a:cxn ang="0">
                  <a:pos x="164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4" y="408"/>
                </a:cxn>
                <a:cxn ang="0">
                  <a:pos x="164" y="938"/>
                </a:cxn>
                <a:cxn ang="0">
                  <a:pos x="175" y="1037"/>
                </a:cxn>
                <a:cxn ang="0">
                  <a:pos x="208" y="1104"/>
                </a:cxn>
                <a:cxn ang="0">
                  <a:pos x="263" y="1148"/>
                </a:cxn>
                <a:cxn ang="0">
                  <a:pos x="318" y="1181"/>
                </a:cxn>
                <a:cxn ang="0">
                  <a:pos x="362" y="1192"/>
                </a:cxn>
                <a:cxn ang="0">
                  <a:pos x="406" y="1192"/>
                </a:cxn>
                <a:cxn ang="0">
                  <a:pos x="494" y="1170"/>
                </a:cxn>
                <a:cxn ang="0">
                  <a:pos x="549" y="1104"/>
                </a:cxn>
                <a:cxn ang="0">
                  <a:pos x="582" y="1026"/>
                </a:cxn>
                <a:cxn ang="0">
                  <a:pos x="593" y="938"/>
                </a:cxn>
                <a:cxn ang="0">
                  <a:pos x="593" y="828"/>
                </a:cxn>
                <a:cxn ang="0">
                  <a:pos x="549" y="828"/>
                </a:cxn>
                <a:cxn ang="0">
                  <a:pos x="549" y="927"/>
                </a:cxn>
                <a:cxn ang="0">
                  <a:pos x="527" y="1048"/>
                </a:cxn>
                <a:cxn ang="0">
                  <a:pos x="483" y="1115"/>
                </a:cxn>
                <a:cxn ang="0">
                  <a:pos x="417" y="1148"/>
                </a:cxn>
                <a:cxn ang="0">
                  <a:pos x="362" y="1126"/>
                </a:cxn>
                <a:cxn ang="0">
                  <a:pos x="318" y="1081"/>
                </a:cxn>
                <a:cxn ang="0">
                  <a:pos x="296" y="1026"/>
                </a:cxn>
                <a:cxn ang="0">
                  <a:pos x="296" y="938"/>
                </a:cxn>
                <a:cxn ang="0">
                  <a:pos x="296" y="408"/>
                </a:cxn>
              </a:cxnLst>
              <a:rect l="0" t="0" r="r" b="b"/>
              <a:pathLst>
                <a:path w="593" h="1192">
                  <a:moveTo>
                    <a:pt x="296" y="408"/>
                  </a:moveTo>
                  <a:lnTo>
                    <a:pt x="560" y="408"/>
                  </a:lnTo>
                  <a:lnTo>
                    <a:pt x="560" y="353"/>
                  </a:lnTo>
                  <a:lnTo>
                    <a:pt x="296" y="353"/>
                  </a:lnTo>
                  <a:lnTo>
                    <a:pt x="296" y="0"/>
                  </a:lnTo>
                  <a:lnTo>
                    <a:pt x="241" y="0"/>
                  </a:lnTo>
                  <a:lnTo>
                    <a:pt x="230" y="99"/>
                  </a:lnTo>
                  <a:lnTo>
                    <a:pt x="208" y="199"/>
                  </a:lnTo>
                  <a:lnTo>
                    <a:pt x="164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4" y="408"/>
                  </a:lnTo>
                  <a:lnTo>
                    <a:pt x="164" y="938"/>
                  </a:lnTo>
                  <a:lnTo>
                    <a:pt x="175" y="1037"/>
                  </a:lnTo>
                  <a:lnTo>
                    <a:pt x="208" y="1104"/>
                  </a:lnTo>
                  <a:lnTo>
                    <a:pt x="263" y="1148"/>
                  </a:lnTo>
                  <a:lnTo>
                    <a:pt x="318" y="1181"/>
                  </a:lnTo>
                  <a:lnTo>
                    <a:pt x="362" y="1192"/>
                  </a:lnTo>
                  <a:lnTo>
                    <a:pt x="406" y="1192"/>
                  </a:lnTo>
                  <a:lnTo>
                    <a:pt x="494" y="1170"/>
                  </a:lnTo>
                  <a:lnTo>
                    <a:pt x="549" y="1104"/>
                  </a:lnTo>
                  <a:lnTo>
                    <a:pt x="582" y="1026"/>
                  </a:lnTo>
                  <a:lnTo>
                    <a:pt x="593" y="938"/>
                  </a:lnTo>
                  <a:lnTo>
                    <a:pt x="593" y="828"/>
                  </a:lnTo>
                  <a:lnTo>
                    <a:pt x="549" y="828"/>
                  </a:lnTo>
                  <a:lnTo>
                    <a:pt x="549" y="927"/>
                  </a:lnTo>
                  <a:lnTo>
                    <a:pt x="527" y="1048"/>
                  </a:lnTo>
                  <a:lnTo>
                    <a:pt x="483" y="1115"/>
                  </a:lnTo>
                  <a:lnTo>
                    <a:pt x="417" y="1148"/>
                  </a:lnTo>
                  <a:lnTo>
                    <a:pt x="362" y="1126"/>
                  </a:lnTo>
                  <a:lnTo>
                    <a:pt x="318" y="1081"/>
                  </a:lnTo>
                  <a:lnTo>
                    <a:pt x="296" y="1026"/>
                  </a:lnTo>
                  <a:lnTo>
                    <a:pt x="296" y="938"/>
                  </a:lnTo>
                  <a:lnTo>
                    <a:pt x="29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39"/>
            <p:cNvSpPr>
              <a:spLocks/>
            </p:cNvSpPr>
            <p:nvPr/>
          </p:nvSpPr>
          <p:spPr bwMode="auto">
            <a:xfrm>
              <a:off x="36159" y="13093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62" y="541"/>
                </a:cxn>
                <a:cxn ang="0">
                  <a:pos x="528" y="651"/>
                </a:cxn>
                <a:cxn ang="0">
                  <a:pos x="473" y="784"/>
                </a:cxn>
                <a:cxn ang="0">
                  <a:pos x="308" y="828"/>
                </a:cxn>
                <a:cxn ang="0">
                  <a:pos x="132" y="750"/>
                </a:cxn>
                <a:cxn ang="0">
                  <a:pos x="44" y="563"/>
                </a:cxn>
                <a:cxn ang="0">
                  <a:pos x="33" y="530"/>
                </a:cxn>
                <a:cxn ang="0">
                  <a:pos x="0" y="54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08" y="872"/>
                </a:cxn>
                <a:cxn ang="0">
                  <a:pos x="506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319" y="331"/>
                </a:cxn>
                <a:cxn ang="0">
                  <a:pos x="165" y="287"/>
                </a:cxn>
                <a:cxn ang="0">
                  <a:pos x="88" y="177"/>
                </a:cxn>
                <a:cxn ang="0">
                  <a:pos x="132" y="77"/>
                </a:cxn>
                <a:cxn ang="0">
                  <a:pos x="297" y="33"/>
                </a:cxn>
                <a:cxn ang="0">
                  <a:pos x="451" y="77"/>
                </a:cxn>
                <a:cxn ang="0">
                  <a:pos x="506" y="177"/>
                </a:cxn>
                <a:cxn ang="0">
                  <a:pos x="517" y="265"/>
                </a:cxn>
                <a:cxn ang="0">
                  <a:pos x="539" y="276"/>
                </a:cxn>
                <a:cxn ang="0">
                  <a:pos x="561" y="276"/>
                </a:cxn>
                <a:cxn ang="0">
                  <a:pos x="572" y="22"/>
                </a:cxn>
                <a:cxn ang="0">
                  <a:pos x="561" y="0"/>
                </a:cxn>
                <a:cxn ang="0">
                  <a:pos x="528" y="11"/>
                </a:cxn>
                <a:cxn ang="0">
                  <a:pos x="473" y="55"/>
                </a:cxn>
                <a:cxn ang="0">
                  <a:pos x="352" y="0"/>
                </a:cxn>
                <a:cxn ang="0">
                  <a:pos x="176" y="11"/>
                </a:cxn>
                <a:cxn ang="0">
                  <a:pos x="33" y="99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3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62" y="541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4"/>
                  </a:lnTo>
                  <a:lnTo>
                    <a:pt x="407" y="817"/>
                  </a:lnTo>
                  <a:lnTo>
                    <a:pt x="308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77" y="673"/>
                  </a:lnTo>
                  <a:lnTo>
                    <a:pt x="44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11" y="530"/>
                  </a:lnTo>
                  <a:lnTo>
                    <a:pt x="0" y="541"/>
                  </a:lnTo>
                  <a:lnTo>
                    <a:pt x="0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88" y="806"/>
                  </a:lnTo>
                  <a:lnTo>
                    <a:pt x="99" y="784"/>
                  </a:lnTo>
                  <a:lnTo>
                    <a:pt x="187" y="839"/>
                  </a:lnTo>
                  <a:lnTo>
                    <a:pt x="253" y="872"/>
                  </a:lnTo>
                  <a:lnTo>
                    <a:pt x="308" y="872"/>
                  </a:lnTo>
                  <a:lnTo>
                    <a:pt x="429" y="861"/>
                  </a:lnTo>
                  <a:lnTo>
                    <a:pt x="506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61" y="464"/>
                  </a:lnTo>
                  <a:lnTo>
                    <a:pt x="539" y="430"/>
                  </a:lnTo>
                  <a:lnTo>
                    <a:pt x="429" y="364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3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3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17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61" y="276"/>
                  </a:lnTo>
                  <a:lnTo>
                    <a:pt x="572" y="265"/>
                  </a:lnTo>
                  <a:lnTo>
                    <a:pt x="572" y="22"/>
                  </a:lnTo>
                  <a:lnTo>
                    <a:pt x="561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528" y="11"/>
                  </a:lnTo>
                  <a:lnTo>
                    <a:pt x="506" y="22"/>
                  </a:lnTo>
                  <a:lnTo>
                    <a:pt x="473" y="55"/>
                  </a:lnTo>
                  <a:lnTo>
                    <a:pt x="385" y="11"/>
                  </a:lnTo>
                  <a:lnTo>
                    <a:pt x="352" y="0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88" y="55"/>
                  </a:lnTo>
                  <a:lnTo>
                    <a:pt x="33" y="99"/>
                  </a:lnTo>
                  <a:lnTo>
                    <a:pt x="0" y="166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40"/>
            <p:cNvSpPr>
              <a:spLocks/>
            </p:cNvSpPr>
            <p:nvPr/>
          </p:nvSpPr>
          <p:spPr bwMode="auto">
            <a:xfrm>
              <a:off x="8672" y="15730"/>
              <a:ext cx="704" cy="817"/>
            </a:xfrm>
            <a:custGeom>
              <a:avLst/>
              <a:gdLst/>
              <a:ahLst/>
              <a:cxnLst>
                <a:cxn ang="0">
                  <a:pos x="374" y="453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74"/>
                </a:cxn>
                <a:cxn ang="0">
                  <a:pos x="671" y="541"/>
                </a:cxn>
                <a:cxn ang="0">
                  <a:pos x="396" y="409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7"/>
                </a:cxn>
                <a:cxn ang="0">
                  <a:pos x="638" y="177"/>
                </a:cxn>
                <a:cxn ang="0">
                  <a:pos x="616" y="199"/>
                </a:cxn>
                <a:cxn ang="0">
                  <a:pos x="374" y="376"/>
                </a:cxn>
                <a:cxn ang="0">
                  <a:pos x="396" y="67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7"/>
                </a:cxn>
                <a:cxn ang="0">
                  <a:pos x="330" y="376"/>
                </a:cxn>
                <a:cxn ang="0">
                  <a:pos x="88" y="199"/>
                </a:cxn>
                <a:cxn ang="0">
                  <a:pos x="66" y="177"/>
                </a:cxn>
                <a:cxn ang="0">
                  <a:pos x="33" y="177"/>
                </a:cxn>
                <a:cxn ang="0">
                  <a:pos x="22" y="188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9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2"/>
                </a:cxn>
                <a:cxn ang="0">
                  <a:pos x="308" y="762"/>
                </a:cxn>
                <a:cxn ang="0">
                  <a:pos x="308" y="795"/>
                </a:cxn>
                <a:cxn ang="0">
                  <a:pos x="330" y="817"/>
                </a:cxn>
                <a:cxn ang="0">
                  <a:pos x="374" y="817"/>
                </a:cxn>
                <a:cxn ang="0">
                  <a:pos x="396" y="795"/>
                </a:cxn>
                <a:cxn ang="0">
                  <a:pos x="396" y="751"/>
                </a:cxn>
                <a:cxn ang="0">
                  <a:pos x="374" y="453"/>
                </a:cxn>
              </a:cxnLst>
              <a:rect l="0" t="0" r="r" b="b"/>
              <a:pathLst>
                <a:path w="704" h="817">
                  <a:moveTo>
                    <a:pt x="374" y="453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74"/>
                  </a:lnTo>
                  <a:lnTo>
                    <a:pt x="671" y="541"/>
                  </a:lnTo>
                  <a:lnTo>
                    <a:pt x="396" y="409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7"/>
                  </a:lnTo>
                  <a:lnTo>
                    <a:pt x="638" y="177"/>
                  </a:lnTo>
                  <a:lnTo>
                    <a:pt x="616" y="199"/>
                  </a:lnTo>
                  <a:lnTo>
                    <a:pt x="374" y="376"/>
                  </a:lnTo>
                  <a:lnTo>
                    <a:pt x="396" y="67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7"/>
                  </a:lnTo>
                  <a:lnTo>
                    <a:pt x="330" y="376"/>
                  </a:lnTo>
                  <a:lnTo>
                    <a:pt x="88" y="199"/>
                  </a:lnTo>
                  <a:lnTo>
                    <a:pt x="66" y="177"/>
                  </a:lnTo>
                  <a:lnTo>
                    <a:pt x="33" y="177"/>
                  </a:lnTo>
                  <a:lnTo>
                    <a:pt x="22" y="188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9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2"/>
                  </a:lnTo>
                  <a:lnTo>
                    <a:pt x="308" y="762"/>
                  </a:lnTo>
                  <a:lnTo>
                    <a:pt x="308" y="795"/>
                  </a:lnTo>
                  <a:lnTo>
                    <a:pt x="330" y="817"/>
                  </a:lnTo>
                  <a:lnTo>
                    <a:pt x="374" y="817"/>
                  </a:lnTo>
                  <a:lnTo>
                    <a:pt x="396" y="795"/>
                  </a:lnTo>
                  <a:lnTo>
                    <a:pt x="396" y="751"/>
                  </a:lnTo>
                  <a:lnTo>
                    <a:pt x="374" y="4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41"/>
            <p:cNvSpPr>
              <a:spLocks noEditPoints="1"/>
            </p:cNvSpPr>
            <p:nvPr/>
          </p:nvSpPr>
          <p:spPr bwMode="auto">
            <a:xfrm>
              <a:off x="10520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72" y="55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72" y="55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42"/>
            <p:cNvSpPr>
              <a:spLocks/>
            </p:cNvSpPr>
            <p:nvPr/>
          </p:nvSpPr>
          <p:spPr bwMode="auto">
            <a:xfrm>
              <a:off x="11367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43"/>
            <p:cNvSpPr>
              <a:spLocks/>
            </p:cNvSpPr>
            <p:nvPr/>
          </p:nvSpPr>
          <p:spPr bwMode="auto">
            <a:xfrm>
              <a:off x="12269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44"/>
            <p:cNvSpPr>
              <a:spLocks/>
            </p:cNvSpPr>
            <p:nvPr/>
          </p:nvSpPr>
          <p:spPr bwMode="auto">
            <a:xfrm>
              <a:off x="13303" y="15190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45"/>
            <p:cNvSpPr>
              <a:spLocks/>
            </p:cNvSpPr>
            <p:nvPr/>
          </p:nvSpPr>
          <p:spPr bwMode="auto">
            <a:xfrm>
              <a:off x="13952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46"/>
            <p:cNvSpPr>
              <a:spLocks/>
            </p:cNvSpPr>
            <p:nvPr/>
          </p:nvSpPr>
          <p:spPr bwMode="auto">
            <a:xfrm>
              <a:off x="15019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47"/>
            <p:cNvSpPr>
              <a:spLocks noEditPoints="1"/>
            </p:cNvSpPr>
            <p:nvPr/>
          </p:nvSpPr>
          <p:spPr bwMode="auto">
            <a:xfrm>
              <a:off x="16328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48"/>
            <p:cNvSpPr>
              <a:spLocks noEditPoints="1"/>
            </p:cNvSpPr>
            <p:nvPr/>
          </p:nvSpPr>
          <p:spPr bwMode="auto">
            <a:xfrm>
              <a:off x="18286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61" y="55"/>
                </a:cxn>
                <a:cxn ang="0">
                  <a:pos x="594" y="77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61" y="55"/>
                  </a:lnTo>
                  <a:lnTo>
                    <a:pt x="594" y="77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49"/>
            <p:cNvSpPr>
              <a:spLocks/>
            </p:cNvSpPr>
            <p:nvPr/>
          </p:nvSpPr>
          <p:spPr bwMode="auto">
            <a:xfrm>
              <a:off x="19133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50"/>
            <p:cNvSpPr>
              <a:spLocks/>
            </p:cNvSpPr>
            <p:nvPr/>
          </p:nvSpPr>
          <p:spPr bwMode="auto">
            <a:xfrm>
              <a:off x="20035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51"/>
            <p:cNvSpPr>
              <a:spLocks/>
            </p:cNvSpPr>
            <p:nvPr/>
          </p:nvSpPr>
          <p:spPr bwMode="auto">
            <a:xfrm>
              <a:off x="21069" y="15190"/>
              <a:ext cx="439" cy="1898"/>
            </a:xfrm>
            <a:custGeom>
              <a:avLst/>
              <a:gdLst/>
              <a:ahLst/>
              <a:cxnLst>
                <a:cxn ang="0">
                  <a:pos x="439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8" y="33"/>
                </a:cxn>
                <a:cxn ang="0">
                  <a:pos x="439" y="33"/>
                </a:cxn>
                <a:cxn ang="0">
                  <a:pos x="439" y="11"/>
                </a:cxn>
                <a:cxn ang="0">
                  <a:pos x="428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8" y="1898"/>
                </a:cxn>
                <a:cxn ang="0">
                  <a:pos x="439" y="1887"/>
                </a:cxn>
                <a:cxn ang="0">
                  <a:pos x="439" y="1876"/>
                </a:cxn>
              </a:cxnLst>
              <a:rect l="0" t="0" r="r" b="b"/>
              <a:pathLst>
                <a:path w="439" h="1898">
                  <a:moveTo>
                    <a:pt x="439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8" y="33"/>
                  </a:lnTo>
                  <a:lnTo>
                    <a:pt x="439" y="33"/>
                  </a:lnTo>
                  <a:lnTo>
                    <a:pt x="439" y="11"/>
                  </a:lnTo>
                  <a:lnTo>
                    <a:pt x="428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8" y="1898"/>
                  </a:lnTo>
                  <a:lnTo>
                    <a:pt x="439" y="1887"/>
                  </a:lnTo>
                  <a:lnTo>
                    <a:pt x="439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52"/>
            <p:cNvSpPr>
              <a:spLocks/>
            </p:cNvSpPr>
            <p:nvPr/>
          </p:nvSpPr>
          <p:spPr bwMode="auto">
            <a:xfrm>
              <a:off x="21717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53"/>
            <p:cNvSpPr>
              <a:spLocks/>
            </p:cNvSpPr>
            <p:nvPr/>
          </p:nvSpPr>
          <p:spPr bwMode="auto">
            <a:xfrm>
              <a:off x="22784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554"/>
            <p:cNvSpPr>
              <a:spLocks/>
            </p:cNvSpPr>
            <p:nvPr/>
          </p:nvSpPr>
          <p:spPr bwMode="auto">
            <a:xfrm>
              <a:off x="24005" y="15510"/>
              <a:ext cx="1254" cy="1258"/>
            </a:xfrm>
            <a:custGeom>
              <a:avLst/>
              <a:gdLst/>
              <a:ahLst/>
              <a:cxnLst>
                <a:cxn ang="0">
                  <a:pos x="660" y="662"/>
                </a:cxn>
                <a:cxn ang="0">
                  <a:pos x="1243" y="662"/>
                </a:cxn>
                <a:cxn ang="0">
                  <a:pos x="1254" y="651"/>
                </a:cxn>
                <a:cxn ang="0">
                  <a:pos x="1254" y="607"/>
                </a:cxn>
                <a:cxn ang="0">
                  <a:pos x="1243" y="596"/>
                </a:cxn>
                <a:cxn ang="0">
                  <a:pos x="660" y="596"/>
                </a:cxn>
                <a:cxn ang="0">
                  <a:pos x="660" y="11"/>
                </a:cxn>
                <a:cxn ang="0">
                  <a:pos x="649" y="0"/>
                </a:cxn>
                <a:cxn ang="0">
                  <a:pos x="605" y="0"/>
                </a:cxn>
                <a:cxn ang="0">
                  <a:pos x="594" y="11"/>
                </a:cxn>
                <a:cxn ang="0">
                  <a:pos x="594" y="596"/>
                </a:cxn>
                <a:cxn ang="0">
                  <a:pos x="11" y="596"/>
                </a:cxn>
                <a:cxn ang="0">
                  <a:pos x="0" y="607"/>
                </a:cxn>
                <a:cxn ang="0">
                  <a:pos x="0" y="651"/>
                </a:cxn>
                <a:cxn ang="0">
                  <a:pos x="11" y="662"/>
                </a:cxn>
                <a:cxn ang="0">
                  <a:pos x="594" y="662"/>
                </a:cxn>
                <a:cxn ang="0">
                  <a:pos x="594" y="1247"/>
                </a:cxn>
                <a:cxn ang="0">
                  <a:pos x="605" y="1258"/>
                </a:cxn>
                <a:cxn ang="0">
                  <a:pos x="649" y="1258"/>
                </a:cxn>
                <a:cxn ang="0">
                  <a:pos x="660" y="1247"/>
                </a:cxn>
                <a:cxn ang="0">
                  <a:pos x="660" y="1202"/>
                </a:cxn>
                <a:cxn ang="0">
                  <a:pos x="660" y="662"/>
                </a:cxn>
              </a:cxnLst>
              <a:rect l="0" t="0" r="r" b="b"/>
              <a:pathLst>
                <a:path w="1254" h="1258">
                  <a:moveTo>
                    <a:pt x="660" y="662"/>
                  </a:moveTo>
                  <a:lnTo>
                    <a:pt x="1243" y="662"/>
                  </a:lnTo>
                  <a:lnTo>
                    <a:pt x="1254" y="651"/>
                  </a:lnTo>
                  <a:lnTo>
                    <a:pt x="1254" y="607"/>
                  </a:lnTo>
                  <a:lnTo>
                    <a:pt x="1243" y="596"/>
                  </a:lnTo>
                  <a:lnTo>
                    <a:pt x="660" y="596"/>
                  </a:lnTo>
                  <a:lnTo>
                    <a:pt x="660" y="11"/>
                  </a:lnTo>
                  <a:lnTo>
                    <a:pt x="649" y="0"/>
                  </a:lnTo>
                  <a:lnTo>
                    <a:pt x="605" y="0"/>
                  </a:lnTo>
                  <a:lnTo>
                    <a:pt x="594" y="11"/>
                  </a:lnTo>
                  <a:lnTo>
                    <a:pt x="594" y="596"/>
                  </a:lnTo>
                  <a:lnTo>
                    <a:pt x="11" y="596"/>
                  </a:lnTo>
                  <a:lnTo>
                    <a:pt x="0" y="607"/>
                  </a:lnTo>
                  <a:lnTo>
                    <a:pt x="0" y="651"/>
                  </a:lnTo>
                  <a:lnTo>
                    <a:pt x="11" y="662"/>
                  </a:lnTo>
                  <a:lnTo>
                    <a:pt x="594" y="662"/>
                  </a:lnTo>
                  <a:lnTo>
                    <a:pt x="594" y="1247"/>
                  </a:lnTo>
                  <a:lnTo>
                    <a:pt x="605" y="1258"/>
                  </a:lnTo>
                  <a:lnTo>
                    <a:pt x="649" y="1258"/>
                  </a:lnTo>
                  <a:lnTo>
                    <a:pt x="660" y="1247"/>
                  </a:lnTo>
                  <a:lnTo>
                    <a:pt x="660" y="1202"/>
                  </a:lnTo>
                  <a:lnTo>
                    <a:pt x="660" y="6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55"/>
            <p:cNvSpPr>
              <a:spLocks/>
            </p:cNvSpPr>
            <p:nvPr/>
          </p:nvSpPr>
          <p:spPr bwMode="auto">
            <a:xfrm>
              <a:off x="25941" y="15344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1"/>
                </a:cxn>
                <a:cxn ang="0">
                  <a:pos x="66" y="122"/>
                </a:cxn>
                <a:cxn ang="0">
                  <a:pos x="0" y="122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1"/>
                  </a:lnTo>
                  <a:lnTo>
                    <a:pt x="66" y="122"/>
                  </a:lnTo>
                  <a:lnTo>
                    <a:pt x="0" y="122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56"/>
            <p:cNvSpPr>
              <a:spLocks noEditPoints="1"/>
            </p:cNvSpPr>
            <p:nvPr/>
          </p:nvSpPr>
          <p:spPr bwMode="auto">
            <a:xfrm>
              <a:off x="27404" y="15344"/>
              <a:ext cx="407" cy="1269"/>
            </a:xfrm>
            <a:custGeom>
              <a:avLst/>
              <a:gdLst/>
              <a:ahLst/>
              <a:cxnLst>
                <a:cxn ang="0">
                  <a:pos x="264" y="431"/>
                </a:cxn>
                <a:cxn ang="0">
                  <a:pos x="0" y="453"/>
                </a:cxn>
                <a:cxn ang="0">
                  <a:pos x="0" y="508"/>
                </a:cxn>
                <a:cxn ang="0">
                  <a:pos x="55" y="508"/>
                </a:cxn>
                <a:cxn ang="0">
                  <a:pos x="99" y="519"/>
                </a:cxn>
                <a:cxn ang="0">
                  <a:pos x="121" y="530"/>
                </a:cxn>
                <a:cxn ang="0">
                  <a:pos x="132" y="541"/>
                </a:cxn>
                <a:cxn ang="0">
                  <a:pos x="143" y="574"/>
                </a:cxn>
                <a:cxn ang="0">
                  <a:pos x="143" y="1159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1"/>
                </a:cxn>
                <a:cxn ang="0">
                  <a:pos x="275" y="1159"/>
                </a:cxn>
                <a:cxn ang="0">
                  <a:pos x="264" y="1126"/>
                </a:cxn>
                <a:cxn ang="0">
                  <a:pos x="264" y="431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3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31" y="177"/>
                </a:cxn>
                <a:cxn ang="0">
                  <a:pos x="253" y="166"/>
                </a:cxn>
                <a:cxn ang="0">
                  <a:pos x="275" y="133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64" y="431"/>
                  </a:moveTo>
                  <a:lnTo>
                    <a:pt x="0" y="453"/>
                  </a:lnTo>
                  <a:lnTo>
                    <a:pt x="0" y="508"/>
                  </a:lnTo>
                  <a:lnTo>
                    <a:pt x="55" y="508"/>
                  </a:lnTo>
                  <a:lnTo>
                    <a:pt x="99" y="519"/>
                  </a:lnTo>
                  <a:lnTo>
                    <a:pt x="121" y="530"/>
                  </a:lnTo>
                  <a:lnTo>
                    <a:pt x="132" y="541"/>
                  </a:lnTo>
                  <a:lnTo>
                    <a:pt x="143" y="574"/>
                  </a:lnTo>
                  <a:lnTo>
                    <a:pt x="143" y="1159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1"/>
                  </a:lnTo>
                  <a:lnTo>
                    <a:pt x="275" y="1159"/>
                  </a:lnTo>
                  <a:lnTo>
                    <a:pt x="264" y="1126"/>
                  </a:lnTo>
                  <a:lnTo>
                    <a:pt x="264" y="431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3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31" y="177"/>
                  </a:lnTo>
                  <a:lnTo>
                    <a:pt x="253" y="166"/>
                  </a:lnTo>
                  <a:lnTo>
                    <a:pt x="275" y="133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557"/>
            <p:cNvSpPr>
              <a:spLocks/>
            </p:cNvSpPr>
            <p:nvPr/>
          </p:nvSpPr>
          <p:spPr bwMode="auto">
            <a:xfrm>
              <a:off x="27921" y="15278"/>
              <a:ext cx="616" cy="1335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95" y="574"/>
                </a:cxn>
                <a:cxn ang="0">
                  <a:pos x="495" y="519"/>
                </a:cxn>
                <a:cxn ang="0">
                  <a:pos x="275" y="519"/>
                </a:cxn>
                <a:cxn ang="0">
                  <a:pos x="275" y="298"/>
                </a:cxn>
                <a:cxn ang="0">
                  <a:pos x="286" y="188"/>
                </a:cxn>
                <a:cxn ang="0">
                  <a:pos x="330" y="99"/>
                </a:cxn>
                <a:cxn ang="0">
                  <a:pos x="385" y="55"/>
                </a:cxn>
                <a:cxn ang="0">
                  <a:pos x="451" y="33"/>
                </a:cxn>
                <a:cxn ang="0">
                  <a:pos x="462" y="33"/>
                </a:cxn>
                <a:cxn ang="0">
                  <a:pos x="506" y="55"/>
                </a:cxn>
                <a:cxn ang="0">
                  <a:pos x="495" y="66"/>
                </a:cxn>
                <a:cxn ang="0">
                  <a:pos x="473" y="77"/>
                </a:cxn>
                <a:cxn ang="0">
                  <a:pos x="462" y="99"/>
                </a:cxn>
                <a:cxn ang="0">
                  <a:pos x="451" y="132"/>
                </a:cxn>
                <a:cxn ang="0">
                  <a:pos x="451" y="154"/>
                </a:cxn>
                <a:cxn ang="0">
                  <a:pos x="462" y="177"/>
                </a:cxn>
                <a:cxn ang="0">
                  <a:pos x="484" y="199"/>
                </a:cxn>
                <a:cxn ang="0">
                  <a:pos x="506" y="210"/>
                </a:cxn>
                <a:cxn ang="0">
                  <a:pos x="572" y="210"/>
                </a:cxn>
                <a:cxn ang="0">
                  <a:pos x="594" y="199"/>
                </a:cxn>
                <a:cxn ang="0">
                  <a:pos x="616" y="154"/>
                </a:cxn>
                <a:cxn ang="0">
                  <a:pos x="616" y="99"/>
                </a:cxn>
                <a:cxn ang="0">
                  <a:pos x="572" y="33"/>
                </a:cxn>
                <a:cxn ang="0">
                  <a:pos x="539" y="11"/>
                </a:cxn>
                <a:cxn ang="0">
                  <a:pos x="495" y="0"/>
                </a:cxn>
                <a:cxn ang="0">
                  <a:pos x="451" y="0"/>
                </a:cxn>
                <a:cxn ang="0">
                  <a:pos x="363" y="11"/>
                </a:cxn>
                <a:cxn ang="0">
                  <a:pos x="286" y="44"/>
                </a:cxn>
                <a:cxn ang="0">
                  <a:pos x="220" y="110"/>
                </a:cxn>
                <a:cxn ang="0">
                  <a:pos x="176" y="188"/>
                </a:cxn>
                <a:cxn ang="0">
                  <a:pos x="154" y="298"/>
                </a:cxn>
                <a:cxn ang="0">
                  <a:pos x="154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54" y="574"/>
                </a:cxn>
                <a:cxn ang="0">
                  <a:pos x="154" y="1225"/>
                </a:cxn>
                <a:cxn ang="0">
                  <a:pos x="132" y="1269"/>
                </a:cxn>
                <a:cxn ang="0">
                  <a:pos x="99" y="1269"/>
                </a:cxn>
                <a:cxn ang="0">
                  <a:pos x="66" y="1280"/>
                </a:cxn>
                <a:cxn ang="0">
                  <a:pos x="11" y="1280"/>
                </a:cxn>
                <a:cxn ang="0">
                  <a:pos x="11" y="1335"/>
                </a:cxn>
                <a:cxn ang="0">
                  <a:pos x="121" y="1335"/>
                </a:cxn>
                <a:cxn ang="0">
                  <a:pos x="220" y="1324"/>
                </a:cxn>
                <a:cxn ang="0">
                  <a:pos x="341" y="1324"/>
                </a:cxn>
                <a:cxn ang="0">
                  <a:pos x="462" y="1335"/>
                </a:cxn>
                <a:cxn ang="0">
                  <a:pos x="462" y="1280"/>
                </a:cxn>
                <a:cxn ang="0">
                  <a:pos x="374" y="1280"/>
                </a:cxn>
                <a:cxn ang="0">
                  <a:pos x="308" y="1258"/>
                </a:cxn>
                <a:cxn ang="0">
                  <a:pos x="286" y="1236"/>
                </a:cxn>
                <a:cxn ang="0">
                  <a:pos x="286" y="1214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16" h="1335">
                  <a:moveTo>
                    <a:pt x="275" y="574"/>
                  </a:moveTo>
                  <a:lnTo>
                    <a:pt x="495" y="574"/>
                  </a:lnTo>
                  <a:lnTo>
                    <a:pt x="495" y="519"/>
                  </a:lnTo>
                  <a:lnTo>
                    <a:pt x="275" y="519"/>
                  </a:lnTo>
                  <a:lnTo>
                    <a:pt x="275" y="298"/>
                  </a:lnTo>
                  <a:lnTo>
                    <a:pt x="286" y="188"/>
                  </a:lnTo>
                  <a:lnTo>
                    <a:pt x="330" y="99"/>
                  </a:lnTo>
                  <a:lnTo>
                    <a:pt x="385" y="55"/>
                  </a:lnTo>
                  <a:lnTo>
                    <a:pt x="451" y="33"/>
                  </a:lnTo>
                  <a:lnTo>
                    <a:pt x="462" y="33"/>
                  </a:lnTo>
                  <a:lnTo>
                    <a:pt x="506" y="55"/>
                  </a:lnTo>
                  <a:lnTo>
                    <a:pt x="495" y="66"/>
                  </a:lnTo>
                  <a:lnTo>
                    <a:pt x="473" y="77"/>
                  </a:lnTo>
                  <a:lnTo>
                    <a:pt x="462" y="99"/>
                  </a:lnTo>
                  <a:lnTo>
                    <a:pt x="451" y="132"/>
                  </a:lnTo>
                  <a:lnTo>
                    <a:pt x="451" y="154"/>
                  </a:lnTo>
                  <a:lnTo>
                    <a:pt x="462" y="177"/>
                  </a:lnTo>
                  <a:lnTo>
                    <a:pt x="484" y="199"/>
                  </a:lnTo>
                  <a:lnTo>
                    <a:pt x="506" y="210"/>
                  </a:lnTo>
                  <a:lnTo>
                    <a:pt x="572" y="210"/>
                  </a:lnTo>
                  <a:lnTo>
                    <a:pt x="594" y="199"/>
                  </a:lnTo>
                  <a:lnTo>
                    <a:pt x="616" y="154"/>
                  </a:lnTo>
                  <a:lnTo>
                    <a:pt x="616" y="99"/>
                  </a:lnTo>
                  <a:lnTo>
                    <a:pt x="572" y="33"/>
                  </a:lnTo>
                  <a:lnTo>
                    <a:pt x="539" y="11"/>
                  </a:lnTo>
                  <a:lnTo>
                    <a:pt x="495" y="0"/>
                  </a:lnTo>
                  <a:lnTo>
                    <a:pt x="451" y="0"/>
                  </a:lnTo>
                  <a:lnTo>
                    <a:pt x="363" y="11"/>
                  </a:lnTo>
                  <a:lnTo>
                    <a:pt x="286" y="44"/>
                  </a:lnTo>
                  <a:lnTo>
                    <a:pt x="220" y="110"/>
                  </a:lnTo>
                  <a:lnTo>
                    <a:pt x="176" y="188"/>
                  </a:lnTo>
                  <a:lnTo>
                    <a:pt x="154" y="298"/>
                  </a:lnTo>
                  <a:lnTo>
                    <a:pt x="154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54" y="574"/>
                  </a:lnTo>
                  <a:lnTo>
                    <a:pt x="154" y="1225"/>
                  </a:lnTo>
                  <a:lnTo>
                    <a:pt x="132" y="1269"/>
                  </a:lnTo>
                  <a:lnTo>
                    <a:pt x="99" y="1269"/>
                  </a:lnTo>
                  <a:lnTo>
                    <a:pt x="66" y="1280"/>
                  </a:lnTo>
                  <a:lnTo>
                    <a:pt x="11" y="1280"/>
                  </a:lnTo>
                  <a:lnTo>
                    <a:pt x="11" y="1335"/>
                  </a:lnTo>
                  <a:lnTo>
                    <a:pt x="121" y="1335"/>
                  </a:lnTo>
                  <a:lnTo>
                    <a:pt x="220" y="1324"/>
                  </a:lnTo>
                  <a:lnTo>
                    <a:pt x="341" y="1324"/>
                  </a:lnTo>
                  <a:lnTo>
                    <a:pt x="462" y="1335"/>
                  </a:lnTo>
                  <a:lnTo>
                    <a:pt x="462" y="1280"/>
                  </a:lnTo>
                  <a:lnTo>
                    <a:pt x="374" y="1280"/>
                  </a:lnTo>
                  <a:lnTo>
                    <a:pt x="308" y="1258"/>
                  </a:lnTo>
                  <a:lnTo>
                    <a:pt x="286" y="1236"/>
                  </a:lnTo>
                  <a:lnTo>
                    <a:pt x="286" y="1214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558"/>
            <p:cNvSpPr>
              <a:spLocks/>
            </p:cNvSpPr>
            <p:nvPr/>
          </p:nvSpPr>
          <p:spPr bwMode="auto">
            <a:xfrm>
              <a:off x="29131" y="15201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0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0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559"/>
            <p:cNvSpPr>
              <a:spLocks/>
            </p:cNvSpPr>
            <p:nvPr/>
          </p:nvSpPr>
          <p:spPr bwMode="auto">
            <a:xfrm>
              <a:off x="29131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560"/>
            <p:cNvSpPr>
              <a:spLocks noEditPoints="1"/>
            </p:cNvSpPr>
            <p:nvPr/>
          </p:nvSpPr>
          <p:spPr bwMode="auto">
            <a:xfrm>
              <a:off x="30022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561"/>
            <p:cNvSpPr>
              <a:spLocks/>
            </p:cNvSpPr>
            <p:nvPr/>
          </p:nvSpPr>
          <p:spPr bwMode="auto">
            <a:xfrm>
              <a:off x="31364" y="15256"/>
              <a:ext cx="946" cy="1765"/>
            </a:xfrm>
            <a:custGeom>
              <a:avLst/>
              <a:gdLst/>
              <a:ahLst/>
              <a:cxnLst>
                <a:cxn ang="0">
                  <a:pos x="935" y="66"/>
                </a:cxn>
                <a:cxn ang="0">
                  <a:pos x="935" y="55"/>
                </a:cxn>
                <a:cxn ang="0">
                  <a:pos x="946" y="44"/>
                </a:cxn>
                <a:cxn ang="0">
                  <a:pos x="946" y="22"/>
                </a:cxn>
                <a:cxn ang="0">
                  <a:pos x="924" y="0"/>
                </a:cxn>
                <a:cxn ang="0">
                  <a:pos x="891" y="0"/>
                </a:cxn>
                <a:cxn ang="0">
                  <a:pos x="880" y="11"/>
                </a:cxn>
                <a:cxn ang="0">
                  <a:pos x="869" y="33"/>
                </a:cxn>
                <a:cxn ang="0">
                  <a:pos x="11" y="1699"/>
                </a:cxn>
                <a:cxn ang="0">
                  <a:pos x="0" y="1710"/>
                </a:cxn>
                <a:cxn ang="0">
                  <a:pos x="0" y="1743"/>
                </a:cxn>
                <a:cxn ang="0">
                  <a:pos x="22" y="1765"/>
                </a:cxn>
                <a:cxn ang="0">
                  <a:pos x="55" y="1765"/>
                </a:cxn>
                <a:cxn ang="0">
                  <a:pos x="66" y="1754"/>
                </a:cxn>
                <a:cxn ang="0">
                  <a:pos x="77" y="1732"/>
                </a:cxn>
                <a:cxn ang="0">
                  <a:pos x="935" y="66"/>
                </a:cxn>
              </a:cxnLst>
              <a:rect l="0" t="0" r="r" b="b"/>
              <a:pathLst>
                <a:path w="946" h="1765">
                  <a:moveTo>
                    <a:pt x="935" y="66"/>
                  </a:moveTo>
                  <a:lnTo>
                    <a:pt x="935" y="55"/>
                  </a:lnTo>
                  <a:lnTo>
                    <a:pt x="946" y="44"/>
                  </a:lnTo>
                  <a:lnTo>
                    <a:pt x="946" y="22"/>
                  </a:lnTo>
                  <a:lnTo>
                    <a:pt x="924" y="0"/>
                  </a:lnTo>
                  <a:lnTo>
                    <a:pt x="891" y="0"/>
                  </a:lnTo>
                  <a:lnTo>
                    <a:pt x="880" y="11"/>
                  </a:lnTo>
                  <a:lnTo>
                    <a:pt x="869" y="33"/>
                  </a:lnTo>
                  <a:lnTo>
                    <a:pt x="11" y="1699"/>
                  </a:lnTo>
                  <a:lnTo>
                    <a:pt x="0" y="1710"/>
                  </a:lnTo>
                  <a:lnTo>
                    <a:pt x="0" y="1743"/>
                  </a:lnTo>
                  <a:lnTo>
                    <a:pt x="22" y="1765"/>
                  </a:lnTo>
                  <a:lnTo>
                    <a:pt x="55" y="1765"/>
                  </a:lnTo>
                  <a:lnTo>
                    <a:pt x="66" y="1754"/>
                  </a:lnTo>
                  <a:lnTo>
                    <a:pt x="77" y="1732"/>
                  </a:lnTo>
                  <a:lnTo>
                    <a:pt x="935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562"/>
            <p:cNvSpPr>
              <a:spLocks noEditPoints="1"/>
            </p:cNvSpPr>
            <p:nvPr/>
          </p:nvSpPr>
          <p:spPr bwMode="auto">
            <a:xfrm>
              <a:off x="31210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63"/>
            <p:cNvSpPr>
              <a:spLocks/>
            </p:cNvSpPr>
            <p:nvPr/>
          </p:nvSpPr>
          <p:spPr bwMode="auto">
            <a:xfrm>
              <a:off x="33157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564"/>
            <p:cNvSpPr>
              <a:spLocks noEditPoints="1"/>
            </p:cNvSpPr>
            <p:nvPr/>
          </p:nvSpPr>
          <p:spPr bwMode="auto">
            <a:xfrm>
              <a:off x="34103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565"/>
            <p:cNvSpPr>
              <a:spLocks/>
            </p:cNvSpPr>
            <p:nvPr/>
          </p:nvSpPr>
          <p:spPr bwMode="auto">
            <a:xfrm>
              <a:off x="951" y="19581"/>
              <a:ext cx="726" cy="729"/>
            </a:xfrm>
            <a:custGeom>
              <a:avLst/>
              <a:gdLst/>
              <a:ahLst/>
              <a:cxnLst>
                <a:cxn ang="0">
                  <a:pos x="726" y="365"/>
                </a:cxn>
                <a:cxn ang="0">
                  <a:pos x="693" y="221"/>
                </a:cxn>
                <a:cxn ang="0">
                  <a:pos x="616" y="100"/>
                </a:cxn>
                <a:cxn ang="0">
                  <a:pos x="506" y="23"/>
                </a:cxn>
                <a:cxn ang="0">
                  <a:pos x="363" y="0"/>
                </a:cxn>
                <a:cxn ang="0">
                  <a:pos x="220" y="23"/>
                </a:cxn>
                <a:cxn ang="0">
                  <a:pos x="99" y="111"/>
                </a:cxn>
                <a:cxn ang="0">
                  <a:pos x="22" y="221"/>
                </a:cxn>
                <a:cxn ang="0">
                  <a:pos x="0" y="365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7"/>
                </a:cxn>
                <a:cxn ang="0">
                  <a:pos x="363" y="729"/>
                </a:cxn>
                <a:cxn ang="0">
                  <a:pos x="506" y="707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5"/>
                </a:cxn>
              </a:cxnLst>
              <a:rect l="0" t="0" r="r" b="b"/>
              <a:pathLst>
                <a:path w="726" h="729">
                  <a:moveTo>
                    <a:pt x="726" y="365"/>
                  </a:moveTo>
                  <a:lnTo>
                    <a:pt x="693" y="221"/>
                  </a:lnTo>
                  <a:lnTo>
                    <a:pt x="616" y="100"/>
                  </a:lnTo>
                  <a:lnTo>
                    <a:pt x="506" y="23"/>
                  </a:lnTo>
                  <a:lnTo>
                    <a:pt x="363" y="0"/>
                  </a:lnTo>
                  <a:lnTo>
                    <a:pt x="220" y="23"/>
                  </a:lnTo>
                  <a:lnTo>
                    <a:pt x="99" y="111"/>
                  </a:lnTo>
                  <a:lnTo>
                    <a:pt x="22" y="221"/>
                  </a:lnTo>
                  <a:lnTo>
                    <a:pt x="0" y="365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7"/>
                  </a:lnTo>
                  <a:lnTo>
                    <a:pt x="363" y="729"/>
                  </a:lnTo>
                  <a:lnTo>
                    <a:pt x="506" y="707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566"/>
            <p:cNvSpPr>
              <a:spLocks noEditPoints="1"/>
            </p:cNvSpPr>
            <p:nvPr/>
          </p:nvSpPr>
          <p:spPr bwMode="auto">
            <a:xfrm>
              <a:off x="2832" y="19085"/>
              <a:ext cx="1254" cy="1379"/>
            </a:xfrm>
            <a:custGeom>
              <a:avLst/>
              <a:gdLst/>
              <a:ahLst/>
              <a:cxnLst>
                <a:cxn ang="0">
                  <a:pos x="1254" y="695"/>
                </a:cxn>
                <a:cxn ang="0">
                  <a:pos x="1232" y="507"/>
                </a:cxn>
                <a:cxn ang="0">
                  <a:pos x="1166" y="342"/>
                </a:cxn>
                <a:cxn ang="0">
                  <a:pos x="1067" y="199"/>
                </a:cxn>
                <a:cxn ang="0">
                  <a:pos x="946" y="88"/>
                </a:cxn>
                <a:cxn ang="0">
                  <a:pos x="792" y="22"/>
                </a:cxn>
                <a:cxn ang="0">
                  <a:pos x="627" y="0"/>
                </a:cxn>
                <a:cxn ang="0">
                  <a:pos x="462" y="22"/>
                </a:cxn>
                <a:cxn ang="0">
                  <a:pos x="308" y="88"/>
                </a:cxn>
                <a:cxn ang="0">
                  <a:pos x="187" y="199"/>
                </a:cxn>
                <a:cxn ang="0">
                  <a:pos x="88" y="342"/>
                </a:cxn>
                <a:cxn ang="0">
                  <a:pos x="22" y="507"/>
                </a:cxn>
                <a:cxn ang="0">
                  <a:pos x="0" y="695"/>
                </a:cxn>
                <a:cxn ang="0">
                  <a:pos x="22" y="883"/>
                </a:cxn>
                <a:cxn ang="0">
                  <a:pos x="88" y="1048"/>
                </a:cxn>
                <a:cxn ang="0">
                  <a:pos x="187" y="1181"/>
                </a:cxn>
                <a:cxn ang="0">
                  <a:pos x="308" y="1291"/>
                </a:cxn>
                <a:cxn ang="0">
                  <a:pos x="462" y="1357"/>
                </a:cxn>
                <a:cxn ang="0">
                  <a:pos x="627" y="1379"/>
                </a:cxn>
                <a:cxn ang="0">
                  <a:pos x="792" y="1357"/>
                </a:cxn>
                <a:cxn ang="0">
                  <a:pos x="946" y="1280"/>
                </a:cxn>
                <a:cxn ang="0">
                  <a:pos x="1067" y="1181"/>
                </a:cxn>
                <a:cxn ang="0">
                  <a:pos x="1166" y="1037"/>
                </a:cxn>
                <a:cxn ang="0">
                  <a:pos x="1232" y="872"/>
                </a:cxn>
                <a:cxn ang="0">
                  <a:pos x="1254" y="695"/>
                </a:cxn>
                <a:cxn ang="0">
                  <a:pos x="627" y="1324"/>
                </a:cxn>
                <a:cxn ang="0">
                  <a:pos x="550" y="1313"/>
                </a:cxn>
                <a:cxn ang="0">
                  <a:pos x="462" y="1280"/>
                </a:cxn>
                <a:cxn ang="0">
                  <a:pos x="374" y="1225"/>
                </a:cxn>
                <a:cxn ang="0">
                  <a:pos x="308" y="1136"/>
                </a:cxn>
                <a:cxn ang="0">
                  <a:pos x="242" y="1015"/>
                </a:cxn>
                <a:cxn ang="0">
                  <a:pos x="209" y="861"/>
                </a:cxn>
                <a:cxn ang="0">
                  <a:pos x="187" y="662"/>
                </a:cxn>
                <a:cxn ang="0">
                  <a:pos x="209" y="474"/>
                </a:cxn>
                <a:cxn ang="0">
                  <a:pos x="253" y="320"/>
                </a:cxn>
                <a:cxn ang="0">
                  <a:pos x="308" y="210"/>
                </a:cxn>
                <a:cxn ang="0">
                  <a:pos x="385" y="132"/>
                </a:cxn>
                <a:cxn ang="0">
                  <a:pos x="473" y="77"/>
                </a:cxn>
                <a:cxn ang="0">
                  <a:pos x="550" y="55"/>
                </a:cxn>
                <a:cxn ang="0">
                  <a:pos x="627" y="44"/>
                </a:cxn>
                <a:cxn ang="0">
                  <a:pos x="704" y="55"/>
                </a:cxn>
                <a:cxn ang="0">
                  <a:pos x="781" y="77"/>
                </a:cxn>
                <a:cxn ang="0">
                  <a:pos x="869" y="132"/>
                </a:cxn>
                <a:cxn ang="0">
                  <a:pos x="946" y="221"/>
                </a:cxn>
                <a:cxn ang="0">
                  <a:pos x="1001" y="331"/>
                </a:cxn>
                <a:cxn ang="0">
                  <a:pos x="1045" y="474"/>
                </a:cxn>
                <a:cxn ang="0">
                  <a:pos x="1056" y="662"/>
                </a:cxn>
                <a:cxn ang="0">
                  <a:pos x="1045" y="861"/>
                </a:cxn>
                <a:cxn ang="0">
                  <a:pos x="1001" y="1015"/>
                </a:cxn>
                <a:cxn ang="0">
                  <a:pos x="946" y="1136"/>
                </a:cxn>
                <a:cxn ang="0">
                  <a:pos x="869" y="1225"/>
                </a:cxn>
                <a:cxn ang="0">
                  <a:pos x="792" y="1280"/>
                </a:cxn>
                <a:cxn ang="0">
                  <a:pos x="704" y="1313"/>
                </a:cxn>
                <a:cxn ang="0">
                  <a:pos x="627" y="1324"/>
                </a:cxn>
              </a:cxnLst>
              <a:rect l="0" t="0" r="r" b="b"/>
              <a:pathLst>
                <a:path w="1254" h="1379">
                  <a:moveTo>
                    <a:pt x="1254" y="695"/>
                  </a:moveTo>
                  <a:lnTo>
                    <a:pt x="1232" y="507"/>
                  </a:lnTo>
                  <a:lnTo>
                    <a:pt x="1166" y="342"/>
                  </a:lnTo>
                  <a:lnTo>
                    <a:pt x="1067" y="199"/>
                  </a:lnTo>
                  <a:lnTo>
                    <a:pt x="946" y="88"/>
                  </a:lnTo>
                  <a:lnTo>
                    <a:pt x="792" y="22"/>
                  </a:lnTo>
                  <a:lnTo>
                    <a:pt x="627" y="0"/>
                  </a:lnTo>
                  <a:lnTo>
                    <a:pt x="462" y="22"/>
                  </a:lnTo>
                  <a:lnTo>
                    <a:pt x="308" y="88"/>
                  </a:lnTo>
                  <a:lnTo>
                    <a:pt x="187" y="199"/>
                  </a:lnTo>
                  <a:lnTo>
                    <a:pt x="88" y="342"/>
                  </a:lnTo>
                  <a:lnTo>
                    <a:pt x="22" y="507"/>
                  </a:lnTo>
                  <a:lnTo>
                    <a:pt x="0" y="695"/>
                  </a:lnTo>
                  <a:lnTo>
                    <a:pt x="22" y="883"/>
                  </a:lnTo>
                  <a:lnTo>
                    <a:pt x="88" y="1048"/>
                  </a:lnTo>
                  <a:lnTo>
                    <a:pt x="187" y="1181"/>
                  </a:lnTo>
                  <a:lnTo>
                    <a:pt x="308" y="1291"/>
                  </a:lnTo>
                  <a:lnTo>
                    <a:pt x="462" y="1357"/>
                  </a:lnTo>
                  <a:lnTo>
                    <a:pt x="627" y="1379"/>
                  </a:lnTo>
                  <a:lnTo>
                    <a:pt x="792" y="1357"/>
                  </a:lnTo>
                  <a:lnTo>
                    <a:pt x="946" y="1280"/>
                  </a:lnTo>
                  <a:lnTo>
                    <a:pt x="1067" y="1181"/>
                  </a:lnTo>
                  <a:lnTo>
                    <a:pt x="1166" y="1037"/>
                  </a:lnTo>
                  <a:lnTo>
                    <a:pt x="1232" y="872"/>
                  </a:lnTo>
                  <a:lnTo>
                    <a:pt x="1254" y="695"/>
                  </a:lnTo>
                  <a:close/>
                  <a:moveTo>
                    <a:pt x="627" y="1324"/>
                  </a:moveTo>
                  <a:lnTo>
                    <a:pt x="550" y="1313"/>
                  </a:lnTo>
                  <a:lnTo>
                    <a:pt x="462" y="1280"/>
                  </a:lnTo>
                  <a:lnTo>
                    <a:pt x="374" y="1225"/>
                  </a:lnTo>
                  <a:lnTo>
                    <a:pt x="308" y="1136"/>
                  </a:lnTo>
                  <a:lnTo>
                    <a:pt x="242" y="1015"/>
                  </a:lnTo>
                  <a:lnTo>
                    <a:pt x="209" y="861"/>
                  </a:lnTo>
                  <a:lnTo>
                    <a:pt x="187" y="662"/>
                  </a:lnTo>
                  <a:lnTo>
                    <a:pt x="209" y="474"/>
                  </a:lnTo>
                  <a:lnTo>
                    <a:pt x="253" y="320"/>
                  </a:lnTo>
                  <a:lnTo>
                    <a:pt x="308" y="210"/>
                  </a:lnTo>
                  <a:lnTo>
                    <a:pt x="385" y="132"/>
                  </a:lnTo>
                  <a:lnTo>
                    <a:pt x="473" y="77"/>
                  </a:lnTo>
                  <a:lnTo>
                    <a:pt x="550" y="55"/>
                  </a:lnTo>
                  <a:lnTo>
                    <a:pt x="627" y="44"/>
                  </a:lnTo>
                  <a:lnTo>
                    <a:pt x="704" y="55"/>
                  </a:lnTo>
                  <a:lnTo>
                    <a:pt x="781" y="77"/>
                  </a:lnTo>
                  <a:lnTo>
                    <a:pt x="869" y="132"/>
                  </a:lnTo>
                  <a:lnTo>
                    <a:pt x="946" y="221"/>
                  </a:lnTo>
                  <a:lnTo>
                    <a:pt x="1001" y="331"/>
                  </a:lnTo>
                  <a:lnTo>
                    <a:pt x="1045" y="474"/>
                  </a:lnTo>
                  <a:lnTo>
                    <a:pt x="1056" y="662"/>
                  </a:lnTo>
                  <a:lnTo>
                    <a:pt x="1045" y="861"/>
                  </a:lnTo>
                  <a:lnTo>
                    <a:pt x="1001" y="1015"/>
                  </a:lnTo>
                  <a:lnTo>
                    <a:pt x="946" y="1136"/>
                  </a:lnTo>
                  <a:lnTo>
                    <a:pt x="869" y="1225"/>
                  </a:lnTo>
                  <a:lnTo>
                    <a:pt x="792" y="1280"/>
                  </a:lnTo>
                  <a:lnTo>
                    <a:pt x="704" y="1313"/>
                  </a:lnTo>
                  <a:lnTo>
                    <a:pt x="627" y="13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67"/>
            <p:cNvSpPr>
              <a:spLocks/>
            </p:cNvSpPr>
            <p:nvPr/>
          </p:nvSpPr>
          <p:spPr bwMode="auto">
            <a:xfrm>
              <a:off x="4251" y="19581"/>
              <a:ext cx="957" cy="861"/>
            </a:xfrm>
            <a:custGeom>
              <a:avLst/>
              <a:gdLst/>
              <a:ahLst/>
              <a:cxnLst>
                <a:cxn ang="0">
                  <a:pos x="682" y="685"/>
                </a:cxn>
                <a:cxn ang="0">
                  <a:pos x="682" y="861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902" y="784"/>
                </a:cxn>
                <a:cxn ang="0">
                  <a:pos x="858" y="773"/>
                </a:cxn>
                <a:cxn ang="0">
                  <a:pos x="836" y="762"/>
                </a:cxn>
                <a:cxn ang="0">
                  <a:pos x="814" y="740"/>
                </a:cxn>
                <a:cxn ang="0">
                  <a:pos x="814" y="0"/>
                </a:cxn>
                <a:cxn ang="0">
                  <a:pos x="528" y="23"/>
                </a:cxn>
                <a:cxn ang="0">
                  <a:pos x="528" y="78"/>
                </a:cxn>
                <a:cxn ang="0">
                  <a:pos x="583" y="78"/>
                </a:cxn>
                <a:cxn ang="0">
                  <a:pos x="627" y="89"/>
                </a:cxn>
                <a:cxn ang="0">
                  <a:pos x="649" y="100"/>
                </a:cxn>
                <a:cxn ang="0">
                  <a:pos x="671" y="122"/>
                </a:cxn>
                <a:cxn ang="0">
                  <a:pos x="682" y="144"/>
                </a:cxn>
                <a:cxn ang="0">
                  <a:pos x="682" y="519"/>
                </a:cxn>
                <a:cxn ang="0">
                  <a:pos x="660" y="640"/>
                </a:cxn>
                <a:cxn ang="0">
                  <a:pos x="616" y="729"/>
                </a:cxn>
                <a:cxn ang="0">
                  <a:pos x="539" y="795"/>
                </a:cxn>
                <a:cxn ang="0">
                  <a:pos x="451" y="817"/>
                </a:cxn>
                <a:cxn ang="0">
                  <a:pos x="374" y="806"/>
                </a:cxn>
                <a:cxn ang="0">
                  <a:pos x="319" y="784"/>
                </a:cxn>
                <a:cxn ang="0">
                  <a:pos x="297" y="740"/>
                </a:cxn>
                <a:cxn ang="0">
                  <a:pos x="286" y="685"/>
                </a:cxn>
                <a:cxn ang="0">
                  <a:pos x="286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43" y="111"/>
                </a:cxn>
                <a:cxn ang="0">
                  <a:pos x="143" y="144"/>
                </a:cxn>
                <a:cxn ang="0">
                  <a:pos x="154" y="188"/>
                </a:cxn>
                <a:cxn ang="0">
                  <a:pos x="154" y="618"/>
                </a:cxn>
                <a:cxn ang="0">
                  <a:pos x="165" y="685"/>
                </a:cxn>
                <a:cxn ang="0">
                  <a:pos x="187" y="751"/>
                </a:cxn>
                <a:cxn ang="0">
                  <a:pos x="242" y="806"/>
                </a:cxn>
                <a:cxn ang="0">
                  <a:pos x="319" y="850"/>
                </a:cxn>
                <a:cxn ang="0">
                  <a:pos x="440" y="861"/>
                </a:cxn>
                <a:cxn ang="0">
                  <a:pos x="539" y="839"/>
                </a:cxn>
                <a:cxn ang="0">
                  <a:pos x="616" y="784"/>
                </a:cxn>
                <a:cxn ang="0">
                  <a:pos x="682" y="685"/>
                </a:cxn>
              </a:cxnLst>
              <a:rect l="0" t="0" r="r" b="b"/>
              <a:pathLst>
                <a:path w="957" h="861">
                  <a:moveTo>
                    <a:pt x="682" y="685"/>
                  </a:moveTo>
                  <a:lnTo>
                    <a:pt x="682" y="861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62"/>
                  </a:lnTo>
                  <a:lnTo>
                    <a:pt x="814" y="740"/>
                  </a:lnTo>
                  <a:lnTo>
                    <a:pt x="814" y="0"/>
                  </a:lnTo>
                  <a:lnTo>
                    <a:pt x="528" y="23"/>
                  </a:lnTo>
                  <a:lnTo>
                    <a:pt x="528" y="78"/>
                  </a:lnTo>
                  <a:lnTo>
                    <a:pt x="583" y="78"/>
                  </a:lnTo>
                  <a:lnTo>
                    <a:pt x="627" y="89"/>
                  </a:lnTo>
                  <a:lnTo>
                    <a:pt x="649" y="100"/>
                  </a:lnTo>
                  <a:lnTo>
                    <a:pt x="671" y="122"/>
                  </a:lnTo>
                  <a:lnTo>
                    <a:pt x="682" y="144"/>
                  </a:lnTo>
                  <a:lnTo>
                    <a:pt x="682" y="519"/>
                  </a:lnTo>
                  <a:lnTo>
                    <a:pt x="660" y="640"/>
                  </a:lnTo>
                  <a:lnTo>
                    <a:pt x="616" y="729"/>
                  </a:lnTo>
                  <a:lnTo>
                    <a:pt x="539" y="795"/>
                  </a:lnTo>
                  <a:lnTo>
                    <a:pt x="451" y="817"/>
                  </a:lnTo>
                  <a:lnTo>
                    <a:pt x="374" y="806"/>
                  </a:lnTo>
                  <a:lnTo>
                    <a:pt x="319" y="784"/>
                  </a:lnTo>
                  <a:lnTo>
                    <a:pt x="297" y="740"/>
                  </a:lnTo>
                  <a:lnTo>
                    <a:pt x="286" y="685"/>
                  </a:lnTo>
                  <a:lnTo>
                    <a:pt x="286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43" y="111"/>
                  </a:lnTo>
                  <a:lnTo>
                    <a:pt x="143" y="144"/>
                  </a:lnTo>
                  <a:lnTo>
                    <a:pt x="154" y="188"/>
                  </a:lnTo>
                  <a:lnTo>
                    <a:pt x="154" y="618"/>
                  </a:lnTo>
                  <a:lnTo>
                    <a:pt x="165" y="685"/>
                  </a:lnTo>
                  <a:lnTo>
                    <a:pt x="187" y="751"/>
                  </a:lnTo>
                  <a:lnTo>
                    <a:pt x="242" y="806"/>
                  </a:lnTo>
                  <a:lnTo>
                    <a:pt x="319" y="850"/>
                  </a:lnTo>
                  <a:lnTo>
                    <a:pt x="440" y="861"/>
                  </a:lnTo>
                  <a:lnTo>
                    <a:pt x="539" y="839"/>
                  </a:lnTo>
                  <a:lnTo>
                    <a:pt x="616" y="784"/>
                  </a:lnTo>
                  <a:lnTo>
                    <a:pt x="682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68"/>
            <p:cNvSpPr>
              <a:spLocks/>
            </p:cNvSpPr>
            <p:nvPr/>
          </p:nvSpPr>
          <p:spPr bwMode="auto">
            <a:xfrm>
              <a:off x="5285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54" y="409"/>
                </a:cxn>
                <a:cxn ang="0">
                  <a:pos x="154" y="938"/>
                </a:cxn>
                <a:cxn ang="0">
                  <a:pos x="165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39" y="828"/>
                </a:cxn>
                <a:cxn ang="0">
                  <a:pos x="539" y="927"/>
                </a:cxn>
                <a:cxn ang="0">
                  <a:pos x="528" y="1027"/>
                </a:cxn>
                <a:cxn ang="0">
                  <a:pos x="506" y="1093"/>
                </a:cxn>
                <a:cxn ang="0">
                  <a:pos x="462" y="1126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86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54" y="409"/>
                  </a:lnTo>
                  <a:lnTo>
                    <a:pt x="154" y="938"/>
                  </a:lnTo>
                  <a:lnTo>
                    <a:pt x="165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39" y="828"/>
                  </a:lnTo>
                  <a:lnTo>
                    <a:pt x="539" y="927"/>
                  </a:lnTo>
                  <a:lnTo>
                    <a:pt x="528" y="1027"/>
                  </a:lnTo>
                  <a:lnTo>
                    <a:pt x="506" y="1093"/>
                  </a:lnTo>
                  <a:lnTo>
                    <a:pt x="462" y="1126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86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69"/>
            <p:cNvSpPr>
              <a:spLocks noEditPoints="1"/>
            </p:cNvSpPr>
            <p:nvPr/>
          </p:nvSpPr>
          <p:spPr bwMode="auto">
            <a:xfrm>
              <a:off x="6033" y="19581"/>
              <a:ext cx="935" cy="1203"/>
            </a:xfrm>
            <a:custGeom>
              <a:avLst/>
              <a:gdLst/>
              <a:ahLst/>
              <a:cxnLst>
                <a:cxn ang="0">
                  <a:pos x="286" y="199"/>
                </a:cxn>
                <a:cxn ang="0">
                  <a:pos x="352" y="122"/>
                </a:cxn>
                <a:cxn ang="0">
                  <a:pos x="429" y="67"/>
                </a:cxn>
                <a:cxn ang="0">
                  <a:pos x="528" y="45"/>
                </a:cxn>
                <a:cxn ang="0">
                  <a:pos x="627" y="78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81" y="431"/>
                </a:cxn>
                <a:cxn ang="0">
                  <a:pos x="759" y="585"/>
                </a:cxn>
                <a:cxn ang="0">
                  <a:pos x="693" y="707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7"/>
                </a:cxn>
                <a:cxn ang="0">
                  <a:pos x="297" y="685"/>
                </a:cxn>
                <a:cxn ang="0">
                  <a:pos x="286" y="674"/>
                </a:cxn>
                <a:cxn ang="0">
                  <a:pos x="286" y="618"/>
                </a:cxn>
                <a:cxn ang="0">
                  <a:pos x="286" y="199"/>
                </a:cxn>
                <a:cxn ang="0">
                  <a:pos x="286" y="729"/>
                </a:cxn>
                <a:cxn ang="0">
                  <a:pos x="308" y="762"/>
                </a:cxn>
                <a:cxn ang="0">
                  <a:pos x="352" y="806"/>
                </a:cxn>
                <a:cxn ang="0">
                  <a:pos x="418" y="839"/>
                </a:cxn>
                <a:cxn ang="0">
                  <a:pos x="517" y="861"/>
                </a:cxn>
                <a:cxn ang="0">
                  <a:pos x="649" y="839"/>
                </a:cxn>
                <a:cxn ang="0">
                  <a:pos x="759" y="784"/>
                </a:cxn>
                <a:cxn ang="0">
                  <a:pos x="858" y="685"/>
                </a:cxn>
                <a:cxn ang="0">
                  <a:pos x="913" y="563"/>
                </a:cxn>
                <a:cxn ang="0">
                  <a:pos x="935" y="431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8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5"/>
                </a:cxn>
                <a:cxn ang="0">
                  <a:pos x="308" y="89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88" y="78"/>
                </a:cxn>
                <a:cxn ang="0">
                  <a:pos x="121" y="89"/>
                </a:cxn>
                <a:cxn ang="0">
                  <a:pos x="132" y="100"/>
                </a:cxn>
                <a:cxn ang="0">
                  <a:pos x="154" y="144"/>
                </a:cxn>
                <a:cxn ang="0">
                  <a:pos x="154" y="1093"/>
                </a:cxn>
                <a:cxn ang="0">
                  <a:pos x="143" y="1126"/>
                </a:cxn>
                <a:cxn ang="0">
                  <a:pos x="99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86" y="740"/>
                </a:cxn>
                <a:cxn ang="0">
                  <a:pos x="286" y="729"/>
                </a:cxn>
              </a:cxnLst>
              <a:rect l="0" t="0" r="r" b="b"/>
              <a:pathLst>
                <a:path w="935" h="1203">
                  <a:moveTo>
                    <a:pt x="286" y="199"/>
                  </a:moveTo>
                  <a:lnTo>
                    <a:pt x="352" y="122"/>
                  </a:lnTo>
                  <a:lnTo>
                    <a:pt x="429" y="67"/>
                  </a:lnTo>
                  <a:lnTo>
                    <a:pt x="528" y="45"/>
                  </a:lnTo>
                  <a:lnTo>
                    <a:pt x="627" y="78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81" y="431"/>
                  </a:lnTo>
                  <a:lnTo>
                    <a:pt x="759" y="585"/>
                  </a:lnTo>
                  <a:lnTo>
                    <a:pt x="693" y="707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7"/>
                  </a:lnTo>
                  <a:lnTo>
                    <a:pt x="297" y="685"/>
                  </a:lnTo>
                  <a:lnTo>
                    <a:pt x="286" y="674"/>
                  </a:lnTo>
                  <a:lnTo>
                    <a:pt x="286" y="618"/>
                  </a:lnTo>
                  <a:lnTo>
                    <a:pt x="286" y="199"/>
                  </a:lnTo>
                  <a:close/>
                  <a:moveTo>
                    <a:pt x="286" y="729"/>
                  </a:moveTo>
                  <a:lnTo>
                    <a:pt x="308" y="762"/>
                  </a:lnTo>
                  <a:lnTo>
                    <a:pt x="352" y="806"/>
                  </a:lnTo>
                  <a:lnTo>
                    <a:pt x="418" y="839"/>
                  </a:lnTo>
                  <a:lnTo>
                    <a:pt x="517" y="861"/>
                  </a:lnTo>
                  <a:lnTo>
                    <a:pt x="649" y="839"/>
                  </a:lnTo>
                  <a:lnTo>
                    <a:pt x="759" y="784"/>
                  </a:lnTo>
                  <a:lnTo>
                    <a:pt x="858" y="685"/>
                  </a:lnTo>
                  <a:lnTo>
                    <a:pt x="913" y="563"/>
                  </a:lnTo>
                  <a:lnTo>
                    <a:pt x="935" y="431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8"/>
                  </a:lnTo>
                  <a:lnTo>
                    <a:pt x="660" y="23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5"/>
                  </a:lnTo>
                  <a:lnTo>
                    <a:pt x="308" y="89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88" y="78"/>
                  </a:lnTo>
                  <a:lnTo>
                    <a:pt x="121" y="89"/>
                  </a:lnTo>
                  <a:lnTo>
                    <a:pt x="132" y="100"/>
                  </a:lnTo>
                  <a:lnTo>
                    <a:pt x="154" y="144"/>
                  </a:lnTo>
                  <a:lnTo>
                    <a:pt x="154" y="1093"/>
                  </a:lnTo>
                  <a:lnTo>
                    <a:pt x="143" y="1126"/>
                  </a:lnTo>
                  <a:lnTo>
                    <a:pt x="99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86" y="740"/>
                  </a:lnTo>
                  <a:lnTo>
                    <a:pt x="286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70"/>
            <p:cNvSpPr>
              <a:spLocks/>
            </p:cNvSpPr>
            <p:nvPr/>
          </p:nvSpPr>
          <p:spPr bwMode="auto">
            <a:xfrm>
              <a:off x="7100" y="19581"/>
              <a:ext cx="945" cy="861"/>
            </a:xfrm>
            <a:custGeom>
              <a:avLst/>
              <a:gdLst/>
              <a:ahLst/>
              <a:cxnLst>
                <a:cxn ang="0">
                  <a:pos x="670" y="685"/>
                </a:cxn>
                <a:cxn ang="0">
                  <a:pos x="670" y="861"/>
                </a:cxn>
                <a:cxn ang="0">
                  <a:pos x="945" y="839"/>
                </a:cxn>
                <a:cxn ang="0">
                  <a:pos x="945" y="784"/>
                </a:cxn>
                <a:cxn ang="0">
                  <a:pos x="890" y="784"/>
                </a:cxn>
                <a:cxn ang="0">
                  <a:pos x="846" y="773"/>
                </a:cxn>
                <a:cxn ang="0">
                  <a:pos x="824" y="762"/>
                </a:cxn>
                <a:cxn ang="0">
                  <a:pos x="802" y="718"/>
                </a:cxn>
                <a:cxn ang="0">
                  <a:pos x="802" y="0"/>
                </a:cxn>
                <a:cxn ang="0">
                  <a:pos x="516" y="23"/>
                </a:cxn>
                <a:cxn ang="0">
                  <a:pos x="516" y="78"/>
                </a:cxn>
                <a:cxn ang="0">
                  <a:pos x="571" y="78"/>
                </a:cxn>
                <a:cxn ang="0">
                  <a:pos x="604" y="89"/>
                </a:cxn>
                <a:cxn ang="0">
                  <a:pos x="637" y="89"/>
                </a:cxn>
                <a:cxn ang="0">
                  <a:pos x="648" y="100"/>
                </a:cxn>
                <a:cxn ang="0">
                  <a:pos x="659" y="122"/>
                </a:cxn>
                <a:cxn ang="0">
                  <a:pos x="670" y="155"/>
                </a:cxn>
                <a:cxn ang="0">
                  <a:pos x="670" y="519"/>
                </a:cxn>
                <a:cxn ang="0">
                  <a:pos x="648" y="640"/>
                </a:cxn>
                <a:cxn ang="0">
                  <a:pos x="604" y="729"/>
                </a:cxn>
                <a:cxn ang="0">
                  <a:pos x="538" y="795"/>
                </a:cxn>
                <a:cxn ang="0">
                  <a:pos x="439" y="817"/>
                </a:cxn>
                <a:cxn ang="0">
                  <a:pos x="362" y="806"/>
                </a:cxn>
                <a:cxn ang="0">
                  <a:pos x="308" y="784"/>
                </a:cxn>
                <a:cxn ang="0">
                  <a:pos x="286" y="740"/>
                </a:cxn>
                <a:cxn ang="0">
                  <a:pos x="275" y="685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121" y="100"/>
                </a:cxn>
                <a:cxn ang="0">
                  <a:pos x="132" y="111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5"/>
                </a:cxn>
                <a:cxn ang="0">
                  <a:pos x="176" y="751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8" y="861"/>
                </a:cxn>
                <a:cxn ang="0">
                  <a:pos x="527" y="839"/>
                </a:cxn>
                <a:cxn ang="0">
                  <a:pos x="615" y="784"/>
                </a:cxn>
                <a:cxn ang="0">
                  <a:pos x="670" y="685"/>
                </a:cxn>
              </a:cxnLst>
              <a:rect l="0" t="0" r="r" b="b"/>
              <a:pathLst>
                <a:path w="945" h="861">
                  <a:moveTo>
                    <a:pt x="670" y="685"/>
                  </a:moveTo>
                  <a:lnTo>
                    <a:pt x="670" y="861"/>
                  </a:lnTo>
                  <a:lnTo>
                    <a:pt x="945" y="839"/>
                  </a:lnTo>
                  <a:lnTo>
                    <a:pt x="945" y="784"/>
                  </a:lnTo>
                  <a:lnTo>
                    <a:pt x="890" y="784"/>
                  </a:lnTo>
                  <a:lnTo>
                    <a:pt x="846" y="773"/>
                  </a:lnTo>
                  <a:lnTo>
                    <a:pt x="824" y="762"/>
                  </a:lnTo>
                  <a:lnTo>
                    <a:pt x="802" y="718"/>
                  </a:lnTo>
                  <a:lnTo>
                    <a:pt x="802" y="0"/>
                  </a:lnTo>
                  <a:lnTo>
                    <a:pt x="516" y="23"/>
                  </a:lnTo>
                  <a:lnTo>
                    <a:pt x="516" y="78"/>
                  </a:lnTo>
                  <a:lnTo>
                    <a:pt x="571" y="78"/>
                  </a:lnTo>
                  <a:lnTo>
                    <a:pt x="604" y="89"/>
                  </a:lnTo>
                  <a:lnTo>
                    <a:pt x="637" y="89"/>
                  </a:lnTo>
                  <a:lnTo>
                    <a:pt x="648" y="100"/>
                  </a:lnTo>
                  <a:lnTo>
                    <a:pt x="659" y="122"/>
                  </a:lnTo>
                  <a:lnTo>
                    <a:pt x="670" y="155"/>
                  </a:lnTo>
                  <a:lnTo>
                    <a:pt x="670" y="519"/>
                  </a:lnTo>
                  <a:lnTo>
                    <a:pt x="648" y="640"/>
                  </a:lnTo>
                  <a:lnTo>
                    <a:pt x="604" y="729"/>
                  </a:lnTo>
                  <a:lnTo>
                    <a:pt x="538" y="795"/>
                  </a:lnTo>
                  <a:lnTo>
                    <a:pt x="439" y="817"/>
                  </a:lnTo>
                  <a:lnTo>
                    <a:pt x="362" y="806"/>
                  </a:lnTo>
                  <a:lnTo>
                    <a:pt x="308" y="784"/>
                  </a:lnTo>
                  <a:lnTo>
                    <a:pt x="286" y="740"/>
                  </a:lnTo>
                  <a:lnTo>
                    <a:pt x="275" y="685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32" y="111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5"/>
                  </a:lnTo>
                  <a:lnTo>
                    <a:pt x="176" y="751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8" y="861"/>
                  </a:lnTo>
                  <a:lnTo>
                    <a:pt x="527" y="839"/>
                  </a:lnTo>
                  <a:lnTo>
                    <a:pt x="615" y="784"/>
                  </a:lnTo>
                  <a:lnTo>
                    <a:pt x="670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71"/>
            <p:cNvSpPr>
              <a:spLocks/>
            </p:cNvSpPr>
            <p:nvPr/>
          </p:nvSpPr>
          <p:spPr bwMode="auto">
            <a:xfrm>
              <a:off x="8122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65" y="409"/>
                </a:cxn>
                <a:cxn ang="0">
                  <a:pos x="165" y="938"/>
                </a:cxn>
                <a:cxn ang="0">
                  <a:pos x="176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9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65" y="409"/>
                  </a:lnTo>
                  <a:lnTo>
                    <a:pt x="165" y="938"/>
                  </a:lnTo>
                  <a:lnTo>
                    <a:pt x="176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9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72"/>
            <p:cNvSpPr>
              <a:spLocks/>
            </p:cNvSpPr>
            <p:nvPr/>
          </p:nvSpPr>
          <p:spPr bwMode="auto">
            <a:xfrm>
              <a:off x="956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3"/>
            <p:cNvSpPr>
              <a:spLocks/>
            </p:cNvSpPr>
            <p:nvPr/>
          </p:nvSpPr>
          <p:spPr bwMode="auto">
            <a:xfrm>
              <a:off x="10630" y="19107"/>
              <a:ext cx="539" cy="574"/>
            </a:xfrm>
            <a:custGeom>
              <a:avLst/>
              <a:gdLst/>
              <a:ahLst/>
              <a:cxnLst>
                <a:cxn ang="0">
                  <a:pos x="506" y="199"/>
                </a:cxn>
                <a:cxn ang="0">
                  <a:pos x="539" y="165"/>
                </a:cxn>
                <a:cxn ang="0">
                  <a:pos x="539" y="154"/>
                </a:cxn>
                <a:cxn ang="0">
                  <a:pos x="528" y="132"/>
                </a:cxn>
                <a:cxn ang="0">
                  <a:pos x="517" y="121"/>
                </a:cxn>
                <a:cxn ang="0">
                  <a:pos x="473" y="121"/>
                </a:cxn>
                <a:cxn ang="0">
                  <a:pos x="462" y="132"/>
                </a:cxn>
                <a:cxn ang="0">
                  <a:pos x="286" y="254"/>
                </a:cxn>
                <a:cxn ang="0">
                  <a:pos x="308" y="55"/>
                </a:cxn>
                <a:cxn ang="0">
                  <a:pos x="308" y="22"/>
                </a:cxn>
                <a:cxn ang="0">
                  <a:pos x="286" y="0"/>
                </a:cxn>
                <a:cxn ang="0">
                  <a:pos x="264" y="0"/>
                </a:cxn>
                <a:cxn ang="0">
                  <a:pos x="242" y="11"/>
                </a:cxn>
                <a:cxn ang="0">
                  <a:pos x="220" y="33"/>
                </a:cxn>
                <a:cxn ang="0">
                  <a:pos x="242" y="254"/>
                </a:cxn>
                <a:cxn ang="0">
                  <a:pos x="66" y="132"/>
                </a:cxn>
                <a:cxn ang="0">
                  <a:pos x="55" y="121"/>
                </a:cxn>
                <a:cxn ang="0">
                  <a:pos x="33" y="121"/>
                </a:cxn>
                <a:cxn ang="0">
                  <a:pos x="11" y="132"/>
                </a:cxn>
                <a:cxn ang="0">
                  <a:pos x="0" y="143"/>
                </a:cxn>
                <a:cxn ang="0">
                  <a:pos x="0" y="177"/>
                </a:cxn>
                <a:cxn ang="0">
                  <a:pos x="11" y="188"/>
                </a:cxn>
                <a:cxn ang="0">
                  <a:pos x="11" y="199"/>
                </a:cxn>
                <a:cxn ang="0">
                  <a:pos x="33" y="199"/>
                </a:cxn>
                <a:cxn ang="0">
                  <a:pos x="220" y="287"/>
                </a:cxn>
                <a:cxn ang="0">
                  <a:pos x="33" y="375"/>
                </a:cxn>
                <a:cxn ang="0">
                  <a:pos x="11" y="375"/>
                </a:cxn>
                <a:cxn ang="0">
                  <a:pos x="0" y="386"/>
                </a:cxn>
                <a:cxn ang="0">
                  <a:pos x="0" y="419"/>
                </a:cxn>
                <a:cxn ang="0">
                  <a:pos x="11" y="441"/>
                </a:cxn>
                <a:cxn ang="0">
                  <a:pos x="22" y="452"/>
                </a:cxn>
                <a:cxn ang="0">
                  <a:pos x="55" y="452"/>
                </a:cxn>
                <a:cxn ang="0">
                  <a:pos x="66" y="441"/>
                </a:cxn>
                <a:cxn ang="0">
                  <a:pos x="242" y="320"/>
                </a:cxn>
                <a:cxn ang="0">
                  <a:pos x="220" y="541"/>
                </a:cxn>
                <a:cxn ang="0">
                  <a:pos x="242" y="563"/>
                </a:cxn>
                <a:cxn ang="0">
                  <a:pos x="264" y="574"/>
                </a:cxn>
                <a:cxn ang="0">
                  <a:pos x="286" y="574"/>
                </a:cxn>
                <a:cxn ang="0">
                  <a:pos x="308" y="552"/>
                </a:cxn>
                <a:cxn ang="0">
                  <a:pos x="308" y="497"/>
                </a:cxn>
                <a:cxn ang="0">
                  <a:pos x="297" y="430"/>
                </a:cxn>
                <a:cxn ang="0">
                  <a:pos x="286" y="353"/>
                </a:cxn>
                <a:cxn ang="0">
                  <a:pos x="286" y="320"/>
                </a:cxn>
                <a:cxn ang="0">
                  <a:pos x="330" y="353"/>
                </a:cxn>
                <a:cxn ang="0">
                  <a:pos x="385" y="386"/>
                </a:cxn>
                <a:cxn ang="0">
                  <a:pos x="451" y="430"/>
                </a:cxn>
                <a:cxn ang="0">
                  <a:pos x="473" y="441"/>
                </a:cxn>
                <a:cxn ang="0">
                  <a:pos x="484" y="452"/>
                </a:cxn>
                <a:cxn ang="0">
                  <a:pos x="495" y="452"/>
                </a:cxn>
                <a:cxn ang="0">
                  <a:pos x="517" y="441"/>
                </a:cxn>
                <a:cxn ang="0">
                  <a:pos x="528" y="430"/>
                </a:cxn>
                <a:cxn ang="0">
                  <a:pos x="539" y="408"/>
                </a:cxn>
                <a:cxn ang="0">
                  <a:pos x="528" y="386"/>
                </a:cxn>
                <a:cxn ang="0">
                  <a:pos x="517" y="375"/>
                </a:cxn>
                <a:cxn ang="0">
                  <a:pos x="506" y="375"/>
                </a:cxn>
                <a:cxn ang="0">
                  <a:pos x="308" y="287"/>
                </a:cxn>
                <a:cxn ang="0">
                  <a:pos x="506" y="199"/>
                </a:cxn>
              </a:cxnLst>
              <a:rect l="0" t="0" r="r" b="b"/>
              <a:pathLst>
                <a:path w="539" h="574">
                  <a:moveTo>
                    <a:pt x="506" y="199"/>
                  </a:moveTo>
                  <a:lnTo>
                    <a:pt x="539" y="165"/>
                  </a:lnTo>
                  <a:lnTo>
                    <a:pt x="539" y="154"/>
                  </a:lnTo>
                  <a:lnTo>
                    <a:pt x="528" y="132"/>
                  </a:lnTo>
                  <a:lnTo>
                    <a:pt x="517" y="121"/>
                  </a:lnTo>
                  <a:lnTo>
                    <a:pt x="473" y="121"/>
                  </a:lnTo>
                  <a:lnTo>
                    <a:pt x="462" y="132"/>
                  </a:lnTo>
                  <a:lnTo>
                    <a:pt x="286" y="254"/>
                  </a:lnTo>
                  <a:lnTo>
                    <a:pt x="308" y="55"/>
                  </a:lnTo>
                  <a:lnTo>
                    <a:pt x="308" y="22"/>
                  </a:lnTo>
                  <a:lnTo>
                    <a:pt x="286" y="0"/>
                  </a:lnTo>
                  <a:lnTo>
                    <a:pt x="264" y="0"/>
                  </a:lnTo>
                  <a:lnTo>
                    <a:pt x="242" y="11"/>
                  </a:lnTo>
                  <a:lnTo>
                    <a:pt x="220" y="33"/>
                  </a:lnTo>
                  <a:lnTo>
                    <a:pt x="242" y="254"/>
                  </a:lnTo>
                  <a:lnTo>
                    <a:pt x="66" y="132"/>
                  </a:lnTo>
                  <a:lnTo>
                    <a:pt x="55" y="121"/>
                  </a:lnTo>
                  <a:lnTo>
                    <a:pt x="33" y="121"/>
                  </a:lnTo>
                  <a:lnTo>
                    <a:pt x="11" y="132"/>
                  </a:lnTo>
                  <a:lnTo>
                    <a:pt x="0" y="143"/>
                  </a:lnTo>
                  <a:lnTo>
                    <a:pt x="0" y="177"/>
                  </a:lnTo>
                  <a:lnTo>
                    <a:pt x="11" y="188"/>
                  </a:lnTo>
                  <a:lnTo>
                    <a:pt x="11" y="199"/>
                  </a:lnTo>
                  <a:lnTo>
                    <a:pt x="33" y="199"/>
                  </a:lnTo>
                  <a:lnTo>
                    <a:pt x="220" y="287"/>
                  </a:lnTo>
                  <a:lnTo>
                    <a:pt x="33" y="375"/>
                  </a:lnTo>
                  <a:lnTo>
                    <a:pt x="11" y="375"/>
                  </a:lnTo>
                  <a:lnTo>
                    <a:pt x="0" y="386"/>
                  </a:lnTo>
                  <a:lnTo>
                    <a:pt x="0" y="419"/>
                  </a:lnTo>
                  <a:lnTo>
                    <a:pt x="11" y="441"/>
                  </a:lnTo>
                  <a:lnTo>
                    <a:pt x="22" y="452"/>
                  </a:lnTo>
                  <a:lnTo>
                    <a:pt x="55" y="452"/>
                  </a:lnTo>
                  <a:lnTo>
                    <a:pt x="66" y="441"/>
                  </a:lnTo>
                  <a:lnTo>
                    <a:pt x="242" y="320"/>
                  </a:lnTo>
                  <a:lnTo>
                    <a:pt x="220" y="541"/>
                  </a:lnTo>
                  <a:lnTo>
                    <a:pt x="242" y="563"/>
                  </a:lnTo>
                  <a:lnTo>
                    <a:pt x="264" y="574"/>
                  </a:lnTo>
                  <a:lnTo>
                    <a:pt x="286" y="574"/>
                  </a:lnTo>
                  <a:lnTo>
                    <a:pt x="308" y="552"/>
                  </a:lnTo>
                  <a:lnTo>
                    <a:pt x="308" y="497"/>
                  </a:lnTo>
                  <a:lnTo>
                    <a:pt x="297" y="430"/>
                  </a:lnTo>
                  <a:lnTo>
                    <a:pt x="286" y="353"/>
                  </a:lnTo>
                  <a:lnTo>
                    <a:pt x="286" y="320"/>
                  </a:lnTo>
                  <a:lnTo>
                    <a:pt x="330" y="353"/>
                  </a:lnTo>
                  <a:lnTo>
                    <a:pt x="385" y="386"/>
                  </a:lnTo>
                  <a:lnTo>
                    <a:pt x="451" y="430"/>
                  </a:lnTo>
                  <a:lnTo>
                    <a:pt x="473" y="441"/>
                  </a:lnTo>
                  <a:lnTo>
                    <a:pt x="484" y="452"/>
                  </a:lnTo>
                  <a:lnTo>
                    <a:pt x="495" y="452"/>
                  </a:lnTo>
                  <a:lnTo>
                    <a:pt x="517" y="441"/>
                  </a:lnTo>
                  <a:lnTo>
                    <a:pt x="528" y="430"/>
                  </a:lnTo>
                  <a:lnTo>
                    <a:pt x="539" y="408"/>
                  </a:lnTo>
                  <a:lnTo>
                    <a:pt x="528" y="386"/>
                  </a:lnTo>
                  <a:lnTo>
                    <a:pt x="517" y="375"/>
                  </a:lnTo>
                  <a:lnTo>
                    <a:pt x="506" y="375"/>
                  </a:lnTo>
                  <a:lnTo>
                    <a:pt x="308" y="287"/>
                  </a:lnTo>
                  <a:lnTo>
                    <a:pt x="506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4"/>
            <p:cNvSpPr>
              <a:spLocks noEditPoints="1"/>
            </p:cNvSpPr>
            <p:nvPr/>
          </p:nvSpPr>
          <p:spPr bwMode="auto">
            <a:xfrm>
              <a:off x="12027" y="19725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5"/>
            <p:cNvSpPr>
              <a:spLocks noEditPoints="1"/>
            </p:cNvSpPr>
            <p:nvPr/>
          </p:nvSpPr>
          <p:spPr bwMode="auto">
            <a:xfrm>
              <a:off x="13974" y="19570"/>
              <a:ext cx="858" cy="872"/>
            </a:xfrm>
            <a:custGeom>
              <a:avLst/>
              <a:gdLst/>
              <a:ahLst/>
              <a:cxnLst>
                <a:cxn ang="0">
                  <a:pos x="561" y="740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5"/>
                </a:cxn>
                <a:cxn ang="0">
                  <a:pos x="814" y="574"/>
                </a:cxn>
                <a:cxn ang="0">
                  <a:pos x="781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82" y="751"/>
                </a:cxn>
                <a:cxn ang="0">
                  <a:pos x="671" y="254"/>
                </a:cxn>
                <a:cxn ang="0">
                  <a:pos x="605" y="100"/>
                </a:cxn>
                <a:cxn ang="0">
                  <a:pos x="341" y="0"/>
                </a:cxn>
                <a:cxn ang="0">
                  <a:pos x="143" y="56"/>
                </a:cxn>
                <a:cxn ang="0">
                  <a:pos x="55" y="210"/>
                </a:cxn>
                <a:cxn ang="0">
                  <a:pos x="88" y="287"/>
                </a:cxn>
                <a:cxn ang="0">
                  <a:pos x="176" y="298"/>
                </a:cxn>
                <a:cxn ang="0">
                  <a:pos x="220" y="265"/>
                </a:cxn>
                <a:cxn ang="0">
                  <a:pos x="231" y="188"/>
                </a:cxn>
                <a:cxn ang="0">
                  <a:pos x="209" y="155"/>
                </a:cxn>
                <a:cxn ang="0">
                  <a:pos x="132" y="133"/>
                </a:cxn>
                <a:cxn ang="0">
                  <a:pos x="275" y="45"/>
                </a:cxn>
                <a:cxn ang="0">
                  <a:pos x="407" y="56"/>
                </a:cxn>
                <a:cxn ang="0">
                  <a:pos x="517" y="177"/>
                </a:cxn>
                <a:cxn ang="0">
                  <a:pos x="539" y="354"/>
                </a:cxn>
                <a:cxn ang="0">
                  <a:pos x="187" y="420"/>
                </a:cxn>
                <a:cxn ang="0">
                  <a:pos x="22" y="585"/>
                </a:cxn>
                <a:cxn ang="0">
                  <a:pos x="22" y="751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506" y="784"/>
                </a:cxn>
                <a:cxn ang="0">
                  <a:pos x="539" y="398"/>
                </a:cxn>
                <a:cxn ang="0">
                  <a:pos x="528" y="685"/>
                </a:cxn>
                <a:cxn ang="0">
                  <a:pos x="429" y="795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54" y="718"/>
                </a:cxn>
                <a:cxn ang="0">
                  <a:pos x="154" y="607"/>
                </a:cxn>
                <a:cxn ang="0">
                  <a:pos x="231" y="497"/>
                </a:cxn>
                <a:cxn ang="0">
                  <a:pos x="407" y="409"/>
                </a:cxn>
              </a:cxnLst>
              <a:rect l="0" t="0" r="r" b="b"/>
              <a:pathLst>
                <a:path w="858" h="872">
                  <a:moveTo>
                    <a:pt x="550" y="707"/>
                  </a:moveTo>
                  <a:lnTo>
                    <a:pt x="561" y="740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2"/>
                  </a:lnTo>
                  <a:lnTo>
                    <a:pt x="858" y="685"/>
                  </a:lnTo>
                  <a:lnTo>
                    <a:pt x="858" y="574"/>
                  </a:lnTo>
                  <a:lnTo>
                    <a:pt x="814" y="574"/>
                  </a:lnTo>
                  <a:lnTo>
                    <a:pt x="814" y="729"/>
                  </a:lnTo>
                  <a:lnTo>
                    <a:pt x="781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82" y="751"/>
                  </a:lnTo>
                  <a:lnTo>
                    <a:pt x="671" y="729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100"/>
                  </a:lnTo>
                  <a:lnTo>
                    <a:pt x="484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6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66" y="243"/>
                  </a:lnTo>
                  <a:lnTo>
                    <a:pt x="88" y="287"/>
                  </a:lnTo>
                  <a:lnTo>
                    <a:pt x="121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20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8"/>
                  </a:lnTo>
                  <a:lnTo>
                    <a:pt x="275" y="45"/>
                  </a:lnTo>
                  <a:lnTo>
                    <a:pt x="341" y="45"/>
                  </a:lnTo>
                  <a:lnTo>
                    <a:pt x="407" y="56"/>
                  </a:lnTo>
                  <a:lnTo>
                    <a:pt x="473" y="100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4"/>
                  </a:lnTo>
                  <a:lnTo>
                    <a:pt x="319" y="376"/>
                  </a:lnTo>
                  <a:lnTo>
                    <a:pt x="187" y="420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4"/>
                  </a:lnTo>
                  <a:lnTo>
                    <a:pt x="22" y="751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506" y="784"/>
                  </a:lnTo>
                  <a:lnTo>
                    <a:pt x="550" y="707"/>
                  </a:lnTo>
                  <a:close/>
                  <a:moveTo>
                    <a:pt x="539" y="398"/>
                  </a:moveTo>
                  <a:lnTo>
                    <a:pt x="539" y="585"/>
                  </a:lnTo>
                  <a:lnTo>
                    <a:pt x="528" y="685"/>
                  </a:lnTo>
                  <a:lnTo>
                    <a:pt x="484" y="751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54" y="718"/>
                  </a:lnTo>
                  <a:lnTo>
                    <a:pt x="143" y="663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31" y="497"/>
                  </a:lnTo>
                  <a:lnTo>
                    <a:pt x="297" y="442"/>
                  </a:lnTo>
                  <a:lnTo>
                    <a:pt x="407" y="409"/>
                  </a:lnTo>
                  <a:lnTo>
                    <a:pt x="539" y="3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76"/>
            <p:cNvSpPr>
              <a:spLocks/>
            </p:cNvSpPr>
            <p:nvPr/>
          </p:nvSpPr>
          <p:spPr bwMode="auto">
            <a:xfrm>
              <a:off x="14898" y="19581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77"/>
            <p:cNvSpPr>
              <a:spLocks noEditPoints="1"/>
            </p:cNvSpPr>
            <p:nvPr/>
          </p:nvSpPr>
          <p:spPr bwMode="auto">
            <a:xfrm>
              <a:off x="15635" y="19559"/>
              <a:ext cx="869" cy="1247"/>
            </a:xfrm>
            <a:custGeom>
              <a:avLst/>
              <a:gdLst/>
              <a:ahLst/>
              <a:cxnLst>
                <a:cxn ang="0">
                  <a:pos x="297" y="508"/>
                </a:cxn>
                <a:cxn ang="0">
                  <a:pos x="220" y="398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100"/>
                </a:cxn>
                <a:cxn ang="0">
                  <a:pos x="330" y="67"/>
                </a:cxn>
                <a:cxn ang="0">
                  <a:pos x="451" y="89"/>
                </a:cxn>
                <a:cxn ang="0">
                  <a:pos x="528" y="199"/>
                </a:cxn>
                <a:cxn ang="0">
                  <a:pos x="539" y="342"/>
                </a:cxn>
                <a:cxn ang="0">
                  <a:pos x="506" y="464"/>
                </a:cxn>
                <a:cxn ang="0">
                  <a:pos x="407" y="530"/>
                </a:cxn>
                <a:cxn ang="0">
                  <a:pos x="187" y="519"/>
                </a:cxn>
                <a:cxn ang="0">
                  <a:pos x="374" y="574"/>
                </a:cxn>
                <a:cxn ang="0">
                  <a:pos x="594" y="497"/>
                </a:cxn>
                <a:cxn ang="0">
                  <a:pos x="682" y="298"/>
                </a:cxn>
                <a:cxn ang="0">
                  <a:pos x="605" y="122"/>
                </a:cxn>
                <a:cxn ang="0">
                  <a:pos x="682" y="67"/>
                </a:cxn>
                <a:cxn ang="0">
                  <a:pos x="792" y="45"/>
                </a:cxn>
                <a:cxn ang="0">
                  <a:pos x="759" y="78"/>
                </a:cxn>
                <a:cxn ang="0">
                  <a:pos x="781" y="144"/>
                </a:cxn>
                <a:cxn ang="0">
                  <a:pos x="825" y="155"/>
                </a:cxn>
                <a:cxn ang="0">
                  <a:pos x="858" y="133"/>
                </a:cxn>
                <a:cxn ang="0">
                  <a:pos x="869" y="78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62" y="33"/>
                </a:cxn>
                <a:cxn ang="0">
                  <a:pos x="253" y="45"/>
                </a:cxn>
                <a:cxn ang="0">
                  <a:pos x="88" y="199"/>
                </a:cxn>
                <a:cxn ang="0">
                  <a:pos x="88" y="409"/>
                </a:cxn>
                <a:cxn ang="0">
                  <a:pos x="132" y="519"/>
                </a:cxn>
                <a:cxn ang="0">
                  <a:pos x="99" y="607"/>
                </a:cxn>
                <a:cxn ang="0">
                  <a:pos x="110" y="729"/>
                </a:cxn>
                <a:cxn ang="0">
                  <a:pos x="143" y="795"/>
                </a:cxn>
                <a:cxn ang="0">
                  <a:pos x="77" y="872"/>
                </a:cxn>
                <a:cxn ang="0">
                  <a:pos x="0" y="1016"/>
                </a:cxn>
                <a:cxn ang="0">
                  <a:pos x="121" y="1181"/>
                </a:cxn>
                <a:cxn ang="0">
                  <a:pos x="418" y="1247"/>
                </a:cxn>
                <a:cxn ang="0">
                  <a:pos x="660" y="1203"/>
                </a:cxn>
                <a:cxn ang="0">
                  <a:pos x="825" y="1093"/>
                </a:cxn>
                <a:cxn ang="0">
                  <a:pos x="836" y="927"/>
                </a:cxn>
                <a:cxn ang="0">
                  <a:pos x="715" y="795"/>
                </a:cxn>
                <a:cxn ang="0">
                  <a:pos x="506" y="740"/>
                </a:cxn>
                <a:cxn ang="0">
                  <a:pos x="220" y="729"/>
                </a:cxn>
                <a:cxn ang="0">
                  <a:pos x="165" y="674"/>
                </a:cxn>
                <a:cxn ang="0">
                  <a:pos x="154" y="574"/>
                </a:cxn>
                <a:cxn ang="0">
                  <a:pos x="187" y="519"/>
                </a:cxn>
                <a:cxn ang="0">
                  <a:pos x="297" y="1192"/>
                </a:cxn>
                <a:cxn ang="0">
                  <a:pos x="121" y="1082"/>
                </a:cxn>
                <a:cxn ang="0">
                  <a:pos x="110" y="960"/>
                </a:cxn>
                <a:cxn ang="0">
                  <a:pos x="165" y="883"/>
                </a:cxn>
                <a:cxn ang="0">
                  <a:pos x="253" y="850"/>
                </a:cxn>
                <a:cxn ang="0">
                  <a:pos x="616" y="872"/>
                </a:cxn>
                <a:cxn ang="0">
                  <a:pos x="726" y="938"/>
                </a:cxn>
                <a:cxn ang="0">
                  <a:pos x="726" y="1082"/>
                </a:cxn>
                <a:cxn ang="0">
                  <a:pos x="550" y="1192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97" y="508"/>
                  </a:lnTo>
                  <a:lnTo>
                    <a:pt x="242" y="464"/>
                  </a:lnTo>
                  <a:lnTo>
                    <a:pt x="220" y="398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2"/>
                  </a:lnTo>
                  <a:lnTo>
                    <a:pt x="264" y="100"/>
                  </a:lnTo>
                  <a:lnTo>
                    <a:pt x="297" y="89"/>
                  </a:lnTo>
                  <a:lnTo>
                    <a:pt x="330" y="67"/>
                  </a:lnTo>
                  <a:lnTo>
                    <a:pt x="374" y="67"/>
                  </a:lnTo>
                  <a:lnTo>
                    <a:pt x="451" y="89"/>
                  </a:lnTo>
                  <a:lnTo>
                    <a:pt x="506" y="133"/>
                  </a:lnTo>
                  <a:lnTo>
                    <a:pt x="528" y="199"/>
                  </a:lnTo>
                  <a:lnTo>
                    <a:pt x="539" y="254"/>
                  </a:lnTo>
                  <a:lnTo>
                    <a:pt x="539" y="342"/>
                  </a:lnTo>
                  <a:lnTo>
                    <a:pt x="528" y="376"/>
                  </a:lnTo>
                  <a:lnTo>
                    <a:pt x="506" y="464"/>
                  </a:lnTo>
                  <a:lnTo>
                    <a:pt x="451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87" y="519"/>
                  </a:moveTo>
                  <a:lnTo>
                    <a:pt x="297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9"/>
                  </a:lnTo>
                  <a:lnTo>
                    <a:pt x="682" y="298"/>
                  </a:lnTo>
                  <a:lnTo>
                    <a:pt x="660" y="199"/>
                  </a:lnTo>
                  <a:lnTo>
                    <a:pt x="605" y="122"/>
                  </a:lnTo>
                  <a:lnTo>
                    <a:pt x="638" y="89"/>
                  </a:lnTo>
                  <a:lnTo>
                    <a:pt x="682" y="67"/>
                  </a:lnTo>
                  <a:lnTo>
                    <a:pt x="748" y="45"/>
                  </a:lnTo>
                  <a:lnTo>
                    <a:pt x="792" y="45"/>
                  </a:lnTo>
                  <a:lnTo>
                    <a:pt x="770" y="56"/>
                  </a:lnTo>
                  <a:lnTo>
                    <a:pt x="759" y="78"/>
                  </a:lnTo>
                  <a:lnTo>
                    <a:pt x="759" y="100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3"/>
                  </a:lnTo>
                  <a:lnTo>
                    <a:pt x="869" y="122"/>
                  </a:lnTo>
                  <a:lnTo>
                    <a:pt x="869" y="78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9"/>
                  </a:lnTo>
                  <a:lnTo>
                    <a:pt x="462" y="33"/>
                  </a:lnTo>
                  <a:lnTo>
                    <a:pt x="374" y="22"/>
                  </a:lnTo>
                  <a:lnTo>
                    <a:pt x="253" y="45"/>
                  </a:lnTo>
                  <a:lnTo>
                    <a:pt x="154" y="111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9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99" y="607"/>
                  </a:lnTo>
                  <a:lnTo>
                    <a:pt x="99" y="685"/>
                  </a:lnTo>
                  <a:lnTo>
                    <a:pt x="110" y="729"/>
                  </a:lnTo>
                  <a:lnTo>
                    <a:pt x="121" y="762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6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64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25" y="1093"/>
                  </a:lnTo>
                  <a:lnTo>
                    <a:pt x="847" y="1005"/>
                  </a:lnTo>
                  <a:lnTo>
                    <a:pt x="836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1"/>
                  </a:lnTo>
                  <a:lnTo>
                    <a:pt x="506" y="740"/>
                  </a:lnTo>
                  <a:lnTo>
                    <a:pt x="253" y="740"/>
                  </a:lnTo>
                  <a:lnTo>
                    <a:pt x="220" y="729"/>
                  </a:lnTo>
                  <a:lnTo>
                    <a:pt x="187" y="707"/>
                  </a:lnTo>
                  <a:lnTo>
                    <a:pt x="165" y="674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87" y="519"/>
                  </a:lnTo>
                  <a:close/>
                  <a:moveTo>
                    <a:pt x="429" y="1203"/>
                  </a:moveTo>
                  <a:lnTo>
                    <a:pt x="297" y="1192"/>
                  </a:lnTo>
                  <a:lnTo>
                    <a:pt x="187" y="1148"/>
                  </a:lnTo>
                  <a:lnTo>
                    <a:pt x="121" y="1082"/>
                  </a:lnTo>
                  <a:lnTo>
                    <a:pt x="99" y="1016"/>
                  </a:lnTo>
                  <a:lnTo>
                    <a:pt x="110" y="960"/>
                  </a:lnTo>
                  <a:lnTo>
                    <a:pt x="132" y="916"/>
                  </a:lnTo>
                  <a:lnTo>
                    <a:pt x="165" y="883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48" y="1016"/>
                  </a:lnTo>
                  <a:lnTo>
                    <a:pt x="726" y="1082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29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78"/>
            <p:cNvSpPr>
              <a:spLocks/>
            </p:cNvSpPr>
            <p:nvPr/>
          </p:nvSpPr>
          <p:spPr bwMode="auto">
            <a:xfrm>
              <a:off x="16922" y="19581"/>
              <a:ext cx="1474" cy="839"/>
            </a:xfrm>
            <a:custGeom>
              <a:avLst/>
              <a:gdLst/>
              <a:ahLst/>
              <a:cxnLst>
                <a:cxn ang="0">
                  <a:pos x="143" y="729"/>
                </a:cxn>
                <a:cxn ang="0">
                  <a:pos x="88" y="773"/>
                </a:cxn>
                <a:cxn ang="0">
                  <a:pos x="0" y="784"/>
                </a:cxn>
                <a:cxn ang="0">
                  <a:pos x="110" y="839"/>
                </a:cxn>
                <a:cxn ang="0">
                  <a:pos x="308" y="839"/>
                </a:cxn>
                <a:cxn ang="0">
                  <a:pos x="418" y="784"/>
                </a:cxn>
                <a:cxn ang="0">
                  <a:pos x="330" y="773"/>
                </a:cxn>
                <a:cxn ang="0">
                  <a:pos x="275" y="729"/>
                </a:cxn>
                <a:cxn ang="0">
                  <a:pos x="297" y="210"/>
                </a:cxn>
                <a:cxn ang="0">
                  <a:pos x="440" y="56"/>
                </a:cxn>
                <a:cxn ang="0">
                  <a:pos x="605" y="56"/>
                </a:cxn>
                <a:cxn ang="0">
                  <a:pos x="660" y="177"/>
                </a:cxn>
                <a:cxn ang="0">
                  <a:pos x="671" y="729"/>
                </a:cxn>
                <a:cxn ang="0">
                  <a:pos x="638" y="773"/>
                </a:cxn>
                <a:cxn ang="0">
                  <a:pos x="572" y="784"/>
                </a:cxn>
                <a:cxn ang="0">
                  <a:pos x="517" y="839"/>
                </a:cxn>
                <a:cxn ang="0">
                  <a:pos x="737" y="828"/>
                </a:cxn>
                <a:cxn ang="0">
                  <a:pos x="946" y="839"/>
                </a:cxn>
                <a:cxn ang="0">
                  <a:pos x="891" y="784"/>
                </a:cxn>
                <a:cxn ang="0">
                  <a:pos x="825" y="773"/>
                </a:cxn>
                <a:cxn ang="0">
                  <a:pos x="803" y="343"/>
                </a:cxn>
                <a:cxn ang="0">
                  <a:pos x="880" y="122"/>
                </a:cxn>
                <a:cxn ang="0">
                  <a:pos x="1056" y="45"/>
                </a:cxn>
                <a:cxn ang="0">
                  <a:pos x="1166" y="111"/>
                </a:cxn>
                <a:cxn ang="0">
                  <a:pos x="1199" y="254"/>
                </a:cxn>
                <a:cxn ang="0">
                  <a:pos x="1188" y="751"/>
                </a:cxn>
                <a:cxn ang="0">
                  <a:pos x="1144" y="773"/>
                </a:cxn>
                <a:cxn ang="0">
                  <a:pos x="1045" y="784"/>
                </a:cxn>
                <a:cxn ang="0">
                  <a:pos x="1155" y="839"/>
                </a:cxn>
                <a:cxn ang="0">
                  <a:pos x="1364" y="839"/>
                </a:cxn>
                <a:cxn ang="0">
                  <a:pos x="1474" y="784"/>
                </a:cxn>
                <a:cxn ang="0">
                  <a:pos x="1364" y="773"/>
                </a:cxn>
                <a:cxn ang="0">
                  <a:pos x="1331" y="751"/>
                </a:cxn>
                <a:cxn ang="0">
                  <a:pos x="1320" y="232"/>
                </a:cxn>
                <a:cxn ang="0">
                  <a:pos x="1265" y="67"/>
                </a:cxn>
                <a:cxn ang="0">
                  <a:pos x="1166" y="11"/>
                </a:cxn>
                <a:cxn ang="0">
                  <a:pos x="957" y="23"/>
                </a:cxn>
                <a:cxn ang="0">
                  <a:pos x="825" y="122"/>
                </a:cxn>
                <a:cxn ang="0">
                  <a:pos x="770" y="100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330" y="100"/>
                </a:cxn>
                <a:cxn ang="0">
                  <a:pos x="264" y="0"/>
                </a:cxn>
                <a:cxn ang="0">
                  <a:pos x="0" y="78"/>
                </a:cxn>
                <a:cxn ang="0">
                  <a:pos x="121" y="100"/>
                </a:cxn>
                <a:cxn ang="0">
                  <a:pos x="143" y="188"/>
                </a:cxn>
              </a:cxnLst>
              <a:rect l="0" t="0" r="r" b="b"/>
              <a:pathLst>
                <a:path w="1474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52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38" y="111"/>
                  </a:lnTo>
                  <a:lnTo>
                    <a:pt x="660" y="177"/>
                  </a:lnTo>
                  <a:lnTo>
                    <a:pt x="671" y="254"/>
                  </a:lnTo>
                  <a:lnTo>
                    <a:pt x="671" y="729"/>
                  </a:lnTo>
                  <a:lnTo>
                    <a:pt x="660" y="751"/>
                  </a:lnTo>
                  <a:lnTo>
                    <a:pt x="638" y="773"/>
                  </a:lnTo>
                  <a:lnTo>
                    <a:pt x="616" y="773"/>
                  </a:lnTo>
                  <a:lnTo>
                    <a:pt x="572" y="784"/>
                  </a:lnTo>
                  <a:lnTo>
                    <a:pt x="517" y="784"/>
                  </a:lnTo>
                  <a:lnTo>
                    <a:pt x="517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73"/>
                  </a:lnTo>
                  <a:lnTo>
                    <a:pt x="803" y="729"/>
                  </a:lnTo>
                  <a:lnTo>
                    <a:pt x="803" y="343"/>
                  </a:lnTo>
                  <a:lnTo>
                    <a:pt x="825" y="210"/>
                  </a:lnTo>
                  <a:lnTo>
                    <a:pt x="880" y="122"/>
                  </a:lnTo>
                  <a:lnTo>
                    <a:pt x="968" y="56"/>
                  </a:lnTo>
                  <a:lnTo>
                    <a:pt x="1056" y="45"/>
                  </a:lnTo>
                  <a:lnTo>
                    <a:pt x="1133" y="56"/>
                  </a:lnTo>
                  <a:lnTo>
                    <a:pt x="1166" y="111"/>
                  </a:lnTo>
                  <a:lnTo>
                    <a:pt x="1188" y="177"/>
                  </a:lnTo>
                  <a:lnTo>
                    <a:pt x="1199" y="254"/>
                  </a:lnTo>
                  <a:lnTo>
                    <a:pt x="1199" y="729"/>
                  </a:lnTo>
                  <a:lnTo>
                    <a:pt x="1188" y="751"/>
                  </a:lnTo>
                  <a:lnTo>
                    <a:pt x="1166" y="773"/>
                  </a:lnTo>
                  <a:lnTo>
                    <a:pt x="1144" y="773"/>
                  </a:lnTo>
                  <a:lnTo>
                    <a:pt x="1100" y="784"/>
                  </a:lnTo>
                  <a:lnTo>
                    <a:pt x="1045" y="784"/>
                  </a:lnTo>
                  <a:lnTo>
                    <a:pt x="1045" y="839"/>
                  </a:lnTo>
                  <a:lnTo>
                    <a:pt x="1155" y="839"/>
                  </a:lnTo>
                  <a:lnTo>
                    <a:pt x="1265" y="828"/>
                  </a:lnTo>
                  <a:lnTo>
                    <a:pt x="1364" y="839"/>
                  </a:lnTo>
                  <a:lnTo>
                    <a:pt x="1474" y="839"/>
                  </a:lnTo>
                  <a:lnTo>
                    <a:pt x="1474" y="784"/>
                  </a:lnTo>
                  <a:lnTo>
                    <a:pt x="1397" y="784"/>
                  </a:lnTo>
                  <a:lnTo>
                    <a:pt x="1364" y="773"/>
                  </a:lnTo>
                  <a:lnTo>
                    <a:pt x="1342" y="762"/>
                  </a:lnTo>
                  <a:lnTo>
                    <a:pt x="1331" y="751"/>
                  </a:lnTo>
                  <a:lnTo>
                    <a:pt x="1331" y="365"/>
                  </a:lnTo>
                  <a:lnTo>
                    <a:pt x="1320" y="232"/>
                  </a:lnTo>
                  <a:lnTo>
                    <a:pt x="1309" y="144"/>
                  </a:lnTo>
                  <a:lnTo>
                    <a:pt x="1265" y="67"/>
                  </a:lnTo>
                  <a:lnTo>
                    <a:pt x="1232" y="34"/>
                  </a:lnTo>
                  <a:lnTo>
                    <a:pt x="1166" y="11"/>
                  </a:lnTo>
                  <a:lnTo>
                    <a:pt x="1067" y="0"/>
                  </a:lnTo>
                  <a:lnTo>
                    <a:pt x="957" y="23"/>
                  </a:lnTo>
                  <a:lnTo>
                    <a:pt x="880" y="67"/>
                  </a:lnTo>
                  <a:lnTo>
                    <a:pt x="825" y="122"/>
                  </a:lnTo>
                  <a:lnTo>
                    <a:pt x="792" y="188"/>
                  </a:lnTo>
                  <a:lnTo>
                    <a:pt x="770" y="100"/>
                  </a:lnTo>
                  <a:lnTo>
                    <a:pt x="715" y="45"/>
                  </a:lnTo>
                  <a:lnTo>
                    <a:pt x="660" y="23"/>
                  </a:lnTo>
                  <a:lnTo>
                    <a:pt x="594" y="0"/>
                  </a:lnTo>
                  <a:lnTo>
                    <a:pt x="539" y="0"/>
                  </a:lnTo>
                  <a:lnTo>
                    <a:pt x="418" y="23"/>
                  </a:lnTo>
                  <a:lnTo>
                    <a:pt x="330" y="100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79"/>
            <p:cNvSpPr>
              <a:spLocks noEditPoints="1"/>
            </p:cNvSpPr>
            <p:nvPr/>
          </p:nvSpPr>
          <p:spPr bwMode="auto">
            <a:xfrm>
              <a:off x="18495" y="19151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3"/>
                </a:cxn>
                <a:cxn ang="0">
                  <a:pos x="11" y="508"/>
                </a:cxn>
                <a:cxn ang="0">
                  <a:pos x="66" y="508"/>
                </a:cxn>
                <a:cxn ang="0">
                  <a:pos x="99" y="519"/>
                </a:cxn>
                <a:cxn ang="0">
                  <a:pos x="143" y="541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9"/>
                </a:cxn>
                <a:cxn ang="0">
                  <a:pos x="143" y="1181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1"/>
                </a:cxn>
                <a:cxn ang="0">
                  <a:pos x="275" y="1159"/>
                </a:cxn>
                <a:cxn ang="0">
                  <a:pos x="275" y="1126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3"/>
                </a:cxn>
                <a:cxn ang="0">
                  <a:pos x="99" y="155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42" y="177"/>
                </a:cxn>
                <a:cxn ang="0">
                  <a:pos x="264" y="166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3"/>
                  </a:lnTo>
                  <a:lnTo>
                    <a:pt x="11" y="508"/>
                  </a:lnTo>
                  <a:lnTo>
                    <a:pt x="66" y="508"/>
                  </a:lnTo>
                  <a:lnTo>
                    <a:pt x="99" y="519"/>
                  </a:lnTo>
                  <a:lnTo>
                    <a:pt x="143" y="541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9"/>
                  </a:lnTo>
                  <a:lnTo>
                    <a:pt x="143" y="1181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1"/>
                  </a:lnTo>
                  <a:lnTo>
                    <a:pt x="275" y="1159"/>
                  </a:lnTo>
                  <a:lnTo>
                    <a:pt x="275" y="1126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3"/>
                  </a:lnTo>
                  <a:lnTo>
                    <a:pt x="99" y="155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42" y="177"/>
                  </a:lnTo>
                  <a:lnTo>
                    <a:pt x="264" y="166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580"/>
            <p:cNvSpPr>
              <a:spLocks/>
            </p:cNvSpPr>
            <p:nvPr/>
          </p:nvSpPr>
          <p:spPr bwMode="auto">
            <a:xfrm>
              <a:off x="19023" y="19581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9"/>
                </a:cxn>
                <a:cxn ang="0">
                  <a:pos x="275" y="343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6"/>
                </a:cxn>
                <a:cxn ang="0">
                  <a:pos x="528" y="45"/>
                </a:cxn>
                <a:cxn ang="0">
                  <a:pos x="605" y="56"/>
                </a:cxn>
                <a:cxn ang="0">
                  <a:pos x="649" y="111"/>
                </a:cxn>
                <a:cxn ang="0">
                  <a:pos x="671" y="177"/>
                </a:cxn>
                <a:cxn ang="0">
                  <a:pos x="671" y="729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1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7"/>
                </a:cxn>
                <a:cxn ang="0">
                  <a:pos x="704" y="34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6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49" y="111"/>
                  </a:lnTo>
                  <a:lnTo>
                    <a:pt x="671" y="177"/>
                  </a:lnTo>
                  <a:lnTo>
                    <a:pt x="671" y="729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1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7"/>
                  </a:lnTo>
                  <a:lnTo>
                    <a:pt x="704" y="34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6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581"/>
            <p:cNvSpPr>
              <a:spLocks/>
            </p:cNvSpPr>
            <p:nvPr/>
          </p:nvSpPr>
          <p:spPr bwMode="auto">
            <a:xfrm>
              <a:off x="14458" y="21137"/>
              <a:ext cx="484" cy="883"/>
            </a:xfrm>
            <a:custGeom>
              <a:avLst/>
              <a:gdLst/>
              <a:ahLst/>
              <a:cxnLst>
                <a:cxn ang="0">
                  <a:pos x="297" y="33"/>
                </a:cxn>
                <a:cxn ang="0">
                  <a:pos x="297" y="0"/>
                </a:cxn>
                <a:cxn ang="0">
                  <a:pos x="264" y="0"/>
                </a:cxn>
                <a:cxn ang="0">
                  <a:pos x="165" y="56"/>
                </a:cxn>
                <a:cxn ang="0">
                  <a:pos x="77" y="78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77" y="133"/>
                </a:cxn>
                <a:cxn ang="0">
                  <a:pos x="198" y="100"/>
                </a:cxn>
                <a:cxn ang="0">
                  <a:pos x="198" y="795"/>
                </a:cxn>
                <a:cxn ang="0">
                  <a:pos x="187" y="806"/>
                </a:cxn>
                <a:cxn ang="0">
                  <a:pos x="187" y="817"/>
                </a:cxn>
                <a:cxn ang="0">
                  <a:pos x="165" y="828"/>
                </a:cxn>
                <a:cxn ang="0">
                  <a:pos x="143" y="828"/>
                </a:cxn>
                <a:cxn ang="0">
                  <a:pos x="110" y="839"/>
                </a:cxn>
                <a:cxn ang="0">
                  <a:pos x="11" y="839"/>
                </a:cxn>
                <a:cxn ang="0">
                  <a:pos x="11" y="883"/>
                </a:cxn>
                <a:cxn ang="0">
                  <a:pos x="484" y="883"/>
                </a:cxn>
                <a:cxn ang="0">
                  <a:pos x="484" y="839"/>
                </a:cxn>
                <a:cxn ang="0">
                  <a:pos x="385" y="839"/>
                </a:cxn>
                <a:cxn ang="0">
                  <a:pos x="352" y="828"/>
                </a:cxn>
                <a:cxn ang="0">
                  <a:pos x="330" y="828"/>
                </a:cxn>
                <a:cxn ang="0">
                  <a:pos x="308" y="817"/>
                </a:cxn>
                <a:cxn ang="0">
                  <a:pos x="308" y="806"/>
                </a:cxn>
                <a:cxn ang="0">
                  <a:pos x="297" y="795"/>
                </a:cxn>
                <a:cxn ang="0">
                  <a:pos x="297" y="773"/>
                </a:cxn>
                <a:cxn ang="0">
                  <a:pos x="297" y="33"/>
                </a:cxn>
              </a:cxnLst>
              <a:rect l="0" t="0" r="r" b="b"/>
              <a:pathLst>
                <a:path w="484" h="883">
                  <a:moveTo>
                    <a:pt x="297" y="33"/>
                  </a:moveTo>
                  <a:lnTo>
                    <a:pt x="297" y="0"/>
                  </a:lnTo>
                  <a:lnTo>
                    <a:pt x="264" y="0"/>
                  </a:lnTo>
                  <a:lnTo>
                    <a:pt x="165" y="56"/>
                  </a:lnTo>
                  <a:lnTo>
                    <a:pt x="77" y="78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77" y="133"/>
                  </a:lnTo>
                  <a:lnTo>
                    <a:pt x="198" y="100"/>
                  </a:lnTo>
                  <a:lnTo>
                    <a:pt x="198" y="795"/>
                  </a:lnTo>
                  <a:lnTo>
                    <a:pt x="187" y="806"/>
                  </a:lnTo>
                  <a:lnTo>
                    <a:pt x="187" y="817"/>
                  </a:lnTo>
                  <a:lnTo>
                    <a:pt x="165" y="828"/>
                  </a:lnTo>
                  <a:lnTo>
                    <a:pt x="143" y="828"/>
                  </a:lnTo>
                  <a:lnTo>
                    <a:pt x="110" y="839"/>
                  </a:lnTo>
                  <a:lnTo>
                    <a:pt x="11" y="839"/>
                  </a:lnTo>
                  <a:lnTo>
                    <a:pt x="11" y="883"/>
                  </a:lnTo>
                  <a:lnTo>
                    <a:pt x="484" y="883"/>
                  </a:lnTo>
                  <a:lnTo>
                    <a:pt x="484" y="839"/>
                  </a:lnTo>
                  <a:lnTo>
                    <a:pt x="385" y="839"/>
                  </a:lnTo>
                  <a:lnTo>
                    <a:pt x="352" y="828"/>
                  </a:lnTo>
                  <a:lnTo>
                    <a:pt x="330" y="828"/>
                  </a:lnTo>
                  <a:lnTo>
                    <a:pt x="308" y="817"/>
                  </a:lnTo>
                  <a:lnTo>
                    <a:pt x="308" y="806"/>
                  </a:lnTo>
                  <a:lnTo>
                    <a:pt x="297" y="795"/>
                  </a:lnTo>
                  <a:lnTo>
                    <a:pt x="297" y="773"/>
                  </a:lnTo>
                  <a:lnTo>
                    <a:pt x="297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82"/>
            <p:cNvSpPr>
              <a:spLocks noEditPoints="1"/>
            </p:cNvSpPr>
            <p:nvPr/>
          </p:nvSpPr>
          <p:spPr bwMode="auto">
            <a:xfrm>
              <a:off x="15217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583"/>
            <p:cNvSpPr>
              <a:spLocks/>
            </p:cNvSpPr>
            <p:nvPr/>
          </p:nvSpPr>
          <p:spPr bwMode="auto">
            <a:xfrm>
              <a:off x="16361" y="21093"/>
              <a:ext cx="649" cy="938"/>
            </a:xfrm>
            <a:custGeom>
              <a:avLst/>
              <a:gdLst/>
              <a:ahLst/>
              <a:cxnLst>
                <a:cxn ang="0">
                  <a:pos x="319" y="11"/>
                </a:cxn>
                <a:cxn ang="0">
                  <a:pos x="297" y="0"/>
                </a:cxn>
                <a:cxn ang="0">
                  <a:pos x="253" y="11"/>
                </a:cxn>
                <a:cxn ang="0">
                  <a:pos x="132" y="22"/>
                </a:cxn>
                <a:cxn ang="0">
                  <a:pos x="99" y="33"/>
                </a:cxn>
                <a:cxn ang="0">
                  <a:pos x="110" y="66"/>
                </a:cxn>
                <a:cxn ang="0">
                  <a:pos x="198" y="77"/>
                </a:cxn>
                <a:cxn ang="0">
                  <a:pos x="11" y="872"/>
                </a:cxn>
                <a:cxn ang="0">
                  <a:pos x="0" y="916"/>
                </a:cxn>
                <a:cxn ang="0">
                  <a:pos x="66" y="938"/>
                </a:cxn>
                <a:cxn ang="0">
                  <a:pos x="121" y="861"/>
                </a:cxn>
                <a:cxn ang="0">
                  <a:pos x="176" y="629"/>
                </a:cxn>
                <a:cxn ang="0">
                  <a:pos x="264" y="640"/>
                </a:cxn>
                <a:cxn ang="0">
                  <a:pos x="319" y="673"/>
                </a:cxn>
                <a:cxn ang="0">
                  <a:pos x="341" y="762"/>
                </a:cxn>
                <a:cxn ang="0">
                  <a:pos x="330" y="806"/>
                </a:cxn>
                <a:cxn ang="0">
                  <a:pos x="352" y="883"/>
                </a:cxn>
                <a:cxn ang="0">
                  <a:pos x="407" y="927"/>
                </a:cxn>
                <a:cxn ang="0">
                  <a:pos x="473" y="938"/>
                </a:cxn>
                <a:cxn ang="0">
                  <a:pos x="583" y="872"/>
                </a:cxn>
                <a:cxn ang="0">
                  <a:pos x="638" y="728"/>
                </a:cxn>
                <a:cxn ang="0">
                  <a:pos x="605" y="717"/>
                </a:cxn>
                <a:cxn ang="0">
                  <a:pos x="594" y="751"/>
                </a:cxn>
                <a:cxn ang="0">
                  <a:pos x="550" y="850"/>
                </a:cxn>
                <a:cxn ang="0">
                  <a:pos x="473" y="905"/>
                </a:cxn>
                <a:cxn ang="0">
                  <a:pos x="440" y="883"/>
                </a:cxn>
                <a:cxn ang="0">
                  <a:pos x="429" y="795"/>
                </a:cxn>
                <a:cxn ang="0">
                  <a:pos x="440" y="751"/>
                </a:cxn>
                <a:cxn ang="0">
                  <a:pos x="429" y="673"/>
                </a:cxn>
                <a:cxn ang="0">
                  <a:pos x="330" y="607"/>
                </a:cxn>
                <a:cxn ang="0">
                  <a:pos x="231" y="596"/>
                </a:cxn>
                <a:cxn ang="0">
                  <a:pos x="319" y="519"/>
                </a:cxn>
                <a:cxn ang="0">
                  <a:pos x="407" y="442"/>
                </a:cxn>
                <a:cxn ang="0">
                  <a:pos x="550" y="375"/>
                </a:cxn>
                <a:cxn ang="0">
                  <a:pos x="583" y="386"/>
                </a:cxn>
                <a:cxn ang="0">
                  <a:pos x="561" y="408"/>
                </a:cxn>
                <a:cxn ang="0">
                  <a:pos x="528" y="442"/>
                </a:cxn>
                <a:cxn ang="0">
                  <a:pos x="572" y="519"/>
                </a:cxn>
                <a:cxn ang="0">
                  <a:pos x="616" y="508"/>
                </a:cxn>
                <a:cxn ang="0">
                  <a:pos x="649" y="464"/>
                </a:cxn>
                <a:cxn ang="0">
                  <a:pos x="638" y="386"/>
                </a:cxn>
                <a:cxn ang="0">
                  <a:pos x="583" y="342"/>
                </a:cxn>
                <a:cxn ang="0">
                  <a:pos x="473" y="353"/>
                </a:cxn>
                <a:cxn ang="0">
                  <a:pos x="341" y="453"/>
                </a:cxn>
                <a:cxn ang="0">
                  <a:pos x="231" y="541"/>
                </a:cxn>
                <a:cxn ang="0">
                  <a:pos x="319" y="44"/>
                </a:cxn>
              </a:cxnLst>
              <a:rect l="0" t="0" r="r" b="b"/>
              <a:pathLst>
                <a:path w="649" h="938">
                  <a:moveTo>
                    <a:pt x="319" y="44"/>
                  </a:moveTo>
                  <a:lnTo>
                    <a:pt x="319" y="11"/>
                  </a:lnTo>
                  <a:lnTo>
                    <a:pt x="308" y="11"/>
                  </a:lnTo>
                  <a:lnTo>
                    <a:pt x="297" y="0"/>
                  </a:lnTo>
                  <a:lnTo>
                    <a:pt x="275" y="0"/>
                  </a:lnTo>
                  <a:lnTo>
                    <a:pt x="253" y="11"/>
                  </a:lnTo>
                  <a:lnTo>
                    <a:pt x="154" y="11"/>
                  </a:lnTo>
                  <a:lnTo>
                    <a:pt x="132" y="22"/>
                  </a:lnTo>
                  <a:lnTo>
                    <a:pt x="110" y="22"/>
                  </a:lnTo>
                  <a:lnTo>
                    <a:pt x="99" y="33"/>
                  </a:lnTo>
                  <a:lnTo>
                    <a:pt x="99" y="55"/>
                  </a:lnTo>
                  <a:lnTo>
                    <a:pt x="110" y="66"/>
                  </a:lnTo>
                  <a:lnTo>
                    <a:pt x="187" y="66"/>
                  </a:lnTo>
                  <a:lnTo>
                    <a:pt x="198" y="77"/>
                  </a:lnTo>
                  <a:lnTo>
                    <a:pt x="198" y="122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0" y="916"/>
                  </a:lnTo>
                  <a:lnTo>
                    <a:pt x="22" y="938"/>
                  </a:lnTo>
                  <a:lnTo>
                    <a:pt x="66" y="938"/>
                  </a:lnTo>
                  <a:lnTo>
                    <a:pt x="88" y="927"/>
                  </a:lnTo>
                  <a:lnTo>
                    <a:pt x="121" y="861"/>
                  </a:lnTo>
                  <a:lnTo>
                    <a:pt x="143" y="728"/>
                  </a:lnTo>
                  <a:lnTo>
                    <a:pt x="176" y="629"/>
                  </a:lnTo>
                  <a:lnTo>
                    <a:pt x="220" y="629"/>
                  </a:lnTo>
                  <a:lnTo>
                    <a:pt x="264" y="640"/>
                  </a:lnTo>
                  <a:lnTo>
                    <a:pt x="297" y="662"/>
                  </a:lnTo>
                  <a:lnTo>
                    <a:pt x="319" y="673"/>
                  </a:lnTo>
                  <a:lnTo>
                    <a:pt x="341" y="740"/>
                  </a:lnTo>
                  <a:lnTo>
                    <a:pt x="341" y="762"/>
                  </a:lnTo>
                  <a:lnTo>
                    <a:pt x="330" y="784"/>
                  </a:lnTo>
                  <a:lnTo>
                    <a:pt x="330" y="806"/>
                  </a:lnTo>
                  <a:lnTo>
                    <a:pt x="341" y="850"/>
                  </a:lnTo>
                  <a:lnTo>
                    <a:pt x="352" y="883"/>
                  </a:lnTo>
                  <a:lnTo>
                    <a:pt x="374" y="905"/>
                  </a:lnTo>
                  <a:lnTo>
                    <a:pt x="407" y="927"/>
                  </a:lnTo>
                  <a:lnTo>
                    <a:pt x="440" y="938"/>
                  </a:lnTo>
                  <a:lnTo>
                    <a:pt x="473" y="938"/>
                  </a:lnTo>
                  <a:lnTo>
                    <a:pt x="539" y="916"/>
                  </a:lnTo>
                  <a:lnTo>
                    <a:pt x="583" y="872"/>
                  </a:lnTo>
                  <a:lnTo>
                    <a:pt x="638" y="762"/>
                  </a:lnTo>
                  <a:lnTo>
                    <a:pt x="638" y="728"/>
                  </a:lnTo>
                  <a:lnTo>
                    <a:pt x="627" y="717"/>
                  </a:lnTo>
                  <a:lnTo>
                    <a:pt x="605" y="717"/>
                  </a:lnTo>
                  <a:lnTo>
                    <a:pt x="605" y="728"/>
                  </a:lnTo>
                  <a:lnTo>
                    <a:pt x="594" y="751"/>
                  </a:lnTo>
                  <a:lnTo>
                    <a:pt x="572" y="817"/>
                  </a:lnTo>
                  <a:lnTo>
                    <a:pt x="550" y="850"/>
                  </a:lnTo>
                  <a:lnTo>
                    <a:pt x="506" y="894"/>
                  </a:lnTo>
                  <a:lnTo>
                    <a:pt x="473" y="905"/>
                  </a:lnTo>
                  <a:lnTo>
                    <a:pt x="451" y="894"/>
                  </a:lnTo>
                  <a:lnTo>
                    <a:pt x="440" y="883"/>
                  </a:lnTo>
                  <a:lnTo>
                    <a:pt x="429" y="861"/>
                  </a:lnTo>
                  <a:lnTo>
                    <a:pt x="429" y="795"/>
                  </a:lnTo>
                  <a:lnTo>
                    <a:pt x="440" y="773"/>
                  </a:lnTo>
                  <a:lnTo>
                    <a:pt x="440" y="751"/>
                  </a:lnTo>
                  <a:lnTo>
                    <a:pt x="451" y="728"/>
                  </a:lnTo>
                  <a:lnTo>
                    <a:pt x="429" y="673"/>
                  </a:lnTo>
                  <a:lnTo>
                    <a:pt x="385" y="629"/>
                  </a:lnTo>
                  <a:lnTo>
                    <a:pt x="330" y="607"/>
                  </a:lnTo>
                  <a:lnTo>
                    <a:pt x="275" y="596"/>
                  </a:lnTo>
                  <a:lnTo>
                    <a:pt x="231" y="596"/>
                  </a:lnTo>
                  <a:lnTo>
                    <a:pt x="297" y="552"/>
                  </a:lnTo>
                  <a:lnTo>
                    <a:pt x="319" y="519"/>
                  </a:lnTo>
                  <a:lnTo>
                    <a:pt x="341" y="508"/>
                  </a:lnTo>
                  <a:lnTo>
                    <a:pt x="407" y="442"/>
                  </a:lnTo>
                  <a:lnTo>
                    <a:pt x="473" y="397"/>
                  </a:lnTo>
                  <a:lnTo>
                    <a:pt x="550" y="375"/>
                  </a:lnTo>
                  <a:lnTo>
                    <a:pt x="561" y="375"/>
                  </a:lnTo>
                  <a:lnTo>
                    <a:pt x="583" y="386"/>
                  </a:lnTo>
                  <a:lnTo>
                    <a:pt x="594" y="397"/>
                  </a:lnTo>
                  <a:lnTo>
                    <a:pt x="561" y="408"/>
                  </a:lnTo>
                  <a:lnTo>
                    <a:pt x="539" y="420"/>
                  </a:lnTo>
                  <a:lnTo>
                    <a:pt x="528" y="442"/>
                  </a:lnTo>
                  <a:lnTo>
                    <a:pt x="528" y="497"/>
                  </a:lnTo>
                  <a:lnTo>
                    <a:pt x="572" y="519"/>
                  </a:lnTo>
                  <a:lnTo>
                    <a:pt x="594" y="519"/>
                  </a:lnTo>
                  <a:lnTo>
                    <a:pt x="616" y="508"/>
                  </a:lnTo>
                  <a:lnTo>
                    <a:pt x="638" y="486"/>
                  </a:lnTo>
                  <a:lnTo>
                    <a:pt x="649" y="464"/>
                  </a:lnTo>
                  <a:lnTo>
                    <a:pt x="649" y="408"/>
                  </a:lnTo>
                  <a:lnTo>
                    <a:pt x="638" y="386"/>
                  </a:lnTo>
                  <a:lnTo>
                    <a:pt x="616" y="364"/>
                  </a:lnTo>
                  <a:lnTo>
                    <a:pt x="583" y="342"/>
                  </a:lnTo>
                  <a:lnTo>
                    <a:pt x="550" y="342"/>
                  </a:lnTo>
                  <a:lnTo>
                    <a:pt x="473" y="353"/>
                  </a:lnTo>
                  <a:lnTo>
                    <a:pt x="407" y="397"/>
                  </a:lnTo>
                  <a:lnTo>
                    <a:pt x="341" y="453"/>
                  </a:lnTo>
                  <a:lnTo>
                    <a:pt x="286" y="508"/>
                  </a:lnTo>
                  <a:lnTo>
                    <a:pt x="231" y="541"/>
                  </a:lnTo>
                  <a:lnTo>
                    <a:pt x="187" y="574"/>
                  </a:lnTo>
                  <a:lnTo>
                    <a:pt x="319" y="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84"/>
            <p:cNvSpPr>
              <a:spLocks noEditPoints="1"/>
            </p:cNvSpPr>
            <p:nvPr/>
          </p:nvSpPr>
          <p:spPr bwMode="auto">
            <a:xfrm>
              <a:off x="17230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585"/>
            <p:cNvSpPr>
              <a:spLocks/>
            </p:cNvSpPr>
            <p:nvPr/>
          </p:nvSpPr>
          <p:spPr bwMode="auto">
            <a:xfrm>
              <a:off x="18363" y="21115"/>
              <a:ext cx="1210" cy="905"/>
            </a:xfrm>
            <a:custGeom>
              <a:avLst/>
              <a:gdLst/>
              <a:ahLst/>
              <a:cxnLst>
                <a:cxn ang="0">
                  <a:pos x="671" y="364"/>
                </a:cxn>
                <a:cxn ang="0">
                  <a:pos x="671" y="353"/>
                </a:cxn>
                <a:cxn ang="0">
                  <a:pos x="693" y="331"/>
                </a:cxn>
                <a:cxn ang="0">
                  <a:pos x="946" y="155"/>
                </a:cxn>
                <a:cxn ang="0">
                  <a:pos x="1111" y="55"/>
                </a:cxn>
                <a:cxn ang="0">
                  <a:pos x="1199" y="44"/>
                </a:cxn>
                <a:cxn ang="0">
                  <a:pos x="1210" y="11"/>
                </a:cxn>
                <a:cxn ang="0">
                  <a:pos x="924" y="0"/>
                </a:cxn>
                <a:cxn ang="0">
                  <a:pos x="913" y="33"/>
                </a:cxn>
                <a:cxn ang="0">
                  <a:pos x="946" y="44"/>
                </a:cxn>
                <a:cxn ang="0">
                  <a:pos x="957" y="89"/>
                </a:cxn>
                <a:cxn ang="0">
                  <a:pos x="902" y="133"/>
                </a:cxn>
                <a:cxn ang="0">
                  <a:pos x="462" y="100"/>
                </a:cxn>
                <a:cxn ang="0">
                  <a:pos x="484" y="55"/>
                </a:cxn>
                <a:cxn ang="0">
                  <a:pos x="605" y="44"/>
                </a:cxn>
                <a:cxn ang="0">
                  <a:pos x="616" y="11"/>
                </a:cxn>
                <a:cxn ang="0">
                  <a:pos x="231" y="0"/>
                </a:cxn>
                <a:cxn ang="0">
                  <a:pos x="220" y="33"/>
                </a:cxn>
                <a:cxn ang="0">
                  <a:pos x="330" y="44"/>
                </a:cxn>
                <a:cxn ang="0">
                  <a:pos x="341" y="100"/>
                </a:cxn>
                <a:cxn ang="0">
                  <a:pos x="154" y="828"/>
                </a:cxn>
                <a:cxn ang="0">
                  <a:pos x="132" y="850"/>
                </a:cxn>
                <a:cxn ang="0">
                  <a:pos x="88" y="861"/>
                </a:cxn>
                <a:cxn ang="0">
                  <a:pos x="11" y="872"/>
                </a:cxn>
                <a:cxn ang="0">
                  <a:pos x="11" y="894"/>
                </a:cxn>
                <a:cxn ang="0">
                  <a:pos x="385" y="905"/>
                </a:cxn>
                <a:cxn ang="0">
                  <a:pos x="396" y="861"/>
                </a:cxn>
                <a:cxn ang="0">
                  <a:pos x="308" y="850"/>
                </a:cxn>
                <a:cxn ang="0">
                  <a:pos x="275" y="839"/>
                </a:cxn>
                <a:cxn ang="0">
                  <a:pos x="286" y="773"/>
                </a:cxn>
                <a:cxn ang="0">
                  <a:pos x="341" y="574"/>
                </a:cxn>
                <a:cxn ang="0">
                  <a:pos x="748" y="795"/>
                </a:cxn>
                <a:cxn ang="0">
                  <a:pos x="759" y="839"/>
                </a:cxn>
                <a:cxn ang="0">
                  <a:pos x="737" y="850"/>
                </a:cxn>
                <a:cxn ang="0">
                  <a:pos x="682" y="861"/>
                </a:cxn>
                <a:cxn ang="0">
                  <a:pos x="671" y="905"/>
                </a:cxn>
                <a:cxn ang="0">
                  <a:pos x="1012" y="894"/>
                </a:cxn>
                <a:cxn ang="0">
                  <a:pos x="968" y="861"/>
                </a:cxn>
                <a:cxn ang="0">
                  <a:pos x="935" y="850"/>
                </a:cxn>
                <a:cxn ang="0">
                  <a:pos x="902" y="817"/>
                </a:cxn>
              </a:cxnLst>
              <a:rect l="0" t="0" r="r" b="b"/>
              <a:pathLst>
                <a:path w="1210" h="905">
                  <a:moveTo>
                    <a:pt x="671" y="375"/>
                  </a:moveTo>
                  <a:lnTo>
                    <a:pt x="671" y="364"/>
                  </a:lnTo>
                  <a:lnTo>
                    <a:pt x="660" y="353"/>
                  </a:lnTo>
                  <a:lnTo>
                    <a:pt x="671" y="353"/>
                  </a:lnTo>
                  <a:lnTo>
                    <a:pt x="671" y="342"/>
                  </a:lnTo>
                  <a:lnTo>
                    <a:pt x="693" y="331"/>
                  </a:lnTo>
                  <a:lnTo>
                    <a:pt x="825" y="232"/>
                  </a:lnTo>
                  <a:lnTo>
                    <a:pt x="946" y="155"/>
                  </a:lnTo>
                  <a:lnTo>
                    <a:pt x="1034" y="100"/>
                  </a:lnTo>
                  <a:lnTo>
                    <a:pt x="1111" y="55"/>
                  </a:lnTo>
                  <a:lnTo>
                    <a:pt x="1177" y="44"/>
                  </a:lnTo>
                  <a:lnTo>
                    <a:pt x="1199" y="44"/>
                  </a:lnTo>
                  <a:lnTo>
                    <a:pt x="1210" y="33"/>
                  </a:lnTo>
                  <a:lnTo>
                    <a:pt x="1210" y="11"/>
                  </a:lnTo>
                  <a:lnTo>
                    <a:pt x="1199" y="0"/>
                  </a:lnTo>
                  <a:lnTo>
                    <a:pt x="924" y="0"/>
                  </a:lnTo>
                  <a:lnTo>
                    <a:pt x="913" y="11"/>
                  </a:lnTo>
                  <a:lnTo>
                    <a:pt x="913" y="33"/>
                  </a:lnTo>
                  <a:lnTo>
                    <a:pt x="924" y="44"/>
                  </a:lnTo>
                  <a:lnTo>
                    <a:pt x="946" y="44"/>
                  </a:lnTo>
                  <a:lnTo>
                    <a:pt x="968" y="66"/>
                  </a:lnTo>
                  <a:lnTo>
                    <a:pt x="957" y="89"/>
                  </a:lnTo>
                  <a:lnTo>
                    <a:pt x="924" y="122"/>
                  </a:lnTo>
                  <a:lnTo>
                    <a:pt x="902" y="133"/>
                  </a:lnTo>
                  <a:lnTo>
                    <a:pt x="352" y="519"/>
                  </a:lnTo>
                  <a:lnTo>
                    <a:pt x="462" y="100"/>
                  </a:lnTo>
                  <a:lnTo>
                    <a:pt x="462" y="78"/>
                  </a:lnTo>
                  <a:lnTo>
                    <a:pt x="484" y="55"/>
                  </a:lnTo>
                  <a:lnTo>
                    <a:pt x="506" y="44"/>
                  </a:lnTo>
                  <a:lnTo>
                    <a:pt x="605" y="44"/>
                  </a:lnTo>
                  <a:lnTo>
                    <a:pt x="616" y="33"/>
                  </a:lnTo>
                  <a:lnTo>
                    <a:pt x="616" y="11"/>
                  </a:lnTo>
                  <a:lnTo>
                    <a:pt x="605" y="0"/>
                  </a:lnTo>
                  <a:lnTo>
                    <a:pt x="231" y="0"/>
                  </a:lnTo>
                  <a:lnTo>
                    <a:pt x="220" y="11"/>
                  </a:lnTo>
                  <a:lnTo>
                    <a:pt x="220" y="33"/>
                  </a:lnTo>
                  <a:lnTo>
                    <a:pt x="231" y="44"/>
                  </a:lnTo>
                  <a:lnTo>
                    <a:pt x="330" y="44"/>
                  </a:lnTo>
                  <a:lnTo>
                    <a:pt x="341" y="55"/>
                  </a:lnTo>
                  <a:lnTo>
                    <a:pt x="341" y="100"/>
                  </a:lnTo>
                  <a:lnTo>
                    <a:pt x="165" y="806"/>
                  </a:lnTo>
                  <a:lnTo>
                    <a:pt x="154" y="828"/>
                  </a:lnTo>
                  <a:lnTo>
                    <a:pt x="154" y="839"/>
                  </a:lnTo>
                  <a:lnTo>
                    <a:pt x="132" y="850"/>
                  </a:lnTo>
                  <a:lnTo>
                    <a:pt x="121" y="850"/>
                  </a:lnTo>
                  <a:lnTo>
                    <a:pt x="88" y="861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11" y="894"/>
                  </a:lnTo>
                  <a:lnTo>
                    <a:pt x="11" y="905"/>
                  </a:lnTo>
                  <a:lnTo>
                    <a:pt x="385" y="905"/>
                  </a:lnTo>
                  <a:lnTo>
                    <a:pt x="396" y="894"/>
                  </a:lnTo>
                  <a:lnTo>
                    <a:pt x="396" y="861"/>
                  </a:lnTo>
                  <a:lnTo>
                    <a:pt x="330" y="861"/>
                  </a:lnTo>
                  <a:lnTo>
                    <a:pt x="308" y="850"/>
                  </a:lnTo>
                  <a:lnTo>
                    <a:pt x="286" y="850"/>
                  </a:lnTo>
                  <a:lnTo>
                    <a:pt x="275" y="839"/>
                  </a:lnTo>
                  <a:lnTo>
                    <a:pt x="275" y="817"/>
                  </a:lnTo>
                  <a:lnTo>
                    <a:pt x="286" y="773"/>
                  </a:lnTo>
                  <a:lnTo>
                    <a:pt x="308" y="695"/>
                  </a:lnTo>
                  <a:lnTo>
                    <a:pt x="341" y="574"/>
                  </a:lnTo>
                  <a:lnTo>
                    <a:pt x="561" y="420"/>
                  </a:lnTo>
                  <a:lnTo>
                    <a:pt x="748" y="795"/>
                  </a:lnTo>
                  <a:lnTo>
                    <a:pt x="759" y="806"/>
                  </a:lnTo>
                  <a:lnTo>
                    <a:pt x="759" y="839"/>
                  </a:lnTo>
                  <a:lnTo>
                    <a:pt x="748" y="850"/>
                  </a:lnTo>
                  <a:lnTo>
                    <a:pt x="737" y="850"/>
                  </a:lnTo>
                  <a:lnTo>
                    <a:pt x="715" y="861"/>
                  </a:lnTo>
                  <a:lnTo>
                    <a:pt x="682" y="861"/>
                  </a:lnTo>
                  <a:lnTo>
                    <a:pt x="671" y="872"/>
                  </a:lnTo>
                  <a:lnTo>
                    <a:pt x="671" y="905"/>
                  </a:lnTo>
                  <a:lnTo>
                    <a:pt x="1001" y="905"/>
                  </a:lnTo>
                  <a:lnTo>
                    <a:pt x="1012" y="894"/>
                  </a:lnTo>
                  <a:lnTo>
                    <a:pt x="1012" y="861"/>
                  </a:lnTo>
                  <a:lnTo>
                    <a:pt x="968" y="861"/>
                  </a:lnTo>
                  <a:lnTo>
                    <a:pt x="946" y="850"/>
                  </a:lnTo>
                  <a:lnTo>
                    <a:pt x="935" y="850"/>
                  </a:lnTo>
                  <a:lnTo>
                    <a:pt x="913" y="839"/>
                  </a:lnTo>
                  <a:lnTo>
                    <a:pt x="902" y="817"/>
                  </a:lnTo>
                  <a:lnTo>
                    <a:pt x="671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586"/>
            <p:cNvSpPr>
              <a:spLocks noEditPoints="1"/>
            </p:cNvSpPr>
            <p:nvPr/>
          </p:nvSpPr>
          <p:spPr bwMode="auto">
            <a:xfrm>
              <a:off x="20442" y="19581"/>
              <a:ext cx="726" cy="861"/>
            </a:xfrm>
            <a:custGeom>
              <a:avLst/>
              <a:gdLst/>
              <a:ahLst/>
              <a:cxnLst>
                <a:cxn ang="0">
                  <a:pos x="264" y="398"/>
                </a:cxn>
                <a:cxn ang="0">
                  <a:pos x="341" y="398"/>
                </a:cxn>
                <a:cxn ang="0">
                  <a:pos x="451" y="387"/>
                </a:cxn>
                <a:cxn ang="0">
                  <a:pos x="561" y="354"/>
                </a:cxn>
                <a:cxn ang="0">
                  <a:pos x="638" y="309"/>
                </a:cxn>
                <a:cxn ang="0">
                  <a:pos x="682" y="243"/>
                </a:cxn>
                <a:cxn ang="0">
                  <a:pos x="693" y="199"/>
                </a:cxn>
                <a:cxn ang="0">
                  <a:pos x="693" y="166"/>
                </a:cxn>
                <a:cxn ang="0">
                  <a:pos x="682" y="100"/>
                </a:cxn>
                <a:cxn ang="0">
                  <a:pos x="649" y="45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6"/>
                </a:cxn>
                <a:cxn ang="0">
                  <a:pos x="165" y="133"/>
                </a:cxn>
                <a:cxn ang="0">
                  <a:pos x="77" y="232"/>
                </a:cxn>
                <a:cxn ang="0">
                  <a:pos x="22" y="365"/>
                </a:cxn>
                <a:cxn ang="0">
                  <a:pos x="0" y="519"/>
                </a:cxn>
                <a:cxn ang="0">
                  <a:pos x="22" y="652"/>
                </a:cxn>
                <a:cxn ang="0">
                  <a:pos x="77" y="762"/>
                </a:cxn>
                <a:cxn ang="0">
                  <a:pos x="176" y="828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1" y="784"/>
                </a:cxn>
                <a:cxn ang="0">
                  <a:pos x="649" y="729"/>
                </a:cxn>
                <a:cxn ang="0">
                  <a:pos x="704" y="663"/>
                </a:cxn>
                <a:cxn ang="0">
                  <a:pos x="726" y="640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93" y="607"/>
                </a:cxn>
                <a:cxn ang="0">
                  <a:pos x="693" y="618"/>
                </a:cxn>
                <a:cxn ang="0">
                  <a:pos x="682" y="629"/>
                </a:cxn>
                <a:cxn ang="0">
                  <a:pos x="583" y="718"/>
                </a:cxn>
                <a:cxn ang="0">
                  <a:pos x="484" y="773"/>
                </a:cxn>
                <a:cxn ang="0">
                  <a:pos x="396" y="806"/>
                </a:cxn>
                <a:cxn ang="0">
                  <a:pos x="330" y="817"/>
                </a:cxn>
                <a:cxn ang="0">
                  <a:pos x="297" y="817"/>
                </a:cxn>
                <a:cxn ang="0">
                  <a:pos x="220" y="806"/>
                </a:cxn>
                <a:cxn ang="0">
                  <a:pos x="176" y="762"/>
                </a:cxn>
                <a:cxn ang="0">
                  <a:pos x="154" y="707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7"/>
                </a:cxn>
                <a:cxn ang="0">
                  <a:pos x="165" y="398"/>
                </a:cxn>
                <a:cxn ang="0">
                  <a:pos x="264" y="398"/>
                </a:cxn>
                <a:cxn ang="0">
                  <a:pos x="176" y="354"/>
                </a:cxn>
                <a:cxn ang="0">
                  <a:pos x="220" y="232"/>
                </a:cxn>
                <a:cxn ang="0">
                  <a:pos x="286" y="144"/>
                </a:cxn>
                <a:cxn ang="0">
                  <a:pos x="341" y="89"/>
                </a:cxn>
                <a:cxn ang="0">
                  <a:pos x="407" y="56"/>
                </a:cxn>
                <a:cxn ang="0">
                  <a:pos x="462" y="45"/>
                </a:cxn>
                <a:cxn ang="0">
                  <a:pos x="539" y="45"/>
                </a:cxn>
                <a:cxn ang="0">
                  <a:pos x="572" y="56"/>
                </a:cxn>
                <a:cxn ang="0">
                  <a:pos x="616" y="100"/>
                </a:cxn>
                <a:cxn ang="0">
                  <a:pos x="638" y="166"/>
                </a:cxn>
                <a:cxn ang="0">
                  <a:pos x="616" y="243"/>
                </a:cxn>
                <a:cxn ang="0">
                  <a:pos x="550" y="298"/>
                </a:cxn>
                <a:cxn ang="0">
                  <a:pos x="473" y="332"/>
                </a:cxn>
                <a:cxn ang="0">
                  <a:pos x="385" y="354"/>
                </a:cxn>
                <a:cxn ang="0">
                  <a:pos x="253" y="354"/>
                </a:cxn>
                <a:cxn ang="0">
                  <a:pos x="176" y="354"/>
                </a:cxn>
              </a:cxnLst>
              <a:rect l="0" t="0" r="r" b="b"/>
              <a:pathLst>
                <a:path w="726" h="861">
                  <a:moveTo>
                    <a:pt x="264" y="398"/>
                  </a:moveTo>
                  <a:lnTo>
                    <a:pt x="341" y="398"/>
                  </a:lnTo>
                  <a:lnTo>
                    <a:pt x="451" y="387"/>
                  </a:lnTo>
                  <a:lnTo>
                    <a:pt x="561" y="354"/>
                  </a:lnTo>
                  <a:lnTo>
                    <a:pt x="638" y="309"/>
                  </a:lnTo>
                  <a:lnTo>
                    <a:pt x="682" y="243"/>
                  </a:lnTo>
                  <a:lnTo>
                    <a:pt x="693" y="199"/>
                  </a:lnTo>
                  <a:lnTo>
                    <a:pt x="693" y="166"/>
                  </a:lnTo>
                  <a:lnTo>
                    <a:pt x="682" y="100"/>
                  </a:lnTo>
                  <a:lnTo>
                    <a:pt x="649" y="45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6"/>
                  </a:lnTo>
                  <a:lnTo>
                    <a:pt x="165" y="133"/>
                  </a:lnTo>
                  <a:lnTo>
                    <a:pt x="77" y="232"/>
                  </a:lnTo>
                  <a:lnTo>
                    <a:pt x="22" y="365"/>
                  </a:lnTo>
                  <a:lnTo>
                    <a:pt x="0" y="519"/>
                  </a:lnTo>
                  <a:lnTo>
                    <a:pt x="22" y="652"/>
                  </a:lnTo>
                  <a:lnTo>
                    <a:pt x="77" y="762"/>
                  </a:lnTo>
                  <a:lnTo>
                    <a:pt x="176" y="828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1" y="784"/>
                  </a:lnTo>
                  <a:lnTo>
                    <a:pt x="649" y="729"/>
                  </a:lnTo>
                  <a:lnTo>
                    <a:pt x="704" y="663"/>
                  </a:lnTo>
                  <a:lnTo>
                    <a:pt x="726" y="640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93" y="607"/>
                  </a:lnTo>
                  <a:lnTo>
                    <a:pt x="693" y="618"/>
                  </a:lnTo>
                  <a:lnTo>
                    <a:pt x="682" y="629"/>
                  </a:lnTo>
                  <a:lnTo>
                    <a:pt x="583" y="718"/>
                  </a:lnTo>
                  <a:lnTo>
                    <a:pt x="484" y="773"/>
                  </a:lnTo>
                  <a:lnTo>
                    <a:pt x="396" y="806"/>
                  </a:lnTo>
                  <a:lnTo>
                    <a:pt x="330" y="817"/>
                  </a:lnTo>
                  <a:lnTo>
                    <a:pt x="297" y="817"/>
                  </a:lnTo>
                  <a:lnTo>
                    <a:pt x="220" y="806"/>
                  </a:lnTo>
                  <a:lnTo>
                    <a:pt x="176" y="762"/>
                  </a:lnTo>
                  <a:lnTo>
                    <a:pt x="154" y="707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7"/>
                  </a:lnTo>
                  <a:lnTo>
                    <a:pt x="165" y="398"/>
                  </a:lnTo>
                  <a:lnTo>
                    <a:pt x="264" y="398"/>
                  </a:lnTo>
                  <a:close/>
                  <a:moveTo>
                    <a:pt x="176" y="354"/>
                  </a:moveTo>
                  <a:lnTo>
                    <a:pt x="220" y="232"/>
                  </a:lnTo>
                  <a:lnTo>
                    <a:pt x="286" y="144"/>
                  </a:lnTo>
                  <a:lnTo>
                    <a:pt x="341" y="89"/>
                  </a:lnTo>
                  <a:lnTo>
                    <a:pt x="407" y="56"/>
                  </a:lnTo>
                  <a:lnTo>
                    <a:pt x="462" y="45"/>
                  </a:lnTo>
                  <a:lnTo>
                    <a:pt x="539" y="45"/>
                  </a:lnTo>
                  <a:lnTo>
                    <a:pt x="572" y="56"/>
                  </a:lnTo>
                  <a:lnTo>
                    <a:pt x="616" y="100"/>
                  </a:lnTo>
                  <a:lnTo>
                    <a:pt x="638" y="166"/>
                  </a:lnTo>
                  <a:lnTo>
                    <a:pt x="616" y="243"/>
                  </a:lnTo>
                  <a:lnTo>
                    <a:pt x="550" y="298"/>
                  </a:lnTo>
                  <a:lnTo>
                    <a:pt x="473" y="332"/>
                  </a:lnTo>
                  <a:lnTo>
                    <a:pt x="385" y="354"/>
                  </a:lnTo>
                  <a:lnTo>
                    <a:pt x="253" y="354"/>
                  </a:lnTo>
                  <a:lnTo>
                    <a:pt x="176" y="3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587"/>
            <p:cNvSpPr>
              <a:spLocks/>
            </p:cNvSpPr>
            <p:nvPr/>
          </p:nvSpPr>
          <p:spPr bwMode="auto">
            <a:xfrm>
              <a:off x="21289" y="19581"/>
              <a:ext cx="769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208" y="828"/>
                </a:cxn>
                <a:cxn ang="0">
                  <a:pos x="230" y="773"/>
                </a:cxn>
                <a:cxn ang="0">
                  <a:pos x="285" y="552"/>
                </a:cxn>
                <a:cxn ang="0">
                  <a:pos x="318" y="431"/>
                </a:cxn>
                <a:cxn ang="0">
                  <a:pos x="351" y="265"/>
                </a:cxn>
                <a:cxn ang="0">
                  <a:pos x="417" y="155"/>
                </a:cxn>
                <a:cxn ang="0">
                  <a:pos x="461" y="100"/>
                </a:cxn>
                <a:cxn ang="0">
                  <a:pos x="494" y="78"/>
                </a:cxn>
                <a:cxn ang="0">
                  <a:pos x="571" y="45"/>
                </a:cxn>
                <a:cxn ang="0">
                  <a:pos x="670" y="56"/>
                </a:cxn>
                <a:cxn ang="0">
                  <a:pos x="692" y="67"/>
                </a:cxn>
                <a:cxn ang="0">
                  <a:pos x="626" y="100"/>
                </a:cxn>
                <a:cxn ang="0">
                  <a:pos x="593" y="166"/>
                </a:cxn>
                <a:cxn ang="0">
                  <a:pos x="604" y="199"/>
                </a:cxn>
                <a:cxn ang="0">
                  <a:pos x="637" y="232"/>
                </a:cxn>
                <a:cxn ang="0">
                  <a:pos x="769" y="166"/>
                </a:cxn>
                <a:cxn ang="0">
                  <a:pos x="747" y="56"/>
                </a:cxn>
                <a:cxn ang="0">
                  <a:pos x="659" y="0"/>
                </a:cxn>
                <a:cxn ang="0">
                  <a:pos x="527" y="11"/>
                </a:cxn>
                <a:cxn ang="0">
                  <a:pos x="406" y="100"/>
                </a:cxn>
                <a:cxn ang="0">
                  <a:pos x="362" y="100"/>
                </a:cxn>
                <a:cxn ang="0">
                  <a:pos x="296" y="23"/>
                </a:cxn>
                <a:cxn ang="0">
                  <a:pos x="198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33" y="166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19" y="45"/>
                </a:cxn>
                <a:cxn ang="0">
                  <a:pos x="252" y="89"/>
                </a:cxn>
                <a:cxn ang="0">
                  <a:pos x="241" y="188"/>
                </a:cxn>
                <a:cxn ang="0">
                  <a:pos x="230" y="243"/>
                </a:cxn>
                <a:cxn ang="0">
                  <a:pos x="110" y="729"/>
                </a:cxn>
              </a:cxnLst>
              <a:rect l="0" t="0" r="r" b="b"/>
              <a:pathLst>
                <a:path w="769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8" y="828"/>
                  </a:lnTo>
                  <a:lnTo>
                    <a:pt x="219" y="806"/>
                  </a:lnTo>
                  <a:lnTo>
                    <a:pt x="230" y="773"/>
                  </a:lnTo>
                  <a:lnTo>
                    <a:pt x="241" y="707"/>
                  </a:lnTo>
                  <a:lnTo>
                    <a:pt x="285" y="552"/>
                  </a:lnTo>
                  <a:lnTo>
                    <a:pt x="296" y="508"/>
                  </a:lnTo>
                  <a:lnTo>
                    <a:pt x="318" y="431"/>
                  </a:lnTo>
                  <a:lnTo>
                    <a:pt x="340" y="332"/>
                  </a:lnTo>
                  <a:lnTo>
                    <a:pt x="351" y="265"/>
                  </a:lnTo>
                  <a:lnTo>
                    <a:pt x="373" y="221"/>
                  </a:lnTo>
                  <a:lnTo>
                    <a:pt x="417" y="155"/>
                  </a:lnTo>
                  <a:lnTo>
                    <a:pt x="439" y="133"/>
                  </a:lnTo>
                  <a:lnTo>
                    <a:pt x="461" y="100"/>
                  </a:lnTo>
                  <a:lnTo>
                    <a:pt x="472" y="89"/>
                  </a:lnTo>
                  <a:lnTo>
                    <a:pt x="494" y="78"/>
                  </a:lnTo>
                  <a:lnTo>
                    <a:pt x="527" y="56"/>
                  </a:lnTo>
                  <a:lnTo>
                    <a:pt x="571" y="45"/>
                  </a:lnTo>
                  <a:lnTo>
                    <a:pt x="648" y="45"/>
                  </a:lnTo>
                  <a:lnTo>
                    <a:pt x="670" y="56"/>
                  </a:lnTo>
                  <a:lnTo>
                    <a:pt x="692" y="56"/>
                  </a:lnTo>
                  <a:lnTo>
                    <a:pt x="692" y="67"/>
                  </a:lnTo>
                  <a:lnTo>
                    <a:pt x="659" y="78"/>
                  </a:lnTo>
                  <a:lnTo>
                    <a:pt x="626" y="100"/>
                  </a:lnTo>
                  <a:lnTo>
                    <a:pt x="604" y="133"/>
                  </a:lnTo>
                  <a:lnTo>
                    <a:pt x="593" y="166"/>
                  </a:lnTo>
                  <a:lnTo>
                    <a:pt x="593" y="188"/>
                  </a:lnTo>
                  <a:lnTo>
                    <a:pt x="604" y="199"/>
                  </a:lnTo>
                  <a:lnTo>
                    <a:pt x="615" y="221"/>
                  </a:lnTo>
                  <a:lnTo>
                    <a:pt x="637" y="232"/>
                  </a:lnTo>
                  <a:lnTo>
                    <a:pt x="703" y="232"/>
                  </a:lnTo>
                  <a:lnTo>
                    <a:pt x="769" y="166"/>
                  </a:lnTo>
                  <a:lnTo>
                    <a:pt x="769" y="89"/>
                  </a:lnTo>
                  <a:lnTo>
                    <a:pt x="747" y="56"/>
                  </a:lnTo>
                  <a:lnTo>
                    <a:pt x="703" y="11"/>
                  </a:lnTo>
                  <a:lnTo>
                    <a:pt x="659" y="0"/>
                  </a:lnTo>
                  <a:lnTo>
                    <a:pt x="615" y="0"/>
                  </a:lnTo>
                  <a:lnTo>
                    <a:pt x="527" y="11"/>
                  </a:lnTo>
                  <a:lnTo>
                    <a:pt x="461" y="56"/>
                  </a:lnTo>
                  <a:lnTo>
                    <a:pt x="406" y="100"/>
                  </a:lnTo>
                  <a:lnTo>
                    <a:pt x="373" y="144"/>
                  </a:lnTo>
                  <a:lnTo>
                    <a:pt x="362" y="100"/>
                  </a:lnTo>
                  <a:lnTo>
                    <a:pt x="329" y="56"/>
                  </a:lnTo>
                  <a:lnTo>
                    <a:pt x="296" y="23"/>
                  </a:lnTo>
                  <a:lnTo>
                    <a:pt x="252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66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19" y="45"/>
                  </a:lnTo>
                  <a:lnTo>
                    <a:pt x="241" y="67"/>
                  </a:lnTo>
                  <a:lnTo>
                    <a:pt x="252" y="89"/>
                  </a:lnTo>
                  <a:lnTo>
                    <a:pt x="252" y="166"/>
                  </a:lnTo>
                  <a:lnTo>
                    <a:pt x="241" y="188"/>
                  </a:lnTo>
                  <a:lnTo>
                    <a:pt x="241" y="210"/>
                  </a:lnTo>
                  <a:lnTo>
                    <a:pt x="230" y="243"/>
                  </a:lnTo>
                  <a:lnTo>
                    <a:pt x="219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588"/>
            <p:cNvSpPr>
              <a:spLocks/>
            </p:cNvSpPr>
            <p:nvPr/>
          </p:nvSpPr>
          <p:spPr bwMode="auto">
            <a:xfrm>
              <a:off x="22190" y="19581"/>
              <a:ext cx="770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42" y="707"/>
                </a:cxn>
                <a:cxn ang="0">
                  <a:pos x="297" y="508"/>
                </a:cxn>
                <a:cxn ang="0">
                  <a:pos x="341" y="332"/>
                </a:cxn>
                <a:cxn ang="0">
                  <a:pos x="374" y="221"/>
                </a:cxn>
                <a:cxn ang="0">
                  <a:pos x="440" y="133"/>
                </a:cxn>
                <a:cxn ang="0">
                  <a:pos x="473" y="89"/>
                </a:cxn>
                <a:cxn ang="0">
                  <a:pos x="528" y="56"/>
                </a:cxn>
                <a:cxn ang="0">
                  <a:pos x="649" y="45"/>
                </a:cxn>
                <a:cxn ang="0">
                  <a:pos x="682" y="56"/>
                </a:cxn>
                <a:cxn ang="0">
                  <a:pos x="649" y="78"/>
                </a:cxn>
                <a:cxn ang="0">
                  <a:pos x="605" y="133"/>
                </a:cxn>
                <a:cxn ang="0">
                  <a:pos x="594" y="188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9"/>
                </a:cxn>
                <a:cxn ang="0">
                  <a:pos x="726" y="34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100"/>
                </a:cxn>
                <a:cxn ang="0">
                  <a:pos x="330" y="56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09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31" y="773"/>
                  </a:lnTo>
                  <a:lnTo>
                    <a:pt x="242" y="707"/>
                  </a:lnTo>
                  <a:lnTo>
                    <a:pt x="286" y="552"/>
                  </a:lnTo>
                  <a:lnTo>
                    <a:pt x="297" y="508"/>
                  </a:lnTo>
                  <a:lnTo>
                    <a:pt x="319" y="431"/>
                  </a:lnTo>
                  <a:lnTo>
                    <a:pt x="341" y="332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5"/>
                  </a:lnTo>
                  <a:lnTo>
                    <a:pt x="440" y="133"/>
                  </a:lnTo>
                  <a:lnTo>
                    <a:pt x="462" y="100"/>
                  </a:lnTo>
                  <a:lnTo>
                    <a:pt x="473" y="89"/>
                  </a:lnTo>
                  <a:lnTo>
                    <a:pt x="495" y="78"/>
                  </a:lnTo>
                  <a:lnTo>
                    <a:pt x="528" y="56"/>
                  </a:lnTo>
                  <a:lnTo>
                    <a:pt x="572" y="45"/>
                  </a:lnTo>
                  <a:lnTo>
                    <a:pt x="649" y="45"/>
                  </a:lnTo>
                  <a:lnTo>
                    <a:pt x="671" y="56"/>
                  </a:lnTo>
                  <a:lnTo>
                    <a:pt x="682" y="56"/>
                  </a:lnTo>
                  <a:lnTo>
                    <a:pt x="693" y="67"/>
                  </a:lnTo>
                  <a:lnTo>
                    <a:pt x="649" y="78"/>
                  </a:lnTo>
                  <a:lnTo>
                    <a:pt x="627" y="100"/>
                  </a:lnTo>
                  <a:lnTo>
                    <a:pt x="605" y="133"/>
                  </a:lnTo>
                  <a:lnTo>
                    <a:pt x="594" y="166"/>
                  </a:lnTo>
                  <a:lnTo>
                    <a:pt x="594" y="188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6"/>
                  </a:lnTo>
                  <a:lnTo>
                    <a:pt x="770" y="89"/>
                  </a:lnTo>
                  <a:lnTo>
                    <a:pt x="748" y="56"/>
                  </a:lnTo>
                  <a:lnTo>
                    <a:pt x="726" y="34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6"/>
                  </a:lnTo>
                  <a:lnTo>
                    <a:pt x="407" y="100"/>
                  </a:lnTo>
                  <a:lnTo>
                    <a:pt x="374" y="144"/>
                  </a:lnTo>
                  <a:lnTo>
                    <a:pt x="330" y="56"/>
                  </a:lnTo>
                  <a:lnTo>
                    <a:pt x="297" y="23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09" y="45"/>
                  </a:lnTo>
                  <a:lnTo>
                    <a:pt x="231" y="56"/>
                  </a:lnTo>
                  <a:lnTo>
                    <a:pt x="242" y="67"/>
                  </a:lnTo>
                  <a:lnTo>
                    <a:pt x="253" y="89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589"/>
            <p:cNvSpPr>
              <a:spLocks/>
            </p:cNvSpPr>
            <p:nvPr/>
          </p:nvSpPr>
          <p:spPr bwMode="auto">
            <a:xfrm>
              <a:off x="23224" y="18997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4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4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590"/>
            <p:cNvSpPr>
              <a:spLocks/>
            </p:cNvSpPr>
            <p:nvPr/>
          </p:nvSpPr>
          <p:spPr bwMode="auto">
            <a:xfrm>
              <a:off x="2387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591"/>
            <p:cNvSpPr>
              <a:spLocks/>
            </p:cNvSpPr>
            <p:nvPr/>
          </p:nvSpPr>
          <p:spPr bwMode="auto">
            <a:xfrm>
              <a:off x="24940" y="18997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4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4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Leave-One-Out Method</a:t>
            </a:r>
          </a:p>
        </p:txBody>
      </p:sp>
      <p:sp>
        <p:nvSpPr>
          <p:cNvPr id="81924" name="Rectangle 1028"/>
          <p:cNvSpPr>
            <a:spLocks noChangeArrowheads="1"/>
          </p:cNvSpPr>
          <p:nvPr/>
        </p:nvSpPr>
        <p:spPr bwMode="auto">
          <a:xfrm>
            <a:off x="457200" y="4191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5" name="Rectangle 1029"/>
          <p:cNvSpPr>
            <a:spLocks noChangeArrowheads="1"/>
          </p:cNvSpPr>
          <p:nvPr/>
        </p:nvSpPr>
        <p:spPr bwMode="auto">
          <a:xfrm>
            <a:off x="26670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6" name="Rectangle 1030"/>
          <p:cNvSpPr>
            <a:spLocks noChangeArrowheads="1"/>
          </p:cNvSpPr>
          <p:nvPr/>
        </p:nvSpPr>
        <p:spPr bwMode="auto">
          <a:xfrm>
            <a:off x="533400" y="4572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7" name="Rectangle 1031"/>
          <p:cNvSpPr>
            <a:spLocks noChangeArrowheads="1"/>
          </p:cNvSpPr>
          <p:nvPr/>
        </p:nvSpPr>
        <p:spPr bwMode="auto">
          <a:xfrm>
            <a:off x="1143000" y="4495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8" name="Rectangle 1032"/>
          <p:cNvSpPr>
            <a:spLocks noChangeArrowheads="1"/>
          </p:cNvSpPr>
          <p:nvPr/>
        </p:nvSpPr>
        <p:spPr bwMode="auto">
          <a:xfrm>
            <a:off x="1600200" y="2895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Rectangle 1033"/>
          <p:cNvSpPr>
            <a:spLocks noChangeArrowheads="1"/>
          </p:cNvSpPr>
          <p:nvPr/>
        </p:nvSpPr>
        <p:spPr bwMode="auto">
          <a:xfrm>
            <a:off x="838200" y="4191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Rectangle 1034"/>
          <p:cNvSpPr>
            <a:spLocks noChangeArrowheads="1"/>
          </p:cNvSpPr>
          <p:nvPr/>
        </p:nvSpPr>
        <p:spPr bwMode="auto">
          <a:xfrm>
            <a:off x="1981200" y="26670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1" name="Rectangle 1035"/>
          <p:cNvSpPr>
            <a:spLocks noChangeArrowheads="1"/>
          </p:cNvSpPr>
          <p:nvPr/>
        </p:nvSpPr>
        <p:spPr bwMode="auto">
          <a:xfrm>
            <a:off x="685800" y="4724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2" name="Rectangle 1036"/>
          <p:cNvSpPr>
            <a:spLocks noChangeArrowheads="1"/>
          </p:cNvSpPr>
          <p:nvPr/>
        </p:nvSpPr>
        <p:spPr bwMode="auto">
          <a:xfrm>
            <a:off x="1828800" y="3200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3" name="Rectangle 1037"/>
          <p:cNvSpPr>
            <a:spLocks noChangeArrowheads="1"/>
          </p:cNvSpPr>
          <p:nvPr/>
        </p:nvSpPr>
        <p:spPr bwMode="auto">
          <a:xfrm>
            <a:off x="3048000" y="3886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4" name="Rectangle 1038"/>
          <p:cNvSpPr>
            <a:spLocks noChangeArrowheads="1"/>
          </p:cNvSpPr>
          <p:nvPr/>
        </p:nvSpPr>
        <p:spPr bwMode="auto">
          <a:xfrm>
            <a:off x="2743200" y="4419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5" name="Rectangle 1039"/>
          <p:cNvSpPr>
            <a:spLocks noChangeArrowheads="1"/>
          </p:cNvSpPr>
          <p:nvPr/>
        </p:nvSpPr>
        <p:spPr bwMode="auto">
          <a:xfrm>
            <a:off x="3352800" y="4191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6" name="Rectangle 1040"/>
          <p:cNvSpPr>
            <a:spLocks noChangeArrowheads="1"/>
          </p:cNvSpPr>
          <p:nvPr/>
        </p:nvSpPr>
        <p:spPr bwMode="auto">
          <a:xfrm>
            <a:off x="3352800" y="3886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7" name="Rectangle 1041"/>
          <p:cNvSpPr>
            <a:spLocks noChangeArrowheads="1"/>
          </p:cNvSpPr>
          <p:nvPr/>
        </p:nvSpPr>
        <p:spPr bwMode="auto">
          <a:xfrm>
            <a:off x="28194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8" name="Rectangle 1042"/>
          <p:cNvSpPr>
            <a:spLocks noChangeArrowheads="1"/>
          </p:cNvSpPr>
          <p:nvPr/>
        </p:nvSpPr>
        <p:spPr bwMode="auto">
          <a:xfrm>
            <a:off x="35052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39" name="Rectangle 1043"/>
          <p:cNvSpPr>
            <a:spLocks noChangeArrowheads="1"/>
          </p:cNvSpPr>
          <p:nvPr/>
        </p:nvSpPr>
        <p:spPr bwMode="auto">
          <a:xfrm>
            <a:off x="609600" y="4343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40" name="Rectangle 1044"/>
          <p:cNvSpPr>
            <a:spLocks noChangeArrowheads="1"/>
          </p:cNvSpPr>
          <p:nvPr/>
        </p:nvSpPr>
        <p:spPr bwMode="auto">
          <a:xfrm>
            <a:off x="685800" y="4724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41" name="Rectangle 1045"/>
          <p:cNvSpPr>
            <a:spLocks noChangeArrowheads="1"/>
          </p:cNvSpPr>
          <p:nvPr/>
        </p:nvSpPr>
        <p:spPr bwMode="auto">
          <a:xfrm>
            <a:off x="1295400" y="46482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42" name="Rectangle 1046"/>
          <p:cNvSpPr>
            <a:spLocks noChangeArrowheads="1"/>
          </p:cNvSpPr>
          <p:nvPr/>
        </p:nvSpPr>
        <p:spPr bwMode="auto">
          <a:xfrm>
            <a:off x="1143000" y="40386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43" name="Rectangle 1047"/>
          <p:cNvSpPr>
            <a:spLocks noChangeArrowheads="1"/>
          </p:cNvSpPr>
          <p:nvPr/>
        </p:nvSpPr>
        <p:spPr bwMode="auto">
          <a:xfrm>
            <a:off x="838200" y="4876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44" name="Rectangle 1048"/>
          <p:cNvSpPr>
            <a:spLocks noChangeArrowheads="1"/>
          </p:cNvSpPr>
          <p:nvPr/>
        </p:nvSpPr>
        <p:spPr bwMode="auto">
          <a:xfrm>
            <a:off x="762000" y="4495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45" name="Rectangle 1049"/>
          <p:cNvSpPr>
            <a:spLocks noChangeArrowheads="1"/>
          </p:cNvSpPr>
          <p:nvPr/>
        </p:nvSpPr>
        <p:spPr bwMode="auto">
          <a:xfrm>
            <a:off x="838200" y="4876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46" name="Rectangle 1050"/>
          <p:cNvSpPr>
            <a:spLocks noChangeArrowheads="1"/>
          </p:cNvSpPr>
          <p:nvPr/>
        </p:nvSpPr>
        <p:spPr bwMode="auto">
          <a:xfrm>
            <a:off x="1447800" y="48006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47" name="Rectangle 1051"/>
          <p:cNvSpPr>
            <a:spLocks noChangeArrowheads="1"/>
          </p:cNvSpPr>
          <p:nvPr/>
        </p:nvSpPr>
        <p:spPr bwMode="auto">
          <a:xfrm>
            <a:off x="2286000" y="4572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48" name="Rectangle 1052"/>
          <p:cNvSpPr>
            <a:spLocks noChangeArrowheads="1"/>
          </p:cNvSpPr>
          <p:nvPr/>
        </p:nvSpPr>
        <p:spPr bwMode="auto">
          <a:xfrm>
            <a:off x="990600" y="50292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49" name="Rectangle 1053"/>
          <p:cNvSpPr>
            <a:spLocks noChangeArrowheads="1"/>
          </p:cNvSpPr>
          <p:nvPr/>
        </p:nvSpPr>
        <p:spPr bwMode="auto">
          <a:xfrm>
            <a:off x="1752600" y="30480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50" name="Rectangle 1054"/>
          <p:cNvSpPr>
            <a:spLocks noChangeArrowheads="1"/>
          </p:cNvSpPr>
          <p:nvPr/>
        </p:nvSpPr>
        <p:spPr bwMode="auto">
          <a:xfrm>
            <a:off x="2514600" y="2819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51" name="Rectangle 1055"/>
          <p:cNvSpPr>
            <a:spLocks noChangeArrowheads="1"/>
          </p:cNvSpPr>
          <p:nvPr/>
        </p:nvSpPr>
        <p:spPr bwMode="auto">
          <a:xfrm>
            <a:off x="1905000" y="3581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52" name="Rectangle 1056"/>
          <p:cNvSpPr>
            <a:spLocks noChangeArrowheads="1"/>
          </p:cNvSpPr>
          <p:nvPr/>
        </p:nvSpPr>
        <p:spPr bwMode="auto">
          <a:xfrm>
            <a:off x="2895600" y="2971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53" name="Rectangle 1057"/>
          <p:cNvSpPr>
            <a:spLocks noChangeArrowheads="1"/>
          </p:cNvSpPr>
          <p:nvPr/>
        </p:nvSpPr>
        <p:spPr bwMode="auto">
          <a:xfrm>
            <a:off x="24384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54" name="Rectangle 1058"/>
          <p:cNvSpPr>
            <a:spLocks noChangeArrowheads="1"/>
          </p:cNvSpPr>
          <p:nvPr/>
        </p:nvSpPr>
        <p:spPr bwMode="auto">
          <a:xfrm>
            <a:off x="2133600" y="2971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55" name="Rectangle 1059"/>
          <p:cNvSpPr>
            <a:spLocks noChangeArrowheads="1"/>
          </p:cNvSpPr>
          <p:nvPr/>
        </p:nvSpPr>
        <p:spPr bwMode="auto">
          <a:xfrm>
            <a:off x="22098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56" name="Rectangle 1060"/>
          <p:cNvSpPr>
            <a:spLocks noChangeArrowheads="1"/>
          </p:cNvSpPr>
          <p:nvPr/>
        </p:nvSpPr>
        <p:spPr bwMode="auto">
          <a:xfrm>
            <a:off x="1905000" y="3886200"/>
            <a:ext cx="198438" cy="21748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57" name="Rectangle 1061"/>
          <p:cNvSpPr>
            <a:spLocks noChangeArrowheads="1"/>
          </p:cNvSpPr>
          <p:nvPr/>
        </p:nvSpPr>
        <p:spPr bwMode="auto">
          <a:xfrm>
            <a:off x="32004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58" name="Rectangle 1062"/>
          <p:cNvSpPr>
            <a:spLocks noChangeArrowheads="1"/>
          </p:cNvSpPr>
          <p:nvPr/>
        </p:nvSpPr>
        <p:spPr bwMode="auto">
          <a:xfrm>
            <a:off x="35052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59" name="Rectangle 1063"/>
          <p:cNvSpPr>
            <a:spLocks noChangeArrowheads="1"/>
          </p:cNvSpPr>
          <p:nvPr/>
        </p:nvSpPr>
        <p:spPr bwMode="auto">
          <a:xfrm>
            <a:off x="3505200" y="4038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60" name="Rectangle 1064"/>
          <p:cNvSpPr>
            <a:spLocks noChangeArrowheads="1"/>
          </p:cNvSpPr>
          <p:nvPr/>
        </p:nvSpPr>
        <p:spPr bwMode="auto">
          <a:xfrm>
            <a:off x="2971800" y="4800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61" name="Rectangle 1065"/>
          <p:cNvSpPr>
            <a:spLocks noChangeArrowheads="1"/>
          </p:cNvSpPr>
          <p:nvPr/>
        </p:nvSpPr>
        <p:spPr bwMode="auto">
          <a:xfrm>
            <a:off x="3657600" y="44958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62" name="Rectangle 1066"/>
          <p:cNvSpPr>
            <a:spLocks noChangeArrowheads="1"/>
          </p:cNvSpPr>
          <p:nvPr/>
        </p:nvSpPr>
        <p:spPr bwMode="auto">
          <a:xfrm>
            <a:off x="2133600" y="42672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63" name="Rectangle 1067"/>
          <p:cNvSpPr>
            <a:spLocks noChangeArrowheads="1"/>
          </p:cNvSpPr>
          <p:nvPr/>
        </p:nvSpPr>
        <p:spPr bwMode="auto">
          <a:xfrm>
            <a:off x="3048000" y="4572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64" name="Rectangle 1068"/>
          <p:cNvSpPr>
            <a:spLocks noChangeArrowheads="1"/>
          </p:cNvSpPr>
          <p:nvPr/>
        </p:nvSpPr>
        <p:spPr bwMode="auto">
          <a:xfrm>
            <a:off x="3581400" y="4724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65" name="Rectangle 1069"/>
          <p:cNvSpPr>
            <a:spLocks noChangeArrowheads="1"/>
          </p:cNvSpPr>
          <p:nvPr/>
        </p:nvSpPr>
        <p:spPr bwMode="auto">
          <a:xfrm>
            <a:off x="3657600" y="4191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66" name="Rectangle 1070"/>
          <p:cNvSpPr>
            <a:spLocks noChangeArrowheads="1"/>
          </p:cNvSpPr>
          <p:nvPr/>
        </p:nvSpPr>
        <p:spPr bwMode="auto">
          <a:xfrm>
            <a:off x="3124200" y="4953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67" name="Rectangle 1071"/>
          <p:cNvSpPr>
            <a:spLocks noChangeArrowheads="1"/>
          </p:cNvSpPr>
          <p:nvPr/>
        </p:nvSpPr>
        <p:spPr bwMode="auto">
          <a:xfrm>
            <a:off x="38100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68" name="Rectangle 1072"/>
          <p:cNvSpPr>
            <a:spLocks noChangeArrowheads="1"/>
          </p:cNvSpPr>
          <p:nvPr/>
        </p:nvSpPr>
        <p:spPr bwMode="auto">
          <a:xfrm>
            <a:off x="2514600" y="3581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69" name="Rectangle 1073"/>
          <p:cNvSpPr>
            <a:spLocks noChangeArrowheads="1"/>
          </p:cNvSpPr>
          <p:nvPr/>
        </p:nvSpPr>
        <p:spPr bwMode="auto">
          <a:xfrm>
            <a:off x="3200400" y="4724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70" name="Rectangle 1074"/>
          <p:cNvSpPr>
            <a:spLocks noChangeArrowheads="1"/>
          </p:cNvSpPr>
          <p:nvPr/>
        </p:nvSpPr>
        <p:spPr bwMode="auto">
          <a:xfrm>
            <a:off x="38100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71" name="Rectangle 1075"/>
          <p:cNvSpPr>
            <a:spLocks noChangeArrowheads="1"/>
          </p:cNvSpPr>
          <p:nvPr/>
        </p:nvSpPr>
        <p:spPr bwMode="auto">
          <a:xfrm>
            <a:off x="38100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72" name="Rectangle 1076"/>
          <p:cNvSpPr>
            <a:spLocks noChangeArrowheads="1"/>
          </p:cNvSpPr>
          <p:nvPr/>
        </p:nvSpPr>
        <p:spPr bwMode="auto">
          <a:xfrm>
            <a:off x="3505200" y="5029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73" name="Rectangle 1077"/>
          <p:cNvSpPr>
            <a:spLocks noChangeArrowheads="1"/>
          </p:cNvSpPr>
          <p:nvPr/>
        </p:nvSpPr>
        <p:spPr bwMode="auto">
          <a:xfrm>
            <a:off x="3962400" y="4800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74" name="Rectangle 1078"/>
          <p:cNvSpPr>
            <a:spLocks noChangeArrowheads="1"/>
          </p:cNvSpPr>
          <p:nvPr/>
        </p:nvSpPr>
        <p:spPr bwMode="auto">
          <a:xfrm>
            <a:off x="2971800" y="4114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81"/>
          <p:cNvGrpSpPr>
            <a:grpSpLocks/>
          </p:cNvGrpSpPr>
          <p:nvPr/>
        </p:nvGrpSpPr>
        <p:grpSpPr bwMode="auto">
          <a:xfrm>
            <a:off x="1295400" y="3581400"/>
            <a:ext cx="1143000" cy="3016250"/>
            <a:chOff x="816" y="2256"/>
            <a:chExt cx="720" cy="1900"/>
          </a:xfrm>
        </p:grpSpPr>
        <p:sp>
          <p:nvSpPr>
            <p:cNvPr id="81978" name="Oval 1082"/>
            <p:cNvSpPr>
              <a:spLocks noChangeArrowheads="1"/>
            </p:cNvSpPr>
            <p:nvPr/>
          </p:nvSpPr>
          <p:spPr bwMode="auto">
            <a:xfrm>
              <a:off x="1008" y="2256"/>
              <a:ext cx="528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9" name="Text Box 1083"/>
            <p:cNvSpPr txBox="1">
              <a:spLocks noChangeArrowheads="1"/>
            </p:cNvSpPr>
            <p:nvPr/>
          </p:nvSpPr>
          <p:spPr bwMode="auto">
            <a:xfrm>
              <a:off x="816" y="3408"/>
              <a:ext cx="544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ja-JP" sz="2400">
                <a:ea typeface="ＭＳ Ｐゴシック" pitchFamily="34" charset="-128"/>
              </a:endParaRPr>
            </a:p>
            <a:p>
              <a:r>
                <a:rPr lang="en-US" altLang="ja-JP" sz="2400">
                  <a:ea typeface="ＭＳ Ｐゴシック" pitchFamily="34" charset="-128"/>
                </a:rPr>
                <a:t>(k=1)</a:t>
              </a:r>
            </a:p>
            <a:p>
              <a:endParaRPr lang="en-US" altLang="ja-JP" sz="2400">
                <a:ea typeface="ＭＳ Ｐゴシック" pitchFamily="34" charset="-128"/>
              </a:endParaRPr>
            </a:p>
          </p:txBody>
        </p:sp>
        <p:sp>
          <p:nvSpPr>
            <p:cNvPr id="81980" name="Line 1084"/>
            <p:cNvSpPr>
              <a:spLocks noChangeShapeType="1"/>
            </p:cNvSpPr>
            <p:nvPr/>
          </p:nvSpPr>
          <p:spPr bwMode="auto">
            <a:xfrm flipV="1">
              <a:off x="1056" y="2640"/>
              <a:ext cx="192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81" name="Rectangle 1085"/>
          <p:cNvSpPr>
            <a:spLocks noChangeArrowheads="1"/>
          </p:cNvSpPr>
          <p:nvPr/>
        </p:nvSpPr>
        <p:spPr bwMode="auto">
          <a:xfrm>
            <a:off x="2209800" y="5943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82" name="Text Box 1086"/>
          <p:cNvSpPr txBox="1">
            <a:spLocks noChangeArrowheads="1"/>
          </p:cNvSpPr>
          <p:nvPr/>
        </p:nvSpPr>
        <p:spPr bwMode="auto">
          <a:xfrm>
            <a:off x="2743200" y="57912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ea typeface="宋体" charset="-122"/>
              </a:rPr>
              <a:t>err(1) = 1</a:t>
            </a:r>
          </a:p>
        </p:txBody>
      </p:sp>
      <p:grpSp>
        <p:nvGrpSpPr>
          <p:cNvPr id="303" name="Group 44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929058" y="2141454"/>
            <a:ext cx="5000628" cy="3645000"/>
            <a:chOff x="951" y="480"/>
            <a:chExt cx="35824" cy="21794"/>
          </a:xfrm>
        </p:grpSpPr>
        <p:sp>
          <p:nvSpPr>
            <p:cNvPr id="304" name="Freeform 445"/>
            <p:cNvSpPr>
              <a:spLocks/>
            </p:cNvSpPr>
            <p:nvPr/>
          </p:nvSpPr>
          <p:spPr bwMode="auto">
            <a:xfrm>
              <a:off x="951" y="955"/>
              <a:ext cx="726" cy="728"/>
            </a:xfrm>
            <a:custGeom>
              <a:avLst/>
              <a:gdLst/>
              <a:ahLst/>
              <a:cxnLst>
                <a:cxn ang="0">
                  <a:pos x="726" y="364"/>
                </a:cxn>
                <a:cxn ang="0">
                  <a:pos x="693" y="221"/>
                </a:cxn>
                <a:cxn ang="0">
                  <a:pos x="616" y="99"/>
                </a:cxn>
                <a:cxn ang="0">
                  <a:pos x="506" y="22"/>
                </a:cxn>
                <a:cxn ang="0">
                  <a:pos x="363" y="0"/>
                </a:cxn>
                <a:cxn ang="0">
                  <a:pos x="220" y="22"/>
                </a:cxn>
                <a:cxn ang="0">
                  <a:pos x="99" y="110"/>
                </a:cxn>
                <a:cxn ang="0">
                  <a:pos x="22" y="221"/>
                </a:cxn>
                <a:cxn ang="0">
                  <a:pos x="0" y="364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6"/>
                </a:cxn>
                <a:cxn ang="0">
                  <a:pos x="363" y="728"/>
                </a:cxn>
                <a:cxn ang="0">
                  <a:pos x="506" y="706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4"/>
                </a:cxn>
              </a:cxnLst>
              <a:rect l="0" t="0" r="r" b="b"/>
              <a:pathLst>
                <a:path w="726" h="728">
                  <a:moveTo>
                    <a:pt x="726" y="364"/>
                  </a:moveTo>
                  <a:lnTo>
                    <a:pt x="693" y="221"/>
                  </a:lnTo>
                  <a:lnTo>
                    <a:pt x="616" y="99"/>
                  </a:lnTo>
                  <a:lnTo>
                    <a:pt x="506" y="22"/>
                  </a:lnTo>
                  <a:lnTo>
                    <a:pt x="363" y="0"/>
                  </a:lnTo>
                  <a:lnTo>
                    <a:pt x="220" y="22"/>
                  </a:lnTo>
                  <a:lnTo>
                    <a:pt x="99" y="110"/>
                  </a:lnTo>
                  <a:lnTo>
                    <a:pt x="22" y="221"/>
                  </a:lnTo>
                  <a:lnTo>
                    <a:pt x="0" y="364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6"/>
                  </a:lnTo>
                  <a:lnTo>
                    <a:pt x="363" y="728"/>
                  </a:lnTo>
                  <a:lnTo>
                    <a:pt x="506" y="706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446"/>
            <p:cNvSpPr>
              <a:spLocks/>
            </p:cNvSpPr>
            <p:nvPr/>
          </p:nvSpPr>
          <p:spPr bwMode="auto">
            <a:xfrm>
              <a:off x="2788" y="503"/>
              <a:ext cx="1089" cy="1291"/>
            </a:xfrm>
            <a:custGeom>
              <a:avLst/>
              <a:gdLst/>
              <a:ahLst/>
              <a:cxnLst>
                <a:cxn ang="0">
                  <a:pos x="1034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1"/>
                </a:cxn>
                <a:cxn ang="0">
                  <a:pos x="165" y="1213"/>
                </a:cxn>
                <a:cxn ang="0">
                  <a:pos x="99" y="1235"/>
                </a:cxn>
                <a:cxn ang="0">
                  <a:pos x="0" y="1235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6" y="1291"/>
                </a:cxn>
                <a:cxn ang="0">
                  <a:pos x="605" y="1291"/>
                </a:cxn>
                <a:cxn ang="0">
                  <a:pos x="605" y="1235"/>
                </a:cxn>
                <a:cxn ang="0">
                  <a:pos x="539" y="1235"/>
                </a:cxn>
                <a:cxn ang="0">
                  <a:pos x="440" y="1224"/>
                </a:cxn>
                <a:cxn ang="0">
                  <a:pos x="385" y="1213"/>
                </a:cxn>
                <a:cxn ang="0">
                  <a:pos x="363" y="1180"/>
                </a:cxn>
                <a:cxn ang="0">
                  <a:pos x="363" y="673"/>
                </a:cxn>
                <a:cxn ang="0">
                  <a:pos x="528" y="673"/>
                </a:cxn>
                <a:cxn ang="0">
                  <a:pos x="638" y="684"/>
                </a:cxn>
                <a:cxn ang="0">
                  <a:pos x="693" y="728"/>
                </a:cxn>
                <a:cxn ang="0">
                  <a:pos x="715" y="794"/>
                </a:cxn>
                <a:cxn ang="0">
                  <a:pos x="726" y="893"/>
                </a:cxn>
                <a:cxn ang="0">
                  <a:pos x="770" y="893"/>
                </a:cxn>
                <a:cxn ang="0">
                  <a:pos x="770" y="397"/>
                </a:cxn>
                <a:cxn ang="0">
                  <a:pos x="726" y="397"/>
                </a:cxn>
                <a:cxn ang="0">
                  <a:pos x="715" y="496"/>
                </a:cxn>
                <a:cxn ang="0">
                  <a:pos x="693" y="562"/>
                </a:cxn>
                <a:cxn ang="0">
                  <a:pos x="627" y="606"/>
                </a:cxn>
                <a:cxn ang="0">
                  <a:pos x="528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2" y="55"/>
                </a:cxn>
                <a:cxn ang="0">
                  <a:pos x="825" y="66"/>
                </a:cxn>
                <a:cxn ang="0">
                  <a:pos x="924" y="110"/>
                </a:cxn>
                <a:cxn ang="0">
                  <a:pos x="979" y="187"/>
                </a:cxn>
                <a:cxn ang="0">
                  <a:pos x="1023" y="286"/>
                </a:cxn>
                <a:cxn ang="0">
                  <a:pos x="1045" y="430"/>
                </a:cxn>
                <a:cxn ang="0">
                  <a:pos x="1089" y="430"/>
                </a:cxn>
                <a:cxn ang="0">
                  <a:pos x="1034" y="0"/>
                </a:cxn>
              </a:cxnLst>
              <a:rect l="0" t="0" r="r" b="b"/>
              <a:pathLst>
                <a:path w="1089" h="1291">
                  <a:moveTo>
                    <a:pt x="1034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1"/>
                  </a:lnTo>
                  <a:lnTo>
                    <a:pt x="165" y="1213"/>
                  </a:lnTo>
                  <a:lnTo>
                    <a:pt x="99" y="1235"/>
                  </a:lnTo>
                  <a:lnTo>
                    <a:pt x="0" y="1235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6" y="1291"/>
                  </a:lnTo>
                  <a:lnTo>
                    <a:pt x="605" y="1291"/>
                  </a:lnTo>
                  <a:lnTo>
                    <a:pt x="605" y="1235"/>
                  </a:lnTo>
                  <a:lnTo>
                    <a:pt x="539" y="1235"/>
                  </a:lnTo>
                  <a:lnTo>
                    <a:pt x="440" y="1224"/>
                  </a:lnTo>
                  <a:lnTo>
                    <a:pt x="385" y="1213"/>
                  </a:lnTo>
                  <a:lnTo>
                    <a:pt x="363" y="1180"/>
                  </a:lnTo>
                  <a:lnTo>
                    <a:pt x="363" y="673"/>
                  </a:lnTo>
                  <a:lnTo>
                    <a:pt x="528" y="673"/>
                  </a:lnTo>
                  <a:lnTo>
                    <a:pt x="638" y="684"/>
                  </a:lnTo>
                  <a:lnTo>
                    <a:pt x="693" y="728"/>
                  </a:lnTo>
                  <a:lnTo>
                    <a:pt x="715" y="794"/>
                  </a:lnTo>
                  <a:lnTo>
                    <a:pt x="726" y="893"/>
                  </a:lnTo>
                  <a:lnTo>
                    <a:pt x="770" y="893"/>
                  </a:lnTo>
                  <a:lnTo>
                    <a:pt x="770" y="397"/>
                  </a:lnTo>
                  <a:lnTo>
                    <a:pt x="726" y="397"/>
                  </a:lnTo>
                  <a:lnTo>
                    <a:pt x="715" y="496"/>
                  </a:lnTo>
                  <a:lnTo>
                    <a:pt x="693" y="562"/>
                  </a:lnTo>
                  <a:lnTo>
                    <a:pt x="627" y="606"/>
                  </a:lnTo>
                  <a:lnTo>
                    <a:pt x="528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2" y="55"/>
                  </a:lnTo>
                  <a:lnTo>
                    <a:pt x="825" y="66"/>
                  </a:lnTo>
                  <a:lnTo>
                    <a:pt x="924" y="110"/>
                  </a:lnTo>
                  <a:lnTo>
                    <a:pt x="979" y="187"/>
                  </a:lnTo>
                  <a:lnTo>
                    <a:pt x="1023" y="286"/>
                  </a:lnTo>
                  <a:lnTo>
                    <a:pt x="1045" y="430"/>
                  </a:lnTo>
                  <a:lnTo>
                    <a:pt x="1089" y="430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447"/>
            <p:cNvSpPr>
              <a:spLocks noEditPoints="1"/>
            </p:cNvSpPr>
            <p:nvPr/>
          </p:nvSpPr>
          <p:spPr bwMode="auto">
            <a:xfrm>
              <a:off x="3844" y="944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4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5"/>
                </a:cxn>
                <a:cxn ang="0">
                  <a:pos x="264" y="772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5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5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5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4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5"/>
                  </a:lnTo>
                  <a:lnTo>
                    <a:pt x="264" y="772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5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5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5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448"/>
            <p:cNvSpPr>
              <a:spLocks/>
            </p:cNvSpPr>
            <p:nvPr/>
          </p:nvSpPr>
          <p:spPr bwMode="auto">
            <a:xfrm>
              <a:off x="4790" y="955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88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88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449"/>
            <p:cNvSpPr>
              <a:spLocks/>
            </p:cNvSpPr>
            <p:nvPr/>
          </p:nvSpPr>
          <p:spPr bwMode="auto">
            <a:xfrm>
              <a:off x="6187" y="480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2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1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2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2"/>
                </a:cxn>
                <a:cxn ang="0">
                  <a:pos x="583" y="1281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1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1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2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2"/>
                  </a:lnTo>
                  <a:lnTo>
                    <a:pt x="176" y="12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1"/>
                  </a:lnTo>
                  <a:lnTo>
                    <a:pt x="11" y="1303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2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2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1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1"/>
                  </a:lnTo>
                  <a:lnTo>
                    <a:pt x="616" y="1292"/>
                  </a:lnTo>
                  <a:lnTo>
                    <a:pt x="594" y="1292"/>
                  </a:lnTo>
                  <a:lnTo>
                    <a:pt x="583" y="1281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1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1"/>
                  </a:lnTo>
                  <a:lnTo>
                    <a:pt x="682" y="663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3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450"/>
            <p:cNvSpPr>
              <a:spLocks noEditPoints="1"/>
            </p:cNvSpPr>
            <p:nvPr/>
          </p:nvSpPr>
          <p:spPr bwMode="auto">
            <a:xfrm>
              <a:off x="7781" y="1098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3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5"/>
                </a:cxn>
                <a:cxn ang="0">
                  <a:pos x="22" y="365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3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5"/>
                  </a:lnTo>
                  <a:lnTo>
                    <a:pt x="22" y="365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451"/>
            <p:cNvSpPr>
              <a:spLocks/>
            </p:cNvSpPr>
            <p:nvPr/>
          </p:nvSpPr>
          <p:spPr bwMode="auto">
            <a:xfrm>
              <a:off x="9838" y="525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7"/>
                </a:cxn>
                <a:cxn ang="0">
                  <a:pos x="66" y="187"/>
                </a:cxn>
                <a:cxn ang="0">
                  <a:pos x="154" y="165"/>
                </a:cxn>
                <a:cxn ang="0">
                  <a:pos x="253" y="132"/>
                </a:cxn>
                <a:cxn ang="0">
                  <a:pos x="253" y="1158"/>
                </a:cxn>
                <a:cxn ang="0">
                  <a:pos x="231" y="1191"/>
                </a:cxn>
                <a:cxn ang="0">
                  <a:pos x="176" y="1202"/>
                </a:cxn>
                <a:cxn ang="0">
                  <a:pos x="77" y="1213"/>
                </a:cxn>
                <a:cxn ang="0">
                  <a:pos x="11" y="1213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3"/>
                </a:cxn>
                <a:cxn ang="0">
                  <a:pos x="572" y="1213"/>
                </a:cxn>
                <a:cxn ang="0">
                  <a:pos x="473" y="1202"/>
                </a:cxn>
                <a:cxn ang="0">
                  <a:pos x="418" y="1191"/>
                </a:cxn>
                <a:cxn ang="0">
                  <a:pos x="396" y="1158"/>
                </a:cxn>
                <a:cxn ang="0">
                  <a:pos x="396" y="1114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7"/>
                  </a:lnTo>
                  <a:lnTo>
                    <a:pt x="66" y="187"/>
                  </a:lnTo>
                  <a:lnTo>
                    <a:pt x="154" y="165"/>
                  </a:lnTo>
                  <a:lnTo>
                    <a:pt x="253" y="132"/>
                  </a:lnTo>
                  <a:lnTo>
                    <a:pt x="253" y="1158"/>
                  </a:lnTo>
                  <a:lnTo>
                    <a:pt x="231" y="1191"/>
                  </a:lnTo>
                  <a:lnTo>
                    <a:pt x="176" y="1202"/>
                  </a:lnTo>
                  <a:lnTo>
                    <a:pt x="77" y="1213"/>
                  </a:lnTo>
                  <a:lnTo>
                    <a:pt x="11" y="1213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3"/>
                  </a:lnTo>
                  <a:lnTo>
                    <a:pt x="572" y="1213"/>
                  </a:lnTo>
                  <a:lnTo>
                    <a:pt x="473" y="1202"/>
                  </a:lnTo>
                  <a:lnTo>
                    <a:pt x="418" y="1191"/>
                  </a:lnTo>
                  <a:lnTo>
                    <a:pt x="396" y="1158"/>
                  </a:lnTo>
                  <a:lnTo>
                    <a:pt x="396" y="1114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452"/>
            <p:cNvSpPr>
              <a:spLocks/>
            </p:cNvSpPr>
            <p:nvPr/>
          </p:nvSpPr>
          <p:spPr bwMode="auto">
            <a:xfrm>
              <a:off x="10784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453"/>
            <p:cNvSpPr>
              <a:spLocks/>
            </p:cNvSpPr>
            <p:nvPr/>
          </p:nvSpPr>
          <p:spPr bwMode="auto">
            <a:xfrm>
              <a:off x="11565" y="525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1"/>
                </a:cxn>
                <a:cxn ang="0">
                  <a:pos x="660" y="1103"/>
                </a:cxn>
                <a:cxn ang="0">
                  <a:pos x="638" y="1114"/>
                </a:cxn>
                <a:cxn ang="0">
                  <a:pos x="583" y="1125"/>
                </a:cxn>
                <a:cxn ang="0">
                  <a:pos x="143" y="1125"/>
                </a:cxn>
                <a:cxn ang="0">
                  <a:pos x="341" y="927"/>
                </a:cxn>
                <a:cxn ang="0">
                  <a:pos x="495" y="783"/>
                </a:cxn>
                <a:cxn ang="0">
                  <a:pos x="616" y="673"/>
                </a:cxn>
                <a:cxn ang="0">
                  <a:pos x="693" y="573"/>
                </a:cxn>
                <a:cxn ang="0">
                  <a:pos x="737" y="474"/>
                </a:cxn>
                <a:cxn ang="0">
                  <a:pos x="748" y="375"/>
                </a:cxn>
                <a:cxn ang="0">
                  <a:pos x="726" y="253"/>
                </a:cxn>
                <a:cxn ang="0">
                  <a:pos x="671" y="154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4"/>
                </a:cxn>
                <a:cxn ang="0">
                  <a:pos x="11" y="242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2"/>
                </a:cxn>
                <a:cxn ang="0">
                  <a:pos x="121" y="452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5"/>
                </a:cxn>
                <a:cxn ang="0">
                  <a:pos x="132" y="264"/>
                </a:cxn>
                <a:cxn ang="0">
                  <a:pos x="99" y="253"/>
                </a:cxn>
                <a:cxn ang="0">
                  <a:pos x="66" y="253"/>
                </a:cxn>
                <a:cxn ang="0">
                  <a:pos x="132" y="154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2"/>
                </a:cxn>
                <a:cxn ang="0">
                  <a:pos x="539" y="198"/>
                </a:cxn>
                <a:cxn ang="0">
                  <a:pos x="572" y="275"/>
                </a:cxn>
                <a:cxn ang="0">
                  <a:pos x="583" y="375"/>
                </a:cxn>
                <a:cxn ang="0">
                  <a:pos x="550" y="518"/>
                </a:cxn>
                <a:cxn ang="0">
                  <a:pos x="473" y="662"/>
                </a:cxn>
                <a:cxn ang="0">
                  <a:pos x="385" y="794"/>
                </a:cxn>
                <a:cxn ang="0">
                  <a:pos x="11" y="1202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1"/>
                  </a:lnTo>
                  <a:lnTo>
                    <a:pt x="660" y="1103"/>
                  </a:lnTo>
                  <a:lnTo>
                    <a:pt x="638" y="1114"/>
                  </a:lnTo>
                  <a:lnTo>
                    <a:pt x="583" y="1125"/>
                  </a:lnTo>
                  <a:lnTo>
                    <a:pt x="143" y="1125"/>
                  </a:lnTo>
                  <a:lnTo>
                    <a:pt x="341" y="927"/>
                  </a:lnTo>
                  <a:lnTo>
                    <a:pt x="495" y="783"/>
                  </a:lnTo>
                  <a:lnTo>
                    <a:pt x="616" y="673"/>
                  </a:lnTo>
                  <a:lnTo>
                    <a:pt x="693" y="573"/>
                  </a:lnTo>
                  <a:lnTo>
                    <a:pt x="737" y="474"/>
                  </a:lnTo>
                  <a:lnTo>
                    <a:pt x="748" y="375"/>
                  </a:lnTo>
                  <a:lnTo>
                    <a:pt x="726" y="253"/>
                  </a:lnTo>
                  <a:lnTo>
                    <a:pt x="671" y="154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4"/>
                  </a:lnTo>
                  <a:lnTo>
                    <a:pt x="11" y="242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2"/>
                  </a:lnTo>
                  <a:lnTo>
                    <a:pt x="121" y="452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5"/>
                  </a:lnTo>
                  <a:lnTo>
                    <a:pt x="132" y="264"/>
                  </a:lnTo>
                  <a:lnTo>
                    <a:pt x="99" y="253"/>
                  </a:lnTo>
                  <a:lnTo>
                    <a:pt x="66" y="253"/>
                  </a:lnTo>
                  <a:lnTo>
                    <a:pt x="132" y="154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2"/>
                  </a:lnTo>
                  <a:lnTo>
                    <a:pt x="539" y="198"/>
                  </a:lnTo>
                  <a:lnTo>
                    <a:pt x="572" y="275"/>
                  </a:lnTo>
                  <a:lnTo>
                    <a:pt x="583" y="375"/>
                  </a:lnTo>
                  <a:lnTo>
                    <a:pt x="550" y="518"/>
                  </a:lnTo>
                  <a:lnTo>
                    <a:pt x="473" y="662"/>
                  </a:lnTo>
                  <a:lnTo>
                    <a:pt x="385" y="794"/>
                  </a:lnTo>
                  <a:lnTo>
                    <a:pt x="11" y="1202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454"/>
            <p:cNvSpPr>
              <a:spLocks/>
            </p:cNvSpPr>
            <p:nvPr/>
          </p:nvSpPr>
          <p:spPr bwMode="auto">
            <a:xfrm>
              <a:off x="12577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455"/>
            <p:cNvSpPr>
              <a:spLocks/>
            </p:cNvSpPr>
            <p:nvPr/>
          </p:nvSpPr>
          <p:spPr bwMode="auto">
            <a:xfrm>
              <a:off x="13424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456"/>
            <p:cNvSpPr>
              <a:spLocks/>
            </p:cNvSpPr>
            <p:nvPr/>
          </p:nvSpPr>
          <p:spPr bwMode="auto">
            <a:xfrm>
              <a:off x="14271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457"/>
            <p:cNvSpPr>
              <a:spLocks/>
            </p:cNvSpPr>
            <p:nvPr/>
          </p:nvSpPr>
          <p:spPr bwMode="auto">
            <a:xfrm>
              <a:off x="15118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458"/>
            <p:cNvSpPr>
              <a:spLocks/>
            </p:cNvSpPr>
            <p:nvPr/>
          </p:nvSpPr>
          <p:spPr bwMode="auto">
            <a:xfrm>
              <a:off x="15921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459"/>
            <p:cNvSpPr>
              <a:spLocks/>
            </p:cNvSpPr>
            <p:nvPr/>
          </p:nvSpPr>
          <p:spPr bwMode="auto">
            <a:xfrm>
              <a:off x="16680" y="492"/>
              <a:ext cx="1606" cy="1302"/>
            </a:xfrm>
            <a:custGeom>
              <a:avLst/>
              <a:gdLst/>
              <a:ahLst/>
              <a:cxnLst>
                <a:cxn ang="0">
                  <a:pos x="880" y="529"/>
                </a:cxn>
                <a:cxn ang="0">
                  <a:pos x="902" y="485"/>
                </a:cxn>
                <a:cxn ang="0">
                  <a:pos x="935" y="463"/>
                </a:cxn>
                <a:cxn ang="0">
                  <a:pos x="1375" y="132"/>
                </a:cxn>
                <a:cxn ang="0">
                  <a:pos x="1529" y="66"/>
                </a:cxn>
                <a:cxn ang="0">
                  <a:pos x="1606" y="44"/>
                </a:cxn>
                <a:cxn ang="0">
                  <a:pos x="1595" y="11"/>
                </a:cxn>
                <a:cxn ang="0">
                  <a:pos x="1518" y="11"/>
                </a:cxn>
                <a:cxn ang="0">
                  <a:pos x="1243" y="0"/>
                </a:cxn>
                <a:cxn ang="0">
                  <a:pos x="1221" y="11"/>
                </a:cxn>
                <a:cxn ang="0">
                  <a:pos x="1210" y="55"/>
                </a:cxn>
                <a:cxn ang="0">
                  <a:pos x="1232" y="66"/>
                </a:cxn>
                <a:cxn ang="0">
                  <a:pos x="1276" y="77"/>
                </a:cxn>
                <a:cxn ang="0">
                  <a:pos x="1287" y="99"/>
                </a:cxn>
                <a:cxn ang="0">
                  <a:pos x="1221" y="187"/>
                </a:cxn>
                <a:cxn ang="0">
                  <a:pos x="627" y="154"/>
                </a:cxn>
                <a:cxn ang="0">
                  <a:pos x="649" y="110"/>
                </a:cxn>
                <a:cxn ang="0">
                  <a:pos x="671" y="77"/>
                </a:cxn>
                <a:cxn ang="0">
                  <a:pos x="825" y="66"/>
                </a:cxn>
                <a:cxn ang="0">
                  <a:pos x="858" y="22"/>
                </a:cxn>
                <a:cxn ang="0">
                  <a:pos x="836" y="11"/>
                </a:cxn>
                <a:cxn ang="0">
                  <a:pos x="748" y="0"/>
                </a:cxn>
                <a:cxn ang="0">
                  <a:pos x="418" y="11"/>
                </a:cxn>
                <a:cxn ang="0">
                  <a:pos x="330" y="0"/>
                </a:cxn>
                <a:cxn ang="0">
                  <a:pos x="308" y="11"/>
                </a:cxn>
                <a:cxn ang="0">
                  <a:pos x="319" y="66"/>
                </a:cxn>
                <a:cxn ang="0">
                  <a:pos x="462" y="77"/>
                </a:cxn>
                <a:cxn ang="0">
                  <a:pos x="484" y="99"/>
                </a:cxn>
                <a:cxn ang="0">
                  <a:pos x="473" y="132"/>
                </a:cxn>
                <a:cxn ang="0">
                  <a:pos x="209" y="1180"/>
                </a:cxn>
                <a:cxn ang="0">
                  <a:pos x="176" y="1235"/>
                </a:cxn>
                <a:cxn ang="0">
                  <a:pos x="99" y="1246"/>
                </a:cxn>
                <a:cxn ang="0">
                  <a:pos x="0" y="1257"/>
                </a:cxn>
                <a:cxn ang="0">
                  <a:pos x="11" y="1302"/>
                </a:cxn>
                <a:cxn ang="0">
                  <a:pos x="264" y="1291"/>
                </a:cxn>
                <a:cxn ang="0">
                  <a:pos x="528" y="1302"/>
                </a:cxn>
                <a:cxn ang="0">
                  <a:pos x="539" y="1280"/>
                </a:cxn>
                <a:cxn ang="0">
                  <a:pos x="528" y="1246"/>
                </a:cxn>
                <a:cxn ang="0">
                  <a:pos x="374" y="1224"/>
                </a:cxn>
                <a:cxn ang="0">
                  <a:pos x="385" y="1147"/>
                </a:cxn>
                <a:cxn ang="0">
                  <a:pos x="462" y="827"/>
                </a:cxn>
                <a:cxn ang="0">
                  <a:pos x="781" y="695"/>
                </a:cxn>
                <a:cxn ang="0">
                  <a:pos x="880" y="926"/>
                </a:cxn>
                <a:cxn ang="0">
                  <a:pos x="968" y="1114"/>
                </a:cxn>
                <a:cxn ang="0">
                  <a:pos x="979" y="1158"/>
                </a:cxn>
                <a:cxn ang="0">
                  <a:pos x="990" y="1180"/>
                </a:cxn>
                <a:cxn ang="0">
                  <a:pos x="957" y="1235"/>
                </a:cxn>
                <a:cxn ang="0">
                  <a:pos x="913" y="1246"/>
                </a:cxn>
                <a:cxn ang="0">
                  <a:pos x="847" y="1257"/>
                </a:cxn>
                <a:cxn ang="0">
                  <a:pos x="858" y="1302"/>
                </a:cxn>
                <a:cxn ang="0">
                  <a:pos x="1100" y="1291"/>
                </a:cxn>
                <a:cxn ang="0">
                  <a:pos x="1232" y="1302"/>
                </a:cxn>
                <a:cxn ang="0">
                  <a:pos x="1320" y="1291"/>
                </a:cxn>
                <a:cxn ang="0">
                  <a:pos x="1309" y="1246"/>
                </a:cxn>
                <a:cxn ang="0">
                  <a:pos x="1210" y="1235"/>
                </a:cxn>
                <a:cxn ang="0">
                  <a:pos x="1177" y="1191"/>
                </a:cxn>
                <a:cxn ang="0">
                  <a:pos x="891" y="529"/>
                </a:cxn>
              </a:cxnLst>
              <a:rect l="0" t="0" r="r" b="b"/>
              <a:pathLst>
                <a:path w="1606" h="1302">
                  <a:moveTo>
                    <a:pt x="891" y="529"/>
                  </a:moveTo>
                  <a:lnTo>
                    <a:pt x="880" y="529"/>
                  </a:lnTo>
                  <a:lnTo>
                    <a:pt x="880" y="507"/>
                  </a:lnTo>
                  <a:lnTo>
                    <a:pt x="902" y="485"/>
                  </a:lnTo>
                  <a:lnTo>
                    <a:pt x="924" y="474"/>
                  </a:lnTo>
                  <a:lnTo>
                    <a:pt x="935" y="463"/>
                  </a:lnTo>
                  <a:lnTo>
                    <a:pt x="1265" y="209"/>
                  </a:lnTo>
                  <a:lnTo>
                    <a:pt x="1375" y="132"/>
                  </a:lnTo>
                  <a:lnTo>
                    <a:pt x="1463" y="88"/>
                  </a:lnTo>
                  <a:lnTo>
                    <a:pt x="1529" y="66"/>
                  </a:lnTo>
                  <a:lnTo>
                    <a:pt x="1584" y="66"/>
                  </a:lnTo>
                  <a:lnTo>
                    <a:pt x="1606" y="44"/>
                  </a:lnTo>
                  <a:lnTo>
                    <a:pt x="1606" y="11"/>
                  </a:lnTo>
                  <a:lnTo>
                    <a:pt x="1595" y="11"/>
                  </a:lnTo>
                  <a:lnTo>
                    <a:pt x="1584" y="0"/>
                  </a:lnTo>
                  <a:lnTo>
                    <a:pt x="1518" y="11"/>
                  </a:lnTo>
                  <a:lnTo>
                    <a:pt x="1452" y="11"/>
                  </a:lnTo>
                  <a:lnTo>
                    <a:pt x="1243" y="0"/>
                  </a:lnTo>
                  <a:lnTo>
                    <a:pt x="1232" y="0"/>
                  </a:lnTo>
                  <a:lnTo>
                    <a:pt x="1221" y="11"/>
                  </a:lnTo>
                  <a:lnTo>
                    <a:pt x="1210" y="11"/>
                  </a:lnTo>
                  <a:lnTo>
                    <a:pt x="1210" y="55"/>
                  </a:lnTo>
                  <a:lnTo>
                    <a:pt x="1221" y="55"/>
                  </a:lnTo>
                  <a:lnTo>
                    <a:pt x="1232" y="66"/>
                  </a:lnTo>
                  <a:lnTo>
                    <a:pt x="1254" y="66"/>
                  </a:lnTo>
                  <a:lnTo>
                    <a:pt x="1276" y="77"/>
                  </a:lnTo>
                  <a:lnTo>
                    <a:pt x="1287" y="88"/>
                  </a:lnTo>
                  <a:lnTo>
                    <a:pt x="1287" y="99"/>
                  </a:lnTo>
                  <a:lnTo>
                    <a:pt x="1265" y="143"/>
                  </a:lnTo>
                  <a:lnTo>
                    <a:pt x="1221" y="187"/>
                  </a:lnTo>
                  <a:lnTo>
                    <a:pt x="484" y="761"/>
                  </a:lnTo>
                  <a:lnTo>
                    <a:pt x="627" y="154"/>
                  </a:lnTo>
                  <a:lnTo>
                    <a:pt x="638" y="121"/>
                  </a:lnTo>
                  <a:lnTo>
                    <a:pt x="649" y="110"/>
                  </a:lnTo>
                  <a:lnTo>
                    <a:pt x="660" y="88"/>
                  </a:lnTo>
                  <a:lnTo>
                    <a:pt x="671" y="77"/>
                  </a:lnTo>
                  <a:lnTo>
                    <a:pt x="704" y="66"/>
                  </a:lnTo>
                  <a:lnTo>
                    <a:pt x="825" y="66"/>
                  </a:lnTo>
                  <a:lnTo>
                    <a:pt x="847" y="44"/>
                  </a:lnTo>
                  <a:lnTo>
                    <a:pt x="858" y="22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825" y="0"/>
                  </a:lnTo>
                  <a:lnTo>
                    <a:pt x="748" y="0"/>
                  </a:lnTo>
                  <a:lnTo>
                    <a:pt x="660" y="11"/>
                  </a:lnTo>
                  <a:lnTo>
                    <a:pt x="418" y="11"/>
                  </a:lnTo>
                  <a:lnTo>
                    <a:pt x="341" y="0"/>
                  </a:lnTo>
                  <a:lnTo>
                    <a:pt x="330" y="0"/>
                  </a:lnTo>
                  <a:lnTo>
                    <a:pt x="319" y="11"/>
                  </a:lnTo>
                  <a:lnTo>
                    <a:pt x="308" y="11"/>
                  </a:lnTo>
                  <a:lnTo>
                    <a:pt x="308" y="55"/>
                  </a:lnTo>
                  <a:lnTo>
                    <a:pt x="319" y="66"/>
                  </a:lnTo>
                  <a:lnTo>
                    <a:pt x="440" y="66"/>
                  </a:lnTo>
                  <a:lnTo>
                    <a:pt x="462" y="77"/>
                  </a:lnTo>
                  <a:lnTo>
                    <a:pt x="473" y="77"/>
                  </a:lnTo>
                  <a:lnTo>
                    <a:pt x="484" y="99"/>
                  </a:lnTo>
                  <a:lnTo>
                    <a:pt x="484" y="121"/>
                  </a:lnTo>
                  <a:lnTo>
                    <a:pt x="473" y="132"/>
                  </a:lnTo>
                  <a:lnTo>
                    <a:pt x="220" y="1158"/>
                  </a:lnTo>
                  <a:lnTo>
                    <a:pt x="209" y="1180"/>
                  </a:lnTo>
                  <a:lnTo>
                    <a:pt x="209" y="1202"/>
                  </a:lnTo>
                  <a:lnTo>
                    <a:pt x="176" y="1235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11" y="1246"/>
                  </a:lnTo>
                  <a:lnTo>
                    <a:pt x="0" y="1257"/>
                  </a:lnTo>
                  <a:lnTo>
                    <a:pt x="0" y="1291"/>
                  </a:lnTo>
                  <a:lnTo>
                    <a:pt x="11" y="1302"/>
                  </a:lnTo>
                  <a:lnTo>
                    <a:pt x="187" y="1302"/>
                  </a:lnTo>
                  <a:lnTo>
                    <a:pt x="264" y="1291"/>
                  </a:lnTo>
                  <a:lnTo>
                    <a:pt x="319" y="1302"/>
                  </a:lnTo>
                  <a:lnTo>
                    <a:pt x="528" y="1302"/>
                  </a:lnTo>
                  <a:lnTo>
                    <a:pt x="539" y="1291"/>
                  </a:lnTo>
                  <a:lnTo>
                    <a:pt x="539" y="1280"/>
                  </a:lnTo>
                  <a:lnTo>
                    <a:pt x="550" y="1269"/>
                  </a:lnTo>
                  <a:lnTo>
                    <a:pt x="528" y="1246"/>
                  </a:lnTo>
                  <a:lnTo>
                    <a:pt x="418" y="1246"/>
                  </a:lnTo>
                  <a:lnTo>
                    <a:pt x="374" y="1224"/>
                  </a:lnTo>
                  <a:lnTo>
                    <a:pt x="374" y="1169"/>
                  </a:lnTo>
                  <a:lnTo>
                    <a:pt x="385" y="1147"/>
                  </a:lnTo>
                  <a:lnTo>
                    <a:pt x="385" y="1125"/>
                  </a:lnTo>
                  <a:lnTo>
                    <a:pt x="462" y="827"/>
                  </a:lnTo>
                  <a:lnTo>
                    <a:pt x="748" y="606"/>
                  </a:lnTo>
                  <a:lnTo>
                    <a:pt x="781" y="695"/>
                  </a:lnTo>
                  <a:lnTo>
                    <a:pt x="825" y="805"/>
                  </a:lnTo>
                  <a:lnTo>
                    <a:pt x="880" y="926"/>
                  </a:lnTo>
                  <a:lnTo>
                    <a:pt x="924" y="1037"/>
                  </a:lnTo>
                  <a:lnTo>
                    <a:pt x="968" y="1114"/>
                  </a:lnTo>
                  <a:lnTo>
                    <a:pt x="979" y="1136"/>
                  </a:lnTo>
                  <a:lnTo>
                    <a:pt x="979" y="1158"/>
                  </a:lnTo>
                  <a:lnTo>
                    <a:pt x="990" y="1169"/>
                  </a:lnTo>
                  <a:lnTo>
                    <a:pt x="990" y="1180"/>
                  </a:lnTo>
                  <a:lnTo>
                    <a:pt x="968" y="1224"/>
                  </a:lnTo>
                  <a:lnTo>
                    <a:pt x="957" y="1235"/>
                  </a:lnTo>
                  <a:lnTo>
                    <a:pt x="935" y="1235"/>
                  </a:lnTo>
                  <a:lnTo>
                    <a:pt x="913" y="1246"/>
                  </a:lnTo>
                  <a:lnTo>
                    <a:pt x="858" y="1246"/>
                  </a:lnTo>
                  <a:lnTo>
                    <a:pt x="847" y="1257"/>
                  </a:lnTo>
                  <a:lnTo>
                    <a:pt x="847" y="1291"/>
                  </a:lnTo>
                  <a:lnTo>
                    <a:pt x="858" y="1302"/>
                  </a:lnTo>
                  <a:lnTo>
                    <a:pt x="869" y="1302"/>
                  </a:lnTo>
                  <a:lnTo>
                    <a:pt x="1100" y="1291"/>
                  </a:lnTo>
                  <a:lnTo>
                    <a:pt x="1166" y="1291"/>
                  </a:lnTo>
                  <a:lnTo>
                    <a:pt x="1232" y="1302"/>
                  </a:lnTo>
                  <a:lnTo>
                    <a:pt x="1309" y="1302"/>
                  </a:lnTo>
                  <a:lnTo>
                    <a:pt x="1320" y="1291"/>
                  </a:lnTo>
                  <a:lnTo>
                    <a:pt x="1320" y="1257"/>
                  </a:lnTo>
                  <a:lnTo>
                    <a:pt x="1309" y="1246"/>
                  </a:lnTo>
                  <a:lnTo>
                    <a:pt x="1243" y="1246"/>
                  </a:lnTo>
                  <a:lnTo>
                    <a:pt x="1210" y="1235"/>
                  </a:lnTo>
                  <a:lnTo>
                    <a:pt x="1188" y="1213"/>
                  </a:lnTo>
                  <a:lnTo>
                    <a:pt x="1177" y="1191"/>
                  </a:lnTo>
                  <a:lnTo>
                    <a:pt x="1155" y="1158"/>
                  </a:lnTo>
                  <a:lnTo>
                    <a:pt x="891" y="5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Rectangle 460"/>
            <p:cNvSpPr>
              <a:spLocks noChangeArrowheads="1"/>
            </p:cNvSpPr>
            <p:nvPr/>
          </p:nvSpPr>
          <p:spPr bwMode="auto">
            <a:xfrm>
              <a:off x="4878" y="5038"/>
              <a:ext cx="1089" cy="66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461"/>
            <p:cNvSpPr>
              <a:spLocks noEditPoints="1"/>
            </p:cNvSpPr>
            <p:nvPr/>
          </p:nvSpPr>
          <p:spPr bwMode="auto">
            <a:xfrm>
              <a:off x="6990" y="4751"/>
              <a:ext cx="725" cy="861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0" y="353"/>
                </a:cxn>
                <a:cxn ang="0">
                  <a:pos x="637" y="309"/>
                </a:cxn>
                <a:cxn ang="0">
                  <a:pos x="681" y="243"/>
                </a:cxn>
                <a:cxn ang="0">
                  <a:pos x="692" y="199"/>
                </a:cxn>
                <a:cxn ang="0">
                  <a:pos x="692" y="165"/>
                </a:cxn>
                <a:cxn ang="0">
                  <a:pos x="681" y="99"/>
                </a:cxn>
                <a:cxn ang="0">
                  <a:pos x="648" y="44"/>
                </a:cxn>
                <a:cxn ang="0">
                  <a:pos x="582" y="11"/>
                </a:cxn>
                <a:cxn ang="0">
                  <a:pos x="494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2"/>
                </a:cxn>
                <a:cxn ang="0">
                  <a:pos x="22" y="364"/>
                </a:cxn>
                <a:cxn ang="0">
                  <a:pos x="0" y="519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0" y="783"/>
                </a:cxn>
                <a:cxn ang="0">
                  <a:pos x="648" y="728"/>
                </a:cxn>
                <a:cxn ang="0">
                  <a:pos x="703" y="662"/>
                </a:cxn>
                <a:cxn ang="0">
                  <a:pos x="725" y="640"/>
                </a:cxn>
                <a:cxn ang="0">
                  <a:pos x="714" y="618"/>
                </a:cxn>
                <a:cxn ang="0">
                  <a:pos x="703" y="607"/>
                </a:cxn>
                <a:cxn ang="0">
                  <a:pos x="692" y="607"/>
                </a:cxn>
                <a:cxn ang="0">
                  <a:pos x="692" y="618"/>
                </a:cxn>
                <a:cxn ang="0">
                  <a:pos x="681" y="629"/>
                </a:cxn>
                <a:cxn ang="0">
                  <a:pos x="582" y="717"/>
                </a:cxn>
                <a:cxn ang="0">
                  <a:pos x="483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2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1" y="44"/>
                </a:cxn>
                <a:cxn ang="0">
                  <a:pos x="538" y="44"/>
                </a:cxn>
                <a:cxn ang="0">
                  <a:pos x="571" y="55"/>
                </a:cxn>
                <a:cxn ang="0">
                  <a:pos x="615" y="99"/>
                </a:cxn>
                <a:cxn ang="0">
                  <a:pos x="637" y="165"/>
                </a:cxn>
                <a:cxn ang="0">
                  <a:pos x="615" y="243"/>
                </a:cxn>
                <a:cxn ang="0">
                  <a:pos x="549" y="298"/>
                </a:cxn>
                <a:cxn ang="0">
                  <a:pos x="472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5" h="861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0" y="353"/>
                  </a:lnTo>
                  <a:lnTo>
                    <a:pt x="637" y="309"/>
                  </a:lnTo>
                  <a:lnTo>
                    <a:pt x="681" y="243"/>
                  </a:lnTo>
                  <a:lnTo>
                    <a:pt x="692" y="199"/>
                  </a:lnTo>
                  <a:lnTo>
                    <a:pt x="692" y="165"/>
                  </a:lnTo>
                  <a:lnTo>
                    <a:pt x="681" y="99"/>
                  </a:lnTo>
                  <a:lnTo>
                    <a:pt x="648" y="44"/>
                  </a:lnTo>
                  <a:lnTo>
                    <a:pt x="582" y="11"/>
                  </a:lnTo>
                  <a:lnTo>
                    <a:pt x="494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2"/>
                  </a:lnTo>
                  <a:lnTo>
                    <a:pt x="22" y="364"/>
                  </a:lnTo>
                  <a:lnTo>
                    <a:pt x="0" y="519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0" y="783"/>
                  </a:lnTo>
                  <a:lnTo>
                    <a:pt x="648" y="728"/>
                  </a:lnTo>
                  <a:lnTo>
                    <a:pt x="703" y="662"/>
                  </a:lnTo>
                  <a:lnTo>
                    <a:pt x="725" y="640"/>
                  </a:lnTo>
                  <a:lnTo>
                    <a:pt x="714" y="618"/>
                  </a:lnTo>
                  <a:lnTo>
                    <a:pt x="703" y="607"/>
                  </a:lnTo>
                  <a:lnTo>
                    <a:pt x="692" y="607"/>
                  </a:lnTo>
                  <a:lnTo>
                    <a:pt x="692" y="618"/>
                  </a:lnTo>
                  <a:lnTo>
                    <a:pt x="681" y="629"/>
                  </a:lnTo>
                  <a:lnTo>
                    <a:pt x="582" y="717"/>
                  </a:lnTo>
                  <a:lnTo>
                    <a:pt x="483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2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1" y="44"/>
                  </a:lnTo>
                  <a:lnTo>
                    <a:pt x="538" y="44"/>
                  </a:lnTo>
                  <a:lnTo>
                    <a:pt x="571" y="55"/>
                  </a:lnTo>
                  <a:lnTo>
                    <a:pt x="615" y="99"/>
                  </a:lnTo>
                  <a:lnTo>
                    <a:pt x="637" y="165"/>
                  </a:lnTo>
                  <a:lnTo>
                    <a:pt x="615" y="243"/>
                  </a:lnTo>
                  <a:lnTo>
                    <a:pt x="549" y="298"/>
                  </a:lnTo>
                  <a:lnTo>
                    <a:pt x="472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462"/>
            <p:cNvSpPr>
              <a:spLocks/>
            </p:cNvSpPr>
            <p:nvPr/>
          </p:nvSpPr>
          <p:spPr bwMode="auto">
            <a:xfrm>
              <a:off x="7836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2"/>
                </a:cxn>
                <a:cxn ang="0">
                  <a:pos x="319" y="430"/>
                </a:cxn>
                <a:cxn ang="0">
                  <a:pos x="352" y="265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9"/>
                </a:cxn>
                <a:cxn ang="0">
                  <a:pos x="638" y="232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3"/>
                </a:cxn>
                <a:cxn ang="0">
                  <a:pos x="110" y="728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463"/>
            <p:cNvSpPr>
              <a:spLocks/>
            </p:cNvSpPr>
            <p:nvPr/>
          </p:nvSpPr>
          <p:spPr bwMode="auto">
            <a:xfrm>
              <a:off x="8738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1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464"/>
            <p:cNvSpPr>
              <a:spLocks/>
            </p:cNvSpPr>
            <p:nvPr/>
          </p:nvSpPr>
          <p:spPr bwMode="auto">
            <a:xfrm>
              <a:off x="9772" y="4166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3"/>
                </a:cxn>
                <a:cxn ang="0">
                  <a:pos x="286" y="1688"/>
                </a:cxn>
                <a:cxn ang="0">
                  <a:pos x="198" y="1501"/>
                </a:cxn>
                <a:cxn ang="0">
                  <a:pos x="143" y="1313"/>
                </a:cxn>
                <a:cxn ang="0">
                  <a:pos x="121" y="1126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3"/>
                </a:cxn>
                <a:cxn ang="0">
                  <a:pos x="209" y="375"/>
                </a:cxn>
                <a:cxn ang="0">
                  <a:pos x="297" y="199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3"/>
                </a:cxn>
                <a:cxn ang="0">
                  <a:pos x="121" y="364"/>
                </a:cxn>
                <a:cxn ang="0">
                  <a:pos x="44" y="574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6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6"/>
                </a:cxn>
                <a:cxn ang="0">
                  <a:pos x="341" y="1843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3"/>
                  </a:lnTo>
                  <a:lnTo>
                    <a:pt x="286" y="1688"/>
                  </a:lnTo>
                  <a:lnTo>
                    <a:pt x="198" y="1501"/>
                  </a:lnTo>
                  <a:lnTo>
                    <a:pt x="143" y="1313"/>
                  </a:lnTo>
                  <a:lnTo>
                    <a:pt x="121" y="1126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3"/>
                  </a:lnTo>
                  <a:lnTo>
                    <a:pt x="209" y="375"/>
                  </a:lnTo>
                  <a:lnTo>
                    <a:pt x="297" y="199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3"/>
                  </a:lnTo>
                  <a:lnTo>
                    <a:pt x="121" y="364"/>
                  </a:lnTo>
                  <a:lnTo>
                    <a:pt x="44" y="574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6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6"/>
                  </a:lnTo>
                  <a:lnTo>
                    <a:pt x="341" y="1843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465"/>
            <p:cNvSpPr>
              <a:spLocks/>
            </p:cNvSpPr>
            <p:nvPr/>
          </p:nvSpPr>
          <p:spPr bwMode="auto">
            <a:xfrm>
              <a:off x="10421" y="4276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1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466"/>
            <p:cNvSpPr>
              <a:spLocks/>
            </p:cNvSpPr>
            <p:nvPr/>
          </p:nvSpPr>
          <p:spPr bwMode="auto">
            <a:xfrm>
              <a:off x="11488" y="4166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4"/>
                </a:cxn>
                <a:cxn ang="0">
                  <a:pos x="308" y="353"/>
                </a:cxn>
                <a:cxn ang="0">
                  <a:pos x="242" y="232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1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8"/>
                </a:cxn>
                <a:cxn ang="0">
                  <a:pos x="286" y="1335"/>
                </a:cxn>
                <a:cxn ang="0">
                  <a:pos x="231" y="1523"/>
                </a:cxn>
                <a:cxn ang="0">
                  <a:pos x="143" y="1688"/>
                </a:cxn>
                <a:cxn ang="0">
                  <a:pos x="22" y="1843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3"/>
                </a:cxn>
                <a:cxn ang="0">
                  <a:pos x="165" y="1766"/>
                </a:cxn>
                <a:cxn ang="0">
                  <a:pos x="242" y="1655"/>
                </a:cxn>
                <a:cxn ang="0">
                  <a:pos x="319" y="1523"/>
                </a:cxn>
                <a:cxn ang="0">
                  <a:pos x="396" y="1324"/>
                </a:cxn>
                <a:cxn ang="0">
                  <a:pos x="429" y="1126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4"/>
                  </a:lnTo>
                  <a:lnTo>
                    <a:pt x="308" y="353"/>
                  </a:lnTo>
                  <a:lnTo>
                    <a:pt x="242" y="232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1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8"/>
                  </a:lnTo>
                  <a:lnTo>
                    <a:pt x="286" y="1335"/>
                  </a:lnTo>
                  <a:lnTo>
                    <a:pt x="231" y="1523"/>
                  </a:lnTo>
                  <a:lnTo>
                    <a:pt x="143" y="1688"/>
                  </a:lnTo>
                  <a:lnTo>
                    <a:pt x="22" y="1843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3"/>
                  </a:lnTo>
                  <a:lnTo>
                    <a:pt x="165" y="1766"/>
                  </a:lnTo>
                  <a:lnTo>
                    <a:pt x="242" y="1655"/>
                  </a:lnTo>
                  <a:lnTo>
                    <a:pt x="319" y="1523"/>
                  </a:lnTo>
                  <a:lnTo>
                    <a:pt x="396" y="1324"/>
                  </a:lnTo>
                  <a:lnTo>
                    <a:pt x="429" y="1126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67"/>
            <p:cNvSpPr>
              <a:spLocks noEditPoints="1"/>
            </p:cNvSpPr>
            <p:nvPr/>
          </p:nvSpPr>
          <p:spPr bwMode="auto">
            <a:xfrm>
              <a:off x="12797" y="4894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468"/>
            <p:cNvSpPr>
              <a:spLocks noEditPoints="1"/>
            </p:cNvSpPr>
            <p:nvPr/>
          </p:nvSpPr>
          <p:spPr bwMode="auto">
            <a:xfrm>
              <a:off x="14744" y="4321"/>
              <a:ext cx="792" cy="1313"/>
            </a:xfrm>
            <a:custGeom>
              <a:avLst/>
              <a:gdLst/>
              <a:ahLst/>
              <a:cxnLst>
                <a:cxn ang="0">
                  <a:pos x="792" y="662"/>
                </a:cxn>
                <a:cxn ang="0">
                  <a:pos x="792" y="507"/>
                </a:cxn>
                <a:cxn ang="0">
                  <a:pos x="770" y="364"/>
                </a:cxn>
                <a:cxn ang="0">
                  <a:pos x="715" y="220"/>
                </a:cxn>
                <a:cxn ang="0">
                  <a:pos x="638" y="110"/>
                </a:cxn>
                <a:cxn ang="0">
                  <a:pos x="550" y="44"/>
                </a:cxn>
                <a:cxn ang="0">
                  <a:pos x="473" y="11"/>
                </a:cxn>
                <a:cxn ang="0">
                  <a:pos x="396" y="0"/>
                </a:cxn>
                <a:cxn ang="0">
                  <a:pos x="308" y="11"/>
                </a:cxn>
                <a:cxn ang="0">
                  <a:pos x="220" y="55"/>
                </a:cxn>
                <a:cxn ang="0">
                  <a:pos x="132" y="121"/>
                </a:cxn>
                <a:cxn ang="0">
                  <a:pos x="66" y="231"/>
                </a:cxn>
                <a:cxn ang="0">
                  <a:pos x="22" y="364"/>
                </a:cxn>
                <a:cxn ang="0">
                  <a:pos x="0" y="507"/>
                </a:cxn>
                <a:cxn ang="0">
                  <a:pos x="0" y="816"/>
                </a:cxn>
                <a:cxn ang="0">
                  <a:pos x="22" y="971"/>
                </a:cxn>
                <a:cxn ang="0">
                  <a:pos x="77" y="1114"/>
                </a:cxn>
                <a:cxn ang="0">
                  <a:pos x="154" y="1213"/>
                </a:cxn>
                <a:cxn ang="0">
                  <a:pos x="231" y="1269"/>
                </a:cxn>
                <a:cxn ang="0">
                  <a:pos x="319" y="1302"/>
                </a:cxn>
                <a:cxn ang="0">
                  <a:pos x="396" y="1313"/>
                </a:cxn>
                <a:cxn ang="0">
                  <a:pos x="473" y="1302"/>
                </a:cxn>
                <a:cxn ang="0">
                  <a:pos x="561" y="1269"/>
                </a:cxn>
                <a:cxn ang="0">
                  <a:pos x="649" y="1202"/>
                </a:cxn>
                <a:cxn ang="0">
                  <a:pos x="726" y="1092"/>
                </a:cxn>
                <a:cxn ang="0">
                  <a:pos x="770" y="960"/>
                </a:cxn>
                <a:cxn ang="0">
                  <a:pos x="792" y="805"/>
                </a:cxn>
                <a:cxn ang="0">
                  <a:pos x="792" y="662"/>
                </a:cxn>
                <a:cxn ang="0">
                  <a:pos x="396" y="1269"/>
                </a:cxn>
                <a:cxn ang="0">
                  <a:pos x="330" y="1257"/>
                </a:cxn>
                <a:cxn ang="0">
                  <a:pos x="275" y="1224"/>
                </a:cxn>
                <a:cxn ang="0">
                  <a:pos x="209" y="1147"/>
                </a:cxn>
                <a:cxn ang="0">
                  <a:pos x="176" y="1037"/>
                </a:cxn>
                <a:cxn ang="0">
                  <a:pos x="165" y="904"/>
                </a:cxn>
                <a:cxn ang="0">
                  <a:pos x="154" y="761"/>
                </a:cxn>
                <a:cxn ang="0">
                  <a:pos x="154" y="452"/>
                </a:cxn>
                <a:cxn ang="0">
                  <a:pos x="165" y="286"/>
                </a:cxn>
                <a:cxn ang="0">
                  <a:pos x="198" y="176"/>
                </a:cxn>
                <a:cxn ang="0">
                  <a:pos x="253" y="110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40" y="55"/>
                </a:cxn>
                <a:cxn ang="0">
                  <a:pos x="495" y="66"/>
                </a:cxn>
                <a:cxn ang="0">
                  <a:pos x="539" y="110"/>
                </a:cxn>
                <a:cxn ang="0">
                  <a:pos x="583" y="176"/>
                </a:cxn>
                <a:cxn ang="0">
                  <a:pos x="616" y="264"/>
                </a:cxn>
                <a:cxn ang="0">
                  <a:pos x="638" y="452"/>
                </a:cxn>
                <a:cxn ang="0">
                  <a:pos x="638" y="838"/>
                </a:cxn>
                <a:cxn ang="0">
                  <a:pos x="616" y="1026"/>
                </a:cxn>
                <a:cxn ang="0">
                  <a:pos x="583" y="1147"/>
                </a:cxn>
                <a:cxn ang="0">
                  <a:pos x="528" y="1213"/>
                </a:cxn>
                <a:cxn ang="0">
                  <a:pos x="462" y="1257"/>
                </a:cxn>
                <a:cxn ang="0">
                  <a:pos x="396" y="1269"/>
                </a:cxn>
              </a:cxnLst>
              <a:rect l="0" t="0" r="r" b="b"/>
              <a:pathLst>
                <a:path w="792" h="1313">
                  <a:moveTo>
                    <a:pt x="792" y="662"/>
                  </a:moveTo>
                  <a:lnTo>
                    <a:pt x="792" y="507"/>
                  </a:lnTo>
                  <a:lnTo>
                    <a:pt x="770" y="364"/>
                  </a:lnTo>
                  <a:lnTo>
                    <a:pt x="715" y="220"/>
                  </a:lnTo>
                  <a:lnTo>
                    <a:pt x="638" y="110"/>
                  </a:lnTo>
                  <a:lnTo>
                    <a:pt x="550" y="44"/>
                  </a:lnTo>
                  <a:lnTo>
                    <a:pt x="473" y="11"/>
                  </a:lnTo>
                  <a:lnTo>
                    <a:pt x="396" y="0"/>
                  </a:lnTo>
                  <a:lnTo>
                    <a:pt x="308" y="11"/>
                  </a:lnTo>
                  <a:lnTo>
                    <a:pt x="220" y="55"/>
                  </a:lnTo>
                  <a:lnTo>
                    <a:pt x="132" y="121"/>
                  </a:lnTo>
                  <a:lnTo>
                    <a:pt x="66" y="231"/>
                  </a:lnTo>
                  <a:lnTo>
                    <a:pt x="22" y="364"/>
                  </a:lnTo>
                  <a:lnTo>
                    <a:pt x="0" y="507"/>
                  </a:lnTo>
                  <a:lnTo>
                    <a:pt x="0" y="816"/>
                  </a:lnTo>
                  <a:lnTo>
                    <a:pt x="22" y="971"/>
                  </a:lnTo>
                  <a:lnTo>
                    <a:pt x="77" y="1114"/>
                  </a:lnTo>
                  <a:lnTo>
                    <a:pt x="154" y="1213"/>
                  </a:lnTo>
                  <a:lnTo>
                    <a:pt x="231" y="1269"/>
                  </a:lnTo>
                  <a:lnTo>
                    <a:pt x="319" y="1302"/>
                  </a:lnTo>
                  <a:lnTo>
                    <a:pt x="396" y="1313"/>
                  </a:lnTo>
                  <a:lnTo>
                    <a:pt x="473" y="1302"/>
                  </a:lnTo>
                  <a:lnTo>
                    <a:pt x="561" y="1269"/>
                  </a:lnTo>
                  <a:lnTo>
                    <a:pt x="649" y="1202"/>
                  </a:lnTo>
                  <a:lnTo>
                    <a:pt x="726" y="1092"/>
                  </a:lnTo>
                  <a:lnTo>
                    <a:pt x="770" y="960"/>
                  </a:lnTo>
                  <a:lnTo>
                    <a:pt x="792" y="805"/>
                  </a:lnTo>
                  <a:lnTo>
                    <a:pt x="792" y="662"/>
                  </a:lnTo>
                  <a:close/>
                  <a:moveTo>
                    <a:pt x="396" y="1269"/>
                  </a:moveTo>
                  <a:lnTo>
                    <a:pt x="330" y="1257"/>
                  </a:lnTo>
                  <a:lnTo>
                    <a:pt x="275" y="1224"/>
                  </a:lnTo>
                  <a:lnTo>
                    <a:pt x="209" y="1147"/>
                  </a:lnTo>
                  <a:lnTo>
                    <a:pt x="176" y="1037"/>
                  </a:lnTo>
                  <a:lnTo>
                    <a:pt x="165" y="904"/>
                  </a:lnTo>
                  <a:lnTo>
                    <a:pt x="154" y="761"/>
                  </a:lnTo>
                  <a:lnTo>
                    <a:pt x="154" y="452"/>
                  </a:lnTo>
                  <a:lnTo>
                    <a:pt x="165" y="286"/>
                  </a:lnTo>
                  <a:lnTo>
                    <a:pt x="198" y="176"/>
                  </a:lnTo>
                  <a:lnTo>
                    <a:pt x="253" y="110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40" y="55"/>
                  </a:lnTo>
                  <a:lnTo>
                    <a:pt x="495" y="66"/>
                  </a:lnTo>
                  <a:lnTo>
                    <a:pt x="539" y="110"/>
                  </a:lnTo>
                  <a:lnTo>
                    <a:pt x="583" y="176"/>
                  </a:lnTo>
                  <a:lnTo>
                    <a:pt x="616" y="264"/>
                  </a:lnTo>
                  <a:lnTo>
                    <a:pt x="638" y="452"/>
                  </a:lnTo>
                  <a:lnTo>
                    <a:pt x="638" y="838"/>
                  </a:lnTo>
                  <a:lnTo>
                    <a:pt x="616" y="1026"/>
                  </a:lnTo>
                  <a:lnTo>
                    <a:pt x="583" y="1147"/>
                  </a:lnTo>
                  <a:lnTo>
                    <a:pt x="528" y="1213"/>
                  </a:lnTo>
                  <a:lnTo>
                    <a:pt x="462" y="1257"/>
                  </a:lnTo>
                  <a:lnTo>
                    <a:pt x="396" y="126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Rectangle 469"/>
            <p:cNvSpPr>
              <a:spLocks noChangeArrowheads="1"/>
            </p:cNvSpPr>
            <p:nvPr/>
          </p:nvSpPr>
          <p:spPr bwMode="auto">
            <a:xfrm>
              <a:off x="4878" y="8083"/>
              <a:ext cx="1089" cy="6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470"/>
            <p:cNvSpPr>
              <a:spLocks/>
            </p:cNvSpPr>
            <p:nvPr/>
          </p:nvSpPr>
          <p:spPr bwMode="auto">
            <a:xfrm>
              <a:off x="6968" y="7344"/>
              <a:ext cx="1088" cy="1291"/>
            </a:xfrm>
            <a:custGeom>
              <a:avLst/>
              <a:gdLst/>
              <a:ahLst/>
              <a:cxnLst>
                <a:cxn ang="0">
                  <a:pos x="1033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2"/>
                </a:cxn>
                <a:cxn ang="0">
                  <a:pos x="165" y="1214"/>
                </a:cxn>
                <a:cxn ang="0">
                  <a:pos x="99" y="1236"/>
                </a:cxn>
                <a:cxn ang="0">
                  <a:pos x="0" y="1236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5" y="1291"/>
                </a:cxn>
                <a:cxn ang="0">
                  <a:pos x="604" y="1291"/>
                </a:cxn>
                <a:cxn ang="0">
                  <a:pos x="604" y="1236"/>
                </a:cxn>
                <a:cxn ang="0">
                  <a:pos x="538" y="1236"/>
                </a:cxn>
                <a:cxn ang="0">
                  <a:pos x="440" y="1225"/>
                </a:cxn>
                <a:cxn ang="0">
                  <a:pos x="385" y="1214"/>
                </a:cxn>
                <a:cxn ang="0">
                  <a:pos x="363" y="1181"/>
                </a:cxn>
                <a:cxn ang="0">
                  <a:pos x="363" y="673"/>
                </a:cxn>
                <a:cxn ang="0">
                  <a:pos x="527" y="673"/>
                </a:cxn>
                <a:cxn ang="0">
                  <a:pos x="637" y="684"/>
                </a:cxn>
                <a:cxn ang="0">
                  <a:pos x="692" y="728"/>
                </a:cxn>
                <a:cxn ang="0">
                  <a:pos x="714" y="795"/>
                </a:cxn>
                <a:cxn ang="0">
                  <a:pos x="725" y="894"/>
                </a:cxn>
                <a:cxn ang="0">
                  <a:pos x="769" y="894"/>
                </a:cxn>
                <a:cxn ang="0">
                  <a:pos x="769" y="397"/>
                </a:cxn>
                <a:cxn ang="0">
                  <a:pos x="725" y="397"/>
                </a:cxn>
                <a:cxn ang="0">
                  <a:pos x="714" y="497"/>
                </a:cxn>
                <a:cxn ang="0">
                  <a:pos x="692" y="563"/>
                </a:cxn>
                <a:cxn ang="0">
                  <a:pos x="626" y="607"/>
                </a:cxn>
                <a:cxn ang="0">
                  <a:pos x="527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1" y="55"/>
                </a:cxn>
                <a:cxn ang="0">
                  <a:pos x="824" y="66"/>
                </a:cxn>
                <a:cxn ang="0">
                  <a:pos x="923" y="110"/>
                </a:cxn>
                <a:cxn ang="0">
                  <a:pos x="978" y="188"/>
                </a:cxn>
                <a:cxn ang="0">
                  <a:pos x="1022" y="287"/>
                </a:cxn>
                <a:cxn ang="0">
                  <a:pos x="1044" y="430"/>
                </a:cxn>
                <a:cxn ang="0">
                  <a:pos x="1088" y="430"/>
                </a:cxn>
                <a:cxn ang="0">
                  <a:pos x="1033" y="0"/>
                </a:cxn>
              </a:cxnLst>
              <a:rect l="0" t="0" r="r" b="b"/>
              <a:pathLst>
                <a:path w="1088" h="1291">
                  <a:moveTo>
                    <a:pt x="1033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2"/>
                  </a:lnTo>
                  <a:lnTo>
                    <a:pt x="165" y="1214"/>
                  </a:lnTo>
                  <a:lnTo>
                    <a:pt x="99" y="1236"/>
                  </a:lnTo>
                  <a:lnTo>
                    <a:pt x="0" y="1236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5" y="1291"/>
                  </a:lnTo>
                  <a:lnTo>
                    <a:pt x="604" y="1291"/>
                  </a:lnTo>
                  <a:lnTo>
                    <a:pt x="604" y="1236"/>
                  </a:lnTo>
                  <a:lnTo>
                    <a:pt x="538" y="1236"/>
                  </a:lnTo>
                  <a:lnTo>
                    <a:pt x="440" y="1225"/>
                  </a:lnTo>
                  <a:lnTo>
                    <a:pt x="385" y="1214"/>
                  </a:lnTo>
                  <a:lnTo>
                    <a:pt x="363" y="1181"/>
                  </a:lnTo>
                  <a:lnTo>
                    <a:pt x="363" y="673"/>
                  </a:lnTo>
                  <a:lnTo>
                    <a:pt x="527" y="673"/>
                  </a:lnTo>
                  <a:lnTo>
                    <a:pt x="637" y="684"/>
                  </a:lnTo>
                  <a:lnTo>
                    <a:pt x="692" y="728"/>
                  </a:lnTo>
                  <a:lnTo>
                    <a:pt x="714" y="795"/>
                  </a:lnTo>
                  <a:lnTo>
                    <a:pt x="725" y="894"/>
                  </a:lnTo>
                  <a:lnTo>
                    <a:pt x="769" y="894"/>
                  </a:lnTo>
                  <a:lnTo>
                    <a:pt x="769" y="397"/>
                  </a:lnTo>
                  <a:lnTo>
                    <a:pt x="725" y="397"/>
                  </a:lnTo>
                  <a:lnTo>
                    <a:pt x="714" y="497"/>
                  </a:lnTo>
                  <a:lnTo>
                    <a:pt x="692" y="563"/>
                  </a:lnTo>
                  <a:lnTo>
                    <a:pt x="626" y="607"/>
                  </a:lnTo>
                  <a:lnTo>
                    <a:pt x="527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1" y="55"/>
                  </a:lnTo>
                  <a:lnTo>
                    <a:pt x="824" y="66"/>
                  </a:lnTo>
                  <a:lnTo>
                    <a:pt x="923" y="110"/>
                  </a:lnTo>
                  <a:lnTo>
                    <a:pt x="978" y="188"/>
                  </a:lnTo>
                  <a:lnTo>
                    <a:pt x="1022" y="287"/>
                  </a:lnTo>
                  <a:lnTo>
                    <a:pt x="1044" y="430"/>
                  </a:lnTo>
                  <a:lnTo>
                    <a:pt x="1088" y="43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471"/>
            <p:cNvSpPr>
              <a:spLocks noEditPoints="1"/>
            </p:cNvSpPr>
            <p:nvPr/>
          </p:nvSpPr>
          <p:spPr bwMode="auto">
            <a:xfrm>
              <a:off x="8023" y="7785"/>
              <a:ext cx="836" cy="872"/>
            </a:xfrm>
            <a:custGeom>
              <a:avLst/>
              <a:gdLst/>
              <a:ahLst/>
              <a:cxnLst>
                <a:cxn ang="0">
                  <a:pos x="836" y="442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9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9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2"/>
                </a:cxn>
                <a:cxn ang="0">
                  <a:pos x="22" y="585"/>
                </a:cxn>
                <a:cxn ang="0">
                  <a:pos x="77" y="696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6"/>
                </a:cxn>
                <a:cxn ang="0">
                  <a:pos x="814" y="585"/>
                </a:cxn>
                <a:cxn ang="0">
                  <a:pos x="836" y="442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6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3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100"/>
                </a:cxn>
                <a:cxn ang="0">
                  <a:pos x="341" y="56"/>
                </a:cxn>
                <a:cxn ang="0">
                  <a:pos x="418" y="45"/>
                </a:cxn>
                <a:cxn ang="0">
                  <a:pos x="495" y="56"/>
                </a:cxn>
                <a:cxn ang="0">
                  <a:pos x="572" y="100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3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5"/>
                </a:cxn>
                <a:cxn ang="0">
                  <a:pos x="583" y="762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2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9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9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2"/>
                  </a:lnTo>
                  <a:lnTo>
                    <a:pt x="22" y="585"/>
                  </a:lnTo>
                  <a:lnTo>
                    <a:pt x="77" y="696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6"/>
                  </a:lnTo>
                  <a:lnTo>
                    <a:pt x="814" y="585"/>
                  </a:lnTo>
                  <a:lnTo>
                    <a:pt x="836" y="442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6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3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100"/>
                  </a:lnTo>
                  <a:lnTo>
                    <a:pt x="341" y="56"/>
                  </a:lnTo>
                  <a:lnTo>
                    <a:pt x="418" y="45"/>
                  </a:lnTo>
                  <a:lnTo>
                    <a:pt x="495" y="56"/>
                  </a:lnTo>
                  <a:lnTo>
                    <a:pt x="572" y="100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3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5"/>
                  </a:lnTo>
                  <a:lnTo>
                    <a:pt x="583" y="762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472"/>
            <p:cNvSpPr>
              <a:spLocks/>
            </p:cNvSpPr>
            <p:nvPr/>
          </p:nvSpPr>
          <p:spPr bwMode="auto">
            <a:xfrm>
              <a:off x="8969" y="7796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473"/>
            <p:cNvSpPr>
              <a:spLocks noEditPoints="1"/>
            </p:cNvSpPr>
            <p:nvPr/>
          </p:nvSpPr>
          <p:spPr bwMode="auto">
            <a:xfrm>
              <a:off x="10322" y="7377"/>
              <a:ext cx="495" cy="1280"/>
            </a:xfrm>
            <a:custGeom>
              <a:avLst/>
              <a:gdLst/>
              <a:ahLst/>
              <a:cxnLst>
                <a:cxn ang="0">
                  <a:pos x="462" y="22"/>
                </a:cxn>
                <a:cxn ang="0">
                  <a:pos x="374" y="11"/>
                </a:cxn>
                <a:cxn ang="0">
                  <a:pos x="319" y="66"/>
                </a:cxn>
                <a:cxn ang="0">
                  <a:pos x="319" y="133"/>
                </a:cxn>
                <a:cxn ang="0">
                  <a:pos x="352" y="166"/>
                </a:cxn>
                <a:cxn ang="0">
                  <a:pos x="407" y="166"/>
                </a:cxn>
                <a:cxn ang="0">
                  <a:pos x="462" y="133"/>
                </a:cxn>
                <a:cxn ang="0">
                  <a:pos x="341" y="784"/>
                </a:cxn>
                <a:cxn ang="0">
                  <a:pos x="363" y="717"/>
                </a:cxn>
                <a:cxn ang="0">
                  <a:pos x="407" y="607"/>
                </a:cxn>
                <a:cxn ang="0">
                  <a:pos x="396" y="530"/>
                </a:cxn>
                <a:cxn ang="0">
                  <a:pos x="363" y="464"/>
                </a:cxn>
                <a:cxn ang="0">
                  <a:pos x="253" y="419"/>
                </a:cxn>
                <a:cxn ang="0">
                  <a:pos x="110" y="486"/>
                </a:cxn>
                <a:cxn ang="0">
                  <a:pos x="22" y="629"/>
                </a:cxn>
                <a:cxn ang="0">
                  <a:pos x="0" y="706"/>
                </a:cxn>
                <a:cxn ang="0">
                  <a:pos x="11" y="728"/>
                </a:cxn>
                <a:cxn ang="0">
                  <a:pos x="44" y="717"/>
                </a:cxn>
                <a:cxn ang="0">
                  <a:pos x="99" y="585"/>
                </a:cxn>
                <a:cxn ang="0">
                  <a:pos x="198" y="475"/>
                </a:cxn>
                <a:cxn ang="0">
                  <a:pos x="275" y="464"/>
                </a:cxn>
                <a:cxn ang="0">
                  <a:pos x="286" y="563"/>
                </a:cxn>
                <a:cxn ang="0">
                  <a:pos x="275" y="618"/>
                </a:cxn>
                <a:cxn ang="0">
                  <a:pos x="209" y="784"/>
                </a:cxn>
                <a:cxn ang="0">
                  <a:pos x="143" y="971"/>
                </a:cxn>
                <a:cxn ang="0">
                  <a:pos x="110" y="1048"/>
                </a:cxn>
                <a:cxn ang="0">
                  <a:pos x="99" y="1170"/>
                </a:cxn>
                <a:cxn ang="0">
                  <a:pos x="176" y="1258"/>
                </a:cxn>
                <a:cxn ang="0">
                  <a:pos x="253" y="1280"/>
                </a:cxn>
                <a:cxn ang="0">
                  <a:pos x="396" y="1203"/>
                </a:cxn>
                <a:cxn ang="0">
                  <a:pos x="473" y="1071"/>
                </a:cxn>
                <a:cxn ang="0">
                  <a:pos x="495" y="971"/>
                </a:cxn>
                <a:cxn ang="0">
                  <a:pos x="451" y="982"/>
                </a:cxn>
                <a:cxn ang="0">
                  <a:pos x="418" y="1093"/>
                </a:cxn>
                <a:cxn ang="0">
                  <a:pos x="319" y="1214"/>
                </a:cxn>
                <a:cxn ang="0">
                  <a:pos x="231" y="1236"/>
                </a:cxn>
                <a:cxn ang="0">
                  <a:pos x="209" y="1203"/>
                </a:cxn>
                <a:cxn ang="0">
                  <a:pos x="231" y="1071"/>
                </a:cxn>
                <a:cxn ang="0">
                  <a:pos x="341" y="784"/>
                </a:cxn>
              </a:cxnLst>
              <a:rect l="0" t="0" r="r" b="b"/>
              <a:pathLst>
                <a:path w="495" h="1280">
                  <a:moveTo>
                    <a:pt x="484" y="66"/>
                  </a:moveTo>
                  <a:lnTo>
                    <a:pt x="462" y="22"/>
                  </a:lnTo>
                  <a:lnTo>
                    <a:pt x="418" y="0"/>
                  </a:lnTo>
                  <a:lnTo>
                    <a:pt x="374" y="11"/>
                  </a:lnTo>
                  <a:lnTo>
                    <a:pt x="341" y="33"/>
                  </a:lnTo>
                  <a:lnTo>
                    <a:pt x="319" y="66"/>
                  </a:lnTo>
                  <a:lnTo>
                    <a:pt x="308" y="99"/>
                  </a:lnTo>
                  <a:lnTo>
                    <a:pt x="319" y="133"/>
                  </a:lnTo>
                  <a:lnTo>
                    <a:pt x="330" y="155"/>
                  </a:lnTo>
                  <a:lnTo>
                    <a:pt x="352" y="166"/>
                  </a:lnTo>
                  <a:lnTo>
                    <a:pt x="385" y="177"/>
                  </a:lnTo>
                  <a:lnTo>
                    <a:pt x="407" y="166"/>
                  </a:lnTo>
                  <a:lnTo>
                    <a:pt x="440" y="155"/>
                  </a:lnTo>
                  <a:lnTo>
                    <a:pt x="462" y="133"/>
                  </a:lnTo>
                  <a:lnTo>
                    <a:pt x="484" y="66"/>
                  </a:lnTo>
                  <a:close/>
                  <a:moveTo>
                    <a:pt x="341" y="784"/>
                  </a:moveTo>
                  <a:lnTo>
                    <a:pt x="363" y="739"/>
                  </a:lnTo>
                  <a:lnTo>
                    <a:pt x="363" y="717"/>
                  </a:lnTo>
                  <a:lnTo>
                    <a:pt x="385" y="673"/>
                  </a:lnTo>
                  <a:lnTo>
                    <a:pt x="407" y="607"/>
                  </a:lnTo>
                  <a:lnTo>
                    <a:pt x="407" y="574"/>
                  </a:lnTo>
                  <a:lnTo>
                    <a:pt x="396" y="530"/>
                  </a:lnTo>
                  <a:lnTo>
                    <a:pt x="385" y="497"/>
                  </a:lnTo>
                  <a:lnTo>
                    <a:pt x="363" y="464"/>
                  </a:lnTo>
                  <a:lnTo>
                    <a:pt x="297" y="419"/>
                  </a:lnTo>
                  <a:lnTo>
                    <a:pt x="253" y="419"/>
                  </a:lnTo>
                  <a:lnTo>
                    <a:pt x="176" y="442"/>
                  </a:lnTo>
                  <a:lnTo>
                    <a:pt x="110" y="486"/>
                  </a:lnTo>
                  <a:lnTo>
                    <a:pt x="55" y="563"/>
                  </a:lnTo>
                  <a:lnTo>
                    <a:pt x="22" y="629"/>
                  </a:lnTo>
                  <a:lnTo>
                    <a:pt x="11" y="684"/>
                  </a:lnTo>
                  <a:lnTo>
                    <a:pt x="0" y="706"/>
                  </a:lnTo>
                  <a:lnTo>
                    <a:pt x="0" y="717"/>
                  </a:lnTo>
                  <a:lnTo>
                    <a:pt x="11" y="728"/>
                  </a:lnTo>
                  <a:lnTo>
                    <a:pt x="44" y="728"/>
                  </a:lnTo>
                  <a:lnTo>
                    <a:pt x="44" y="717"/>
                  </a:lnTo>
                  <a:lnTo>
                    <a:pt x="55" y="695"/>
                  </a:lnTo>
                  <a:lnTo>
                    <a:pt x="99" y="585"/>
                  </a:lnTo>
                  <a:lnTo>
                    <a:pt x="143" y="508"/>
                  </a:lnTo>
                  <a:lnTo>
                    <a:pt x="198" y="475"/>
                  </a:lnTo>
                  <a:lnTo>
                    <a:pt x="242" y="464"/>
                  </a:lnTo>
                  <a:lnTo>
                    <a:pt x="275" y="464"/>
                  </a:lnTo>
                  <a:lnTo>
                    <a:pt x="286" y="475"/>
                  </a:lnTo>
                  <a:lnTo>
                    <a:pt x="286" y="563"/>
                  </a:lnTo>
                  <a:lnTo>
                    <a:pt x="275" y="596"/>
                  </a:lnTo>
                  <a:lnTo>
                    <a:pt x="275" y="618"/>
                  </a:lnTo>
                  <a:lnTo>
                    <a:pt x="253" y="684"/>
                  </a:lnTo>
                  <a:lnTo>
                    <a:pt x="209" y="784"/>
                  </a:lnTo>
                  <a:lnTo>
                    <a:pt x="176" y="894"/>
                  </a:lnTo>
                  <a:lnTo>
                    <a:pt x="143" y="971"/>
                  </a:lnTo>
                  <a:lnTo>
                    <a:pt x="121" y="1015"/>
                  </a:lnTo>
                  <a:lnTo>
                    <a:pt x="110" y="1048"/>
                  </a:lnTo>
                  <a:lnTo>
                    <a:pt x="99" y="1093"/>
                  </a:lnTo>
                  <a:lnTo>
                    <a:pt x="99" y="1170"/>
                  </a:lnTo>
                  <a:lnTo>
                    <a:pt x="143" y="1236"/>
                  </a:lnTo>
                  <a:lnTo>
                    <a:pt x="176" y="1258"/>
                  </a:lnTo>
                  <a:lnTo>
                    <a:pt x="209" y="1269"/>
                  </a:lnTo>
                  <a:lnTo>
                    <a:pt x="253" y="1280"/>
                  </a:lnTo>
                  <a:lnTo>
                    <a:pt x="330" y="1258"/>
                  </a:lnTo>
                  <a:lnTo>
                    <a:pt x="396" y="1203"/>
                  </a:lnTo>
                  <a:lnTo>
                    <a:pt x="440" y="1137"/>
                  </a:lnTo>
                  <a:lnTo>
                    <a:pt x="473" y="1071"/>
                  </a:lnTo>
                  <a:lnTo>
                    <a:pt x="495" y="1015"/>
                  </a:lnTo>
                  <a:lnTo>
                    <a:pt x="495" y="971"/>
                  </a:lnTo>
                  <a:lnTo>
                    <a:pt x="462" y="971"/>
                  </a:lnTo>
                  <a:lnTo>
                    <a:pt x="451" y="982"/>
                  </a:lnTo>
                  <a:lnTo>
                    <a:pt x="451" y="1004"/>
                  </a:lnTo>
                  <a:lnTo>
                    <a:pt x="418" y="1093"/>
                  </a:lnTo>
                  <a:lnTo>
                    <a:pt x="374" y="1170"/>
                  </a:lnTo>
                  <a:lnTo>
                    <a:pt x="319" y="1214"/>
                  </a:lnTo>
                  <a:lnTo>
                    <a:pt x="253" y="1236"/>
                  </a:lnTo>
                  <a:lnTo>
                    <a:pt x="231" y="1236"/>
                  </a:lnTo>
                  <a:lnTo>
                    <a:pt x="220" y="1225"/>
                  </a:lnTo>
                  <a:lnTo>
                    <a:pt x="209" y="1203"/>
                  </a:lnTo>
                  <a:lnTo>
                    <a:pt x="209" y="1126"/>
                  </a:lnTo>
                  <a:lnTo>
                    <a:pt x="231" y="1071"/>
                  </a:lnTo>
                  <a:lnTo>
                    <a:pt x="264" y="982"/>
                  </a:lnTo>
                  <a:lnTo>
                    <a:pt x="341" y="7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474"/>
            <p:cNvSpPr>
              <a:spLocks noEditPoints="1"/>
            </p:cNvSpPr>
            <p:nvPr/>
          </p:nvSpPr>
          <p:spPr bwMode="auto">
            <a:xfrm>
              <a:off x="11554" y="7940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475"/>
            <p:cNvSpPr>
              <a:spLocks/>
            </p:cNvSpPr>
            <p:nvPr/>
          </p:nvSpPr>
          <p:spPr bwMode="auto">
            <a:xfrm>
              <a:off x="13589" y="7366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476"/>
            <p:cNvSpPr>
              <a:spLocks/>
            </p:cNvSpPr>
            <p:nvPr/>
          </p:nvSpPr>
          <p:spPr bwMode="auto">
            <a:xfrm>
              <a:off x="14535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477"/>
            <p:cNvSpPr>
              <a:spLocks/>
            </p:cNvSpPr>
            <p:nvPr/>
          </p:nvSpPr>
          <p:spPr bwMode="auto">
            <a:xfrm>
              <a:off x="15316" y="7366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2"/>
                </a:cxn>
                <a:cxn ang="0">
                  <a:pos x="660" y="1104"/>
                </a:cxn>
                <a:cxn ang="0">
                  <a:pos x="638" y="1115"/>
                </a:cxn>
                <a:cxn ang="0">
                  <a:pos x="583" y="1126"/>
                </a:cxn>
                <a:cxn ang="0">
                  <a:pos x="143" y="1126"/>
                </a:cxn>
                <a:cxn ang="0">
                  <a:pos x="341" y="927"/>
                </a:cxn>
                <a:cxn ang="0">
                  <a:pos x="495" y="784"/>
                </a:cxn>
                <a:cxn ang="0">
                  <a:pos x="616" y="673"/>
                </a:cxn>
                <a:cxn ang="0">
                  <a:pos x="693" y="574"/>
                </a:cxn>
                <a:cxn ang="0">
                  <a:pos x="737" y="475"/>
                </a:cxn>
                <a:cxn ang="0">
                  <a:pos x="748" y="375"/>
                </a:cxn>
                <a:cxn ang="0">
                  <a:pos x="726" y="254"/>
                </a:cxn>
                <a:cxn ang="0">
                  <a:pos x="671" y="155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5"/>
                </a:cxn>
                <a:cxn ang="0">
                  <a:pos x="11" y="243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3"/>
                </a:cxn>
                <a:cxn ang="0">
                  <a:pos x="121" y="453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6"/>
                </a:cxn>
                <a:cxn ang="0">
                  <a:pos x="132" y="265"/>
                </a:cxn>
                <a:cxn ang="0">
                  <a:pos x="99" y="254"/>
                </a:cxn>
                <a:cxn ang="0">
                  <a:pos x="66" y="254"/>
                </a:cxn>
                <a:cxn ang="0">
                  <a:pos x="132" y="155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3"/>
                </a:cxn>
                <a:cxn ang="0">
                  <a:pos x="539" y="199"/>
                </a:cxn>
                <a:cxn ang="0">
                  <a:pos x="572" y="276"/>
                </a:cxn>
                <a:cxn ang="0">
                  <a:pos x="583" y="375"/>
                </a:cxn>
                <a:cxn ang="0">
                  <a:pos x="550" y="519"/>
                </a:cxn>
                <a:cxn ang="0">
                  <a:pos x="473" y="662"/>
                </a:cxn>
                <a:cxn ang="0">
                  <a:pos x="385" y="795"/>
                </a:cxn>
                <a:cxn ang="0">
                  <a:pos x="11" y="1203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2"/>
                  </a:lnTo>
                  <a:lnTo>
                    <a:pt x="660" y="1104"/>
                  </a:lnTo>
                  <a:lnTo>
                    <a:pt x="638" y="1115"/>
                  </a:lnTo>
                  <a:lnTo>
                    <a:pt x="583" y="1126"/>
                  </a:lnTo>
                  <a:lnTo>
                    <a:pt x="143" y="1126"/>
                  </a:lnTo>
                  <a:lnTo>
                    <a:pt x="341" y="927"/>
                  </a:lnTo>
                  <a:lnTo>
                    <a:pt x="495" y="784"/>
                  </a:lnTo>
                  <a:lnTo>
                    <a:pt x="616" y="673"/>
                  </a:lnTo>
                  <a:lnTo>
                    <a:pt x="693" y="574"/>
                  </a:lnTo>
                  <a:lnTo>
                    <a:pt x="737" y="475"/>
                  </a:lnTo>
                  <a:lnTo>
                    <a:pt x="748" y="375"/>
                  </a:lnTo>
                  <a:lnTo>
                    <a:pt x="726" y="254"/>
                  </a:lnTo>
                  <a:lnTo>
                    <a:pt x="671" y="155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5"/>
                  </a:lnTo>
                  <a:lnTo>
                    <a:pt x="11" y="243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3"/>
                  </a:lnTo>
                  <a:lnTo>
                    <a:pt x="121" y="453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6"/>
                  </a:lnTo>
                  <a:lnTo>
                    <a:pt x="132" y="265"/>
                  </a:lnTo>
                  <a:lnTo>
                    <a:pt x="99" y="254"/>
                  </a:lnTo>
                  <a:lnTo>
                    <a:pt x="66" y="254"/>
                  </a:lnTo>
                  <a:lnTo>
                    <a:pt x="132" y="155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3"/>
                  </a:lnTo>
                  <a:lnTo>
                    <a:pt x="539" y="199"/>
                  </a:lnTo>
                  <a:lnTo>
                    <a:pt x="572" y="276"/>
                  </a:lnTo>
                  <a:lnTo>
                    <a:pt x="583" y="375"/>
                  </a:lnTo>
                  <a:lnTo>
                    <a:pt x="550" y="519"/>
                  </a:lnTo>
                  <a:lnTo>
                    <a:pt x="473" y="662"/>
                  </a:lnTo>
                  <a:lnTo>
                    <a:pt x="385" y="795"/>
                  </a:lnTo>
                  <a:lnTo>
                    <a:pt x="11" y="1203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478"/>
            <p:cNvSpPr>
              <a:spLocks/>
            </p:cNvSpPr>
            <p:nvPr/>
          </p:nvSpPr>
          <p:spPr bwMode="auto">
            <a:xfrm>
              <a:off x="16328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479"/>
            <p:cNvSpPr>
              <a:spLocks/>
            </p:cNvSpPr>
            <p:nvPr/>
          </p:nvSpPr>
          <p:spPr bwMode="auto">
            <a:xfrm>
              <a:off x="17175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480"/>
            <p:cNvSpPr>
              <a:spLocks/>
            </p:cNvSpPr>
            <p:nvPr/>
          </p:nvSpPr>
          <p:spPr bwMode="auto">
            <a:xfrm>
              <a:off x="18022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481"/>
            <p:cNvSpPr>
              <a:spLocks/>
            </p:cNvSpPr>
            <p:nvPr/>
          </p:nvSpPr>
          <p:spPr bwMode="auto">
            <a:xfrm>
              <a:off x="18869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482"/>
            <p:cNvSpPr>
              <a:spLocks/>
            </p:cNvSpPr>
            <p:nvPr/>
          </p:nvSpPr>
          <p:spPr bwMode="auto">
            <a:xfrm>
              <a:off x="19694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483"/>
            <p:cNvSpPr>
              <a:spLocks/>
            </p:cNvSpPr>
            <p:nvPr/>
          </p:nvSpPr>
          <p:spPr bwMode="auto">
            <a:xfrm>
              <a:off x="20431" y="7796"/>
              <a:ext cx="1023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31" y="784"/>
                </a:cxn>
                <a:cxn ang="0">
                  <a:pos x="242" y="718"/>
                </a:cxn>
                <a:cxn ang="0">
                  <a:pos x="253" y="663"/>
                </a:cxn>
                <a:cxn ang="0">
                  <a:pos x="297" y="497"/>
                </a:cxn>
                <a:cxn ang="0">
                  <a:pos x="330" y="365"/>
                </a:cxn>
                <a:cxn ang="0">
                  <a:pos x="352" y="298"/>
                </a:cxn>
                <a:cxn ang="0">
                  <a:pos x="374" y="232"/>
                </a:cxn>
                <a:cxn ang="0">
                  <a:pos x="484" y="111"/>
                </a:cxn>
                <a:cxn ang="0">
                  <a:pos x="660" y="45"/>
                </a:cxn>
                <a:cxn ang="0">
                  <a:pos x="715" y="56"/>
                </a:cxn>
                <a:cxn ang="0">
                  <a:pos x="759" y="122"/>
                </a:cxn>
                <a:cxn ang="0">
                  <a:pos x="770" y="177"/>
                </a:cxn>
                <a:cxn ang="0">
                  <a:pos x="715" y="409"/>
                </a:cxn>
                <a:cxn ang="0">
                  <a:pos x="638" y="618"/>
                </a:cxn>
                <a:cxn ang="0">
                  <a:pos x="627" y="707"/>
                </a:cxn>
                <a:cxn ang="0">
                  <a:pos x="682" y="828"/>
                </a:cxn>
                <a:cxn ang="0">
                  <a:pos x="781" y="861"/>
                </a:cxn>
                <a:cxn ang="0">
                  <a:pos x="924" y="784"/>
                </a:cxn>
                <a:cxn ang="0">
                  <a:pos x="1001" y="652"/>
                </a:cxn>
                <a:cxn ang="0">
                  <a:pos x="1023" y="552"/>
                </a:cxn>
                <a:cxn ang="0">
                  <a:pos x="979" y="563"/>
                </a:cxn>
                <a:cxn ang="0">
                  <a:pos x="946" y="674"/>
                </a:cxn>
                <a:cxn ang="0">
                  <a:pos x="847" y="795"/>
                </a:cxn>
                <a:cxn ang="0">
                  <a:pos x="759" y="817"/>
                </a:cxn>
                <a:cxn ang="0">
                  <a:pos x="737" y="784"/>
                </a:cxn>
                <a:cxn ang="0">
                  <a:pos x="759" y="663"/>
                </a:cxn>
                <a:cxn ang="0">
                  <a:pos x="803" y="530"/>
                </a:cxn>
                <a:cxn ang="0">
                  <a:pos x="869" y="298"/>
                </a:cxn>
                <a:cxn ang="0">
                  <a:pos x="858" y="89"/>
                </a:cxn>
                <a:cxn ang="0">
                  <a:pos x="671" y="0"/>
                </a:cxn>
                <a:cxn ang="0">
                  <a:pos x="473" y="67"/>
                </a:cxn>
                <a:cxn ang="0">
                  <a:pos x="374" y="166"/>
                </a:cxn>
                <a:cxn ang="0">
                  <a:pos x="319" y="45"/>
                </a:cxn>
                <a:cxn ang="0">
                  <a:pos x="242" y="0"/>
                </a:cxn>
                <a:cxn ang="0">
                  <a:pos x="132" y="23"/>
                </a:cxn>
                <a:cxn ang="0">
                  <a:pos x="88" y="67"/>
                </a:cxn>
                <a:cxn ang="0">
                  <a:pos x="55" y="111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87"/>
                </a:cxn>
                <a:cxn ang="0">
                  <a:pos x="88" y="144"/>
                </a:cxn>
                <a:cxn ang="0">
                  <a:pos x="198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1023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20" y="795"/>
                  </a:lnTo>
                  <a:lnTo>
                    <a:pt x="231" y="784"/>
                  </a:lnTo>
                  <a:lnTo>
                    <a:pt x="231" y="751"/>
                  </a:lnTo>
                  <a:lnTo>
                    <a:pt x="242" y="718"/>
                  </a:lnTo>
                  <a:lnTo>
                    <a:pt x="253" y="696"/>
                  </a:lnTo>
                  <a:lnTo>
                    <a:pt x="253" y="663"/>
                  </a:lnTo>
                  <a:lnTo>
                    <a:pt x="275" y="585"/>
                  </a:lnTo>
                  <a:lnTo>
                    <a:pt x="297" y="497"/>
                  </a:lnTo>
                  <a:lnTo>
                    <a:pt x="319" y="431"/>
                  </a:lnTo>
                  <a:lnTo>
                    <a:pt x="330" y="365"/>
                  </a:lnTo>
                  <a:lnTo>
                    <a:pt x="330" y="343"/>
                  </a:lnTo>
                  <a:lnTo>
                    <a:pt x="352" y="298"/>
                  </a:lnTo>
                  <a:lnTo>
                    <a:pt x="352" y="276"/>
                  </a:lnTo>
                  <a:lnTo>
                    <a:pt x="374" y="232"/>
                  </a:lnTo>
                  <a:lnTo>
                    <a:pt x="418" y="166"/>
                  </a:lnTo>
                  <a:lnTo>
                    <a:pt x="484" y="111"/>
                  </a:lnTo>
                  <a:lnTo>
                    <a:pt x="561" y="56"/>
                  </a:lnTo>
                  <a:lnTo>
                    <a:pt x="660" y="45"/>
                  </a:lnTo>
                  <a:lnTo>
                    <a:pt x="693" y="45"/>
                  </a:lnTo>
                  <a:lnTo>
                    <a:pt x="715" y="56"/>
                  </a:lnTo>
                  <a:lnTo>
                    <a:pt x="737" y="78"/>
                  </a:lnTo>
                  <a:lnTo>
                    <a:pt x="759" y="122"/>
                  </a:lnTo>
                  <a:lnTo>
                    <a:pt x="759" y="144"/>
                  </a:lnTo>
                  <a:lnTo>
                    <a:pt x="770" y="177"/>
                  </a:lnTo>
                  <a:lnTo>
                    <a:pt x="748" y="287"/>
                  </a:lnTo>
                  <a:lnTo>
                    <a:pt x="715" y="409"/>
                  </a:lnTo>
                  <a:lnTo>
                    <a:pt x="671" y="530"/>
                  </a:lnTo>
                  <a:lnTo>
                    <a:pt x="638" y="618"/>
                  </a:lnTo>
                  <a:lnTo>
                    <a:pt x="627" y="652"/>
                  </a:lnTo>
                  <a:lnTo>
                    <a:pt x="627" y="707"/>
                  </a:lnTo>
                  <a:lnTo>
                    <a:pt x="649" y="795"/>
                  </a:lnTo>
                  <a:lnTo>
                    <a:pt x="682" y="828"/>
                  </a:lnTo>
                  <a:lnTo>
                    <a:pt x="726" y="850"/>
                  </a:lnTo>
                  <a:lnTo>
                    <a:pt x="781" y="861"/>
                  </a:lnTo>
                  <a:lnTo>
                    <a:pt x="858" y="839"/>
                  </a:lnTo>
                  <a:lnTo>
                    <a:pt x="924" y="784"/>
                  </a:lnTo>
                  <a:lnTo>
                    <a:pt x="968" y="718"/>
                  </a:lnTo>
                  <a:lnTo>
                    <a:pt x="1001" y="652"/>
                  </a:lnTo>
                  <a:lnTo>
                    <a:pt x="1023" y="596"/>
                  </a:lnTo>
                  <a:lnTo>
                    <a:pt x="1023" y="552"/>
                  </a:lnTo>
                  <a:lnTo>
                    <a:pt x="990" y="552"/>
                  </a:lnTo>
                  <a:lnTo>
                    <a:pt x="979" y="563"/>
                  </a:lnTo>
                  <a:lnTo>
                    <a:pt x="979" y="585"/>
                  </a:lnTo>
                  <a:lnTo>
                    <a:pt x="946" y="674"/>
                  </a:lnTo>
                  <a:lnTo>
                    <a:pt x="902" y="751"/>
                  </a:lnTo>
                  <a:lnTo>
                    <a:pt x="847" y="795"/>
                  </a:lnTo>
                  <a:lnTo>
                    <a:pt x="781" y="817"/>
                  </a:lnTo>
                  <a:lnTo>
                    <a:pt x="759" y="817"/>
                  </a:lnTo>
                  <a:lnTo>
                    <a:pt x="748" y="806"/>
                  </a:lnTo>
                  <a:lnTo>
                    <a:pt x="737" y="784"/>
                  </a:lnTo>
                  <a:lnTo>
                    <a:pt x="737" y="707"/>
                  </a:lnTo>
                  <a:lnTo>
                    <a:pt x="759" y="663"/>
                  </a:lnTo>
                  <a:lnTo>
                    <a:pt x="770" y="618"/>
                  </a:lnTo>
                  <a:lnTo>
                    <a:pt x="803" y="530"/>
                  </a:lnTo>
                  <a:lnTo>
                    <a:pt x="847" y="420"/>
                  </a:lnTo>
                  <a:lnTo>
                    <a:pt x="869" y="298"/>
                  </a:lnTo>
                  <a:lnTo>
                    <a:pt x="891" y="199"/>
                  </a:lnTo>
                  <a:lnTo>
                    <a:pt x="858" y="89"/>
                  </a:lnTo>
                  <a:lnTo>
                    <a:pt x="781" y="23"/>
                  </a:lnTo>
                  <a:lnTo>
                    <a:pt x="671" y="0"/>
                  </a:lnTo>
                  <a:lnTo>
                    <a:pt x="561" y="23"/>
                  </a:lnTo>
                  <a:lnTo>
                    <a:pt x="473" y="67"/>
                  </a:lnTo>
                  <a:lnTo>
                    <a:pt x="407" y="122"/>
                  </a:lnTo>
                  <a:lnTo>
                    <a:pt x="374" y="166"/>
                  </a:lnTo>
                  <a:lnTo>
                    <a:pt x="363" y="111"/>
                  </a:lnTo>
                  <a:lnTo>
                    <a:pt x="319" y="45"/>
                  </a:lnTo>
                  <a:lnTo>
                    <a:pt x="286" y="23"/>
                  </a:lnTo>
                  <a:lnTo>
                    <a:pt x="242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88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20" y="45"/>
                  </a:lnTo>
                  <a:lnTo>
                    <a:pt x="242" y="67"/>
                  </a:lnTo>
                  <a:lnTo>
                    <a:pt x="253" y="100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484"/>
            <p:cNvSpPr>
              <a:spLocks/>
            </p:cNvSpPr>
            <p:nvPr/>
          </p:nvSpPr>
          <p:spPr bwMode="auto">
            <a:xfrm>
              <a:off x="8672" y="10798"/>
              <a:ext cx="704" cy="816"/>
            </a:xfrm>
            <a:custGeom>
              <a:avLst/>
              <a:gdLst/>
              <a:ahLst/>
              <a:cxnLst>
                <a:cxn ang="0">
                  <a:pos x="374" y="452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63"/>
                </a:cxn>
                <a:cxn ang="0">
                  <a:pos x="682" y="552"/>
                </a:cxn>
                <a:cxn ang="0">
                  <a:pos x="671" y="541"/>
                </a:cxn>
                <a:cxn ang="0">
                  <a:pos x="396" y="408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6"/>
                </a:cxn>
                <a:cxn ang="0">
                  <a:pos x="638" y="176"/>
                </a:cxn>
                <a:cxn ang="0">
                  <a:pos x="616" y="199"/>
                </a:cxn>
                <a:cxn ang="0">
                  <a:pos x="374" y="375"/>
                </a:cxn>
                <a:cxn ang="0">
                  <a:pos x="396" y="66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6"/>
                </a:cxn>
                <a:cxn ang="0">
                  <a:pos x="330" y="375"/>
                </a:cxn>
                <a:cxn ang="0">
                  <a:pos x="88" y="199"/>
                </a:cxn>
                <a:cxn ang="0">
                  <a:pos x="66" y="176"/>
                </a:cxn>
                <a:cxn ang="0">
                  <a:pos x="33" y="176"/>
                </a:cxn>
                <a:cxn ang="0">
                  <a:pos x="22" y="187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8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1"/>
                </a:cxn>
                <a:cxn ang="0">
                  <a:pos x="308" y="761"/>
                </a:cxn>
                <a:cxn ang="0">
                  <a:pos x="308" y="794"/>
                </a:cxn>
                <a:cxn ang="0">
                  <a:pos x="330" y="816"/>
                </a:cxn>
                <a:cxn ang="0">
                  <a:pos x="374" y="816"/>
                </a:cxn>
                <a:cxn ang="0">
                  <a:pos x="396" y="794"/>
                </a:cxn>
                <a:cxn ang="0">
                  <a:pos x="396" y="750"/>
                </a:cxn>
                <a:cxn ang="0">
                  <a:pos x="374" y="452"/>
                </a:cxn>
              </a:cxnLst>
              <a:rect l="0" t="0" r="r" b="b"/>
              <a:pathLst>
                <a:path w="704" h="816">
                  <a:moveTo>
                    <a:pt x="374" y="452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63"/>
                  </a:lnTo>
                  <a:lnTo>
                    <a:pt x="682" y="552"/>
                  </a:lnTo>
                  <a:lnTo>
                    <a:pt x="671" y="541"/>
                  </a:lnTo>
                  <a:lnTo>
                    <a:pt x="396" y="408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6"/>
                  </a:lnTo>
                  <a:lnTo>
                    <a:pt x="638" y="176"/>
                  </a:lnTo>
                  <a:lnTo>
                    <a:pt x="616" y="199"/>
                  </a:lnTo>
                  <a:lnTo>
                    <a:pt x="374" y="375"/>
                  </a:lnTo>
                  <a:lnTo>
                    <a:pt x="396" y="66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6"/>
                  </a:lnTo>
                  <a:lnTo>
                    <a:pt x="330" y="375"/>
                  </a:lnTo>
                  <a:lnTo>
                    <a:pt x="88" y="199"/>
                  </a:lnTo>
                  <a:lnTo>
                    <a:pt x="66" y="176"/>
                  </a:lnTo>
                  <a:lnTo>
                    <a:pt x="33" y="176"/>
                  </a:lnTo>
                  <a:lnTo>
                    <a:pt x="22" y="187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8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1"/>
                  </a:lnTo>
                  <a:lnTo>
                    <a:pt x="308" y="761"/>
                  </a:lnTo>
                  <a:lnTo>
                    <a:pt x="308" y="794"/>
                  </a:lnTo>
                  <a:lnTo>
                    <a:pt x="330" y="816"/>
                  </a:lnTo>
                  <a:lnTo>
                    <a:pt x="374" y="816"/>
                  </a:lnTo>
                  <a:lnTo>
                    <a:pt x="396" y="794"/>
                  </a:lnTo>
                  <a:lnTo>
                    <a:pt x="396" y="750"/>
                  </a:lnTo>
                  <a:lnTo>
                    <a:pt x="374" y="4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485"/>
            <p:cNvSpPr>
              <a:spLocks noEditPoints="1"/>
            </p:cNvSpPr>
            <p:nvPr/>
          </p:nvSpPr>
          <p:spPr bwMode="auto">
            <a:xfrm>
              <a:off x="10498" y="10379"/>
              <a:ext cx="1111" cy="1302"/>
            </a:xfrm>
            <a:custGeom>
              <a:avLst/>
              <a:gdLst/>
              <a:ahLst/>
              <a:cxnLst>
                <a:cxn ang="0">
                  <a:pos x="363" y="706"/>
                </a:cxn>
                <a:cxn ang="0">
                  <a:pos x="682" y="706"/>
                </a:cxn>
                <a:cxn ang="0">
                  <a:pos x="814" y="684"/>
                </a:cxn>
                <a:cxn ang="0">
                  <a:pos x="935" y="640"/>
                </a:cxn>
                <a:cxn ang="0">
                  <a:pos x="1034" y="562"/>
                </a:cxn>
                <a:cxn ang="0">
                  <a:pos x="1089" y="463"/>
                </a:cxn>
                <a:cxn ang="0">
                  <a:pos x="1111" y="353"/>
                </a:cxn>
                <a:cxn ang="0">
                  <a:pos x="1089" y="242"/>
                </a:cxn>
                <a:cxn ang="0">
                  <a:pos x="1034" y="154"/>
                </a:cxn>
                <a:cxn ang="0">
                  <a:pos x="935" y="77"/>
                </a:cxn>
                <a:cxn ang="0">
                  <a:pos x="814" y="22"/>
                </a:cxn>
                <a:cxn ang="0">
                  <a:pos x="671" y="0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143" y="66"/>
                </a:cxn>
                <a:cxn ang="0">
                  <a:pos x="187" y="88"/>
                </a:cxn>
                <a:cxn ang="0">
                  <a:pos x="187" y="110"/>
                </a:cxn>
                <a:cxn ang="0">
                  <a:pos x="198" y="121"/>
                </a:cxn>
                <a:cxn ang="0">
                  <a:pos x="198" y="1180"/>
                </a:cxn>
                <a:cxn ang="0">
                  <a:pos x="187" y="1202"/>
                </a:cxn>
                <a:cxn ang="0">
                  <a:pos x="187" y="1213"/>
                </a:cxn>
                <a:cxn ang="0">
                  <a:pos x="143" y="1235"/>
                </a:cxn>
                <a:cxn ang="0">
                  <a:pos x="99" y="1246"/>
                </a:cxn>
                <a:cxn ang="0">
                  <a:pos x="0" y="1246"/>
                </a:cxn>
                <a:cxn ang="0">
                  <a:pos x="0" y="1302"/>
                </a:cxn>
                <a:cxn ang="0">
                  <a:pos x="187" y="1302"/>
                </a:cxn>
                <a:cxn ang="0">
                  <a:pos x="275" y="1291"/>
                </a:cxn>
                <a:cxn ang="0">
                  <a:pos x="363" y="1291"/>
                </a:cxn>
                <a:cxn ang="0">
                  <a:pos x="473" y="1302"/>
                </a:cxn>
                <a:cxn ang="0">
                  <a:pos x="561" y="1302"/>
                </a:cxn>
                <a:cxn ang="0">
                  <a:pos x="561" y="1246"/>
                </a:cxn>
                <a:cxn ang="0">
                  <a:pos x="462" y="1246"/>
                </a:cxn>
                <a:cxn ang="0">
                  <a:pos x="418" y="1235"/>
                </a:cxn>
                <a:cxn ang="0">
                  <a:pos x="374" y="1213"/>
                </a:cxn>
                <a:cxn ang="0">
                  <a:pos x="363" y="1202"/>
                </a:cxn>
                <a:cxn ang="0">
                  <a:pos x="363" y="1158"/>
                </a:cxn>
                <a:cxn ang="0">
                  <a:pos x="363" y="706"/>
                </a:cxn>
                <a:cxn ang="0">
                  <a:pos x="363" y="651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616" y="66"/>
                </a:cxn>
                <a:cxn ang="0">
                  <a:pos x="748" y="77"/>
                </a:cxn>
                <a:cxn ang="0">
                  <a:pos x="825" y="121"/>
                </a:cxn>
                <a:cxn ang="0">
                  <a:pos x="880" y="176"/>
                </a:cxn>
                <a:cxn ang="0">
                  <a:pos x="913" y="242"/>
                </a:cxn>
                <a:cxn ang="0">
                  <a:pos x="924" y="309"/>
                </a:cxn>
                <a:cxn ang="0">
                  <a:pos x="924" y="408"/>
                </a:cxn>
                <a:cxn ang="0">
                  <a:pos x="913" y="474"/>
                </a:cxn>
                <a:cxn ang="0">
                  <a:pos x="880" y="540"/>
                </a:cxn>
                <a:cxn ang="0">
                  <a:pos x="836" y="595"/>
                </a:cxn>
                <a:cxn ang="0">
                  <a:pos x="748" y="640"/>
                </a:cxn>
                <a:cxn ang="0">
                  <a:pos x="616" y="651"/>
                </a:cxn>
                <a:cxn ang="0">
                  <a:pos x="363" y="651"/>
                </a:cxn>
              </a:cxnLst>
              <a:rect l="0" t="0" r="r" b="b"/>
              <a:pathLst>
                <a:path w="1111" h="1302">
                  <a:moveTo>
                    <a:pt x="363" y="706"/>
                  </a:moveTo>
                  <a:lnTo>
                    <a:pt x="682" y="706"/>
                  </a:lnTo>
                  <a:lnTo>
                    <a:pt x="814" y="684"/>
                  </a:lnTo>
                  <a:lnTo>
                    <a:pt x="935" y="640"/>
                  </a:lnTo>
                  <a:lnTo>
                    <a:pt x="1034" y="562"/>
                  </a:lnTo>
                  <a:lnTo>
                    <a:pt x="1089" y="463"/>
                  </a:lnTo>
                  <a:lnTo>
                    <a:pt x="1111" y="353"/>
                  </a:lnTo>
                  <a:lnTo>
                    <a:pt x="1089" y="242"/>
                  </a:lnTo>
                  <a:lnTo>
                    <a:pt x="1034" y="154"/>
                  </a:lnTo>
                  <a:lnTo>
                    <a:pt x="935" y="77"/>
                  </a:lnTo>
                  <a:lnTo>
                    <a:pt x="814" y="22"/>
                  </a:lnTo>
                  <a:lnTo>
                    <a:pt x="671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3" y="66"/>
                  </a:lnTo>
                  <a:lnTo>
                    <a:pt x="187" y="88"/>
                  </a:lnTo>
                  <a:lnTo>
                    <a:pt x="187" y="110"/>
                  </a:lnTo>
                  <a:lnTo>
                    <a:pt x="198" y="121"/>
                  </a:lnTo>
                  <a:lnTo>
                    <a:pt x="198" y="1180"/>
                  </a:lnTo>
                  <a:lnTo>
                    <a:pt x="187" y="1202"/>
                  </a:lnTo>
                  <a:lnTo>
                    <a:pt x="187" y="1213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0" y="1246"/>
                  </a:lnTo>
                  <a:lnTo>
                    <a:pt x="0" y="1302"/>
                  </a:lnTo>
                  <a:lnTo>
                    <a:pt x="187" y="1302"/>
                  </a:lnTo>
                  <a:lnTo>
                    <a:pt x="275" y="1291"/>
                  </a:lnTo>
                  <a:lnTo>
                    <a:pt x="363" y="1291"/>
                  </a:lnTo>
                  <a:lnTo>
                    <a:pt x="473" y="1302"/>
                  </a:lnTo>
                  <a:lnTo>
                    <a:pt x="561" y="1302"/>
                  </a:lnTo>
                  <a:lnTo>
                    <a:pt x="561" y="1246"/>
                  </a:lnTo>
                  <a:lnTo>
                    <a:pt x="462" y="1246"/>
                  </a:lnTo>
                  <a:lnTo>
                    <a:pt x="418" y="1235"/>
                  </a:lnTo>
                  <a:lnTo>
                    <a:pt x="374" y="1213"/>
                  </a:lnTo>
                  <a:lnTo>
                    <a:pt x="363" y="1202"/>
                  </a:lnTo>
                  <a:lnTo>
                    <a:pt x="363" y="1158"/>
                  </a:lnTo>
                  <a:lnTo>
                    <a:pt x="363" y="706"/>
                  </a:lnTo>
                  <a:close/>
                  <a:moveTo>
                    <a:pt x="363" y="651"/>
                  </a:moveTo>
                  <a:lnTo>
                    <a:pt x="363" y="88"/>
                  </a:lnTo>
                  <a:lnTo>
                    <a:pt x="385" y="66"/>
                  </a:lnTo>
                  <a:lnTo>
                    <a:pt x="616" y="66"/>
                  </a:lnTo>
                  <a:lnTo>
                    <a:pt x="748" y="77"/>
                  </a:lnTo>
                  <a:lnTo>
                    <a:pt x="825" y="121"/>
                  </a:lnTo>
                  <a:lnTo>
                    <a:pt x="880" y="176"/>
                  </a:lnTo>
                  <a:lnTo>
                    <a:pt x="913" y="242"/>
                  </a:lnTo>
                  <a:lnTo>
                    <a:pt x="924" y="309"/>
                  </a:lnTo>
                  <a:lnTo>
                    <a:pt x="924" y="408"/>
                  </a:lnTo>
                  <a:lnTo>
                    <a:pt x="913" y="474"/>
                  </a:lnTo>
                  <a:lnTo>
                    <a:pt x="880" y="540"/>
                  </a:lnTo>
                  <a:lnTo>
                    <a:pt x="836" y="595"/>
                  </a:lnTo>
                  <a:lnTo>
                    <a:pt x="748" y="640"/>
                  </a:lnTo>
                  <a:lnTo>
                    <a:pt x="616" y="651"/>
                  </a:lnTo>
                  <a:lnTo>
                    <a:pt x="363" y="6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486"/>
            <p:cNvSpPr>
              <a:spLocks/>
            </p:cNvSpPr>
            <p:nvPr/>
          </p:nvSpPr>
          <p:spPr bwMode="auto">
            <a:xfrm>
              <a:off x="1177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95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95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487"/>
            <p:cNvSpPr>
              <a:spLocks noEditPoints="1"/>
            </p:cNvSpPr>
            <p:nvPr/>
          </p:nvSpPr>
          <p:spPr bwMode="auto">
            <a:xfrm>
              <a:off x="12511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488"/>
            <p:cNvSpPr>
              <a:spLocks noEditPoints="1"/>
            </p:cNvSpPr>
            <p:nvPr/>
          </p:nvSpPr>
          <p:spPr bwMode="auto">
            <a:xfrm>
              <a:off x="13369" y="10368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7"/>
                </a:cxn>
                <a:cxn ang="0">
                  <a:pos x="880" y="1257"/>
                </a:cxn>
                <a:cxn ang="0">
                  <a:pos x="836" y="1246"/>
                </a:cxn>
                <a:cxn ang="0">
                  <a:pos x="814" y="1235"/>
                </a:cxn>
                <a:cxn ang="0">
                  <a:pos x="792" y="1213"/>
                </a:cxn>
                <a:cxn ang="0">
                  <a:pos x="792" y="1191"/>
                </a:cxn>
                <a:cxn ang="0">
                  <a:pos x="781" y="1147"/>
                </a:cxn>
                <a:cxn ang="0">
                  <a:pos x="781" y="0"/>
                </a:cxn>
                <a:cxn ang="0">
                  <a:pos x="517" y="11"/>
                </a:cxn>
                <a:cxn ang="0">
                  <a:pos x="517" y="77"/>
                </a:cxn>
                <a:cxn ang="0">
                  <a:pos x="616" y="77"/>
                </a:cxn>
                <a:cxn ang="0">
                  <a:pos x="638" y="88"/>
                </a:cxn>
                <a:cxn ang="0">
                  <a:pos x="649" y="110"/>
                </a:cxn>
                <a:cxn ang="0">
                  <a:pos x="660" y="143"/>
                </a:cxn>
                <a:cxn ang="0">
                  <a:pos x="660" y="595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88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6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5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5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20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7"/>
                  </a:lnTo>
                  <a:lnTo>
                    <a:pt x="880" y="1257"/>
                  </a:lnTo>
                  <a:lnTo>
                    <a:pt x="836" y="1246"/>
                  </a:lnTo>
                  <a:lnTo>
                    <a:pt x="814" y="1235"/>
                  </a:lnTo>
                  <a:lnTo>
                    <a:pt x="792" y="1213"/>
                  </a:lnTo>
                  <a:lnTo>
                    <a:pt x="792" y="1191"/>
                  </a:lnTo>
                  <a:lnTo>
                    <a:pt x="781" y="1147"/>
                  </a:lnTo>
                  <a:lnTo>
                    <a:pt x="781" y="0"/>
                  </a:lnTo>
                  <a:lnTo>
                    <a:pt x="517" y="11"/>
                  </a:lnTo>
                  <a:lnTo>
                    <a:pt x="517" y="77"/>
                  </a:lnTo>
                  <a:lnTo>
                    <a:pt x="616" y="77"/>
                  </a:lnTo>
                  <a:lnTo>
                    <a:pt x="638" y="88"/>
                  </a:lnTo>
                  <a:lnTo>
                    <a:pt x="649" y="110"/>
                  </a:lnTo>
                  <a:lnTo>
                    <a:pt x="660" y="143"/>
                  </a:lnTo>
                  <a:lnTo>
                    <a:pt x="660" y="595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88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6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5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5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20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489"/>
            <p:cNvSpPr>
              <a:spLocks noEditPoints="1"/>
            </p:cNvSpPr>
            <p:nvPr/>
          </p:nvSpPr>
          <p:spPr bwMode="auto">
            <a:xfrm>
              <a:off x="14414" y="10412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132" y="529"/>
                </a:cxn>
                <a:cxn ang="0">
                  <a:pos x="143" y="540"/>
                </a:cxn>
                <a:cxn ang="0">
                  <a:pos x="154" y="573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2"/>
                </a:cxn>
                <a:cxn ang="0">
                  <a:pos x="99" y="1202"/>
                </a:cxn>
                <a:cxn ang="0">
                  <a:pos x="55" y="1213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3"/>
                </a:cxn>
                <a:cxn ang="0">
                  <a:pos x="352" y="1213"/>
                </a:cxn>
                <a:cxn ang="0">
                  <a:pos x="319" y="1202"/>
                </a:cxn>
                <a:cxn ang="0">
                  <a:pos x="297" y="1191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20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132" y="529"/>
                  </a:lnTo>
                  <a:lnTo>
                    <a:pt x="143" y="540"/>
                  </a:lnTo>
                  <a:lnTo>
                    <a:pt x="154" y="573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2"/>
                  </a:lnTo>
                  <a:lnTo>
                    <a:pt x="99" y="1202"/>
                  </a:lnTo>
                  <a:lnTo>
                    <a:pt x="55" y="1213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3"/>
                  </a:lnTo>
                  <a:lnTo>
                    <a:pt x="352" y="1213"/>
                  </a:lnTo>
                  <a:lnTo>
                    <a:pt x="319" y="1202"/>
                  </a:lnTo>
                  <a:lnTo>
                    <a:pt x="297" y="1191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20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490"/>
            <p:cNvSpPr>
              <a:spLocks/>
            </p:cNvSpPr>
            <p:nvPr/>
          </p:nvSpPr>
          <p:spPr bwMode="auto">
            <a:xfrm>
              <a:off x="14942" y="10831"/>
              <a:ext cx="726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77"/>
                </a:cxn>
                <a:cxn ang="0">
                  <a:pos x="528" y="188"/>
                </a:cxn>
                <a:cxn ang="0">
                  <a:pos x="528" y="199"/>
                </a:cxn>
                <a:cxn ang="0">
                  <a:pos x="550" y="265"/>
                </a:cxn>
                <a:cxn ang="0">
                  <a:pos x="583" y="287"/>
                </a:cxn>
                <a:cxn ang="0">
                  <a:pos x="649" y="287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704" y="199"/>
                </a:cxn>
                <a:cxn ang="0">
                  <a:pos x="682" y="110"/>
                </a:cxn>
                <a:cxn ang="0">
                  <a:pos x="616" y="55"/>
                </a:cxn>
                <a:cxn ang="0">
                  <a:pos x="517" y="11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83"/>
                </a:cxn>
                <a:cxn ang="0">
                  <a:pos x="286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704" y="695"/>
                </a:cxn>
                <a:cxn ang="0">
                  <a:pos x="715" y="651"/>
                </a:cxn>
                <a:cxn ang="0">
                  <a:pos x="726" y="629"/>
                </a:cxn>
                <a:cxn ang="0">
                  <a:pos x="726" y="618"/>
                </a:cxn>
                <a:cxn ang="0">
                  <a:pos x="715" y="607"/>
                </a:cxn>
                <a:cxn ang="0">
                  <a:pos x="693" y="607"/>
                </a:cxn>
                <a:cxn ang="0">
                  <a:pos x="671" y="629"/>
                </a:cxn>
                <a:cxn ang="0">
                  <a:pos x="627" y="728"/>
                </a:cxn>
                <a:cxn ang="0">
                  <a:pos x="561" y="794"/>
                </a:cxn>
                <a:cxn ang="0">
                  <a:pos x="484" y="817"/>
                </a:cxn>
                <a:cxn ang="0">
                  <a:pos x="429" y="828"/>
                </a:cxn>
                <a:cxn ang="0">
                  <a:pos x="374" y="817"/>
                </a:cxn>
                <a:cxn ang="0">
                  <a:pos x="319" y="794"/>
                </a:cxn>
                <a:cxn ang="0">
                  <a:pos x="253" y="739"/>
                </a:cxn>
                <a:cxn ang="0">
                  <a:pos x="209" y="673"/>
                </a:cxn>
                <a:cxn ang="0">
                  <a:pos x="176" y="574"/>
                </a:cxn>
                <a:cxn ang="0">
                  <a:pos x="165" y="430"/>
                </a:cxn>
                <a:cxn ang="0">
                  <a:pos x="176" y="298"/>
                </a:cxn>
                <a:cxn ang="0">
                  <a:pos x="209" y="199"/>
                </a:cxn>
                <a:cxn ang="0">
                  <a:pos x="253" y="121"/>
                </a:cxn>
                <a:cxn ang="0">
                  <a:pos x="308" y="77"/>
                </a:cxn>
                <a:cxn ang="0">
                  <a:pos x="363" y="55"/>
                </a:cxn>
                <a:cxn ang="0">
                  <a:pos x="418" y="44"/>
                </a:cxn>
                <a:cxn ang="0">
                  <a:pos x="462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26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77"/>
                  </a:lnTo>
                  <a:lnTo>
                    <a:pt x="528" y="188"/>
                  </a:lnTo>
                  <a:lnTo>
                    <a:pt x="528" y="199"/>
                  </a:lnTo>
                  <a:lnTo>
                    <a:pt x="550" y="265"/>
                  </a:lnTo>
                  <a:lnTo>
                    <a:pt x="583" y="287"/>
                  </a:lnTo>
                  <a:lnTo>
                    <a:pt x="649" y="287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704" y="199"/>
                  </a:lnTo>
                  <a:lnTo>
                    <a:pt x="682" y="110"/>
                  </a:lnTo>
                  <a:lnTo>
                    <a:pt x="616" y="55"/>
                  </a:lnTo>
                  <a:lnTo>
                    <a:pt x="517" y="11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83"/>
                  </a:lnTo>
                  <a:lnTo>
                    <a:pt x="286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704" y="695"/>
                  </a:lnTo>
                  <a:lnTo>
                    <a:pt x="715" y="651"/>
                  </a:lnTo>
                  <a:lnTo>
                    <a:pt x="726" y="629"/>
                  </a:lnTo>
                  <a:lnTo>
                    <a:pt x="726" y="618"/>
                  </a:lnTo>
                  <a:lnTo>
                    <a:pt x="715" y="607"/>
                  </a:lnTo>
                  <a:lnTo>
                    <a:pt x="693" y="607"/>
                  </a:lnTo>
                  <a:lnTo>
                    <a:pt x="671" y="629"/>
                  </a:lnTo>
                  <a:lnTo>
                    <a:pt x="627" y="728"/>
                  </a:lnTo>
                  <a:lnTo>
                    <a:pt x="561" y="794"/>
                  </a:lnTo>
                  <a:lnTo>
                    <a:pt x="484" y="817"/>
                  </a:lnTo>
                  <a:lnTo>
                    <a:pt x="429" y="828"/>
                  </a:lnTo>
                  <a:lnTo>
                    <a:pt x="374" y="817"/>
                  </a:lnTo>
                  <a:lnTo>
                    <a:pt x="319" y="794"/>
                  </a:lnTo>
                  <a:lnTo>
                    <a:pt x="253" y="739"/>
                  </a:lnTo>
                  <a:lnTo>
                    <a:pt x="209" y="673"/>
                  </a:lnTo>
                  <a:lnTo>
                    <a:pt x="176" y="574"/>
                  </a:lnTo>
                  <a:lnTo>
                    <a:pt x="165" y="430"/>
                  </a:lnTo>
                  <a:lnTo>
                    <a:pt x="176" y="298"/>
                  </a:lnTo>
                  <a:lnTo>
                    <a:pt x="209" y="199"/>
                  </a:lnTo>
                  <a:lnTo>
                    <a:pt x="253" y="121"/>
                  </a:lnTo>
                  <a:lnTo>
                    <a:pt x="308" y="77"/>
                  </a:lnTo>
                  <a:lnTo>
                    <a:pt x="363" y="55"/>
                  </a:lnTo>
                  <a:lnTo>
                    <a:pt x="418" y="44"/>
                  </a:lnTo>
                  <a:lnTo>
                    <a:pt x="462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491"/>
            <p:cNvSpPr>
              <a:spLocks/>
            </p:cNvSpPr>
            <p:nvPr/>
          </p:nvSpPr>
          <p:spPr bwMode="auto">
            <a:xfrm>
              <a:off x="15756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971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971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492"/>
            <p:cNvSpPr>
              <a:spLocks/>
            </p:cNvSpPr>
            <p:nvPr/>
          </p:nvSpPr>
          <p:spPr bwMode="auto">
            <a:xfrm>
              <a:off x="17109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493"/>
            <p:cNvSpPr>
              <a:spLocks/>
            </p:cNvSpPr>
            <p:nvPr/>
          </p:nvSpPr>
          <p:spPr bwMode="auto">
            <a:xfrm>
              <a:off x="17868" y="10368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7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5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7"/>
                </a:cxn>
                <a:cxn ang="0">
                  <a:pos x="374" y="1257"/>
                </a:cxn>
                <a:cxn ang="0">
                  <a:pos x="341" y="1246"/>
                </a:cxn>
                <a:cxn ang="0">
                  <a:pos x="308" y="1246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5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6"/>
                </a:cxn>
                <a:cxn ang="0">
                  <a:pos x="627" y="1246"/>
                </a:cxn>
                <a:cxn ang="0">
                  <a:pos x="583" y="1257"/>
                </a:cxn>
                <a:cxn ang="0">
                  <a:pos x="528" y="1257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7"/>
                </a:cxn>
                <a:cxn ang="0">
                  <a:pos x="880" y="1257"/>
                </a:cxn>
                <a:cxn ang="0">
                  <a:pos x="847" y="1246"/>
                </a:cxn>
                <a:cxn ang="0">
                  <a:pos x="825" y="1235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7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5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7"/>
                  </a:lnTo>
                  <a:lnTo>
                    <a:pt x="374" y="1257"/>
                  </a:lnTo>
                  <a:lnTo>
                    <a:pt x="341" y="1246"/>
                  </a:lnTo>
                  <a:lnTo>
                    <a:pt x="308" y="1246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5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6"/>
                  </a:lnTo>
                  <a:lnTo>
                    <a:pt x="627" y="1246"/>
                  </a:lnTo>
                  <a:lnTo>
                    <a:pt x="583" y="1257"/>
                  </a:lnTo>
                  <a:lnTo>
                    <a:pt x="528" y="1257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7"/>
                  </a:lnTo>
                  <a:lnTo>
                    <a:pt x="880" y="1257"/>
                  </a:lnTo>
                  <a:lnTo>
                    <a:pt x="847" y="1246"/>
                  </a:lnTo>
                  <a:lnTo>
                    <a:pt x="825" y="1235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494"/>
            <p:cNvSpPr>
              <a:spLocks noEditPoints="1"/>
            </p:cNvSpPr>
            <p:nvPr/>
          </p:nvSpPr>
          <p:spPr bwMode="auto">
            <a:xfrm>
              <a:off x="18913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495"/>
            <p:cNvSpPr>
              <a:spLocks/>
            </p:cNvSpPr>
            <p:nvPr/>
          </p:nvSpPr>
          <p:spPr bwMode="auto">
            <a:xfrm>
              <a:off x="20409" y="10831"/>
              <a:ext cx="715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54"/>
                </a:cxn>
                <a:cxn ang="0">
                  <a:pos x="528" y="177"/>
                </a:cxn>
                <a:cxn ang="0">
                  <a:pos x="528" y="232"/>
                </a:cxn>
                <a:cxn ang="0">
                  <a:pos x="550" y="265"/>
                </a:cxn>
                <a:cxn ang="0">
                  <a:pos x="572" y="287"/>
                </a:cxn>
                <a:cxn ang="0">
                  <a:pos x="638" y="287"/>
                </a:cxn>
                <a:cxn ang="0">
                  <a:pos x="660" y="276"/>
                </a:cxn>
                <a:cxn ang="0">
                  <a:pos x="682" y="254"/>
                </a:cxn>
                <a:cxn ang="0">
                  <a:pos x="693" y="232"/>
                </a:cxn>
                <a:cxn ang="0">
                  <a:pos x="704" y="199"/>
                </a:cxn>
                <a:cxn ang="0">
                  <a:pos x="671" y="110"/>
                </a:cxn>
                <a:cxn ang="0">
                  <a:pos x="605" y="55"/>
                </a:cxn>
                <a:cxn ang="0">
                  <a:pos x="517" y="11"/>
                </a:cxn>
                <a:cxn ang="0">
                  <a:pos x="407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65" y="783"/>
                </a:cxn>
                <a:cxn ang="0">
                  <a:pos x="275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693" y="695"/>
                </a:cxn>
                <a:cxn ang="0">
                  <a:pos x="715" y="651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82" y="607"/>
                </a:cxn>
                <a:cxn ang="0">
                  <a:pos x="671" y="618"/>
                </a:cxn>
                <a:cxn ang="0">
                  <a:pos x="671" y="629"/>
                </a:cxn>
                <a:cxn ang="0">
                  <a:pos x="616" y="728"/>
                </a:cxn>
                <a:cxn ang="0">
                  <a:pos x="550" y="794"/>
                </a:cxn>
                <a:cxn ang="0">
                  <a:pos x="484" y="817"/>
                </a:cxn>
                <a:cxn ang="0">
                  <a:pos x="418" y="828"/>
                </a:cxn>
                <a:cxn ang="0">
                  <a:pos x="363" y="817"/>
                </a:cxn>
                <a:cxn ang="0">
                  <a:pos x="308" y="794"/>
                </a:cxn>
                <a:cxn ang="0">
                  <a:pos x="253" y="739"/>
                </a:cxn>
                <a:cxn ang="0">
                  <a:pos x="198" y="673"/>
                </a:cxn>
                <a:cxn ang="0">
                  <a:pos x="165" y="574"/>
                </a:cxn>
                <a:cxn ang="0">
                  <a:pos x="154" y="430"/>
                </a:cxn>
                <a:cxn ang="0">
                  <a:pos x="165" y="298"/>
                </a:cxn>
                <a:cxn ang="0">
                  <a:pos x="198" y="199"/>
                </a:cxn>
                <a:cxn ang="0">
                  <a:pos x="242" y="121"/>
                </a:cxn>
                <a:cxn ang="0">
                  <a:pos x="297" y="77"/>
                </a:cxn>
                <a:cxn ang="0">
                  <a:pos x="352" y="55"/>
                </a:cxn>
                <a:cxn ang="0">
                  <a:pos x="407" y="44"/>
                </a:cxn>
                <a:cxn ang="0">
                  <a:pos x="451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15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54"/>
                  </a:lnTo>
                  <a:lnTo>
                    <a:pt x="528" y="177"/>
                  </a:lnTo>
                  <a:lnTo>
                    <a:pt x="528" y="232"/>
                  </a:lnTo>
                  <a:lnTo>
                    <a:pt x="550" y="265"/>
                  </a:lnTo>
                  <a:lnTo>
                    <a:pt x="572" y="287"/>
                  </a:lnTo>
                  <a:lnTo>
                    <a:pt x="638" y="287"/>
                  </a:lnTo>
                  <a:lnTo>
                    <a:pt x="660" y="276"/>
                  </a:lnTo>
                  <a:lnTo>
                    <a:pt x="682" y="254"/>
                  </a:lnTo>
                  <a:lnTo>
                    <a:pt x="693" y="232"/>
                  </a:lnTo>
                  <a:lnTo>
                    <a:pt x="704" y="199"/>
                  </a:lnTo>
                  <a:lnTo>
                    <a:pt x="671" y="110"/>
                  </a:lnTo>
                  <a:lnTo>
                    <a:pt x="605" y="55"/>
                  </a:lnTo>
                  <a:lnTo>
                    <a:pt x="517" y="11"/>
                  </a:lnTo>
                  <a:lnTo>
                    <a:pt x="407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65" y="783"/>
                  </a:lnTo>
                  <a:lnTo>
                    <a:pt x="275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693" y="695"/>
                  </a:lnTo>
                  <a:lnTo>
                    <a:pt x="715" y="651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82" y="607"/>
                  </a:lnTo>
                  <a:lnTo>
                    <a:pt x="671" y="618"/>
                  </a:lnTo>
                  <a:lnTo>
                    <a:pt x="671" y="629"/>
                  </a:lnTo>
                  <a:lnTo>
                    <a:pt x="616" y="728"/>
                  </a:lnTo>
                  <a:lnTo>
                    <a:pt x="550" y="794"/>
                  </a:lnTo>
                  <a:lnTo>
                    <a:pt x="484" y="817"/>
                  </a:lnTo>
                  <a:lnTo>
                    <a:pt x="418" y="828"/>
                  </a:lnTo>
                  <a:lnTo>
                    <a:pt x="363" y="817"/>
                  </a:lnTo>
                  <a:lnTo>
                    <a:pt x="308" y="794"/>
                  </a:lnTo>
                  <a:lnTo>
                    <a:pt x="253" y="739"/>
                  </a:lnTo>
                  <a:lnTo>
                    <a:pt x="198" y="673"/>
                  </a:lnTo>
                  <a:lnTo>
                    <a:pt x="165" y="574"/>
                  </a:lnTo>
                  <a:lnTo>
                    <a:pt x="154" y="430"/>
                  </a:lnTo>
                  <a:lnTo>
                    <a:pt x="165" y="298"/>
                  </a:lnTo>
                  <a:lnTo>
                    <a:pt x="198" y="199"/>
                  </a:lnTo>
                  <a:lnTo>
                    <a:pt x="242" y="121"/>
                  </a:lnTo>
                  <a:lnTo>
                    <a:pt x="297" y="77"/>
                  </a:lnTo>
                  <a:lnTo>
                    <a:pt x="352" y="55"/>
                  </a:lnTo>
                  <a:lnTo>
                    <a:pt x="407" y="44"/>
                  </a:lnTo>
                  <a:lnTo>
                    <a:pt x="451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496"/>
            <p:cNvSpPr>
              <a:spLocks/>
            </p:cNvSpPr>
            <p:nvPr/>
          </p:nvSpPr>
          <p:spPr bwMode="auto">
            <a:xfrm>
              <a:off x="21245" y="10368"/>
              <a:ext cx="417" cy="1313"/>
            </a:xfrm>
            <a:custGeom>
              <a:avLst/>
              <a:gdLst/>
              <a:ahLst/>
              <a:cxnLst>
                <a:cxn ang="0">
                  <a:pos x="27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7" y="1313"/>
                </a:cxn>
                <a:cxn ang="0">
                  <a:pos x="417" y="1313"/>
                </a:cxn>
                <a:cxn ang="0">
                  <a:pos x="417" y="1257"/>
                </a:cxn>
                <a:cxn ang="0">
                  <a:pos x="362" y="1257"/>
                </a:cxn>
                <a:cxn ang="0">
                  <a:pos x="329" y="1246"/>
                </a:cxn>
                <a:cxn ang="0">
                  <a:pos x="296" y="1246"/>
                </a:cxn>
                <a:cxn ang="0">
                  <a:pos x="274" y="1202"/>
                </a:cxn>
                <a:cxn ang="0">
                  <a:pos x="274" y="1169"/>
                </a:cxn>
                <a:cxn ang="0">
                  <a:pos x="274" y="0"/>
                </a:cxn>
              </a:cxnLst>
              <a:rect l="0" t="0" r="r" b="b"/>
              <a:pathLst>
                <a:path w="417" h="1313">
                  <a:moveTo>
                    <a:pt x="27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7" y="1313"/>
                  </a:lnTo>
                  <a:lnTo>
                    <a:pt x="417" y="1313"/>
                  </a:lnTo>
                  <a:lnTo>
                    <a:pt x="417" y="1257"/>
                  </a:lnTo>
                  <a:lnTo>
                    <a:pt x="362" y="1257"/>
                  </a:lnTo>
                  <a:lnTo>
                    <a:pt x="329" y="1246"/>
                  </a:lnTo>
                  <a:lnTo>
                    <a:pt x="296" y="1246"/>
                  </a:lnTo>
                  <a:lnTo>
                    <a:pt x="274" y="1202"/>
                  </a:lnTo>
                  <a:lnTo>
                    <a:pt x="274" y="1169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497"/>
            <p:cNvSpPr>
              <a:spLocks noEditPoints="1"/>
            </p:cNvSpPr>
            <p:nvPr/>
          </p:nvSpPr>
          <p:spPr bwMode="auto">
            <a:xfrm>
              <a:off x="21794" y="10831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38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3"/>
                </a:cxn>
                <a:cxn ang="0">
                  <a:pos x="132" y="132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3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4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38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4"/>
                  </a:lnTo>
                  <a:lnTo>
                    <a:pt x="187" y="143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73" y="750"/>
                  </a:lnTo>
                  <a:lnTo>
                    <a:pt x="429" y="794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3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498"/>
            <p:cNvSpPr>
              <a:spLocks/>
            </p:cNvSpPr>
            <p:nvPr/>
          </p:nvSpPr>
          <p:spPr bwMode="auto">
            <a:xfrm>
              <a:off x="22718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43" y="750"/>
                </a:cxn>
                <a:cxn ang="0">
                  <a:pos x="55" y="563"/>
                </a:cxn>
                <a:cxn ang="0">
                  <a:pos x="44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66" y="828"/>
                </a:cxn>
                <a:cxn ang="0">
                  <a:pos x="77" y="817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407" y="55"/>
                </a:cxn>
                <a:cxn ang="0">
                  <a:pos x="506" y="154"/>
                </a:cxn>
                <a:cxn ang="0">
                  <a:pos x="528" y="265"/>
                </a:cxn>
                <a:cxn ang="0">
                  <a:pos x="539" y="276"/>
                </a:cxn>
                <a:cxn ang="0">
                  <a:pos x="550" y="287"/>
                </a:cxn>
                <a:cxn ang="0">
                  <a:pos x="572" y="11"/>
                </a:cxn>
                <a:cxn ang="0">
                  <a:pos x="539" y="0"/>
                </a:cxn>
                <a:cxn ang="0">
                  <a:pos x="407" y="11"/>
                </a:cxn>
                <a:cxn ang="0">
                  <a:pos x="308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22" y="320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4"/>
                  </a:lnTo>
                  <a:lnTo>
                    <a:pt x="517" y="221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41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499"/>
            <p:cNvSpPr>
              <a:spLocks/>
            </p:cNvSpPr>
            <p:nvPr/>
          </p:nvSpPr>
          <p:spPr bwMode="auto">
            <a:xfrm>
              <a:off x="23466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32" y="750"/>
                </a:cxn>
                <a:cxn ang="0">
                  <a:pos x="55" y="563"/>
                </a:cxn>
                <a:cxn ang="0">
                  <a:pos x="33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55" y="850"/>
                </a:cxn>
                <a:cxn ang="0">
                  <a:pos x="77" y="828"/>
                </a:cxn>
                <a:cxn ang="0">
                  <a:pos x="110" y="783"/>
                </a:cxn>
                <a:cxn ang="0">
                  <a:pos x="264" y="872"/>
                </a:cxn>
                <a:cxn ang="0">
                  <a:pos x="429" y="861"/>
                </a:cxn>
                <a:cxn ang="0">
                  <a:pos x="572" y="761"/>
                </a:cxn>
                <a:cxn ang="0">
                  <a:pos x="616" y="607"/>
                </a:cxn>
                <a:cxn ang="0">
                  <a:pos x="572" y="463"/>
                </a:cxn>
                <a:cxn ang="0">
                  <a:pos x="473" y="375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385" y="44"/>
                </a:cxn>
                <a:cxn ang="0">
                  <a:pos x="484" y="132"/>
                </a:cxn>
                <a:cxn ang="0">
                  <a:pos x="517" y="232"/>
                </a:cxn>
                <a:cxn ang="0">
                  <a:pos x="528" y="276"/>
                </a:cxn>
                <a:cxn ang="0">
                  <a:pos x="539" y="287"/>
                </a:cxn>
                <a:cxn ang="0">
                  <a:pos x="572" y="265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297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2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374" y="11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500"/>
            <p:cNvSpPr>
              <a:spLocks/>
            </p:cNvSpPr>
            <p:nvPr/>
          </p:nvSpPr>
          <p:spPr bwMode="auto">
            <a:xfrm>
              <a:off x="24830" y="10368"/>
              <a:ext cx="418" cy="131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202"/>
                </a:cxn>
                <a:cxn ang="0">
                  <a:pos x="121" y="1246"/>
                </a:cxn>
                <a:cxn ang="0">
                  <a:pos x="88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19" y="1246"/>
                </a:cxn>
                <a:cxn ang="0">
                  <a:pos x="297" y="1246"/>
                </a:cxn>
                <a:cxn ang="0">
                  <a:pos x="275" y="1224"/>
                </a:cxn>
                <a:cxn ang="0">
                  <a:pos x="275" y="1202"/>
                </a:cxn>
                <a:cxn ang="0">
                  <a:pos x="264" y="1169"/>
                </a:cxn>
                <a:cxn ang="0">
                  <a:pos x="264" y="0"/>
                </a:cxn>
              </a:cxnLst>
              <a:rect l="0" t="0" r="r" b="b"/>
              <a:pathLst>
                <a:path w="418" h="1313">
                  <a:moveTo>
                    <a:pt x="26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202"/>
                  </a:lnTo>
                  <a:lnTo>
                    <a:pt x="121" y="1246"/>
                  </a:lnTo>
                  <a:lnTo>
                    <a:pt x="88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19" y="1246"/>
                  </a:lnTo>
                  <a:lnTo>
                    <a:pt x="297" y="1246"/>
                  </a:lnTo>
                  <a:lnTo>
                    <a:pt x="275" y="1224"/>
                  </a:lnTo>
                  <a:lnTo>
                    <a:pt x="275" y="1202"/>
                  </a:lnTo>
                  <a:lnTo>
                    <a:pt x="264" y="116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501"/>
            <p:cNvSpPr>
              <a:spLocks noEditPoints="1"/>
            </p:cNvSpPr>
            <p:nvPr/>
          </p:nvSpPr>
          <p:spPr bwMode="auto">
            <a:xfrm>
              <a:off x="25369" y="10831"/>
              <a:ext cx="858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82" y="750"/>
                </a:cxn>
                <a:cxn ang="0">
                  <a:pos x="671" y="254"/>
                </a:cxn>
                <a:cxn ang="0">
                  <a:pos x="605" y="99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77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43"/>
                </a:cxn>
                <a:cxn ang="0">
                  <a:pos x="220" y="177"/>
                </a:cxn>
                <a:cxn ang="0">
                  <a:pos x="165" y="132"/>
                </a:cxn>
                <a:cxn ang="0">
                  <a:pos x="198" y="77"/>
                </a:cxn>
                <a:cxn ang="0">
                  <a:pos x="341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22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495" y="783"/>
                </a:cxn>
                <a:cxn ang="0">
                  <a:pos x="539" y="397"/>
                </a:cxn>
                <a:cxn ang="0">
                  <a:pos x="528" y="684"/>
                </a:cxn>
                <a:cxn ang="0">
                  <a:pos x="429" y="794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65" y="750"/>
                </a:cxn>
                <a:cxn ang="0">
                  <a:pos x="143" y="662"/>
                </a:cxn>
                <a:cxn ang="0">
                  <a:pos x="176" y="552"/>
                </a:cxn>
                <a:cxn ang="0">
                  <a:pos x="297" y="441"/>
                </a:cxn>
                <a:cxn ang="0">
                  <a:pos x="539" y="397"/>
                </a:cxn>
              </a:cxnLst>
              <a:rect l="0" t="0" r="r" b="b"/>
              <a:pathLst>
                <a:path w="858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1"/>
                  </a:lnTo>
                  <a:lnTo>
                    <a:pt x="858" y="684"/>
                  </a:lnTo>
                  <a:lnTo>
                    <a:pt x="858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82" y="750"/>
                  </a:lnTo>
                  <a:lnTo>
                    <a:pt x="671" y="728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99"/>
                  </a:lnTo>
                  <a:lnTo>
                    <a:pt x="473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77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09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4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41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4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3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502"/>
            <p:cNvSpPr>
              <a:spLocks noEditPoints="1"/>
            </p:cNvSpPr>
            <p:nvPr/>
          </p:nvSpPr>
          <p:spPr bwMode="auto">
            <a:xfrm>
              <a:off x="26293" y="10368"/>
              <a:ext cx="935" cy="1335"/>
            </a:xfrm>
            <a:custGeom>
              <a:avLst/>
              <a:gdLst/>
              <a:ahLst/>
              <a:cxnLst>
                <a:cxn ang="0">
                  <a:pos x="264" y="595"/>
                </a:cxn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313"/>
                </a:cxn>
                <a:cxn ang="0">
                  <a:pos x="187" y="1313"/>
                </a:cxn>
                <a:cxn ang="0">
                  <a:pos x="209" y="1291"/>
                </a:cxn>
                <a:cxn ang="0">
                  <a:pos x="220" y="1269"/>
                </a:cxn>
                <a:cxn ang="0">
                  <a:pos x="242" y="1235"/>
                </a:cxn>
                <a:cxn ang="0">
                  <a:pos x="264" y="1191"/>
                </a:cxn>
                <a:cxn ang="0">
                  <a:pos x="297" y="1235"/>
                </a:cxn>
                <a:cxn ang="0">
                  <a:pos x="341" y="1280"/>
                </a:cxn>
                <a:cxn ang="0">
                  <a:pos x="418" y="1313"/>
                </a:cxn>
                <a:cxn ang="0">
                  <a:pos x="506" y="1335"/>
                </a:cxn>
                <a:cxn ang="0">
                  <a:pos x="638" y="1313"/>
                </a:cxn>
                <a:cxn ang="0">
                  <a:pos x="748" y="1257"/>
                </a:cxn>
                <a:cxn ang="0">
                  <a:pos x="847" y="1158"/>
                </a:cxn>
                <a:cxn ang="0">
                  <a:pos x="913" y="1037"/>
                </a:cxn>
                <a:cxn ang="0">
                  <a:pos x="935" y="904"/>
                </a:cxn>
                <a:cxn ang="0">
                  <a:pos x="913" y="761"/>
                </a:cxn>
                <a:cxn ang="0">
                  <a:pos x="847" y="651"/>
                </a:cxn>
                <a:cxn ang="0">
                  <a:pos x="759" y="551"/>
                </a:cxn>
                <a:cxn ang="0">
                  <a:pos x="649" y="496"/>
                </a:cxn>
                <a:cxn ang="0">
                  <a:pos x="528" y="474"/>
                </a:cxn>
                <a:cxn ang="0">
                  <a:pos x="429" y="485"/>
                </a:cxn>
                <a:cxn ang="0">
                  <a:pos x="352" y="518"/>
                </a:cxn>
                <a:cxn ang="0">
                  <a:pos x="297" y="562"/>
                </a:cxn>
                <a:cxn ang="0">
                  <a:pos x="264" y="595"/>
                </a:cxn>
                <a:cxn ang="0">
                  <a:pos x="275" y="1092"/>
                </a:cxn>
                <a:cxn ang="0">
                  <a:pos x="275" y="673"/>
                </a:cxn>
                <a:cxn ang="0">
                  <a:pos x="286" y="651"/>
                </a:cxn>
                <a:cxn ang="0">
                  <a:pos x="374" y="562"/>
                </a:cxn>
                <a:cxn ang="0">
                  <a:pos x="462" y="518"/>
                </a:cxn>
                <a:cxn ang="0">
                  <a:pos x="517" y="518"/>
                </a:cxn>
                <a:cxn ang="0">
                  <a:pos x="594" y="529"/>
                </a:cxn>
                <a:cxn ang="0">
                  <a:pos x="660" y="573"/>
                </a:cxn>
                <a:cxn ang="0">
                  <a:pos x="715" y="640"/>
                </a:cxn>
                <a:cxn ang="0">
                  <a:pos x="748" y="728"/>
                </a:cxn>
                <a:cxn ang="0">
                  <a:pos x="770" y="816"/>
                </a:cxn>
                <a:cxn ang="0">
                  <a:pos x="770" y="982"/>
                </a:cxn>
                <a:cxn ang="0">
                  <a:pos x="759" y="1081"/>
                </a:cxn>
                <a:cxn ang="0">
                  <a:pos x="715" y="1169"/>
                </a:cxn>
                <a:cxn ang="0">
                  <a:pos x="660" y="1224"/>
                </a:cxn>
                <a:cxn ang="0">
                  <a:pos x="594" y="1269"/>
                </a:cxn>
                <a:cxn ang="0">
                  <a:pos x="495" y="1291"/>
                </a:cxn>
                <a:cxn ang="0">
                  <a:pos x="385" y="1257"/>
                </a:cxn>
                <a:cxn ang="0">
                  <a:pos x="297" y="1180"/>
                </a:cxn>
                <a:cxn ang="0">
                  <a:pos x="275" y="1136"/>
                </a:cxn>
                <a:cxn ang="0">
                  <a:pos x="275" y="1092"/>
                </a:cxn>
              </a:cxnLst>
              <a:rect l="0" t="0" r="r" b="b"/>
              <a:pathLst>
                <a:path w="935" h="1335">
                  <a:moveTo>
                    <a:pt x="264" y="595"/>
                  </a:moveTo>
                  <a:lnTo>
                    <a:pt x="264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313"/>
                  </a:lnTo>
                  <a:lnTo>
                    <a:pt x="187" y="1313"/>
                  </a:lnTo>
                  <a:lnTo>
                    <a:pt x="209" y="1291"/>
                  </a:lnTo>
                  <a:lnTo>
                    <a:pt x="220" y="1269"/>
                  </a:lnTo>
                  <a:lnTo>
                    <a:pt x="242" y="1235"/>
                  </a:lnTo>
                  <a:lnTo>
                    <a:pt x="264" y="1191"/>
                  </a:lnTo>
                  <a:lnTo>
                    <a:pt x="297" y="1235"/>
                  </a:lnTo>
                  <a:lnTo>
                    <a:pt x="341" y="1280"/>
                  </a:lnTo>
                  <a:lnTo>
                    <a:pt x="418" y="1313"/>
                  </a:lnTo>
                  <a:lnTo>
                    <a:pt x="506" y="1335"/>
                  </a:lnTo>
                  <a:lnTo>
                    <a:pt x="638" y="1313"/>
                  </a:lnTo>
                  <a:lnTo>
                    <a:pt x="748" y="1257"/>
                  </a:lnTo>
                  <a:lnTo>
                    <a:pt x="847" y="1158"/>
                  </a:lnTo>
                  <a:lnTo>
                    <a:pt x="913" y="1037"/>
                  </a:lnTo>
                  <a:lnTo>
                    <a:pt x="935" y="904"/>
                  </a:lnTo>
                  <a:lnTo>
                    <a:pt x="913" y="761"/>
                  </a:lnTo>
                  <a:lnTo>
                    <a:pt x="847" y="651"/>
                  </a:lnTo>
                  <a:lnTo>
                    <a:pt x="759" y="551"/>
                  </a:lnTo>
                  <a:lnTo>
                    <a:pt x="649" y="496"/>
                  </a:lnTo>
                  <a:lnTo>
                    <a:pt x="528" y="474"/>
                  </a:lnTo>
                  <a:lnTo>
                    <a:pt x="429" y="485"/>
                  </a:lnTo>
                  <a:lnTo>
                    <a:pt x="352" y="518"/>
                  </a:lnTo>
                  <a:lnTo>
                    <a:pt x="297" y="562"/>
                  </a:lnTo>
                  <a:lnTo>
                    <a:pt x="264" y="595"/>
                  </a:lnTo>
                  <a:close/>
                  <a:moveTo>
                    <a:pt x="275" y="1092"/>
                  </a:moveTo>
                  <a:lnTo>
                    <a:pt x="275" y="673"/>
                  </a:lnTo>
                  <a:lnTo>
                    <a:pt x="286" y="651"/>
                  </a:lnTo>
                  <a:lnTo>
                    <a:pt x="374" y="562"/>
                  </a:lnTo>
                  <a:lnTo>
                    <a:pt x="462" y="518"/>
                  </a:lnTo>
                  <a:lnTo>
                    <a:pt x="517" y="518"/>
                  </a:lnTo>
                  <a:lnTo>
                    <a:pt x="594" y="529"/>
                  </a:lnTo>
                  <a:lnTo>
                    <a:pt x="660" y="573"/>
                  </a:lnTo>
                  <a:lnTo>
                    <a:pt x="715" y="640"/>
                  </a:lnTo>
                  <a:lnTo>
                    <a:pt x="748" y="728"/>
                  </a:lnTo>
                  <a:lnTo>
                    <a:pt x="770" y="816"/>
                  </a:lnTo>
                  <a:lnTo>
                    <a:pt x="770" y="982"/>
                  </a:lnTo>
                  <a:lnTo>
                    <a:pt x="759" y="1081"/>
                  </a:lnTo>
                  <a:lnTo>
                    <a:pt x="715" y="1169"/>
                  </a:lnTo>
                  <a:lnTo>
                    <a:pt x="660" y="1224"/>
                  </a:lnTo>
                  <a:lnTo>
                    <a:pt x="594" y="1269"/>
                  </a:lnTo>
                  <a:lnTo>
                    <a:pt x="495" y="1291"/>
                  </a:lnTo>
                  <a:lnTo>
                    <a:pt x="385" y="1257"/>
                  </a:lnTo>
                  <a:lnTo>
                    <a:pt x="297" y="1180"/>
                  </a:lnTo>
                  <a:lnTo>
                    <a:pt x="275" y="1136"/>
                  </a:lnTo>
                  <a:lnTo>
                    <a:pt x="275" y="10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503"/>
            <p:cNvSpPr>
              <a:spLocks noEditPoints="1"/>
            </p:cNvSpPr>
            <p:nvPr/>
          </p:nvSpPr>
          <p:spPr bwMode="auto">
            <a:xfrm>
              <a:off x="27393" y="10831"/>
              <a:ext cx="726" cy="872"/>
            </a:xfrm>
            <a:custGeom>
              <a:avLst/>
              <a:gdLst/>
              <a:ahLst/>
              <a:cxnLst>
                <a:cxn ang="0">
                  <a:pos x="682" y="408"/>
                </a:cxn>
                <a:cxn ang="0">
                  <a:pos x="726" y="408"/>
                </a:cxn>
                <a:cxn ang="0">
                  <a:pos x="726" y="375"/>
                </a:cxn>
                <a:cxn ang="0">
                  <a:pos x="715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17" y="22"/>
                </a:cxn>
                <a:cxn ang="0">
                  <a:pos x="396" y="0"/>
                </a:cxn>
                <a:cxn ang="0">
                  <a:pos x="264" y="22"/>
                </a:cxn>
                <a:cxn ang="0">
                  <a:pos x="154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82" y="728"/>
                </a:cxn>
                <a:cxn ang="0">
                  <a:pos x="715" y="662"/>
                </a:cxn>
                <a:cxn ang="0">
                  <a:pos x="726" y="629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04" y="596"/>
                </a:cxn>
                <a:cxn ang="0">
                  <a:pos x="682" y="618"/>
                </a:cxn>
                <a:cxn ang="0">
                  <a:pos x="682" y="629"/>
                </a:cxn>
                <a:cxn ang="0">
                  <a:pos x="627" y="728"/>
                </a:cxn>
                <a:cxn ang="0">
                  <a:pos x="572" y="783"/>
                </a:cxn>
                <a:cxn ang="0">
                  <a:pos x="506" y="806"/>
                </a:cxn>
                <a:cxn ang="0">
                  <a:pos x="451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64" y="761"/>
                </a:cxn>
                <a:cxn ang="0">
                  <a:pos x="209" y="695"/>
                </a:cxn>
                <a:cxn ang="0">
                  <a:pos x="176" y="596"/>
                </a:cxn>
                <a:cxn ang="0">
                  <a:pos x="154" y="497"/>
                </a:cxn>
                <a:cxn ang="0">
                  <a:pos x="154" y="408"/>
                </a:cxn>
                <a:cxn ang="0">
                  <a:pos x="682" y="408"/>
                </a:cxn>
                <a:cxn ang="0">
                  <a:pos x="154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53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73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54" y="375"/>
                </a:cxn>
              </a:cxnLst>
              <a:rect l="0" t="0" r="r" b="b"/>
              <a:pathLst>
                <a:path w="726" h="872">
                  <a:moveTo>
                    <a:pt x="682" y="408"/>
                  </a:moveTo>
                  <a:lnTo>
                    <a:pt x="726" y="408"/>
                  </a:lnTo>
                  <a:lnTo>
                    <a:pt x="726" y="375"/>
                  </a:lnTo>
                  <a:lnTo>
                    <a:pt x="715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17" y="22"/>
                  </a:lnTo>
                  <a:lnTo>
                    <a:pt x="396" y="0"/>
                  </a:lnTo>
                  <a:lnTo>
                    <a:pt x="264" y="22"/>
                  </a:lnTo>
                  <a:lnTo>
                    <a:pt x="154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82" y="728"/>
                  </a:lnTo>
                  <a:lnTo>
                    <a:pt x="715" y="662"/>
                  </a:lnTo>
                  <a:lnTo>
                    <a:pt x="726" y="629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04" y="596"/>
                  </a:lnTo>
                  <a:lnTo>
                    <a:pt x="682" y="618"/>
                  </a:lnTo>
                  <a:lnTo>
                    <a:pt x="682" y="629"/>
                  </a:lnTo>
                  <a:lnTo>
                    <a:pt x="627" y="728"/>
                  </a:lnTo>
                  <a:lnTo>
                    <a:pt x="572" y="783"/>
                  </a:lnTo>
                  <a:lnTo>
                    <a:pt x="506" y="806"/>
                  </a:lnTo>
                  <a:lnTo>
                    <a:pt x="451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64" y="761"/>
                  </a:lnTo>
                  <a:lnTo>
                    <a:pt x="209" y="695"/>
                  </a:lnTo>
                  <a:lnTo>
                    <a:pt x="176" y="596"/>
                  </a:lnTo>
                  <a:lnTo>
                    <a:pt x="154" y="497"/>
                  </a:lnTo>
                  <a:lnTo>
                    <a:pt x="154" y="408"/>
                  </a:lnTo>
                  <a:lnTo>
                    <a:pt x="682" y="408"/>
                  </a:lnTo>
                  <a:close/>
                  <a:moveTo>
                    <a:pt x="154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53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73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54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504"/>
            <p:cNvSpPr>
              <a:spLocks/>
            </p:cNvSpPr>
            <p:nvPr/>
          </p:nvSpPr>
          <p:spPr bwMode="auto">
            <a:xfrm>
              <a:off x="28240" y="10368"/>
              <a:ext cx="418" cy="1313"/>
            </a:xfrm>
            <a:custGeom>
              <a:avLst/>
              <a:gdLst/>
              <a:ahLst/>
              <a:cxnLst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30" y="1246"/>
                </a:cxn>
                <a:cxn ang="0">
                  <a:pos x="297" y="1246"/>
                </a:cxn>
                <a:cxn ang="0">
                  <a:pos x="275" y="1202"/>
                </a:cxn>
                <a:cxn ang="0">
                  <a:pos x="275" y="1169"/>
                </a:cxn>
                <a:cxn ang="0">
                  <a:pos x="275" y="0"/>
                </a:cxn>
              </a:cxnLst>
              <a:rect l="0" t="0" r="r" b="b"/>
              <a:pathLst>
                <a:path w="418" h="1313">
                  <a:moveTo>
                    <a:pt x="275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30" y="1246"/>
                  </a:lnTo>
                  <a:lnTo>
                    <a:pt x="297" y="1246"/>
                  </a:lnTo>
                  <a:lnTo>
                    <a:pt x="275" y="1202"/>
                  </a:lnTo>
                  <a:lnTo>
                    <a:pt x="275" y="116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505"/>
            <p:cNvSpPr>
              <a:spLocks/>
            </p:cNvSpPr>
            <p:nvPr/>
          </p:nvSpPr>
          <p:spPr bwMode="auto">
            <a:xfrm>
              <a:off x="29395" y="10268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1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1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506"/>
            <p:cNvSpPr>
              <a:spLocks/>
            </p:cNvSpPr>
            <p:nvPr/>
          </p:nvSpPr>
          <p:spPr bwMode="auto">
            <a:xfrm>
              <a:off x="29373" y="10842"/>
              <a:ext cx="869" cy="1225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6"/>
                </a:cxn>
                <a:cxn ang="0">
                  <a:pos x="682" y="309"/>
                </a:cxn>
                <a:cxn ang="0">
                  <a:pos x="583" y="695"/>
                </a:cxn>
                <a:cxn ang="0">
                  <a:pos x="473" y="795"/>
                </a:cxn>
                <a:cxn ang="0">
                  <a:pos x="352" y="817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3"/>
                </a:cxn>
                <a:cxn ang="0">
                  <a:pos x="363" y="287"/>
                </a:cxn>
                <a:cxn ang="0">
                  <a:pos x="396" y="221"/>
                </a:cxn>
                <a:cxn ang="0">
                  <a:pos x="407" y="177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10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98"/>
                </a:cxn>
                <a:cxn ang="0">
                  <a:pos x="99" y="166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2"/>
                </a:cxn>
                <a:cxn ang="0">
                  <a:pos x="176" y="475"/>
                </a:cxn>
                <a:cxn ang="0">
                  <a:pos x="154" y="629"/>
                </a:cxn>
                <a:cxn ang="0">
                  <a:pos x="198" y="783"/>
                </a:cxn>
                <a:cxn ang="0">
                  <a:pos x="319" y="850"/>
                </a:cxn>
                <a:cxn ang="0">
                  <a:pos x="484" y="839"/>
                </a:cxn>
                <a:cxn ang="0">
                  <a:pos x="550" y="872"/>
                </a:cxn>
                <a:cxn ang="0">
                  <a:pos x="451" y="1070"/>
                </a:cxn>
                <a:cxn ang="0">
                  <a:pos x="319" y="1170"/>
                </a:cxn>
                <a:cxn ang="0">
                  <a:pos x="198" y="1181"/>
                </a:cxn>
                <a:cxn ang="0">
                  <a:pos x="143" y="1159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8"/>
                </a:cxn>
                <a:cxn ang="0">
                  <a:pos x="99" y="949"/>
                </a:cxn>
                <a:cxn ang="0">
                  <a:pos x="44" y="1026"/>
                </a:cxn>
                <a:cxn ang="0">
                  <a:pos x="66" y="1148"/>
                </a:cxn>
                <a:cxn ang="0">
                  <a:pos x="242" y="1225"/>
                </a:cxn>
                <a:cxn ang="0">
                  <a:pos x="517" y="1115"/>
                </a:cxn>
                <a:cxn ang="0">
                  <a:pos x="682" y="839"/>
                </a:cxn>
              </a:cxnLst>
              <a:rect l="0" t="0" r="r" b="b"/>
              <a:pathLst>
                <a:path w="869" h="1225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6"/>
                  </a:lnTo>
                  <a:lnTo>
                    <a:pt x="704" y="243"/>
                  </a:lnTo>
                  <a:lnTo>
                    <a:pt x="682" y="309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5"/>
                  </a:lnTo>
                  <a:lnTo>
                    <a:pt x="385" y="817"/>
                  </a:lnTo>
                  <a:lnTo>
                    <a:pt x="352" y="817"/>
                  </a:lnTo>
                  <a:lnTo>
                    <a:pt x="319" y="795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3"/>
                  </a:lnTo>
                  <a:lnTo>
                    <a:pt x="319" y="441"/>
                  </a:lnTo>
                  <a:lnTo>
                    <a:pt x="363" y="287"/>
                  </a:lnTo>
                  <a:lnTo>
                    <a:pt x="385" y="254"/>
                  </a:lnTo>
                  <a:lnTo>
                    <a:pt x="396" y="221"/>
                  </a:lnTo>
                  <a:lnTo>
                    <a:pt x="396" y="199"/>
                  </a:lnTo>
                  <a:lnTo>
                    <a:pt x="407" y="177"/>
                  </a:lnTo>
                  <a:lnTo>
                    <a:pt x="407" y="155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10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98"/>
                  </a:lnTo>
                  <a:lnTo>
                    <a:pt x="55" y="276"/>
                  </a:lnTo>
                  <a:lnTo>
                    <a:pt x="99" y="166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9"/>
                  </a:lnTo>
                  <a:lnTo>
                    <a:pt x="264" y="232"/>
                  </a:lnTo>
                  <a:lnTo>
                    <a:pt x="209" y="364"/>
                  </a:lnTo>
                  <a:lnTo>
                    <a:pt x="176" y="475"/>
                  </a:lnTo>
                  <a:lnTo>
                    <a:pt x="154" y="563"/>
                  </a:lnTo>
                  <a:lnTo>
                    <a:pt x="154" y="629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8"/>
                  </a:lnTo>
                  <a:lnTo>
                    <a:pt x="319" y="850"/>
                  </a:lnTo>
                  <a:lnTo>
                    <a:pt x="385" y="861"/>
                  </a:lnTo>
                  <a:lnTo>
                    <a:pt x="484" y="839"/>
                  </a:lnTo>
                  <a:lnTo>
                    <a:pt x="572" y="772"/>
                  </a:lnTo>
                  <a:lnTo>
                    <a:pt x="550" y="872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6"/>
                  </a:lnTo>
                  <a:lnTo>
                    <a:pt x="319" y="1170"/>
                  </a:lnTo>
                  <a:lnTo>
                    <a:pt x="242" y="1181"/>
                  </a:lnTo>
                  <a:lnTo>
                    <a:pt x="198" y="1181"/>
                  </a:lnTo>
                  <a:lnTo>
                    <a:pt x="176" y="1170"/>
                  </a:lnTo>
                  <a:lnTo>
                    <a:pt x="143" y="1159"/>
                  </a:lnTo>
                  <a:lnTo>
                    <a:pt x="121" y="1137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8"/>
                  </a:lnTo>
                  <a:lnTo>
                    <a:pt x="121" y="938"/>
                  </a:lnTo>
                  <a:lnTo>
                    <a:pt x="99" y="949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8"/>
                  </a:lnTo>
                  <a:lnTo>
                    <a:pt x="132" y="1203"/>
                  </a:lnTo>
                  <a:lnTo>
                    <a:pt x="242" y="1225"/>
                  </a:lnTo>
                  <a:lnTo>
                    <a:pt x="385" y="1192"/>
                  </a:lnTo>
                  <a:lnTo>
                    <a:pt x="517" y="1115"/>
                  </a:lnTo>
                  <a:lnTo>
                    <a:pt x="616" y="993"/>
                  </a:lnTo>
                  <a:lnTo>
                    <a:pt x="682" y="839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507"/>
            <p:cNvSpPr>
              <a:spLocks noEditPoints="1"/>
            </p:cNvSpPr>
            <p:nvPr/>
          </p:nvSpPr>
          <p:spPr bwMode="auto">
            <a:xfrm>
              <a:off x="30363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508"/>
            <p:cNvSpPr>
              <a:spLocks/>
            </p:cNvSpPr>
            <p:nvPr/>
          </p:nvSpPr>
          <p:spPr bwMode="auto">
            <a:xfrm>
              <a:off x="31617" y="10345"/>
              <a:ext cx="605" cy="1336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84" y="574"/>
                </a:cxn>
                <a:cxn ang="0">
                  <a:pos x="484" y="519"/>
                </a:cxn>
                <a:cxn ang="0">
                  <a:pos x="264" y="519"/>
                </a:cxn>
                <a:cxn ang="0">
                  <a:pos x="264" y="298"/>
                </a:cxn>
                <a:cxn ang="0">
                  <a:pos x="275" y="188"/>
                </a:cxn>
                <a:cxn ang="0">
                  <a:pos x="319" y="100"/>
                </a:cxn>
                <a:cxn ang="0">
                  <a:pos x="374" y="56"/>
                </a:cxn>
                <a:cxn ang="0">
                  <a:pos x="440" y="34"/>
                </a:cxn>
                <a:cxn ang="0">
                  <a:pos x="451" y="34"/>
                </a:cxn>
                <a:cxn ang="0">
                  <a:pos x="473" y="45"/>
                </a:cxn>
                <a:cxn ang="0">
                  <a:pos x="506" y="56"/>
                </a:cxn>
                <a:cxn ang="0">
                  <a:pos x="462" y="78"/>
                </a:cxn>
                <a:cxn ang="0">
                  <a:pos x="451" y="100"/>
                </a:cxn>
                <a:cxn ang="0">
                  <a:pos x="440" y="133"/>
                </a:cxn>
                <a:cxn ang="0">
                  <a:pos x="473" y="199"/>
                </a:cxn>
                <a:cxn ang="0">
                  <a:pos x="495" y="210"/>
                </a:cxn>
                <a:cxn ang="0">
                  <a:pos x="561" y="210"/>
                </a:cxn>
                <a:cxn ang="0">
                  <a:pos x="583" y="199"/>
                </a:cxn>
                <a:cxn ang="0">
                  <a:pos x="605" y="155"/>
                </a:cxn>
                <a:cxn ang="0">
                  <a:pos x="605" y="100"/>
                </a:cxn>
                <a:cxn ang="0">
                  <a:pos x="561" y="34"/>
                </a:cxn>
                <a:cxn ang="0">
                  <a:pos x="528" y="12"/>
                </a:cxn>
                <a:cxn ang="0">
                  <a:pos x="484" y="0"/>
                </a:cxn>
                <a:cxn ang="0">
                  <a:pos x="440" y="0"/>
                </a:cxn>
                <a:cxn ang="0">
                  <a:pos x="363" y="12"/>
                </a:cxn>
                <a:cxn ang="0">
                  <a:pos x="275" y="45"/>
                </a:cxn>
                <a:cxn ang="0">
                  <a:pos x="209" y="111"/>
                </a:cxn>
                <a:cxn ang="0">
                  <a:pos x="165" y="188"/>
                </a:cxn>
                <a:cxn ang="0">
                  <a:pos x="143" y="298"/>
                </a:cxn>
                <a:cxn ang="0">
                  <a:pos x="143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43" y="574"/>
                </a:cxn>
                <a:cxn ang="0">
                  <a:pos x="143" y="1225"/>
                </a:cxn>
                <a:cxn ang="0">
                  <a:pos x="121" y="1269"/>
                </a:cxn>
                <a:cxn ang="0">
                  <a:pos x="88" y="1269"/>
                </a:cxn>
                <a:cxn ang="0">
                  <a:pos x="55" y="1280"/>
                </a:cxn>
                <a:cxn ang="0">
                  <a:pos x="0" y="1280"/>
                </a:cxn>
                <a:cxn ang="0">
                  <a:pos x="0" y="1336"/>
                </a:cxn>
                <a:cxn ang="0">
                  <a:pos x="110" y="1336"/>
                </a:cxn>
                <a:cxn ang="0">
                  <a:pos x="209" y="1325"/>
                </a:cxn>
                <a:cxn ang="0">
                  <a:pos x="330" y="1325"/>
                </a:cxn>
                <a:cxn ang="0">
                  <a:pos x="451" y="1336"/>
                </a:cxn>
                <a:cxn ang="0">
                  <a:pos x="451" y="1280"/>
                </a:cxn>
                <a:cxn ang="0">
                  <a:pos x="363" y="1280"/>
                </a:cxn>
                <a:cxn ang="0">
                  <a:pos x="297" y="1258"/>
                </a:cxn>
                <a:cxn ang="0">
                  <a:pos x="275" y="1236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05" h="1336">
                  <a:moveTo>
                    <a:pt x="275" y="574"/>
                  </a:moveTo>
                  <a:lnTo>
                    <a:pt x="484" y="574"/>
                  </a:lnTo>
                  <a:lnTo>
                    <a:pt x="484" y="519"/>
                  </a:lnTo>
                  <a:lnTo>
                    <a:pt x="264" y="519"/>
                  </a:lnTo>
                  <a:lnTo>
                    <a:pt x="264" y="298"/>
                  </a:lnTo>
                  <a:lnTo>
                    <a:pt x="275" y="188"/>
                  </a:lnTo>
                  <a:lnTo>
                    <a:pt x="319" y="100"/>
                  </a:lnTo>
                  <a:lnTo>
                    <a:pt x="374" y="56"/>
                  </a:lnTo>
                  <a:lnTo>
                    <a:pt x="440" y="34"/>
                  </a:lnTo>
                  <a:lnTo>
                    <a:pt x="451" y="34"/>
                  </a:lnTo>
                  <a:lnTo>
                    <a:pt x="473" y="45"/>
                  </a:lnTo>
                  <a:lnTo>
                    <a:pt x="506" y="56"/>
                  </a:lnTo>
                  <a:lnTo>
                    <a:pt x="462" y="78"/>
                  </a:lnTo>
                  <a:lnTo>
                    <a:pt x="451" y="100"/>
                  </a:lnTo>
                  <a:lnTo>
                    <a:pt x="440" y="133"/>
                  </a:lnTo>
                  <a:lnTo>
                    <a:pt x="473" y="199"/>
                  </a:lnTo>
                  <a:lnTo>
                    <a:pt x="495" y="210"/>
                  </a:lnTo>
                  <a:lnTo>
                    <a:pt x="561" y="210"/>
                  </a:lnTo>
                  <a:lnTo>
                    <a:pt x="583" y="199"/>
                  </a:lnTo>
                  <a:lnTo>
                    <a:pt x="605" y="155"/>
                  </a:lnTo>
                  <a:lnTo>
                    <a:pt x="605" y="100"/>
                  </a:lnTo>
                  <a:lnTo>
                    <a:pt x="561" y="34"/>
                  </a:lnTo>
                  <a:lnTo>
                    <a:pt x="528" y="12"/>
                  </a:lnTo>
                  <a:lnTo>
                    <a:pt x="484" y="0"/>
                  </a:lnTo>
                  <a:lnTo>
                    <a:pt x="440" y="0"/>
                  </a:lnTo>
                  <a:lnTo>
                    <a:pt x="363" y="12"/>
                  </a:lnTo>
                  <a:lnTo>
                    <a:pt x="275" y="45"/>
                  </a:lnTo>
                  <a:lnTo>
                    <a:pt x="209" y="111"/>
                  </a:lnTo>
                  <a:lnTo>
                    <a:pt x="165" y="188"/>
                  </a:lnTo>
                  <a:lnTo>
                    <a:pt x="143" y="298"/>
                  </a:lnTo>
                  <a:lnTo>
                    <a:pt x="143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43" y="574"/>
                  </a:lnTo>
                  <a:lnTo>
                    <a:pt x="143" y="1225"/>
                  </a:lnTo>
                  <a:lnTo>
                    <a:pt x="121" y="1269"/>
                  </a:lnTo>
                  <a:lnTo>
                    <a:pt x="88" y="1269"/>
                  </a:lnTo>
                  <a:lnTo>
                    <a:pt x="55" y="1280"/>
                  </a:lnTo>
                  <a:lnTo>
                    <a:pt x="0" y="1280"/>
                  </a:lnTo>
                  <a:lnTo>
                    <a:pt x="0" y="1336"/>
                  </a:lnTo>
                  <a:lnTo>
                    <a:pt x="110" y="1336"/>
                  </a:lnTo>
                  <a:lnTo>
                    <a:pt x="209" y="1325"/>
                  </a:lnTo>
                  <a:lnTo>
                    <a:pt x="330" y="1325"/>
                  </a:lnTo>
                  <a:lnTo>
                    <a:pt x="451" y="1336"/>
                  </a:lnTo>
                  <a:lnTo>
                    <a:pt x="451" y="1280"/>
                  </a:lnTo>
                  <a:lnTo>
                    <a:pt x="363" y="1280"/>
                  </a:lnTo>
                  <a:lnTo>
                    <a:pt x="297" y="1258"/>
                  </a:lnTo>
                  <a:lnTo>
                    <a:pt x="275" y="1236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509"/>
            <p:cNvSpPr>
              <a:spLocks noEditPoints="1"/>
            </p:cNvSpPr>
            <p:nvPr/>
          </p:nvSpPr>
          <p:spPr bwMode="auto">
            <a:xfrm>
              <a:off x="32178" y="10831"/>
              <a:ext cx="847" cy="872"/>
            </a:xfrm>
            <a:custGeom>
              <a:avLst/>
              <a:gdLst/>
              <a:ahLst/>
              <a:cxnLst>
                <a:cxn ang="0">
                  <a:pos x="847" y="441"/>
                </a:cxn>
                <a:cxn ang="0">
                  <a:pos x="825" y="298"/>
                </a:cxn>
                <a:cxn ang="0">
                  <a:pos x="759" y="177"/>
                </a:cxn>
                <a:cxn ang="0">
                  <a:pos x="671" y="88"/>
                </a:cxn>
                <a:cxn ang="0">
                  <a:pos x="561" y="22"/>
                </a:cxn>
                <a:cxn ang="0">
                  <a:pos x="429" y="0"/>
                </a:cxn>
                <a:cxn ang="0">
                  <a:pos x="297" y="22"/>
                </a:cxn>
                <a:cxn ang="0">
                  <a:pos x="176" y="88"/>
                </a:cxn>
                <a:cxn ang="0">
                  <a:pos x="88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71" y="794"/>
                </a:cxn>
                <a:cxn ang="0">
                  <a:pos x="759" y="695"/>
                </a:cxn>
                <a:cxn ang="0">
                  <a:pos x="825" y="585"/>
                </a:cxn>
                <a:cxn ang="0">
                  <a:pos x="847" y="441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72"/>
                </a:cxn>
                <a:cxn ang="0">
                  <a:pos x="209" y="695"/>
                </a:cxn>
                <a:cxn ang="0">
                  <a:pos x="176" y="607"/>
                </a:cxn>
                <a:cxn ang="0">
                  <a:pos x="165" y="508"/>
                </a:cxn>
                <a:cxn ang="0">
                  <a:pos x="165" y="342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75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506" y="55"/>
                </a:cxn>
                <a:cxn ang="0">
                  <a:pos x="583" y="99"/>
                </a:cxn>
                <a:cxn ang="0">
                  <a:pos x="638" y="166"/>
                </a:cxn>
                <a:cxn ang="0">
                  <a:pos x="671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49" y="684"/>
                </a:cxn>
                <a:cxn ang="0">
                  <a:pos x="594" y="761"/>
                </a:cxn>
                <a:cxn ang="0">
                  <a:pos x="517" y="806"/>
                </a:cxn>
                <a:cxn ang="0">
                  <a:pos x="429" y="828"/>
                </a:cxn>
              </a:cxnLst>
              <a:rect l="0" t="0" r="r" b="b"/>
              <a:pathLst>
                <a:path w="847" h="872">
                  <a:moveTo>
                    <a:pt x="847" y="441"/>
                  </a:moveTo>
                  <a:lnTo>
                    <a:pt x="825" y="298"/>
                  </a:lnTo>
                  <a:lnTo>
                    <a:pt x="759" y="177"/>
                  </a:lnTo>
                  <a:lnTo>
                    <a:pt x="671" y="88"/>
                  </a:lnTo>
                  <a:lnTo>
                    <a:pt x="561" y="22"/>
                  </a:lnTo>
                  <a:lnTo>
                    <a:pt x="429" y="0"/>
                  </a:lnTo>
                  <a:lnTo>
                    <a:pt x="297" y="22"/>
                  </a:lnTo>
                  <a:lnTo>
                    <a:pt x="176" y="88"/>
                  </a:lnTo>
                  <a:lnTo>
                    <a:pt x="88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71" y="794"/>
                  </a:lnTo>
                  <a:lnTo>
                    <a:pt x="759" y="695"/>
                  </a:lnTo>
                  <a:lnTo>
                    <a:pt x="825" y="585"/>
                  </a:lnTo>
                  <a:lnTo>
                    <a:pt x="847" y="441"/>
                  </a:lnTo>
                  <a:close/>
                  <a:moveTo>
                    <a:pt x="429" y="828"/>
                  </a:moveTo>
                  <a:lnTo>
                    <a:pt x="341" y="806"/>
                  </a:lnTo>
                  <a:lnTo>
                    <a:pt x="275" y="772"/>
                  </a:lnTo>
                  <a:lnTo>
                    <a:pt x="209" y="695"/>
                  </a:lnTo>
                  <a:lnTo>
                    <a:pt x="176" y="607"/>
                  </a:lnTo>
                  <a:lnTo>
                    <a:pt x="165" y="508"/>
                  </a:lnTo>
                  <a:lnTo>
                    <a:pt x="165" y="342"/>
                  </a:lnTo>
                  <a:lnTo>
                    <a:pt x="176" y="254"/>
                  </a:lnTo>
                  <a:lnTo>
                    <a:pt x="209" y="166"/>
                  </a:lnTo>
                  <a:lnTo>
                    <a:pt x="275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506" y="55"/>
                  </a:lnTo>
                  <a:lnTo>
                    <a:pt x="583" y="99"/>
                  </a:lnTo>
                  <a:lnTo>
                    <a:pt x="638" y="166"/>
                  </a:lnTo>
                  <a:lnTo>
                    <a:pt x="671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49" y="684"/>
                  </a:lnTo>
                  <a:lnTo>
                    <a:pt x="594" y="761"/>
                  </a:lnTo>
                  <a:lnTo>
                    <a:pt x="517" y="806"/>
                  </a:lnTo>
                  <a:lnTo>
                    <a:pt x="429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510"/>
            <p:cNvSpPr>
              <a:spLocks/>
            </p:cNvSpPr>
            <p:nvPr/>
          </p:nvSpPr>
          <p:spPr bwMode="auto">
            <a:xfrm>
              <a:off x="3312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407" y="66"/>
                </a:cxn>
                <a:cxn ang="0">
                  <a:pos x="506" y="44"/>
                </a:cxn>
                <a:cxn ang="0">
                  <a:pos x="517" y="44"/>
                </a:cxn>
                <a:cxn ang="0">
                  <a:pos x="495" y="66"/>
                </a:cxn>
                <a:cxn ang="0">
                  <a:pos x="484" y="88"/>
                </a:cxn>
                <a:cxn ang="0">
                  <a:pos x="484" y="143"/>
                </a:cxn>
                <a:cxn ang="0">
                  <a:pos x="495" y="166"/>
                </a:cxn>
                <a:cxn ang="0">
                  <a:pos x="517" y="188"/>
                </a:cxn>
                <a:cxn ang="0">
                  <a:pos x="539" y="199"/>
                </a:cxn>
                <a:cxn ang="0">
                  <a:pos x="583" y="199"/>
                </a:cxn>
                <a:cxn ang="0">
                  <a:pos x="605" y="188"/>
                </a:cxn>
                <a:cxn ang="0">
                  <a:pos x="627" y="166"/>
                </a:cxn>
                <a:cxn ang="0">
                  <a:pos x="638" y="143"/>
                </a:cxn>
                <a:cxn ang="0">
                  <a:pos x="638" y="77"/>
                </a:cxn>
                <a:cxn ang="0">
                  <a:pos x="616" y="44"/>
                </a:cxn>
                <a:cxn ang="0">
                  <a:pos x="550" y="0"/>
                </a:cxn>
                <a:cxn ang="0">
                  <a:pos x="506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97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54" y="155"/>
                </a:cxn>
                <a:cxn ang="0">
                  <a:pos x="154" y="728"/>
                </a:cxn>
                <a:cxn ang="0">
                  <a:pos x="132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62" y="839"/>
                </a:cxn>
                <a:cxn ang="0">
                  <a:pos x="462" y="783"/>
                </a:cxn>
                <a:cxn ang="0">
                  <a:pos x="363" y="783"/>
                </a:cxn>
                <a:cxn ang="0">
                  <a:pos x="330" y="772"/>
                </a:cxn>
                <a:cxn ang="0">
                  <a:pos x="286" y="750"/>
                </a:cxn>
                <a:cxn ang="0">
                  <a:pos x="286" y="739"/>
                </a:cxn>
                <a:cxn ang="0">
                  <a:pos x="275" y="717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407" y="66"/>
                  </a:lnTo>
                  <a:lnTo>
                    <a:pt x="506" y="44"/>
                  </a:lnTo>
                  <a:lnTo>
                    <a:pt x="517" y="44"/>
                  </a:lnTo>
                  <a:lnTo>
                    <a:pt x="495" y="66"/>
                  </a:lnTo>
                  <a:lnTo>
                    <a:pt x="484" y="88"/>
                  </a:lnTo>
                  <a:lnTo>
                    <a:pt x="484" y="143"/>
                  </a:lnTo>
                  <a:lnTo>
                    <a:pt x="495" y="166"/>
                  </a:lnTo>
                  <a:lnTo>
                    <a:pt x="517" y="188"/>
                  </a:lnTo>
                  <a:lnTo>
                    <a:pt x="539" y="199"/>
                  </a:lnTo>
                  <a:lnTo>
                    <a:pt x="583" y="199"/>
                  </a:lnTo>
                  <a:lnTo>
                    <a:pt x="605" y="188"/>
                  </a:lnTo>
                  <a:lnTo>
                    <a:pt x="627" y="166"/>
                  </a:lnTo>
                  <a:lnTo>
                    <a:pt x="638" y="143"/>
                  </a:lnTo>
                  <a:lnTo>
                    <a:pt x="638" y="77"/>
                  </a:lnTo>
                  <a:lnTo>
                    <a:pt x="616" y="44"/>
                  </a:lnTo>
                  <a:lnTo>
                    <a:pt x="550" y="0"/>
                  </a:lnTo>
                  <a:lnTo>
                    <a:pt x="506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97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54" y="155"/>
                  </a:lnTo>
                  <a:lnTo>
                    <a:pt x="154" y="728"/>
                  </a:lnTo>
                  <a:lnTo>
                    <a:pt x="132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62" y="839"/>
                  </a:lnTo>
                  <a:lnTo>
                    <a:pt x="462" y="783"/>
                  </a:lnTo>
                  <a:lnTo>
                    <a:pt x="363" y="783"/>
                  </a:lnTo>
                  <a:lnTo>
                    <a:pt x="330" y="772"/>
                  </a:lnTo>
                  <a:lnTo>
                    <a:pt x="286" y="750"/>
                  </a:lnTo>
                  <a:lnTo>
                    <a:pt x="286" y="739"/>
                  </a:lnTo>
                  <a:lnTo>
                    <a:pt x="275" y="717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511"/>
            <p:cNvSpPr>
              <a:spLocks/>
            </p:cNvSpPr>
            <p:nvPr/>
          </p:nvSpPr>
          <p:spPr bwMode="auto">
            <a:xfrm>
              <a:off x="34499" y="10842"/>
              <a:ext cx="1066" cy="839"/>
            </a:xfrm>
            <a:custGeom>
              <a:avLst/>
              <a:gdLst/>
              <a:ahLst/>
              <a:cxnLst>
                <a:cxn ang="0">
                  <a:pos x="616" y="375"/>
                </a:cxn>
                <a:cxn ang="0">
                  <a:pos x="836" y="121"/>
                </a:cxn>
                <a:cxn ang="0">
                  <a:pos x="880" y="99"/>
                </a:cxn>
                <a:cxn ang="0">
                  <a:pos x="935" y="88"/>
                </a:cxn>
                <a:cxn ang="0">
                  <a:pos x="1023" y="88"/>
                </a:cxn>
                <a:cxn ang="0">
                  <a:pos x="1023" y="0"/>
                </a:cxn>
                <a:cxn ang="0">
                  <a:pos x="660" y="0"/>
                </a:cxn>
                <a:cxn ang="0">
                  <a:pos x="660" y="88"/>
                </a:cxn>
                <a:cxn ang="0">
                  <a:pos x="693" y="88"/>
                </a:cxn>
                <a:cxn ang="0">
                  <a:pos x="726" y="99"/>
                </a:cxn>
                <a:cxn ang="0">
                  <a:pos x="726" y="110"/>
                </a:cxn>
                <a:cxn ang="0">
                  <a:pos x="715" y="121"/>
                </a:cxn>
                <a:cxn ang="0">
                  <a:pos x="550" y="298"/>
                </a:cxn>
                <a:cxn ang="0">
                  <a:pos x="374" y="88"/>
                </a:cxn>
                <a:cxn ang="0">
                  <a:pos x="440" y="88"/>
                </a:cxn>
                <a:cxn ang="0">
                  <a:pos x="440" y="0"/>
                </a:cxn>
                <a:cxn ang="0">
                  <a:pos x="11" y="0"/>
                </a:cxn>
                <a:cxn ang="0">
                  <a:pos x="11" y="88"/>
                </a:cxn>
                <a:cxn ang="0">
                  <a:pos x="143" y="88"/>
                </a:cxn>
                <a:cxn ang="0">
                  <a:pos x="440" y="430"/>
                </a:cxn>
                <a:cxn ang="0">
                  <a:pos x="187" y="717"/>
                </a:cxn>
                <a:cxn ang="0">
                  <a:pos x="143" y="739"/>
                </a:cxn>
                <a:cxn ang="0">
                  <a:pos x="77" y="750"/>
                </a:cxn>
                <a:cxn ang="0">
                  <a:pos x="0" y="750"/>
                </a:cxn>
                <a:cxn ang="0">
                  <a:pos x="0" y="839"/>
                </a:cxn>
                <a:cxn ang="0">
                  <a:pos x="154" y="839"/>
                </a:cxn>
                <a:cxn ang="0">
                  <a:pos x="176" y="828"/>
                </a:cxn>
                <a:cxn ang="0">
                  <a:pos x="231" y="828"/>
                </a:cxn>
                <a:cxn ang="0">
                  <a:pos x="308" y="839"/>
                </a:cxn>
                <a:cxn ang="0">
                  <a:pos x="363" y="839"/>
                </a:cxn>
                <a:cxn ang="0">
                  <a:pos x="363" y="750"/>
                </a:cxn>
                <a:cxn ang="0">
                  <a:pos x="341" y="750"/>
                </a:cxn>
                <a:cxn ang="0">
                  <a:pos x="319" y="739"/>
                </a:cxn>
                <a:cxn ang="0">
                  <a:pos x="308" y="739"/>
                </a:cxn>
                <a:cxn ang="0">
                  <a:pos x="297" y="728"/>
                </a:cxn>
                <a:cxn ang="0">
                  <a:pos x="297" y="717"/>
                </a:cxn>
                <a:cxn ang="0">
                  <a:pos x="308" y="706"/>
                </a:cxn>
                <a:cxn ang="0">
                  <a:pos x="495" y="508"/>
                </a:cxn>
                <a:cxn ang="0">
                  <a:pos x="704" y="750"/>
                </a:cxn>
                <a:cxn ang="0">
                  <a:pos x="627" y="750"/>
                </a:cxn>
                <a:cxn ang="0">
                  <a:pos x="627" y="839"/>
                </a:cxn>
                <a:cxn ang="0">
                  <a:pos x="781" y="839"/>
                </a:cxn>
                <a:cxn ang="0">
                  <a:pos x="858" y="828"/>
                </a:cxn>
                <a:cxn ang="0">
                  <a:pos x="957" y="839"/>
                </a:cxn>
                <a:cxn ang="0">
                  <a:pos x="1066" y="839"/>
                </a:cxn>
                <a:cxn ang="0">
                  <a:pos x="1066" y="750"/>
                </a:cxn>
                <a:cxn ang="0">
                  <a:pos x="924" y="750"/>
                </a:cxn>
                <a:cxn ang="0">
                  <a:pos x="616" y="375"/>
                </a:cxn>
              </a:cxnLst>
              <a:rect l="0" t="0" r="r" b="b"/>
              <a:pathLst>
                <a:path w="1066" h="839">
                  <a:moveTo>
                    <a:pt x="616" y="375"/>
                  </a:moveTo>
                  <a:lnTo>
                    <a:pt x="836" y="121"/>
                  </a:lnTo>
                  <a:lnTo>
                    <a:pt x="880" y="99"/>
                  </a:lnTo>
                  <a:lnTo>
                    <a:pt x="935" y="88"/>
                  </a:lnTo>
                  <a:lnTo>
                    <a:pt x="1023" y="88"/>
                  </a:lnTo>
                  <a:lnTo>
                    <a:pt x="1023" y="0"/>
                  </a:lnTo>
                  <a:lnTo>
                    <a:pt x="660" y="0"/>
                  </a:lnTo>
                  <a:lnTo>
                    <a:pt x="660" y="88"/>
                  </a:lnTo>
                  <a:lnTo>
                    <a:pt x="693" y="88"/>
                  </a:lnTo>
                  <a:lnTo>
                    <a:pt x="726" y="99"/>
                  </a:lnTo>
                  <a:lnTo>
                    <a:pt x="726" y="110"/>
                  </a:lnTo>
                  <a:lnTo>
                    <a:pt x="715" y="121"/>
                  </a:lnTo>
                  <a:lnTo>
                    <a:pt x="550" y="298"/>
                  </a:lnTo>
                  <a:lnTo>
                    <a:pt x="374" y="88"/>
                  </a:lnTo>
                  <a:lnTo>
                    <a:pt x="440" y="88"/>
                  </a:lnTo>
                  <a:lnTo>
                    <a:pt x="440" y="0"/>
                  </a:lnTo>
                  <a:lnTo>
                    <a:pt x="11" y="0"/>
                  </a:lnTo>
                  <a:lnTo>
                    <a:pt x="11" y="88"/>
                  </a:lnTo>
                  <a:lnTo>
                    <a:pt x="143" y="88"/>
                  </a:lnTo>
                  <a:lnTo>
                    <a:pt x="440" y="430"/>
                  </a:lnTo>
                  <a:lnTo>
                    <a:pt x="187" y="717"/>
                  </a:lnTo>
                  <a:lnTo>
                    <a:pt x="143" y="739"/>
                  </a:lnTo>
                  <a:lnTo>
                    <a:pt x="77" y="750"/>
                  </a:lnTo>
                  <a:lnTo>
                    <a:pt x="0" y="750"/>
                  </a:lnTo>
                  <a:lnTo>
                    <a:pt x="0" y="839"/>
                  </a:lnTo>
                  <a:lnTo>
                    <a:pt x="154" y="839"/>
                  </a:lnTo>
                  <a:lnTo>
                    <a:pt x="176" y="828"/>
                  </a:lnTo>
                  <a:lnTo>
                    <a:pt x="231" y="828"/>
                  </a:lnTo>
                  <a:lnTo>
                    <a:pt x="308" y="839"/>
                  </a:lnTo>
                  <a:lnTo>
                    <a:pt x="363" y="839"/>
                  </a:lnTo>
                  <a:lnTo>
                    <a:pt x="363" y="750"/>
                  </a:lnTo>
                  <a:lnTo>
                    <a:pt x="341" y="750"/>
                  </a:lnTo>
                  <a:lnTo>
                    <a:pt x="319" y="739"/>
                  </a:lnTo>
                  <a:lnTo>
                    <a:pt x="308" y="739"/>
                  </a:lnTo>
                  <a:lnTo>
                    <a:pt x="297" y="728"/>
                  </a:lnTo>
                  <a:lnTo>
                    <a:pt x="297" y="717"/>
                  </a:lnTo>
                  <a:lnTo>
                    <a:pt x="308" y="706"/>
                  </a:lnTo>
                  <a:lnTo>
                    <a:pt x="495" y="508"/>
                  </a:lnTo>
                  <a:lnTo>
                    <a:pt x="704" y="750"/>
                  </a:lnTo>
                  <a:lnTo>
                    <a:pt x="627" y="750"/>
                  </a:lnTo>
                  <a:lnTo>
                    <a:pt x="627" y="839"/>
                  </a:lnTo>
                  <a:lnTo>
                    <a:pt x="781" y="839"/>
                  </a:lnTo>
                  <a:lnTo>
                    <a:pt x="858" y="828"/>
                  </a:lnTo>
                  <a:lnTo>
                    <a:pt x="957" y="839"/>
                  </a:lnTo>
                  <a:lnTo>
                    <a:pt x="1066" y="839"/>
                  </a:lnTo>
                  <a:lnTo>
                    <a:pt x="1066" y="750"/>
                  </a:lnTo>
                  <a:lnTo>
                    <a:pt x="924" y="750"/>
                  </a:lnTo>
                  <a:lnTo>
                    <a:pt x="616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512"/>
            <p:cNvSpPr>
              <a:spLocks noEditPoints="1"/>
            </p:cNvSpPr>
            <p:nvPr/>
          </p:nvSpPr>
          <p:spPr bwMode="auto">
            <a:xfrm>
              <a:off x="35686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513"/>
            <p:cNvSpPr>
              <a:spLocks/>
            </p:cNvSpPr>
            <p:nvPr/>
          </p:nvSpPr>
          <p:spPr bwMode="auto">
            <a:xfrm>
              <a:off x="10509" y="13104"/>
              <a:ext cx="946" cy="861"/>
            </a:xfrm>
            <a:custGeom>
              <a:avLst/>
              <a:gdLst/>
              <a:ahLst/>
              <a:cxnLst>
                <a:cxn ang="0">
                  <a:pos x="671" y="684"/>
                </a:cxn>
                <a:cxn ang="0">
                  <a:pos x="671" y="861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91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03" y="739"/>
                </a:cxn>
                <a:cxn ang="0">
                  <a:pos x="803" y="0"/>
                </a:cxn>
                <a:cxn ang="0">
                  <a:pos x="517" y="22"/>
                </a:cxn>
                <a:cxn ang="0">
                  <a:pos x="517" y="77"/>
                </a:cxn>
                <a:cxn ang="0">
                  <a:pos x="572" y="77"/>
                </a:cxn>
                <a:cxn ang="0">
                  <a:pos x="605" y="88"/>
                </a:cxn>
                <a:cxn ang="0">
                  <a:pos x="638" y="88"/>
                </a:cxn>
                <a:cxn ang="0">
                  <a:pos x="649" y="99"/>
                </a:cxn>
                <a:cxn ang="0">
                  <a:pos x="660" y="122"/>
                </a:cxn>
                <a:cxn ang="0">
                  <a:pos x="671" y="155"/>
                </a:cxn>
                <a:cxn ang="0">
                  <a:pos x="671" y="519"/>
                </a:cxn>
                <a:cxn ang="0">
                  <a:pos x="649" y="640"/>
                </a:cxn>
                <a:cxn ang="0">
                  <a:pos x="605" y="728"/>
                </a:cxn>
                <a:cxn ang="0">
                  <a:pos x="539" y="795"/>
                </a:cxn>
                <a:cxn ang="0">
                  <a:pos x="440" y="817"/>
                </a:cxn>
                <a:cxn ang="0">
                  <a:pos x="363" y="806"/>
                </a:cxn>
                <a:cxn ang="0">
                  <a:pos x="308" y="784"/>
                </a:cxn>
                <a:cxn ang="0">
                  <a:pos x="286" y="739"/>
                </a:cxn>
                <a:cxn ang="0">
                  <a:pos x="275" y="684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4"/>
                </a:cxn>
                <a:cxn ang="0">
                  <a:pos x="176" y="750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9" y="861"/>
                </a:cxn>
                <a:cxn ang="0">
                  <a:pos x="528" y="839"/>
                </a:cxn>
                <a:cxn ang="0">
                  <a:pos x="605" y="784"/>
                </a:cxn>
                <a:cxn ang="0">
                  <a:pos x="671" y="684"/>
                </a:cxn>
              </a:cxnLst>
              <a:rect l="0" t="0" r="r" b="b"/>
              <a:pathLst>
                <a:path w="946" h="861">
                  <a:moveTo>
                    <a:pt x="671" y="684"/>
                  </a:moveTo>
                  <a:lnTo>
                    <a:pt x="671" y="861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03" y="739"/>
                  </a:lnTo>
                  <a:lnTo>
                    <a:pt x="803" y="0"/>
                  </a:lnTo>
                  <a:lnTo>
                    <a:pt x="517" y="22"/>
                  </a:lnTo>
                  <a:lnTo>
                    <a:pt x="517" y="77"/>
                  </a:lnTo>
                  <a:lnTo>
                    <a:pt x="572" y="77"/>
                  </a:lnTo>
                  <a:lnTo>
                    <a:pt x="605" y="88"/>
                  </a:lnTo>
                  <a:lnTo>
                    <a:pt x="638" y="88"/>
                  </a:lnTo>
                  <a:lnTo>
                    <a:pt x="649" y="99"/>
                  </a:lnTo>
                  <a:lnTo>
                    <a:pt x="660" y="122"/>
                  </a:lnTo>
                  <a:lnTo>
                    <a:pt x="671" y="155"/>
                  </a:lnTo>
                  <a:lnTo>
                    <a:pt x="671" y="519"/>
                  </a:lnTo>
                  <a:lnTo>
                    <a:pt x="649" y="640"/>
                  </a:lnTo>
                  <a:lnTo>
                    <a:pt x="605" y="728"/>
                  </a:lnTo>
                  <a:lnTo>
                    <a:pt x="539" y="795"/>
                  </a:lnTo>
                  <a:lnTo>
                    <a:pt x="440" y="817"/>
                  </a:lnTo>
                  <a:lnTo>
                    <a:pt x="363" y="806"/>
                  </a:lnTo>
                  <a:lnTo>
                    <a:pt x="308" y="784"/>
                  </a:lnTo>
                  <a:lnTo>
                    <a:pt x="286" y="739"/>
                  </a:lnTo>
                  <a:lnTo>
                    <a:pt x="275" y="684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4"/>
                  </a:lnTo>
                  <a:lnTo>
                    <a:pt x="176" y="750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9" y="861"/>
                  </a:lnTo>
                  <a:lnTo>
                    <a:pt x="528" y="839"/>
                  </a:lnTo>
                  <a:lnTo>
                    <a:pt x="605" y="784"/>
                  </a:lnTo>
                  <a:lnTo>
                    <a:pt x="671" y="6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514"/>
            <p:cNvSpPr>
              <a:spLocks/>
            </p:cNvSpPr>
            <p:nvPr/>
          </p:nvSpPr>
          <p:spPr bwMode="auto">
            <a:xfrm>
              <a:off x="11554" y="13093"/>
              <a:ext cx="627" cy="872"/>
            </a:xfrm>
            <a:custGeom>
              <a:avLst/>
              <a:gdLst/>
              <a:ahLst/>
              <a:cxnLst>
                <a:cxn ang="0">
                  <a:pos x="418" y="508"/>
                </a:cxn>
                <a:cxn ang="0">
                  <a:pos x="517" y="585"/>
                </a:cxn>
                <a:cxn ang="0">
                  <a:pos x="517" y="717"/>
                </a:cxn>
                <a:cxn ang="0">
                  <a:pos x="418" y="817"/>
                </a:cxn>
                <a:cxn ang="0">
                  <a:pos x="220" y="806"/>
                </a:cxn>
                <a:cxn ang="0">
                  <a:pos x="88" y="673"/>
                </a:cxn>
                <a:cxn ang="0">
                  <a:pos x="44" y="541"/>
                </a:cxn>
                <a:cxn ang="0">
                  <a:pos x="11" y="530"/>
                </a:cxn>
                <a:cxn ang="0">
                  <a:pos x="0" y="552"/>
                </a:cxn>
                <a:cxn ang="0">
                  <a:pos x="11" y="86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16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21" y="243"/>
                </a:cxn>
                <a:cxn ang="0">
                  <a:pos x="110" y="133"/>
                </a:cxn>
                <a:cxn ang="0">
                  <a:pos x="209" y="44"/>
                </a:cxn>
                <a:cxn ang="0">
                  <a:pos x="407" y="55"/>
                </a:cxn>
                <a:cxn ang="0">
                  <a:pos x="506" y="155"/>
                </a:cxn>
                <a:cxn ang="0">
                  <a:pos x="528" y="265"/>
                </a:cxn>
                <a:cxn ang="0">
                  <a:pos x="572" y="276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352" y="0"/>
                </a:cxn>
                <a:cxn ang="0">
                  <a:pos x="187" y="11"/>
                </a:cxn>
                <a:cxn ang="0">
                  <a:pos x="44" y="99"/>
                </a:cxn>
                <a:cxn ang="0">
                  <a:pos x="0" y="232"/>
                </a:cxn>
                <a:cxn ang="0">
                  <a:pos x="55" y="364"/>
                </a:cxn>
                <a:cxn ang="0">
                  <a:pos x="143" y="430"/>
                </a:cxn>
                <a:cxn ang="0">
                  <a:pos x="330" y="486"/>
                </a:cxn>
              </a:cxnLst>
              <a:rect l="0" t="0" r="r" b="b"/>
              <a:pathLst>
                <a:path w="627" h="872">
                  <a:moveTo>
                    <a:pt x="330" y="486"/>
                  </a:moveTo>
                  <a:lnTo>
                    <a:pt x="418" y="508"/>
                  </a:lnTo>
                  <a:lnTo>
                    <a:pt x="473" y="541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84" y="784"/>
                  </a:lnTo>
                  <a:lnTo>
                    <a:pt x="418" y="817"/>
                  </a:lnTo>
                  <a:lnTo>
                    <a:pt x="319" y="828"/>
                  </a:lnTo>
                  <a:lnTo>
                    <a:pt x="220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11" y="530"/>
                  </a:lnTo>
                  <a:lnTo>
                    <a:pt x="11" y="541"/>
                  </a:lnTo>
                  <a:lnTo>
                    <a:pt x="0" y="552"/>
                  </a:lnTo>
                  <a:lnTo>
                    <a:pt x="0" y="850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88" y="817"/>
                  </a:lnTo>
                  <a:lnTo>
                    <a:pt x="88" y="806"/>
                  </a:lnTo>
                  <a:lnTo>
                    <a:pt x="110" y="784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83" y="761"/>
                  </a:lnTo>
                  <a:lnTo>
                    <a:pt x="616" y="684"/>
                  </a:lnTo>
                  <a:lnTo>
                    <a:pt x="627" y="607"/>
                  </a:lnTo>
                  <a:lnTo>
                    <a:pt x="605" y="519"/>
                  </a:lnTo>
                  <a:lnTo>
                    <a:pt x="572" y="464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30" y="331"/>
                  </a:lnTo>
                  <a:lnTo>
                    <a:pt x="242" y="320"/>
                  </a:lnTo>
                  <a:lnTo>
                    <a:pt x="176" y="287"/>
                  </a:lnTo>
                  <a:lnTo>
                    <a:pt x="121" y="243"/>
                  </a:lnTo>
                  <a:lnTo>
                    <a:pt x="99" y="177"/>
                  </a:lnTo>
                  <a:lnTo>
                    <a:pt x="110" y="133"/>
                  </a:lnTo>
                  <a:lnTo>
                    <a:pt x="143" y="77"/>
                  </a:lnTo>
                  <a:lnTo>
                    <a:pt x="209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5"/>
                  </a:lnTo>
                  <a:lnTo>
                    <a:pt x="528" y="221"/>
                  </a:lnTo>
                  <a:lnTo>
                    <a:pt x="528" y="265"/>
                  </a:lnTo>
                  <a:lnTo>
                    <a:pt x="550" y="287"/>
                  </a:lnTo>
                  <a:lnTo>
                    <a:pt x="572" y="276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52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55" y="364"/>
                  </a:lnTo>
                  <a:lnTo>
                    <a:pt x="88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515"/>
            <p:cNvSpPr>
              <a:spLocks noEditPoints="1"/>
            </p:cNvSpPr>
            <p:nvPr/>
          </p:nvSpPr>
          <p:spPr bwMode="auto">
            <a:xfrm>
              <a:off x="12302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516"/>
            <p:cNvSpPr>
              <a:spLocks/>
            </p:cNvSpPr>
            <p:nvPr/>
          </p:nvSpPr>
          <p:spPr bwMode="auto">
            <a:xfrm>
              <a:off x="12830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25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25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517"/>
            <p:cNvSpPr>
              <a:spLocks noEditPoints="1"/>
            </p:cNvSpPr>
            <p:nvPr/>
          </p:nvSpPr>
          <p:spPr bwMode="auto">
            <a:xfrm>
              <a:off x="13875" y="13082"/>
              <a:ext cx="858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09" y="397"/>
                </a:cxn>
                <a:cxn ang="0">
                  <a:pos x="198" y="265"/>
                </a:cxn>
                <a:cxn ang="0">
                  <a:pos x="209" y="177"/>
                </a:cxn>
                <a:cxn ang="0">
                  <a:pos x="242" y="121"/>
                </a:cxn>
                <a:cxn ang="0">
                  <a:pos x="286" y="88"/>
                </a:cxn>
                <a:cxn ang="0">
                  <a:pos x="363" y="66"/>
                </a:cxn>
                <a:cxn ang="0">
                  <a:pos x="495" y="132"/>
                </a:cxn>
                <a:cxn ang="0">
                  <a:pos x="528" y="254"/>
                </a:cxn>
                <a:cxn ang="0">
                  <a:pos x="517" y="419"/>
                </a:cxn>
                <a:cxn ang="0">
                  <a:pos x="440" y="519"/>
                </a:cxn>
                <a:cxn ang="0">
                  <a:pos x="363" y="530"/>
                </a:cxn>
                <a:cxn ang="0">
                  <a:pos x="286" y="563"/>
                </a:cxn>
                <a:cxn ang="0">
                  <a:pos x="484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37" y="44"/>
                </a:cxn>
                <a:cxn ang="0">
                  <a:pos x="770" y="55"/>
                </a:cxn>
                <a:cxn ang="0">
                  <a:pos x="759" y="121"/>
                </a:cxn>
                <a:cxn ang="0">
                  <a:pos x="803" y="155"/>
                </a:cxn>
                <a:cxn ang="0">
                  <a:pos x="836" y="144"/>
                </a:cxn>
                <a:cxn ang="0">
                  <a:pos x="858" y="55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84" y="44"/>
                </a:cxn>
                <a:cxn ang="0">
                  <a:pos x="363" y="22"/>
                </a:cxn>
                <a:cxn ang="0">
                  <a:pos x="143" y="110"/>
                </a:cxn>
                <a:cxn ang="0">
                  <a:pos x="55" y="298"/>
                </a:cxn>
                <a:cxn ang="0">
                  <a:pos x="143" y="497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48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05" y="750"/>
                </a:cxn>
                <a:cxn ang="0">
                  <a:pos x="242" y="739"/>
                </a:cxn>
                <a:cxn ang="0">
                  <a:pos x="187" y="706"/>
                </a:cxn>
                <a:cxn ang="0">
                  <a:pos x="143" y="607"/>
                </a:cxn>
                <a:cxn ang="0">
                  <a:pos x="154" y="574"/>
                </a:cxn>
                <a:cxn ang="0">
                  <a:pos x="176" y="519"/>
                </a:cxn>
                <a:cxn ang="0">
                  <a:pos x="286" y="1192"/>
                </a:cxn>
                <a:cxn ang="0">
                  <a:pos x="121" y="1081"/>
                </a:cxn>
                <a:cxn ang="0">
                  <a:pos x="99" y="971"/>
                </a:cxn>
                <a:cxn ang="0">
                  <a:pos x="143" y="894"/>
                </a:cxn>
                <a:cxn ang="0">
                  <a:pos x="209" y="861"/>
                </a:cxn>
                <a:cxn ang="0">
                  <a:pos x="528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58" h="1247">
                  <a:moveTo>
                    <a:pt x="363" y="530"/>
                  </a:moveTo>
                  <a:lnTo>
                    <a:pt x="286" y="508"/>
                  </a:lnTo>
                  <a:lnTo>
                    <a:pt x="231" y="464"/>
                  </a:lnTo>
                  <a:lnTo>
                    <a:pt x="209" y="397"/>
                  </a:lnTo>
                  <a:lnTo>
                    <a:pt x="198" y="342"/>
                  </a:lnTo>
                  <a:lnTo>
                    <a:pt x="198" y="265"/>
                  </a:lnTo>
                  <a:lnTo>
                    <a:pt x="209" y="221"/>
                  </a:lnTo>
                  <a:lnTo>
                    <a:pt x="209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86" y="88"/>
                  </a:lnTo>
                  <a:lnTo>
                    <a:pt x="319" y="66"/>
                  </a:lnTo>
                  <a:lnTo>
                    <a:pt x="363" y="66"/>
                  </a:lnTo>
                  <a:lnTo>
                    <a:pt x="440" y="88"/>
                  </a:lnTo>
                  <a:lnTo>
                    <a:pt x="495" y="132"/>
                  </a:lnTo>
                  <a:lnTo>
                    <a:pt x="517" y="199"/>
                  </a:lnTo>
                  <a:lnTo>
                    <a:pt x="528" y="254"/>
                  </a:lnTo>
                  <a:lnTo>
                    <a:pt x="528" y="375"/>
                  </a:lnTo>
                  <a:lnTo>
                    <a:pt x="517" y="419"/>
                  </a:lnTo>
                  <a:lnTo>
                    <a:pt x="495" y="464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63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63" y="574"/>
                  </a:lnTo>
                  <a:lnTo>
                    <a:pt x="484" y="552"/>
                  </a:lnTo>
                  <a:lnTo>
                    <a:pt x="583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71" y="66"/>
                  </a:lnTo>
                  <a:lnTo>
                    <a:pt x="737" y="44"/>
                  </a:lnTo>
                  <a:lnTo>
                    <a:pt x="781" y="44"/>
                  </a:lnTo>
                  <a:lnTo>
                    <a:pt x="770" y="55"/>
                  </a:lnTo>
                  <a:lnTo>
                    <a:pt x="748" y="99"/>
                  </a:lnTo>
                  <a:lnTo>
                    <a:pt x="759" y="121"/>
                  </a:lnTo>
                  <a:lnTo>
                    <a:pt x="781" y="144"/>
                  </a:lnTo>
                  <a:lnTo>
                    <a:pt x="803" y="155"/>
                  </a:lnTo>
                  <a:lnTo>
                    <a:pt x="814" y="155"/>
                  </a:lnTo>
                  <a:lnTo>
                    <a:pt x="836" y="144"/>
                  </a:lnTo>
                  <a:lnTo>
                    <a:pt x="858" y="121"/>
                  </a:lnTo>
                  <a:lnTo>
                    <a:pt x="858" y="55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61" y="88"/>
                  </a:lnTo>
                  <a:lnTo>
                    <a:pt x="484" y="44"/>
                  </a:lnTo>
                  <a:lnTo>
                    <a:pt x="418" y="22"/>
                  </a:lnTo>
                  <a:lnTo>
                    <a:pt x="363" y="22"/>
                  </a:lnTo>
                  <a:lnTo>
                    <a:pt x="242" y="44"/>
                  </a:lnTo>
                  <a:lnTo>
                    <a:pt x="143" y="110"/>
                  </a:lnTo>
                  <a:lnTo>
                    <a:pt x="77" y="199"/>
                  </a:lnTo>
                  <a:lnTo>
                    <a:pt x="55" y="298"/>
                  </a:lnTo>
                  <a:lnTo>
                    <a:pt x="88" y="408"/>
                  </a:lnTo>
                  <a:lnTo>
                    <a:pt x="143" y="497"/>
                  </a:lnTo>
                  <a:lnTo>
                    <a:pt x="121" y="519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48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05" y="750"/>
                  </a:lnTo>
                  <a:lnTo>
                    <a:pt x="506" y="739"/>
                  </a:lnTo>
                  <a:lnTo>
                    <a:pt x="242" y="739"/>
                  </a:lnTo>
                  <a:lnTo>
                    <a:pt x="209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43" y="607"/>
                  </a:lnTo>
                  <a:lnTo>
                    <a:pt x="143" y="596"/>
                  </a:lnTo>
                  <a:lnTo>
                    <a:pt x="154" y="574"/>
                  </a:lnTo>
                  <a:lnTo>
                    <a:pt x="154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99" y="971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28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518"/>
            <p:cNvSpPr>
              <a:spLocks/>
            </p:cNvSpPr>
            <p:nvPr/>
          </p:nvSpPr>
          <p:spPr bwMode="auto">
            <a:xfrm>
              <a:off x="15415" y="12773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519"/>
            <p:cNvSpPr>
              <a:spLocks/>
            </p:cNvSpPr>
            <p:nvPr/>
          </p:nvSpPr>
          <p:spPr bwMode="auto">
            <a:xfrm>
              <a:off x="16174" y="12630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8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6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7"/>
                </a:cxn>
                <a:cxn ang="0">
                  <a:pos x="99" y="1247"/>
                </a:cxn>
                <a:cxn ang="0">
                  <a:pos x="55" y="1258"/>
                </a:cxn>
                <a:cxn ang="0">
                  <a:pos x="0" y="1258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8"/>
                </a:cxn>
                <a:cxn ang="0">
                  <a:pos x="374" y="1258"/>
                </a:cxn>
                <a:cxn ang="0">
                  <a:pos x="341" y="1247"/>
                </a:cxn>
                <a:cxn ang="0">
                  <a:pos x="308" y="1247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6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7"/>
                </a:cxn>
                <a:cxn ang="0">
                  <a:pos x="627" y="1247"/>
                </a:cxn>
                <a:cxn ang="0">
                  <a:pos x="583" y="1258"/>
                </a:cxn>
                <a:cxn ang="0">
                  <a:pos x="528" y="1258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8"/>
                </a:cxn>
                <a:cxn ang="0">
                  <a:pos x="880" y="1258"/>
                </a:cxn>
                <a:cxn ang="0">
                  <a:pos x="847" y="1247"/>
                </a:cxn>
                <a:cxn ang="0">
                  <a:pos x="825" y="1236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8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6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7"/>
                  </a:lnTo>
                  <a:lnTo>
                    <a:pt x="99" y="1247"/>
                  </a:lnTo>
                  <a:lnTo>
                    <a:pt x="55" y="1258"/>
                  </a:lnTo>
                  <a:lnTo>
                    <a:pt x="0" y="1258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8"/>
                  </a:lnTo>
                  <a:lnTo>
                    <a:pt x="374" y="1258"/>
                  </a:lnTo>
                  <a:lnTo>
                    <a:pt x="341" y="1247"/>
                  </a:lnTo>
                  <a:lnTo>
                    <a:pt x="308" y="1247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6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7"/>
                  </a:lnTo>
                  <a:lnTo>
                    <a:pt x="627" y="1247"/>
                  </a:lnTo>
                  <a:lnTo>
                    <a:pt x="583" y="1258"/>
                  </a:lnTo>
                  <a:lnTo>
                    <a:pt x="528" y="1258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8"/>
                  </a:lnTo>
                  <a:lnTo>
                    <a:pt x="880" y="1258"/>
                  </a:lnTo>
                  <a:lnTo>
                    <a:pt x="847" y="1247"/>
                  </a:lnTo>
                  <a:lnTo>
                    <a:pt x="825" y="1236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520"/>
            <p:cNvSpPr>
              <a:spLocks noEditPoints="1"/>
            </p:cNvSpPr>
            <p:nvPr/>
          </p:nvSpPr>
          <p:spPr bwMode="auto">
            <a:xfrm>
              <a:off x="17219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521"/>
            <p:cNvSpPr>
              <a:spLocks/>
            </p:cNvSpPr>
            <p:nvPr/>
          </p:nvSpPr>
          <p:spPr bwMode="auto">
            <a:xfrm>
              <a:off x="18704" y="13104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522"/>
            <p:cNvSpPr>
              <a:spLocks noEditPoints="1"/>
            </p:cNvSpPr>
            <p:nvPr/>
          </p:nvSpPr>
          <p:spPr bwMode="auto">
            <a:xfrm>
              <a:off x="19441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82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06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82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06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523"/>
            <p:cNvSpPr>
              <a:spLocks/>
            </p:cNvSpPr>
            <p:nvPr/>
          </p:nvSpPr>
          <p:spPr bwMode="auto">
            <a:xfrm>
              <a:off x="20288" y="13104"/>
              <a:ext cx="1484" cy="839"/>
            </a:xfrm>
            <a:custGeom>
              <a:avLst/>
              <a:gdLst/>
              <a:ahLst/>
              <a:cxnLst>
                <a:cxn ang="0">
                  <a:pos x="154" y="728"/>
                </a:cxn>
                <a:cxn ang="0">
                  <a:pos x="121" y="773"/>
                </a:cxn>
                <a:cxn ang="0">
                  <a:pos x="55" y="784"/>
                </a:cxn>
                <a:cxn ang="0">
                  <a:pos x="0" y="839"/>
                </a:cxn>
                <a:cxn ang="0">
                  <a:pos x="220" y="828"/>
                </a:cxn>
                <a:cxn ang="0">
                  <a:pos x="429" y="839"/>
                </a:cxn>
                <a:cxn ang="0">
                  <a:pos x="374" y="784"/>
                </a:cxn>
                <a:cxn ang="0">
                  <a:pos x="308" y="773"/>
                </a:cxn>
                <a:cxn ang="0">
                  <a:pos x="286" y="342"/>
                </a:cxn>
                <a:cxn ang="0">
                  <a:pos x="363" y="122"/>
                </a:cxn>
                <a:cxn ang="0">
                  <a:pos x="539" y="44"/>
                </a:cxn>
                <a:cxn ang="0">
                  <a:pos x="649" y="110"/>
                </a:cxn>
                <a:cxn ang="0">
                  <a:pos x="682" y="254"/>
                </a:cxn>
                <a:cxn ang="0">
                  <a:pos x="671" y="750"/>
                </a:cxn>
                <a:cxn ang="0">
                  <a:pos x="627" y="773"/>
                </a:cxn>
                <a:cxn ang="0">
                  <a:pos x="528" y="784"/>
                </a:cxn>
                <a:cxn ang="0">
                  <a:pos x="638" y="839"/>
                </a:cxn>
                <a:cxn ang="0">
                  <a:pos x="847" y="839"/>
                </a:cxn>
                <a:cxn ang="0">
                  <a:pos x="957" y="784"/>
                </a:cxn>
                <a:cxn ang="0">
                  <a:pos x="858" y="773"/>
                </a:cxn>
                <a:cxn ang="0">
                  <a:pos x="814" y="728"/>
                </a:cxn>
                <a:cxn ang="0">
                  <a:pos x="836" y="210"/>
                </a:cxn>
                <a:cxn ang="0">
                  <a:pos x="979" y="55"/>
                </a:cxn>
                <a:cxn ang="0">
                  <a:pos x="1133" y="55"/>
                </a:cxn>
                <a:cxn ang="0">
                  <a:pos x="1199" y="177"/>
                </a:cxn>
                <a:cxn ang="0">
                  <a:pos x="1209" y="728"/>
                </a:cxn>
                <a:cxn ang="0">
                  <a:pos x="1177" y="773"/>
                </a:cxn>
                <a:cxn ang="0">
                  <a:pos x="1111" y="784"/>
                </a:cxn>
                <a:cxn ang="0">
                  <a:pos x="1056" y="839"/>
                </a:cxn>
                <a:cxn ang="0">
                  <a:pos x="1275" y="828"/>
                </a:cxn>
                <a:cxn ang="0">
                  <a:pos x="1484" y="839"/>
                </a:cxn>
                <a:cxn ang="0">
                  <a:pos x="1396" y="784"/>
                </a:cxn>
                <a:cxn ang="0">
                  <a:pos x="1341" y="750"/>
                </a:cxn>
                <a:cxn ang="0">
                  <a:pos x="1330" y="232"/>
                </a:cxn>
                <a:cxn ang="0">
                  <a:pos x="1275" y="66"/>
                </a:cxn>
                <a:cxn ang="0">
                  <a:pos x="1177" y="11"/>
                </a:cxn>
                <a:cxn ang="0">
                  <a:pos x="968" y="22"/>
                </a:cxn>
                <a:cxn ang="0">
                  <a:pos x="836" y="122"/>
                </a:cxn>
                <a:cxn ang="0">
                  <a:pos x="770" y="99"/>
                </a:cxn>
                <a:cxn ang="0">
                  <a:pos x="671" y="22"/>
                </a:cxn>
                <a:cxn ang="0">
                  <a:pos x="550" y="0"/>
                </a:cxn>
                <a:cxn ang="0">
                  <a:pos x="341" y="99"/>
                </a:cxn>
                <a:cxn ang="0">
                  <a:pos x="275" y="0"/>
                </a:cxn>
                <a:cxn ang="0">
                  <a:pos x="0" y="77"/>
                </a:cxn>
                <a:cxn ang="0">
                  <a:pos x="88" y="88"/>
                </a:cxn>
                <a:cxn ang="0">
                  <a:pos x="132" y="99"/>
                </a:cxn>
                <a:cxn ang="0">
                  <a:pos x="154" y="155"/>
                </a:cxn>
              </a:cxnLst>
              <a:rect l="0" t="0" r="r" b="b"/>
              <a:pathLst>
                <a:path w="1484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41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73"/>
                  </a:lnTo>
                  <a:lnTo>
                    <a:pt x="814" y="728"/>
                  </a:lnTo>
                  <a:lnTo>
                    <a:pt x="814" y="342"/>
                  </a:lnTo>
                  <a:lnTo>
                    <a:pt x="836" y="210"/>
                  </a:lnTo>
                  <a:lnTo>
                    <a:pt x="891" y="122"/>
                  </a:lnTo>
                  <a:lnTo>
                    <a:pt x="979" y="55"/>
                  </a:lnTo>
                  <a:lnTo>
                    <a:pt x="1067" y="44"/>
                  </a:lnTo>
                  <a:lnTo>
                    <a:pt x="1133" y="55"/>
                  </a:lnTo>
                  <a:lnTo>
                    <a:pt x="1177" y="110"/>
                  </a:lnTo>
                  <a:lnTo>
                    <a:pt x="1199" y="177"/>
                  </a:lnTo>
                  <a:lnTo>
                    <a:pt x="1209" y="254"/>
                  </a:lnTo>
                  <a:lnTo>
                    <a:pt x="1209" y="728"/>
                  </a:lnTo>
                  <a:lnTo>
                    <a:pt x="1199" y="750"/>
                  </a:lnTo>
                  <a:lnTo>
                    <a:pt x="1177" y="773"/>
                  </a:lnTo>
                  <a:lnTo>
                    <a:pt x="1155" y="773"/>
                  </a:lnTo>
                  <a:lnTo>
                    <a:pt x="1111" y="784"/>
                  </a:lnTo>
                  <a:lnTo>
                    <a:pt x="1056" y="784"/>
                  </a:lnTo>
                  <a:lnTo>
                    <a:pt x="1056" y="839"/>
                  </a:lnTo>
                  <a:lnTo>
                    <a:pt x="1166" y="839"/>
                  </a:lnTo>
                  <a:lnTo>
                    <a:pt x="1275" y="828"/>
                  </a:lnTo>
                  <a:lnTo>
                    <a:pt x="1374" y="839"/>
                  </a:lnTo>
                  <a:lnTo>
                    <a:pt x="1484" y="839"/>
                  </a:lnTo>
                  <a:lnTo>
                    <a:pt x="1484" y="784"/>
                  </a:lnTo>
                  <a:lnTo>
                    <a:pt x="1396" y="784"/>
                  </a:lnTo>
                  <a:lnTo>
                    <a:pt x="1352" y="762"/>
                  </a:lnTo>
                  <a:lnTo>
                    <a:pt x="1341" y="750"/>
                  </a:lnTo>
                  <a:lnTo>
                    <a:pt x="1330" y="728"/>
                  </a:lnTo>
                  <a:lnTo>
                    <a:pt x="1330" y="232"/>
                  </a:lnTo>
                  <a:lnTo>
                    <a:pt x="1319" y="144"/>
                  </a:lnTo>
                  <a:lnTo>
                    <a:pt x="1275" y="66"/>
                  </a:lnTo>
                  <a:lnTo>
                    <a:pt x="1242" y="33"/>
                  </a:lnTo>
                  <a:lnTo>
                    <a:pt x="1177" y="11"/>
                  </a:lnTo>
                  <a:lnTo>
                    <a:pt x="1078" y="0"/>
                  </a:lnTo>
                  <a:lnTo>
                    <a:pt x="968" y="22"/>
                  </a:lnTo>
                  <a:lnTo>
                    <a:pt x="891" y="66"/>
                  </a:lnTo>
                  <a:lnTo>
                    <a:pt x="836" y="122"/>
                  </a:lnTo>
                  <a:lnTo>
                    <a:pt x="803" y="188"/>
                  </a:lnTo>
                  <a:lnTo>
                    <a:pt x="770" y="99"/>
                  </a:lnTo>
                  <a:lnTo>
                    <a:pt x="726" y="44"/>
                  </a:lnTo>
                  <a:lnTo>
                    <a:pt x="671" y="22"/>
                  </a:lnTo>
                  <a:lnTo>
                    <a:pt x="605" y="0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524"/>
            <p:cNvSpPr>
              <a:spLocks noEditPoints="1"/>
            </p:cNvSpPr>
            <p:nvPr/>
          </p:nvSpPr>
          <p:spPr bwMode="auto">
            <a:xfrm>
              <a:off x="2189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4"/>
                </a:cxn>
                <a:cxn ang="0">
                  <a:pos x="132" y="133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4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5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5"/>
                  </a:lnTo>
                  <a:lnTo>
                    <a:pt x="187" y="144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4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525"/>
            <p:cNvSpPr>
              <a:spLocks noEditPoints="1"/>
            </p:cNvSpPr>
            <p:nvPr/>
          </p:nvSpPr>
          <p:spPr bwMode="auto">
            <a:xfrm>
              <a:off x="22817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526"/>
            <p:cNvSpPr>
              <a:spLocks/>
            </p:cNvSpPr>
            <p:nvPr/>
          </p:nvSpPr>
          <p:spPr bwMode="auto">
            <a:xfrm>
              <a:off x="23345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39" y="0"/>
                </a:cxn>
                <a:cxn ang="0">
                  <a:pos x="418" y="22"/>
                </a:cxn>
                <a:cxn ang="0">
                  <a:pos x="330" y="99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39" y="0"/>
                  </a:lnTo>
                  <a:lnTo>
                    <a:pt x="418" y="22"/>
                  </a:lnTo>
                  <a:lnTo>
                    <a:pt x="330" y="99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527"/>
            <p:cNvSpPr>
              <a:spLocks noEditPoints="1"/>
            </p:cNvSpPr>
            <p:nvPr/>
          </p:nvSpPr>
          <p:spPr bwMode="auto">
            <a:xfrm>
              <a:off x="24401" y="12674"/>
              <a:ext cx="396" cy="1269"/>
            </a:xfrm>
            <a:custGeom>
              <a:avLst/>
              <a:gdLst/>
              <a:ahLst/>
              <a:cxnLst>
                <a:cxn ang="0">
                  <a:pos x="264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198" y="1258"/>
                </a:cxn>
                <a:cxn ang="0">
                  <a:pos x="396" y="1269"/>
                </a:cxn>
                <a:cxn ang="0">
                  <a:pos x="396" y="1214"/>
                </a:cxn>
                <a:cxn ang="0">
                  <a:pos x="341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64" y="1158"/>
                </a:cxn>
                <a:cxn ang="0">
                  <a:pos x="264" y="1125"/>
                </a:cxn>
                <a:cxn ang="0">
                  <a:pos x="264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110" y="22"/>
                </a:cxn>
                <a:cxn ang="0">
                  <a:pos x="88" y="44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88" y="154"/>
                </a:cxn>
                <a:cxn ang="0">
                  <a:pos x="110" y="176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396" h="1269">
                  <a:moveTo>
                    <a:pt x="264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198" y="1258"/>
                  </a:lnTo>
                  <a:lnTo>
                    <a:pt x="396" y="1269"/>
                  </a:lnTo>
                  <a:lnTo>
                    <a:pt x="396" y="1214"/>
                  </a:lnTo>
                  <a:lnTo>
                    <a:pt x="341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64" y="1158"/>
                  </a:lnTo>
                  <a:lnTo>
                    <a:pt x="264" y="1125"/>
                  </a:lnTo>
                  <a:lnTo>
                    <a:pt x="264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110" y="22"/>
                  </a:lnTo>
                  <a:lnTo>
                    <a:pt x="88" y="44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88" y="154"/>
                  </a:lnTo>
                  <a:lnTo>
                    <a:pt x="110" y="176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528"/>
            <p:cNvSpPr>
              <a:spLocks/>
            </p:cNvSpPr>
            <p:nvPr/>
          </p:nvSpPr>
          <p:spPr bwMode="auto">
            <a:xfrm>
              <a:off x="24918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86" y="728"/>
                </a:cxn>
                <a:cxn ang="0">
                  <a:pos x="275" y="695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39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69" y="784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03" y="728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19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2"/>
                </a:cxn>
                <a:cxn ang="0">
                  <a:pos x="143" y="144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86" y="728"/>
                  </a:lnTo>
                  <a:lnTo>
                    <a:pt x="275" y="695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39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69" y="784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03" y="728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19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2"/>
                  </a:lnTo>
                  <a:lnTo>
                    <a:pt x="143" y="144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529"/>
            <p:cNvSpPr>
              <a:spLocks noEditPoints="1"/>
            </p:cNvSpPr>
            <p:nvPr/>
          </p:nvSpPr>
          <p:spPr bwMode="auto">
            <a:xfrm>
              <a:off x="25963" y="13082"/>
              <a:ext cx="869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20" y="397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99"/>
                </a:cxn>
                <a:cxn ang="0">
                  <a:pos x="330" y="66"/>
                </a:cxn>
                <a:cxn ang="0">
                  <a:pos x="451" y="88"/>
                </a:cxn>
                <a:cxn ang="0">
                  <a:pos x="528" y="199"/>
                </a:cxn>
                <a:cxn ang="0">
                  <a:pos x="506" y="464"/>
                </a:cxn>
                <a:cxn ang="0">
                  <a:pos x="440" y="519"/>
                </a:cxn>
                <a:cxn ang="0">
                  <a:pos x="374" y="530"/>
                </a:cxn>
                <a:cxn ang="0">
                  <a:pos x="286" y="563"/>
                </a:cxn>
                <a:cxn ang="0">
                  <a:pos x="495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48" y="44"/>
                </a:cxn>
                <a:cxn ang="0">
                  <a:pos x="770" y="55"/>
                </a:cxn>
                <a:cxn ang="0">
                  <a:pos x="759" y="99"/>
                </a:cxn>
                <a:cxn ang="0">
                  <a:pos x="814" y="155"/>
                </a:cxn>
                <a:cxn ang="0">
                  <a:pos x="836" y="144"/>
                </a:cxn>
                <a:cxn ang="0">
                  <a:pos x="858" y="121"/>
                </a:cxn>
                <a:cxn ang="0">
                  <a:pos x="869" y="77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51" y="33"/>
                </a:cxn>
                <a:cxn ang="0">
                  <a:pos x="253" y="44"/>
                </a:cxn>
                <a:cxn ang="0">
                  <a:pos x="88" y="199"/>
                </a:cxn>
                <a:cxn ang="0">
                  <a:pos x="88" y="408"/>
                </a:cxn>
                <a:cxn ang="0">
                  <a:pos x="132" y="519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59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16" y="750"/>
                </a:cxn>
                <a:cxn ang="0">
                  <a:pos x="253" y="739"/>
                </a:cxn>
                <a:cxn ang="0">
                  <a:pos x="187" y="706"/>
                </a:cxn>
                <a:cxn ang="0">
                  <a:pos x="154" y="640"/>
                </a:cxn>
                <a:cxn ang="0">
                  <a:pos x="165" y="552"/>
                </a:cxn>
                <a:cxn ang="0">
                  <a:pos x="418" y="1203"/>
                </a:cxn>
                <a:cxn ang="0">
                  <a:pos x="187" y="1148"/>
                </a:cxn>
                <a:cxn ang="0">
                  <a:pos x="99" y="1015"/>
                </a:cxn>
                <a:cxn ang="0">
                  <a:pos x="143" y="894"/>
                </a:cxn>
                <a:cxn ang="0">
                  <a:pos x="220" y="861"/>
                </a:cxn>
                <a:cxn ang="0">
                  <a:pos x="539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86" y="508"/>
                  </a:lnTo>
                  <a:lnTo>
                    <a:pt x="242" y="464"/>
                  </a:lnTo>
                  <a:lnTo>
                    <a:pt x="220" y="397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97" y="88"/>
                  </a:lnTo>
                  <a:lnTo>
                    <a:pt x="330" y="66"/>
                  </a:lnTo>
                  <a:lnTo>
                    <a:pt x="374" y="66"/>
                  </a:lnTo>
                  <a:lnTo>
                    <a:pt x="451" y="88"/>
                  </a:lnTo>
                  <a:lnTo>
                    <a:pt x="495" y="132"/>
                  </a:lnTo>
                  <a:lnTo>
                    <a:pt x="528" y="199"/>
                  </a:lnTo>
                  <a:lnTo>
                    <a:pt x="528" y="375"/>
                  </a:lnTo>
                  <a:lnTo>
                    <a:pt x="506" y="464"/>
                  </a:lnTo>
                  <a:lnTo>
                    <a:pt x="473" y="497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82" y="66"/>
                  </a:lnTo>
                  <a:lnTo>
                    <a:pt x="748" y="44"/>
                  </a:lnTo>
                  <a:lnTo>
                    <a:pt x="792" y="44"/>
                  </a:lnTo>
                  <a:lnTo>
                    <a:pt x="770" y="55"/>
                  </a:lnTo>
                  <a:lnTo>
                    <a:pt x="759" y="77"/>
                  </a:lnTo>
                  <a:lnTo>
                    <a:pt x="759" y="99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2"/>
                  </a:lnTo>
                  <a:lnTo>
                    <a:pt x="858" y="121"/>
                  </a:lnTo>
                  <a:lnTo>
                    <a:pt x="869" y="88"/>
                  </a:lnTo>
                  <a:lnTo>
                    <a:pt x="869" y="77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8"/>
                  </a:lnTo>
                  <a:lnTo>
                    <a:pt x="451" y="33"/>
                  </a:lnTo>
                  <a:lnTo>
                    <a:pt x="374" y="22"/>
                  </a:lnTo>
                  <a:lnTo>
                    <a:pt x="253" y="44"/>
                  </a:lnTo>
                  <a:lnTo>
                    <a:pt x="154" y="110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8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0"/>
                  </a:lnTo>
                  <a:lnTo>
                    <a:pt x="506" y="739"/>
                  </a:lnTo>
                  <a:lnTo>
                    <a:pt x="253" y="739"/>
                  </a:lnTo>
                  <a:lnTo>
                    <a:pt x="220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20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530"/>
            <p:cNvSpPr>
              <a:spLocks noEditPoints="1"/>
            </p:cNvSpPr>
            <p:nvPr/>
          </p:nvSpPr>
          <p:spPr bwMode="auto">
            <a:xfrm>
              <a:off x="27536" y="12630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8"/>
                </a:cxn>
                <a:cxn ang="0">
                  <a:pos x="880" y="1258"/>
                </a:cxn>
                <a:cxn ang="0">
                  <a:pos x="836" y="1247"/>
                </a:cxn>
                <a:cxn ang="0">
                  <a:pos x="814" y="1236"/>
                </a:cxn>
                <a:cxn ang="0">
                  <a:pos x="792" y="1213"/>
                </a:cxn>
                <a:cxn ang="0">
                  <a:pos x="781" y="1191"/>
                </a:cxn>
                <a:cxn ang="0">
                  <a:pos x="781" y="0"/>
                </a:cxn>
                <a:cxn ang="0">
                  <a:pos x="506" y="11"/>
                </a:cxn>
                <a:cxn ang="0">
                  <a:pos x="506" y="77"/>
                </a:cxn>
                <a:cxn ang="0">
                  <a:pos x="594" y="77"/>
                </a:cxn>
                <a:cxn ang="0">
                  <a:pos x="627" y="88"/>
                </a:cxn>
                <a:cxn ang="0">
                  <a:pos x="638" y="99"/>
                </a:cxn>
                <a:cxn ang="0">
                  <a:pos x="660" y="143"/>
                </a:cxn>
                <a:cxn ang="0">
                  <a:pos x="660" y="596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77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7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6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6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09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8"/>
                  </a:lnTo>
                  <a:lnTo>
                    <a:pt x="880" y="1258"/>
                  </a:lnTo>
                  <a:lnTo>
                    <a:pt x="836" y="1247"/>
                  </a:lnTo>
                  <a:lnTo>
                    <a:pt x="814" y="1236"/>
                  </a:lnTo>
                  <a:lnTo>
                    <a:pt x="792" y="1213"/>
                  </a:lnTo>
                  <a:lnTo>
                    <a:pt x="781" y="1191"/>
                  </a:lnTo>
                  <a:lnTo>
                    <a:pt x="781" y="0"/>
                  </a:lnTo>
                  <a:lnTo>
                    <a:pt x="506" y="11"/>
                  </a:lnTo>
                  <a:lnTo>
                    <a:pt x="506" y="77"/>
                  </a:lnTo>
                  <a:lnTo>
                    <a:pt x="594" y="77"/>
                  </a:lnTo>
                  <a:lnTo>
                    <a:pt x="627" y="88"/>
                  </a:lnTo>
                  <a:lnTo>
                    <a:pt x="638" y="99"/>
                  </a:lnTo>
                  <a:lnTo>
                    <a:pt x="660" y="143"/>
                  </a:lnTo>
                  <a:lnTo>
                    <a:pt x="660" y="596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77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7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6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6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09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531"/>
            <p:cNvSpPr>
              <a:spLocks noEditPoints="1"/>
            </p:cNvSpPr>
            <p:nvPr/>
          </p:nvSpPr>
          <p:spPr bwMode="auto">
            <a:xfrm>
              <a:off x="2860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532"/>
            <p:cNvSpPr>
              <a:spLocks/>
            </p:cNvSpPr>
            <p:nvPr/>
          </p:nvSpPr>
          <p:spPr bwMode="auto">
            <a:xfrm>
              <a:off x="29505" y="12773"/>
              <a:ext cx="594" cy="1192"/>
            </a:xfrm>
            <a:custGeom>
              <a:avLst/>
              <a:gdLst/>
              <a:ahLst/>
              <a:cxnLst>
                <a:cxn ang="0">
                  <a:pos x="286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86" y="353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8"/>
                </a:cxn>
              </a:cxnLst>
              <a:rect l="0" t="0" r="r" b="b"/>
              <a:pathLst>
                <a:path w="594" h="1192">
                  <a:moveTo>
                    <a:pt x="286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86" y="353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533"/>
            <p:cNvSpPr>
              <a:spLocks noEditPoints="1"/>
            </p:cNvSpPr>
            <p:nvPr/>
          </p:nvSpPr>
          <p:spPr bwMode="auto">
            <a:xfrm>
              <a:off x="30286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534"/>
            <p:cNvSpPr>
              <a:spLocks noEditPoints="1"/>
            </p:cNvSpPr>
            <p:nvPr/>
          </p:nvSpPr>
          <p:spPr bwMode="auto">
            <a:xfrm>
              <a:off x="31826" y="13104"/>
              <a:ext cx="935" cy="1203"/>
            </a:xfrm>
            <a:custGeom>
              <a:avLst/>
              <a:gdLst/>
              <a:ahLst/>
              <a:cxnLst>
                <a:cxn ang="0">
                  <a:pos x="275" y="199"/>
                </a:cxn>
                <a:cxn ang="0">
                  <a:pos x="341" y="122"/>
                </a:cxn>
                <a:cxn ang="0">
                  <a:pos x="429" y="66"/>
                </a:cxn>
                <a:cxn ang="0">
                  <a:pos x="517" y="44"/>
                </a:cxn>
                <a:cxn ang="0">
                  <a:pos x="616" y="77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70" y="430"/>
                </a:cxn>
                <a:cxn ang="0">
                  <a:pos x="748" y="585"/>
                </a:cxn>
                <a:cxn ang="0">
                  <a:pos x="693" y="706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6"/>
                </a:cxn>
                <a:cxn ang="0">
                  <a:pos x="297" y="684"/>
                </a:cxn>
                <a:cxn ang="0">
                  <a:pos x="286" y="673"/>
                </a:cxn>
                <a:cxn ang="0">
                  <a:pos x="275" y="651"/>
                </a:cxn>
                <a:cxn ang="0">
                  <a:pos x="275" y="618"/>
                </a:cxn>
                <a:cxn ang="0">
                  <a:pos x="275" y="199"/>
                </a:cxn>
                <a:cxn ang="0">
                  <a:pos x="275" y="728"/>
                </a:cxn>
                <a:cxn ang="0">
                  <a:pos x="297" y="762"/>
                </a:cxn>
                <a:cxn ang="0">
                  <a:pos x="341" y="806"/>
                </a:cxn>
                <a:cxn ang="0">
                  <a:pos x="418" y="839"/>
                </a:cxn>
                <a:cxn ang="0">
                  <a:pos x="506" y="861"/>
                </a:cxn>
                <a:cxn ang="0">
                  <a:pos x="638" y="839"/>
                </a:cxn>
                <a:cxn ang="0">
                  <a:pos x="759" y="784"/>
                </a:cxn>
                <a:cxn ang="0">
                  <a:pos x="847" y="684"/>
                </a:cxn>
                <a:cxn ang="0">
                  <a:pos x="913" y="563"/>
                </a:cxn>
                <a:cxn ang="0">
                  <a:pos x="935" y="430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7"/>
                </a:cxn>
                <a:cxn ang="0">
                  <a:pos x="660" y="22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4"/>
                </a:cxn>
                <a:cxn ang="0">
                  <a:pos x="308" y="88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33"/>
                </a:cxn>
                <a:cxn ang="0">
                  <a:pos x="143" y="1093"/>
                </a:cxn>
                <a:cxn ang="0">
                  <a:pos x="132" y="1126"/>
                </a:cxn>
                <a:cxn ang="0">
                  <a:pos x="121" y="1137"/>
                </a:cxn>
                <a:cxn ang="0">
                  <a:pos x="88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75" y="1104"/>
                </a:cxn>
                <a:cxn ang="0">
                  <a:pos x="275" y="739"/>
                </a:cxn>
                <a:cxn ang="0">
                  <a:pos x="275" y="728"/>
                </a:cxn>
              </a:cxnLst>
              <a:rect l="0" t="0" r="r" b="b"/>
              <a:pathLst>
                <a:path w="935" h="1203">
                  <a:moveTo>
                    <a:pt x="275" y="199"/>
                  </a:moveTo>
                  <a:lnTo>
                    <a:pt x="341" y="122"/>
                  </a:lnTo>
                  <a:lnTo>
                    <a:pt x="429" y="66"/>
                  </a:lnTo>
                  <a:lnTo>
                    <a:pt x="517" y="44"/>
                  </a:lnTo>
                  <a:lnTo>
                    <a:pt x="616" y="77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70" y="430"/>
                  </a:lnTo>
                  <a:lnTo>
                    <a:pt x="748" y="585"/>
                  </a:lnTo>
                  <a:lnTo>
                    <a:pt x="693" y="706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6"/>
                  </a:lnTo>
                  <a:lnTo>
                    <a:pt x="297" y="684"/>
                  </a:lnTo>
                  <a:lnTo>
                    <a:pt x="286" y="673"/>
                  </a:lnTo>
                  <a:lnTo>
                    <a:pt x="275" y="651"/>
                  </a:lnTo>
                  <a:lnTo>
                    <a:pt x="275" y="618"/>
                  </a:lnTo>
                  <a:lnTo>
                    <a:pt x="275" y="199"/>
                  </a:lnTo>
                  <a:close/>
                  <a:moveTo>
                    <a:pt x="275" y="728"/>
                  </a:moveTo>
                  <a:lnTo>
                    <a:pt x="297" y="762"/>
                  </a:lnTo>
                  <a:lnTo>
                    <a:pt x="341" y="806"/>
                  </a:lnTo>
                  <a:lnTo>
                    <a:pt x="418" y="839"/>
                  </a:lnTo>
                  <a:lnTo>
                    <a:pt x="506" y="861"/>
                  </a:lnTo>
                  <a:lnTo>
                    <a:pt x="638" y="839"/>
                  </a:lnTo>
                  <a:lnTo>
                    <a:pt x="759" y="784"/>
                  </a:lnTo>
                  <a:lnTo>
                    <a:pt x="847" y="684"/>
                  </a:lnTo>
                  <a:lnTo>
                    <a:pt x="913" y="563"/>
                  </a:lnTo>
                  <a:lnTo>
                    <a:pt x="935" y="430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7"/>
                  </a:lnTo>
                  <a:lnTo>
                    <a:pt x="660" y="22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4"/>
                  </a:lnTo>
                  <a:lnTo>
                    <a:pt x="308" y="88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33"/>
                  </a:lnTo>
                  <a:lnTo>
                    <a:pt x="143" y="1093"/>
                  </a:lnTo>
                  <a:lnTo>
                    <a:pt x="132" y="1126"/>
                  </a:lnTo>
                  <a:lnTo>
                    <a:pt x="121" y="1137"/>
                  </a:lnTo>
                  <a:lnTo>
                    <a:pt x="88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75" y="1104"/>
                  </a:lnTo>
                  <a:lnTo>
                    <a:pt x="275" y="739"/>
                  </a:lnTo>
                  <a:lnTo>
                    <a:pt x="275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535"/>
            <p:cNvSpPr>
              <a:spLocks noEditPoints="1"/>
            </p:cNvSpPr>
            <p:nvPr/>
          </p:nvSpPr>
          <p:spPr bwMode="auto">
            <a:xfrm>
              <a:off x="32926" y="13093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536"/>
            <p:cNvSpPr>
              <a:spLocks noEditPoints="1"/>
            </p:cNvSpPr>
            <p:nvPr/>
          </p:nvSpPr>
          <p:spPr bwMode="auto">
            <a:xfrm>
              <a:off x="33883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99" y="518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99" y="518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537"/>
            <p:cNvSpPr>
              <a:spLocks/>
            </p:cNvSpPr>
            <p:nvPr/>
          </p:nvSpPr>
          <p:spPr bwMode="auto">
            <a:xfrm>
              <a:off x="34400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28"/>
                </a:cxn>
                <a:cxn ang="0">
                  <a:pos x="286" y="342"/>
                </a:cxn>
                <a:cxn ang="0">
                  <a:pos x="308" y="210"/>
                </a:cxn>
                <a:cxn ang="0">
                  <a:pos x="363" y="122"/>
                </a:cxn>
                <a:cxn ang="0">
                  <a:pos x="451" y="55"/>
                </a:cxn>
                <a:cxn ang="0">
                  <a:pos x="539" y="44"/>
                </a:cxn>
                <a:cxn ang="0">
                  <a:pos x="616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82" y="254"/>
                </a:cxn>
                <a:cxn ang="0">
                  <a:pos x="682" y="728"/>
                </a:cxn>
                <a:cxn ang="0">
                  <a:pos x="671" y="750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48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80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14" y="364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15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29" y="22"/>
                </a:cxn>
                <a:cxn ang="0">
                  <a:pos x="341" y="99"/>
                </a:cxn>
                <a:cxn ang="0">
                  <a:pos x="275" y="199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2"/>
                </a:cxn>
                <a:cxn ang="0">
                  <a:pos x="154" y="155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80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14" y="364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15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538"/>
            <p:cNvSpPr>
              <a:spLocks/>
            </p:cNvSpPr>
            <p:nvPr/>
          </p:nvSpPr>
          <p:spPr bwMode="auto">
            <a:xfrm>
              <a:off x="35390" y="12773"/>
              <a:ext cx="593" cy="1192"/>
            </a:xfrm>
            <a:custGeom>
              <a:avLst/>
              <a:gdLst/>
              <a:ahLst/>
              <a:cxnLst>
                <a:cxn ang="0">
                  <a:pos x="296" y="408"/>
                </a:cxn>
                <a:cxn ang="0">
                  <a:pos x="560" y="408"/>
                </a:cxn>
                <a:cxn ang="0">
                  <a:pos x="560" y="353"/>
                </a:cxn>
                <a:cxn ang="0">
                  <a:pos x="296" y="353"/>
                </a:cxn>
                <a:cxn ang="0">
                  <a:pos x="296" y="0"/>
                </a:cxn>
                <a:cxn ang="0">
                  <a:pos x="241" y="0"/>
                </a:cxn>
                <a:cxn ang="0">
                  <a:pos x="230" y="99"/>
                </a:cxn>
                <a:cxn ang="0">
                  <a:pos x="208" y="199"/>
                </a:cxn>
                <a:cxn ang="0">
                  <a:pos x="164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4" y="408"/>
                </a:cxn>
                <a:cxn ang="0">
                  <a:pos x="164" y="938"/>
                </a:cxn>
                <a:cxn ang="0">
                  <a:pos x="175" y="1037"/>
                </a:cxn>
                <a:cxn ang="0">
                  <a:pos x="208" y="1104"/>
                </a:cxn>
                <a:cxn ang="0">
                  <a:pos x="263" y="1148"/>
                </a:cxn>
                <a:cxn ang="0">
                  <a:pos x="318" y="1181"/>
                </a:cxn>
                <a:cxn ang="0">
                  <a:pos x="362" y="1192"/>
                </a:cxn>
                <a:cxn ang="0">
                  <a:pos x="406" y="1192"/>
                </a:cxn>
                <a:cxn ang="0">
                  <a:pos x="494" y="1170"/>
                </a:cxn>
                <a:cxn ang="0">
                  <a:pos x="549" y="1104"/>
                </a:cxn>
                <a:cxn ang="0">
                  <a:pos x="582" y="1026"/>
                </a:cxn>
                <a:cxn ang="0">
                  <a:pos x="593" y="938"/>
                </a:cxn>
                <a:cxn ang="0">
                  <a:pos x="593" y="828"/>
                </a:cxn>
                <a:cxn ang="0">
                  <a:pos x="549" y="828"/>
                </a:cxn>
                <a:cxn ang="0">
                  <a:pos x="549" y="927"/>
                </a:cxn>
                <a:cxn ang="0">
                  <a:pos x="527" y="1048"/>
                </a:cxn>
                <a:cxn ang="0">
                  <a:pos x="483" y="1115"/>
                </a:cxn>
                <a:cxn ang="0">
                  <a:pos x="417" y="1148"/>
                </a:cxn>
                <a:cxn ang="0">
                  <a:pos x="362" y="1126"/>
                </a:cxn>
                <a:cxn ang="0">
                  <a:pos x="318" y="1081"/>
                </a:cxn>
                <a:cxn ang="0">
                  <a:pos x="296" y="1026"/>
                </a:cxn>
                <a:cxn ang="0">
                  <a:pos x="296" y="938"/>
                </a:cxn>
                <a:cxn ang="0">
                  <a:pos x="296" y="408"/>
                </a:cxn>
              </a:cxnLst>
              <a:rect l="0" t="0" r="r" b="b"/>
              <a:pathLst>
                <a:path w="593" h="1192">
                  <a:moveTo>
                    <a:pt x="296" y="408"/>
                  </a:moveTo>
                  <a:lnTo>
                    <a:pt x="560" y="408"/>
                  </a:lnTo>
                  <a:lnTo>
                    <a:pt x="560" y="353"/>
                  </a:lnTo>
                  <a:lnTo>
                    <a:pt x="296" y="353"/>
                  </a:lnTo>
                  <a:lnTo>
                    <a:pt x="296" y="0"/>
                  </a:lnTo>
                  <a:lnTo>
                    <a:pt x="241" y="0"/>
                  </a:lnTo>
                  <a:lnTo>
                    <a:pt x="230" y="99"/>
                  </a:lnTo>
                  <a:lnTo>
                    <a:pt x="208" y="199"/>
                  </a:lnTo>
                  <a:lnTo>
                    <a:pt x="164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4" y="408"/>
                  </a:lnTo>
                  <a:lnTo>
                    <a:pt x="164" y="938"/>
                  </a:lnTo>
                  <a:lnTo>
                    <a:pt x="175" y="1037"/>
                  </a:lnTo>
                  <a:lnTo>
                    <a:pt x="208" y="1104"/>
                  </a:lnTo>
                  <a:lnTo>
                    <a:pt x="263" y="1148"/>
                  </a:lnTo>
                  <a:lnTo>
                    <a:pt x="318" y="1181"/>
                  </a:lnTo>
                  <a:lnTo>
                    <a:pt x="362" y="1192"/>
                  </a:lnTo>
                  <a:lnTo>
                    <a:pt x="406" y="1192"/>
                  </a:lnTo>
                  <a:lnTo>
                    <a:pt x="494" y="1170"/>
                  </a:lnTo>
                  <a:lnTo>
                    <a:pt x="549" y="1104"/>
                  </a:lnTo>
                  <a:lnTo>
                    <a:pt x="582" y="1026"/>
                  </a:lnTo>
                  <a:lnTo>
                    <a:pt x="593" y="938"/>
                  </a:lnTo>
                  <a:lnTo>
                    <a:pt x="593" y="828"/>
                  </a:lnTo>
                  <a:lnTo>
                    <a:pt x="549" y="828"/>
                  </a:lnTo>
                  <a:lnTo>
                    <a:pt x="549" y="927"/>
                  </a:lnTo>
                  <a:lnTo>
                    <a:pt x="527" y="1048"/>
                  </a:lnTo>
                  <a:lnTo>
                    <a:pt x="483" y="1115"/>
                  </a:lnTo>
                  <a:lnTo>
                    <a:pt x="417" y="1148"/>
                  </a:lnTo>
                  <a:lnTo>
                    <a:pt x="362" y="1126"/>
                  </a:lnTo>
                  <a:lnTo>
                    <a:pt x="318" y="1081"/>
                  </a:lnTo>
                  <a:lnTo>
                    <a:pt x="296" y="1026"/>
                  </a:lnTo>
                  <a:lnTo>
                    <a:pt x="296" y="938"/>
                  </a:lnTo>
                  <a:lnTo>
                    <a:pt x="29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539"/>
            <p:cNvSpPr>
              <a:spLocks/>
            </p:cNvSpPr>
            <p:nvPr/>
          </p:nvSpPr>
          <p:spPr bwMode="auto">
            <a:xfrm>
              <a:off x="36159" y="13093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62" y="541"/>
                </a:cxn>
                <a:cxn ang="0">
                  <a:pos x="528" y="651"/>
                </a:cxn>
                <a:cxn ang="0">
                  <a:pos x="473" y="784"/>
                </a:cxn>
                <a:cxn ang="0">
                  <a:pos x="308" y="828"/>
                </a:cxn>
                <a:cxn ang="0">
                  <a:pos x="132" y="750"/>
                </a:cxn>
                <a:cxn ang="0">
                  <a:pos x="44" y="563"/>
                </a:cxn>
                <a:cxn ang="0">
                  <a:pos x="33" y="530"/>
                </a:cxn>
                <a:cxn ang="0">
                  <a:pos x="0" y="54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08" y="872"/>
                </a:cxn>
                <a:cxn ang="0">
                  <a:pos x="506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319" y="331"/>
                </a:cxn>
                <a:cxn ang="0">
                  <a:pos x="165" y="287"/>
                </a:cxn>
                <a:cxn ang="0">
                  <a:pos x="88" y="177"/>
                </a:cxn>
                <a:cxn ang="0">
                  <a:pos x="132" y="77"/>
                </a:cxn>
                <a:cxn ang="0">
                  <a:pos x="297" y="33"/>
                </a:cxn>
                <a:cxn ang="0">
                  <a:pos x="451" y="77"/>
                </a:cxn>
                <a:cxn ang="0">
                  <a:pos x="506" y="177"/>
                </a:cxn>
                <a:cxn ang="0">
                  <a:pos x="517" y="265"/>
                </a:cxn>
                <a:cxn ang="0">
                  <a:pos x="539" y="276"/>
                </a:cxn>
                <a:cxn ang="0">
                  <a:pos x="561" y="276"/>
                </a:cxn>
                <a:cxn ang="0">
                  <a:pos x="572" y="22"/>
                </a:cxn>
                <a:cxn ang="0">
                  <a:pos x="561" y="0"/>
                </a:cxn>
                <a:cxn ang="0">
                  <a:pos x="528" y="11"/>
                </a:cxn>
                <a:cxn ang="0">
                  <a:pos x="473" y="55"/>
                </a:cxn>
                <a:cxn ang="0">
                  <a:pos x="352" y="0"/>
                </a:cxn>
                <a:cxn ang="0">
                  <a:pos x="176" y="11"/>
                </a:cxn>
                <a:cxn ang="0">
                  <a:pos x="33" y="99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3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62" y="541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4"/>
                  </a:lnTo>
                  <a:lnTo>
                    <a:pt x="407" y="817"/>
                  </a:lnTo>
                  <a:lnTo>
                    <a:pt x="308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77" y="673"/>
                  </a:lnTo>
                  <a:lnTo>
                    <a:pt x="44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11" y="530"/>
                  </a:lnTo>
                  <a:lnTo>
                    <a:pt x="0" y="541"/>
                  </a:lnTo>
                  <a:lnTo>
                    <a:pt x="0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88" y="806"/>
                  </a:lnTo>
                  <a:lnTo>
                    <a:pt x="99" y="784"/>
                  </a:lnTo>
                  <a:lnTo>
                    <a:pt x="187" y="839"/>
                  </a:lnTo>
                  <a:lnTo>
                    <a:pt x="253" y="872"/>
                  </a:lnTo>
                  <a:lnTo>
                    <a:pt x="308" y="872"/>
                  </a:lnTo>
                  <a:lnTo>
                    <a:pt x="429" y="861"/>
                  </a:lnTo>
                  <a:lnTo>
                    <a:pt x="506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61" y="464"/>
                  </a:lnTo>
                  <a:lnTo>
                    <a:pt x="539" y="430"/>
                  </a:lnTo>
                  <a:lnTo>
                    <a:pt x="429" y="364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3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3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17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61" y="276"/>
                  </a:lnTo>
                  <a:lnTo>
                    <a:pt x="572" y="265"/>
                  </a:lnTo>
                  <a:lnTo>
                    <a:pt x="572" y="22"/>
                  </a:lnTo>
                  <a:lnTo>
                    <a:pt x="561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528" y="11"/>
                  </a:lnTo>
                  <a:lnTo>
                    <a:pt x="506" y="22"/>
                  </a:lnTo>
                  <a:lnTo>
                    <a:pt x="473" y="55"/>
                  </a:lnTo>
                  <a:lnTo>
                    <a:pt x="385" y="11"/>
                  </a:lnTo>
                  <a:lnTo>
                    <a:pt x="352" y="0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88" y="55"/>
                  </a:lnTo>
                  <a:lnTo>
                    <a:pt x="33" y="99"/>
                  </a:lnTo>
                  <a:lnTo>
                    <a:pt x="0" y="166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540"/>
            <p:cNvSpPr>
              <a:spLocks/>
            </p:cNvSpPr>
            <p:nvPr/>
          </p:nvSpPr>
          <p:spPr bwMode="auto">
            <a:xfrm>
              <a:off x="8672" y="15730"/>
              <a:ext cx="704" cy="817"/>
            </a:xfrm>
            <a:custGeom>
              <a:avLst/>
              <a:gdLst/>
              <a:ahLst/>
              <a:cxnLst>
                <a:cxn ang="0">
                  <a:pos x="374" y="453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74"/>
                </a:cxn>
                <a:cxn ang="0">
                  <a:pos x="671" y="541"/>
                </a:cxn>
                <a:cxn ang="0">
                  <a:pos x="396" y="409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7"/>
                </a:cxn>
                <a:cxn ang="0">
                  <a:pos x="638" y="177"/>
                </a:cxn>
                <a:cxn ang="0">
                  <a:pos x="616" y="199"/>
                </a:cxn>
                <a:cxn ang="0">
                  <a:pos x="374" y="376"/>
                </a:cxn>
                <a:cxn ang="0">
                  <a:pos x="396" y="67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7"/>
                </a:cxn>
                <a:cxn ang="0">
                  <a:pos x="330" y="376"/>
                </a:cxn>
                <a:cxn ang="0">
                  <a:pos x="88" y="199"/>
                </a:cxn>
                <a:cxn ang="0">
                  <a:pos x="66" y="177"/>
                </a:cxn>
                <a:cxn ang="0">
                  <a:pos x="33" y="177"/>
                </a:cxn>
                <a:cxn ang="0">
                  <a:pos x="22" y="188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9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2"/>
                </a:cxn>
                <a:cxn ang="0">
                  <a:pos x="308" y="762"/>
                </a:cxn>
                <a:cxn ang="0">
                  <a:pos x="308" y="795"/>
                </a:cxn>
                <a:cxn ang="0">
                  <a:pos x="330" y="817"/>
                </a:cxn>
                <a:cxn ang="0">
                  <a:pos x="374" y="817"/>
                </a:cxn>
                <a:cxn ang="0">
                  <a:pos x="396" y="795"/>
                </a:cxn>
                <a:cxn ang="0">
                  <a:pos x="396" y="751"/>
                </a:cxn>
                <a:cxn ang="0">
                  <a:pos x="374" y="453"/>
                </a:cxn>
              </a:cxnLst>
              <a:rect l="0" t="0" r="r" b="b"/>
              <a:pathLst>
                <a:path w="704" h="817">
                  <a:moveTo>
                    <a:pt x="374" y="453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74"/>
                  </a:lnTo>
                  <a:lnTo>
                    <a:pt x="671" y="541"/>
                  </a:lnTo>
                  <a:lnTo>
                    <a:pt x="396" y="409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7"/>
                  </a:lnTo>
                  <a:lnTo>
                    <a:pt x="638" y="177"/>
                  </a:lnTo>
                  <a:lnTo>
                    <a:pt x="616" y="199"/>
                  </a:lnTo>
                  <a:lnTo>
                    <a:pt x="374" y="376"/>
                  </a:lnTo>
                  <a:lnTo>
                    <a:pt x="396" y="67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7"/>
                  </a:lnTo>
                  <a:lnTo>
                    <a:pt x="330" y="376"/>
                  </a:lnTo>
                  <a:lnTo>
                    <a:pt x="88" y="199"/>
                  </a:lnTo>
                  <a:lnTo>
                    <a:pt x="66" y="177"/>
                  </a:lnTo>
                  <a:lnTo>
                    <a:pt x="33" y="177"/>
                  </a:lnTo>
                  <a:lnTo>
                    <a:pt x="22" y="188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9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2"/>
                  </a:lnTo>
                  <a:lnTo>
                    <a:pt x="308" y="762"/>
                  </a:lnTo>
                  <a:lnTo>
                    <a:pt x="308" y="795"/>
                  </a:lnTo>
                  <a:lnTo>
                    <a:pt x="330" y="817"/>
                  </a:lnTo>
                  <a:lnTo>
                    <a:pt x="374" y="817"/>
                  </a:lnTo>
                  <a:lnTo>
                    <a:pt x="396" y="795"/>
                  </a:lnTo>
                  <a:lnTo>
                    <a:pt x="396" y="751"/>
                  </a:lnTo>
                  <a:lnTo>
                    <a:pt x="374" y="4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541"/>
            <p:cNvSpPr>
              <a:spLocks noEditPoints="1"/>
            </p:cNvSpPr>
            <p:nvPr/>
          </p:nvSpPr>
          <p:spPr bwMode="auto">
            <a:xfrm>
              <a:off x="10520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72" y="55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72" y="55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542"/>
            <p:cNvSpPr>
              <a:spLocks/>
            </p:cNvSpPr>
            <p:nvPr/>
          </p:nvSpPr>
          <p:spPr bwMode="auto">
            <a:xfrm>
              <a:off x="11367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543"/>
            <p:cNvSpPr>
              <a:spLocks/>
            </p:cNvSpPr>
            <p:nvPr/>
          </p:nvSpPr>
          <p:spPr bwMode="auto">
            <a:xfrm>
              <a:off x="12269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544"/>
            <p:cNvSpPr>
              <a:spLocks/>
            </p:cNvSpPr>
            <p:nvPr/>
          </p:nvSpPr>
          <p:spPr bwMode="auto">
            <a:xfrm>
              <a:off x="13303" y="15190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545"/>
            <p:cNvSpPr>
              <a:spLocks/>
            </p:cNvSpPr>
            <p:nvPr/>
          </p:nvSpPr>
          <p:spPr bwMode="auto">
            <a:xfrm>
              <a:off x="13952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546"/>
            <p:cNvSpPr>
              <a:spLocks/>
            </p:cNvSpPr>
            <p:nvPr/>
          </p:nvSpPr>
          <p:spPr bwMode="auto">
            <a:xfrm>
              <a:off x="15019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547"/>
            <p:cNvSpPr>
              <a:spLocks noEditPoints="1"/>
            </p:cNvSpPr>
            <p:nvPr/>
          </p:nvSpPr>
          <p:spPr bwMode="auto">
            <a:xfrm>
              <a:off x="16328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548"/>
            <p:cNvSpPr>
              <a:spLocks noEditPoints="1"/>
            </p:cNvSpPr>
            <p:nvPr/>
          </p:nvSpPr>
          <p:spPr bwMode="auto">
            <a:xfrm>
              <a:off x="18286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61" y="55"/>
                </a:cxn>
                <a:cxn ang="0">
                  <a:pos x="594" y="77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61" y="55"/>
                  </a:lnTo>
                  <a:lnTo>
                    <a:pt x="594" y="77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549"/>
            <p:cNvSpPr>
              <a:spLocks/>
            </p:cNvSpPr>
            <p:nvPr/>
          </p:nvSpPr>
          <p:spPr bwMode="auto">
            <a:xfrm>
              <a:off x="19133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550"/>
            <p:cNvSpPr>
              <a:spLocks/>
            </p:cNvSpPr>
            <p:nvPr/>
          </p:nvSpPr>
          <p:spPr bwMode="auto">
            <a:xfrm>
              <a:off x="20035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551"/>
            <p:cNvSpPr>
              <a:spLocks/>
            </p:cNvSpPr>
            <p:nvPr/>
          </p:nvSpPr>
          <p:spPr bwMode="auto">
            <a:xfrm>
              <a:off x="21069" y="15190"/>
              <a:ext cx="439" cy="1898"/>
            </a:xfrm>
            <a:custGeom>
              <a:avLst/>
              <a:gdLst/>
              <a:ahLst/>
              <a:cxnLst>
                <a:cxn ang="0">
                  <a:pos x="439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8" y="33"/>
                </a:cxn>
                <a:cxn ang="0">
                  <a:pos x="439" y="33"/>
                </a:cxn>
                <a:cxn ang="0">
                  <a:pos x="439" y="11"/>
                </a:cxn>
                <a:cxn ang="0">
                  <a:pos x="428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8" y="1898"/>
                </a:cxn>
                <a:cxn ang="0">
                  <a:pos x="439" y="1887"/>
                </a:cxn>
                <a:cxn ang="0">
                  <a:pos x="439" y="1876"/>
                </a:cxn>
              </a:cxnLst>
              <a:rect l="0" t="0" r="r" b="b"/>
              <a:pathLst>
                <a:path w="439" h="1898">
                  <a:moveTo>
                    <a:pt x="439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8" y="33"/>
                  </a:lnTo>
                  <a:lnTo>
                    <a:pt x="439" y="33"/>
                  </a:lnTo>
                  <a:lnTo>
                    <a:pt x="439" y="11"/>
                  </a:lnTo>
                  <a:lnTo>
                    <a:pt x="428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8" y="1898"/>
                  </a:lnTo>
                  <a:lnTo>
                    <a:pt x="439" y="1887"/>
                  </a:lnTo>
                  <a:lnTo>
                    <a:pt x="439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552"/>
            <p:cNvSpPr>
              <a:spLocks/>
            </p:cNvSpPr>
            <p:nvPr/>
          </p:nvSpPr>
          <p:spPr bwMode="auto">
            <a:xfrm>
              <a:off x="21717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553"/>
            <p:cNvSpPr>
              <a:spLocks/>
            </p:cNvSpPr>
            <p:nvPr/>
          </p:nvSpPr>
          <p:spPr bwMode="auto">
            <a:xfrm>
              <a:off x="22784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554"/>
            <p:cNvSpPr>
              <a:spLocks/>
            </p:cNvSpPr>
            <p:nvPr/>
          </p:nvSpPr>
          <p:spPr bwMode="auto">
            <a:xfrm>
              <a:off x="24005" y="15510"/>
              <a:ext cx="1254" cy="1258"/>
            </a:xfrm>
            <a:custGeom>
              <a:avLst/>
              <a:gdLst/>
              <a:ahLst/>
              <a:cxnLst>
                <a:cxn ang="0">
                  <a:pos x="660" y="662"/>
                </a:cxn>
                <a:cxn ang="0">
                  <a:pos x="1243" y="662"/>
                </a:cxn>
                <a:cxn ang="0">
                  <a:pos x="1254" y="651"/>
                </a:cxn>
                <a:cxn ang="0">
                  <a:pos x="1254" y="607"/>
                </a:cxn>
                <a:cxn ang="0">
                  <a:pos x="1243" y="596"/>
                </a:cxn>
                <a:cxn ang="0">
                  <a:pos x="660" y="596"/>
                </a:cxn>
                <a:cxn ang="0">
                  <a:pos x="660" y="11"/>
                </a:cxn>
                <a:cxn ang="0">
                  <a:pos x="649" y="0"/>
                </a:cxn>
                <a:cxn ang="0">
                  <a:pos x="605" y="0"/>
                </a:cxn>
                <a:cxn ang="0">
                  <a:pos x="594" y="11"/>
                </a:cxn>
                <a:cxn ang="0">
                  <a:pos x="594" y="596"/>
                </a:cxn>
                <a:cxn ang="0">
                  <a:pos x="11" y="596"/>
                </a:cxn>
                <a:cxn ang="0">
                  <a:pos x="0" y="607"/>
                </a:cxn>
                <a:cxn ang="0">
                  <a:pos x="0" y="651"/>
                </a:cxn>
                <a:cxn ang="0">
                  <a:pos x="11" y="662"/>
                </a:cxn>
                <a:cxn ang="0">
                  <a:pos x="594" y="662"/>
                </a:cxn>
                <a:cxn ang="0">
                  <a:pos x="594" y="1247"/>
                </a:cxn>
                <a:cxn ang="0">
                  <a:pos x="605" y="1258"/>
                </a:cxn>
                <a:cxn ang="0">
                  <a:pos x="649" y="1258"/>
                </a:cxn>
                <a:cxn ang="0">
                  <a:pos x="660" y="1247"/>
                </a:cxn>
                <a:cxn ang="0">
                  <a:pos x="660" y="1202"/>
                </a:cxn>
                <a:cxn ang="0">
                  <a:pos x="660" y="662"/>
                </a:cxn>
              </a:cxnLst>
              <a:rect l="0" t="0" r="r" b="b"/>
              <a:pathLst>
                <a:path w="1254" h="1258">
                  <a:moveTo>
                    <a:pt x="660" y="662"/>
                  </a:moveTo>
                  <a:lnTo>
                    <a:pt x="1243" y="662"/>
                  </a:lnTo>
                  <a:lnTo>
                    <a:pt x="1254" y="651"/>
                  </a:lnTo>
                  <a:lnTo>
                    <a:pt x="1254" y="607"/>
                  </a:lnTo>
                  <a:lnTo>
                    <a:pt x="1243" y="596"/>
                  </a:lnTo>
                  <a:lnTo>
                    <a:pt x="660" y="596"/>
                  </a:lnTo>
                  <a:lnTo>
                    <a:pt x="660" y="11"/>
                  </a:lnTo>
                  <a:lnTo>
                    <a:pt x="649" y="0"/>
                  </a:lnTo>
                  <a:lnTo>
                    <a:pt x="605" y="0"/>
                  </a:lnTo>
                  <a:lnTo>
                    <a:pt x="594" y="11"/>
                  </a:lnTo>
                  <a:lnTo>
                    <a:pt x="594" y="596"/>
                  </a:lnTo>
                  <a:lnTo>
                    <a:pt x="11" y="596"/>
                  </a:lnTo>
                  <a:lnTo>
                    <a:pt x="0" y="607"/>
                  </a:lnTo>
                  <a:lnTo>
                    <a:pt x="0" y="651"/>
                  </a:lnTo>
                  <a:lnTo>
                    <a:pt x="11" y="662"/>
                  </a:lnTo>
                  <a:lnTo>
                    <a:pt x="594" y="662"/>
                  </a:lnTo>
                  <a:lnTo>
                    <a:pt x="594" y="1247"/>
                  </a:lnTo>
                  <a:lnTo>
                    <a:pt x="605" y="1258"/>
                  </a:lnTo>
                  <a:lnTo>
                    <a:pt x="649" y="1258"/>
                  </a:lnTo>
                  <a:lnTo>
                    <a:pt x="660" y="1247"/>
                  </a:lnTo>
                  <a:lnTo>
                    <a:pt x="660" y="1202"/>
                  </a:lnTo>
                  <a:lnTo>
                    <a:pt x="660" y="6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555"/>
            <p:cNvSpPr>
              <a:spLocks/>
            </p:cNvSpPr>
            <p:nvPr/>
          </p:nvSpPr>
          <p:spPr bwMode="auto">
            <a:xfrm>
              <a:off x="25941" y="15344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1"/>
                </a:cxn>
                <a:cxn ang="0">
                  <a:pos x="66" y="122"/>
                </a:cxn>
                <a:cxn ang="0">
                  <a:pos x="0" y="122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1"/>
                  </a:lnTo>
                  <a:lnTo>
                    <a:pt x="66" y="122"/>
                  </a:lnTo>
                  <a:lnTo>
                    <a:pt x="0" y="122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556"/>
            <p:cNvSpPr>
              <a:spLocks noEditPoints="1"/>
            </p:cNvSpPr>
            <p:nvPr/>
          </p:nvSpPr>
          <p:spPr bwMode="auto">
            <a:xfrm>
              <a:off x="27404" y="15344"/>
              <a:ext cx="407" cy="1269"/>
            </a:xfrm>
            <a:custGeom>
              <a:avLst/>
              <a:gdLst/>
              <a:ahLst/>
              <a:cxnLst>
                <a:cxn ang="0">
                  <a:pos x="264" y="431"/>
                </a:cxn>
                <a:cxn ang="0">
                  <a:pos x="0" y="453"/>
                </a:cxn>
                <a:cxn ang="0">
                  <a:pos x="0" y="508"/>
                </a:cxn>
                <a:cxn ang="0">
                  <a:pos x="55" y="508"/>
                </a:cxn>
                <a:cxn ang="0">
                  <a:pos x="99" y="519"/>
                </a:cxn>
                <a:cxn ang="0">
                  <a:pos x="121" y="530"/>
                </a:cxn>
                <a:cxn ang="0">
                  <a:pos x="132" y="541"/>
                </a:cxn>
                <a:cxn ang="0">
                  <a:pos x="143" y="574"/>
                </a:cxn>
                <a:cxn ang="0">
                  <a:pos x="143" y="1159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1"/>
                </a:cxn>
                <a:cxn ang="0">
                  <a:pos x="275" y="1159"/>
                </a:cxn>
                <a:cxn ang="0">
                  <a:pos x="264" y="1126"/>
                </a:cxn>
                <a:cxn ang="0">
                  <a:pos x="264" y="431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3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31" y="177"/>
                </a:cxn>
                <a:cxn ang="0">
                  <a:pos x="253" y="166"/>
                </a:cxn>
                <a:cxn ang="0">
                  <a:pos x="275" y="133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64" y="431"/>
                  </a:moveTo>
                  <a:lnTo>
                    <a:pt x="0" y="453"/>
                  </a:lnTo>
                  <a:lnTo>
                    <a:pt x="0" y="508"/>
                  </a:lnTo>
                  <a:lnTo>
                    <a:pt x="55" y="508"/>
                  </a:lnTo>
                  <a:lnTo>
                    <a:pt x="99" y="519"/>
                  </a:lnTo>
                  <a:lnTo>
                    <a:pt x="121" y="530"/>
                  </a:lnTo>
                  <a:lnTo>
                    <a:pt x="132" y="541"/>
                  </a:lnTo>
                  <a:lnTo>
                    <a:pt x="143" y="574"/>
                  </a:lnTo>
                  <a:lnTo>
                    <a:pt x="143" y="1159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1"/>
                  </a:lnTo>
                  <a:lnTo>
                    <a:pt x="275" y="1159"/>
                  </a:lnTo>
                  <a:lnTo>
                    <a:pt x="264" y="1126"/>
                  </a:lnTo>
                  <a:lnTo>
                    <a:pt x="264" y="431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3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31" y="177"/>
                  </a:lnTo>
                  <a:lnTo>
                    <a:pt x="253" y="166"/>
                  </a:lnTo>
                  <a:lnTo>
                    <a:pt x="275" y="133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557"/>
            <p:cNvSpPr>
              <a:spLocks/>
            </p:cNvSpPr>
            <p:nvPr/>
          </p:nvSpPr>
          <p:spPr bwMode="auto">
            <a:xfrm>
              <a:off x="27921" y="15278"/>
              <a:ext cx="616" cy="1335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95" y="574"/>
                </a:cxn>
                <a:cxn ang="0">
                  <a:pos x="495" y="519"/>
                </a:cxn>
                <a:cxn ang="0">
                  <a:pos x="275" y="519"/>
                </a:cxn>
                <a:cxn ang="0">
                  <a:pos x="275" y="298"/>
                </a:cxn>
                <a:cxn ang="0">
                  <a:pos x="286" y="188"/>
                </a:cxn>
                <a:cxn ang="0">
                  <a:pos x="330" y="99"/>
                </a:cxn>
                <a:cxn ang="0">
                  <a:pos x="385" y="55"/>
                </a:cxn>
                <a:cxn ang="0">
                  <a:pos x="451" y="33"/>
                </a:cxn>
                <a:cxn ang="0">
                  <a:pos x="462" y="33"/>
                </a:cxn>
                <a:cxn ang="0">
                  <a:pos x="506" y="55"/>
                </a:cxn>
                <a:cxn ang="0">
                  <a:pos x="495" y="66"/>
                </a:cxn>
                <a:cxn ang="0">
                  <a:pos x="473" y="77"/>
                </a:cxn>
                <a:cxn ang="0">
                  <a:pos x="462" y="99"/>
                </a:cxn>
                <a:cxn ang="0">
                  <a:pos x="451" y="132"/>
                </a:cxn>
                <a:cxn ang="0">
                  <a:pos x="451" y="154"/>
                </a:cxn>
                <a:cxn ang="0">
                  <a:pos x="462" y="177"/>
                </a:cxn>
                <a:cxn ang="0">
                  <a:pos x="484" y="199"/>
                </a:cxn>
                <a:cxn ang="0">
                  <a:pos x="506" y="210"/>
                </a:cxn>
                <a:cxn ang="0">
                  <a:pos x="572" y="210"/>
                </a:cxn>
                <a:cxn ang="0">
                  <a:pos x="594" y="199"/>
                </a:cxn>
                <a:cxn ang="0">
                  <a:pos x="616" y="154"/>
                </a:cxn>
                <a:cxn ang="0">
                  <a:pos x="616" y="99"/>
                </a:cxn>
                <a:cxn ang="0">
                  <a:pos x="572" y="33"/>
                </a:cxn>
                <a:cxn ang="0">
                  <a:pos x="539" y="11"/>
                </a:cxn>
                <a:cxn ang="0">
                  <a:pos x="495" y="0"/>
                </a:cxn>
                <a:cxn ang="0">
                  <a:pos x="451" y="0"/>
                </a:cxn>
                <a:cxn ang="0">
                  <a:pos x="363" y="11"/>
                </a:cxn>
                <a:cxn ang="0">
                  <a:pos x="286" y="44"/>
                </a:cxn>
                <a:cxn ang="0">
                  <a:pos x="220" y="110"/>
                </a:cxn>
                <a:cxn ang="0">
                  <a:pos x="176" y="188"/>
                </a:cxn>
                <a:cxn ang="0">
                  <a:pos x="154" y="298"/>
                </a:cxn>
                <a:cxn ang="0">
                  <a:pos x="154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54" y="574"/>
                </a:cxn>
                <a:cxn ang="0">
                  <a:pos x="154" y="1225"/>
                </a:cxn>
                <a:cxn ang="0">
                  <a:pos x="132" y="1269"/>
                </a:cxn>
                <a:cxn ang="0">
                  <a:pos x="99" y="1269"/>
                </a:cxn>
                <a:cxn ang="0">
                  <a:pos x="66" y="1280"/>
                </a:cxn>
                <a:cxn ang="0">
                  <a:pos x="11" y="1280"/>
                </a:cxn>
                <a:cxn ang="0">
                  <a:pos x="11" y="1335"/>
                </a:cxn>
                <a:cxn ang="0">
                  <a:pos x="121" y="1335"/>
                </a:cxn>
                <a:cxn ang="0">
                  <a:pos x="220" y="1324"/>
                </a:cxn>
                <a:cxn ang="0">
                  <a:pos x="341" y="1324"/>
                </a:cxn>
                <a:cxn ang="0">
                  <a:pos x="462" y="1335"/>
                </a:cxn>
                <a:cxn ang="0">
                  <a:pos x="462" y="1280"/>
                </a:cxn>
                <a:cxn ang="0">
                  <a:pos x="374" y="1280"/>
                </a:cxn>
                <a:cxn ang="0">
                  <a:pos x="308" y="1258"/>
                </a:cxn>
                <a:cxn ang="0">
                  <a:pos x="286" y="1236"/>
                </a:cxn>
                <a:cxn ang="0">
                  <a:pos x="286" y="1214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16" h="1335">
                  <a:moveTo>
                    <a:pt x="275" y="574"/>
                  </a:moveTo>
                  <a:lnTo>
                    <a:pt x="495" y="574"/>
                  </a:lnTo>
                  <a:lnTo>
                    <a:pt x="495" y="519"/>
                  </a:lnTo>
                  <a:lnTo>
                    <a:pt x="275" y="519"/>
                  </a:lnTo>
                  <a:lnTo>
                    <a:pt x="275" y="298"/>
                  </a:lnTo>
                  <a:lnTo>
                    <a:pt x="286" y="188"/>
                  </a:lnTo>
                  <a:lnTo>
                    <a:pt x="330" y="99"/>
                  </a:lnTo>
                  <a:lnTo>
                    <a:pt x="385" y="55"/>
                  </a:lnTo>
                  <a:lnTo>
                    <a:pt x="451" y="33"/>
                  </a:lnTo>
                  <a:lnTo>
                    <a:pt x="462" y="33"/>
                  </a:lnTo>
                  <a:lnTo>
                    <a:pt x="506" y="55"/>
                  </a:lnTo>
                  <a:lnTo>
                    <a:pt x="495" y="66"/>
                  </a:lnTo>
                  <a:lnTo>
                    <a:pt x="473" y="77"/>
                  </a:lnTo>
                  <a:lnTo>
                    <a:pt x="462" y="99"/>
                  </a:lnTo>
                  <a:lnTo>
                    <a:pt x="451" y="132"/>
                  </a:lnTo>
                  <a:lnTo>
                    <a:pt x="451" y="154"/>
                  </a:lnTo>
                  <a:lnTo>
                    <a:pt x="462" y="177"/>
                  </a:lnTo>
                  <a:lnTo>
                    <a:pt x="484" y="199"/>
                  </a:lnTo>
                  <a:lnTo>
                    <a:pt x="506" y="210"/>
                  </a:lnTo>
                  <a:lnTo>
                    <a:pt x="572" y="210"/>
                  </a:lnTo>
                  <a:lnTo>
                    <a:pt x="594" y="199"/>
                  </a:lnTo>
                  <a:lnTo>
                    <a:pt x="616" y="154"/>
                  </a:lnTo>
                  <a:lnTo>
                    <a:pt x="616" y="99"/>
                  </a:lnTo>
                  <a:lnTo>
                    <a:pt x="572" y="33"/>
                  </a:lnTo>
                  <a:lnTo>
                    <a:pt x="539" y="11"/>
                  </a:lnTo>
                  <a:lnTo>
                    <a:pt x="495" y="0"/>
                  </a:lnTo>
                  <a:lnTo>
                    <a:pt x="451" y="0"/>
                  </a:lnTo>
                  <a:lnTo>
                    <a:pt x="363" y="11"/>
                  </a:lnTo>
                  <a:lnTo>
                    <a:pt x="286" y="44"/>
                  </a:lnTo>
                  <a:lnTo>
                    <a:pt x="220" y="110"/>
                  </a:lnTo>
                  <a:lnTo>
                    <a:pt x="176" y="188"/>
                  </a:lnTo>
                  <a:lnTo>
                    <a:pt x="154" y="298"/>
                  </a:lnTo>
                  <a:lnTo>
                    <a:pt x="154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54" y="574"/>
                  </a:lnTo>
                  <a:lnTo>
                    <a:pt x="154" y="1225"/>
                  </a:lnTo>
                  <a:lnTo>
                    <a:pt x="132" y="1269"/>
                  </a:lnTo>
                  <a:lnTo>
                    <a:pt x="99" y="1269"/>
                  </a:lnTo>
                  <a:lnTo>
                    <a:pt x="66" y="1280"/>
                  </a:lnTo>
                  <a:lnTo>
                    <a:pt x="11" y="1280"/>
                  </a:lnTo>
                  <a:lnTo>
                    <a:pt x="11" y="1335"/>
                  </a:lnTo>
                  <a:lnTo>
                    <a:pt x="121" y="1335"/>
                  </a:lnTo>
                  <a:lnTo>
                    <a:pt x="220" y="1324"/>
                  </a:lnTo>
                  <a:lnTo>
                    <a:pt x="341" y="1324"/>
                  </a:lnTo>
                  <a:lnTo>
                    <a:pt x="462" y="1335"/>
                  </a:lnTo>
                  <a:lnTo>
                    <a:pt x="462" y="1280"/>
                  </a:lnTo>
                  <a:lnTo>
                    <a:pt x="374" y="1280"/>
                  </a:lnTo>
                  <a:lnTo>
                    <a:pt x="308" y="1258"/>
                  </a:lnTo>
                  <a:lnTo>
                    <a:pt x="286" y="1236"/>
                  </a:lnTo>
                  <a:lnTo>
                    <a:pt x="286" y="1214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558"/>
            <p:cNvSpPr>
              <a:spLocks/>
            </p:cNvSpPr>
            <p:nvPr/>
          </p:nvSpPr>
          <p:spPr bwMode="auto">
            <a:xfrm>
              <a:off x="29131" y="15201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0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0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559"/>
            <p:cNvSpPr>
              <a:spLocks/>
            </p:cNvSpPr>
            <p:nvPr/>
          </p:nvSpPr>
          <p:spPr bwMode="auto">
            <a:xfrm>
              <a:off x="29131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560"/>
            <p:cNvSpPr>
              <a:spLocks noEditPoints="1"/>
            </p:cNvSpPr>
            <p:nvPr/>
          </p:nvSpPr>
          <p:spPr bwMode="auto">
            <a:xfrm>
              <a:off x="30022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561"/>
            <p:cNvSpPr>
              <a:spLocks/>
            </p:cNvSpPr>
            <p:nvPr/>
          </p:nvSpPr>
          <p:spPr bwMode="auto">
            <a:xfrm>
              <a:off x="31364" y="15256"/>
              <a:ext cx="946" cy="1765"/>
            </a:xfrm>
            <a:custGeom>
              <a:avLst/>
              <a:gdLst/>
              <a:ahLst/>
              <a:cxnLst>
                <a:cxn ang="0">
                  <a:pos x="935" y="66"/>
                </a:cxn>
                <a:cxn ang="0">
                  <a:pos x="935" y="55"/>
                </a:cxn>
                <a:cxn ang="0">
                  <a:pos x="946" y="44"/>
                </a:cxn>
                <a:cxn ang="0">
                  <a:pos x="946" y="22"/>
                </a:cxn>
                <a:cxn ang="0">
                  <a:pos x="924" y="0"/>
                </a:cxn>
                <a:cxn ang="0">
                  <a:pos x="891" y="0"/>
                </a:cxn>
                <a:cxn ang="0">
                  <a:pos x="880" y="11"/>
                </a:cxn>
                <a:cxn ang="0">
                  <a:pos x="869" y="33"/>
                </a:cxn>
                <a:cxn ang="0">
                  <a:pos x="11" y="1699"/>
                </a:cxn>
                <a:cxn ang="0">
                  <a:pos x="0" y="1710"/>
                </a:cxn>
                <a:cxn ang="0">
                  <a:pos x="0" y="1743"/>
                </a:cxn>
                <a:cxn ang="0">
                  <a:pos x="22" y="1765"/>
                </a:cxn>
                <a:cxn ang="0">
                  <a:pos x="55" y="1765"/>
                </a:cxn>
                <a:cxn ang="0">
                  <a:pos x="66" y="1754"/>
                </a:cxn>
                <a:cxn ang="0">
                  <a:pos x="77" y="1732"/>
                </a:cxn>
                <a:cxn ang="0">
                  <a:pos x="935" y="66"/>
                </a:cxn>
              </a:cxnLst>
              <a:rect l="0" t="0" r="r" b="b"/>
              <a:pathLst>
                <a:path w="946" h="1765">
                  <a:moveTo>
                    <a:pt x="935" y="66"/>
                  </a:moveTo>
                  <a:lnTo>
                    <a:pt x="935" y="55"/>
                  </a:lnTo>
                  <a:lnTo>
                    <a:pt x="946" y="44"/>
                  </a:lnTo>
                  <a:lnTo>
                    <a:pt x="946" y="22"/>
                  </a:lnTo>
                  <a:lnTo>
                    <a:pt x="924" y="0"/>
                  </a:lnTo>
                  <a:lnTo>
                    <a:pt x="891" y="0"/>
                  </a:lnTo>
                  <a:lnTo>
                    <a:pt x="880" y="11"/>
                  </a:lnTo>
                  <a:lnTo>
                    <a:pt x="869" y="33"/>
                  </a:lnTo>
                  <a:lnTo>
                    <a:pt x="11" y="1699"/>
                  </a:lnTo>
                  <a:lnTo>
                    <a:pt x="0" y="1710"/>
                  </a:lnTo>
                  <a:lnTo>
                    <a:pt x="0" y="1743"/>
                  </a:lnTo>
                  <a:lnTo>
                    <a:pt x="22" y="1765"/>
                  </a:lnTo>
                  <a:lnTo>
                    <a:pt x="55" y="1765"/>
                  </a:lnTo>
                  <a:lnTo>
                    <a:pt x="66" y="1754"/>
                  </a:lnTo>
                  <a:lnTo>
                    <a:pt x="77" y="1732"/>
                  </a:lnTo>
                  <a:lnTo>
                    <a:pt x="935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562"/>
            <p:cNvSpPr>
              <a:spLocks noEditPoints="1"/>
            </p:cNvSpPr>
            <p:nvPr/>
          </p:nvSpPr>
          <p:spPr bwMode="auto">
            <a:xfrm>
              <a:off x="31210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563"/>
            <p:cNvSpPr>
              <a:spLocks/>
            </p:cNvSpPr>
            <p:nvPr/>
          </p:nvSpPr>
          <p:spPr bwMode="auto">
            <a:xfrm>
              <a:off x="33157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564"/>
            <p:cNvSpPr>
              <a:spLocks noEditPoints="1"/>
            </p:cNvSpPr>
            <p:nvPr/>
          </p:nvSpPr>
          <p:spPr bwMode="auto">
            <a:xfrm>
              <a:off x="34103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565"/>
            <p:cNvSpPr>
              <a:spLocks/>
            </p:cNvSpPr>
            <p:nvPr/>
          </p:nvSpPr>
          <p:spPr bwMode="auto">
            <a:xfrm>
              <a:off x="951" y="19581"/>
              <a:ext cx="726" cy="729"/>
            </a:xfrm>
            <a:custGeom>
              <a:avLst/>
              <a:gdLst/>
              <a:ahLst/>
              <a:cxnLst>
                <a:cxn ang="0">
                  <a:pos x="726" y="365"/>
                </a:cxn>
                <a:cxn ang="0">
                  <a:pos x="693" y="221"/>
                </a:cxn>
                <a:cxn ang="0">
                  <a:pos x="616" y="100"/>
                </a:cxn>
                <a:cxn ang="0">
                  <a:pos x="506" y="23"/>
                </a:cxn>
                <a:cxn ang="0">
                  <a:pos x="363" y="0"/>
                </a:cxn>
                <a:cxn ang="0">
                  <a:pos x="220" y="23"/>
                </a:cxn>
                <a:cxn ang="0">
                  <a:pos x="99" y="111"/>
                </a:cxn>
                <a:cxn ang="0">
                  <a:pos x="22" y="221"/>
                </a:cxn>
                <a:cxn ang="0">
                  <a:pos x="0" y="365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7"/>
                </a:cxn>
                <a:cxn ang="0">
                  <a:pos x="363" y="729"/>
                </a:cxn>
                <a:cxn ang="0">
                  <a:pos x="506" y="707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5"/>
                </a:cxn>
              </a:cxnLst>
              <a:rect l="0" t="0" r="r" b="b"/>
              <a:pathLst>
                <a:path w="726" h="729">
                  <a:moveTo>
                    <a:pt x="726" y="365"/>
                  </a:moveTo>
                  <a:lnTo>
                    <a:pt x="693" y="221"/>
                  </a:lnTo>
                  <a:lnTo>
                    <a:pt x="616" y="100"/>
                  </a:lnTo>
                  <a:lnTo>
                    <a:pt x="506" y="23"/>
                  </a:lnTo>
                  <a:lnTo>
                    <a:pt x="363" y="0"/>
                  </a:lnTo>
                  <a:lnTo>
                    <a:pt x="220" y="23"/>
                  </a:lnTo>
                  <a:lnTo>
                    <a:pt x="99" y="111"/>
                  </a:lnTo>
                  <a:lnTo>
                    <a:pt x="22" y="221"/>
                  </a:lnTo>
                  <a:lnTo>
                    <a:pt x="0" y="365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7"/>
                  </a:lnTo>
                  <a:lnTo>
                    <a:pt x="363" y="729"/>
                  </a:lnTo>
                  <a:lnTo>
                    <a:pt x="506" y="707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566"/>
            <p:cNvSpPr>
              <a:spLocks noEditPoints="1"/>
            </p:cNvSpPr>
            <p:nvPr/>
          </p:nvSpPr>
          <p:spPr bwMode="auto">
            <a:xfrm>
              <a:off x="2832" y="19085"/>
              <a:ext cx="1254" cy="1379"/>
            </a:xfrm>
            <a:custGeom>
              <a:avLst/>
              <a:gdLst/>
              <a:ahLst/>
              <a:cxnLst>
                <a:cxn ang="0">
                  <a:pos x="1254" y="695"/>
                </a:cxn>
                <a:cxn ang="0">
                  <a:pos x="1232" y="507"/>
                </a:cxn>
                <a:cxn ang="0">
                  <a:pos x="1166" y="342"/>
                </a:cxn>
                <a:cxn ang="0">
                  <a:pos x="1067" y="199"/>
                </a:cxn>
                <a:cxn ang="0">
                  <a:pos x="946" y="88"/>
                </a:cxn>
                <a:cxn ang="0">
                  <a:pos x="792" y="22"/>
                </a:cxn>
                <a:cxn ang="0">
                  <a:pos x="627" y="0"/>
                </a:cxn>
                <a:cxn ang="0">
                  <a:pos x="462" y="22"/>
                </a:cxn>
                <a:cxn ang="0">
                  <a:pos x="308" y="88"/>
                </a:cxn>
                <a:cxn ang="0">
                  <a:pos x="187" y="199"/>
                </a:cxn>
                <a:cxn ang="0">
                  <a:pos x="88" y="342"/>
                </a:cxn>
                <a:cxn ang="0">
                  <a:pos x="22" y="507"/>
                </a:cxn>
                <a:cxn ang="0">
                  <a:pos x="0" y="695"/>
                </a:cxn>
                <a:cxn ang="0">
                  <a:pos x="22" y="883"/>
                </a:cxn>
                <a:cxn ang="0">
                  <a:pos x="88" y="1048"/>
                </a:cxn>
                <a:cxn ang="0">
                  <a:pos x="187" y="1181"/>
                </a:cxn>
                <a:cxn ang="0">
                  <a:pos x="308" y="1291"/>
                </a:cxn>
                <a:cxn ang="0">
                  <a:pos x="462" y="1357"/>
                </a:cxn>
                <a:cxn ang="0">
                  <a:pos x="627" y="1379"/>
                </a:cxn>
                <a:cxn ang="0">
                  <a:pos x="792" y="1357"/>
                </a:cxn>
                <a:cxn ang="0">
                  <a:pos x="946" y="1280"/>
                </a:cxn>
                <a:cxn ang="0">
                  <a:pos x="1067" y="1181"/>
                </a:cxn>
                <a:cxn ang="0">
                  <a:pos x="1166" y="1037"/>
                </a:cxn>
                <a:cxn ang="0">
                  <a:pos x="1232" y="872"/>
                </a:cxn>
                <a:cxn ang="0">
                  <a:pos x="1254" y="695"/>
                </a:cxn>
                <a:cxn ang="0">
                  <a:pos x="627" y="1324"/>
                </a:cxn>
                <a:cxn ang="0">
                  <a:pos x="550" y="1313"/>
                </a:cxn>
                <a:cxn ang="0">
                  <a:pos x="462" y="1280"/>
                </a:cxn>
                <a:cxn ang="0">
                  <a:pos x="374" y="1225"/>
                </a:cxn>
                <a:cxn ang="0">
                  <a:pos x="308" y="1136"/>
                </a:cxn>
                <a:cxn ang="0">
                  <a:pos x="242" y="1015"/>
                </a:cxn>
                <a:cxn ang="0">
                  <a:pos x="209" y="861"/>
                </a:cxn>
                <a:cxn ang="0">
                  <a:pos x="187" y="662"/>
                </a:cxn>
                <a:cxn ang="0">
                  <a:pos x="209" y="474"/>
                </a:cxn>
                <a:cxn ang="0">
                  <a:pos x="253" y="320"/>
                </a:cxn>
                <a:cxn ang="0">
                  <a:pos x="308" y="210"/>
                </a:cxn>
                <a:cxn ang="0">
                  <a:pos x="385" y="132"/>
                </a:cxn>
                <a:cxn ang="0">
                  <a:pos x="473" y="77"/>
                </a:cxn>
                <a:cxn ang="0">
                  <a:pos x="550" y="55"/>
                </a:cxn>
                <a:cxn ang="0">
                  <a:pos x="627" y="44"/>
                </a:cxn>
                <a:cxn ang="0">
                  <a:pos x="704" y="55"/>
                </a:cxn>
                <a:cxn ang="0">
                  <a:pos x="781" y="77"/>
                </a:cxn>
                <a:cxn ang="0">
                  <a:pos x="869" y="132"/>
                </a:cxn>
                <a:cxn ang="0">
                  <a:pos x="946" y="221"/>
                </a:cxn>
                <a:cxn ang="0">
                  <a:pos x="1001" y="331"/>
                </a:cxn>
                <a:cxn ang="0">
                  <a:pos x="1045" y="474"/>
                </a:cxn>
                <a:cxn ang="0">
                  <a:pos x="1056" y="662"/>
                </a:cxn>
                <a:cxn ang="0">
                  <a:pos x="1045" y="861"/>
                </a:cxn>
                <a:cxn ang="0">
                  <a:pos x="1001" y="1015"/>
                </a:cxn>
                <a:cxn ang="0">
                  <a:pos x="946" y="1136"/>
                </a:cxn>
                <a:cxn ang="0">
                  <a:pos x="869" y="1225"/>
                </a:cxn>
                <a:cxn ang="0">
                  <a:pos x="792" y="1280"/>
                </a:cxn>
                <a:cxn ang="0">
                  <a:pos x="704" y="1313"/>
                </a:cxn>
                <a:cxn ang="0">
                  <a:pos x="627" y="1324"/>
                </a:cxn>
              </a:cxnLst>
              <a:rect l="0" t="0" r="r" b="b"/>
              <a:pathLst>
                <a:path w="1254" h="1379">
                  <a:moveTo>
                    <a:pt x="1254" y="695"/>
                  </a:moveTo>
                  <a:lnTo>
                    <a:pt x="1232" y="507"/>
                  </a:lnTo>
                  <a:lnTo>
                    <a:pt x="1166" y="342"/>
                  </a:lnTo>
                  <a:lnTo>
                    <a:pt x="1067" y="199"/>
                  </a:lnTo>
                  <a:lnTo>
                    <a:pt x="946" y="88"/>
                  </a:lnTo>
                  <a:lnTo>
                    <a:pt x="792" y="22"/>
                  </a:lnTo>
                  <a:lnTo>
                    <a:pt x="627" y="0"/>
                  </a:lnTo>
                  <a:lnTo>
                    <a:pt x="462" y="22"/>
                  </a:lnTo>
                  <a:lnTo>
                    <a:pt x="308" y="88"/>
                  </a:lnTo>
                  <a:lnTo>
                    <a:pt x="187" y="199"/>
                  </a:lnTo>
                  <a:lnTo>
                    <a:pt x="88" y="342"/>
                  </a:lnTo>
                  <a:lnTo>
                    <a:pt x="22" y="507"/>
                  </a:lnTo>
                  <a:lnTo>
                    <a:pt x="0" y="695"/>
                  </a:lnTo>
                  <a:lnTo>
                    <a:pt x="22" y="883"/>
                  </a:lnTo>
                  <a:lnTo>
                    <a:pt x="88" y="1048"/>
                  </a:lnTo>
                  <a:lnTo>
                    <a:pt x="187" y="1181"/>
                  </a:lnTo>
                  <a:lnTo>
                    <a:pt x="308" y="1291"/>
                  </a:lnTo>
                  <a:lnTo>
                    <a:pt x="462" y="1357"/>
                  </a:lnTo>
                  <a:lnTo>
                    <a:pt x="627" y="1379"/>
                  </a:lnTo>
                  <a:lnTo>
                    <a:pt x="792" y="1357"/>
                  </a:lnTo>
                  <a:lnTo>
                    <a:pt x="946" y="1280"/>
                  </a:lnTo>
                  <a:lnTo>
                    <a:pt x="1067" y="1181"/>
                  </a:lnTo>
                  <a:lnTo>
                    <a:pt x="1166" y="1037"/>
                  </a:lnTo>
                  <a:lnTo>
                    <a:pt x="1232" y="872"/>
                  </a:lnTo>
                  <a:lnTo>
                    <a:pt x="1254" y="695"/>
                  </a:lnTo>
                  <a:close/>
                  <a:moveTo>
                    <a:pt x="627" y="1324"/>
                  </a:moveTo>
                  <a:lnTo>
                    <a:pt x="550" y="1313"/>
                  </a:lnTo>
                  <a:lnTo>
                    <a:pt x="462" y="1280"/>
                  </a:lnTo>
                  <a:lnTo>
                    <a:pt x="374" y="1225"/>
                  </a:lnTo>
                  <a:lnTo>
                    <a:pt x="308" y="1136"/>
                  </a:lnTo>
                  <a:lnTo>
                    <a:pt x="242" y="1015"/>
                  </a:lnTo>
                  <a:lnTo>
                    <a:pt x="209" y="861"/>
                  </a:lnTo>
                  <a:lnTo>
                    <a:pt x="187" y="662"/>
                  </a:lnTo>
                  <a:lnTo>
                    <a:pt x="209" y="474"/>
                  </a:lnTo>
                  <a:lnTo>
                    <a:pt x="253" y="320"/>
                  </a:lnTo>
                  <a:lnTo>
                    <a:pt x="308" y="210"/>
                  </a:lnTo>
                  <a:lnTo>
                    <a:pt x="385" y="132"/>
                  </a:lnTo>
                  <a:lnTo>
                    <a:pt x="473" y="77"/>
                  </a:lnTo>
                  <a:lnTo>
                    <a:pt x="550" y="55"/>
                  </a:lnTo>
                  <a:lnTo>
                    <a:pt x="627" y="44"/>
                  </a:lnTo>
                  <a:lnTo>
                    <a:pt x="704" y="55"/>
                  </a:lnTo>
                  <a:lnTo>
                    <a:pt x="781" y="77"/>
                  </a:lnTo>
                  <a:lnTo>
                    <a:pt x="869" y="132"/>
                  </a:lnTo>
                  <a:lnTo>
                    <a:pt x="946" y="221"/>
                  </a:lnTo>
                  <a:lnTo>
                    <a:pt x="1001" y="331"/>
                  </a:lnTo>
                  <a:lnTo>
                    <a:pt x="1045" y="474"/>
                  </a:lnTo>
                  <a:lnTo>
                    <a:pt x="1056" y="662"/>
                  </a:lnTo>
                  <a:lnTo>
                    <a:pt x="1045" y="861"/>
                  </a:lnTo>
                  <a:lnTo>
                    <a:pt x="1001" y="1015"/>
                  </a:lnTo>
                  <a:lnTo>
                    <a:pt x="946" y="1136"/>
                  </a:lnTo>
                  <a:lnTo>
                    <a:pt x="869" y="1225"/>
                  </a:lnTo>
                  <a:lnTo>
                    <a:pt x="792" y="1280"/>
                  </a:lnTo>
                  <a:lnTo>
                    <a:pt x="704" y="1313"/>
                  </a:lnTo>
                  <a:lnTo>
                    <a:pt x="627" y="13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567"/>
            <p:cNvSpPr>
              <a:spLocks/>
            </p:cNvSpPr>
            <p:nvPr/>
          </p:nvSpPr>
          <p:spPr bwMode="auto">
            <a:xfrm>
              <a:off x="4251" y="19581"/>
              <a:ext cx="957" cy="861"/>
            </a:xfrm>
            <a:custGeom>
              <a:avLst/>
              <a:gdLst/>
              <a:ahLst/>
              <a:cxnLst>
                <a:cxn ang="0">
                  <a:pos x="682" y="685"/>
                </a:cxn>
                <a:cxn ang="0">
                  <a:pos x="682" y="861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902" y="784"/>
                </a:cxn>
                <a:cxn ang="0">
                  <a:pos x="858" y="773"/>
                </a:cxn>
                <a:cxn ang="0">
                  <a:pos x="836" y="762"/>
                </a:cxn>
                <a:cxn ang="0">
                  <a:pos x="814" y="740"/>
                </a:cxn>
                <a:cxn ang="0">
                  <a:pos x="814" y="0"/>
                </a:cxn>
                <a:cxn ang="0">
                  <a:pos x="528" y="23"/>
                </a:cxn>
                <a:cxn ang="0">
                  <a:pos x="528" y="78"/>
                </a:cxn>
                <a:cxn ang="0">
                  <a:pos x="583" y="78"/>
                </a:cxn>
                <a:cxn ang="0">
                  <a:pos x="627" y="89"/>
                </a:cxn>
                <a:cxn ang="0">
                  <a:pos x="649" y="100"/>
                </a:cxn>
                <a:cxn ang="0">
                  <a:pos x="671" y="122"/>
                </a:cxn>
                <a:cxn ang="0">
                  <a:pos x="682" y="144"/>
                </a:cxn>
                <a:cxn ang="0">
                  <a:pos x="682" y="519"/>
                </a:cxn>
                <a:cxn ang="0">
                  <a:pos x="660" y="640"/>
                </a:cxn>
                <a:cxn ang="0">
                  <a:pos x="616" y="729"/>
                </a:cxn>
                <a:cxn ang="0">
                  <a:pos x="539" y="795"/>
                </a:cxn>
                <a:cxn ang="0">
                  <a:pos x="451" y="817"/>
                </a:cxn>
                <a:cxn ang="0">
                  <a:pos x="374" y="806"/>
                </a:cxn>
                <a:cxn ang="0">
                  <a:pos x="319" y="784"/>
                </a:cxn>
                <a:cxn ang="0">
                  <a:pos x="297" y="740"/>
                </a:cxn>
                <a:cxn ang="0">
                  <a:pos x="286" y="685"/>
                </a:cxn>
                <a:cxn ang="0">
                  <a:pos x="286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43" y="111"/>
                </a:cxn>
                <a:cxn ang="0">
                  <a:pos x="143" y="144"/>
                </a:cxn>
                <a:cxn ang="0">
                  <a:pos x="154" y="188"/>
                </a:cxn>
                <a:cxn ang="0">
                  <a:pos x="154" y="618"/>
                </a:cxn>
                <a:cxn ang="0">
                  <a:pos x="165" y="685"/>
                </a:cxn>
                <a:cxn ang="0">
                  <a:pos x="187" y="751"/>
                </a:cxn>
                <a:cxn ang="0">
                  <a:pos x="242" y="806"/>
                </a:cxn>
                <a:cxn ang="0">
                  <a:pos x="319" y="850"/>
                </a:cxn>
                <a:cxn ang="0">
                  <a:pos x="440" y="861"/>
                </a:cxn>
                <a:cxn ang="0">
                  <a:pos x="539" y="839"/>
                </a:cxn>
                <a:cxn ang="0">
                  <a:pos x="616" y="784"/>
                </a:cxn>
                <a:cxn ang="0">
                  <a:pos x="682" y="685"/>
                </a:cxn>
              </a:cxnLst>
              <a:rect l="0" t="0" r="r" b="b"/>
              <a:pathLst>
                <a:path w="957" h="861">
                  <a:moveTo>
                    <a:pt x="682" y="685"/>
                  </a:moveTo>
                  <a:lnTo>
                    <a:pt x="682" y="861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62"/>
                  </a:lnTo>
                  <a:lnTo>
                    <a:pt x="814" y="740"/>
                  </a:lnTo>
                  <a:lnTo>
                    <a:pt x="814" y="0"/>
                  </a:lnTo>
                  <a:lnTo>
                    <a:pt x="528" y="23"/>
                  </a:lnTo>
                  <a:lnTo>
                    <a:pt x="528" y="78"/>
                  </a:lnTo>
                  <a:lnTo>
                    <a:pt x="583" y="78"/>
                  </a:lnTo>
                  <a:lnTo>
                    <a:pt x="627" y="89"/>
                  </a:lnTo>
                  <a:lnTo>
                    <a:pt x="649" y="100"/>
                  </a:lnTo>
                  <a:lnTo>
                    <a:pt x="671" y="122"/>
                  </a:lnTo>
                  <a:lnTo>
                    <a:pt x="682" y="144"/>
                  </a:lnTo>
                  <a:lnTo>
                    <a:pt x="682" y="519"/>
                  </a:lnTo>
                  <a:lnTo>
                    <a:pt x="660" y="640"/>
                  </a:lnTo>
                  <a:lnTo>
                    <a:pt x="616" y="729"/>
                  </a:lnTo>
                  <a:lnTo>
                    <a:pt x="539" y="795"/>
                  </a:lnTo>
                  <a:lnTo>
                    <a:pt x="451" y="817"/>
                  </a:lnTo>
                  <a:lnTo>
                    <a:pt x="374" y="806"/>
                  </a:lnTo>
                  <a:lnTo>
                    <a:pt x="319" y="784"/>
                  </a:lnTo>
                  <a:lnTo>
                    <a:pt x="297" y="740"/>
                  </a:lnTo>
                  <a:lnTo>
                    <a:pt x="286" y="685"/>
                  </a:lnTo>
                  <a:lnTo>
                    <a:pt x="286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43" y="111"/>
                  </a:lnTo>
                  <a:lnTo>
                    <a:pt x="143" y="144"/>
                  </a:lnTo>
                  <a:lnTo>
                    <a:pt x="154" y="188"/>
                  </a:lnTo>
                  <a:lnTo>
                    <a:pt x="154" y="618"/>
                  </a:lnTo>
                  <a:lnTo>
                    <a:pt x="165" y="685"/>
                  </a:lnTo>
                  <a:lnTo>
                    <a:pt x="187" y="751"/>
                  </a:lnTo>
                  <a:lnTo>
                    <a:pt x="242" y="806"/>
                  </a:lnTo>
                  <a:lnTo>
                    <a:pt x="319" y="850"/>
                  </a:lnTo>
                  <a:lnTo>
                    <a:pt x="440" y="861"/>
                  </a:lnTo>
                  <a:lnTo>
                    <a:pt x="539" y="839"/>
                  </a:lnTo>
                  <a:lnTo>
                    <a:pt x="616" y="784"/>
                  </a:lnTo>
                  <a:lnTo>
                    <a:pt x="682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568"/>
            <p:cNvSpPr>
              <a:spLocks/>
            </p:cNvSpPr>
            <p:nvPr/>
          </p:nvSpPr>
          <p:spPr bwMode="auto">
            <a:xfrm>
              <a:off x="5285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54" y="409"/>
                </a:cxn>
                <a:cxn ang="0">
                  <a:pos x="154" y="938"/>
                </a:cxn>
                <a:cxn ang="0">
                  <a:pos x="165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39" y="828"/>
                </a:cxn>
                <a:cxn ang="0">
                  <a:pos x="539" y="927"/>
                </a:cxn>
                <a:cxn ang="0">
                  <a:pos x="528" y="1027"/>
                </a:cxn>
                <a:cxn ang="0">
                  <a:pos x="506" y="1093"/>
                </a:cxn>
                <a:cxn ang="0">
                  <a:pos x="462" y="1126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86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54" y="409"/>
                  </a:lnTo>
                  <a:lnTo>
                    <a:pt x="154" y="938"/>
                  </a:lnTo>
                  <a:lnTo>
                    <a:pt x="165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39" y="828"/>
                  </a:lnTo>
                  <a:lnTo>
                    <a:pt x="539" y="927"/>
                  </a:lnTo>
                  <a:lnTo>
                    <a:pt x="528" y="1027"/>
                  </a:lnTo>
                  <a:lnTo>
                    <a:pt x="506" y="1093"/>
                  </a:lnTo>
                  <a:lnTo>
                    <a:pt x="462" y="1126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86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569"/>
            <p:cNvSpPr>
              <a:spLocks noEditPoints="1"/>
            </p:cNvSpPr>
            <p:nvPr/>
          </p:nvSpPr>
          <p:spPr bwMode="auto">
            <a:xfrm>
              <a:off x="6033" y="19581"/>
              <a:ext cx="935" cy="1203"/>
            </a:xfrm>
            <a:custGeom>
              <a:avLst/>
              <a:gdLst/>
              <a:ahLst/>
              <a:cxnLst>
                <a:cxn ang="0">
                  <a:pos x="286" y="199"/>
                </a:cxn>
                <a:cxn ang="0">
                  <a:pos x="352" y="122"/>
                </a:cxn>
                <a:cxn ang="0">
                  <a:pos x="429" y="67"/>
                </a:cxn>
                <a:cxn ang="0">
                  <a:pos x="528" y="45"/>
                </a:cxn>
                <a:cxn ang="0">
                  <a:pos x="627" y="78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81" y="431"/>
                </a:cxn>
                <a:cxn ang="0">
                  <a:pos x="759" y="585"/>
                </a:cxn>
                <a:cxn ang="0">
                  <a:pos x="693" y="707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7"/>
                </a:cxn>
                <a:cxn ang="0">
                  <a:pos x="297" y="685"/>
                </a:cxn>
                <a:cxn ang="0">
                  <a:pos x="286" y="674"/>
                </a:cxn>
                <a:cxn ang="0">
                  <a:pos x="286" y="618"/>
                </a:cxn>
                <a:cxn ang="0">
                  <a:pos x="286" y="199"/>
                </a:cxn>
                <a:cxn ang="0">
                  <a:pos x="286" y="729"/>
                </a:cxn>
                <a:cxn ang="0">
                  <a:pos x="308" y="762"/>
                </a:cxn>
                <a:cxn ang="0">
                  <a:pos x="352" y="806"/>
                </a:cxn>
                <a:cxn ang="0">
                  <a:pos x="418" y="839"/>
                </a:cxn>
                <a:cxn ang="0">
                  <a:pos x="517" y="861"/>
                </a:cxn>
                <a:cxn ang="0">
                  <a:pos x="649" y="839"/>
                </a:cxn>
                <a:cxn ang="0">
                  <a:pos x="759" y="784"/>
                </a:cxn>
                <a:cxn ang="0">
                  <a:pos x="858" y="685"/>
                </a:cxn>
                <a:cxn ang="0">
                  <a:pos x="913" y="563"/>
                </a:cxn>
                <a:cxn ang="0">
                  <a:pos x="935" y="431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8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5"/>
                </a:cxn>
                <a:cxn ang="0">
                  <a:pos x="308" y="89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88" y="78"/>
                </a:cxn>
                <a:cxn ang="0">
                  <a:pos x="121" y="89"/>
                </a:cxn>
                <a:cxn ang="0">
                  <a:pos x="132" y="100"/>
                </a:cxn>
                <a:cxn ang="0">
                  <a:pos x="154" y="144"/>
                </a:cxn>
                <a:cxn ang="0">
                  <a:pos x="154" y="1093"/>
                </a:cxn>
                <a:cxn ang="0">
                  <a:pos x="143" y="1126"/>
                </a:cxn>
                <a:cxn ang="0">
                  <a:pos x="99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86" y="740"/>
                </a:cxn>
                <a:cxn ang="0">
                  <a:pos x="286" y="729"/>
                </a:cxn>
              </a:cxnLst>
              <a:rect l="0" t="0" r="r" b="b"/>
              <a:pathLst>
                <a:path w="935" h="1203">
                  <a:moveTo>
                    <a:pt x="286" y="199"/>
                  </a:moveTo>
                  <a:lnTo>
                    <a:pt x="352" y="122"/>
                  </a:lnTo>
                  <a:lnTo>
                    <a:pt x="429" y="67"/>
                  </a:lnTo>
                  <a:lnTo>
                    <a:pt x="528" y="45"/>
                  </a:lnTo>
                  <a:lnTo>
                    <a:pt x="627" y="78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81" y="431"/>
                  </a:lnTo>
                  <a:lnTo>
                    <a:pt x="759" y="585"/>
                  </a:lnTo>
                  <a:lnTo>
                    <a:pt x="693" y="707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7"/>
                  </a:lnTo>
                  <a:lnTo>
                    <a:pt x="297" y="685"/>
                  </a:lnTo>
                  <a:lnTo>
                    <a:pt x="286" y="674"/>
                  </a:lnTo>
                  <a:lnTo>
                    <a:pt x="286" y="618"/>
                  </a:lnTo>
                  <a:lnTo>
                    <a:pt x="286" y="199"/>
                  </a:lnTo>
                  <a:close/>
                  <a:moveTo>
                    <a:pt x="286" y="729"/>
                  </a:moveTo>
                  <a:lnTo>
                    <a:pt x="308" y="762"/>
                  </a:lnTo>
                  <a:lnTo>
                    <a:pt x="352" y="806"/>
                  </a:lnTo>
                  <a:lnTo>
                    <a:pt x="418" y="839"/>
                  </a:lnTo>
                  <a:lnTo>
                    <a:pt x="517" y="861"/>
                  </a:lnTo>
                  <a:lnTo>
                    <a:pt x="649" y="839"/>
                  </a:lnTo>
                  <a:lnTo>
                    <a:pt x="759" y="784"/>
                  </a:lnTo>
                  <a:lnTo>
                    <a:pt x="858" y="685"/>
                  </a:lnTo>
                  <a:lnTo>
                    <a:pt x="913" y="563"/>
                  </a:lnTo>
                  <a:lnTo>
                    <a:pt x="935" y="431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8"/>
                  </a:lnTo>
                  <a:lnTo>
                    <a:pt x="660" y="23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5"/>
                  </a:lnTo>
                  <a:lnTo>
                    <a:pt x="308" y="89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88" y="78"/>
                  </a:lnTo>
                  <a:lnTo>
                    <a:pt x="121" y="89"/>
                  </a:lnTo>
                  <a:lnTo>
                    <a:pt x="132" y="100"/>
                  </a:lnTo>
                  <a:lnTo>
                    <a:pt x="154" y="144"/>
                  </a:lnTo>
                  <a:lnTo>
                    <a:pt x="154" y="1093"/>
                  </a:lnTo>
                  <a:lnTo>
                    <a:pt x="143" y="1126"/>
                  </a:lnTo>
                  <a:lnTo>
                    <a:pt x="99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86" y="740"/>
                  </a:lnTo>
                  <a:lnTo>
                    <a:pt x="286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570"/>
            <p:cNvSpPr>
              <a:spLocks/>
            </p:cNvSpPr>
            <p:nvPr/>
          </p:nvSpPr>
          <p:spPr bwMode="auto">
            <a:xfrm>
              <a:off x="7100" y="19581"/>
              <a:ext cx="945" cy="861"/>
            </a:xfrm>
            <a:custGeom>
              <a:avLst/>
              <a:gdLst/>
              <a:ahLst/>
              <a:cxnLst>
                <a:cxn ang="0">
                  <a:pos x="670" y="685"/>
                </a:cxn>
                <a:cxn ang="0">
                  <a:pos x="670" y="861"/>
                </a:cxn>
                <a:cxn ang="0">
                  <a:pos x="945" y="839"/>
                </a:cxn>
                <a:cxn ang="0">
                  <a:pos x="945" y="784"/>
                </a:cxn>
                <a:cxn ang="0">
                  <a:pos x="890" y="784"/>
                </a:cxn>
                <a:cxn ang="0">
                  <a:pos x="846" y="773"/>
                </a:cxn>
                <a:cxn ang="0">
                  <a:pos x="824" y="762"/>
                </a:cxn>
                <a:cxn ang="0">
                  <a:pos x="802" y="718"/>
                </a:cxn>
                <a:cxn ang="0">
                  <a:pos x="802" y="0"/>
                </a:cxn>
                <a:cxn ang="0">
                  <a:pos x="516" y="23"/>
                </a:cxn>
                <a:cxn ang="0">
                  <a:pos x="516" y="78"/>
                </a:cxn>
                <a:cxn ang="0">
                  <a:pos x="571" y="78"/>
                </a:cxn>
                <a:cxn ang="0">
                  <a:pos x="604" y="89"/>
                </a:cxn>
                <a:cxn ang="0">
                  <a:pos x="637" y="89"/>
                </a:cxn>
                <a:cxn ang="0">
                  <a:pos x="648" y="100"/>
                </a:cxn>
                <a:cxn ang="0">
                  <a:pos x="659" y="122"/>
                </a:cxn>
                <a:cxn ang="0">
                  <a:pos x="670" y="155"/>
                </a:cxn>
                <a:cxn ang="0">
                  <a:pos x="670" y="519"/>
                </a:cxn>
                <a:cxn ang="0">
                  <a:pos x="648" y="640"/>
                </a:cxn>
                <a:cxn ang="0">
                  <a:pos x="604" y="729"/>
                </a:cxn>
                <a:cxn ang="0">
                  <a:pos x="538" y="795"/>
                </a:cxn>
                <a:cxn ang="0">
                  <a:pos x="439" y="817"/>
                </a:cxn>
                <a:cxn ang="0">
                  <a:pos x="362" y="806"/>
                </a:cxn>
                <a:cxn ang="0">
                  <a:pos x="308" y="784"/>
                </a:cxn>
                <a:cxn ang="0">
                  <a:pos x="286" y="740"/>
                </a:cxn>
                <a:cxn ang="0">
                  <a:pos x="275" y="685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121" y="100"/>
                </a:cxn>
                <a:cxn ang="0">
                  <a:pos x="132" y="111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5"/>
                </a:cxn>
                <a:cxn ang="0">
                  <a:pos x="176" y="751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8" y="861"/>
                </a:cxn>
                <a:cxn ang="0">
                  <a:pos x="527" y="839"/>
                </a:cxn>
                <a:cxn ang="0">
                  <a:pos x="615" y="784"/>
                </a:cxn>
                <a:cxn ang="0">
                  <a:pos x="670" y="685"/>
                </a:cxn>
              </a:cxnLst>
              <a:rect l="0" t="0" r="r" b="b"/>
              <a:pathLst>
                <a:path w="945" h="861">
                  <a:moveTo>
                    <a:pt x="670" y="685"/>
                  </a:moveTo>
                  <a:lnTo>
                    <a:pt x="670" y="861"/>
                  </a:lnTo>
                  <a:lnTo>
                    <a:pt x="945" y="839"/>
                  </a:lnTo>
                  <a:lnTo>
                    <a:pt x="945" y="784"/>
                  </a:lnTo>
                  <a:lnTo>
                    <a:pt x="890" y="784"/>
                  </a:lnTo>
                  <a:lnTo>
                    <a:pt x="846" y="773"/>
                  </a:lnTo>
                  <a:lnTo>
                    <a:pt x="824" y="762"/>
                  </a:lnTo>
                  <a:lnTo>
                    <a:pt x="802" y="718"/>
                  </a:lnTo>
                  <a:lnTo>
                    <a:pt x="802" y="0"/>
                  </a:lnTo>
                  <a:lnTo>
                    <a:pt x="516" y="23"/>
                  </a:lnTo>
                  <a:lnTo>
                    <a:pt x="516" y="78"/>
                  </a:lnTo>
                  <a:lnTo>
                    <a:pt x="571" y="78"/>
                  </a:lnTo>
                  <a:lnTo>
                    <a:pt x="604" y="89"/>
                  </a:lnTo>
                  <a:lnTo>
                    <a:pt x="637" y="89"/>
                  </a:lnTo>
                  <a:lnTo>
                    <a:pt x="648" y="100"/>
                  </a:lnTo>
                  <a:lnTo>
                    <a:pt x="659" y="122"/>
                  </a:lnTo>
                  <a:lnTo>
                    <a:pt x="670" y="155"/>
                  </a:lnTo>
                  <a:lnTo>
                    <a:pt x="670" y="519"/>
                  </a:lnTo>
                  <a:lnTo>
                    <a:pt x="648" y="640"/>
                  </a:lnTo>
                  <a:lnTo>
                    <a:pt x="604" y="729"/>
                  </a:lnTo>
                  <a:lnTo>
                    <a:pt x="538" y="795"/>
                  </a:lnTo>
                  <a:lnTo>
                    <a:pt x="439" y="817"/>
                  </a:lnTo>
                  <a:lnTo>
                    <a:pt x="362" y="806"/>
                  </a:lnTo>
                  <a:lnTo>
                    <a:pt x="308" y="784"/>
                  </a:lnTo>
                  <a:lnTo>
                    <a:pt x="286" y="740"/>
                  </a:lnTo>
                  <a:lnTo>
                    <a:pt x="275" y="685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32" y="111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5"/>
                  </a:lnTo>
                  <a:lnTo>
                    <a:pt x="176" y="751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8" y="861"/>
                  </a:lnTo>
                  <a:lnTo>
                    <a:pt x="527" y="839"/>
                  </a:lnTo>
                  <a:lnTo>
                    <a:pt x="615" y="784"/>
                  </a:lnTo>
                  <a:lnTo>
                    <a:pt x="670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571"/>
            <p:cNvSpPr>
              <a:spLocks/>
            </p:cNvSpPr>
            <p:nvPr/>
          </p:nvSpPr>
          <p:spPr bwMode="auto">
            <a:xfrm>
              <a:off x="8122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65" y="409"/>
                </a:cxn>
                <a:cxn ang="0">
                  <a:pos x="165" y="938"/>
                </a:cxn>
                <a:cxn ang="0">
                  <a:pos x="176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9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65" y="409"/>
                  </a:lnTo>
                  <a:lnTo>
                    <a:pt x="165" y="938"/>
                  </a:lnTo>
                  <a:lnTo>
                    <a:pt x="176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9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572"/>
            <p:cNvSpPr>
              <a:spLocks/>
            </p:cNvSpPr>
            <p:nvPr/>
          </p:nvSpPr>
          <p:spPr bwMode="auto">
            <a:xfrm>
              <a:off x="956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573"/>
            <p:cNvSpPr>
              <a:spLocks/>
            </p:cNvSpPr>
            <p:nvPr/>
          </p:nvSpPr>
          <p:spPr bwMode="auto">
            <a:xfrm>
              <a:off x="10630" y="19107"/>
              <a:ext cx="539" cy="574"/>
            </a:xfrm>
            <a:custGeom>
              <a:avLst/>
              <a:gdLst/>
              <a:ahLst/>
              <a:cxnLst>
                <a:cxn ang="0">
                  <a:pos x="506" y="199"/>
                </a:cxn>
                <a:cxn ang="0">
                  <a:pos x="539" y="165"/>
                </a:cxn>
                <a:cxn ang="0">
                  <a:pos x="539" y="154"/>
                </a:cxn>
                <a:cxn ang="0">
                  <a:pos x="528" y="132"/>
                </a:cxn>
                <a:cxn ang="0">
                  <a:pos x="517" y="121"/>
                </a:cxn>
                <a:cxn ang="0">
                  <a:pos x="473" y="121"/>
                </a:cxn>
                <a:cxn ang="0">
                  <a:pos x="462" y="132"/>
                </a:cxn>
                <a:cxn ang="0">
                  <a:pos x="286" y="254"/>
                </a:cxn>
                <a:cxn ang="0">
                  <a:pos x="308" y="55"/>
                </a:cxn>
                <a:cxn ang="0">
                  <a:pos x="308" y="22"/>
                </a:cxn>
                <a:cxn ang="0">
                  <a:pos x="286" y="0"/>
                </a:cxn>
                <a:cxn ang="0">
                  <a:pos x="264" y="0"/>
                </a:cxn>
                <a:cxn ang="0">
                  <a:pos x="242" y="11"/>
                </a:cxn>
                <a:cxn ang="0">
                  <a:pos x="220" y="33"/>
                </a:cxn>
                <a:cxn ang="0">
                  <a:pos x="242" y="254"/>
                </a:cxn>
                <a:cxn ang="0">
                  <a:pos x="66" y="132"/>
                </a:cxn>
                <a:cxn ang="0">
                  <a:pos x="55" y="121"/>
                </a:cxn>
                <a:cxn ang="0">
                  <a:pos x="33" y="121"/>
                </a:cxn>
                <a:cxn ang="0">
                  <a:pos x="11" y="132"/>
                </a:cxn>
                <a:cxn ang="0">
                  <a:pos x="0" y="143"/>
                </a:cxn>
                <a:cxn ang="0">
                  <a:pos x="0" y="177"/>
                </a:cxn>
                <a:cxn ang="0">
                  <a:pos x="11" y="188"/>
                </a:cxn>
                <a:cxn ang="0">
                  <a:pos x="11" y="199"/>
                </a:cxn>
                <a:cxn ang="0">
                  <a:pos x="33" y="199"/>
                </a:cxn>
                <a:cxn ang="0">
                  <a:pos x="220" y="287"/>
                </a:cxn>
                <a:cxn ang="0">
                  <a:pos x="33" y="375"/>
                </a:cxn>
                <a:cxn ang="0">
                  <a:pos x="11" y="375"/>
                </a:cxn>
                <a:cxn ang="0">
                  <a:pos x="0" y="386"/>
                </a:cxn>
                <a:cxn ang="0">
                  <a:pos x="0" y="419"/>
                </a:cxn>
                <a:cxn ang="0">
                  <a:pos x="11" y="441"/>
                </a:cxn>
                <a:cxn ang="0">
                  <a:pos x="22" y="452"/>
                </a:cxn>
                <a:cxn ang="0">
                  <a:pos x="55" y="452"/>
                </a:cxn>
                <a:cxn ang="0">
                  <a:pos x="66" y="441"/>
                </a:cxn>
                <a:cxn ang="0">
                  <a:pos x="242" y="320"/>
                </a:cxn>
                <a:cxn ang="0">
                  <a:pos x="220" y="541"/>
                </a:cxn>
                <a:cxn ang="0">
                  <a:pos x="242" y="563"/>
                </a:cxn>
                <a:cxn ang="0">
                  <a:pos x="264" y="574"/>
                </a:cxn>
                <a:cxn ang="0">
                  <a:pos x="286" y="574"/>
                </a:cxn>
                <a:cxn ang="0">
                  <a:pos x="308" y="552"/>
                </a:cxn>
                <a:cxn ang="0">
                  <a:pos x="308" y="497"/>
                </a:cxn>
                <a:cxn ang="0">
                  <a:pos x="297" y="430"/>
                </a:cxn>
                <a:cxn ang="0">
                  <a:pos x="286" y="353"/>
                </a:cxn>
                <a:cxn ang="0">
                  <a:pos x="286" y="320"/>
                </a:cxn>
                <a:cxn ang="0">
                  <a:pos x="330" y="353"/>
                </a:cxn>
                <a:cxn ang="0">
                  <a:pos x="385" y="386"/>
                </a:cxn>
                <a:cxn ang="0">
                  <a:pos x="451" y="430"/>
                </a:cxn>
                <a:cxn ang="0">
                  <a:pos x="473" y="441"/>
                </a:cxn>
                <a:cxn ang="0">
                  <a:pos x="484" y="452"/>
                </a:cxn>
                <a:cxn ang="0">
                  <a:pos x="495" y="452"/>
                </a:cxn>
                <a:cxn ang="0">
                  <a:pos x="517" y="441"/>
                </a:cxn>
                <a:cxn ang="0">
                  <a:pos x="528" y="430"/>
                </a:cxn>
                <a:cxn ang="0">
                  <a:pos x="539" y="408"/>
                </a:cxn>
                <a:cxn ang="0">
                  <a:pos x="528" y="386"/>
                </a:cxn>
                <a:cxn ang="0">
                  <a:pos x="517" y="375"/>
                </a:cxn>
                <a:cxn ang="0">
                  <a:pos x="506" y="375"/>
                </a:cxn>
                <a:cxn ang="0">
                  <a:pos x="308" y="287"/>
                </a:cxn>
                <a:cxn ang="0">
                  <a:pos x="506" y="199"/>
                </a:cxn>
              </a:cxnLst>
              <a:rect l="0" t="0" r="r" b="b"/>
              <a:pathLst>
                <a:path w="539" h="574">
                  <a:moveTo>
                    <a:pt x="506" y="199"/>
                  </a:moveTo>
                  <a:lnTo>
                    <a:pt x="539" y="165"/>
                  </a:lnTo>
                  <a:lnTo>
                    <a:pt x="539" y="154"/>
                  </a:lnTo>
                  <a:lnTo>
                    <a:pt x="528" y="132"/>
                  </a:lnTo>
                  <a:lnTo>
                    <a:pt x="517" y="121"/>
                  </a:lnTo>
                  <a:lnTo>
                    <a:pt x="473" y="121"/>
                  </a:lnTo>
                  <a:lnTo>
                    <a:pt x="462" y="132"/>
                  </a:lnTo>
                  <a:lnTo>
                    <a:pt x="286" y="254"/>
                  </a:lnTo>
                  <a:lnTo>
                    <a:pt x="308" y="55"/>
                  </a:lnTo>
                  <a:lnTo>
                    <a:pt x="308" y="22"/>
                  </a:lnTo>
                  <a:lnTo>
                    <a:pt x="286" y="0"/>
                  </a:lnTo>
                  <a:lnTo>
                    <a:pt x="264" y="0"/>
                  </a:lnTo>
                  <a:lnTo>
                    <a:pt x="242" y="11"/>
                  </a:lnTo>
                  <a:lnTo>
                    <a:pt x="220" y="33"/>
                  </a:lnTo>
                  <a:lnTo>
                    <a:pt x="242" y="254"/>
                  </a:lnTo>
                  <a:lnTo>
                    <a:pt x="66" y="132"/>
                  </a:lnTo>
                  <a:lnTo>
                    <a:pt x="55" y="121"/>
                  </a:lnTo>
                  <a:lnTo>
                    <a:pt x="33" y="121"/>
                  </a:lnTo>
                  <a:lnTo>
                    <a:pt x="11" y="132"/>
                  </a:lnTo>
                  <a:lnTo>
                    <a:pt x="0" y="143"/>
                  </a:lnTo>
                  <a:lnTo>
                    <a:pt x="0" y="177"/>
                  </a:lnTo>
                  <a:lnTo>
                    <a:pt x="11" y="188"/>
                  </a:lnTo>
                  <a:lnTo>
                    <a:pt x="11" y="199"/>
                  </a:lnTo>
                  <a:lnTo>
                    <a:pt x="33" y="199"/>
                  </a:lnTo>
                  <a:lnTo>
                    <a:pt x="220" y="287"/>
                  </a:lnTo>
                  <a:lnTo>
                    <a:pt x="33" y="375"/>
                  </a:lnTo>
                  <a:lnTo>
                    <a:pt x="11" y="375"/>
                  </a:lnTo>
                  <a:lnTo>
                    <a:pt x="0" y="386"/>
                  </a:lnTo>
                  <a:lnTo>
                    <a:pt x="0" y="419"/>
                  </a:lnTo>
                  <a:lnTo>
                    <a:pt x="11" y="441"/>
                  </a:lnTo>
                  <a:lnTo>
                    <a:pt x="22" y="452"/>
                  </a:lnTo>
                  <a:lnTo>
                    <a:pt x="55" y="452"/>
                  </a:lnTo>
                  <a:lnTo>
                    <a:pt x="66" y="441"/>
                  </a:lnTo>
                  <a:lnTo>
                    <a:pt x="242" y="320"/>
                  </a:lnTo>
                  <a:lnTo>
                    <a:pt x="220" y="541"/>
                  </a:lnTo>
                  <a:lnTo>
                    <a:pt x="242" y="563"/>
                  </a:lnTo>
                  <a:lnTo>
                    <a:pt x="264" y="574"/>
                  </a:lnTo>
                  <a:lnTo>
                    <a:pt x="286" y="574"/>
                  </a:lnTo>
                  <a:lnTo>
                    <a:pt x="308" y="552"/>
                  </a:lnTo>
                  <a:lnTo>
                    <a:pt x="308" y="497"/>
                  </a:lnTo>
                  <a:lnTo>
                    <a:pt x="297" y="430"/>
                  </a:lnTo>
                  <a:lnTo>
                    <a:pt x="286" y="353"/>
                  </a:lnTo>
                  <a:lnTo>
                    <a:pt x="286" y="320"/>
                  </a:lnTo>
                  <a:lnTo>
                    <a:pt x="330" y="353"/>
                  </a:lnTo>
                  <a:lnTo>
                    <a:pt x="385" y="386"/>
                  </a:lnTo>
                  <a:lnTo>
                    <a:pt x="451" y="430"/>
                  </a:lnTo>
                  <a:lnTo>
                    <a:pt x="473" y="441"/>
                  </a:lnTo>
                  <a:lnTo>
                    <a:pt x="484" y="452"/>
                  </a:lnTo>
                  <a:lnTo>
                    <a:pt x="495" y="452"/>
                  </a:lnTo>
                  <a:lnTo>
                    <a:pt x="517" y="441"/>
                  </a:lnTo>
                  <a:lnTo>
                    <a:pt x="528" y="430"/>
                  </a:lnTo>
                  <a:lnTo>
                    <a:pt x="539" y="408"/>
                  </a:lnTo>
                  <a:lnTo>
                    <a:pt x="528" y="386"/>
                  </a:lnTo>
                  <a:lnTo>
                    <a:pt x="517" y="375"/>
                  </a:lnTo>
                  <a:lnTo>
                    <a:pt x="506" y="375"/>
                  </a:lnTo>
                  <a:lnTo>
                    <a:pt x="308" y="287"/>
                  </a:lnTo>
                  <a:lnTo>
                    <a:pt x="506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574"/>
            <p:cNvSpPr>
              <a:spLocks noEditPoints="1"/>
            </p:cNvSpPr>
            <p:nvPr/>
          </p:nvSpPr>
          <p:spPr bwMode="auto">
            <a:xfrm>
              <a:off x="12027" y="19725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575"/>
            <p:cNvSpPr>
              <a:spLocks noEditPoints="1"/>
            </p:cNvSpPr>
            <p:nvPr/>
          </p:nvSpPr>
          <p:spPr bwMode="auto">
            <a:xfrm>
              <a:off x="13974" y="19570"/>
              <a:ext cx="858" cy="872"/>
            </a:xfrm>
            <a:custGeom>
              <a:avLst/>
              <a:gdLst/>
              <a:ahLst/>
              <a:cxnLst>
                <a:cxn ang="0">
                  <a:pos x="561" y="740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5"/>
                </a:cxn>
                <a:cxn ang="0">
                  <a:pos x="814" y="574"/>
                </a:cxn>
                <a:cxn ang="0">
                  <a:pos x="781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82" y="751"/>
                </a:cxn>
                <a:cxn ang="0">
                  <a:pos x="671" y="254"/>
                </a:cxn>
                <a:cxn ang="0">
                  <a:pos x="605" y="100"/>
                </a:cxn>
                <a:cxn ang="0">
                  <a:pos x="341" y="0"/>
                </a:cxn>
                <a:cxn ang="0">
                  <a:pos x="143" y="56"/>
                </a:cxn>
                <a:cxn ang="0">
                  <a:pos x="55" y="210"/>
                </a:cxn>
                <a:cxn ang="0">
                  <a:pos x="88" y="287"/>
                </a:cxn>
                <a:cxn ang="0">
                  <a:pos x="176" y="298"/>
                </a:cxn>
                <a:cxn ang="0">
                  <a:pos x="220" y="265"/>
                </a:cxn>
                <a:cxn ang="0">
                  <a:pos x="231" y="188"/>
                </a:cxn>
                <a:cxn ang="0">
                  <a:pos x="209" y="155"/>
                </a:cxn>
                <a:cxn ang="0">
                  <a:pos x="132" y="133"/>
                </a:cxn>
                <a:cxn ang="0">
                  <a:pos x="275" y="45"/>
                </a:cxn>
                <a:cxn ang="0">
                  <a:pos x="407" y="56"/>
                </a:cxn>
                <a:cxn ang="0">
                  <a:pos x="517" y="177"/>
                </a:cxn>
                <a:cxn ang="0">
                  <a:pos x="539" y="354"/>
                </a:cxn>
                <a:cxn ang="0">
                  <a:pos x="187" y="420"/>
                </a:cxn>
                <a:cxn ang="0">
                  <a:pos x="22" y="585"/>
                </a:cxn>
                <a:cxn ang="0">
                  <a:pos x="22" y="751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506" y="784"/>
                </a:cxn>
                <a:cxn ang="0">
                  <a:pos x="539" y="398"/>
                </a:cxn>
                <a:cxn ang="0">
                  <a:pos x="528" y="685"/>
                </a:cxn>
                <a:cxn ang="0">
                  <a:pos x="429" y="795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54" y="718"/>
                </a:cxn>
                <a:cxn ang="0">
                  <a:pos x="154" y="607"/>
                </a:cxn>
                <a:cxn ang="0">
                  <a:pos x="231" y="497"/>
                </a:cxn>
                <a:cxn ang="0">
                  <a:pos x="407" y="409"/>
                </a:cxn>
              </a:cxnLst>
              <a:rect l="0" t="0" r="r" b="b"/>
              <a:pathLst>
                <a:path w="858" h="872">
                  <a:moveTo>
                    <a:pt x="550" y="707"/>
                  </a:moveTo>
                  <a:lnTo>
                    <a:pt x="561" y="740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2"/>
                  </a:lnTo>
                  <a:lnTo>
                    <a:pt x="858" y="685"/>
                  </a:lnTo>
                  <a:lnTo>
                    <a:pt x="858" y="574"/>
                  </a:lnTo>
                  <a:lnTo>
                    <a:pt x="814" y="574"/>
                  </a:lnTo>
                  <a:lnTo>
                    <a:pt x="814" y="729"/>
                  </a:lnTo>
                  <a:lnTo>
                    <a:pt x="781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82" y="751"/>
                  </a:lnTo>
                  <a:lnTo>
                    <a:pt x="671" y="729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100"/>
                  </a:lnTo>
                  <a:lnTo>
                    <a:pt x="484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6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66" y="243"/>
                  </a:lnTo>
                  <a:lnTo>
                    <a:pt x="88" y="287"/>
                  </a:lnTo>
                  <a:lnTo>
                    <a:pt x="121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20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8"/>
                  </a:lnTo>
                  <a:lnTo>
                    <a:pt x="275" y="45"/>
                  </a:lnTo>
                  <a:lnTo>
                    <a:pt x="341" y="45"/>
                  </a:lnTo>
                  <a:lnTo>
                    <a:pt x="407" y="56"/>
                  </a:lnTo>
                  <a:lnTo>
                    <a:pt x="473" y="100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4"/>
                  </a:lnTo>
                  <a:lnTo>
                    <a:pt x="319" y="376"/>
                  </a:lnTo>
                  <a:lnTo>
                    <a:pt x="187" y="420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4"/>
                  </a:lnTo>
                  <a:lnTo>
                    <a:pt x="22" y="751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506" y="784"/>
                  </a:lnTo>
                  <a:lnTo>
                    <a:pt x="550" y="707"/>
                  </a:lnTo>
                  <a:close/>
                  <a:moveTo>
                    <a:pt x="539" y="398"/>
                  </a:moveTo>
                  <a:lnTo>
                    <a:pt x="539" y="585"/>
                  </a:lnTo>
                  <a:lnTo>
                    <a:pt x="528" y="685"/>
                  </a:lnTo>
                  <a:lnTo>
                    <a:pt x="484" y="751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54" y="718"/>
                  </a:lnTo>
                  <a:lnTo>
                    <a:pt x="143" y="663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31" y="497"/>
                  </a:lnTo>
                  <a:lnTo>
                    <a:pt x="297" y="442"/>
                  </a:lnTo>
                  <a:lnTo>
                    <a:pt x="407" y="409"/>
                  </a:lnTo>
                  <a:lnTo>
                    <a:pt x="539" y="3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576"/>
            <p:cNvSpPr>
              <a:spLocks/>
            </p:cNvSpPr>
            <p:nvPr/>
          </p:nvSpPr>
          <p:spPr bwMode="auto">
            <a:xfrm>
              <a:off x="14898" y="19581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577"/>
            <p:cNvSpPr>
              <a:spLocks noEditPoints="1"/>
            </p:cNvSpPr>
            <p:nvPr/>
          </p:nvSpPr>
          <p:spPr bwMode="auto">
            <a:xfrm>
              <a:off x="15635" y="19559"/>
              <a:ext cx="869" cy="1247"/>
            </a:xfrm>
            <a:custGeom>
              <a:avLst/>
              <a:gdLst/>
              <a:ahLst/>
              <a:cxnLst>
                <a:cxn ang="0">
                  <a:pos x="297" y="508"/>
                </a:cxn>
                <a:cxn ang="0">
                  <a:pos x="220" y="398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100"/>
                </a:cxn>
                <a:cxn ang="0">
                  <a:pos x="330" y="67"/>
                </a:cxn>
                <a:cxn ang="0">
                  <a:pos x="451" y="89"/>
                </a:cxn>
                <a:cxn ang="0">
                  <a:pos x="528" y="199"/>
                </a:cxn>
                <a:cxn ang="0">
                  <a:pos x="539" y="342"/>
                </a:cxn>
                <a:cxn ang="0">
                  <a:pos x="506" y="464"/>
                </a:cxn>
                <a:cxn ang="0">
                  <a:pos x="407" y="530"/>
                </a:cxn>
                <a:cxn ang="0">
                  <a:pos x="187" y="519"/>
                </a:cxn>
                <a:cxn ang="0">
                  <a:pos x="374" y="574"/>
                </a:cxn>
                <a:cxn ang="0">
                  <a:pos x="594" y="497"/>
                </a:cxn>
                <a:cxn ang="0">
                  <a:pos x="682" y="298"/>
                </a:cxn>
                <a:cxn ang="0">
                  <a:pos x="605" y="122"/>
                </a:cxn>
                <a:cxn ang="0">
                  <a:pos x="682" y="67"/>
                </a:cxn>
                <a:cxn ang="0">
                  <a:pos x="792" y="45"/>
                </a:cxn>
                <a:cxn ang="0">
                  <a:pos x="759" y="78"/>
                </a:cxn>
                <a:cxn ang="0">
                  <a:pos x="781" y="144"/>
                </a:cxn>
                <a:cxn ang="0">
                  <a:pos x="825" y="155"/>
                </a:cxn>
                <a:cxn ang="0">
                  <a:pos x="858" y="133"/>
                </a:cxn>
                <a:cxn ang="0">
                  <a:pos x="869" y="78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62" y="33"/>
                </a:cxn>
                <a:cxn ang="0">
                  <a:pos x="253" y="45"/>
                </a:cxn>
                <a:cxn ang="0">
                  <a:pos x="88" y="199"/>
                </a:cxn>
                <a:cxn ang="0">
                  <a:pos x="88" y="409"/>
                </a:cxn>
                <a:cxn ang="0">
                  <a:pos x="132" y="519"/>
                </a:cxn>
                <a:cxn ang="0">
                  <a:pos x="99" y="607"/>
                </a:cxn>
                <a:cxn ang="0">
                  <a:pos x="110" y="729"/>
                </a:cxn>
                <a:cxn ang="0">
                  <a:pos x="143" y="795"/>
                </a:cxn>
                <a:cxn ang="0">
                  <a:pos x="77" y="872"/>
                </a:cxn>
                <a:cxn ang="0">
                  <a:pos x="0" y="1016"/>
                </a:cxn>
                <a:cxn ang="0">
                  <a:pos x="121" y="1181"/>
                </a:cxn>
                <a:cxn ang="0">
                  <a:pos x="418" y="1247"/>
                </a:cxn>
                <a:cxn ang="0">
                  <a:pos x="660" y="1203"/>
                </a:cxn>
                <a:cxn ang="0">
                  <a:pos x="825" y="1093"/>
                </a:cxn>
                <a:cxn ang="0">
                  <a:pos x="836" y="927"/>
                </a:cxn>
                <a:cxn ang="0">
                  <a:pos x="715" y="795"/>
                </a:cxn>
                <a:cxn ang="0">
                  <a:pos x="506" y="740"/>
                </a:cxn>
                <a:cxn ang="0">
                  <a:pos x="220" y="729"/>
                </a:cxn>
                <a:cxn ang="0">
                  <a:pos x="165" y="674"/>
                </a:cxn>
                <a:cxn ang="0">
                  <a:pos x="154" y="574"/>
                </a:cxn>
                <a:cxn ang="0">
                  <a:pos x="187" y="519"/>
                </a:cxn>
                <a:cxn ang="0">
                  <a:pos x="297" y="1192"/>
                </a:cxn>
                <a:cxn ang="0">
                  <a:pos x="121" y="1082"/>
                </a:cxn>
                <a:cxn ang="0">
                  <a:pos x="110" y="960"/>
                </a:cxn>
                <a:cxn ang="0">
                  <a:pos x="165" y="883"/>
                </a:cxn>
                <a:cxn ang="0">
                  <a:pos x="253" y="850"/>
                </a:cxn>
                <a:cxn ang="0">
                  <a:pos x="616" y="872"/>
                </a:cxn>
                <a:cxn ang="0">
                  <a:pos x="726" y="938"/>
                </a:cxn>
                <a:cxn ang="0">
                  <a:pos x="726" y="1082"/>
                </a:cxn>
                <a:cxn ang="0">
                  <a:pos x="550" y="1192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97" y="508"/>
                  </a:lnTo>
                  <a:lnTo>
                    <a:pt x="242" y="464"/>
                  </a:lnTo>
                  <a:lnTo>
                    <a:pt x="220" y="398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2"/>
                  </a:lnTo>
                  <a:lnTo>
                    <a:pt x="264" y="100"/>
                  </a:lnTo>
                  <a:lnTo>
                    <a:pt x="297" y="89"/>
                  </a:lnTo>
                  <a:lnTo>
                    <a:pt x="330" y="67"/>
                  </a:lnTo>
                  <a:lnTo>
                    <a:pt x="374" y="67"/>
                  </a:lnTo>
                  <a:lnTo>
                    <a:pt x="451" y="89"/>
                  </a:lnTo>
                  <a:lnTo>
                    <a:pt x="506" y="133"/>
                  </a:lnTo>
                  <a:lnTo>
                    <a:pt x="528" y="199"/>
                  </a:lnTo>
                  <a:lnTo>
                    <a:pt x="539" y="254"/>
                  </a:lnTo>
                  <a:lnTo>
                    <a:pt x="539" y="342"/>
                  </a:lnTo>
                  <a:lnTo>
                    <a:pt x="528" y="376"/>
                  </a:lnTo>
                  <a:lnTo>
                    <a:pt x="506" y="464"/>
                  </a:lnTo>
                  <a:lnTo>
                    <a:pt x="451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87" y="519"/>
                  </a:moveTo>
                  <a:lnTo>
                    <a:pt x="297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9"/>
                  </a:lnTo>
                  <a:lnTo>
                    <a:pt x="682" y="298"/>
                  </a:lnTo>
                  <a:lnTo>
                    <a:pt x="660" y="199"/>
                  </a:lnTo>
                  <a:lnTo>
                    <a:pt x="605" y="122"/>
                  </a:lnTo>
                  <a:lnTo>
                    <a:pt x="638" y="89"/>
                  </a:lnTo>
                  <a:lnTo>
                    <a:pt x="682" y="67"/>
                  </a:lnTo>
                  <a:lnTo>
                    <a:pt x="748" y="45"/>
                  </a:lnTo>
                  <a:lnTo>
                    <a:pt x="792" y="45"/>
                  </a:lnTo>
                  <a:lnTo>
                    <a:pt x="770" y="56"/>
                  </a:lnTo>
                  <a:lnTo>
                    <a:pt x="759" y="78"/>
                  </a:lnTo>
                  <a:lnTo>
                    <a:pt x="759" y="100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3"/>
                  </a:lnTo>
                  <a:lnTo>
                    <a:pt x="869" y="122"/>
                  </a:lnTo>
                  <a:lnTo>
                    <a:pt x="869" y="78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9"/>
                  </a:lnTo>
                  <a:lnTo>
                    <a:pt x="462" y="33"/>
                  </a:lnTo>
                  <a:lnTo>
                    <a:pt x="374" y="22"/>
                  </a:lnTo>
                  <a:lnTo>
                    <a:pt x="253" y="45"/>
                  </a:lnTo>
                  <a:lnTo>
                    <a:pt x="154" y="111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9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99" y="607"/>
                  </a:lnTo>
                  <a:lnTo>
                    <a:pt x="99" y="685"/>
                  </a:lnTo>
                  <a:lnTo>
                    <a:pt x="110" y="729"/>
                  </a:lnTo>
                  <a:lnTo>
                    <a:pt x="121" y="762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6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64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25" y="1093"/>
                  </a:lnTo>
                  <a:lnTo>
                    <a:pt x="847" y="1005"/>
                  </a:lnTo>
                  <a:lnTo>
                    <a:pt x="836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1"/>
                  </a:lnTo>
                  <a:lnTo>
                    <a:pt x="506" y="740"/>
                  </a:lnTo>
                  <a:lnTo>
                    <a:pt x="253" y="740"/>
                  </a:lnTo>
                  <a:lnTo>
                    <a:pt x="220" y="729"/>
                  </a:lnTo>
                  <a:lnTo>
                    <a:pt x="187" y="707"/>
                  </a:lnTo>
                  <a:lnTo>
                    <a:pt x="165" y="674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87" y="519"/>
                  </a:lnTo>
                  <a:close/>
                  <a:moveTo>
                    <a:pt x="429" y="1203"/>
                  </a:moveTo>
                  <a:lnTo>
                    <a:pt x="297" y="1192"/>
                  </a:lnTo>
                  <a:lnTo>
                    <a:pt x="187" y="1148"/>
                  </a:lnTo>
                  <a:lnTo>
                    <a:pt x="121" y="1082"/>
                  </a:lnTo>
                  <a:lnTo>
                    <a:pt x="99" y="1016"/>
                  </a:lnTo>
                  <a:lnTo>
                    <a:pt x="110" y="960"/>
                  </a:lnTo>
                  <a:lnTo>
                    <a:pt x="132" y="916"/>
                  </a:lnTo>
                  <a:lnTo>
                    <a:pt x="165" y="883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48" y="1016"/>
                  </a:lnTo>
                  <a:lnTo>
                    <a:pt x="726" y="1082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29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578"/>
            <p:cNvSpPr>
              <a:spLocks/>
            </p:cNvSpPr>
            <p:nvPr/>
          </p:nvSpPr>
          <p:spPr bwMode="auto">
            <a:xfrm>
              <a:off x="16922" y="19581"/>
              <a:ext cx="1474" cy="839"/>
            </a:xfrm>
            <a:custGeom>
              <a:avLst/>
              <a:gdLst/>
              <a:ahLst/>
              <a:cxnLst>
                <a:cxn ang="0">
                  <a:pos x="143" y="729"/>
                </a:cxn>
                <a:cxn ang="0">
                  <a:pos x="88" y="773"/>
                </a:cxn>
                <a:cxn ang="0">
                  <a:pos x="0" y="784"/>
                </a:cxn>
                <a:cxn ang="0">
                  <a:pos x="110" y="839"/>
                </a:cxn>
                <a:cxn ang="0">
                  <a:pos x="308" y="839"/>
                </a:cxn>
                <a:cxn ang="0">
                  <a:pos x="418" y="784"/>
                </a:cxn>
                <a:cxn ang="0">
                  <a:pos x="330" y="773"/>
                </a:cxn>
                <a:cxn ang="0">
                  <a:pos x="275" y="729"/>
                </a:cxn>
                <a:cxn ang="0">
                  <a:pos x="297" y="210"/>
                </a:cxn>
                <a:cxn ang="0">
                  <a:pos x="440" y="56"/>
                </a:cxn>
                <a:cxn ang="0">
                  <a:pos x="605" y="56"/>
                </a:cxn>
                <a:cxn ang="0">
                  <a:pos x="660" y="177"/>
                </a:cxn>
                <a:cxn ang="0">
                  <a:pos x="671" y="729"/>
                </a:cxn>
                <a:cxn ang="0">
                  <a:pos x="638" y="773"/>
                </a:cxn>
                <a:cxn ang="0">
                  <a:pos x="572" y="784"/>
                </a:cxn>
                <a:cxn ang="0">
                  <a:pos x="517" y="839"/>
                </a:cxn>
                <a:cxn ang="0">
                  <a:pos x="737" y="828"/>
                </a:cxn>
                <a:cxn ang="0">
                  <a:pos x="946" y="839"/>
                </a:cxn>
                <a:cxn ang="0">
                  <a:pos x="891" y="784"/>
                </a:cxn>
                <a:cxn ang="0">
                  <a:pos x="825" y="773"/>
                </a:cxn>
                <a:cxn ang="0">
                  <a:pos x="803" y="343"/>
                </a:cxn>
                <a:cxn ang="0">
                  <a:pos x="880" y="122"/>
                </a:cxn>
                <a:cxn ang="0">
                  <a:pos x="1056" y="45"/>
                </a:cxn>
                <a:cxn ang="0">
                  <a:pos x="1166" y="111"/>
                </a:cxn>
                <a:cxn ang="0">
                  <a:pos x="1199" y="254"/>
                </a:cxn>
                <a:cxn ang="0">
                  <a:pos x="1188" y="751"/>
                </a:cxn>
                <a:cxn ang="0">
                  <a:pos x="1144" y="773"/>
                </a:cxn>
                <a:cxn ang="0">
                  <a:pos x="1045" y="784"/>
                </a:cxn>
                <a:cxn ang="0">
                  <a:pos x="1155" y="839"/>
                </a:cxn>
                <a:cxn ang="0">
                  <a:pos x="1364" y="839"/>
                </a:cxn>
                <a:cxn ang="0">
                  <a:pos x="1474" y="784"/>
                </a:cxn>
                <a:cxn ang="0">
                  <a:pos x="1364" y="773"/>
                </a:cxn>
                <a:cxn ang="0">
                  <a:pos x="1331" y="751"/>
                </a:cxn>
                <a:cxn ang="0">
                  <a:pos x="1320" y="232"/>
                </a:cxn>
                <a:cxn ang="0">
                  <a:pos x="1265" y="67"/>
                </a:cxn>
                <a:cxn ang="0">
                  <a:pos x="1166" y="11"/>
                </a:cxn>
                <a:cxn ang="0">
                  <a:pos x="957" y="23"/>
                </a:cxn>
                <a:cxn ang="0">
                  <a:pos x="825" y="122"/>
                </a:cxn>
                <a:cxn ang="0">
                  <a:pos x="770" y="100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330" y="100"/>
                </a:cxn>
                <a:cxn ang="0">
                  <a:pos x="264" y="0"/>
                </a:cxn>
                <a:cxn ang="0">
                  <a:pos x="0" y="78"/>
                </a:cxn>
                <a:cxn ang="0">
                  <a:pos x="121" y="100"/>
                </a:cxn>
                <a:cxn ang="0">
                  <a:pos x="143" y="188"/>
                </a:cxn>
              </a:cxnLst>
              <a:rect l="0" t="0" r="r" b="b"/>
              <a:pathLst>
                <a:path w="1474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52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38" y="111"/>
                  </a:lnTo>
                  <a:lnTo>
                    <a:pt x="660" y="177"/>
                  </a:lnTo>
                  <a:lnTo>
                    <a:pt x="671" y="254"/>
                  </a:lnTo>
                  <a:lnTo>
                    <a:pt x="671" y="729"/>
                  </a:lnTo>
                  <a:lnTo>
                    <a:pt x="660" y="751"/>
                  </a:lnTo>
                  <a:lnTo>
                    <a:pt x="638" y="773"/>
                  </a:lnTo>
                  <a:lnTo>
                    <a:pt x="616" y="773"/>
                  </a:lnTo>
                  <a:lnTo>
                    <a:pt x="572" y="784"/>
                  </a:lnTo>
                  <a:lnTo>
                    <a:pt x="517" y="784"/>
                  </a:lnTo>
                  <a:lnTo>
                    <a:pt x="517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73"/>
                  </a:lnTo>
                  <a:lnTo>
                    <a:pt x="803" y="729"/>
                  </a:lnTo>
                  <a:lnTo>
                    <a:pt x="803" y="343"/>
                  </a:lnTo>
                  <a:lnTo>
                    <a:pt x="825" y="210"/>
                  </a:lnTo>
                  <a:lnTo>
                    <a:pt x="880" y="122"/>
                  </a:lnTo>
                  <a:lnTo>
                    <a:pt x="968" y="56"/>
                  </a:lnTo>
                  <a:lnTo>
                    <a:pt x="1056" y="45"/>
                  </a:lnTo>
                  <a:lnTo>
                    <a:pt x="1133" y="56"/>
                  </a:lnTo>
                  <a:lnTo>
                    <a:pt x="1166" y="111"/>
                  </a:lnTo>
                  <a:lnTo>
                    <a:pt x="1188" y="177"/>
                  </a:lnTo>
                  <a:lnTo>
                    <a:pt x="1199" y="254"/>
                  </a:lnTo>
                  <a:lnTo>
                    <a:pt x="1199" y="729"/>
                  </a:lnTo>
                  <a:lnTo>
                    <a:pt x="1188" y="751"/>
                  </a:lnTo>
                  <a:lnTo>
                    <a:pt x="1166" y="773"/>
                  </a:lnTo>
                  <a:lnTo>
                    <a:pt x="1144" y="773"/>
                  </a:lnTo>
                  <a:lnTo>
                    <a:pt x="1100" y="784"/>
                  </a:lnTo>
                  <a:lnTo>
                    <a:pt x="1045" y="784"/>
                  </a:lnTo>
                  <a:lnTo>
                    <a:pt x="1045" y="839"/>
                  </a:lnTo>
                  <a:lnTo>
                    <a:pt x="1155" y="839"/>
                  </a:lnTo>
                  <a:lnTo>
                    <a:pt x="1265" y="828"/>
                  </a:lnTo>
                  <a:lnTo>
                    <a:pt x="1364" y="839"/>
                  </a:lnTo>
                  <a:lnTo>
                    <a:pt x="1474" y="839"/>
                  </a:lnTo>
                  <a:lnTo>
                    <a:pt x="1474" y="784"/>
                  </a:lnTo>
                  <a:lnTo>
                    <a:pt x="1397" y="784"/>
                  </a:lnTo>
                  <a:lnTo>
                    <a:pt x="1364" y="773"/>
                  </a:lnTo>
                  <a:lnTo>
                    <a:pt x="1342" y="762"/>
                  </a:lnTo>
                  <a:lnTo>
                    <a:pt x="1331" y="751"/>
                  </a:lnTo>
                  <a:lnTo>
                    <a:pt x="1331" y="365"/>
                  </a:lnTo>
                  <a:lnTo>
                    <a:pt x="1320" y="232"/>
                  </a:lnTo>
                  <a:lnTo>
                    <a:pt x="1309" y="144"/>
                  </a:lnTo>
                  <a:lnTo>
                    <a:pt x="1265" y="67"/>
                  </a:lnTo>
                  <a:lnTo>
                    <a:pt x="1232" y="34"/>
                  </a:lnTo>
                  <a:lnTo>
                    <a:pt x="1166" y="11"/>
                  </a:lnTo>
                  <a:lnTo>
                    <a:pt x="1067" y="0"/>
                  </a:lnTo>
                  <a:lnTo>
                    <a:pt x="957" y="23"/>
                  </a:lnTo>
                  <a:lnTo>
                    <a:pt x="880" y="67"/>
                  </a:lnTo>
                  <a:lnTo>
                    <a:pt x="825" y="122"/>
                  </a:lnTo>
                  <a:lnTo>
                    <a:pt x="792" y="188"/>
                  </a:lnTo>
                  <a:lnTo>
                    <a:pt x="770" y="100"/>
                  </a:lnTo>
                  <a:lnTo>
                    <a:pt x="715" y="45"/>
                  </a:lnTo>
                  <a:lnTo>
                    <a:pt x="660" y="23"/>
                  </a:lnTo>
                  <a:lnTo>
                    <a:pt x="594" y="0"/>
                  </a:lnTo>
                  <a:lnTo>
                    <a:pt x="539" y="0"/>
                  </a:lnTo>
                  <a:lnTo>
                    <a:pt x="418" y="23"/>
                  </a:lnTo>
                  <a:lnTo>
                    <a:pt x="330" y="100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579"/>
            <p:cNvSpPr>
              <a:spLocks noEditPoints="1"/>
            </p:cNvSpPr>
            <p:nvPr/>
          </p:nvSpPr>
          <p:spPr bwMode="auto">
            <a:xfrm>
              <a:off x="18495" y="19151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3"/>
                </a:cxn>
                <a:cxn ang="0">
                  <a:pos x="11" y="508"/>
                </a:cxn>
                <a:cxn ang="0">
                  <a:pos x="66" y="508"/>
                </a:cxn>
                <a:cxn ang="0">
                  <a:pos x="99" y="519"/>
                </a:cxn>
                <a:cxn ang="0">
                  <a:pos x="143" y="541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9"/>
                </a:cxn>
                <a:cxn ang="0">
                  <a:pos x="143" y="1181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1"/>
                </a:cxn>
                <a:cxn ang="0">
                  <a:pos x="275" y="1159"/>
                </a:cxn>
                <a:cxn ang="0">
                  <a:pos x="275" y="1126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3"/>
                </a:cxn>
                <a:cxn ang="0">
                  <a:pos x="99" y="155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42" y="177"/>
                </a:cxn>
                <a:cxn ang="0">
                  <a:pos x="264" y="166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3"/>
                  </a:lnTo>
                  <a:lnTo>
                    <a:pt x="11" y="508"/>
                  </a:lnTo>
                  <a:lnTo>
                    <a:pt x="66" y="508"/>
                  </a:lnTo>
                  <a:lnTo>
                    <a:pt x="99" y="519"/>
                  </a:lnTo>
                  <a:lnTo>
                    <a:pt x="143" y="541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9"/>
                  </a:lnTo>
                  <a:lnTo>
                    <a:pt x="143" y="1181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1"/>
                  </a:lnTo>
                  <a:lnTo>
                    <a:pt x="275" y="1159"/>
                  </a:lnTo>
                  <a:lnTo>
                    <a:pt x="275" y="1126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3"/>
                  </a:lnTo>
                  <a:lnTo>
                    <a:pt x="99" y="155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42" y="177"/>
                  </a:lnTo>
                  <a:lnTo>
                    <a:pt x="264" y="166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580"/>
            <p:cNvSpPr>
              <a:spLocks/>
            </p:cNvSpPr>
            <p:nvPr/>
          </p:nvSpPr>
          <p:spPr bwMode="auto">
            <a:xfrm>
              <a:off x="19023" y="19581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9"/>
                </a:cxn>
                <a:cxn ang="0">
                  <a:pos x="275" y="343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6"/>
                </a:cxn>
                <a:cxn ang="0">
                  <a:pos x="528" y="45"/>
                </a:cxn>
                <a:cxn ang="0">
                  <a:pos x="605" y="56"/>
                </a:cxn>
                <a:cxn ang="0">
                  <a:pos x="649" y="111"/>
                </a:cxn>
                <a:cxn ang="0">
                  <a:pos x="671" y="177"/>
                </a:cxn>
                <a:cxn ang="0">
                  <a:pos x="671" y="729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1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7"/>
                </a:cxn>
                <a:cxn ang="0">
                  <a:pos x="704" y="34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6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49" y="111"/>
                  </a:lnTo>
                  <a:lnTo>
                    <a:pt x="671" y="177"/>
                  </a:lnTo>
                  <a:lnTo>
                    <a:pt x="671" y="729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1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7"/>
                  </a:lnTo>
                  <a:lnTo>
                    <a:pt x="704" y="34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6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581"/>
            <p:cNvSpPr>
              <a:spLocks/>
            </p:cNvSpPr>
            <p:nvPr/>
          </p:nvSpPr>
          <p:spPr bwMode="auto">
            <a:xfrm>
              <a:off x="14458" y="21137"/>
              <a:ext cx="484" cy="883"/>
            </a:xfrm>
            <a:custGeom>
              <a:avLst/>
              <a:gdLst/>
              <a:ahLst/>
              <a:cxnLst>
                <a:cxn ang="0">
                  <a:pos x="297" y="33"/>
                </a:cxn>
                <a:cxn ang="0">
                  <a:pos x="297" y="0"/>
                </a:cxn>
                <a:cxn ang="0">
                  <a:pos x="264" y="0"/>
                </a:cxn>
                <a:cxn ang="0">
                  <a:pos x="165" y="56"/>
                </a:cxn>
                <a:cxn ang="0">
                  <a:pos x="77" y="78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77" y="133"/>
                </a:cxn>
                <a:cxn ang="0">
                  <a:pos x="198" y="100"/>
                </a:cxn>
                <a:cxn ang="0">
                  <a:pos x="198" y="795"/>
                </a:cxn>
                <a:cxn ang="0">
                  <a:pos x="187" y="806"/>
                </a:cxn>
                <a:cxn ang="0">
                  <a:pos x="187" y="817"/>
                </a:cxn>
                <a:cxn ang="0">
                  <a:pos x="165" y="828"/>
                </a:cxn>
                <a:cxn ang="0">
                  <a:pos x="143" y="828"/>
                </a:cxn>
                <a:cxn ang="0">
                  <a:pos x="110" y="839"/>
                </a:cxn>
                <a:cxn ang="0">
                  <a:pos x="11" y="839"/>
                </a:cxn>
                <a:cxn ang="0">
                  <a:pos x="11" y="883"/>
                </a:cxn>
                <a:cxn ang="0">
                  <a:pos x="484" y="883"/>
                </a:cxn>
                <a:cxn ang="0">
                  <a:pos x="484" y="839"/>
                </a:cxn>
                <a:cxn ang="0">
                  <a:pos x="385" y="839"/>
                </a:cxn>
                <a:cxn ang="0">
                  <a:pos x="352" y="828"/>
                </a:cxn>
                <a:cxn ang="0">
                  <a:pos x="330" y="828"/>
                </a:cxn>
                <a:cxn ang="0">
                  <a:pos x="308" y="817"/>
                </a:cxn>
                <a:cxn ang="0">
                  <a:pos x="308" y="806"/>
                </a:cxn>
                <a:cxn ang="0">
                  <a:pos x="297" y="795"/>
                </a:cxn>
                <a:cxn ang="0">
                  <a:pos x="297" y="773"/>
                </a:cxn>
                <a:cxn ang="0">
                  <a:pos x="297" y="33"/>
                </a:cxn>
              </a:cxnLst>
              <a:rect l="0" t="0" r="r" b="b"/>
              <a:pathLst>
                <a:path w="484" h="883">
                  <a:moveTo>
                    <a:pt x="297" y="33"/>
                  </a:moveTo>
                  <a:lnTo>
                    <a:pt x="297" y="0"/>
                  </a:lnTo>
                  <a:lnTo>
                    <a:pt x="264" y="0"/>
                  </a:lnTo>
                  <a:lnTo>
                    <a:pt x="165" y="56"/>
                  </a:lnTo>
                  <a:lnTo>
                    <a:pt x="77" y="78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77" y="133"/>
                  </a:lnTo>
                  <a:lnTo>
                    <a:pt x="198" y="100"/>
                  </a:lnTo>
                  <a:lnTo>
                    <a:pt x="198" y="795"/>
                  </a:lnTo>
                  <a:lnTo>
                    <a:pt x="187" y="806"/>
                  </a:lnTo>
                  <a:lnTo>
                    <a:pt x="187" y="817"/>
                  </a:lnTo>
                  <a:lnTo>
                    <a:pt x="165" y="828"/>
                  </a:lnTo>
                  <a:lnTo>
                    <a:pt x="143" y="828"/>
                  </a:lnTo>
                  <a:lnTo>
                    <a:pt x="110" y="839"/>
                  </a:lnTo>
                  <a:lnTo>
                    <a:pt x="11" y="839"/>
                  </a:lnTo>
                  <a:lnTo>
                    <a:pt x="11" y="883"/>
                  </a:lnTo>
                  <a:lnTo>
                    <a:pt x="484" y="883"/>
                  </a:lnTo>
                  <a:lnTo>
                    <a:pt x="484" y="839"/>
                  </a:lnTo>
                  <a:lnTo>
                    <a:pt x="385" y="839"/>
                  </a:lnTo>
                  <a:lnTo>
                    <a:pt x="352" y="828"/>
                  </a:lnTo>
                  <a:lnTo>
                    <a:pt x="330" y="828"/>
                  </a:lnTo>
                  <a:lnTo>
                    <a:pt x="308" y="817"/>
                  </a:lnTo>
                  <a:lnTo>
                    <a:pt x="308" y="806"/>
                  </a:lnTo>
                  <a:lnTo>
                    <a:pt x="297" y="795"/>
                  </a:lnTo>
                  <a:lnTo>
                    <a:pt x="297" y="773"/>
                  </a:lnTo>
                  <a:lnTo>
                    <a:pt x="297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582"/>
            <p:cNvSpPr>
              <a:spLocks noEditPoints="1"/>
            </p:cNvSpPr>
            <p:nvPr/>
          </p:nvSpPr>
          <p:spPr bwMode="auto">
            <a:xfrm>
              <a:off x="15217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583"/>
            <p:cNvSpPr>
              <a:spLocks/>
            </p:cNvSpPr>
            <p:nvPr/>
          </p:nvSpPr>
          <p:spPr bwMode="auto">
            <a:xfrm>
              <a:off x="16361" y="21093"/>
              <a:ext cx="649" cy="938"/>
            </a:xfrm>
            <a:custGeom>
              <a:avLst/>
              <a:gdLst/>
              <a:ahLst/>
              <a:cxnLst>
                <a:cxn ang="0">
                  <a:pos x="319" y="11"/>
                </a:cxn>
                <a:cxn ang="0">
                  <a:pos x="297" y="0"/>
                </a:cxn>
                <a:cxn ang="0">
                  <a:pos x="253" y="11"/>
                </a:cxn>
                <a:cxn ang="0">
                  <a:pos x="132" y="22"/>
                </a:cxn>
                <a:cxn ang="0">
                  <a:pos x="99" y="33"/>
                </a:cxn>
                <a:cxn ang="0">
                  <a:pos x="110" y="66"/>
                </a:cxn>
                <a:cxn ang="0">
                  <a:pos x="198" y="77"/>
                </a:cxn>
                <a:cxn ang="0">
                  <a:pos x="11" y="872"/>
                </a:cxn>
                <a:cxn ang="0">
                  <a:pos x="0" y="916"/>
                </a:cxn>
                <a:cxn ang="0">
                  <a:pos x="66" y="938"/>
                </a:cxn>
                <a:cxn ang="0">
                  <a:pos x="121" y="861"/>
                </a:cxn>
                <a:cxn ang="0">
                  <a:pos x="176" y="629"/>
                </a:cxn>
                <a:cxn ang="0">
                  <a:pos x="264" y="640"/>
                </a:cxn>
                <a:cxn ang="0">
                  <a:pos x="319" y="673"/>
                </a:cxn>
                <a:cxn ang="0">
                  <a:pos x="341" y="762"/>
                </a:cxn>
                <a:cxn ang="0">
                  <a:pos x="330" y="806"/>
                </a:cxn>
                <a:cxn ang="0">
                  <a:pos x="352" y="883"/>
                </a:cxn>
                <a:cxn ang="0">
                  <a:pos x="407" y="927"/>
                </a:cxn>
                <a:cxn ang="0">
                  <a:pos x="473" y="938"/>
                </a:cxn>
                <a:cxn ang="0">
                  <a:pos x="583" y="872"/>
                </a:cxn>
                <a:cxn ang="0">
                  <a:pos x="638" y="728"/>
                </a:cxn>
                <a:cxn ang="0">
                  <a:pos x="605" y="717"/>
                </a:cxn>
                <a:cxn ang="0">
                  <a:pos x="594" y="751"/>
                </a:cxn>
                <a:cxn ang="0">
                  <a:pos x="550" y="850"/>
                </a:cxn>
                <a:cxn ang="0">
                  <a:pos x="473" y="905"/>
                </a:cxn>
                <a:cxn ang="0">
                  <a:pos x="440" y="883"/>
                </a:cxn>
                <a:cxn ang="0">
                  <a:pos x="429" y="795"/>
                </a:cxn>
                <a:cxn ang="0">
                  <a:pos x="440" y="751"/>
                </a:cxn>
                <a:cxn ang="0">
                  <a:pos x="429" y="673"/>
                </a:cxn>
                <a:cxn ang="0">
                  <a:pos x="330" y="607"/>
                </a:cxn>
                <a:cxn ang="0">
                  <a:pos x="231" y="596"/>
                </a:cxn>
                <a:cxn ang="0">
                  <a:pos x="319" y="519"/>
                </a:cxn>
                <a:cxn ang="0">
                  <a:pos x="407" y="442"/>
                </a:cxn>
                <a:cxn ang="0">
                  <a:pos x="550" y="375"/>
                </a:cxn>
                <a:cxn ang="0">
                  <a:pos x="583" y="386"/>
                </a:cxn>
                <a:cxn ang="0">
                  <a:pos x="561" y="408"/>
                </a:cxn>
                <a:cxn ang="0">
                  <a:pos x="528" y="442"/>
                </a:cxn>
                <a:cxn ang="0">
                  <a:pos x="572" y="519"/>
                </a:cxn>
                <a:cxn ang="0">
                  <a:pos x="616" y="508"/>
                </a:cxn>
                <a:cxn ang="0">
                  <a:pos x="649" y="464"/>
                </a:cxn>
                <a:cxn ang="0">
                  <a:pos x="638" y="386"/>
                </a:cxn>
                <a:cxn ang="0">
                  <a:pos x="583" y="342"/>
                </a:cxn>
                <a:cxn ang="0">
                  <a:pos x="473" y="353"/>
                </a:cxn>
                <a:cxn ang="0">
                  <a:pos x="341" y="453"/>
                </a:cxn>
                <a:cxn ang="0">
                  <a:pos x="231" y="541"/>
                </a:cxn>
                <a:cxn ang="0">
                  <a:pos x="319" y="44"/>
                </a:cxn>
              </a:cxnLst>
              <a:rect l="0" t="0" r="r" b="b"/>
              <a:pathLst>
                <a:path w="649" h="938">
                  <a:moveTo>
                    <a:pt x="319" y="44"/>
                  </a:moveTo>
                  <a:lnTo>
                    <a:pt x="319" y="11"/>
                  </a:lnTo>
                  <a:lnTo>
                    <a:pt x="308" y="11"/>
                  </a:lnTo>
                  <a:lnTo>
                    <a:pt x="297" y="0"/>
                  </a:lnTo>
                  <a:lnTo>
                    <a:pt x="275" y="0"/>
                  </a:lnTo>
                  <a:lnTo>
                    <a:pt x="253" y="11"/>
                  </a:lnTo>
                  <a:lnTo>
                    <a:pt x="154" y="11"/>
                  </a:lnTo>
                  <a:lnTo>
                    <a:pt x="132" y="22"/>
                  </a:lnTo>
                  <a:lnTo>
                    <a:pt x="110" y="22"/>
                  </a:lnTo>
                  <a:lnTo>
                    <a:pt x="99" y="33"/>
                  </a:lnTo>
                  <a:lnTo>
                    <a:pt x="99" y="55"/>
                  </a:lnTo>
                  <a:lnTo>
                    <a:pt x="110" y="66"/>
                  </a:lnTo>
                  <a:lnTo>
                    <a:pt x="187" y="66"/>
                  </a:lnTo>
                  <a:lnTo>
                    <a:pt x="198" y="77"/>
                  </a:lnTo>
                  <a:lnTo>
                    <a:pt x="198" y="122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0" y="916"/>
                  </a:lnTo>
                  <a:lnTo>
                    <a:pt x="22" y="938"/>
                  </a:lnTo>
                  <a:lnTo>
                    <a:pt x="66" y="938"/>
                  </a:lnTo>
                  <a:lnTo>
                    <a:pt x="88" y="927"/>
                  </a:lnTo>
                  <a:lnTo>
                    <a:pt x="121" y="861"/>
                  </a:lnTo>
                  <a:lnTo>
                    <a:pt x="143" y="728"/>
                  </a:lnTo>
                  <a:lnTo>
                    <a:pt x="176" y="629"/>
                  </a:lnTo>
                  <a:lnTo>
                    <a:pt x="220" y="629"/>
                  </a:lnTo>
                  <a:lnTo>
                    <a:pt x="264" y="640"/>
                  </a:lnTo>
                  <a:lnTo>
                    <a:pt x="297" y="662"/>
                  </a:lnTo>
                  <a:lnTo>
                    <a:pt x="319" y="673"/>
                  </a:lnTo>
                  <a:lnTo>
                    <a:pt x="341" y="740"/>
                  </a:lnTo>
                  <a:lnTo>
                    <a:pt x="341" y="762"/>
                  </a:lnTo>
                  <a:lnTo>
                    <a:pt x="330" y="784"/>
                  </a:lnTo>
                  <a:lnTo>
                    <a:pt x="330" y="806"/>
                  </a:lnTo>
                  <a:lnTo>
                    <a:pt x="341" y="850"/>
                  </a:lnTo>
                  <a:lnTo>
                    <a:pt x="352" y="883"/>
                  </a:lnTo>
                  <a:lnTo>
                    <a:pt x="374" y="905"/>
                  </a:lnTo>
                  <a:lnTo>
                    <a:pt x="407" y="927"/>
                  </a:lnTo>
                  <a:lnTo>
                    <a:pt x="440" y="938"/>
                  </a:lnTo>
                  <a:lnTo>
                    <a:pt x="473" y="938"/>
                  </a:lnTo>
                  <a:lnTo>
                    <a:pt x="539" y="916"/>
                  </a:lnTo>
                  <a:lnTo>
                    <a:pt x="583" y="872"/>
                  </a:lnTo>
                  <a:lnTo>
                    <a:pt x="638" y="762"/>
                  </a:lnTo>
                  <a:lnTo>
                    <a:pt x="638" y="728"/>
                  </a:lnTo>
                  <a:lnTo>
                    <a:pt x="627" y="717"/>
                  </a:lnTo>
                  <a:lnTo>
                    <a:pt x="605" y="717"/>
                  </a:lnTo>
                  <a:lnTo>
                    <a:pt x="605" y="728"/>
                  </a:lnTo>
                  <a:lnTo>
                    <a:pt x="594" y="751"/>
                  </a:lnTo>
                  <a:lnTo>
                    <a:pt x="572" y="817"/>
                  </a:lnTo>
                  <a:lnTo>
                    <a:pt x="550" y="850"/>
                  </a:lnTo>
                  <a:lnTo>
                    <a:pt x="506" y="894"/>
                  </a:lnTo>
                  <a:lnTo>
                    <a:pt x="473" y="905"/>
                  </a:lnTo>
                  <a:lnTo>
                    <a:pt x="451" y="894"/>
                  </a:lnTo>
                  <a:lnTo>
                    <a:pt x="440" y="883"/>
                  </a:lnTo>
                  <a:lnTo>
                    <a:pt x="429" y="861"/>
                  </a:lnTo>
                  <a:lnTo>
                    <a:pt x="429" y="795"/>
                  </a:lnTo>
                  <a:lnTo>
                    <a:pt x="440" y="773"/>
                  </a:lnTo>
                  <a:lnTo>
                    <a:pt x="440" y="751"/>
                  </a:lnTo>
                  <a:lnTo>
                    <a:pt x="451" y="728"/>
                  </a:lnTo>
                  <a:lnTo>
                    <a:pt x="429" y="673"/>
                  </a:lnTo>
                  <a:lnTo>
                    <a:pt x="385" y="629"/>
                  </a:lnTo>
                  <a:lnTo>
                    <a:pt x="330" y="607"/>
                  </a:lnTo>
                  <a:lnTo>
                    <a:pt x="275" y="596"/>
                  </a:lnTo>
                  <a:lnTo>
                    <a:pt x="231" y="596"/>
                  </a:lnTo>
                  <a:lnTo>
                    <a:pt x="297" y="552"/>
                  </a:lnTo>
                  <a:lnTo>
                    <a:pt x="319" y="519"/>
                  </a:lnTo>
                  <a:lnTo>
                    <a:pt x="341" y="508"/>
                  </a:lnTo>
                  <a:lnTo>
                    <a:pt x="407" y="442"/>
                  </a:lnTo>
                  <a:lnTo>
                    <a:pt x="473" y="397"/>
                  </a:lnTo>
                  <a:lnTo>
                    <a:pt x="550" y="375"/>
                  </a:lnTo>
                  <a:lnTo>
                    <a:pt x="561" y="375"/>
                  </a:lnTo>
                  <a:lnTo>
                    <a:pt x="583" y="386"/>
                  </a:lnTo>
                  <a:lnTo>
                    <a:pt x="594" y="397"/>
                  </a:lnTo>
                  <a:lnTo>
                    <a:pt x="561" y="408"/>
                  </a:lnTo>
                  <a:lnTo>
                    <a:pt x="539" y="420"/>
                  </a:lnTo>
                  <a:lnTo>
                    <a:pt x="528" y="442"/>
                  </a:lnTo>
                  <a:lnTo>
                    <a:pt x="528" y="497"/>
                  </a:lnTo>
                  <a:lnTo>
                    <a:pt x="572" y="519"/>
                  </a:lnTo>
                  <a:lnTo>
                    <a:pt x="594" y="519"/>
                  </a:lnTo>
                  <a:lnTo>
                    <a:pt x="616" y="508"/>
                  </a:lnTo>
                  <a:lnTo>
                    <a:pt x="638" y="486"/>
                  </a:lnTo>
                  <a:lnTo>
                    <a:pt x="649" y="464"/>
                  </a:lnTo>
                  <a:lnTo>
                    <a:pt x="649" y="408"/>
                  </a:lnTo>
                  <a:lnTo>
                    <a:pt x="638" y="386"/>
                  </a:lnTo>
                  <a:lnTo>
                    <a:pt x="616" y="364"/>
                  </a:lnTo>
                  <a:lnTo>
                    <a:pt x="583" y="342"/>
                  </a:lnTo>
                  <a:lnTo>
                    <a:pt x="550" y="342"/>
                  </a:lnTo>
                  <a:lnTo>
                    <a:pt x="473" y="353"/>
                  </a:lnTo>
                  <a:lnTo>
                    <a:pt x="407" y="397"/>
                  </a:lnTo>
                  <a:lnTo>
                    <a:pt x="341" y="453"/>
                  </a:lnTo>
                  <a:lnTo>
                    <a:pt x="286" y="508"/>
                  </a:lnTo>
                  <a:lnTo>
                    <a:pt x="231" y="541"/>
                  </a:lnTo>
                  <a:lnTo>
                    <a:pt x="187" y="574"/>
                  </a:lnTo>
                  <a:lnTo>
                    <a:pt x="319" y="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584"/>
            <p:cNvSpPr>
              <a:spLocks noEditPoints="1"/>
            </p:cNvSpPr>
            <p:nvPr/>
          </p:nvSpPr>
          <p:spPr bwMode="auto">
            <a:xfrm>
              <a:off x="17230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585"/>
            <p:cNvSpPr>
              <a:spLocks/>
            </p:cNvSpPr>
            <p:nvPr/>
          </p:nvSpPr>
          <p:spPr bwMode="auto">
            <a:xfrm>
              <a:off x="18363" y="21115"/>
              <a:ext cx="1210" cy="905"/>
            </a:xfrm>
            <a:custGeom>
              <a:avLst/>
              <a:gdLst/>
              <a:ahLst/>
              <a:cxnLst>
                <a:cxn ang="0">
                  <a:pos x="671" y="364"/>
                </a:cxn>
                <a:cxn ang="0">
                  <a:pos x="671" y="353"/>
                </a:cxn>
                <a:cxn ang="0">
                  <a:pos x="693" y="331"/>
                </a:cxn>
                <a:cxn ang="0">
                  <a:pos x="946" y="155"/>
                </a:cxn>
                <a:cxn ang="0">
                  <a:pos x="1111" y="55"/>
                </a:cxn>
                <a:cxn ang="0">
                  <a:pos x="1199" y="44"/>
                </a:cxn>
                <a:cxn ang="0">
                  <a:pos x="1210" y="11"/>
                </a:cxn>
                <a:cxn ang="0">
                  <a:pos x="924" y="0"/>
                </a:cxn>
                <a:cxn ang="0">
                  <a:pos x="913" y="33"/>
                </a:cxn>
                <a:cxn ang="0">
                  <a:pos x="946" y="44"/>
                </a:cxn>
                <a:cxn ang="0">
                  <a:pos x="957" y="89"/>
                </a:cxn>
                <a:cxn ang="0">
                  <a:pos x="902" y="133"/>
                </a:cxn>
                <a:cxn ang="0">
                  <a:pos x="462" y="100"/>
                </a:cxn>
                <a:cxn ang="0">
                  <a:pos x="484" y="55"/>
                </a:cxn>
                <a:cxn ang="0">
                  <a:pos x="605" y="44"/>
                </a:cxn>
                <a:cxn ang="0">
                  <a:pos x="616" y="11"/>
                </a:cxn>
                <a:cxn ang="0">
                  <a:pos x="231" y="0"/>
                </a:cxn>
                <a:cxn ang="0">
                  <a:pos x="220" y="33"/>
                </a:cxn>
                <a:cxn ang="0">
                  <a:pos x="330" y="44"/>
                </a:cxn>
                <a:cxn ang="0">
                  <a:pos x="341" y="100"/>
                </a:cxn>
                <a:cxn ang="0">
                  <a:pos x="154" y="828"/>
                </a:cxn>
                <a:cxn ang="0">
                  <a:pos x="132" y="850"/>
                </a:cxn>
                <a:cxn ang="0">
                  <a:pos x="88" y="861"/>
                </a:cxn>
                <a:cxn ang="0">
                  <a:pos x="11" y="872"/>
                </a:cxn>
                <a:cxn ang="0">
                  <a:pos x="11" y="894"/>
                </a:cxn>
                <a:cxn ang="0">
                  <a:pos x="385" y="905"/>
                </a:cxn>
                <a:cxn ang="0">
                  <a:pos x="396" y="861"/>
                </a:cxn>
                <a:cxn ang="0">
                  <a:pos x="308" y="850"/>
                </a:cxn>
                <a:cxn ang="0">
                  <a:pos x="275" y="839"/>
                </a:cxn>
                <a:cxn ang="0">
                  <a:pos x="286" y="773"/>
                </a:cxn>
                <a:cxn ang="0">
                  <a:pos x="341" y="574"/>
                </a:cxn>
                <a:cxn ang="0">
                  <a:pos x="748" y="795"/>
                </a:cxn>
                <a:cxn ang="0">
                  <a:pos x="759" y="839"/>
                </a:cxn>
                <a:cxn ang="0">
                  <a:pos x="737" y="850"/>
                </a:cxn>
                <a:cxn ang="0">
                  <a:pos x="682" y="861"/>
                </a:cxn>
                <a:cxn ang="0">
                  <a:pos x="671" y="905"/>
                </a:cxn>
                <a:cxn ang="0">
                  <a:pos x="1012" y="894"/>
                </a:cxn>
                <a:cxn ang="0">
                  <a:pos x="968" y="861"/>
                </a:cxn>
                <a:cxn ang="0">
                  <a:pos x="935" y="850"/>
                </a:cxn>
                <a:cxn ang="0">
                  <a:pos x="902" y="817"/>
                </a:cxn>
              </a:cxnLst>
              <a:rect l="0" t="0" r="r" b="b"/>
              <a:pathLst>
                <a:path w="1210" h="905">
                  <a:moveTo>
                    <a:pt x="671" y="375"/>
                  </a:moveTo>
                  <a:lnTo>
                    <a:pt x="671" y="364"/>
                  </a:lnTo>
                  <a:lnTo>
                    <a:pt x="660" y="353"/>
                  </a:lnTo>
                  <a:lnTo>
                    <a:pt x="671" y="353"/>
                  </a:lnTo>
                  <a:lnTo>
                    <a:pt x="671" y="342"/>
                  </a:lnTo>
                  <a:lnTo>
                    <a:pt x="693" y="331"/>
                  </a:lnTo>
                  <a:lnTo>
                    <a:pt x="825" y="232"/>
                  </a:lnTo>
                  <a:lnTo>
                    <a:pt x="946" y="155"/>
                  </a:lnTo>
                  <a:lnTo>
                    <a:pt x="1034" y="100"/>
                  </a:lnTo>
                  <a:lnTo>
                    <a:pt x="1111" y="55"/>
                  </a:lnTo>
                  <a:lnTo>
                    <a:pt x="1177" y="44"/>
                  </a:lnTo>
                  <a:lnTo>
                    <a:pt x="1199" y="44"/>
                  </a:lnTo>
                  <a:lnTo>
                    <a:pt x="1210" y="33"/>
                  </a:lnTo>
                  <a:lnTo>
                    <a:pt x="1210" y="11"/>
                  </a:lnTo>
                  <a:lnTo>
                    <a:pt x="1199" y="0"/>
                  </a:lnTo>
                  <a:lnTo>
                    <a:pt x="924" y="0"/>
                  </a:lnTo>
                  <a:lnTo>
                    <a:pt x="913" y="11"/>
                  </a:lnTo>
                  <a:lnTo>
                    <a:pt x="913" y="33"/>
                  </a:lnTo>
                  <a:lnTo>
                    <a:pt x="924" y="44"/>
                  </a:lnTo>
                  <a:lnTo>
                    <a:pt x="946" y="44"/>
                  </a:lnTo>
                  <a:lnTo>
                    <a:pt x="968" y="66"/>
                  </a:lnTo>
                  <a:lnTo>
                    <a:pt x="957" y="89"/>
                  </a:lnTo>
                  <a:lnTo>
                    <a:pt x="924" y="122"/>
                  </a:lnTo>
                  <a:lnTo>
                    <a:pt x="902" y="133"/>
                  </a:lnTo>
                  <a:lnTo>
                    <a:pt x="352" y="519"/>
                  </a:lnTo>
                  <a:lnTo>
                    <a:pt x="462" y="100"/>
                  </a:lnTo>
                  <a:lnTo>
                    <a:pt x="462" y="78"/>
                  </a:lnTo>
                  <a:lnTo>
                    <a:pt x="484" y="55"/>
                  </a:lnTo>
                  <a:lnTo>
                    <a:pt x="506" y="44"/>
                  </a:lnTo>
                  <a:lnTo>
                    <a:pt x="605" y="44"/>
                  </a:lnTo>
                  <a:lnTo>
                    <a:pt x="616" y="33"/>
                  </a:lnTo>
                  <a:lnTo>
                    <a:pt x="616" y="11"/>
                  </a:lnTo>
                  <a:lnTo>
                    <a:pt x="605" y="0"/>
                  </a:lnTo>
                  <a:lnTo>
                    <a:pt x="231" y="0"/>
                  </a:lnTo>
                  <a:lnTo>
                    <a:pt x="220" y="11"/>
                  </a:lnTo>
                  <a:lnTo>
                    <a:pt x="220" y="33"/>
                  </a:lnTo>
                  <a:lnTo>
                    <a:pt x="231" y="44"/>
                  </a:lnTo>
                  <a:lnTo>
                    <a:pt x="330" y="44"/>
                  </a:lnTo>
                  <a:lnTo>
                    <a:pt x="341" y="55"/>
                  </a:lnTo>
                  <a:lnTo>
                    <a:pt x="341" y="100"/>
                  </a:lnTo>
                  <a:lnTo>
                    <a:pt x="165" y="806"/>
                  </a:lnTo>
                  <a:lnTo>
                    <a:pt x="154" y="828"/>
                  </a:lnTo>
                  <a:lnTo>
                    <a:pt x="154" y="839"/>
                  </a:lnTo>
                  <a:lnTo>
                    <a:pt x="132" y="850"/>
                  </a:lnTo>
                  <a:lnTo>
                    <a:pt x="121" y="850"/>
                  </a:lnTo>
                  <a:lnTo>
                    <a:pt x="88" y="861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11" y="894"/>
                  </a:lnTo>
                  <a:lnTo>
                    <a:pt x="11" y="905"/>
                  </a:lnTo>
                  <a:lnTo>
                    <a:pt x="385" y="905"/>
                  </a:lnTo>
                  <a:lnTo>
                    <a:pt x="396" y="894"/>
                  </a:lnTo>
                  <a:lnTo>
                    <a:pt x="396" y="861"/>
                  </a:lnTo>
                  <a:lnTo>
                    <a:pt x="330" y="861"/>
                  </a:lnTo>
                  <a:lnTo>
                    <a:pt x="308" y="850"/>
                  </a:lnTo>
                  <a:lnTo>
                    <a:pt x="286" y="850"/>
                  </a:lnTo>
                  <a:lnTo>
                    <a:pt x="275" y="839"/>
                  </a:lnTo>
                  <a:lnTo>
                    <a:pt x="275" y="817"/>
                  </a:lnTo>
                  <a:lnTo>
                    <a:pt x="286" y="773"/>
                  </a:lnTo>
                  <a:lnTo>
                    <a:pt x="308" y="695"/>
                  </a:lnTo>
                  <a:lnTo>
                    <a:pt x="341" y="574"/>
                  </a:lnTo>
                  <a:lnTo>
                    <a:pt x="561" y="420"/>
                  </a:lnTo>
                  <a:lnTo>
                    <a:pt x="748" y="795"/>
                  </a:lnTo>
                  <a:lnTo>
                    <a:pt x="759" y="806"/>
                  </a:lnTo>
                  <a:lnTo>
                    <a:pt x="759" y="839"/>
                  </a:lnTo>
                  <a:lnTo>
                    <a:pt x="748" y="850"/>
                  </a:lnTo>
                  <a:lnTo>
                    <a:pt x="737" y="850"/>
                  </a:lnTo>
                  <a:lnTo>
                    <a:pt x="715" y="861"/>
                  </a:lnTo>
                  <a:lnTo>
                    <a:pt x="682" y="861"/>
                  </a:lnTo>
                  <a:lnTo>
                    <a:pt x="671" y="872"/>
                  </a:lnTo>
                  <a:lnTo>
                    <a:pt x="671" y="905"/>
                  </a:lnTo>
                  <a:lnTo>
                    <a:pt x="1001" y="905"/>
                  </a:lnTo>
                  <a:lnTo>
                    <a:pt x="1012" y="894"/>
                  </a:lnTo>
                  <a:lnTo>
                    <a:pt x="1012" y="861"/>
                  </a:lnTo>
                  <a:lnTo>
                    <a:pt x="968" y="861"/>
                  </a:lnTo>
                  <a:lnTo>
                    <a:pt x="946" y="850"/>
                  </a:lnTo>
                  <a:lnTo>
                    <a:pt x="935" y="850"/>
                  </a:lnTo>
                  <a:lnTo>
                    <a:pt x="913" y="839"/>
                  </a:lnTo>
                  <a:lnTo>
                    <a:pt x="902" y="817"/>
                  </a:lnTo>
                  <a:lnTo>
                    <a:pt x="671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586"/>
            <p:cNvSpPr>
              <a:spLocks noEditPoints="1"/>
            </p:cNvSpPr>
            <p:nvPr/>
          </p:nvSpPr>
          <p:spPr bwMode="auto">
            <a:xfrm>
              <a:off x="20442" y="19581"/>
              <a:ext cx="726" cy="861"/>
            </a:xfrm>
            <a:custGeom>
              <a:avLst/>
              <a:gdLst/>
              <a:ahLst/>
              <a:cxnLst>
                <a:cxn ang="0">
                  <a:pos x="264" y="398"/>
                </a:cxn>
                <a:cxn ang="0">
                  <a:pos x="341" y="398"/>
                </a:cxn>
                <a:cxn ang="0">
                  <a:pos x="451" y="387"/>
                </a:cxn>
                <a:cxn ang="0">
                  <a:pos x="561" y="354"/>
                </a:cxn>
                <a:cxn ang="0">
                  <a:pos x="638" y="309"/>
                </a:cxn>
                <a:cxn ang="0">
                  <a:pos x="682" y="243"/>
                </a:cxn>
                <a:cxn ang="0">
                  <a:pos x="693" y="199"/>
                </a:cxn>
                <a:cxn ang="0">
                  <a:pos x="693" y="166"/>
                </a:cxn>
                <a:cxn ang="0">
                  <a:pos x="682" y="100"/>
                </a:cxn>
                <a:cxn ang="0">
                  <a:pos x="649" y="45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6"/>
                </a:cxn>
                <a:cxn ang="0">
                  <a:pos x="165" y="133"/>
                </a:cxn>
                <a:cxn ang="0">
                  <a:pos x="77" y="232"/>
                </a:cxn>
                <a:cxn ang="0">
                  <a:pos x="22" y="365"/>
                </a:cxn>
                <a:cxn ang="0">
                  <a:pos x="0" y="519"/>
                </a:cxn>
                <a:cxn ang="0">
                  <a:pos x="22" y="652"/>
                </a:cxn>
                <a:cxn ang="0">
                  <a:pos x="77" y="762"/>
                </a:cxn>
                <a:cxn ang="0">
                  <a:pos x="176" y="828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1" y="784"/>
                </a:cxn>
                <a:cxn ang="0">
                  <a:pos x="649" y="729"/>
                </a:cxn>
                <a:cxn ang="0">
                  <a:pos x="704" y="663"/>
                </a:cxn>
                <a:cxn ang="0">
                  <a:pos x="726" y="640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93" y="607"/>
                </a:cxn>
                <a:cxn ang="0">
                  <a:pos x="693" y="618"/>
                </a:cxn>
                <a:cxn ang="0">
                  <a:pos x="682" y="629"/>
                </a:cxn>
                <a:cxn ang="0">
                  <a:pos x="583" y="718"/>
                </a:cxn>
                <a:cxn ang="0">
                  <a:pos x="484" y="773"/>
                </a:cxn>
                <a:cxn ang="0">
                  <a:pos x="396" y="806"/>
                </a:cxn>
                <a:cxn ang="0">
                  <a:pos x="330" y="817"/>
                </a:cxn>
                <a:cxn ang="0">
                  <a:pos x="297" y="817"/>
                </a:cxn>
                <a:cxn ang="0">
                  <a:pos x="220" y="806"/>
                </a:cxn>
                <a:cxn ang="0">
                  <a:pos x="176" y="762"/>
                </a:cxn>
                <a:cxn ang="0">
                  <a:pos x="154" y="707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7"/>
                </a:cxn>
                <a:cxn ang="0">
                  <a:pos x="165" y="398"/>
                </a:cxn>
                <a:cxn ang="0">
                  <a:pos x="264" y="398"/>
                </a:cxn>
                <a:cxn ang="0">
                  <a:pos x="176" y="354"/>
                </a:cxn>
                <a:cxn ang="0">
                  <a:pos x="220" y="232"/>
                </a:cxn>
                <a:cxn ang="0">
                  <a:pos x="286" y="144"/>
                </a:cxn>
                <a:cxn ang="0">
                  <a:pos x="341" y="89"/>
                </a:cxn>
                <a:cxn ang="0">
                  <a:pos x="407" y="56"/>
                </a:cxn>
                <a:cxn ang="0">
                  <a:pos x="462" y="45"/>
                </a:cxn>
                <a:cxn ang="0">
                  <a:pos x="539" y="45"/>
                </a:cxn>
                <a:cxn ang="0">
                  <a:pos x="572" y="56"/>
                </a:cxn>
                <a:cxn ang="0">
                  <a:pos x="616" y="100"/>
                </a:cxn>
                <a:cxn ang="0">
                  <a:pos x="638" y="166"/>
                </a:cxn>
                <a:cxn ang="0">
                  <a:pos x="616" y="243"/>
                </a:cxn>
                <a:cxn ang="0">
                  <a:pos x="550" y="298"/>
                </a:cxn>
                <a:cxn ang="0">
                  <a:pos x="473" y="332"/>
                </a:cxn>
                <a:cxn ang="0">
                  <a:pos x="385" y="354"/>
                </a:cxn>
                <a:cxn ang="0">
                  <a:pos x="253" y="354"/>
                </a:cxn>
                <a:cxn ang="0">
                  <a:pos x="176" y="354"/>
                </a:cxn>
              </a:cxnLst>
              <a:rect l="0" t="0" r="r" b="b"/>
              <a:pathLst>
                <a:path w="726" h="861">
                  <a:moveTo>
                    <a:pt x="264" y="398"/>
                  </a:moveTo>
                  <a:lnTo>
                    <a:pt x="341" y="398"/>
                  </a:lnTo>
                  <a:lnTo>
                    <a:pt x="451" y="387"/>
                  </a:lnTo>
                  <a:lnTo>
                    <a:pt x="561" y="354"/>
                  </a:lnTo>
                  <a:lnTo>
                    <a:pt x="638" y="309"/>
                  </a:lnTo>
                  <a:lnTo>
                    <a:pt x="682" y="243"/>
                  </a:lnTo>
                  <a:lnTo>
                    <a:pt x="693" y="199"/>
                  </a:lnTo>
                  <a:lnTo>
                    <a:pt x="693" y="166"/>
                  </a:lnTo>
                  <a:lnTo>
                    <a:pt x="682" y="100"/>
                  </a:lnTo>
                  <a:lnTo>
                    <a:pt x="649" y="45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6"/>
                  </a:lnTo>
                  <a:lnTo>
                    <a:pt x="165" y="133"/>
                  </a:lnTo>
                  <a:lnTo>
                    <a:pt x="77" y="232"/>
                  </a:lnTo>
                  <a:lnTo>
                    <a:pt x="22" y="365"/>
                  </a:lnTo>
                  <a:lnTo>
                    <a:pt x="0" y="519"/>
                  </a:lnTo>
                  <a:lnTo>
                    <a:pt x="22" y="652"/>
                  </a:lnTo>
                  <a:lnTo>
                    <a:pt x="77" y="762"/>
                  </a:lnTo>
                  <a:lnTo>
                    <a:pt x="176" y="828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1" y="784"/>
                  </a:lnTo>
                  <a:lnTo>
                    <a:pt x="649" y="729"/>
                  </a:lnTo>
                  <a:lnTo>
                    <a:pt x="704" y="663"/>
                  </a:lnTo>
                  <a:lnTo>
                    <a:pt x="726" y="640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93" y="607"/>
                  </a:lnTo>
                  <a:lnTo>
                    <a:pt x="693" y="618"/>
                  </a:lnTo>
                  <a:lnTo>
                    <a:pt x="682" y="629"/>
                  </a:lnTo>
                  <a:lnTo>
                    <a:pt x="583" y="718"/>
                  </a:lnTo>
                  <a:lnTo>
                    <a:pt x="484" y="773"/>
                  </a:lnTo>
                  <a:lnTo>
                    <a:pt x="396" y="806"/>
                  </a:lnTo>
                  <a:lnTo>
                    <a:pt x="330" y="817"/>
                  </a:lnTo>
                  <a:lnTo>
                    <a:pt x="297" y="817"/>
                  </a:lnTo>
                  <a:lnTo>
                    <a:pt x="220" y="806"/>
                  </a:lnTo>
                  <a:lnTo>
                    <a:pt x="176" y="762"/>
                  </a:lnTo>
                  <a:lnTo>
                    <a:pt x="154" y="707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7"/>
                  </a:lnTo>
                  <a:lnTo>
                    <a:pt x="165" y="398"/>
                  </a:lnTo>
                  <a:lnTo>
                    <a:pt x="264" y="398"/>
                  </a:lnTo>
                  <a:close/>
                  <a:moveTo>
                    <a:pt x="176" y="354"/>
                  </a:moveTo>
                  <a:lnTo>
                    <a:pt x="220" y="232"/>
                  </a:lnTo>
                  <a:lnTo>
                    <a:pt x="286" y="144"/>
                  </a:lnTo>
                  <a:lnTo>
                    <a:pt x="341" y="89"/>
                  </a:lnTo>
                  <a:lnTo>
                    <a:pt x="407" y="56"/>
                  </a:lnTo>
                  <a:lnTo>
                    <a:pt x="462" y="45"/>
                  </a:lnTo>
                  <a:lnTo>
                    <a:pt x="539" y="45"/>
                  </a:lnTo>
                  <a:lnTo>
                    <a:pt x="572" y="56"/>
                  </a:lnTo>
                  <a:lnTo>
                    <a:pt x="616" y="100"/>
                  </a:lnTo>
                  <a:lnTo>
                    <a:pt x="638" y="166"/>
                  </a:lnTo>
                  <a:lnTo>
                    <a:pt x="616" y="243"/>
                  </a:lnTo>
                  <a:lnTo>
                    <a:pt x="550" y="298"/>
                  </a:lnTo>
                  <a:lnTo>
                    <a:pt x="473" y="332"/>
                  </a:lnTo>
                  <a:lnTo>
                    <a:pt x="385" y="354"/>
                  </a:lnTo>
                  <a:lnTo>
                    <a:pt x="253" y="354"/>
                  </a:lnTo>
                  <a:lnTo>
                    <a:pt x="176" y="3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587"/>
            <p:cNvSpPr>
              <a:spLocks/>
            </p:cNvSpPr>
            <p:nvPr/>
          </p:nvSpPr>
          <p:spPr bwMode="auto">
            <a:xfrm>
              <a:off x="21289" y="19581"/>
              <a:ext cx="769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208" y="828"/>
                </a:cxn>
                <a:cxn ang="0">
                  <a:pos x="230" y="773"/>
                </a:cxn>
                <a:cxn ang="0">
                  <a:pos x="285" y="552"/>
                </a:cxn>
                <a:cxn ang="0">
                  <a:pos x="318" y="431"/>
                </a:cxn>
                <a:cxn ang="0">
                  <a:pos x="351" y="265"/>
                </a:cxn>
                <a:cxn ang="0">
                  <a:pos x="417" y="155"/>
                </a:cxn>
                <a:cxn ang="0">
                  <a:pos x="461" y="100"/>
                </a:cxn>
                <a:cxn ang="0">
                  <a:pos x="494" y="78"/>
                </a:cxn>
                <a:cxn ang="0">
                  <a:pos x="571" y="45"/>
                </a:cxn>
                <a:cxn ang="0">
                  <a:pos x="670" y="56"/>
                </a:cxn>
                <a:cxn ang="0">
                  <a:pos x="692" y="67"/>
                </a:cxn>
                <a:cxn ang="0">
                  <a:pos x="626" y="100"/>
                </a:cxn>
                <a:cxn ang="0">
                  <a:pos x="593" y="166"/>
                </a:cxn>
                <a:cxn ang="0">
                  <a:pos x="604" y="199"/>
                </a:cxn>
                <a:cxn ang="0">
                  <a:pos x="637" y="232"/>
                </a:cxn>
                <a:cxn ang="0">
                  <a:pos x="769" y="166"/>
                </a:cxn>
                <a:cxn ang="0">
                  <a:pos x="747" y="56"/>
                </a:cxn>
                <a:cxn ang="0">
                  <a:pos x="659" y="0"/>
                </a:cxn>
                <a:cxn ang="0">
                  <a:pos x="527" y="11"/>
                </a:cxn>
                <a:cxn ang="0">
                  <a:pos x="406" y="100"/>
                </a:cxn>
                <a:cxn ang="0">
                  <a:pos x="362" y="100"/>
                </a:cxn>
                <a:cxn ang="0">
                  <a:pos x="296" y="23"/>
                </a:cxn>
                <a:cxn ang="0">
                  <a:pos x="198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33" y="166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19" y="45"/>
                </a:cxn>
                <a:cxn ang="0">
                  <a:pos x="252" y="89"/>
                </a:cxn>
                <a:cxn ang="0">
                  <a:pos x="241" y="188"/>
                </a:cxn>
                <a:cxn ang="0">
                  <a:pos x="230" y="243"/>
                </a:cxn>
                <a:cxn ang="0">
                  <a:pos x="110" y="729"/>
                </a:cxn>
              </a:cxnLst>
              <a:rect l="0" t="0" r="r" b="b"/>
              <a:pathLst>
                <a:path w="769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8" y="828"/>
                  </a:lnTo>
                  <a:lnTo>
                    <a:pt x="219" y="806"/>
                  </a:lnTo>
                  <a:lnTo>
                    <a:pt x="230" y="773"/>
                  </a:lnTo>
                  <a:lnTo>
                    <a:pt x="241" y="707"/>
                  </a:lnTo>
                  <a:lnTo>
                    <a:pt x="285" y="552"/>
                  </a:lnTo>
                  <a:lnTo>
                    <a:pt x="296" y="508"/>
                  </a:lnTo>
                  <a:lnTo>
                    <a:pt x="318" y="431"/>
                  </a:lnTo>
                  <a:lnTo>
                    <a:pt x="340" y="332"/>
                  </a:lnTo>
                  <a:lnTo>
                    <a:pt x="351" y="265"/>
                  </a:lnTo>
                  <a:lnTo>
                    <a:pt x="373" y="221"/>
                  </a:lnTo>
                  <a:lnTo>
                    <a:pt x="417" y="155"/>
                  </a:lnTo>
                  <a:lnTo>
                    <a:pt x="439" y="133"/>
                  </a:lnTo>
                  <a:lnTo>
                    <a:pt x="461" y="100"/>
                  </a:lnTo>
                  <a:lnTo>
                    <a:pt x="472" y="89"/>
                  </a:lnTo>
                  <a:lnTo>
                    <a:pt x="494" y="78"/>
                  </a:lnTo>
                  <a:lnTo>
                    <a:pt x="527" y="56"/>
                  </a:lnTo>
                  <a:lnTo>
                    <a:pt x="571" y="45"/>
                  </a:lnTo>
                  <a:lnTo>
                    <a:pt x="648" y="45"/>
                  </a:lnTo>
                  <a:lnTo>
                    <a:pt x="670" y="56"/>
                  </a:lnTo>
                  <a:lnTo>
                    <a:pt x="692" y="56"/>
                  </a:lnTo>
                  <a:lnTo>
                    <a:pt x="692" y="67"/>
                  </a:lnTo>
                  <a:lnTo>
                    <a:pt x="659" y="78"/>
                  </a:lnTo>
                  <a:lnTo>
                    <a:pt x="626" y="100"/>
                  </a:lnTo>
                  <a:lnTo>
                    <a:pt x="604" y="133"/>
                  </a:lnTo>
                  <a:lnTo>
                    <a:pt x="593" y="166"/>
                  </a:lnTo>
                  <a:lnTo>
                    <a:pt x="593" y="188"/>
                  </a:lnTo>
                  <a:lnTo>
                    <a:pt x="604" y="199"/>
                  </a:lnTo>
                  <a:lnTo>
                    <a:pt x="615" y="221"/>
                  </a:lnTo>
                  <a:lnTo>
                    <a:pt x="637" y="232"/>
                  </a:lnTo>
                  <a:lnTo>
                    <a:pt x="703" y="232"/>
                  </a:lnTo>
                  <a:lnTo>
                    <a:pt x="769" y="166"/>
                  </a:lnTo>
                  <a:lnTo>
                    <a:pt x="769" y="89"/>
                  </a:lnTo>
                  <a:lnTo>
                    <a:pt x="747" y="56"/>
                  </a:lnTo>
                  <a:lnTo>
                    <a:pt x="703" y="11"/>
                  </a:lnTo>
                  <a:lnTo>
                    <a:pt x="659" y="0"/>
                  </a:lnTo>
                  <a:lnTo>
                    <a:pt x="615" y="0"/>
                  </a:lnTo>
                  <a:lnTo>
                    <a:pt x="527" y="11"/>
                  </a:lnTo>
                  <a:lnTo>
                    <a:pt x="461" y="56"/>
                  </a:lnTo>
                  <a:lnTo>
                    <a:pt x="406" y="100"/>
                  </a:lnTo>
                  <a:lnTo>
                    <a:pt x="373" y="144"/>
                  </a:lnTo>
                  <a:lnTo>
                    <a:pt x="362" y="100"/>
                  </a:lnTo>
                  <a:lnTo>
                    <a:pt x="329" y="56"/>
                  </a:lnTo>
                  <a:lnTo>
                    <a:pt x="296" y="23"/>
                  </a:lnTo>
                  <a:lnTo>
                    <a:pt x="252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66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19" y="45"/>
                  </a:lnTo>
                  <a:lnTo>
                    <a:pt x="241" y="67"/>
                  </a:lnTo>
                  <a:lnTo>
                    <a:pt x="252" y="89"/>
                  </a:lnTo>
                  <a:lnTo>
                    <a:pt x="252" y="166"/>
                  </a:lnTo>
                  <a:lnTo>
                    <a:pt x="241" y="188"/>
                  </a:lnTo>
                  <a:lnTo>
                    <a:pt x="241" y="210"/>
                  </a:lnTo>
                  <a:lnTo>
                    <a:pt x="230" y="243"/>
                  </a:lnTo>
                  <a:lnTo>
                    <a:pt x="219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588"/>
            <p:cNvSpPr>
              <a:spLocks/>
            </p:cNvSpPr>
            <p:nvPr/>
          </p:nvSpPr>
          <p:spPr bwMode="auto">
            <a:xfrm>
              <a:off x="22190" y="19581"/>
              <a:ext cx="770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42" y="707"/>
                </a:cxn>
                <a:cxn ang="0">
                  <a:pos x="297" y="508"/>
                </a:cxn>
                <a:cxn ang="0">
                  <a:pos x="341" y="332"/>
                </a:cxn>
                <a:cxn ang="0">
                  <a:pos x="374" y="221"/>
                </a:cxn>
                <a:cxn ang="0">
                  <a:pos x="440" y="133"/>
                </a:cxn>
                <a:cxn ang="0">
                  <a:pos x="473" y="89"/>
                </a:cxn>
                <a:cxn ang="0">
                  <a:pos x="528" y="56"/>
                </a:cxn>
                <a:cxn ang="0">
                  <a:pos x="649" y="45"/>
                </a:cxn>
                <a:cxn ang="0">
                  <a:pos x="682" y="56"/>
                </a:cxn>
                <a:cxn ang="0">
                  <a:pos x="649" y="78"/>
                </a:cxn>
                <a:cxn ang="0">
                  <a:pos x="605" y="133"/>
                </a:cxn>
                <a:cxn ang="0">
                  <a:pos x="594" y="188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9"/>
                </a:cxn>
                <a:cxn ang="0">
                  <a:pos x="726" y="34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100"/>
                </a:cxn>
                <a:cxn ang="0">
                  <a:pos x="330" y="56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09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31" y="773"/>
                  </a:lnTo>
                  <a:lnTo>
                    <a:pt x="242" y="707"/>
                  </a:lnTo>
                  <a:lnTo>
                    <a:pt x="286" y="552"/>
                  </a:lnTo>
                  <a:lnTo>
                    <a:pt x="297" y="508"/>
                  </a:lnTo>
                  <a:lnTo>
                    <a:pt x="319" y="431"/>
                  </a:lnTo>
                  <a:lnTo>
                    <a:pt x="341" y="332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5"/>
                  </a:lnTo>
                  <a:lnTo>
                    <a:pt x="440" y="133"/>
                  </a:lnTo>
                  <a:lnTo>
                    <a:pt x="462" y="100"/>
                  </a:lnTo>
                  <a:lnTo>
                    <a:pt x="473" y="89"/>
                  </a:lnTo>
                  <a:lnTo>
                    <a:pt x="495" y="78"/>
                  </a:lnTo>
                  <a:lnTo>
                    <a:pt x="528" y="56"/>
                  </a:lnTo>
                  <a:lnTo>
                    <a:pt x="572" y="45"/>
                  </a:lnTo>
                  <a:lnTo>
                    <a:pt x="649" y="45"/>
                  </a:lnTo>
                  <a:lnTo>
                    <a:pt x="671" y="56"/>
                  </a:lnTo>
                  <a:lnTo>
                    <a:pt x="682" y="56"/>
                  </a:lnTo>
                  <a:lnTo>
                    <a:pt x="693" y="67"/>
                  </a:lnTo>
                  <a:lnTo>
                    <a:pt x="649" y="78"/>
                  </a:lnTo>
                  <a:lnTo>
                    <a:pt x="627" y="100"/>
                  </a:lnTo>
                  <a:lnTo>
                    <a:pt x="605" y="133"/>
                  </a:lnTo>
                  <a:lnTo>
                    <a:pt x="594" y="166"/>
                  </a:lnTo>
                  <a:lnTo>
                    <a:pt x="594" y="188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6"/>
                  </a:lnTo>
                  <a:lnTo>
                    <a:pt x="770" y="89"/>
                  </a:lnTo>
                  <a:lnTo>
                    <a:pt x="748" y="56"/>
                  </a:lnTo>
                  <a:lnTo>
                    <a:pt x="726" y="34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6"/>
                  </a:lnTo>
                  <a:lnTo>
                    <a:pt x="407" y="100"/>
                  </a:lnTo>
                  <a:lnTo>
                    <a:pt x="374" y="144"/>
                  </a:lnTo>
                  <a:lnTo>
                    <a:pt x="330" y="56"/>
                  </a:lnTo>
                  <a:lnTo>
                    <a:pt x="297" y="23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09" y="45"/>
                  </a:lnTo>
                  <a:lnTo>
                    <a:pt x="231" y="56"/>
                  </a:lnTo>
                  <a:lnTo>
                    <a:pt x="242" y="67"/>
                  </a:lnTo>
                  <a:lnTo>
                    <a:pt x="253" y="89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589"/>
            <p:cNvSpPr>
              <a:spLocks/>
            </p:cNvSpPr>
            <p:nvPr/>
          </p:nvSpPr>
          <p:spPr bwMode="auto">
            <a:xfrm>
              <a:off x="23224" y="18997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4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4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590"/>
            <p:cNvSpPr>
              <a:spLocks/>
            </p:cNvSpPr>
            <p:nvPr/>
          </p:nvSpPr>
          <p:spPr bwMode="auto">
            <a:xfrm>
              <a:off x="2387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591"/>
            <p:cNvSpPr>
              <a:spLocks/>
            </p:cNvSpPr>
            <p:nvPr/>
          </p:nvSpPr>
          <p:spPr bwMode="auto">
            <a:xfrm>
              <a:off x="24940" y="18997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4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4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Leave-One-Out Method</a:t>
            </a:r>
          </a:p>
        </p:txBody>
      </p:sp>
      <p:sp>
        <p:nvSpPr>
          <p:cNvPr id="82947" name="Rectangle 1027"/>
          <p:cNvSpPr>
            <a:spLocks noChangeArrowheads="1"/>
          </p:cNvSpPr>
          <p:nvPr/>
        </p:nvSpPr>
        <p:spPr bwMode="auto">
          <a:xfrm>
            <a:off x="457200" y="4191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48" name="Rectangle 1028"/>
          <p:cNvSpPr>
            <a:spLocks noChangeArrowheads="1"/>
          </p:cNvSpPr>
          <p:nvPr/>
        </p:nvSpPr>
        <p:spPr bwMode="auto">
          <a:xfrm>
            <a:off x="26670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Rectangle 1029"/>
          <p:cNvSpPr>
            <a:spLocks noChangeArrowheads="1"/>
          </p:cNvSpPr>
          <p:nvPr/>
        </p:nvSpPr>
        <p:spPr bwMode="auto">
          <a:xfrm>
            <a:off x="533400" y="4572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0" name="Rectangle 1030"/>
          <p:cNvSpPr>
            <a:spLocks noChangeArrowheads="1"/>
          </p:cNvSpPr>
          <p:nvPr/>
        </p:nvSpPr>
        <p:spPr bwMode="auto">
          <a:xfrm>
            <a:off x="1143000" y="4495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1" name="Rectangle 1031"/>
          <p:cNvSpPr>
            <a:spLocks noChangeArrowheads="1"/>
          </p:cNvSpPr>
          <p:nvPr/>
        </p:nvSpPr>
        <p:spPr bwMode="auto">
          <a:xfrm>
            <a:off x="1600200" y="2895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Rectangle 1032"/>
          <p:cNvSpPr>
            <a:spLocks noChangeArrowheads="1"/>
          </p:cNvSpPr>
          <p:nvPr/>
        </p:nvSpPr>
        <p:spPr bwMode="auto">
          <a:xfrm>
            <a:off x="838200" y="4191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Rectangle 1033"/>
          <p:cNvSpPr>
            <a:spLocks noChangeArrowheads="1"/>
          </p:cNvSpPr>
          <p:nvPr/>
        </p:nvSpPr>
        <p:spPr bwMode="auto">
          <a:xfrm>
            <a:off x="1981200" y="26670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Rectangle 1034"/>
          <p:cNvSpPr>
            <a:spLocks noChangeArrowheads="1"/>
          </p:cNvSpPr>
          <p:nvPr/>
        </p:nvSpPr>
        <p:spPr bwMode="auto">
          <a:xfrm>
            <a:off x="685800" y="4724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5" name="Rectangle 1035"/>
          <p:cNvSpPr>
            <a:spLocks noChangeArrowheads="1"/>
          </p:cNvSpPr>
          <p:nvPr/>
        </p:nvSpPr>
        <p:spPr bwMode="auto">
          <a:xfrm>
            <a:off x="1828800" y="3200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6" name="Rectangle 1036"/>
          <p:cNvSpPr>
            <a:spLocks noChangeArrowheads="1"/>
          </p:cNvSpPr>
          <p:nvPr/>
        </p:nvSpPr>
        <p:spPr bwMode="auto">
          <a:xfrm>
            <a:off x="3048000" y="3886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7" name="Rectangle 1037"/>
          <p:cNvSpPr>
            <a:spLocks noChangeArrowheads="1"/>
          </p:cNvSpPr>
          <p:nvPr/>
        </p:nvSpPr>
        <p:spPr bwMode="auto">
          <a:xfrm>
            <a:off x="2743200" y="4419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8" name="Rectangle 1038"/>
          <p:cNvSpPr>
            <a:spLocks noChangeArrowheads="1"/>
          </p:cNvSpPr>
          <p:nvPr/>
        </p:nvSpPr>
        <p:spPr bwMode="auto">
          <a:xfrm>
            <a:off x="3352800" y="4191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59" name="Rectangle 1039"/>
          <p:cNvSpPr>
            <a:spLocks noChangeArrowheads="1"/>
          </p:cNvSpPr>
          <p:nvPr/>
        </p:nvSpPr>
        <p:spPr bwMode="auto">
          <a:xfrm>
            <a:off x="3352800" y="3886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0" name="Rectangle 1040"/>
          <p:cNvSpPr>
            <a:spLocks noChangeArrowheads="1"/>
          </p:cNvSpPr>
          <p:nvPr/>
        </p:nvSpPr>
        <p:spPr bwMode="auto">
          <a:xfrm>
            <a:off x="28194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1" name="Rectangle 1041"/>
          <p:cNvSpPr>
            <a:spLocks noChangeArrowheads="1"/>
          </p:cNvSpPr>
          <p:nvPr/>
        </p:nvSpPr>
        <p:spPr bwMode="auto">
          <a:xfrm>
            <a:off x="35052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2" name="Rectangle 1042"/>
          <p:cNvSpPr>
            <a:spLocks noChangeArrowheads="1"/>
          </p:cNvSpPr>
          <p:nvPr/>
        </p:nvSpPr>
        <p:spPr bwMode="auto">
          <a:xfrm>
            <a:off x="609600" y="4343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3" name="Rectangle 1043"/>
          <p:cNvSpPr>
            <a:spLocks noChangeArrowheads="1"/>
          </p:cNvSpPr>
          <p:nvPr/>
        </p:nvSpPr>
        <p:spPr bwMode="auto">
          <a:xfrm>
            <a:off x="685800" y="47244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4" name="Rectangle 1044"/>
          <p:cNvSpPr>
            <a:spLocks noChangeArrowheads="1"/>
          </p:cNvSpPr>
          <p:nvPr/>
        </p:nvSpPr>
        <p:spPr bwMode="auto">
          <a:xfrm>
            <a:off x="1295400" y="46482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5" name="Rectangle 1045"/>
          <p:cNvSpPr>
            <a:spLocks noChangeArrowheads="1"/>
          </p:cNvSpPr>
          <p:nvPr/>
        </p:nvSpPr>
        <p:spPr bwMode="auto">
          <a:xfrm>
            <a:off x="1143000" y="4038600"/>
            <a:ext cx="198438" cy="21748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6" name="Rectangle 1046"/>
          <p:cNvSpPr>
            <a:spLocks noChangeArrowheads="1"/>
          </p:cNvSpPr>
          <p:nvPr/>
        </p:nvSpPr>
        <p:spPr bwMode="auto">
          <a:xfrm>
            <a:off x="838200" y="4876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7" name="Rectangle 1047"/>
          <p:cNvSpPr>
            <a:spLocks noChangeArrowheads="1"/>
          </p:cNvSpPr>
          <p:nvPr/>
        </p:nvSpPr>
        <p:spPr bwMode="auto">
          <a:xfrm>
            <a:off x="762000" y="4495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8" name="Rectangle 1048"/>
          <p:cNvSpPr>
            <a:spLocks noChangeArrowheads="1"/>
          </p:cNvSpPr>
          <p:nvPr/>
        </p:nvSpPr>
        <p:spPr bwMode="auto">
          <a:xfrm>
            <a:off x="838200" y="48768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9" name="Rectangle 1049"/>
          <p:cNvSpPr>
            <a:spLocks noChangeArrowheads="1"/>
          </p:cNvSpPr>
          <p:nvPr/>
        </p:nvSpPr>
        <p:spPr bwMode="auto">
          <a:xfrm>
            <a:off x="1447800" y="48006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0" name="Rectangle 1050"/>
          <p:cNvSpPr>
            <a:spLocks noChangeArrowheads="1"/>
          </p:cNvSpPr>
          <p:nvPr/>
        </p:nvSpPr>
        <p:spPr bwMode="auto">
          <a:xfrm>
            <a:off x="2286000" y="45720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1" name="Rectangle 1051"/>
          <p:cNvSpPr>
            <a:spLocks noChangeArrowheads="1"/>
          </p:cNvSpPr>
          <p:nvPr/>
        </p:nvSpPr>
        <p:spPr bwMode="auto">
          <a:xfrm>
            <a:off x="990600" y="5029200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2" name="Rectangle 1052"/>
          <p:cNvSpPr>
            <a:spLocks noChangeArrowheads="1"/>
          </p:cNvSpPr>
          <p:nvPr/>
        </p:nvSpPr>
        <p:spPr bwMode="auto">
          <a:xfrm>
            <a:off x="1752600" y="30480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3" name="Rectangle 1053"/>
          <p:cNvSpPr>
            <a:spLocks noChangeArrowheads="1"/>
          </p:cNvSpPr>
          <p:nvPr/>
        </p:nvSpPr>
        <p:spPr bwMode="auto">
          <a:xfrm>
            <a:off x="2514600" y="2819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4" name="Rectangle 1054"/>
          <p:cNvSpPr>
            <a:spLocks noChangeArrowheads="1"/>
          </p:cNvSpPr>
          <p:nvPr/>
        </p:nvSpPr>
        <p:spPr bwMode="auto">
          <a:xfrm>
            <a:off x="1905000" y="3581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5" name="Rectangle 1055"/>
          <p:cNvSpPr>
            <a:spLocks noChangeArrowheads="1"/>
          </p:cNvSpPr>
          <p:nvPr/>
        </p:nvSpPr>
        <p:spPr bwMode="auto">
          <a:xfrm>
            <a:off x="2895600" y="2971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6" name="Rectangle 1056"/>
          <p:cNvSpPr>
            <a:spLocks noChangeArrowheads="1"/>
          </p:cNvSpPr>
          <p:nvPr/>
        </p:nvSpPr>
        <p:spPr bwMode="auto">
          <a:xfrm>
            <a:off x="24384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7" name="Rectangle 1057"/>
          <p:cNvSpPr>
            <a:spLocks noChangeArrowheads="1"/>
          </p:cNvSpPr>
          <p:nvPr/>
        </p:nvSpPr>
        <p:spPr bwMode="auto">
          <a:xfrm>
            <a:off x="2133600" y="2971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8" name="Rectangle 1058"/>
          <p:cNvSpPr>
            <a:spLocks noChangeArrowheads="1"/>
          </p:cNvSpPr>
          <p:nvPr/>
        </p:nvSpPr>
        <p:spPr bwMode="auto">
          <a:xfrm>
            <a:off x="2209800" y="32766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79" name="Rectangle 1059"/>
          <p:cNvSpPr>
            <a:spLocks noChangeArrowheads="1"/>
          </p:cNvSpPr>
          <p:nvPr/>
        </p:nvSpPr>
        <p:spPr bwMode="auto">
          <a:xfrm>
            <a:off x="1905000" y="3886200"/>
            <a:ext cx="198438" cy="217488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0" name="Rectangle 1060"/>
          <p:cNvSpPr>
            <a:spLocks noChangeArrowheads="1"/>
          </p:cNvSpPr>
          <p:nvPr/>
        </p:nvSpPr>
        <p:spPr bwMode="auto">
          <a:xfrm>
            <a:off x="32004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1" name="Rectangle 1061"/>
          <p:cNvSpPr>
            <a:spLocks noChangeArrowheads="1"/>
          </p:cNvSpPr>
          <p:nvPr/>
        </p:nvSpPr>
        <p:spPr bwMode="auto">
          <a:xfrm>
            <a:off x="35052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2" name="Rectangle 1062"/>
          <p:cNvSpPr>
            <a:spLocks noChangeArrowheads="1"/>
          </p:cNvSpPr>
          <p:nvPr/>
        </p:nvSpPr>
        <p:spPr bwMode="auto">
          <a:xfrm>
            <a:off x="3505200" y="4038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3" name="Rectangle 1063"/>
          <p:cNvSpPr>
            <a:spLocks noChangeArrowheads="1"/>
          </p:cNvSpPr>
          <p:nvPr/>
        </p:nvSpPr>
        <p:spPr bwMode="auto">
          <a:xfrm>
            <a:off x="2971800" y="4800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4" name="Rectangle 1064"/>
          <p:cNvSpPr>
            <a:spLocks noChangeArrowheads="1"/>
          </p:cNvSpPr>
          <p:nvPr/>
        </p:nvSpPr>
        <p:spPr bwMode="auto">
          <a:xfrm>
            <a:off x="3657600" y="44958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5" name="Rectangle 1065"/>
          <p:cNvSpPr>
            <a:spLocks noChangeArrowheads="1"/>
          </p:cNvSpPr>
          <p:nvPr/>
        </p:nvSpPr>
        <p:spPr bwMode="auto">
          <a:xfrm>
            <a:off x="2133600" y="42672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6" name="Rectangle 1066"/>
          <p:cNvSpPr>
            <a:spLocks noChangeArrowheads="1"/>
          </p:cNvSpPr>
          <p:nvPr/>
        </p:nvSpPr>
        <p:spPr bwMode="auto">
          <a:xfrm>
            <a:off x="3048000" y="4572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7" name="Rectangle 1067"/>
          <p:cNvSpPr>
            <a:spLocks noChangeArrowheads="1"/>
          </p:cNvSpPr>
          <p:nvPr/>
        </p:nvSpPr>
        <p:spPr bwMode="auto">
          <a:xfrm>
            <a:off x="3581400" y="4724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8" name="Rectangle 1068"/>
          <p:cNvSpPr>
            <a:spLocks noChangeArrowheads="1"/>
          </p:cNvSpPr>
          <p:nvPr/>
        </p:nvSpPr>
        <p:spPr bwMode="auto">
          <a:xfrm>
            <a:off x="3657600" y="4191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9" name="Rectangle 1069"/>
          <p:cNvSpPr>
            <a:spLocks noChangeArrowheads="1"/>
          </p:cNvSpPr>
          <p:nvPr/>
        </p:nvSpPr>
        <p:spPr bwMode="auto">
          <a:xfrm>
            <a:off x="3124200" y="49530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0" name="Rectangle 1070"/>
          <p:cNvSpPr>
            <a:spLocks noChangeArrowheads="1"/>
          </p:cNvSpPr>
          <p:nvPr/>
        </p:nvSpPr>
        <p:spPr bwMode="auto">
          <a:xfrm>
            <a:off x="38100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1" name="Rectangle 1071"/>
          <p:cNvSpPr>
            <a:spLocks noChangeArrowheads="1"/>
          </p:cNvSpPr>
          <p:nvPr/>
        </p:nvSpPr>
        <p:spPr bwMode="auto">
          <a:xfrm>
            <a:off x="2514600" y="35814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2" name="Rectangle 1072"/>
          <p:cNvSpPr>
            <a:spLocks noChangeArrowheads="1"/>
          </p:cNvSpPr>
          <p:nvPr/>
        </p:nvSpPr>
        <p:spPr bwMode="auto">
          <a:xfrm>
            <a:off x="3200400" y="4724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3" name="Rectangle 1073"/>
          <p:cNvSpPr>
            <a:spLocks noChangeArrowheads="1"/>
          </p:cNvSpPr>
          <p:nvPr/>
        </p:nvSpPr>
        <p:spPr bwMode="auto">
          <a:xfrm>
            <a:off x="3810000" y="4648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4" name="Rectangle 1074"/>
          <p:cNvSpPr>
            <a:spLocks noChangeArrowheads="1"/>
          </p:cNvSpPr>
          <p:nvPr/>
        </p:nvSpPr>
        <p:spPr bwMode="auto">
          <a:xfrm>
            <a:off x="3810000" y="43434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5" name="Rectangle 1075"/>
          <p:cNvSpPr>
            <a:spLocks noChangeArrowheads="1"/>
          </p:cNvSpPr>
          <p:nvPr/>
        </p:nvSpPr>
        <p:spPr bwMode="auto">
          <a:xfrm>
            <a:off x="3505200" y="50292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6" name="Rectangle 1076"/>
          <p:cNvSpPr>
            <a:spLocks noChangeArrowheads="1"/>
          </p:cNvSpPr>
          <p:nvPr/>
        </p:nvSpPr>
        <p:spPr bwMode="auto">
          <a:xfrm>
            <a:off x="3962400" y="4800600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97" name="Rectangle 1077"/>
          <p:cNvSpPr>
            <a:spLocks noChangeArrowheads="1"/>
          </p:cNvSpPr>
          <p:nvPr/>
        </p:nvSpPr>
        <p:spPr bwMode="auto">
          <a:xfrm>
            <a:off x="2971800" y="4114800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005" name="Text Box 1085"/>
          <p:cNvSpPr txBox="1">
            <a:spLocks noChangeArrowheads="1"/>
          </p:cNvSpPr>
          <p:nvPr/>
        </p:nvSpPr>
        <p:spPr bwMode="auto">
          <a:xfrm>
            <a:off x="2743200" y="57912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ea typeface="宋体" charset="-122"/>
              </a:rPr>
              <a:t>err(1) = 1</a:t>
            </a:r>
          </a:p>
        </p:txBody>
      </p:sp>
      <p:grpSp>
        <p:nvGrpSpPr>
          <p:cNvPr id="57" name="Group 44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929058" y="2141454"/>
            <a:ext cx="5000628" cy="3645000"/>
            <a:chOff x="951" y="480"/>
            <a:chExt cx="35824" cy="21794"/>
          </a:xfrm>
        </p:grpSpPr>
        <p:sp>
          <p:nvSpPr>
            <p:cNvPr id="58" name="Freeform 445"/>
            <p:cNvSpPr>
              <a:spLocks/>
            </p:cNvSpPr>
            <p:nvPr/>
          </p:nvSpPr>
          <p:spPr bwMode="auto">
            <a:xfrm>
              <a:off x="951" y="955"/>
              <a:ext cx="726" cy="728"/>
            </a:xfrm>
            <a:custGeom>
              <a:avLst/>
              <a:gdLst/>
              <a:ahLst/>
              <a:cxnLst>
                <a:cxn ang="0">
                  <a:pos x="726" y="364"/>
                </a:cxn>
                <a:cxn ang="0">
                  <a:pos x="693" y="221"/>
                </a:cxn>
                <a:cxn ang="0">
                  <a:pos x="616" y="99"/>
                </a:cxn>
                <a:cxn ang="0">
                  <a:pos x="506" y="22"/>
                </a:cxn>
                <a:cxn ang="0">
                  <a:pos x="363" y="0"/>
                </a:cxn>
                <a:cxn ang="0">
                  <a:pos x="220" y="22"/>
                </a:cxn>
                <a:cxn ang="0">
                  <a:pos x="99" y="110"/>
                </a:cxn>
                <a:cxn ang="0">
                  <a:pos x="22" y="221"/>
                </a:cxn>
                <a:cxn ang="0">
                  <a:pos x="0" y="364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6"/>
                </a:cxn>
                <a:cxn ang="0">
                  <a:pos x="363" y="728"/>
                </a:cxn>
                <a:cxn ang="0">
                  <a:pos x="506" y="706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4"/>
                </a:cxn>
              </a:cxnLst>
              <a:rect l="0" t="0" r="r" b="b"/>
              <a:pathLst>
                <a:path w="726" h="728">
                  <a:moveTo>
                    <a:pt x="726" y="364"/>
                  </a:moveTo>
                  <a:lnTo>
                    <a:pt x="693" y="221"/>
                  </a:lnTo>
                  <a:lnTo>
                    <a:pt x="616" y="99"/>
                  </a:lnTo>
                  <a:lnTo>
                    <a:pt x="506" y="22"/>
                  </a:lnTo>
                  <a:lnTo>
                    <a:pt x="363" y="0"/>
                  </a:lnTo>
                  <a:lnTo>
                    <a:pt x="220" y="22"/>
                  </a:lnTo>
                  <a:lnTo>
                    <a:pt x="99" y="110"/>
                  </a:lnTo>
                  <a:lnTo>
                    <a:pt x="22" y="221"/>
                  </a:lnTo>
                  <a:lnTo>
                    <a:pt x="0" y="364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6"/>
                  </a:lnTo>
                  <a:lnTo>
                    <a:pt x="363" y="728"/>
                  </a:lnTo>
                  <a:lnTo>
                    <a:pt x="506" y="706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46"/>
            <p:cNvSpPr>
              <a:spLocks/>
            </p:cNvSpPr>
            <p:nvPr/>
          </p:nvSpPr>
          <p:spPr bwMode="auto">
            <a:xfrm>
              <a:off x="2788" y="503"/>
              <a:ext cx="1089" cy="1291"/>
            </a:xfrm>
            <a:custGeom>
              <a:avLst/>
              <a:gdLst/>
              <a:ahLst/>
              <a:cxnLst>
                <a:cxn ang="0">
                  <a:pos x="1034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1"/>
                </a:cxn>
                <a:cxn ang="0">
                  <a:pos x="165" y="1213"/>
                </a:cxn>
                <a:cxn ang="0">
                  <a:pos x="99" y="1235"/>
                </a:cxn>
                <a:cxn ang="0">
                  <a:pos x="0" y="1235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6" y="1291"/>
                </a:cxn>
                <a:cxn ang="0">
                  <a:pos x="605" y="1291"/>
                </a:cxn>
                <a:cxn ang="0">
                  <a:pos x="605" y="1235"/>
                </a:cxn>
                <a:cxn ang="0">
                  <a:pos x="539" y="1235"/>
                </a:cxn>
                <a:cxn ang="0">
                  <a:pos x="440" y="1224"/>
                </a:cxn>
                <a:cxn ang="0">
                  <a:pos x="385" y="1213"/>
                </a:cxn>
                <a:cxn ang="0">
                  <a:pos x="363" y="1180"/>
                </a:cxn>
                <a:cxn ang="0">
                  <a:pos x="363" y="673"/>
                </a:cxn>
                <a:cxn ang="0">
                  <a:pos x="528" y="673"/>
                </a:cxn>
                <a:cxn ang="0">
                  <a:pos x="638" y="684"/>
                </a:cxn>
                <a:cxn ang="0">
                  <a:pos x="693" y="728"/>
                </a:cxn>
                <a:cxn ang="0">
                  <a:pos x="715" y="794"/>
                </a:cxn>
                <a:cxn ang="0">
                  <a:pos x="726" y="893"/>
                </a:cxn>
                <a:cxn ang="0">
                  <a:pos x="770" y="893"/>
                </a:cxn>
                <a:cxn ang="0">
                  <a:pos x="770" y="397"/>
                </a:cxn>
                <a:cxn ang="0">
                  <a:pos x="726" y="397"/>
                </a:cxn>
                <a:cxn ang="0">
                  <a:pos x="715" y="496"/>
                </a:cxn>
                <a:cxn ang="0">
                  <a:pos x="693" y="562"/>
                </a:cxn>
                <a:cxn ang="0">
                  <a:pos x="627" y="606"/>
                </a:cxn>
                <a:cxn ang="0">
                  <a:pos x="528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2" y="55"/>
                </a:cxn>
                <a:cxn ang="0">
                  <a:pos x="825" y="66"/>
                </a:cxn>
                <a:cxn ang="0">
                  <a:pos x="924" y="110"/>
                </a:cxn>
                <a:cxn ang="0">
                  <a:pos x="979" y="187"/>
                </a:cxn>
                <a:cxn ang="0">
                  <a:pos x="1023" y="286"/>
                </a:cxn>
                <a:cxn ang="0">
                  <a:pos x="1045" y="430"/>
                </a:cxn>
                <a:cxn ang="0">
                  <a:pos x="1089" y="430"/>
                </a:cxn>
                <a:cxn ang="0">
                  <a:pos x="1034" y="0"/>
                </a:cxn>
              </a:cxnLst>
              <a:rect l="0" t="0" r="r" b="b"/>
              <a:pathLst>
                <a:path w="1089" h="1291">
                  <a:moveTo>
                    <a:pt x="1034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1"/>
                  </a:lnTo>
                  <a:lnTo>
                    <a:pt x="165" y="1213"/>
                  </a:lnTo>
                  <a:lnTo>
                    <a:pt x="99" y="1235"/>
                  </a:lnTo>
                  <a:lnTo>
                    <a:pt x="0" y="1235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6" y="1291"/>
                  </a:lnTo>
                  <a:lnTo>
                    <a:pt x="605" y="1291"/>
                  </a:lnTo>
                  <a:lnTo>
                    <a:pt x="605" y="1235"/>
                  </a:lnTo>
                  <a:lnTo>
                    <a:pt x="539" y="1235"/>
                  </a:lnTo>
                  <a:lnTo>
                    <a:pt x="440" y="1224"/>
                  </a:lnTo>
                  <a:lnTo>
                    <a:pt x="385" y="1213"/>
                  </a:lnTo>
                  <a:lnTo>
                    <a:pt x="363" y="1180"/>
                  </a:lnTo>
                  <a:lnTo>
                    <a:pt x="363" y="673"/>
                  </a:lnTo>
                  <a:lnTo>
                    <a:pt x="528" y="673"/>
                  </a:lnTo>
                  <a:lnTo>
                    <a:pt x="638" y="684"/>
                  </a:lnTo>
                  <a:lnTo>
                    <a:pt x="693" y="728"/>
                  </a:lnTo>
                  <a:lnTo>
                    <a:pt x="715" y="794"/>
                  </a:lnTo>
                  <a:lnTo>
                    <a:pt x="726" y="893"/>
                  </a:lnTo>
                  <a:lnTo>
                    <a:pt x="770" y="893"/>
                  </a:lnTo>
                  <a:lnTo>
                    <a:pt x="770" y="397"/>
                  </a:lnTo>
                  <a:lnTo>
                    <a:pt x="726" y="397"/>
                  </a:lnTo>
                  <a:lnTo>
                    <a:pt x="715" y="496"/>
                  </a:lnTo>
                  <a:lnTo>
                    <a:pt x="693" y="562"/>
                  </a:lnTo>
                  <a:lnTo>
                    <a:pt x="627" y="606"/>
                  </a:lnTo>
                  <a:lnTo>
                    <a:pt x="528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2" y="55"/>
                  </a:lnTo>
                  <a:lnTo>
                    <a:pt x="825" y="66"/>
                  </a:lnTo>
                  <a:lnTo>
                    <a:pt x="924" y="110"/>
                  </a:lnTo>
                  <a:lnTo>
                    <a:pt x="979" y="187"/>
                  </a:lnTo>
                  <a:lnTo>
                    <a:pt x="1023" y="286"/>
                  </a:lnTo>
                  <a:lnTo>
                    <a:pt x="1045" y="430"/>
                  </a:lnTo>
                  <a:lnTo>
                    <a:pt x="1089" y="430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47"/>
            <p:cNvSpPr>
              <a:spLocks noEditPoints="1"/>
            </p:cNvSpPr>
            <p:nvPr/>
          </p:nvSpPr>
          <p:spPr bwMode="auto">
            <a:xfrm>
              <a:off x="3844" y="944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4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5"/>
                </a:cxn>
                <a:cxn ang="0">
                  <a:pos x="264" y="772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5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5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5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4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5"/>
                  </a:lnTo>
                  <a:lnTo>
                    <a:pt x="264" y="772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5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5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5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48"/>
            <p:cNvSpPr>
              <a:spLocks/>
            </p:cNvSpPr>
            <p:nvPr/>
          </p:nvSpPr>
          <p:spPr bwMode="auto">
            <a:xfrm>
              <a:off x="4790" y="955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88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88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49"/>
            <p:cNvSpPr>
              <a:spLocks/>
            </p:cNvSpPr>
            <p:nvPr/>
          </p:nvSpPr>
          <p:spPr bwMode="auto">
            <a:xfrm>
              <a:off x="6187" y="480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2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1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2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2"/>
                </a:cxn>
                <a:cxn ang="0">
                  <a:pos x="583" y="1281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1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1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2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2"/>
                  </a:lnTo>
                  <a:lnTo>
                    <a:pt x="176" y="12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1"/>
                  </a:lnTo>
                  <a:lnTo>
                    <a:pt x="11" y="1303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2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2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1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1"/>
                  </a:lnTo>
                  <a:lnTo>
                    <a:pt x="616" y="1292"/>
                  </a:lnTo>
                  <a:lnTo>
                    <a:pt x="594" y="1292"/>
                  </a:lnTo>
                  <a:lnTo>
                    <a:pt x="583" y="1281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1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1"/>
                  </a:lnTo>
                  <a:lnTo>
                    <a:pt x="682" y="663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3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50"/>
            <p:cNvSpPr>
              <a:spLocks noEditPoints="1"/>
            </p:cNvSpPr>
            <p:nvPr/>
          </p:nvSpPr>
          <p:spPr bwMode="auto">
            <a:xfrm>
              <a:off x="7781" y="1098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3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5"/>
                </a:cxn>
                <a:cxn ang="0">
                  <a:pos x="22" y="365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3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5"/>
                  </a:lnTo>
                  <a:lnTo>
                    <a:pt x="22" y="365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51"/>
            <p:cNvSpPr>
              <a:spLocks/>
            </p:cNvSpPr>
            <p:nvPr/>
          </p:nvSpPr>
          <p:spPr bwMode="auto">
            <a:xfrm>
              <a:off x="9838" y="525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7"/>
                </a:cxn>
                <a:cxn ang="0">
                  <a:pos x="66" y="187"/>
                </a:cxn>
                <a:cxn ang="0">
                  <a:pos x="154" y="165"/>
                </a:cxn>
                <a:cxn ang="0">
                  <a:pos x="253" y="132"/>
                </a:cxn>
                <a:cxn ang="0">
                  <a:pos x="253" y="1158"/>
                </a:cxn>
                <a:cxn ang="0">
                  <a:pos x="231" y="1191"/>
                </a:cxn>
                <a:cxn ang="0">
                  <a:pos x="176" y="1202"/>
                </a:cxn>
                <a:cxn ang="0">
                  <a:pos x="77" y="1213"/>
                </a:cxn>
                <a:cxn ang="0">
                  <a:pos x="11" y="1213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3"/>
                </a:cxn>
                <a:cxn ang="0">
                  <a:pos x="572" y="1213"/>
                </a:cxn>
                <a:cxn ang="0">
                  <a:pos x="473" y="1202"/>
                </a:cxn>
                <a:cxn ang="0">
                  <a:pos x="418" y="1191"/>
                </a:cxn>
                <a:cxn ang="0">
                  <a:pos x="396" y="1158"/>
                </a:cxn>
                <a:cxn ang="0">
                  <a:pos x="396" y="1114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7"/>
                  </a:lnTo>
                  <a:lnTo>
                    <a:pt x="66" y="187"/>
                  </a:lnTo>
                  <a:lnTo>
                    <a:pt x="154" y="165"/>
                  </a:lnTo>
                  <a:lnTo>
                    <a:pt x="253" y="132"/>
                  </a:lnTo>
                  <a:lnTo>
                    <a:pt x="253" y="1158"/>
                  </a:lnTo>
                  <a:lnTo>
                    <a:pt x="231" y="1191"/>
                  </a:lnTo>
                  <a:lnTo>
                    <a:pt x="176" y="1202"/>
                  </a:lnTo>
                  <a:lnTo>
                    <a:pt x="77" y="1213"/>
                  </a:lnTo>
                  <a:lnTo>
                    <a:pt x="11" y="1213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3"/>
                  </a:lnTo>
                  <a:lnTo>
                    <a:pt x="572" y="1213"/>
                  </a:lnTo>
                  <a:lnTo>
                    <a:pt x="473" y="1202"/>
                  </a:lnTo>
                  <a:lnTo>
                    <a:pt x="418" y="1191"/>
                  </a:lnTo>
                  <a:lnTo>
                    <a:pt x="396" y="1158"/>
                  </a:lnTo>
                  <a:lnTo>
                    <a:pt x="396" y="1114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52"/>
            <p:cNvSpPr>
              <a:spLocks/>
            </p:cNvSpPr>
            <p:nvPr/>
          </p:nvSpPr>
          <p:spPr bwMode="auto">
            <a:xfrm>
              <a:off x="10784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53"/>
            <p:cNvSpPr>
              <a:spLocks/>
            </p:cNvSpPr>
            <p:nvPr/>
          </p:nvSpPr>
          <p:spPr bwMode="auto">
            <a:xfrm>
              <a:off x="11565" y="525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1"/>
                </a:cxn>
                <a:cxn ang="0">
                  <a:pos x="660" y="1103"/>
                </a:cxn>
                <a:cxn ang="0">
                  <a:pos x="638" y="1114"/>
                </a:cxn>
                <a:cxn ang="0">
                  <a:pos x="583" y="1125"/>
                </a:cxn>
                <a:cxn ang="0">
                  <a:pos x="143" y="1125"/>
                </a:cxn>
                <a:cxn ang="0">
                  <a:pos x="341" y="927"/>
                </a:cxn>
                <a:cxn ang="0">
                  <a:pos x="495" y="783"/>
                </a:cxn>
                <a:cxn ang="0">
                  <a:pos x="616" y="673"/>
                </a:cxn>
                <a:cxn ang="0">
                  <a:pos x="693" y="573"/>
                </a:cxn>
                <a:cxn ang="0">
                  <a:pos x="737" y="474"/>
                </a:cxn>
                <a:cxn ang="0">
                  <a:pos x="748" y="375"/>
                </a:cxn>
                <a:cxn ang="0">
                  <a:pos x="726" y="253"/>
                </a:cxn>
                <a:cxn ang="0">
                  <a:pos x="671" y="154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4"/>
                </a:cxn>
                <a:cxn ang="0">
                  <a:pos x="11" y="242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2"/>
                </a:cxn>
                <a:cxn ang="0">
                  <a:pos x="121" y="452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5"/>
                </a:cxn>
                <a:cxn ang="0">
                  <a:pos x="132" y="264"/>
                </a:cxn>
                <a:cxn ang="0">
                  <a:pos x="99" y="253"/>
                </a:cxn>
                <a:cxn ang="0">
                  <a:pos x="66" y="253"/>
                </a:cxn>
                <a:cxn ang="0">
                  <a:pos x="132" y="154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2"/>
                </a:cxn>
                <a:cxn ang="0">
                  <a:pos x="539" y="198"/>
                </a:cxn>
                <a:cxn ang="0">
                  <a:pos x="572" y="275"/>
                </a:cxn>
                <a:cxn ang="0">
                  <a:pos x="583" y="375"/>
                </a:cxn>
                <a:cxn ang="0">
                  <a:pos x="550" y="518"/>
                </a:cxn>
                <a:cxn ang="0">
                  <a:pos x="473" y="662"/>
                </a:cxn>
                <a:cxn ang="0">
                  <a:pos x="385" y="794"/>
                </a:cxn>
                <a:cxn ang="0">
                  <a:pos x="11" y="1202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1"/>
                  </a:lnTo>
                  <a:lnTo>
                    <a:pt x="660" y="1103"/>
                  </a:lnTo>
                  <a:lnTo>
                    <a:pt x="638" y="1114"/>
                  </a:lnTo>
                  <a:lnTo>
                    <a:pt x="583" y="1125"/>
                  </a:lnTo>
                  <a:lnTo>
                    <a:pt x="143" y="1125"/>
                  </a:lnTo>
                  <a:lnTo>
                    <a:pt x="341" y="927"/>
                  </a:lnTo>
                  <a:lnTo>
                    <a:pt x="495" y="783"/>
                  </a:lnTo>
                  <a:lnTo>
                    <a:pt x="616" y="673"/>
                  </a:lnTo>
                  <a:lnTo>
                    <a:pt x="693" y="573"/>
                  </a:lnTo>
                  <a:lnTo>
                    <a:pt x="737" y="474"/>
                  </a:lnTo>
                  <a:lnTo>
                    <a:pt x="748" y="375"/>
                  </a:lnTo>
                  <a:lnTo>
                    <a:pt x="726" y="253"/>
                  </a:lnTo>
                  <a:lnTo>
                    <a:pt x="671" y="154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4"/>
                  </a:lnTo>
                  <a:lnTo>
                    <a:pt x="11" y="242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2"/>
                  </a:lnTo>
                  <a:lnTo>
                    <a:pt x="121" y="452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5"/>
                  </a:lnTo>
                  <a:lnTo>
                    <a:pt x="132" y="264"/>
                  </a:lnTo>
                  <a:lnTo>
                    <a:pt x="99" y="253"/>
                  </a:lnTo>
                  <a:lnTo>
                    <a:pt x="66" y="253"/>
                  </a:lnTo>
                  <a:lnTo>
                    <a:pt x="132" y="154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2"/>
                  </a:lnTo>
                  <a:lnTo>
                    <a:pt x="539" y="198"/>
                  </a:lnTo>
                  <a:lnTo>
                    <a:pt x="572" y="275"/>
                  </a:lnTo>
                  <a:lnTo>
                    <a:pt x="583" y="375"/>
                  </a:lnTo>
                  <a:lnTo>
                    <a:pt x="550" y="518"/>
                  </a:lnTo>
                  <a:lnTo>
                    <a:pt x="473" y="662"/>
                  </a:lnTo>
                  <a:lnTo>
                    <a:pt x="385" y="794"/>
                  </a:lnTo>
                  <a:lnTo>
                    <a:pt x="11" y="1202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54"/>
            <p:cNvSpPr>
              <a:spLocks/>
            </p:cNvSpPr>
            <p:nvPr/>
          </p:nvSpPr>
          <p:spPr bwMode="auto">
            <a:xfrm>
              <a:off x="12577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55"/>
            <p:cNvSpPr>
              <a:spLocks/>
            </p:cNvSpPr>
            <p:nvPr/>
          </p:nvSpPr>
          <p:spPr bwMode="auto">
            <a:xfrm>
              <a:off x="13424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56"/>
            <p:cNvSpPr>
              <a:spLocks/>
            </p:cNvSpPr>
            <p:nvPr/>
          </p:nvSpPr>
          <p:spPr bwMode="auto">
            <a:xfrm>
              <a:off x="14271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57"/>
            <p:cNvSpPr>
              <a:spLocks/>
            </p:cNvSpPr>
            <p:nvPr/>
          </p:nvSpPr>
          <p:spPr bwMode="auto">
            <a:xfrm>
              <a:off x="15118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58"/>
            <p:cNvSpPr>
              <a:spLocks/>
            </p:cNvSpPr>
            <p:nvPr/>
          </p:nvSpPr>
          <p:spPr bwMode="auto">
            <a:xfrm>
              <a:off x="15921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59"/>
            <p:cNvSpPr>
              <a:spLocks/>
            </p:cNvSpPr>
            <p:nvPr/>
          </p:nvSpPr>
          <p:spPr bwMode="auto">
            <a:xfrm>
              <a:off x="16680" y="492"/>
              <a:ext cx="1606" cy="1302"/>
            </a:xfrm>
            <a:custGeom>
              <a:avLst/>
              <a:gdLst/>
              <a:ahLst/>
              <a:cxnLst>
                <a:cxn ang="0">
                  <a:pos x="880" y="529"/>
                </a:cxn>
                <a:cxn ang="0">
                  <a:pos x="902" y="485"/>
                </a:cxn>
                <a:cxn ang="0">
                  <a:pos x="935" y="463"/>
                </a:cxn>
                <a:cxn ang="0">
                  <a:pos x="1375" y="132"/>
                </a:cxn>
                <a:cxn ang="0">
                  <a:pos x="1529" y="66"/>
                </a:cxn>
                <a:cxn ang="0">
                  <a:pos x="1606" y="44"/>
                </a:cxn>
                <a:cxn ang="0">
                  <a:pos x="1595" y="11"/>
                </a:cxn>
                <a:cxn ang="0">
                  <a:pos x="1518" y="11"/>
                </a:cxn>
                <a:cxn ang="0">
                  <a:pos x="1243" y="0"/>
                </a:cxn>
                <a:cxn ang="0">
                  <a:pos x="1221" y="11"/>
                </a:cxn>
                <a:cxn ang="0">
                  <a:pos x="1210" y="55"/>
                </a:cxn>
                <a:cxn ang="0">
                  <a:pos x="1232" y="66"/>
                </a:cxn>
                <a:cxn ang="0">
                  <a:pos x="1276" y="77"/>
                </a:cxn>
                <a:cxn ang="0">
                  <a:pos x="1287" y="99"/>
                </a:cxn>
                <a:cxn ang="0">
                  <a:pos x="1221" y="187"/>
                </a:cxn>
                <a:cxn ang="0">
                  <a:pos x="627" y="154"/>
                </a:cxn>
                <a:cxn ang="0">
                  <a:pos x="649" y="110"/>
                </a:cxn>
                <a:cxn ang="0">
                  <a:pos x="671" y="77"/>
                </a:cxn>
                <a:cxn ang="0">
                  <a:pos x="825" y="66"/>
                </a:cxn>
                <a:cxn ang="0">
                  <a:pos x="858" y="22"/>
                </a:cxn>
                <a:cxn ang="0">
                  <a:pos x="836" y="11"/>
                </a:cxn>
                <a:cxn ang="0">
                  <a:pos x="748" y="0"/>
                </a:cxn>
                <a:cxn ang="0">
                  <a:pos x="418" y="11"/>
                </a:cxn>
                <a:cxn ang="0">
                  <a:pos x="330" y="0"/>
                </a:cxn>
                <a:cxn ang="0">
                  <a:pos x="308" y="11"/>
                </a:cxn>
                <a:cxn ang="0">
                  <a:pos x="319" y="66"/>
                </a:cxn>
                <a:cxn ang="0">
                  <a:pos x="462" y="77"/>
                </a:cxn>
                <a:cxn ang="0">
                  <a:pos x="484" y="99"/>
                </a:cxn>
                <a:cxn ang="0">
                  <a:pos x="473" y="132"/>
                </a:cxn>
                <a:cxn ang="0">
                  <a:pos x="209" y="1180"/>
                </a:cxn>
                <a:cxn ang="0">
                  <a:pos x="176" y="1235"/>
                </a:cxn>
                <a:cxn ang="0">
                  <a:pos x="99" y="1246"/>
                </a:cxn>
                <a:cxn ang="0">
                  <a:pos x="0" y="1257"/>
                </a:cxn>
                <a:cxn ang="0">
                  <a:pos x="11" y="1302"/>
                </a:cxn>
                <a:cxn ang="0">
                  <a:pos x="264" y="1291"/>
                </a:cxn>
                <a:cxn ang="0">
                  <a:pos x="528" y="1302"/>
                </a:cxn>
                <a:cxn ang="0">
                  <a:pos x="539" y="1280"/>
                </a:cxn>
                <a:cxn ang="0">
                  <a:pos x="528" y="1246"/>
                </a:cxn>
                <a:cxn ang="0">
                  <a:pos x="374" y="1224"/>
                </a:cxn>
                <a:cxn ang="0">
                  <a:pos x="385" y="1147"/>
                </a:cxn>
                <a:cxn ang="0">
                  <a:pos x="462" y="827"/>
                </a:cxn>
                <a:cxn ang="0">
                  <a:pos x="781" y="695"/>
                </a:cxn>
                <a:cxn ang="0">
                  <a:pos x="880" y="926"/>
                </a:cxn>
                <a:cxn ang="0">
                  <a:pos x="968" y="1114"/>
                </a:cxn>
                <a:cxn ang="0">
                  <a:pos x="979" y="1158"/>
                </a:cxn>
                <a:cxn ang="0">
                  <a:pos x="990" y="1180"/>
                </a:cxn>
                <a:cxn ang="0">
                  <a:pos x="957" y="1235"/>
                </a:cxn>
                <a:cxn ang="0">
                  <a:pos x="913" y="1246"/>
                </a:cxn>
                <a:cxn ang="0">
                  <a:pos x="847" y="1257"/>
                </a:cxn>
                <a:cxn ang="0">
                  <a:pos x="858" y="1302"/>
                </a:cxn>
                <a:cxn ang="0">
                  <a:pos x="1100" y="1291"/>
                </a:cxn>
                <a:cxn ang="0">
                  <a:pos x="1232" y="1302"/>
                </a:cxn>
                <a:cxn ang="0">
                  <a:pos x="1320" y="1291"/>
                </a:cxn>
                <a:cxn ang="0">
                  <a:pos x="1309" y="1246"/>
                </a:cxn>
                <a:cxn ang="0">
                  <a:pos x="1210" y="1235"/>
                </a:cxn>
                <a:cxn ang="0">
                  <a:pos x="1177" y="1191"/>
                </a:cxn>
                <a:cxn ang="0">
                  <a:pos x="891" y="529"/>
                </a:cxn>
              </a:cxnLst>
              <a:rect l="0" t="0" r="r" b="b"/>
              <a:pathLst>
                <a:path w="1606" h="1302">
                  <a:moveTo>
                    <a:pt x="891" y="529"/>
                  </a:moveTo>
                  <a:lnTo>
                    <a:pt x="880" y="529"/>
                  </a:lnTo>
                  <a:lnTo>
                    <a:pt x="880" y="507"/>
                  </a:lnTo>
                  <a:lnTo>
                    <a:pt x="902" y="485"/>
                  </a:lnTo>
                  <a:lnTo>
                    <a:pt x="924" y="474"/>
                  </a:lnTo>
                  <a:lnTo>
                    <a:pt x="935" y="463"/>
                  </a:lnTo>
                  <a:lnTo>
                    <a:pt x="1265" y="209"/>
                  </a:lnTo>
                  <a:lnTo>
                    <a:pt x="1375" y="132"/>
                  </a:lnTo>
                  <a:lnTo>
                    <a:pt x="1463" y="88"/>
                  </a:lnTo>
                  <a:lnTo>
                    <a:pt x="1529" y="66"/>
                  </a:lnTo>
                  <a:lnTo>
                    <a:pt x="1584" y="66"/>
                  </a:lnTo>
                  <a:lnTo>
                    <a:pt x="1606" y="44"/>
                  </a:lnTo>
                  <a:lnTo>
                    <a:pt x="1606" y="11"/>
                  </a:lnTo>
                  <a:lnTo>
                    <a:pt x="1595" y="11"/>
                  </a:lnTo>
                  <a:lnTo>
                    <a:pt x="1584" y="0"/>
                  </a:lnTo>
                  <a:lnTo>
                    <a:pt x="1518" y="11"/>
                  </a:lnTo>
                  <a:lnTo>
                    <a:pt x="1452" y="11"/>
                  </a:lnTo>
                  <a:lnTo>
                    <a:pt x="1243" y="0"/>
                  </a:lnTo>
                  <a:lnTo>
                    <a:pt x="1232" y="0"/>
                  </a:lnTo>
                  <a:lnTo>
                    <a:pt x="1221" y="11"/>
                  </a:lnTo>
                  <a:lnTo>
                    <a:pt x="1210" y="11"/>
                  </a:lnTo>
                  <a:lnTo>
                    <a:pt x="1210" y="55"/>
                  </a:lnTo>
                  <a:lnTo>
                    <a:pt x="1221" y="55"/>
                  </a:lnTo>
                  <a:lnTo>
                    <a:pt x="1232" y="66"/>
                  </a:lnTo>
                  <a:lnTo>
                    <a:pt x="1254" y="66"/>
                  </a:lnTo>
                  <a:lnTo>
                    <a:pt x="1276" y="77"/>
                  </a:lnTo>
                  <a:lnTo>
                    <a:pt x="1287" y="88"/>
                  </a:lnTo>
                  <a:lnTo>
                    <a:pt x="1287" y="99"/>
                  </a:lnTo>
                  <a:lnTo>
                    <a:pt x="1265" y="143"/>
                  </a:lnTo>
                  <a:lnTo>
                    <a:pt x="1221" y="187"/>
                  </a:lnTo>
                  <a:lnTo>
                    <a:pt x="484" y="761"/>
                  </a:lnTo>
                  <a:lnTo>
                    <a:pt x="627" y="154"/>
                  </a:lnTo>
                  <a:lnTo>
                    <a:pt x="638" y="121"/>
                  </a:lnTo>
                  <a:lnTo>
                    <a:pt x="649" y="110"/>
                  </a:lnTo>
                  <a:lnTo>
                    <a:pt x="660" y="88"/>
                  </a:lnTo>
                  <a:lnTo>
                    <a:pt x="671" y="77"/>
                  </a:lnTo>
                  <a:lnTo>
                    <a:pt x="704" y="66"/>
                  </a:lnTo>
                  <a:lnTo>
                    <a:pt x="825" y="66"/>
                  </a:lnTo>
                  <a:lnTo>
                    <a:pt x="847" y="44"/>
                  </a:lnTo>
                  <a:lnTo>
                    <a:pt x="858" y="22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825" y="0"/>
                  </a:lnTo>
                  <a:lnTo>
                    <a:pt x="748" y="0"/>
                  </a:lnTo>
                  <a:lnTo>
                    <a:pt x="660" y="11"/>
                  </a:lnTo>
                  <a:lnTo>
                    <a:pt x="418" y="11"/>
                  </a:lnTo>
                  <a:lnTo>
                    <a:pt x="341" y="0"/>
                  </a:lnTo>
                  <a:lnTo>
                    <a:pt x="330" y="0"/>
                  </a:lnTo>
                  <a:lnTo>
                    <a:pt x="319" y="11"/>
                  </a:lnTo>
                  <a:lnTo>
                    <a:pt x="308" y="11"/>
                  </a:lnTo>
                  <a:lnTo>
                    <a:pt x="308" y="55"/>
                  </a:lnTo>
                  <a:lnTo>
                    <a:pt x="319" y="66"/>
                  </a:lnTo>
                  <a:lnTo>
                    <a:pt x="440" y="66"/>
                  </a:lnTo>
                  <a:lnTo>
                    <a:pt x="462" y="77"/>
                  </a:lnTo>
                  <a:lnTo>
                    <a:pt x="473" y="77"/>
                  </a:lnTo>
                  <a:lnTo>
                    <a:pt x="484" y="99"/>
                  </a:lnTo>
                  <a:lnTo>
                    <a:pt x="484" y="121"/>
                  </a:lnTo>
                  <a:lnTo>
                    <a:pt x="473" y="132"/>
                  </a:lnTo>
                  <a:lnTo>
                    <a:pt x="220" y="1158"/>
                  </a:lnTo>
                  <a:lnTo>
                    <a:pt x="209" y="1180"/>
                  </a:lnTo>
                  <a:lnTo>
                    <a:pt x="209" y="1202"/>
                  </a:lnTo>
                  <a:lnTo>
                    <a:pt x="176" y="1235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11" y="1246"/>
                  </a:lnTo>
                  <a:lnTo>
                    <a:pt x="0" y="1257"/>
                  </a:lnTo>
                  <a:lnTo>
                    <a:pt x="0" y="1291"/>
                  </a:lnTo>
                  <a:lnTo>
                    <a:pt x="11" y="1302"/>
                  </a:lnTo>
                  <a:lnTo>
                    <a:pt x="187" y="1302"/>
                  </a:lnTo>
                  <a:lnTo>
                    <a:pt x="264" y="1291"/>
                  </a:lnTo>
                  <a:lnTo>
                    <a:pt x="319" y="1302"/>
                  </a:lnTo>
                  <a:lnTo>
                    <a:pt x="528" y="1302"/>
                  </a:lnTo>
                  <a:lnTo>
                    <a:pt x="539" y="1291"/>
                  </a:lnTo>
                  <a:lnTo>
                    <a:pt x="539" y="1280"/>
                  </a:lnTo>
                  <a:lnTo>
                    <a:pt x="550" y="1269"/>
                  </a:lnTo>
                  <a:lnTo>
                    <a:pt x="528" y="1246"/>
                  </a:lnTo>
                  <a:lnTo>
                    <a:pt x="418" y="1246"/>
                  </a:lnTo>
                  <a:lnTo>
                    <a:pt x="374" y="1224"/>
                  </a:lnTo>
                  <a:lnTo>
                    <a:pt x="374" y="1169"/>
                  </a:lnTo>
                  <a:lnTo>
                    <a:pt x="385" y="1147"/>
                  </a:lnTo>
                  <a:lnTo>
                    <a:pt x="385" y="1125"/>
                  </a:lnTo>
                  <a:lnTo>
                    <a:pt x="462" y="827"/>
                  </a:lnTo>
                  <a:lnTo>
                    <a:pt x="748" y="606"/>
                  </a:lnTo>
                  <a:lnTo>
                    <a:pt x="781" y="695"/>
                  </a:lnTo>
                  <a:lnTo>
                    <a:pt x="825" y="805"/>
                  </a:lnTo>
                  <a:lnTo>
                    <a:pt x="880" y="926"/>
                  </a:lnTo>
                  <a:lnTo>
                    <a:pt x="924" y="1037"/>
                  </a:lnTo>
                  <a:lnTo>
                    <a:pt x="968" y="1114"/>
                  </a:lnTo>
                  <a:lnTo>
                    <a:pt x="979" y="1136"/>
                  </a:lnTo>
                  <a:lnTo>
                    <a:pt x="979" y="1158"/>
                  </a:lnTo>
                  <a:lnTo>
                    <a:pt x="990" y="1169"/>
                  </a:lnTo>
                  <a:lnTo>
                    <a:pt x="990" y="1180"/>
                  </a:lnTo>
                  <a:lnTo>
                    <a:pt x="968" y="1224"/>
                  </a:lnTo>
                  <a:lnTo>
                    <a:pt x="957" y="1235"/>
                  </a:lnTo>
                  <a:lnTo>
                    <a:pt x="935" y="1235"/>
                  </a:lnTo>
                  <a:lnTo>
                    <a:pt x="913" y="1246"/>
                  </a:lnTo>
                  <a:lnTo>
                    <a:pt x="858" y="1246"/>
                  </a:lnTo>
                  <a:lnTo>
                    <a:pt x="847" y="1257"/>
                  </a:lnTo>
                  <a:lnTo>
                    <a:pt x="847" y="1291"/>
                  </a:lnTo>
                  <a:lnTo>
                    <a:pt x="858" y="1302"/>
                  </a:lnTo>
                  <a:lnTo>
                    <a:pt x="869" y="1302"/>
                  </a:lnTo>
                  <a:lnTo>
                    <a:pt x="1100" y="1291"/>
                  </a:lnTo>
                  <a:lnTo>
                    <a:pt x="1166" y="1291"/>
                  </a:lnTo>
                  <a:lnTo>
                    <a:pt x="1232" y="1302"/>
                  </a:lnTo>
                  <a:lnTo>
                    <a:pt x="1309" y="1302"/>
                  </a:lnTo>
                  <a:lnTo>
                    <a:pt x="1320" y="1291"/>
                  </a:lnTo>
                  <a:lnTo>
                    <a:pt x="1320" y="1257"/>
                  </a:lnTo>
                  <a:lnTo>
                    <a:pt x="1309" y="1246"/>
                  </a:lnTo>
                  <a:lnTo>
                    <a:pt x="1243" y="1246"/>
                  </a:lnTo>
                  <a:lnTo>
                    <a:pt x="1210" y="1235"/>
                  </a:lnTo>
                  <a:lnTo>
                    <a:pt x="1188" y="1213"/>
                  </a:lnTo>
                  <a:lnTo>
                    <a:pt x="1177" y="1191"/>
                  </a:lnTo>
                  <a:lnTo>
                    <a:pt x="1155" y="1158"/>
                  </a:lnTo>
                  <a:lnTo>
                    <a:pt x="891" y="5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60"/>
            <p:cNvSpPr>
              <a:spLocks noChangeArrowheads="1"/>
            </p:cNvSpPr>
            <p:nvPr/>
          </p:nvSpPr>
          <p:spPr bwMode="auto">
            <a:xfrm>
              <a:off x="4878" y="5038"/>
              <a:ext cx="1089" cy="66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61"/>
            <p:cNvSpPr>
              <a:spLocks noEditPoints="1"/>
            </p:cNvSpPr>
            <p:nvPr/>
          </p:nvSpPr>
          <p:spPr bwMode="auto">
            <a:xfrm>
              <a:off x="6990" y="4751"/>
              <a:ext cx="725" cy="861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0" y="353"/>
                </a:cxn>
                <a:cxn ang="0">
                  <a:pos x="637" y="309"/>
                </a:cxn>
                <a:cxn ang="0">
                  <a:pos x="681" y="243"/>
                </a:cxn>
                <a:cxn ang="0">
                  <a:pos x="692" y="199"/>
                </a:cxn>
                <a:cxn ang="0">
                  <a:pos x="692" y="165"/>
                </a:cxn>
                <a:cxn ang="0">
                  <a:pos x="681" y="99"/>
                </a:cxn>
                <a:cxn ang="0">
                  <a:pos x="648" y="44"/>
                </a:cxn>
                <a:cxn ang="0">
                  <a:pos x="582" y="11"/>
                </a:cxn>
                <a:cxn ang="0">
                  <a:pos x="494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2"/>
                </a:cxn>
                <a:cxn ang="0">
                  <a:pos x="22" y="364"/>
                </a:cxn>
                <a:cxn ang="0">
                  <a:pos x="0" y="519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0" y="783"/>
                </a:cxn>
                <a:cxn ang="0">
                  <a:pos x="648" y="728"/>
                </a:cxn>
                <a:cxn ang="0">
                  <a:pos x="703" y="662"/>
                </a:cxn>
                <a:cxn ang="0">
                  <a:pos x="725" y="640"/>
                </a:cxn>
                <a:cxn ang="0">
                  <a:pos x="714" y="618"/>
                </a:cxn>
                <a:cxn ang="0">
                  <a:pos x="703" y="607"/>
                </a:cxn>
                <a:cxn ang="0">
                  <a:pos x="692" y="607"/>
                </a:cxn>
                <a:cxn ang="0">
                  <a:pos x="692" y="618"/>
                </a:cxn>
                <a:cxn ang="0">
                  <a:pos x="681" y="629"/>
                </a:cxn>
                <a:cxn ang="0">
                  <a:pos x="582" y="717"/>
                </a:cxn>
                <a:cxn ang="0">
                  <a:pos x="483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2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1" y="44"/>
                </a:cxn>
                <a:cxn ang="0">
                  <a:pos x="538" y="44"/>
                </a:cxn>
                <a:cxn ang="0">
                  <a:pos x="571" y="55"/>
                </a:cxn>
                <a:cxn ang="0">
                  <a:pos x="615" y="99"/>
                </a:cxn>
                <a:cxn ang="0">
                  <a:pos x="637" y="165"/>
                </a:cxn>
                <a:cxn ang="0">
                  <a:pos x="615" y="243"/>
                </a:cxn>
                <a:cxn ang="0">
                  <a:pos x="549" y="298"/>
                </a:cxn>
                <a:cxn ang="0">
                  <a:pos x="472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5" h="861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0" y="353"/>
                  </a:lnTo>
                  <a:lnTo>
                    <a:pt x="637" y="309"/>
                  </a:lnTo>
                  <a:lnTo>
                    <a:pt x="681" y="243"/>
                  </a:lnTo>
                  <a:lnTo>
                    <a:pt x="692" y="199"/>
                  </a:lnTo>
                  <a:lnTo>
                    <a:pt x="692" y="165"/>
                  </a:lnTo>
                  <a:lnTo>
                    <a:pt x="681" y="99"/>
                  </a:lnTo>
                  <a:lnTo>
                    <a:pt x="648" y="44"/>
                  </a:lnTo>
                  <a:lnTo>
                    <a:pt x="582" y="11"/>
                  </a:lnTo>
                  <a:lnTo>
                    <a:pt x="494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2"/>
                  </a:lnTo>
                  <a:lnTo>
                    <a:pt x="22" y="364"/>
                  </a:lnTo>
                  <a:lnTo>
                    <a:pt x="0" y="519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0" y="783"/>
                  </a:lnTo>
                  <a:lnTo>
                    <a:pt x="648" y="728"/>
                  </a:lnTo>
                  <a:lnTo>
                    <a:pt x="703" y="662"/>
                  </a:lnTo>
                  <a:lnTo>
                    <a:pt x="725" y="640"/>
                  </a:lnTo>
                  <a:lnTo>
                    <a:pt x="714" y="618"/>
                  </a:lnTo>
                  <a:lnTo>
                    <a:pt x="703" y="607"/>
                  </a:lnTo>
                  <a:lnTo>
                    <a:pt x="692" y="607"/>
                  </a:lnTo>
                  <a:lnTo>
                    <a:pt x="692" y="618"/>
                  </a:lnTo>
                  <a:lnTo>
                    <a:pt x="681" y="629"/>
                  </a:lnTo>
                  <a:lnTo>
                    <a:pt x="582" y="717"/>
                  </a:lnTo>
                  <a:lnTo>
                    <a:pt x="483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2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1" y="44"/>
                  </a:lnTo>
                  <a:lnTo>
                    <a:pt x="538" y="44"/>
                  </a:lnTo>
                  <a:lnTo>
                    <a:pt x="571" y="55"/>
                  </a:lnTo>
                  <a:lnTo>
                    <a:pt x="615" y="99"/>
                  </a:lnTo>
                  <a:lnTo>
                    <a:pt x="637" y="165"/>
                  </a:lnTo>
                  <a:lnTo>
                    <a:pt x="615" y="243"/>
                  </a:lnTo>
                  <a:lnTo>
                    <a:pt x="549" y="298"/>
                  </a:lnTo>
                  <a:lnTo>
                    <a:pt x="472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62"/>
            <p:cNvSpPr>
              <a:spLocks/>
            </p:cNvSpPr>
            <p:nvPr/>
          </p:nvSpPr>
          <p:spPr bwMode="auto">
            <a:xfrm>
              <a:off x="7836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2"/>
                </a:cxn>
                <a:cxn ang="0">
                  <a:pos x="319" y="430"/>
                </a:cxn>
                <a:cxn ang="0">
                  <a:pos x="352" y="265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9"/>
                </a:cxn>
                <a:cxn ang="0">
                  <a:pos x="638" y="232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3"/>
                </a:cxn>
                <a:cxn ang="0">
                  <a:pos x="110" y="728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3"/>
            <p:cNvSpPr>
              <a:spLocks/>
            </p:cNvSpPr>
            <p:nvPr/>
          </p:nvSpPr>
          <p:spPr bwMode="auto">
            <a:xfrm>
              <a:off x="8738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1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64"/>
            <p:cNvSpPr>
              <a:spLocks/>
            </p:cNvSpPr>
            <p:nvPr/>
          </p:nvSpPr>
          <p:spPr bwMode="auto">
            <a:xfrm>
              <a:off x="9772" y="4166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3"/>
                </a:cxn>
                <a:cxn ang="0">
                  <a:pos x="286" y="1688"/>
                </a:cxn>
                <a:cxn ang="0">
                  <a:pos x="198" y="1501"/>
                </a:cxn>
                <a:cxn ang="0">
                  <a:pos x="143" y="1313"/>
                </a:cxn>
                <a:cxn ang="0">
                  <a:pos x="121" y="1126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3"/>
                </a:cxn>
                <a:cxn ang="0">
                  <a:pos x="209" y="375"/>
                </a:cxn>
                <a:cxn ang="0">
                  <a:pos x="297" y="199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3"/>
                </a:cxn>
                <a:cxn ang="0">
                  <a:pos x="121" y="364"/>
                </a:cxn>
                <a:cxn ang="0">
                  <a:pos x="44" y="574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6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6"/>
                </a:cxn>
                <a:cxn ang="0">
                  <a:pos x="341" y="1843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3"/>
                  </a:lnTo>
                  <a:lnTo>
                    <a:pt x="286" y="1688"/>
                  </a:lnTo>
                  <a:lnTo>
                    <a:pt x="198" y="1501"/>
                  </a:lnTo>
                  <a:lnTo>
                    <a:pt x="143" y="1313"/>
                  </a:lnTo>
                  <a:lnTo>
                    <a:pt x="121" y="1126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3"/>
                  </a:lnTo>
                  <a:lnTo>
                    <a:pt x="209" y="375"/>
                  </a:lnTo>
                  <a:lnTo>
                    <a:pt x="297" y="199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3"/>
                  </a:lnTo>
                  <a:lnTo>
                    <a:pt x="121" y="364"/>
                  </a:lnTo>
                  <a:lnTo>
                    <a:pt x="44" y="574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6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6"/>
                  </a:lnTo>
                  <a:lnTo>
                    <a:pt x="341" y="1843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5"/>
            <p:cNvSpPr>
              <a:spLocks/>
            </p:cNvSpPr>
            <p:nvPr/>
          </p:nvSpPr>
          <p:spPr bwMode="auto">
            <a:xfrm>
              <a:off x="10421" y="4276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1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66"/>
            <p:cNvSpPr>
              <a:spLocks/>
            </p:cNvSpPr>
            <p:nvPr/>
          </p:nvSpPr>
          <p:spPr bwMode="auto">
            <a:xfrm>
              <a:off x="11488" y="4166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4"/>
                </a:cxn>
                <a:cxn ang="0">
                  <a:pos x="308" y="353"/>
                </a:cxn>
                <a:cxn ang="0">
                  <a:pos x="242" y="232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1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8"/>
                </a:cxn>
                <a:cxn ang="0">
                  <a:pos x="286" y="1335"/>
                </a:cxn>
                <a:cxn ang="0">
                  <a:pos x="231" y="1523"/>
                </a:cxn>
                <a:cxn ang="0">
                  <a:pos x="143" y="1688"/>
                </a:cxn>
                <a:cxn ang="0">
                  <a:pos x="22" y="1843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3"/>
                </a:cxn>
                <a:cxn ang="0">
                  <a:pos x="165" y="1766"/>
                </a:cxn>
                <a:cxn ang="0">
                  <a:pos x="242" y="1655"/>
                </a:cxn>
                <a:cxn ang="0">
                  <a:pos x="319" y="1523"/>
                </a:cxn>
                <a:cxn ang="0">
                  <a:pos x="396" y="1324"/>
                </a:cxn>
                <a:cxn ang="0">
                  <a:pos x="429" y="1126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4"/>
                  </a:lnTo>
                  <a:lnTo>
                    <a:pt x="308" y="353"/>
                  </a:lnTo>
                  <a:lnTo>
                    <a:pt x="242" y="232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1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8"/>
                  </a:lnTo>
                  <a:lnTo>
                    <a:pt x="286" y="1335"/>
                  </a:lnTo>
                  <a:lnTo>
                    <a:pt x="231" y="1523"/>
                  </a:lnTo>
                  <a:lnTo>
                    <a:pt x="143" y="1688"/>
                  </a:lnTo>
                  <a:lnTo>
                    <a:pt x="22" y="1843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3"/>
                  </a:lnTo>
                  <a:lnTo>
                    <a:pt x="165" y="1766"/>
                  </a:lnTo>
                  <a:lnTo>
                    <a:pt x="242" y="1655"/>
                  </a:lnTo>
                  <a:lnTo>
                    <a:pt x="319" y="1523"/>
                  </a:lnTo>
                  <a:lnTo>
                    <a:pt x="396" y="1324"/>
                  </a:lnTo>
                  <a:lnTo>
                    <a:pt x="429" y="1126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67"/>
            <p:cNvSpPr>
              <a:spLocks noEditPoints="1"/>
            </p:cNvSpPr>
            <p:nvPr/>
          </p:nvSpPr>
          <p:spPr bwMode="auto">
            <a:xfrm>
              <a:off x="12797" y="4894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68"/>
            <p:cNvSpPr>
              <a:spLocks noEditPoints="1"/>
            </p:cNvSpPr>
            <p:nvPr/>
          </p:nvSpPr>
          <p:spPr bwMode="auto">
            <a:xfrm>
              <a:off x="14744" y="4321"/>
              <a:ext cx="792" cy="1313"/>
            </a:xfrm>
            <a:custGeom>
              <a:avLst/>
              <a:gdLst/>
              <a:ahLst/>
              <a:cxnLst>
                <a:cxn ang="0">
                  <a:pos x="792" y="662"/>
                </a:cxn>
                <a:cxn ang="0">
                  <a:pos x="792" y="507"/>
                </a:cxn>
                <a:cxn ang="0">
                  <a:pos x="770" y="364"/>
                </a:cxn>
                <a:cxn ang="0">
                  <a:pos x="715" y="220"/>
                </a:cxn>
                <a:cxn ang="0">
                  <a:pos x="638" y="110"/>
                </a:cxn>
                <a:cxn ang="0">
                  <a:pos x="550" y="44"/>
                </a:cxn>
                <a:cxn ang="0">
                  <a:pos x="473" y="11"/>
                </a:cxn>
                <a:cxn ang="0">
                  <a:pos x="396" y="0"/>
                </a:cxn>
                <a:cxn ang="0">
                  <a:pos x="308" y="11"/>
                </a:cxn>
                <a:cxn ang="0">
                  <a:pos x="220" y="55"/>
                </a:cxn>
                <a:cxn ang="0">
                  <a:pos x="132" y="121"/>
                </a:cxn>
                <a:cxn ang="0">
                  <a:pos x="66" y="231"/>
                </a:cxn>
                <a:cxn ang="0">
                  <a:pos x="22" y="364"/>
                </a:cxn>
                <a:cxn ang="0">
                  <a:pos x="0" y="507"/>
                </a:cxn>
                <a:cxn ang="0">
                  <a:pos x="0" y="816"/>
                </a:cxn>
                <a:cxn ang="0">
                  <a:pos x="22" y="971"/>
                </a:cxn>
                <a:cxn ang="0">
                  <a:pos x="77" y="1114"/>
                </a:cxn>
                <a:cxn ang="0">
                  <a:pos x="154" y="1213"/>
                </a:cxn>
                <a:cxn ang="0">
                  <a:pos x="231" y="1269"/>
                </a:cxn>
                <a:cxn ang="0">
                  <a:pos x="319" y="1302"/>
                </a:cxn>
                <a:cxn ang="0">
                  <a:pos x="396" y="1313"/>
                </a:cxn>
                <a:cxn ang="0">
                  <a:pos x="473" y="1302"/>
                </a:cxn>
                <a:cxn ang="0">
                  <a:pos x="561" y="1269"/>
                </a:cxn>
                <a:cxn ang="0">
                  <a:pos x="649" y="1202"/>
                </a:cxn>
                <a:cxn ang="0">
                  <a:pos x="726" y="1092"/>
                </a:cxn>
                <a:cxn ang="0">
                  <a:pos x="770" y="960"/>
                </a:cxn>
                <a:cxn ang="0">
                  <a:pos x="792" y="805"/>
                </a:cxn>
                <a:cxn ang="0">
                  <a:pos x="792" y="662"/>
                </a:cxn>
                <a:cxn ang="0">
                  <a:pos x="396" y="1269"/>
                </a:cxn>
                <a:cxn ang="0">
                  <a:pos x="330" y="1257"/>
                </a:cxn>
                <a:cxn ang="0">
                  <a:pos x="275" y="1224"/>
                </a:cxn>
                <a:cxn ang="0">
                  <a:pos x="209" y="1147"/>
                </a:cxn>
                <a:cxn ang="0">
                  <a:pos x="176" y="1037"/>
                </a:cxn>
                <a:cxn ang="0">
                  <a:pos x="165" y="904"/>
                </a:cxn>
                <a:cxn ang="0">
                  <a:pos x="154" y="761"/>
                </a:cxn>
                <a:cxn ang="0">
                  <a:pos x="154" y="452"/>
                </a:cxn>
                <a:cxn ang="0">
                  <a:pos x="165" y="286"/>
                </a:cxn>
                <a:cxn ang="0">
                  <a:pos x="198" y="176"/>
                </a:cxn>
                <a:cxn ang="0">
                  <a:pos x="253" y="110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40" y="55"/>
                </a:cxn>
                <a:cxn ang="0">
                  <a:pos x="495" y="66"/>
                </a:cxn>
                <a:cxn ang="0">
                  <a:pos x="539" y="110"/>
                </a:cxn>
                <a:cxn ang="0">
                  <a:pos x="583" y="176"/>
                </a:cxn>
                <a:cxn ang="0">
                  <a:pos x="616" y="264"/>
                </a:cxn>
                <a:cxn ang="0">
                  <a:pos x="638" y="452"/>
                </a:cxn>
                <a:cxn ang="0">
                  <a:pos x="638" y="838"/>
                </a:cxn>
                <a:cxn ang="0">
                  <a:pos x="616" y="1026"/>
                </a:cxn>
                <a:cxn ang="0">
                  <a:pos x="583" y="1147"/>
                </a:cxn>
                <a:cxn ang="0">
                  <a:pos x="528" y="1213"/>
                </a:cxn>
                <a:cxn ang="0">
                  <a:pos x="462" y="1257"/>
                </a:cxn>
                <a:cxn ang="0">
                  <a:pos x="396" y="1269"/>
                </a:cxn>
              </a:cxnLst>
              <a:rect l="0" t="0" r="r" b="b"/>
              <a:pathLst>
                <a:path w="792" h="1313">
                  <a:moveTo>
                    <a:pt x="792" y="662"/>
                  </a:moveTo>
                  <a:lnTo>
                    <a:pt x="792" y="507"/>
                  </a:lnTo>
                  <a:lnTo>
                    <a:pt x="770" y="364"/>
                  </a:lnTo>
                  <a:lnTo>
                    <a:pt x="715" y="220"/>
                  </a:lnTo>
                  <a:lnTo>
                    <a:pt x="638" y="110"/>
                  </a:lnTo>
                  <a:lnTo>
                    <a:pt x="550" y="44"/>
                  </a:lnTo>
                  <a:lnTo>
                    <a:pt x="473" y="11"/>
                  </a:lnTo>
                  <a:lnTo>
                    <a:pt x="396" y="0"/>
                  </a:lnTo>
                  <a:lnTo>
                    <a:pt x="308" y="11"/>
                  </a:lnTo>
                  <a:lnTo>
                    <a:pt x="220" y="55"/>
                  </a:lnTo>
                  <a:lnTo>
                    <a:pt x="132" y="121"/>
                  </a:lnTo>
                  <a:lnTo>
                    <a:pt x="66" y="231"/>
                  </a:lnTo>
                  <a:lnTo>
                    <a:pt x="22" y="364"/>
                  </a:lnTo>
                  <a:lnTo>
                    <a:pt x="0" y="507"/>
                  </a:lnTo>
                  <a:lnTo>
                    <a:pt x="0" y="816"/>
                  </a:lnTo>
                  <a:lnTo>
                    <a:pt x="22" y="971"/>
                  </a:lnTo>
                  <a:lnTo>
                    <a:pt x="77" y="1114"/>
                  </a:lnTo>
                  <a:lnTo>
                    <a:pt x="154" y="1213"/>
                  </a:lnTo>
                  <a:lnTo>
                    <a:pt x="231" y="1269"/>
                  </a:lnTo>
                  <a:lnTo>
                    <a:pt x="319" y="1302"/>
                  </a:lnTo>
                  <a:lnTo>
                    <a:pt x="396" y="1313"/>
                  </a:lnTo>
                  <a:lnTo>
                    <a:pt x="473" y="1302"/>
                  </a:lnTo>
                  <a:lnTo>
                    <a:pt x="561" y="1269"/>
                  </a:lnTo>
                  <a:lnTo>
                    <a:pt x="649" y="1202"/>
                  </a:lnTo>
                  <a:lnTo>
                    <a:pt x="726" y="1092"/>
                  </a:lnTo>
                  <a:lnTo>
                    <a:pt x="770" y="960"/>
                  </a:lnTo>
                  <a:lnTo>
                    <a:pt x="792" y="805"/>
                  </a:lnTo>
                  <a:lnTo>
                    <a:pt x="792" y="662"/>
                  </a:lnTo>
                  <a:close/>
                  <a:moveTo>
                    <a:pt x="396" y="1269"/>
                  </a:moveTo>
                  <a:lnTo>
                    <a:pt x="330" y="1257"/>
                  </a:lnTo>
                  <a:lnTo>
                    <a:pt x="275" y="1224"/>
                  </a:lnTo>
                  <a:lnTo>
                    <a:pt x="209" y="1147"/>
                  </a:lnTo>
                  <a:lnTo>
                    <a:pt x="176" y="1037"/>
                  </a:lnTo>
                  <a:lnTo>
                    <a:pt x="165" y="904"/>
                  </a:lnTo>
                  <a:lnTo>
                    <a:pt x="154" y="761"/>
                  </a:lnTo>
                  <a:lnTo>
                    <a:pt x="154" y="452"/>
                  </a:lnTo>
                  <a:lnTo>
                    <a:pt x="165" y="286"/>
                  </a:lnTo>
                  <a:lnTo>
                    <a:pt x="198" y="176"/>
                  </a:lnTo>
                  <a:lnTo>
                    <a:pt x="253" y="110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40" y="55"/>
                  </a:lnTo>
                  <a:lnTo>
                    <a:pt x="495" y="66"/>
                  </a:lnTo>
                  <a:lnTo>
                    <a:pt x="539" y="110"/>
                  </a:lnTo>
                  <a:lnTo>
                    <a:pt x="583" y="176"/>
                  </a:lnTo>
                  <a:lnTo>
                    <a:pt x="616" y="264"/>
                  </a:lnTo>
                  <a:lnTo>
                    <a:pt x="638" y="452"/>
                  </a:lnTo>
                  <a:lnTo>
                    <a:pt x="638" y="838"/>
                  </a:lnTo>
                  <a:lnTo>
                    <a:pt x="616" y="1026"/>
                  </a:lnTo>
                  <a:lnTo>
                    <a:pt x="583" y="1147"/>
                  </a:lnTo>
                  <a:lnTo>
                    <a:pt x="528" y="1213"/>
                  </a:lnTo>
                  <a:lnTo>
                    <a:pt x="462" y="1257"/>
                  </a:lnTo>
                  <a:lnTo>
                    <a:pt x="396" y="126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469"/>
            <p:cNvSpPr>
              <a:spLocks noChangeArrowheads="1"/>
            </p:cNvSpPr>
            <p:nvPr/>
          </p:nvSpPr>
          <p:spPr bwMode="auto">
            <a:xfrm>
              <a:off x="4878" y="8083"/>
              <a:ext cx="1089" cy="6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70"/>
            <p:cNvSpPr>
              <a:spLocks/>
            </p:cNvSpPr>
            <p:nvPr/>
          </p:nvSpPr>
          <p:spPr bwMode="auto">
            <a:xfrm>
              <a:off x="6968" y="7344"/>
              <a:ext cx="1088" cy="1291"/>
            </a:xfrm>
            <a:custGeom>
              <a:avLst/>
              <a:gdLst/>
              <a:ahLst/>
              <a:cxnLst>
                <a:cxn ang="0">
                  <a:pos x="1033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2"/>
                </a:cxn>
                <a:cxn ang="0">
                  <a:pos x="165" y="1214"/>
                </a:cxn>
                <a:cxn ang="0">
                  <a:pos x="99" y="1236"/>
                </a:cxn>
                <a:cxn ang="0">
                  <a:pos x="0" y="1236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5" y="1291"/>
                </a:cxn>
                <a:cxn ang="0">
                  <a:pos x="604" y="1291"/>
                </a:cxn>
                <a:cxn ang="0">
                  <a:pos x="604" y="1236"/>
                </a:cxn>
                <a:cxn ang="0">
                  <a:pos x="538" y="1236"/>
                </a:cxn>
                <a:cxn ang="0">
                  <a:pos x="440" y="1225"/>
                </a:cxn>
                <a:cxn ang="0">
                  <a:pos x="385" y="1214"/>
                </a:cxn>
                <a:cxn ang="0">
                  <a:pos x="363" y="1181"/>
                </a:cxn>
                <a:cxn ang="0">
                  <a:pos x="363" y="673"/>
                </a:cxn>
                <a:cxn ang="0">
                  <a:pos x="527" y="673"/>
                </a:cxn>
                <a:cxn ang="0">
                  <a:pos x="637" y="684"/>
                </a:cxn>
                <a:cxn ang="0">
                  <a:pos x="692" y="728"/>
                </a:cxn>
                <a:cxn ang="0">
                  <a:pos x="714" y="795"/>
                </a:cxn>
                <a:cxn ang="0">
                  <a:pos x="725" y="894"/>
                </a:cxn>
                <a:cxn ang="0">
                  <a:pos x="769" y="894"/>
                </a:cxn>
                <a:cxn ang="0">
                  <a:pos x="769" y="397"/>
                </a:cxn>
                <a:cxn ang="0">
                  <a:pos x="725" y="397"/>
                </a:cxn>
                <a:cxn ang="0">
                  <a:pos x="714" y="497"/>
                </a:cxn>
                <a:cxn ang="0">
                  <a:pos x="692" y="563"/>
                </a:cxn>
                <a:cxn ang="0">
                  <a:pos x="626" y="607"/>
                </a:cxn>
                <a:cxn ang="0">
                  <a:pos x="527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1" y="55"/>
                </a:cxn>
                <a:cxn ang="0">
                  <a:pos x="824" y="66"/>
                </a:cxn>
                <a:cxn ang="0">
                  <a:pos x="923" y="110"/>
                </a:cxn>
                <a:cxn ang="0">
                  <a:pos x="978" y="188"/>
                </a:cxn>
                <a:cxn ang="0">
                  <a:pos x="1022" y="287"/>
                </a:cxn>
                <a:cxn ang="0">
                  <a:pos x="1044" y="430"/>
                </a:cxn>
                <a:cxn ang="0">
                  <a:pos x="1088" y="430"/>
                </a:cxn>
                <a:cxn ang="0">
                  <a:pos x="1033" y="0"/>
                </a:cxn>
              </a:cxnLst>
              <a:rect l="0" t="0" r="r" b="b"/>
              <a:pathLst>
                <a:path w="1088" h="1291">
                  <a:moveTo>
                    <a:pt x="1033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2"/>
                  </a:lnTo>
                  <a:lnTo>
                    <a:pt x="165" y="1214"/>
                  </a:lnTo>
                  <a:lnTo>
                    <a:pt x="99" y="1236"/>
                  </a:lnTo>
                  <a:lnTo>
                    <a:pt x="0" y="1236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5" y="1291"/>
                  </a:lnTo>
                  <a:lnTo>
                    <a:pt x="604" y="1291"/>
                  </a:lnTo>
                  <a:lnTo>
                    <a:pt x="604" y="1236"/>
                  </a:lnTo>
                  <a:lnTo>
                    <a:pt x="538" y="1236"/>
                  </a:lnTo>
                  <a:lnTo>
                    <a:pt x="440" y="1225"/>
                  </a:lnTo>
                  <a:lnTo>
                    <a:pt x="385" y="1214"/>
                  </a:lnTo>
                  <a:lnTo>
                    <a:pt x="363" y="1181"/>
                  </a:lnTo>
                  <a:lnTo>
                    <a:pt x="363" y="673"/>
                  </a:lnTo>
                  <a:lnTo>
                    <a:pt x="527" y="673"/>
                  </a:lnTo>
                  <a:lnTo>
                    <a:pt x="637" y="684"/>
                  </a:lnTo>
                  <a:lnTo>
                    <a:pt x="692" y="728"/>
                  </a:lnTo>
                  <a:lnTo>
                    <a:pt x="714" y="795"/>
                  </a:lnTo>
                  <a:lnTo>
                    <a:pt x="725" y="894"/>
                  </a:lnTo>
                  <a:lnTo>
                    <a:pt x="769" y="894"/>
                  </a:lnTo>
                  <a:lnTo>
                    <a:pt x="769" y="397"/>
                  </a:lnTo>
                  <a:lnTo>
                    <a:pt x="725" y="397"/>
                  </a:lnTo>
                  <a:lnTo>
                    <a:pt x="714" y="497"/>
                  </a:lnTo>
                  <a:lnTo>
                    <a:pt x="692" y="563"/>
                  </a:lnTo>
                  <a:lnTo>
                    <a:pt x="626" y="607"/>
                  </a:lnTo>
                  <a:lnTo>
                    <a:pt x="527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1" y="55"/>
                  </a:lnTo>
                  <a:lnTo>
                    <a:pt x="824" y="66"/>
                  </a:lnTo>
                  <a:lnTo>
                    <a:pt x="923" y="110"/>
                  </a:lnTo>
                  <a:lnTo>
                    <a:pt x="978" y="188"/>
                  </a:lnTo>
                  <a:lnTo>
                    <a:pt x="1022" y="287"/>
                  </a:lnTo>
                  <a:lnTo>
                    <a:pt x="1044" y="430"/>
                  </a:lnTo>
                  <a:lnTo>
                    <a:pt x="1088" y="43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71"/>
            <p:cNvSpPr>
              <a:spLocks noEditPoints="1"/>
            </p:cNvSpPr>
            <p:nvPr/>
          </p:nvSpPr>
          <p:spPr bwMode="auto">
            <a:xfrm>
              <a:off x="8023" y="7785"/>
              <a:ext cx="836" cy="872"/>
            </a:xfrm>
            <a:custGeom>
              <a:avLst/>
              <a:gdLst/>
              <a:ahLst/>
              <a:cxnLst>
                <a:cxn ang="0">
                  <a:pos x="836" y="442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9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9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2"/>
                </a:cxn>
                <a:cxn ang="0">
                  <a:pos x="22" y="585"/>
                </a:cxn>
                <a:cxn ang="0">
                  <a:pos x="77" y="696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6"/>
                </a:cxn>
                <a:cxn ang="0">
                  <a:pos x="814" y="585"/>
                </a:cxn>
                <a:cxn ang="0">
                  <a:pos x="836" y="442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6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3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100"/>
                </a:cxn>
                <a:cxn ang="0">
                  <a:pos x="341" y="56"/>
                </a:cxn>
                <a:cxn ang="0">
                  <a:pos x="418" y="45"/>
                </a:cxn>
                <a:cxn ang="0">
                  <a:pos x="495" y="56"/>
                </a:cxn>
                <a:cxn ang="0">
                  <a:pos x="572" y="100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3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5"/>
                </a:cxn>
                <a:cxn ang="0">
                  <a:pos x="583" y="762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2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9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9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2"/>
                  </a:lnTo>
                  <a:lnTo>
                    <a:pt x="22" y="585"/>
                  </a:lnTo>
                  <a:lnTo>
                    <a:pt x="77" y="696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6"/>
                  </a:lnTo>
                  <a:lnTo>
                    <a:pt x="814" y="585"/>
                  </a:lnTo>
                  <a:lnTo>
                    <a:pt x="836" y="442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6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3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100"/>
                  </a:lnTo>
                  <a:lnTo>
                    <a:pt x="341" y="56"/>
                  </a:lnTo>
                  <a:lnTo>
                    <a:pt x="418" y="45"/>
                  </a:lnTo>
                  <a:lnTo>
                    <a:pt x="495" y="56"/>
                  </a:lnTo>
                  <a:lnTo>
                    <a:pt x="572" y="100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3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5"/>
                  </a:lnTo>
                  <a:lnTo>
                    <a:pt x="583" y="762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72"/>
            <p:cNvSpPr>
              <a:spLocks/>
            </p:cNvSpPr>
            <p:nvPr/>
          </p:nvSpPr>
          <p:spPr bwMode="auto">
            <a:xfrm>
              <a:off x="8969" y="7796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73"/>
            <p:cNvSpPr>
              <a:spLocks noEditPoints="1"/>
            </p:cNvSpPr>
            <p:nvPr/>
          </p:nvSpPr>
          <p:spPr bwMode="auto">
            <a:xfrm>
              <a:off x="10322" y="7377"/>
              <a:ext cx="495" cy="1280"/>
            </a:xfrm>
            <a:custGeom>
              <a:avLst/>
              <a:gdLst/>
              <a:ahLst/>
              <a:cxnLst>
                <a:cxn ang="0">
                  <a:pos x="462" y="22"/>
                </a:cxn>
                <a:cxn ang="0">
                  <a:pos x="374" y="11"/>
                </a:cxn>
                <a:cxn ang="0">
                  <a:pos x="319" y="66"/>
                </a:cxn>
                <a:cxn ang="0">
                  <a:pos x="319" y="133"/>
                </a:cxn>
                <a:cxn ang="0">
                  <a:pos x="352" y="166"/>
                </a:cxn>
                <a:cxn ang="0">
                  <a:pos x="407" y="166"/>
                </a:cxn>
                <a:cxn ang="0">
                  <a:pos x="462" y="133"/>
                </a:cxn>
                <a:cxn ang="0">
                  <a:pos x="341" y="784"/>
                </a:cxn>
                <a:cxn ang="0">
                  <a:pos x="363" y="717"/>
                </a:cxn>
                <a:cxn ang="0">
                  <a:pos x="407" y="607"/>
                </a:cxn>
                <a:cxn ang="0">
                  <a:pos x="396" y="530"/>
                </a:cxn>
                <a:cxn ang="0">
                  <a:pos x="363" y="464"/>
                </a:cxn>
                <a:cxn ang="0">
                  <a:pos x="253" y="419"/>
                </a:cxn>
                <a:cxn ang="0">
                  <a:pos x="110" y="486"/>
                </a:cxn>
                <a:cxn ang="0">
                  <a:pos x="22" y="629"/>
                </a:cxn>
                <a:cxn ang="0">
                  <a:pos x="0" y="706"/>
                </a:cxn>
                <a:cxn ang="0">
                  <a:pos x="11" y="728"/>
                </a:cxn>
                <a:cxn ang="0">
                  <a:pos x="44" y="717"/>
                </a:cxn>
                <a:cxn ang="0">
                  <a:pos x="99" y="585"/>
                </a:cxn>
                <a:cxn ang="0">
                  <a:pos x="198" y="475"/>
                </a:cxn>
                <a:cxn ang="0">
                  <a:pos x="275" y="464"/>
                </a:cxn>
                <a:cxn ang="0">
                  <a:pos x="286" y="563"/>
                </a:cxn>
                <a:cxn ang="0">
                  <a:pos x="275" y="618"/>
                </a:cxn>
                <a:cxn ang="0">
                  <a:pos x="209" y="784"/>
                </a:cxn>
                <a:cxn ang="0">
                  <a:pos x="143" y="971"/>
                </a:cxn>
                <a:cxn ang="0">
                  <a:pos x="110" y="1048"/>
                </a:cxn>
                <a:cxn ang="0">
                  <a:pos x="99" y="1170"/>
                </a:cxn>
                <a:cxn ang="0">
                  <a:pos x="176" y="1258"/>
                </a:cxn>
                <a:cxn ang="0">
                  <a:pos x="253" y="1280"/>
                </a:cxn>
                <a:cxn ang="0">
                  <a:pos x="396" y="1203"/>
                </a:cxn>
                <a:cxn ang="0">
                  <a:pos x="473" y="1071"/>
                </a:cxn>
                <a:cxn ang="0">
                  <a:pos x="495" y="971"/>
                </a:cxn>
                <a:cxn ang="0">
                  <a:pos x="451" y="982"/>
                </a:cxn>
                <a:cxn ang="0">
                  <a:pos x="418" y="1093"/>
                </a:cxn>
                <a:cxn ang="0">
                  <a:pos x="319" y="1214"/>
                </a:cxn>
                <a:cxn ang="0">
                  <a:pos x="231" y="1236"/>
                </a:cxn>
                <a:cxn ang="0">
                  <a:pos x="209" y="1203"/>
                </a:cxn>
                <a:cxn ang="0">
                  <a:pos x="231" y="1071"/>
                </a:cxn>
                <a:cxn ang="0">
                  <a:pos x="341" y="784"/>
                </a:cxn>
              </a:cxnLst>
              <a:rect l="0" t="0" r="r" b="b"/>
              <a:pathLst>
                <a:path w="495" h="1280">
                  <a:moveTo>
                    <a:pt x="484" y="66"/>
                  </a:moveTo>
                  <a:lnTo>
                    <a:pt x="462" y="22"/>
                  </a:lnTo>
                  <a:lnTo>
                    <a:pt x="418" y="0"/>
                  </a:lnTo>
                  <a:lnTo>
                    <a:pt x="374" y="11"/>
                  </a:lnTo>
                  <a:lnTo>
                    <a:pt x="341" y="33"/>
                  </a:lnTo>
                  <a:lnTo>
                    <a:pt x="319" y="66"/>
                  </a:lnTo>
                  <a:lnTo>
                    <a:pt x="308" y="99"/>
                  </a:lnTo>
                  <a:lnTo>
                    <a:pt x="319" y="133"/>
                  </a:lnTo>
                  <a:lnTo>
                    <a:pt x="330" y="155"/>
                  </a:lnTo>
                  <a:lnTo>
                    <a:pt x="352" y="166"/>
                  </a:lnTo>
                  <a:lnTo>
                    <a:pt x="385" y="177"/>
                  </a:lnTo>
                  <a:lnTo>
                    <a:pt x="407" y="166"/>
                  </a:lnTo>
                  <a:lnTo>
                    <a:pt x="440" y="155"/>
                  </a:lnTo>
                  <a:lnTo>
                    <a:pt x="462" y="133"/>
                  </a:lnTo>
                  <a:lnTo>
                    <a:pt x="484" y="66"/>
                  </a:lnTo>
                  <a:close/>
                  <a:moveTo>
                    <a:pt x="341" y="784"/>
                  </a:moveTo>
                  <a:lnTo>
                    <a:pt x="363" y="739"/>
                  </a:lnTo>
                  <a:lnTo>
                    <a:pt x="363" y="717"/>
                  </a:lnTo>
                  <a:lnTo>
                    <a:pt x="385" y="673"/>
                  </a:lnTo>
                  <a:lnTo>
                    <a:pt x="407" y="607"/>
                  </a:lnTo>
                  <a:lnTo>
                    <a:pt x="407" y="574"/>
                  </a:lnTo>
                  <a:lnTo>
                    <a:pt x="396" y="530"/>
                  </a:lnTo>
                  <a:lnTo>
                    <a:pt x="385" y="497"/>
                  </a:lnTo>
                  <a:lnTo>
                    <a:pt x="363" y="464"/>
                  </a:lnTo>
                  <a:lnTo>
                    <a:pt x="297" y="419"/>
                  </a:lnTo>
                  <a:lnTo>
                    <a:pt x="253" y="419"/>
                  </a:lnTo>
                  <a:lnTo>
                    <a:pt x="176" y="442"/>
                  </a:lnTo>
                  <a:lnTo>
                    <a:pt x="110" y="486"/>
                  </a:lnTo>
                  <a:lnTo>
                    <a:pt x="55" y="563"/>
                  </a:lnTo>
                  <a:lnTo>
                    <a:pt x="22" y="629"/>
                  </a:lnTo>
                  <a:lnTo>
                    <a:pt x="11" y="684"/>
                  </a:lnTo>
                  <a:lnTo>
                    <a:pt x="0" y="706"/>
                  </a:lnTo>
                  <a:lnTo>
                    <a:pt x="0" y="717"/>
                  </a:lnTo>
                  <a:lnTo>
                    <a:pt x="11" y="728"/>
                  </a:lnTo>
                  <a:lnTo>
                    <a:pt x="44" y="728"/>
                  </a:lnTo>
                  <a:lnTo>
                    <a:pt x="44" y="717"/>
                  </a:lnTo>
                  <a:lnTo>
                    <a:pt x="55" y="695"/>
                  </a:lnTo>
                  <a:lnTo>
                    <a:pt x="99" y="585"/>
                  </a:lnTo>
                  <a:lnTo>
                    <a:pt x="143" y="508"/>
                  </a:lnTo>
                  <a:lnTo>
                    <a:pt x="198" y="475"/>
                  </a:lnTo>
                  <a:lnTo>
                    <a:pt x="242" y="464"/>
                  </a:lnTo>
                  <a:lnTo>
                    <a:pt x="275" y="464"/>
                  </a:lnTo>
                  <a:lnTo>
                    <a:pt x="286" y="475"/>
                  </a:lnTo>
                  <a:lnTo>
                    <a:pt x="286" y="563"/>
                  </a:lnTo>
                  <a:lnTo>
                    <a:pt x="275" y="596"/>
                  </a:lnTo>
                  <a:lnTo>
                    <a:pt x="275" y="618"/>
                  </a:lnTo>
                  <a:lnTo>
                    <a:pt x="253" y="684"/>
                  </a:lnTo>
                  <a:lnTo>
                    <a:pt x="209" y="784"/>
                  </a:lnTo>
                  <a:lnTo>
                    <a:pt x="176" y="894"/>
                  </a:lnTo>
                  <a:lnTo>
                    <a:pt x="143" y="971"/>
                  </a:lnTo>
                  <a:lnTo>
                    <a:pt x="121" y="1015"/>
                  </a:lnTo>
                  <a:lnTo>
                    <a:pt x="110" y="1048"/>
                  </a:lnTo>
                  <a:lnTo>
                    <a:pt x="99" y="1093"/>
                  </a:lnTo>
                  <a:lnTo>
                    <a:pt x="99" y="1170"/>
                  </a:lnTo>
                  <a:lnTo>
                    <a:pt x="143" y="1236"/>
                  </a:lnTo>
                  <a:lnTo>
                    <a:pt x="176" y="1258"/>
                  </a:lnTo>
                  <a:lnTo>
                    <a:pt x="209" y="1269"/>
                  </a:lnTo>
                  <a:lnTo>
                    <a:pt x="253" y="1280"/>
                  </a:lnTo>
                  <a:lnTo>
                    <a:pt x="330" y="1258"/>
                  </a:lnTo>
                  <a:lnTo>
                    <a:pt x="396" y="1203"/>
                  </a:lnTo>
                  <a:lnTo>
                    <a:pt x="440" y="1137"/>
                  </a:lnTo>
                  <a:lnTo>
                    <a:pt x="473" y="1071"/>
                  </a:lnTo>
                  <a:lnTo>
                    <a:pt x="495" y="1015"/>
                  </a:lnTo>
                  <a:lnTo>
                    <a:pt x="495" y="971"/>
                  </a:lnTo>
                  <a:lnTo>
                    <a:pt x="462" y="971"/>
                  </a:lnTo>
                  <a:lnTo>
                    <a:pt x="451" y="982"/>
                  </a:lnTo>
                  <a:lnTo>
                    <a:pt x="451" y="1004"/>
                  </a:lnTo>
                  <a:lnTo>
                    <a:pt x="418" y="1093"/>
                  </a:lnTo>
                  <a:lnTo>
                    <a:pt x="374" y="1170"/>
                  </a:lnTo>
                  <a:lnTo>
                    <a:pt x="319" y="1214"/>
                  </a:lnTo>
                  <a:lnTo>
                    <a:pt x="253" y="1236"/>
                  </a:lnTo>
                  <a:lnTo>
                    <a:pt x="231" y="1236"/>
                  </a:lnTo>
                  <a:lnTo>
                    <a:pt x="220" y="1225"/>
                  </a:lnTo>
                  <a:lnTo>
                    <a:pt x="209" y="1203"/>
                  </a:lnTo>
                  <a:lnTo>
                    <a:pt x="209" y="1126"/>
                  </a:lnTo>
                  <a:lnTo>
                    <a:pt x="231" y="1071"/>
                  </a:lnTo>
                  <a:lnTo>
                    <a:pt x="264" y="982"/>
                  </a:lnTo>
                  <a:lnTo>
                    <a:pt x="341" y="7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74"/>
            <p:cNvSpPr>
              <a:spLocks noEditPoints="1"/>
            </p:cNvSpPr>
            <p:nvPr/>
          </p:nvSpPr>
          <p:spPr bwMode="auto">
            <a:xfrm>
              <a:off x="11554" y="7940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75"/>
            <p:cNvSpPr>
              <a:spLocks/>
            </p:cNvSpPr>
            <p:nvPr/>
          </p:nvSpPr>
          <p:spPr bwMode="auto">
            <a:xfrm>
              <a:off x="13589" y="7366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76"/>
            <p:cNvSpPr>
              <a:spLocks/>
            </p:cNvSpPr>
            <p:nvPr/>
          </p:nvSpPr>
          <p:spPr bwMode="auto">
            <a:xfrm>
              <a:off x="14535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77"/>
            <p:cNvSpPr>
              <a:spLocks/>
            </p:cNvSpPr>
            <p:nvPr/>
          </p:nvSpPr>
          <p:spPr bwMode="auto">
            <a:xfrm>
              <a:off x="15316" y="7366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2"/>
                </a:cxn>
                <a:cxn ang="0">
                  <a:pos x="660" y="1104"/>
                </a:cxn>
                <a:cxn ang="0">
                  <a:pos x="638" y="1115"/>
                </a:cxn>
                <a:cxn ang="0">
                  <a:pos x="583" y="1126"/>
                </a:cxn>
                <a:cxn ang="0">
                  <a:pos x="143" y="1126"/>
                </a:cxn>
                <a:cxn ang="0">
                  <a:pos x="341" y="927"/>
                </a:cxn>
                <a:cxn ang="0">
                  <a:pos x="495" y="784"/>
                </a:cxn>
                <a:cxn ang="0">
                  <a:pos x="616" y="673"/>
                </a:cxn>
                <a:cxn ang="0">
                  <a:pos x="693" y="574"/>
                </a:cxn>
                <a:cxn ang="0">
                  <a:pos x="737" y="475"/>
                </a:cxn>
                <a:cxn ang="0">
                  <a:pos x="748" y="375"/>
                </a:cxn>
                <a:cxn ang="0">
                  <a:pos x="726" y="254"/>
                </a:cxn>
                <a:cxn ang="0">
                  <a:pos x="671" y="155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5"/>
                </a:cxn>
                <a:cxn ang="0">
                  <a:pos x="11" y="243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3"/>
                </a:cxn>
                <a:cxn ang="0">
                  <a:pos x="121" y="453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6"/>
                </a:cxn>
                <a:cxn ang="0">
                  <a:pos x="132" y="265"/>
                </a:cxn>
                <a:cxn ang="0">
                  <a:pos x="99" y="254"/>
                </a:cxn>
                <a:cxn ang="0">
                  <a:pos x="66" y="254"/>
                </a:cxn>
                <a:cxn ang="0">
                  <a:pos x="132" y="155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3"/>
                </a:cxn>
                <a:cxn ang="0">
                  <a:pos x="539" y="199"/>
                </a:cxn>
                <a:cxn ang="0">
                  <a:pos x="572" y="276"/>
                </a:cxn>
                <a:cxn ang="0">
                  <a:pos x="583" y="375"/>
                </a:cxn>
                <a:cxn ang="0">
                  <a:pos x="550" y="519"/>
                </a:cxn>
                <a:cxn ang="0">
                  <a:pos x="473" y="662"/>
                </a:cxn>
                <a:cxn ang="0">
                  <a:pos x="385" y="795"/>
                </a:cxn>
                <a:cxn ang="0">
                  <a:pos x="11" y="1203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2"/>
                  </a:lnTo>
                  <a:lnTo>
                    <a:pt x="660" y="1104"/>
                  </a:lnTo>
                  <a:lnTo>
                    <a:pt x="638" y="1115"/>
                  </a:lnTo>
                  <a:lnTo>
                    <a:pt x="583" y="1126"/>
                  </a:lnTo>
                  <a:lnTo>
                    <a:pt x="143" y="1126"/>
                  </a:lnTo>
                  <a:lnTo>
                    <a:pt x="341" y="927"/>
                  </a:lnTo>
                  <a:lnTo>
                    <a:pt x="495" y="784"/>
                  </a:lnTo>
                  <a:lnTo>
                    <a:pt x="616" y="673"/>
                  </a:lnTo>
                  <a:lnTo>
                    <a:pt x="693" y="574"/>
                  </a:lnTo>
                  <a:lnTo>
                    <a:pt x="737" y="475"/>
                  </a:lnTo>
                  <a:lnTo>
                    <a:pt x="748" y="375"/>
                  </a:lnTo>
                  <a:lnTo>
                    <a:pt x="726" y="254"/>
                  </a:lnTo>
                  <a:lnTo>
                    <a:pt x="671" y="155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5"/>
                  </a:lnTo>
                  <a:lnTo>
                    <a:pt x="11" y="243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3"/>
                  </a:lnTo>
                  <a:lnTo>
                    <a:pt x="121" y="453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6"/>
                  </a:lnTo>
                  <a:lnTo>
                    <a:pt x="132" y="265"/>
                  </a:lnTo>
                  <a:lnTo>
                    <a:pt x="99" y="254"/>
                  </a:lnTo>
                  <a:lnTo>
                    <a:pt x="66" y="254"/>
                  </a:lnTo>
                  <a:lnTo>
                    <a:pt x="132" y="155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3"/>
                  </a:lnTo>
                  <a:lnTo>
                    <a:pt x="539" y="199"/>
                  </a:lnTo>
                  <a:lnTo>
                    <a:pt x="572" y="276"/>
                  </a:lnTo>
                  <a:lnTo>
                    <a:pt x="583" y="375"/>
                  </a:lnTo>
                  <a:lnTo>
                    <a:pt x="550" y="519"/>
                  </a:lnTo>
                  <a:lnTo>
                    <a:pt x="473" y="662"/>
                  </a:lnTo>
                  <a:lnTo>
                    <a:pt x="385" y="795"/>
                  </a:lnTo>
                  <a:lnTo>
                    <a:pt x="11" y="1203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78"/>
            <p:cNvSpPr>
              <a:spLocks/>
            </p:cNvSpPr>
            <p:nvPr/>
          </p:nvSpPr>
          <p:spPr bwMode="auto">
            <a:xfrm>
              <a:off x="16328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79"/>
            <p:cNvSpPr>
              <a:spLocks/>
            </p:cNvSpPr>
            <p:nvPr/>
          </p:nvSpPr>
          <p:spPr bwMode="auto">
            <a:xfrm>
              <a:off x="17175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80"/>
            <p:cNvSpPr>
              <a:spLocks/>
            </p:cNvSpPr>
            <p:nvPr/>
          </p:nvSpPr>
          <p:spPr bwMode="auto">
            <a:xfrm>
              <a:off x="18022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81"/>
            <p:cNvSpPr>
              <a:spLocks/>
            </p:cNvSpPr>
            <p:nvPr/>
          </p:nvSpPr>
          <p:spPr bwMode="auto">
            <a:xfrm>
              <a:off x="18869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82"/>
            <p:cNvSpPr>
              <a:spLocks/>
            </p:cNvSpPr>
            <p:nvPr/>
          </p:nvSpPr>
          <p:spPr bwMode="auto">
            <a:xfrm>
              <a:off x="19694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83"/>
            <p:cNvSpPr>
              <a:spLocks/>
            </p:cNvSpPr>
            <p:nvPr/>
          </p:nvSpPr>
          <p:spPr bwMode="auto">
            <a:xfrm>
              <a:off x="20431" y="7796"/>
              <a:ext cx="1023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31" y="784"/>
                </a:cxn>
                <a:cxn ang="0">
                  <a:pos x="242" y="718"/>
                </a:cxn>
                <a:cxn ang="0">
                  <a:pos x="253" y="663"/>
                </a:cxn>
                <a:cxn ang="0">
                  <a:pos x="297" y="497"/>
                </a:cxn>
                <a:cxn ang="0">
                  <a:pos x="330" y="365"/>
                </a:cxn>
                <a:cxn ang="0">
                  <a:pos x="352" y="298"/>
                </a:cxn>
                <a:cxn ang="0">
                  <a:pos x="374" y="232"/>
                </a:cxn>
                <a:cxn ang="0">
                  <a:pos x="484" y="111"/>
                </a:cxn>
                <a:cxn ang="0">
                  <a:pos x="660" y="45"/>
                </a:cxn>
                <a:cxn ang="0">
                  <a:pos x="715" y="56"/>
                </a:cxn>
                <a:cxn ang="0">
                  <a:pos x="759" y="122"/>
                </a:cxn>
                <a:cxn ang="0">
                  <a:pos x="770" y="177"/>
                </a:cxn>
                <a:cxn ang="0">
                  <a:pos x="715" y="409"/>
                </a:cxn>
                <a:cxn ang="0">
                  <a:pos x="638" y="618"/>
                </a:cxn>
                <a:cxn ang="0">
                  <a:pos x="627" y="707"/>
                </a:cxn>
                <a:cxn ang="0">
                  <a:pos x="682" y="828"/>
                </a:cxn>
                <a:cxn ang="0">
                  <a:pos x="781" y="861"/>
                </a:cxn>
                <a:cxn ang="0">
                  <a:pos x="924" y="784"/>
                </a:cxn>
                <a:cxn ang="0">
                  <a:pos x="1001" y="652"/>
                </a:cxn>
                <a:cxn ang="0">
                  <a:pos x="1023" y="552"/>
                </a:cxn>
                <a:cxn ang="0">
                  <a:pos x="979" y="563"/>
                </a:cxn>
                <a:cxn ang="0">
                  <a:pos x="946" y="674"/>
                </a:cxn>
                <a:cxn ang="0">
                  <a:pos x="847" y="795"/>
                </a:cxn>
                <a:cxn ang="0">
                  <a:pos x="759" y="817"/>
                </a:cxn>
                <a:cxn ang="0">
                  <a:pos x="737" y="784"/>
                </a:cxn>
                <a:cxn ang="0">
                  <a:pos x="759" y="663"/>
                </a:cxn>
                <a:cxn ang="0">
                  <a:pos x="803" y="530"/>
                </a:cxn>
                <a:cxn ang="0">
                  <a:pos x="869" y="298"/>
                </a:cxn>
                <a:cxn ang="0">
                  <a:pos x="858" y="89"/>
                </a:cxn>
                <a:cxn ang="0">
                  <a:pos x="671" y="0"/>
                </a:cxn>
                <a:cxn ang="0">
                  <a:pos x="473" y="67"/>
                </a:cxn>
                <a:cxn ang="0">
                  <a:pos x="374" y="166"/>
                </a:cxn>
                <a:cxn ang="0">
                  <a:pos x="319" y="45"/>
                </a:cxn>
                <a:cxn ang="0">
                  <a:pos x="242" y="0"/>
                </a:cxn>
                <a:cxn ang="0">
                  <a:pos x="132" y="23"/>
                </a:cxn>
                <a:cxn ang="0">
                  <a:pos x="88" y="67"/>
                </a:cxn>
                <a:cxn ang="0">
                  <a:pos x="55" y="111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87"/>
                </a:cxn>
                <a:cxn ang="0">
                  <a:pos x="88" y="144"/>
                </a:cxn>
                <a:cxn ang="0">
                  <a:pos x="198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1023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20" y="795"/>
                  </a:lnTo>
                  <a:lnTo>
                    <a:pt x="231" y="784"/>
                  </a:lnTo>
                  <a:lnTo>
                    <a:pt x="231" y="751"/>
                  </a:lnTo>
                  <a:lnTo>
                    <a:pt x="242" y="718"/>
                  </a:lnTo>
                  <a:lnTo>
                    <a:pt x="253" y="696"/>
                  </a:lnTo>
                  <a:lnTo>
                    <a:pt x="253" y="663"/>
                  </a:lnTo>
                  <a:lnTo>
                    <a:pt x="275" y="585"/>
                  </a:lnTo>
                  <a:lnTo>
                    <a:pt x="297" y="497"/>
                  </a:lnTo>
                  <a:lnTo>
                    <a:pt x="319" y="431"/>
                  </a:lnTo>
                  <a:lnTo>
                    <a:pt x="330" y="365"/>
                  </a:lnTo>
                  <a:lnTo>
                    <a:pt x="330" y="343"/>
                  </a:lnTo>
                  <a:lnTo>
                    <a:pt x="352" y="298"/>
                  </a:lnTo>
                  <a:lnTo>
                    <a:pt x="352" y="276"/>
                  </a:lnTo>
                  <a:lnTo>
                    <a:pt x="374" y="232"/>
                  </a:lnTo>
                  <a:lnTo>
                    <a:pt x="418" y="166"/>
                  </a:lnTo>
                  <a:lnTo>
                    <a:pt x="484" y="111"/>
                  </a:lnTo>
                  <a:lnTo>
                    <a:pt x="561" y="56"/>
                  </a:lnTo>
                  <a:lnTo>
                    <a:pt x="660" y="45"/>
                  </a:lnTo>
                  <a:lnTo>
                    <a:pt x="693" y="45"/>
                  </a:lnTo>
                  <a:lnTo>
                    <a:pt x="715" y="56"/>
                  </a:lnTo>
                  <a:lnTo>
                    <a:pt x="737" y="78"/>
                  </a:lnTo>
                  <a:lnTo>
                    <a:pt x="759" y="122"/>
                  </a:lnTo>
                  <a:lnTo>
                    <a:pt x="759" y="144"/>
                  </a:lnTo>
                  <a:lnTo>
                    <a:pt x="770" y="177"/>
                  </a:lnTo>
                  <a:lnTo>
                    <a:pt x="748" y="287"/>
                  </a:lnTo>
                  <a:lnTo>
                    <a:pt x="715" y="409"/>
                  </a:lnTo>
                  <a:lnTo>
                    <a:pt x="671" y="530"/>
                  </a:lnTo>
                  <a:lnTo>
                    <a:pt x="638" y="618"/>
                  </a:lnTo>
                  <a:lnTo>
                    <a:pt x="627" y="652"/>
                  </a:lnTo>
                  <a:lnTo>
                    <a:pt x="627" y="707"/>
                  </a:lnTo>
                  <a:lnTo>
                    <a:pt x="649" y="795"/>
                  </a:lnTo>
                  <a:lnTo>
                    <a:pt x="682" y="828"/>
                  </a:lnTo>
                  <a:lnTo>
                    <a:pt x="726" y="850"/>
                  </a:lnTo>
                  <a:lnTo>
                    <a:pt x="781" y="861"/>
                  </a:lnTo>
                  <a:lnTo>
                    <a:pt x="858" y="839"/>
                  </a:lnTo>
                  <a:lnTo>
                    <a:pt x="924" y="784"/>
                  </a:lnTo>
                  <a:lnTo>
                    <a:pt x="968" y="718"/>
                  </a:lnTo>
                  <a:lnTo>
                    <a:pt x="1001" y="652"/>
                  </a:lnTo>
                  <a:lnTo>
                    <a:pt x="1023" y="596"/>
                  </a:lnTo>
                  <a:lnTo>
                    <a:pt x="1023" y="552"/>
                  </a:lnTo>
                  <a:lnTo>
                    <a:pt x="990" y="552"/>
                  </a:lnTo>
                  <a:lnTo>
                    <a:pt x="979" y="563"/>
                  </a:lnTo>
                  <a:lnTo>
                    <a:pt x="979" y="585"/>
                  </a:lnTo>
                  <a:lnTo>
                    <a:pt x="946" y="674"/>
                  </a:lnTo>
                  <a:lnTo>
                    <a:pt x="902" y="751"/>
                  </a:lnTo>
                  <a:lnTo>
                    <a:pt x="847" y="795"/>
                  </a:lnTo>
                  <a:lnTo>
                    <a:pt x="781" y="817"/>
                  </a:lnTo>
                  <a:lnTo>
                    <a:pt x="759" y="817"/>
                  </a:lnTo>
                  <a:lnTo>
                    <a:pt x="748" y="806"/>
                  </a:lnTo>
                  <a:lnTo>
                    <a:pt x="737" y="784"/>
                  </a:lnTo>
                  <a:lnTo>
                    <a:pt x="737" y="707"/>
                  </a:lnTo>
                  <a:lnTo>
                    <a:pt x="759" y="663"/>
                  </a:lnTo>
                  <a:lnTo>
                    <a:pt x="770" y="618"/>
                  </a:lnTo>
                  <a:lnTo>
                    <a:pt x="803" y="530"/>
                  </a:lnTo>
                  <a:lnTo>
                    <a:pt x="847" y="420"/>
                  </a:lnTo>
                  <a:lnTo>
                    <a:pt x="869" y="298"/>
                  </a:lnTo>
                  <a:lnTo>
                    <a:pt x="891" y="199"/>
                  </a:lnTo>
                  <a:lnTo>
                    <a:pt x="858" y="89"/>
                  </a:lnTo>
                  <a:lnTo>
                    <a:pt x="781" y="23"/>
                  </a:lnTo>
                  <a:lnTo>
                    <a:pt x="671" y="0"/>
                  </a:lnTo>
                  <a:lnTo>
                    <a:pt x="561" y="23"/>
                  </a:lnTo>
                  <a:lnTo>
                    <a:pt x="473" y="67"/>
                  </a:lnTo>
                  <a:lnTo>
                    <a:pt x="407" y="122"/>
                  </a:lnTo>
                  <a:lnTo>
                    <a:pt x="374" y="166"/>
                  </a:lnTo>
                  <a:lnTo>
                    <a:pt x="363" y="111"/>
                  </a:lnTo>
                  <a:lnTo>
                    <a:pt x="319" y="45"/>
                  </a:lnTo>
                  <a:lnTo>
                    <a:pt x="286" y="23"/>
                  </a:lnTo>
                  <a:lnTo>
                    <a:pt x="242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88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20" y="45"/>
                  </a:lnTo>
                  <a:lnTo>
                    <a:pt x="242" y="67"/>
                  </a:lnTo>
                  <a:lnTo>
                    <a:pt x="253" y="100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84"/>
            <p:cNvSpPr>
              <a:spLocks/>
            </p:cNvSpPr>
            <p:nvPr/>
          </p:nvSpPr>
          <p:spPr bwMode="auto">
            <a:xfrm>
              <a:off x="8672" y="10798"/>
              <a:ext cx="704" cy="816"/>
            </a:xfrm>
            <a:custGeom>
              <a:avLst/>
              <a:gdLst/>
              <a:ahLst/>
              <a:cxnLst>
                <a:cxn ang="0">
                  <a:pos x="374" y="452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63"/>
                </a:cxn>
                <a:cxn ang="0">
                  <a:pos x="682" y="552"/>
                </a:cxn>
                <a:cxn ang="0">
                  <a:pos x="671" y="541"/>
                </a:cxn>
                <a:cxn ang="0">
                  <a:pos x="396" y="408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6"/>
                </a:cxn>
                <a:cxn ang="0">
                  <a:pos x="638" y="176"/>
                </a:cxn>
                <a:cxn ang="0">
                  <a:pos x="616" y="199"/>
                </a:cxn>
                <a:cxn ang="0">
                  <a:pos x="374" y="375"/>
                </a:cxn>
                <a:cxn ang="0">
                  <a:pos x="396" y="66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6"/>
                </a:cxn>
                <a:cxn ang="0">
                  <a:pos x="330" y="375"/>
                </a:cxn>
                <a:cxn ang="0">
                  <a:pos x="88" y="199"/>
                </a:cxn>
                <a:cxn ang="0">
                  <a:pos x="66" y="176"/>
                </a:cxn>
                <a:cxn ang="0">
                  <a:pos x="33" y="176"/>
                </a:cxn>
                <a:cxn ang="0">
                  <a:pos x="22" y="187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8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1"/>
                </a:cxn>
                <a:cxn ang="0">
                  <a:pos x="308" y="761"/>
                </a:cxn>
                <a:cxn ang="0">
                  <a:pos x="308" y="794"/>
                </a:cxn>
                <a:cxn ang="0">
                  <a:pos x="330" y="816"/>
                </a:cxn>
                <a:cxn ang="0">
                  <a:pos x="374" y="816"/>
                </a:cxn>
                <a:cxn ang="0">
                  <a:pos x="396" y="794"/>
                </a:cxn>
                <a:cxn ang="0">
                  <a:pos x="396" y="750"/>
                </a:cxn>
                <a:cxn ang="0">
                  <a:pos x="374" y="452"/>
                </a:cxn>
              </a:cxnLst>
              <a:rect l="0" t="0" r="r" b="b"/>
              <a:pathLst>
                <a:path w="704" h="816">
                  <a:moveTo>
                    <a:pt x="374" y="452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63"/>
                  </a:lnTo>
                  <a:lnTo>
                    <a:pt x="682" y="552"/>
                  </a:lnTo>
                  <a:lnTo>
                    <a:pt x="671" y="541"/>
                  </a:lnTo>
                  <a:lnTo>
                    <a:pt x="396" y="408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6"/>
                  </a:lnTo>
                  <a:lnTo>
                    <a:pt x="638" y="176"/>
                  </a:lnTo>
                  <a:lnTo>
                    <a:pt x="616" y="199"/>
                  </a:lnTo>
                  <a:lnTo>
                    <a:pt x="374" y="375"/>
                  </a:lnTo>
                  <a:lnTo>
                    <a:pt x="396" y="66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6"/>
                  </a:lnTo>
                  <a:lnTo>
                    <a:pt x="330" y="375"/>
                  </a:lnTo>
                  <a:lnTo>
                    <a:pt x="88" y="199"/>
                  </a:lnTo>
                  <a:lnTo>
                    <a:pt x="66" y="176"/>
                  </a:lnTo>
                  <a:lnTo>
                    <a:pt x="33" y="176"/>
                  </a:lnTo>
                  <a:lnTo>
                    <a:pt x="22" y="187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8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1"/>
                  </a:lnTo>
                  <a:lnTo>
                    <a:pt x="308" y="761"/>
                  </a:lnTo>
                  <a:lnTo>
                    <a:pt x="308" y="794"/>
                  </a:lnTo>
                  <a:lnTo>
                    <a:pt x="330" y="816"/>
                  </a:lnTo>
                  <a:lnTo>
                    <a:pt x="374" y="816"/>
                  </a:lnTo>
                  <a:lnTo>
                    <a:pt x="396" y="794"/>
                  </a:lnTo>
                  <a:lnTo>
                    <a:pt x="396" y="750"/>
                  </a:lnTo>
                  <a:lnTo>
                    <a:pt x="374" y="4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85"/>
            <p:cNvSpPr>
              <a:spLocks noEditPoints="1"/>
            </p:cNvSpPr>
            <p:nvPr/>
          </p:nvSpPr>
          <p:spPr bwMode="auto">
            <a:xfrm>
              <a:off x="10498" y="10379"/>
              <a:ext cx="1111" cy="1302"/>
            </a:xfrm>
            <a:custGeom>
              <a:avLst/>
              <a:gdLst/>
              <a:ahLst/>
              <a:cxnLst>
                <a:cxn ang="0">
                  <a:pos x="363" y="706"/>
                </a:cxn>
                <a:cxn ang="0">
                  <a:pos x="682" y="706"/>
                </a:cxn>
                <a:cxn ang="0">
                  <a:pos x="814" y="684"/>
                </a:cxn>
                <a:cxn ang="0">
                  <a:pos x="935" y="640"/>
                </a:cxn>
                <a:cxn ang="0">
                  <a:pos x="1034" y="562"/>
                </a:cxn>
                <a:cxn ang="0">
                  <a:pos x="1089" y="463"/>
                </a:cxn>
                <a:cxn ang="0">
                  <a:pos x="1111" y="353"/>
                </a:cxn>
                <a:cxn ang="0">
                  <a:pos x="1089" y="242"/>
                </a:cxn>
                <a:cxn ang="0">
                  <a:pos x="1034" y="154"/>
                </a:cxn>
                <a:cxn ang="0">
                  <a:pos x="935" y="77"/>
                </a:cxn>
                <a:cxn ang="0">
                  <a:pos x="814" y="22"/>
                </a:cxn>
                <a:cxn ang="0">
                  <a:pos x="671" y="0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143" y="66"/>
                </a:cxn>
                <a:cxn ang="0">
                  <a:pos x="187" y="88"/>
                </a:cxn>
                <a:cxn ang="0">
                  <a:pos x="187" y="110"/>
                </a:cxn>
                <a:cxn ang="0">
                  <a:pos x="198" y="121"/>
                </a:cxn>
                <a:cxn ang="0">
                  <a:pos x="198" y="1180"/>
                </a:cxn>
                <a:cxn ang="0">
                  <a:pos x="187" y="1202"/>
                </a:cxn>
                <a:cxn ang="0">
                  <a:pos x="187" y="1213"/>
                </a:cxn>
                <a:cxn ang="0">
                  <a:pos x="143" y="1235"/>
                </a:cxn>
                <a:cxn ang="0">
                  <a:pos x="99" y="1246"/>
                </a:cxn>
                <a:cxn ang="0">
                  <a:pos x="0" y="1246"/>
                </a:cxn>
                <a:cxn ang="0">
                  <a:pos x="0" y="1302"/>
                </a:cxn>
                <a:cxn ang="0">
                  <a:pos x="187" y="1302"/>
                </a:cxn>
                <a:cxn ang="0">
                  <a:pos x="275" y="1291"/>
                </a:cxn>
                <a:cxn ang="0">
                  <a:pos x="363" y="1291"/>
                </a:cxn>
                <a:cxn ang="0">
                  <a:pos x="473" y="1302"/>
                </a:cxn>
                <a:cxn ang="0">
                  <a:pos x="561" y="1302"/>
                </a:cxn>
                <a:cxn ang="0">
                  <a:pos x="561" y="1246"/>
                </a:cxn>
                <a:cxn ang="0">
                  <a:pos x="462" y="1246"/>
                </a:cxn>
                <a:cxn ang="0">
                  <a:pos x="418" y="1235"/>
                </a:cxn>
                <a:cxn ang="0">
                  <a:pos x="374" y="1213"/>
                </a:cxn>
                <a:cxn ang="0">
                  <a:pos x="363" y="1202"/>
                </a:cxn>
                <a:cxn ang="0">
                  <a:pos x="363" y="1158"/>
                </a:cxn>
                <a:cxn ang="0">
                  <a:pos x="363" y="706"/>
                </a:cxn>
                <a:cxn ang="0">
                  <a:pos x="363" y="651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616" y="66"/>
                </a:cxn>
                <a:cxn ang="0">
                  <a:pos x="748" y="77"/>
                </a:cxn>
                <a:cxn ang="0">
                  <a:pos x="825" y="121"/>
                </a:cxn>
                <a:cxn ang="0">
                  <a:pos x="880" y="176"/>
                </a:cxn>
                <a:cxn ang="0">
                  <a:pos x="913" y="242"/>
                </a:cxn>
                <a:cxn ang="0">
                  <a:pos x="924" y="309"/>
                </a:cxn>
                <a:cxn ang="0">
                  <a:pos x="924" y="408"/>
                </a:cxn>
                <a:cxn ang="0">
                  <a:pos x="913" y="474"/>
                </a:cxn>
                <a:cxn ang="0">
                  <a:pos x="880" y="540"/>
                </a:cxn>
                <a:cxn ang="0">
                  <a:pos x="836" y="595"/>
                </a:cxn>
                <a:cxn ang="0">
                  <a:pos x="748" y="640"/>
                </a:cxn>
                <a:cxn ang="0">
                  <a:pos x="616" y="651"/>
                </a:cxn>
                <a:cxn ang="0">
                  <a:pos x="363" y="651"/>
                </a:cxn>
              </a:cxnLst>
              <a:rect l="0" t="0" r="r" b="b"/>
              <a:pathLst>
                <a:path w="1111" h="1302">
                  <a:moveTo>
                    <a:pt x="363" y="706"/>
                  </a:moveTo>
                  <a:lnTo>
                    <a:pt x="682" y="706"/>
                  </a:lnTo>
                  <a:lnTo>
                    <a:pt x="814" y="684"/>
                  </a:lnTo>
                  <a:lnTo>
                    <a:pt x="935" y="640"/>
                  </a:lnTo>
                  <a:lnTo>
                    <a:pt x="1034" y="562"/>
                  </a:lnTo>
                  <a:lnTo>
                    <a:pt x="1089" y="463"/>
                  </a:lnTo>
                  <a:lnTo>
                    <a:pt x="1111" y="353"/>
                  </a:lnTo>
                  <a:lnTo>
                    <a:pt x="1089" y="242"/>
                  </a:lnTo>
                  <a:lnTo>
                    <a:pt x="1034" y="154"/>
                  </a:lnTo>
                  <a:lnTo>
                    <a:pt x="935" y="77"/>
                  </a:lnTo>
                  <a:lnTo>
                    <a:pt x="814" y="22"/>
                  </a:lnTo>
                  <a:lnTo>
                    <a:pt x="671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3" y="66"/>
                  </a:lnTo>
                  <a:lnTo>
                    <a:pt x="187" y="88"/>
                  </a:lnTo>
                  <a:lnTo>
                    <a:pt x="187" y="110"/>
                  </a:lnTo>
                  <a:lnTo>
                    <a:pt x="198" y="121"/>
                  </a:lnTo>
                  <a:lnTo>
                    <a:pt x="198" y="1180"/>
                  </a:lnTo>
                  <a:lnTo>
                    <a:pt x="187" y="1202"/>
                  </a:lnTo>
                  <a:lnTo>
                    <a:pt x="187" y="1213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0" y="1246"/>
                  </a:lnTo>
                  <a:lnTo>
                    <a:pt x="0" y="1302"/>
                  </a:lnTo>
                  <a:lnTo>
                    <a:pt x="187" y="1302"/>
                  </a:lnTo>
                  <a:lnTo>
                    <a:pt x="275" y="1291"/>
                  </a:lnTo>
                  <a:lnTo>
                    <a:pt x="363" y="1291"/>
                  </a:lnTo>
                  <a:lnTo>
                    <a:pt x="473" y="1302"/>
                  </a:lnTo>
                  <a:lnTo>
                    <a:pt x="561" y="1302"/>
                  </a:lnTo>
                  <a:lnTo>
                    <a:pt x="561" y="1246"/>
                  </a:lnTo>
                  <a:lnTo>
                    <a:pt x="462" y="1246"/>
                  </a:lnTo>
                  <a:lnTo>
                    <a:pt x="418" y="1235"/>
                  </a:lnTo>
                  <a:lnTo>
                    <a:pt x="374" y="1213"/>
                  </a:lnTo>
                  <a:lnTo>
                    <a:pt x="363" y="1202"/>
                  </a:lnTo>
                  <a:lnTo>
                    <a:pt x="363" y="1158"/>
                  </a:lnTo>
                  <a:lnTo>
                    <a:pt x="363" y="706"/>
                  </a:lnTo>
                  <a:close/>
                  <a:moveTo>
                    <a:pt x="363" y="651"/>
                  </a:moveTo>
                  <a:lnTo>
                    <a:pt x="363" y="88"/>
                  </a:lnTo>
                  <a:lnTo>
                    <a:pt x="385" y="66"/>
                  </a:lnTo>
                  <a:lnTo>
                    <a:pt x="616" y="66"/>
                  </a:lnTo>
                  <a:lnTo>
                    <a:pt x="748" y="77"/>
                  </a:lnTo>
                  <a:lnTo>
                    <a:pt x="825" y="121"/>
                  </a:lnTo>
                  <a:lnTo>
                    <a:pt x="880" y="176"/>
                  </a:lnTo>
                  <a:lnTo>
                    <a:pt x="913" y="242"/>
                  </a:lnTo>
                  <a:lnTo>
                    <a:pt x="924" y="309"/>
                  </a:lnTo>
                  <a:lnTo>
                    <a:pt x="924" y="408"/>
                  </a:lnTo>
                  <a:lnTo>
                    <a:pt x="913" y="474"/>
                  </a:lnTo>
                  <a:lnTo>
                    <a:pt x="880" y="540"/>
                  </a:lnTo>
                  <a:lnTo>
                    <a:pt x="836" y="595"/>
                  </a:lnTo>
                  <a:lnTo>
                    <a:pt x="748" y="640"/>
                  </a:lnTo>
                  <a:lnTo>
                    <a:pt x="616" y="651"/>
                  </a:lnTo>
                  <a:lnTo>
                    <a:pt x="363" y="6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86"/>
            <p:cNvSpPr>
              <a:spLocks/>
            </p:cNvSpPr>
            <p:nvPr/>
          </p:nvSpPr>
          <p:spPr bwMode="auto">
            <a:xfrm>
              <a:off x="1177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95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95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87"/>
            <p:cNvSpPr>
              <a:spLocks noEditPoints="1"/>
            </p:cNvSpPr>
            <p:nvPr/>
          </p:nvSpPr>
          <p:spPr bwMode="auto">
            <a:xfrm>
              <a:off x="12511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88"/>
            <p:cNvSpPr>
              <a:spLocks noEditPoints="1"/>
            </p:cNvSpPr>
            <p:nvPr/>
          </p:nvSpPr>
          <p:spPr bwMode="auto">
            <a:xfrm>
              <a:off x="13369" y="10368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7"/>
                </a:cxn>
                <a:cxn ang="0">
                  <a:pos x="880" y="1257"/>
                </a:cxn>
                <a:cxn ang="0">
                  <a:pos x="836" y="1246"/>
                </a:cxn>
                <a:cxn ang="0">
                  <a:pos x="814" y="1235"/>
                </a:cxn>
                <a:cxn ang="0">
                  <a:pos x="792" y="1213"/>
                </a:cxn>
                <a:cxn ang="0">
                  <a:pos x="792" y="1191"/>
                </a:cxn>
                <a:cxn ang="0">
                  <a:pos x="781" y="1147"/>
                </a:cxn>
                <a:cxn ang="0">
                  <a:pos x="781" y="0"/>
                </a:cxn>
                <a:cxn ang="0">
                  <a:pos x="517" y="11"/>
                </a:cxn>
                <a:cxn ang="0">
                  <a:pos x="517" y="77"/>
                </a:cxn>
                <a:cxn ang="0">
                  <a:pos x="616" y="77"/>
                </a:cxn>
                <a:cxn ang="0">
                  <a:pos x="638" y="88"/>
                </a:cxn>
                <a:cxn ang="0">
                  <a:pos x="649" y="110"/>
                </a:cxn>
                <a:cxn ang="0">
                  <a:pos x="660" y="143"/>
                </a:cxn>
                <a:cxn ang="0">
                  <a:pos x="660" y="595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88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6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5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5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20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7"/>
                  </a:lnTo>
                  <a:lnTo>
                    <a:pt x="880" y="1257"/>
                  </a:lnTo>
                  <a:lnTo>
                    <a:pt x="836" y="1246"/>
                  </a:lnTo>
                  <a:lnTo>
                    <a:pt x="814" y="1235"/>
                  </a:lnTo>
                  <a:lnTo>
                    <a:pt x="792" y="1213"/>
                  </a:lnTo>
                  <a:lnTo>
                    <a:pt x="792" y="1191"/>
                  </a:lnTo>
                  <a:lnTo>
                    <a:pt x="781" y="1147"/>
                  </a:lnTo>
                  <a:lnTo>
                    <a:pt x="781" y="0"/>
                  </a:lnTo>
                  <a:lnTo>
                    <a:pt x="517" y="11"/>
                  </a:lnTo>
                  <a:lnTo>
                    <a:pt x="517" y="77"/>
                  </a:lnTo>
                  <a:lnTo>
                    <a:pt x="616" y="77"/>
                  </a:lnTo>
                  <a:lnTo>
                    <a:pt x="638" y="88"/>
                  </a:lnTo>
                  <a:lnTo>
                    <a:pt x="649" y="110"/>
                  </a:lnTo>
                  <a:lnTo>
                    <a:pt x="660" y="143"/>
                  </a:lnTo>
                  <a:lnTo>
                    <a:pt x="660" y="595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88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6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5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5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20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89"/>
            <p:cNvSpPr>
              <a:spLocks noEditPoints="1"/>
            </p:cNvSpPr>
            <p:nvPr/>
          </p:nvSpPr>
          <p:spPr bwMode="auto">
            <a:xfrm>
              <a:off x="14414" y="10412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132" y="529"/>
                </a:cxn>
                <a:cxn ang="0">
                  <a:pos x="143" y="540"/>
                </a:cxn>
                <a:cxn ang="0">
                  <a:pos x="154" y="573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2"/>
                </a:cxn>
                <a:cxn ang="0">
                  <a:pos x="99" y="1202"/>
                </a:cxn>
                <a:cxn ang="0">
                  <a:pos x="55" y="1213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3"/>
                </a:cxn>
                <a:cxn ang="0">
                  <a:pos x="352" y="1213"/>
                </a:cxn>
                <a:cxn ang="0">
                  <a:pos x="319" y="1202"/>
                </a:cxn>
                <a:cxn ang="0">
                  <a:pos x="297" y="1191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20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132" y="529"/>
                  </a:lnTo>
                  <a:lnTo>
                    <a:pt x="143" y="540"/>
                  </a:lnTo>
                  <a:lnTo>
                    <a:pt x="154" y="573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2"/>
                  </a:lnTo>
                  <a:lnTo>
                    <a:pt x="99" y="1202"/>
                  </a:lnTo>
                  <a:lnTo>
                    <a:pt x="55" y="1213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3"/>
                  </a:lnTo>
                  <a:lnTo>
                    <a:pt x="352" y="1213"/>
                  </a:lnTo>
                  <a:lnTo>
                    <a:pt x="319" y="1202"/>
                  </a:lnTo>
                  <a:lnTo>
                    <a:pt x="297" y="1191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20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90"/>
            <p:cNvSpPr>
              <a:spLocks/>
            </p:cNvSpPr>
            <p:nvPr/>
          </p:nvSpPr>
          <p:spPr bwMode="auto">
            <a:xfrm>
              <a:off x="14942" y="10831"/>
              <a:ext cx="726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77"/>
                </a:cxn>
                <a:cxn ang="0">
                  <a:pos x="528" y="188"/>
                </a:cxn>
                <a:cxn ang="0">
                  <a:pos x="528" y="199"/>
                </a:cxn>
                <a:cxn ang="0">
                  <a:pos x="550" y="265"/>
                </a:cxn>
                <a:cxn ang="0">
                  <a:pos x="583" y="287"/>
                </a:cxn>
                <a:cxn ang="0">
                  <a:pos x="649" y="287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704" y="199"/>
                </a:cxn>
                <a:cxn ang="0">
                  <a:pos x="682" y="110"/>
                </a:cxn>
                <a:cxn ang="0">
                  <a:pos x="616" y="55"/>
                </a:cxn>
                <a:cxn ang="0">
                  <a:pos x="517" y="11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83"/>
                </a:cxn>
                <a:cxn ang="0">
                  <a:pos x="286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704" y="695"/>
                </a:cxn>
                <a:cxn ang="0">
                  <a:pos x="715" y="651"/>
                </a:cxn>
                <a:cxn ang="0">
                  <a:pos x="726" y="629"/>
                </a:cxn>
                <a:cxn ang="0">
                  <a:pos x="726" y="618"/>
                </a:cxn>
                <a:cxn ang="0">
                  <a:pos x="715" y="607"/>
                </a:cxn>
                <a:cxn ang="0">
                  <a:pos x="693" y="607"/>
                </a:cxn>
                <a:cxn ang="0">
                  <a:pos x="671" y="629"/>
                </a:cxn>
                <a:cxn ang="0">
                  <a:pos x="627" y="728"/>
                </a:cxn>
                <a:cxn ang="0">
                  <a:pos x="561" y="794"/>
                </a:cxn>
                <a:cxn ang="0">
                  <a:pos x="484" y="817"/>
                </a:cxn>
                <a:cxn ang="0">
                  <a:pos x="429" y="828"/>
                </a:cxn>
                <a:cxn ang="0">
                  <a:pos x="374" y="817"/>
                </a:cxn>
                <a:cxn ang="0">
                  <a:pos x="319" y="794"/>
                </a:cxn>
                <a:cxn ang="0">
                  <a:pos x="253" y="739"/>
                </a:cxn>
                <a:cxn ang="0">
                  <a:pos x="209" y="673"/>
                </a:cxn>
                <a:cxn ang="0">
                  <a:pos x="176" y="574"/>
                </a:cxn>
                <a:cxn ang="0">
                  <a:pos x="165" y="430"/>
                </a:cxn>
                <a:cxn ang="0">
                  <a:pos x="176" y="298"/>
                </a:cxn>
                <a:cxn ang="0">
                  <a:pos x="209" y="199"/>
                </a:cxn>
                <a:cxn ang="0">
                  <a:pos x="253" y="121"/>
                </a:cxn>
                <a:cxn ang="0">
                  <a:pos x="308" y="77"/>
                </a:cxn>
                <a:cxn ang="0">
                  <a:pos x="363" y="55"/>
                </a:cxn>
                <a:cxn ang="0">
                  <a:pos x="418" y="44"/>
                </a:cxn>
                <a:cxn ang="0">
                  <a:pos x="462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26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77"/>
                  </a:lnTo>
                  <a:lnTo>
                    <a:pt x="528" y="188"/>
                  </a:lnTo>
                  <a:lnTo>
                    <a:pt x="528" y="199"/>
                  </a:lnTo>
                  <a:lnTo>
                    <a:pt x="550" y="265"/>
                  </a:lnTo>
                  <a:lnTo>
                    <a:pt x="583" y="287"/>
                  </a:lnTo>
                  <a:lnTo>
                    <a:pt x="649" y="287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704" y="199"/>
                  </a:lnTo>
                  <a:lnTo>
                    <a:pt x="682" y="110"/>
                  </a:lnTo>
                  <a:lnTo>
                    <a:pt x="616" y="55"/>
                  </a:lnTo>
                  <a:lnTo>
                    <a:pt x="517" y="11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83"/>
                  </a:lnTo>
                  <a:lnTo>
                    <a:pt x="286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704" y="695"/>
                  </a:lnTo>
                  <a:lnTo>
                    <a:pt x="715" y="651"/>
                  </a:lnTo>
                  <a:lnTo>
                    <a:pt x="726" y="629"/>
                  </a:lnTo>
                  <a:lnTo>
                    <a:pt x="726" y="618"/>
                  </a:lnTo>
                  <a:lnTo>
                    <a:pt x="715" y="607"/>
                  </a:lnTo>
                  <a:lnTo>
                    <a:pt x="693" y="607"/>
                  </a:lnTo>
                  <a:lnTo>
                    <a:pt x="671" y="629"/>
                  </a:lnTo>
                  <a:lnTo>
                    <a:pt x="627" y="728"/>
                  </a:lnTo>
                  <a:lnTo>
                    <a:pt x="561" y="794"/>
                  </a:lnTo>
                  <a:lnTo>
                    <a:pt x="484" y="817"/>
                  </a:lnTo>
                  <a:lnTo>
                    <a:pt x="429" y="828"/>
                  </a:lnTo>
                  <a:lnTo>
                    <a:pt x="374" y="817"/>
                  </a:lnTo>
                  <a:lnTo>
                    <a:pt x="319" y="794"/>
                  </a:lnTo>
                  <a:lnTo>
                    <a:pt x="253" y="739"/>
                  </a:lnTo>
                  <a:lnTo>
                    <a:pt x="209" y="673"/>
                  </a:lnTo>
                  <a:lnTo>
                    <a:pt x="176" y="574"/>
                  </a:lnTo>
                  <a:lnTo>
                    <a:pt x="165" y="430"/>
                  </a:lnTo>
                  <a:lnTo>
                    <a:pt x="176" y="298"/>
                  </a:lnTo>
                  <a:lnTo>
                    <a:pt x="209" y="199"/>
                  </a:lnTo>
                  <a:lnTo>
                    <a:pt x="253" y="121"/>
                  </a:lnTo>
                  <a:lnTo>
                    <a:pt x="308" y="77"/>
                  </a:lnTo>
                  <a:lnTo>
                    <a:pt x="363" y="55"/>
                  </a:lnTo>
                  <a:lnTo>
                    <a:pt x="418" y="44"/>
                  </a:lnTo>
                  <a:lnTo>
                    <a:pt x="462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91"/>
            <p:cNvSpPr>
              <a:spLocks/>
            </p:cNvSpPr>
            <p:nvPr/>
          </p:nvSpPr>
          <p:spPr bwMode="auto">
            <a:xfrm>
              <a:off x="15756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971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971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92"/>
            <p:cNvSpPr>
              <a:spLocks/>
            </p:cNvSpPr>
            <p:nvPr/>
          </p:nvSpPr>
          <p:spPr bwMode="auto">
            <a:xfrm>
              <a:off x="17109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93"/>
            <p:cNvSpPr>
              <a:spLocks/>
            </p:cNvSpPr>
            <p:nvPr/>
          </p:nvSpPr>
          <p:spPr bwMode="auto">
            <a:xfrm>
              <a:off x="17868" y="10368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7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5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7"/>
                </a:cxn>
                <a:cxn ang="0">
                  <a:pos x="374" y="1257"/>
                </a:cxn>
                <a:cxn ang="0">
                  <a:pos x="341" y="1246"/>
                </a:cxn>
                <a:cxn ang="0">
                  <a:pos x="308" y="1246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5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6"/>
                </a:cxn>
                <a:cxn ang="0">
                  <a:pos x="627" y="1246"/>
                </a:cxn>
                <a:cxn ang="0">
                  <a:pos x="583" y="1257"/>
                </a:cxn>
                <a:cxn ang="0">
                  <a:pos x="528" y="1257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7"/>
                </a:cxn>
                <a:cxn ang="0">
                  <a:pos x="880" y="1257"/>
                </a:cxn>
                <a:cxn ang="0">
                  <a:pos x="847" y="1246"/>
                </a:cxn>
                <a:cxn ang="0">
                  <a:pos x="825" y="1235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7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5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7"/>
                  </a:lnTo>
                  <a:lnTo>
                    <a:pt x="374" y="1257"/>
                  </a:lnTo>
                  <a:lnTo>
                    <a:pt x="341" y="1246"/>
                  </a:lnTo>
                  <a:lnTo>
                    <a:pt x="308" y="1246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5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6"/>
                  </a:lnTo>
                  <a:lnTo>
                    <a:pt x="627" y="1246"/>
                  </a:lnTo>
                  <a:lnTo>
                    <a:pt x="583" y="1257"/>
                  </a:lnTo>
                  <a:lnTo>
                    <a:pt x="528" y="1257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7"/>
                  </a:lnTo>
                  <a:lnTo>
                    <a:pt x="880" y="1257"/>
                  </a:lnTo>
                  <a:lnTo>
                    <a:pt x="847" y="1246"/>
                  </a:lnTo>
                  <a:lnTo>
                    <a:pt x="825" y="1235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94"/>
            <p:cNvSpPr>
              <a:spLocks noEditPoints="1"/>
            </p:cNvSpPr>
            <p:nvPr/>
          </p:nvSpPr>
          <p:spPr bwMode="auto">
            <a:xfrm>
              <a:off x="18913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95"/>
            <p:cNvSpPr>
              <a:spLocks/>
            </p:cNvSpPr>
            <p:nvPr/>
          </p:nvSpPr>
          <p:spPr bwMode="auto">
            <a:xfrm>
              <a:off x="20409" y="10831"/>
              <a:ext cx="715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54"/>
                </a:cxn>
                <a:cxn ang="0">
                  <a:pos x="528" y="177"/>
                </a:cxn>
                <a:cxn ang="0">
                  <a:pos x="528" y="232"/>
                </a:cxn>
                <a:cxn ang="0">
                  <a:pos x="550" y="265"/>
                </a:cxn>
                <a:cxn ang="0">
                  <a:pos x="572" y="287"/>
                </a:cxn>
                <a:cxn ang="0">
                  <a:pos x="638" y="287"/>
                </a:cxn>
                <a:cxn ang="0">
                  <a:pos x="660" y="276"/>
                </a:cxn>
                <a:cxn ang="0">
                  <a:pos x="682" y="254"/>
                </a:cxn>
                <a:cxn ang="0">
                  <a:pos x="693" y="232"/>
                </a:cxn>
                <a:cxn ang="0">
                  <a:pos x="704" y="199"/>
                </a:cxn>
                <a:cxn ang="0">
                  <a:pos x="671" y="110"/>
                </a:cxn>
                <a:cxn ang="0">
                  <a:pos x="605" y="55"/>
                </a:cxn>
                <a:cxn ang="0">
                  <a:pos x="517" y="11"/>
                </a:cxn>
                <a:cxn ang="0">
                  <a:pos x="407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65" y="783"/>
                </a:cxn>
                <a:cxn ang="0">
                  <a:pos x="275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693" y="695"/>
                </a:cxn>
                <a:cxn ang="0">
                  <a:pos x="715" y="651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82" y="607"/>
                </a:cxn>
                <a:cxn ang="0">
                  <a:pos x="671" y="618"/>
                </a:cxn>
                <a:cxn ang="0">
                  <a:pos x="671" y="629"/>
                </a:cxn>
                <a:cxn ang="0">
                  <a:pos x="616" y="728"/>
                </a:cxn>
                <a:cxn ang="0">
                  <a:pos x="550" y="794"/>
                </a:cxn>
                <a:cxn ang="0">
                  <a:pos x="484" y="817"/>
                </a:cxn>
                <a:cxn ang="0">
                  <a:pos x="418" y="828"/>
                </a:cxn>
                <a:cxn ang="0">
                  <a:pos x="363" y="817"/>
                </a:cxn>
                <a:cxn ang="0">
                  <a:pos x="308" y="794"/>
                </a:cxn>
                <a:cxn ang="0">
                  <a:pos x="253" y="739"/>
                </a:cxn>
                <a:cxn ang="0">
                  <a:pos x="198" y="673"/>
                </a:cxn>
                <a:cxn ang="0">
                  <a:pos x="165" y="574"/>
                </a:cxn>
                <a:cxn ang="0">
                  <a:pos x="154" y="430"/>
                </a:cxn>
                <a:cxn ang="0">
                  <a:pos x="165" y="298"/>
                </a:cxn>
                <a:cxn ang="0">
                  <a:pos x="198" y="199"/>
                </a:cxn>
                <a:cxn ang="0">
                  <a:pos x="242" y="121"/>
                </a:cxn>
                <a:cxn ang="0">
                  <a:pos x="297" y="77"/>
                </a:cxn>
                <a:cxn ang="0">
                  <a:pos x="352" y="55"/>
                </a:cxn>
                <a:cxn ang="0">
                  <a:pos x="407" y="44"/>
                </a:cxn>
                <a:cxn ang="0">
                  <a:pos x="451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15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54"/>
                  </a:lnTo>
                  <a:lnTo>
                    <a:pt x="528" y="177"/>
                  </a:lnTo>
                  <a:lnTo>
                    <a:pt x="528" y="232"/>
                  </a:lnTo>
                  <a:lnTo>
                    <a:pt x="550" y="265"/>
                  </a:lnTo>
                  <a:lnTo>
                    <a:pt x="572" y="287"/>
                  </a:lnTo>
                  <a:lnTo>
                    <a:pt x="638" y="287"/>
                  </a:lnTo>
                  <a:lnTo>
                    <a:pt x="660" y="276"/>
                  </a:lnTo>
                  <a:lnTo>
                    <a:pt x="682" y="254"/>
                  </a:lnTo>
                  <a:lnTo>
                    <a:pt x="693" y="232"/>
                  </a:lnTo>
                  <a:lnTo>
                    <a:pt x="704" y="199"/>
                  </a:lnTo>
                  <a:lnTo>
                    <a:pt x="671" y="110"/>
                  </a:lnTo>
                  <a:lnTo>
                    <a:pt x="605" y="55"/>
                  </a:lnTo>
                  <a:lnTo>
                    <a:pt x="517" y="11"/>
                  </a:lnTo>
                  <a:lnTo>
                    <a:pt x="407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65" y="783"/>
                  </a:lnTo>
                  <a:lnTo>
                    <a:pt x="275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693" y="695"/>
                  </a:lnTo>
                  <a:lnTo>
                    <a:pt x="715" y="651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82" y="607"/>
                  </a:lnTo>
                  <a:lnTo>
                    <a:pt x="671" y="618"/>
                  </a:lnTo>
                  <a:lnTo>
                    <a:pt x="671" y="629"/>
                  </a:lnTo>
                  <a:lnTo>
                    <a:pt x="616" y="728"/>
                  </a:lnTo>
                  <a:lnTo>
                    <a:pt x="550" y="794"/>
                  </a:lnTo>
                  <a:lnTo>
                    <a:pt x="484" y="817"/>
                  </a:lnTo>
                  <a:lnTo>
                    <a:pt x="418" y="828"/>
                  </a:lnTo>
                  <a:lnTo>
                    <a:pt x="363" y="817"/>
                  </a:lnTo>
                  <a:lnTo>
                    <a:pt x="308" y="794"/>
                  </a:lnTo>
                  <a:lnTo>
                    <a:pt x="253" y="739"/>
                  </a:lnTo>
                  <a:lnTo>
                    <a:pt x="198" y="673"/>
                  </a:lnTo>
                  <a:lnTo>
                    <a:pt x="165" y="574"/>
                  </a:lnTo>
                  <a:lnTo>
                    <a:pt x="154" y="430"/>
                  </a:lnTo>
                  <a:lnTo>
                    <a:pt x="165" y="298"/>
                  </a:lnTo>
                  <a:lnTo>
                    <a:pt x="198" y="199"/>
                  </a:lnTo>
                  <a:lnTo>
                    <a:pt x="242" y="121"/>
                  </a:lnTo>
                  <a:lnTo>
                    <a:pt x="297" y="77"/>
                  </a:lnTo>
                  <a:lnTo>
                    <a:pt x="352" y="55"/>
                  </a:lnTo>
                  <a:lnTo>
                    <a:pt x="407" y="44"/>
                  </a:lnTo>
                  <a:lnTo>
                    <a:pt x="451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96"/>
            <p:cNvSpPr>
              <a:spLocks/>
            </p:cNvSpPr>
            <p:nvPr/>
          </p:nvSpPr>
          <p:spPr bwMode="auto">
            <a:xfrm>
              <a:off x="21245" y="10368"/>
              <a:ext cx="417" cy="1313"/>
            </a:xfrm>
            <a:custGeom>
              <a:avLst/>
              <a:gdLst/>
              <a:ahLst/>
              <a:cxnLst>
                <a:cxn ang="0">
                  <a:pos x="27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7" y="1313"/>
                </a:cxn>
                <a:cxn ang="0">
                  <a:pos x="417" y="1313"/>
                </a:cxn>
                <a:cxn ang="0">
                  <a:pos x="417" y="1257"/>
                </a:cxn>
                <a:cxn ang="0">
                  <a:pos x="362" y="1257"/>
                </a:cxn>
                <a:cxn ang="0">
                  <a:pos x="329" y="1246"/>
                </a:cxn>
                <a:cxn ang="0">
                  <a:pos x="296" y="1246"/>
                </a:cxn>
                <a:cxn ang="0">
                  <a:pos x="274" y="1202"/>
                </a:cxn>
                <a:cxn ang="0">
                  <a:pos x="274" y="1169"/>
                </a:cxn>
                <a:cxn ang="0">
                  <a:pos x="274" y="0"/>
                </a:cxn>
              </a:cxnLst>
              <a:rect l="0" t="0" r="r" b="b"/>
              <a:pathLst>
                <a:path w="417" h="1313">
                  <a:moveTo>
                    <a:pt x="27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7" y="1313"/>
                  </a:lnTo>
                  <a:lnTo>
                    <a:pt x="417" y="1313"/>
                  </a:lnTo>
                  <a:lnTo>
                    <a:pt x="417" y="1257"/>
                  </a:lnTo>
                  <a:lnTo>
                    <a:pt x="362" y="1257"/>
                  </a:lnTo>
                  <a:lnTo>
                    <a:pt x="329" y="1246"/>
                  </a:lnTo>
                  <a:lnTo>
                    <a:pt x="296" y="1246"/>
                  </a:lnTo>
                  <a:lnTo>
                    <a:pt x="274" y="1202"/>
                  </a:lnTo>
                  <a:lnTo>
                    <a:pt x="274" y="1169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97"/>
            <p:cNvSpPr>
              <a:spLocks noEditPoints="1"/>
            </p:cNvSpPr>
            <p:nvPr/>
          </p:nvSpPr>
          <p:spPr bwMode="auto">
            <a:xfrm>
              <a:off x="21794" y="10831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38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3"/>
                </a:cxn>
                <a:cxn ang="0">
                  <a:pos x="132" y="132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3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4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38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4"/>
                  </a:lnTo>
                  <a:lnTo>
                    <a:pt x="187" y="143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73" y="750"/>
                  </a:lnTo>
                  <a:lnTo>
                    <a:pt x="429" y="794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3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98"/>
            <p:cNvSpPr>
              <a:spLocks/>
            </p:cNvSpPr>
            <p:nvPr/>
          </p:nvSpPr>
          <p:spPr bwMode="auto">
            <a:xfrm>
              <a:off x="22718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43" y="750"/>
                </a:cxn>
                <a:cxn ang="0">
                  <a:pos x="55" y="563"/>
                </a:cxn>
                <a:cxn ang="0">
                  <a:pos x="44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66" y="828"/>
                </a:cxn>
                <a:cxn ang="0">
                  <a:pos x="77" y="817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407" y="55"/>
                </a:cxn>
                <a:cxn ang="0">
                  <a:pos x="506" y="154"/>
                </a:cxn>
                <a:cxn ang="0">
                  <a:pos x="528" y="265"/>
                </a:cxn>
                <a:cxn ang="0">
                  <a:pos x="539" y="276"/>
                </a:cxn>
                <a:cxn ang="0">
                  <a:pos x="550" y="287"/>
                </a:cxn>
                <a:cxn ang="0">
                  <a:pos x="572" y="11"/>
                </a:cxn>
                <a:cxn ang="0">
                  <a:pos x="539" y="0"/>
                </a:cxn>
                <a:cxn ang="0">
                  <a:pos x="407" y="11"/>
                </a:cxn>
                <a:cxn ang="0">
                  <a:pos x="308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22" y="320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4"/>
                  </a:lnTo>
                  <a:lnTo>
                    <a:pt x="517" y="221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41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99"/>
            <p:cNvSpPr>
              <a:spLocks/>
            </p:cNvSpPr>
            <p:nvPr/>
          </p:nvSpPr>
          <p:spPr bwMode="auto">
            <a:xfrm>
              <a:off x="23466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32" y="750"/>
                </a:cxn>
                <a:cxn ang="0">
                  <a:pos x="55" y="563"/>
                </a:cxn>
                <a:cxn ang="0">
                  <a:pos x="33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55" y="850"/>
                </a:cxn>
                <a:cxn ang="0">
                  <a:pos x="77" y="828"/>
                </a:cxn>
                <a:cxn ang="0">
                  <a:pos x="110" y="783"/>
                </a:cxn>
                <a:cxn ang="0">
                  <a:pos x="264" y="872"/>
                </a:cxn>
                <a:cxn ang="0">
                  <a:pos x="429" y="861"/>
                </a:cxn>
                <a:cxn ang="0">
                  <a:pos x="572" y="761"/>
                </a:cxn>
                <a:cxn ang="0">
                  <a:pos x="616" y="607"/>
                </a:cxn>
                <a:cxn ang="0">
                  <a:pos x="572" y="463"/>
                </a:cxn>
                <a:cxn ang="0">
                  <a:pos x="473" y="375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385" y="44"/>
                </a:cxn>
                <a:cxn ang="0">
                  <a:pos x="484" y="132"/>
                </a:cxn>
                <a:cxn ang="0">
                  <a:pos x="517" y="232"/>
                </a:cxn>
                <a:cxn ang="0">
                  <a:pos x="528" y="276"/>
                </a:cxn>
                <a:cxn ang="0">
                  <a:pos x="539" y="287"/>
                </a:cxn>
                <a:cxn ang="0">
                  <a:pos x="572" y="265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297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2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374" y="11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00"/>
            <p:cNvSpPr>
              <a:spLocks/>
            </p:cNvSpPr>
            <p:nvPr/>
          </p:nvSpPr>
          <p:spPr bwMode="auto">
            <a:xfrm>
              <a:off x="24830" y="10368"/>
              <a:ext cx="418" cy="131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202"/>
                </a:cxn>
                <a:cxn ang="0">
                  <a:pos x="121" y="1246"/>
                </a:cxn>
                <a:cxn ang="0">
                  <a:pos x="88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19" y="1246"/>
                </a:cxn>
                <a:cxn ang="0">
                  <a:pos x="297" y="1246"/>
                </a:cxn>
                <a:cxn ang="0">
                  <a:pos x="275" y="1224"/>
                </a:cxn>
                <a:cxn ang="0">
                  <a:pos x="275" y="1202"/>
                </a:cxn>
                <a:cxn ang="0">
                  <a:pos x="264" y="1169"/>
                </a:cxn>
                <a:cxn ang="0">
                  <a:pos x="264" y="0"/>
                </a:cxn>
              </a:cxnLst>
              <a:rect l="0" t="0" r="r" b="b"/>
              <a:pathLst>
                <a:path w="418" h="1313">
                  <a:moveTo>
                    <a:pt x="26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202"/>
                  </a:lnTo>
                  <a:lnTo>
                    <a:pt x="121" y="1246"/>
                  </a:lnTo>
                  <a:lnTo>
                    <a:pt x="88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19" y="1246"/>
                  </a:lnTo>
                  <a:lnTo>
                    <a:pt x="297" y="1246"/>
                  </a:lnTo>
                  <a:lnTo>
                    <a:pt x="275" y="1224"/>
                  </a:lnTo>
                  <a:lnTo>
                    <a:pt x="275" y="1202"/>
                  </a:lnTo>
                  <a:lnTo>
                    <a:pt x="264" y="116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01"/>
            <p:cNvSpPr>
              <a:spLocks noEditPoints="1"/>
            </p:cNvSpPr>
            <p:nvPr/>
          </p:nvSpPr>
          <p:spPr bwMode="auto">
            <a:xfrm>
              <a:off x="25369" y="10831"/>
              <a:ext cx="858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82" y="750"/>
                </a:cxn>
                <a:cxn ang="0">
                  <a:pos x="671" y="254"/>
                </a:cxn>
                <a:cxn ang="0">
                  <a:pos x="605" y="99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77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43"/>
                </a:cxn>
                <a:cxn ang="0">
                  <a:pos x="220" y="177"/>
                </a:cxn>
                <a:cxn ang="0">
                  <a:pos x="165" y="132"/>
                </a:cxn>
                <a:cxn ang="0">
                  <a:pos x="198" y="77"/>
                </a:cxn>
                <a:cxn ang="0">
                  <a:pos x="341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22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495" y="783"/>
                </a:cxn>
                <a:cxn ang="0">
                  <a:pos x="539" y="397"/>
                </a:cxn>
                <a:cxn ang="0">
                  <a:pos x="528" y="684"/>
                </a:cxn>
                <a:cxn ang="0">
                  <a:pos x="429" y="794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65" y="750"/>
                </a:cxn>
                <a:cxn ang="0">
                  <a:pos x="143" y="662"/>
                </a:cxn>
                <a:cxn ang="0">
                  <a:pos x="176" y="552"/>
                </a:cxn>
                <a:cxn ang="0">
                  <a:pos x="297" y="441"/>
                </a:cxn>
                <a:cxn ang="0">
                  <a:pos x="539" y="397"/>
                </a:cxn>
              </a:cxnLst>
              <a:rect l="0" t="0" r="r" b="b"/>
              <a:pathLst>
                <a:path w="858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1"/>
                  </a:lnTo>
                  <a:lnTo>
                    <a:pt x="858" y="684"/>
                  </a:lnTo>
                  <a:lnTo>
                    <a:pt x="858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82" y="750"/>
                  </a:lnTo>
                  <a:lnTo>
                    <a:pt x="671" y="728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99"/>
                  </a:lnTo>
                  <a:lnTo>
                    <a:pt x="473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77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09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4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41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4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3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02"/>
            <p:cNvSpPr>
              <a:spLocks noEditPoints="1"/>
            </p:cNvSpPr>
            <p:nvPr/>
          </p:nvSpPr>
          <p:spPr bwMode="auto">
            <a:xfrm>
              <a:off x="26293" y="10368"/>
              <a:ext cx="935" cy="1335"/>
            </a:xfrm>
            <a:custGeom>
              <a:avLst/>
              <a:gdLst/>
              <a:ahLst/>
              <a:cxnLst>
                <a:cxn ang="0">
                  <a:pos x="264" y="595"/>
                </a:cxn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313"/>
                </a:cxn>
                <a:cxn ang="0">
                  <a:pos x="187" y="1313"/>
                </a:cxn>
                <a:cxn ang="0">
                  <a:pos x="209" y="1291"/>
                </a:cxn>
                <a:cxn ang="0">
                  <a:pos x="220" y="1269"/>
                </a:cxn>
                <a:cxn ang="0">
                  <a:pos x="242" y="1235"/>
                </a:cxn>
                <a:cxn ang="0">
                  <a:pos x="264" y="1191"/>
                </a:cxn>
                <a:cxn ang="0">
                  <a:pos x="297" y="1235"/>
                </a:cxn>
                <a:cxn ang="0">
                  <a:pos x="341" y="1280"/>
                </a:cxn>
                <a:cxn ang="0">
                  <a:pos x="418" y="1313"/>
                </a:cxn>
                <a:cxn ang="0">
                  <a:pos x="506" y="1335"/>
                </a:cxn>
                <a:cxn ang="0">
                  <a:pos x="638" y="1313"/>
                </a:cxn>
                <a:cxn ang="0">
                  <a:pos x="748" y="1257"/>
                </a:cxn>
                <a:cxn ang="0">
                  <a:pos x="847" y="1158"/>
                </a:cxn>
                <a:cxn ang="0">
                  <a:pos x="913" y="1037"/>
                </a:cxn>
                <a:cxn ang="0">
                  <a:pos x="935" y="904"/>
                </a:cxn>
                <a:cxn ang="0">
                  <a:pos x="913" y="761"/>
                </a:cxn>
                <a:cxn ang="0">
                  <a:pos x="847" y="651"/>
                </a:cxn>
                <a:cxn ang="0">
                  <a:pos x="759" y="551"/>
                </a:cxn>
                <a:cxn ang="0">
                  <a:pos x="649" y="496"/>
                </a:cxn>
                <a:cxn ang="0">
                  <a:pos x="528" y="474"/>
                </a:cxn>
                <a:cxn ang="0">
                  <a:pos x="429" y="485"/>
                </a:cxn>
                <a:cxn ang="0">
                  <a:pos x="352" y="518"/>
                </a:cxn>
                <a:cxn ang="0">
                  <a:pos x="297" y="562"/>
                </a:cxn>
                <a:cxn ang="0">
                  <a:pos x="264" y="595"/>
                </a:cxn>
                <a:cxn ang="0">
                  <a:pos x="275" y="1092"/>
                </a:cxn>
                <a:cxn ang="0">
                  <a:pos x="275" y="673"/>
                </a:cxn>
                <a:cxn ang="0">
                  <a:pos x="286" y="651"/>
                </a:cxn>
                <a:cxn ang="0">
                  <a:pos x="374" y="562"/>
                </a:cxn>
                <a:cxn ang="0">
                  <a:pos x="462" y="518"/>
                </a:cxn>
                <a:cxn ang="0">
                  <a:pos x="517" y="518"/>
                </a:cxn>
                <a:cxn ang="0">
                  <a:pos x="594" y="529"/>
                </a:cxn>
                <a:cxn ang="0">
                  <a:pos x="660" y="573"/>
                </a:cxn>
                <a:cxn ang="0">
                  <a:pos x="715" y="640"/>
                </a:cxn>
                <a:cxn ang="0">
                  <a:pos x="748" y="728"/>
                </a:cxn>
                <a:cxn ang="0">
                  <a:pos x="770" y="816"/>
                </a:cxn>
                <a:cxn ang="0">
                  <a:pos x="770" y="982"/>
                </a:cxn>
                <a:cxn ang="0">
                  <a:pos x="759" y="1081"/>
                </a:cxn>
                <a:cxn ang="0">
                  <a:pos x="715" y="1169"/>
                </a:cxn>
                <a:cxn ang="0">
                  <a:pos x="660" y="1224"/>
                </a:cxn>
                <a:cxn ang="0">
                  <a:pos x="594" y="1269"/>
                </a:cxn>
                <a:cxn ang="0">
                  <a:pos x="495" y="1291"/>
                </a:cxn>
                <a:cxn ang="0">
                  <a:pos x="385" y="1257"/>
                </a:cxn>
                <a:cxn ang="0">
                  <a:pos x="297" y="1180"/>
                </a:cxn>
                <a:cxn ang="0">
                  <a:pos x="275" y="1136"/>
                </a:cxn>
                <a:cxn ang="0">
                  <a:pos x="275" y="1092"/>
                </a:cxn>
              </a:cxnLst>
              <a:rect l="0" t="0" r="r" b="b"/>
              <a:pathLst>
                <a:path w="935" h="1335">
                  <a:moveTo>
                    <a:pt x="264" y="595"/>
                  </a:moveTo>
                  <a:lnTo>
                    <a:pt x="264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313"/>
                  </a:lnTo>
                  <a:lnTo>
                    <a:pt x="187" y="1313"/>
                  </a:lnTo>
                  <a:lnTo>
                    <a:pt x="209" y="1291"/>
                  </a:lnTo>
                  <a:lnTo>
                    <a:pt x="220" y="1269"/>
                  </a:lnTo>
                  <a:lnTo>
                    <a:pt x="242" y="1235"/>
                  </a:lnTo>
                  <a:lnTo>
                    <a:pt x="264" y="1191"/>
                  </a:lnTo>
                  <a:lnTo>
                    <a:pt x="297" y="1235"/>
                  </a:lnTo>
                  <a:lnTo>
                    <a:pt x="341" y="1280"/>
                  </a:lnTo>
                  <a:lnTo>
                    <a:pt x="418" y="1313"/>
                  </a:lnTo>
                  <a:lnTo>
                    <a:pt x="506" y="1335"/>
                  </a:lnTo>
                  <a:lnTo>
                    <a:pt x="638" y="1313"/>
                  </a:lnTo>
                  <a:lnTo>
                    <a:pt x="748" y="1257"/>
                  </a:lnTo>
                  <a:lnTo>
                    <a:pt x="847" y="1158"/>
                  </a:lnTo>
                  <a:lnTo>
                    <a:pt x="913" y="1037"/>
                  </a:lnTo>
                  <a:lnTo>
                    <a:pt x="935" y="904"/>
                  </a:lnTo>
                  <a:lnTo>
                    <a:pt x="913" y="761"/>
                  </a:lnTo>
                  <a:lnTo>
                    <a:pt x="847" y="651"/>
                  </a:lnTo>
                  <a:lnTo>
                    <a:pt x="759" y="551"/>
                  </a:lnTo>
                  <a:lnTo>
                    <a:pt x="649" y="496"/>
                  </a:lnTo>
                  <a:lnTo>
                    <a:pt x="528" y="474"/>
                  </a:lnTo>
                  <a:lnTo>
                    <a:pt x="429" y="485"/>
                  </a:lnTo>
                  <a:lnTo>
                    <a:pt x="352" y="518"/>
                  </a:lnTo>
                  <a:lnTo>
                    <a:pt x="297" y="562"/>
                  </a:lnTo>
                  <a:lnTo>
                    <a:pt x="264" y="595"/>
                  </a:lnTo>
                  <a:close/>
                  <a:moveTo>
                    <a:pt x="275" y="1092"/>
                  </a:moveTo>
                  <a:lnTo>
                    <a:pt x="275" y="673"/>
                  </a:lnTo>
                  <a:lnTo>
                    <a:pt x="286" y="651"/>
                  </a:lnTo>
                  <a:lnTo>
                    <a:pt x="374" y="562"/>
                  </a:lnTo>
                  <a:lnTo>
                    <a:pt x="462" y="518"/>
                  </a:lnTo>
                  <a:lnTo>
                    <a:pt x="517" y="518"/>
                  </a:lnTo>
                  <a:lnTo>
                    <a:pt x="594" y="529"/>
                  </a:lnTo>
                  <a:lnTo>
                    <a:pt x="660" y="573"/>
                  </a:lnTo>
                  <a:lnTo>
                    <a:pt x="715" y="640"/>
                  </a:lnTo>
                  <a:lnTo>
                    <a:pt x="748" y="728"/>
                  </a:lnTo>
                  <a:lnTo>
                    <a:pt x="770" y="816"/>
                  </a:lnTo>
                  <a:lnTo>
                    <a:pt x="770" y="982"/>
                  </a:lnTo>
                  <a:lnTo>
                    <a:pt x="759" y="1081"/>
                  </a:lnTo>
                  <a:lnTo>
                    <a:pt x="715" y="1169"/>
                  </a:lnTo>
                  <a:lnTo>
                    <a:pt x="660" y="1224"/>
                  </a:lnTo>
                  <a:lnTo>
                    <a:pt x="594" y="1269"/>
                  </a:lnTo>
                  <a:lnTo>
                    <a:pt x="495" y="1291"/>
                  </a:lnTo>
                  <a:lnTo>
                    <a:pt x="385" y="1257"/>
                  </a:lnTo>
                  <a:lnTo>
                    <a:pt x="297" y="1180"/>
                  </a:lnTo>
                  <a:lnTo>
                    <a:pt x="275" y="1136"/>
                  </a:lnTo>
                  <a:lnTo>
                    <a:pt x="275" y="10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03"/>
            <p:cNvSpPr>
              <a:spLocks noEditPoints="1"/>
            </p:cNvSpPr>
            <p:nvPr/>
          </p:nvSpPr>
          <p:spPr bwMode="auto">
            <a:xfrm>
              <a:off x="27393" y="10831"/>
              <a:ext cx="726" cy="872"/>
            </a:xfrm>
            <a:custGeom>
              <a:avLst/>
              <a:gdLst/>
              <a:ahLst/>
              <a:cxnLst>
                <a:cxn ang="0">
                  <a:pos x="682" y="408"/>
                </a:cxn>
                <a:cxn ang="0">
                  <a:pos x="726" y="408"/>
                </a:cxn>
                <a:cxn ang="0">
                  <a:pos x="726" y="375"/>
                </a:cxn>
                <a:cxn ang="0">
                  <a:pos x="715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17" y="22"/>
                </a:cxn>
                <a:cxn ang="0">
                  <a:pos x="396" y="0"/>
                </a:cxn>
                <a:cxn ang="0">
                  <a:pos x="264" y="22"/>
                </a:cxn>
                <a:cxn ang="0">
                  <a:pos x="154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82" y="728"/>
                </a:cxn>
                <a:cxn ang="0">
                  <a:pos x="715" y="662"/>
                </a:cxn>
                <a:cxn ang="0">
                  <a:pos x="726" y="629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04" y="596"/>
                </a:cxn>
                <a:cxn ang="0">
                  <a:pos x="682" y="618"/>
                </a:cxn>
                <a:cxn ang="0">
                  <a:pos x="682" y="629"/>
                </a:cxn>
                <a:cxn ang="0">
                  <a:pos x="627" y="728"/>
                </a:cxn>
                <a:cxn ang="0">
                  <a:pos x="572" y="783"/>
                </a:cxn>
                <a:cxn ang="0">
                  <a:pos x="506" y="806"/>
                </a:cxn>
                <a:cxn ang="0">
                  <a:pos x="451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64" y="761"/>
                </a:cxn>
                <a:cxn ang="0">
                  <a:pos x="209" y="695"/>
                </a:cxn>
                <a:cxn ang="0">
                  <a:pos x="176" y="596"/>
                </a:cxn>
                <a:cxn ang="0">
                  <a:pos x="154" y="497"/>
                </a:cxn>
                <a:cxn ang="0">
                  <a:pos x="154" y="408"/>
                </a:cxn>
                <a:cxn ang="0">
                  <a:pos x="682" y="408"/>
                </a:cxn>
                <a:cxn ang="0">
                  <a:pos x="154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53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73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54" y="375"/>
                </a:cxn>
              </a:cxnLst>
              <a:rect l="0" t="0" r="r" b="b"/>
              <a:pathLst>
                <a:path w="726" h="872">
                  <a:moveTo>
                    <a:pt x="682" y="408"/>
                  </a:moveTo>
                  <a:lnTo>
                    <a:pt x="726" y="408"/>
                  </a:lnTo>
                  <a:lnTo>
                    <a:pt x="726" y="375"/>
                  </a:lnTo>
                  <a:lnTo>
                    <a:pt x="715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17" y="22"/>
                  </a:lnTo>
                  <a:lnTo>
                    <a:pt x="396" y="0"/>
                  </a:lnTo>
                  <a:lnTo>
                    <a:pt x="264" y="22"/>
                  </a:lnTo>
                  <a:lnTo>
                    <a:pt x="154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82" y="728"/>
                  </a:lnTo>
                  <a:lnTo>
                    <a:pt x="715" y="662"/>
                  </a:lnTo>
                  <a:lnTo>
                    <a:pt x="726" y="629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04" y="596"/>
                  </a:lnTo>
                  <a:lnTo>
                    <a:pt x="682" y="618"/>
                  </a:lnTo>
                  <a:lnTo>
                    <a:pt x="682" y="629"/>
                  </a:lnTo>
                  <a:lnTo>
                    <a:pt x="627" y="728"/>
                  </a:lnTo>
                  <a:lnTo>
                    <a:pt x="572" y="783"/>
                  </a:lnTo>
                  <a:lnTo>
                    <a:pt x="506" y="806"/>
                  </a:lnTo>
                  <a:lnTo>
                    <a:pt x="451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64" y="761"/>
                  </a:lnTo>
                  <a:lnTo>
                    <a:pt x="209" y="695"/>
                  </a:lnTo>
                  <a:lnTo>
                    <a:pt x="176" y="596"/>
                  </a:lnTo>
                  <a:lnTo>
                    <a:pt x="154" y="497"/>
                  </a:lnTo>
                  <a:lnTo>
                    <a:pt x="154" y="408"/>
                  </a:lnTo>
                  <a:lnTo>
                    <a:pt x="682" y="408"/>
                  </a:lnTo>
                  <a:close/>
                  <a:moveTo>
                    <a:pt x="154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53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73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54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04"/>
            <p:cNvSpPr>
              <a:spLocks/>
            </p:cNvSpPr>
            <p:nvPr/>
          </p:nvSpPr>
          <p:spPr bwMode="auto">
            <a:xfrm>
              <a:off x="28240" y="10368"/>
              <a:ext cx="418" cy="1313"/>
            </a:xfrm>
            <a:custGeom>
              <a:avLst/>
              <a:gdLst/>
              <a:ahLst/>
              <a:cxnLst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30" y="1246"/>
                </a:cxn>
                <a:cxn ang="0">
                  <a:pos x="297" y="1246"/>
                </a:cxn>
                <a:cxn ang="0">
                  <a:pos x="275" y="1202"/>
                </a:cxn>
                <a:cxn ang="0">
                  <a:pos x="275" y="1169"/>
                </a:cxn>
                <a:cxn ang="0">
                  <a:pos x="275" y="0"/>
                </a:cxn>
              </a:cxnLst>
              <a:rect l="0" t="0" r="r" b="b"/>
              <a:pathLst>
                <a:path w="418" h="1313">
                  <a:moveTo>
                    <a:pt x="275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30" y="1246"/>
                  </a:lnTo>
                  <a:lnTo>
                    <a:pt x="297" y="1246"/>
                  </a:lnTo>
                  <a:lnTo>
                    <a:pt x="275" y="1202"/>
                  </a:lnTo>
                  <a:lnTo>
                    <a:pt x="275" y="116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05"/>
            <p:cNvSpPr>
              <a:spLocks/>
            </p:cNvSpPr>
            <p:nvPr/>
          </p:nvSpPr>
          <p:spPr bwMode="auto">
            <a:xfrm>
              <a:off x="29395" y="10268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1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1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06"/>
            <p:cNvSpPr>
              <a:spLocks/>
            </p:cNvSpPr>
            <p:nvPr/>
          </p:nvSpPr>
          <p:spPr bwMode="auto">
            <a:xfrm>
              <a:off x="29373" y="10842"/>
              <a:ext cx="869" cy="1225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6"/>
                </a:cxn>
                <a:cxn ang="0">
                  <a:pos x="682" y="309"/>
                </a:cxn>
                <a:cxn ang="0">
                  <a:pos x="583" y="695"/>
                </a:cxn>
                <a:cxn ang="0">
                  <a:pos x="473" y="795"/>
                </a:cxn>
                <a:cxn ang="0">
                  <a:pos x="352" y="817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3"/>
                </a:cxn>
                <a:cxn ang="0">
                  <a:pos x="363" y="287"/>
                </a:cxn>
                <a:cxn ang="0">
                  <a:pos x="396" y="221"/>
                </a:cxn>
                <a:cxn ang="0">
                  <a:pos x="407" y="177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10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98"/>
                </a:cxn>
                <a:cxn ang="0">
                  <a:pos x="99" y="166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2"/>
                </a:cxn>
                <a:cxn ang="0">
                  <a:pos x="176" y="475"/>
                </a:cxn>
                <a:cxn ang="0">
                  <a:pos x="154" y="629"/>
                </a:cxn>
                <a:cxn ang="0">
                  <a:pos x="198" y="783"/>
                </a:cxn>
                <a:cxn ang="0">
                  <a:pos x="319" y="850"/>
                </a:cxn>
                <a:cxn ang="0">
                  <a:pos x="484" y="839"/>
                </a:cxn>
                <a:cxn ang="0">
                  <a:pos x="550" y="872"/>
                </a:cxn>
                <a:cxn ang="0">
                  <a:pos x="451" y="1070"/>
                </a:cxn>
                <a:cxn ang="0">
                  <a:pos x="319" y="1170"/>
                </a:cxn>
                <a:cxn ang="0">
                  <a:pos x="198" y="1181"/>
                </a:cxn>
                <a:cxn ang="0">
                  <a:pos x="143" y="1159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8"/>
                </a:cxn>
                <a:cxn ang="0">
                  <a:pos x="99" y="949"/>
                </a:cxn>
                <a:cxn ang="0">
                  <a:pos x="44" y="1026"/>
                </a:cxn>
                <a:cxn ang="0">
                  <a:pos x="66" y="1148"/>
                </a:cxn>
                <a:cxn ang="0">
                  <a:pos x="242" y="1225"/>
                </a:cxn>
                <a:cxn ang="0">
                  <a:pos x="517" y="1115"/>
                </a:cxn>
                <a:cxn ang="0">
                  <a:pos x="682" y="839"/>
                </a:cxn>
              </a:cxnLst>
              <a:rect l="0" t="0" r="r" b="b"/>
              <a:pathLst>
                <a:path w="869" h="1225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6"/>
                  </a:lnTo>
                  <a:lnTo>
                    <a:pt x="704" y="243"/>
                  </a:lnTo>
                  <a:lnTo>
                    <a:pt x="682" y="309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5"/>
                  </a:lnTo>
                  <a:lnTo>
                    <a:pt x="385" y="817"/>
                  </a:lnTo>
                  <a:lnTo>
                    <a:pt x="352" y="817"/>
                  </a:lnTo>
                  <a:lnTo>
                    <a:pt x="319" y="795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3"/>
                  </a:lnTo>
                  <a:lnTo>
                    <a:pt x="319" y="441"/>
                  </a:lnTo>
                  <a:lnTo>
                    <a:pt x="363" y="287"/>
                  </a:lnTo>
                  <a:lnTo>
                    <a:pt x="385" y="254"/>
                  </a:lnTo>
                  <a:lnTo>
                    <a:pt x="396" y="221"/>
                  </a:lnTo>
                  <a:lnTo>
                    <a:pt x="396" y="199"/>
                  </a:lnTo>
                  <a:lnTo>
                    <a:pt x="407" y="177"/>
                  </a:lnTo>
                  <a:lnTo>
                    <a:pt x="407" y="155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10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98"/>
                  </a:lnTo>
                  <a:lnTo>
                    <a:pt x="55" y="276"/>
                  </a:lnTo>
                  <a:lnTo>
                    <a:pt x="99" y="166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9"/>
                  </a:lnTo>
                  <a:lnTo>
                    <a:pt x="264" y="232"/>
                  </a:lnTo>
                  <a:lnTo>
                    <a:pt x="209" y="364"/>
                  </a:lnTo>
                  <a:lnTo>
                    <a:pt x="176" y="475"/>
                  </a:lnTo>
                  <a:lnTo>
                    <a:pt x="154" y="563"/>
                  </a:lnTo>
                  <a:lnTo>
                    <a:pt x="154" y="629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8"/>
                  </a:lnTo>
                  <a:lnTo>
                    <a:pt x="319" y="850"/>
                  </a:lnTo>
                  <a:lnTo>
                    <a:pt x="385" y="861"/>
                  </a:lnTo>
                  <a:lnTo>
                    <a:pt x="484" y="839"/>
                  </a:lnTo>
                  <a:lnTo>
                    <a:pt x="572" y="772"/>
                  </a:lnTo>
                  <a:lnTo>
                    <a:pt x="550" y="872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6"/>
                  </a:lnTo>
                  <a:lnTo>
                    <a:pt x="319" y="1170"/>
                  </a:lnTo>
                  <a:lnTo>
                    <a:pt x="242" y="1181"/>
                  </a:lnTo>
                  <a:lnTo>
                    <a:pt x="198" y="1181"/>
                  </a:lnTo>
                  <a:lnTo>
                    <a:pt x="176" y="1170"/>
                  </a:lnTo>
                  <a:lnTo>
                    <a:pt x="143" y="1159"/>
                  </a:lnTo>
                  <a:lnTo>
                    <a:pt x="121" y="1137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8"/>
                  </a:lnTo>
                  <a:lnTo>
                    <a:pt x="121" y="938"/>
                  </a:lnTo>
                  <a:lnTo>
                    <a:pt x="99" y="949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8"/>
                  </a:lnTo>
                  <a:lnTo>
                    <a:pt x="132" y="1203"/>
                  </a:lnTo>
                  <a:lnTo>
                    <a:pt x="242" y="1225"/>
                  </a:lnTo>
                  <a:lnTo>
                    <a:pt x="385" y="1192"/>
                  </a:lnTo>
                  <a:lnTo>
                    <a:pt x="517" y="1115"/>
                  </a:lnTo>
                  <a:lnTo>
                    <a:pt x="616" y="993"/>
                  </a:lnTo>
                  <a:lnTo>
                    <a:pt x="682" y="839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07"/>
            <p:cNvSpPr>
              <a:spLocks noEditPoints="1"/>
            </p:cNvSpPr>
            <p:nvPr/>
          </p:nvSpPr>
          <p:spPr bwMode="auto">
            <a:xfrm>
              <a:off x="30363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8"/>
            <p:cNvSpPr>
              <a:spLocks/>
            </p:cNvSpPr>
            <p:nvPr/>
          </p:nvSpPr>
          <p:spPr bwMode="auto">
            <a:xfrm>
              <a:off x="31617" y="10345"/>
              <a:ext cx="605" cy="1336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84" y="574"/>
                </a:cxn>
                <a:cxn ang="0">
                  <a:pos x="484" y="519"/>
                </a:cxn>
                <a:cxn ang="0">
                  <a:pos x="264" y="519"/>
                </a:cxn>
                <a:cxn ang="0">
                  <a:pos x="264" y="298"/>
                </a:cxn>
                <a:cxn ang="0">
                  <a:pos x="275" y="188"/>
                </a:cxn>
                <a:cxn ang="0">
                  <a:pos x="319" y="100"/>
                </a:cxn>
                <a:cxn ang="0">
                  <a:pos x="374" y="56"/>
                </a:cxn>
                <a:cxn ang="0">
                  <a:pos x="440" y="34"/>
                </a:cxn>
                <a:cxn ang="0">
                  <a:pos x="451" y="34"/>
                </a:cxn>
                <a:cxn ang="0">
                  <a:pos x="473" y="45"/>
                </a:cxn>
                <a:cxn ang="0">
                  <a:pos x="506" y="56"/>
                </a:cxn>
                <a:cxn ang="0">
                  <a:pos x="462" y="78"/>
                </a:cxn>
                <a:cxn ang="0">
                  <a:pos x="451" y="100"/>
                </a:cxn>
                <a:cxn ang="0">
                  <a:pos x="440" y="133"/>
                </a:cxn>
                <a:cxn ang="0">
                  <a:pos x="473" y="199"/>
                </a:cxn>
                <a:cxn ang="0">
                  <a:pos x="495" y="210"/>
                </a:cxn>
                <a:cxn ang="0">
                  <a:pos x="561" y="210"/>
                </a:cxn>
                <a:cxn ang="0">
                  <a:pos x="583" y="199"/>
                </a:cxn>
                <a:cxn ang="0">
                  <a:pos x="605" y="155"/>
                </a:cxn>
                <a:cxn ang="0">
                  <a:pos x="605" y="100"/>
                </a:cxn>
                <a:cxn ang="0">
                  <a:pos x="561" y="34"/>
                </a:cxn>
                <a:cxn ang="0">
                  <a:pos x="528" y="12"/>
                </a:cxn>
                <a:cxn ang="0">
                  <a:pos x="484" y="0"/>
                </a:cxn>
                <a:cxn ang="0">
                  <a:pos x="440" y="0"/>
                </a:cxn>
                <a:cxn ang="0">
                  <a:pos x="363" y="12"/>
                </a:cxn>
                <a:cxn ang="0">
                  <a:pos x="275" y="45"/>
                </a:cxn>
                <a:cxn ang="0">
                  <a:pos x="209" y="111"/>
                </a:cxn>
                <a:cxn ang="0">
                  <a:pos x="165" y="188"/>
                </a:cxn>
                <a:cxn ang="0">
                  <a:pos x="143" y="298"/>
                </a:cxn>
                <a:cxn ang="0">
                  <a:pos x="143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43" y="574"/>
                </a:cxn>
                <a:cxn ang="0">
                  <a:pos x="143" y="1225"/>
                </a:cxn>
                <a:cxn ang="0">
                  <a:pos x="121" y="1269"/>
                </a:cxn>
                <a:cxn ang="0">
                  <a:pos x="88" y="1269"/>
                </a:cxn>
                <a:cxn ang="0">
                  <a:pos x="55" y="1280"/>
                </a:cxn>
                <a:cxn ang="0">
                  <a:pos x="0" y="1280"/>
                </a:cxn>
                <a:cxn ang="0">
                  <a:pos x="0" y="1336"/>
                </a:cxn>
                <a:cxn ang="0">
                  <a:pos x="110" y="1336"/>
                </a:cxn>
                <a:cxn ang="0">
                  <a:pos x="209" y="1325"/>
                </a:cxn>
                <a:cxn ang="0">
                  <a:pos x="330" y="1325"/>
                </a:cxn>
                <a:cxn ang="0">
                  <a:pos x="451" y="1336"/>
                </a:cxn>
                <a:cxn ang="0">
                  <a:pos x="451" y="1280"/>
                </a:cxn>
                <a:cxn ang="0">
                  <a:pos x="363" y="1280"/>
                </a:cxn>
                <a:cxn ang="0">
                  <a:pos x="297" y="1258"/>
                </a:cxn>
                <a:cxn ang="0">
                  <a:pos x="275" y="1236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05" h="1336">
                  <a:moveTo>
                    <a:pt x="275" y="574"/>
                  </a:moveTo>
                  <a:lnTo>
                    <a:pt x="484" y="574"/>
                  </a:lnTo>
                  <a:lnTo>
                    <a:pt x="484" y="519"/>
                  </a:lnTo>
                  <a:lnTo>
                    <a:pt x="264" y="519"/>
                  </a:lnTo>
                  <a:lnTo>
                    <a:pt x="264" y="298"/>
                  </a:lnTo>
                  <a:lnTo>
                    <a:pt x="275" y="188"/>
                  </a:lnTo>
                  <a:lnTo>
                    <a:pt x="319" y="100"/>
                  </a:lnTo>
                  <a:lnTo>
                    <a:pt x="374" y="56"/>
                  </a:lnTo>
                  <a:lnTo>
                    <a:pt x="440" y="34"/>
                  </a:lnTo>
                  <a:lnTo>
                    <a:pt x="451" y="34"/>
                  </a:lnTo>
                  <a:lnTo>
                    <a:pt x="473" y="45"/>
                  </a:lnTo>
                  <a:lnTo>
                    <a:pt x="506" y="56"/>
                  </a:lnTo>
                  <a:lnTo>
                    <a:pt x="462" y="78"/>
                  </a:lnTo>
                  <a:lnTo>
                    <a:pt x="451" y="100"/>
                  </a:lnTo>
                  <a:lnTo>
                    <a:pt x="440" y="133"/>
                  </a:lnTo>
                  <a:lnTo>
                    <a:pt x="473" y="199"/>
                  </a:lnTo>
                  <a:lnTo>
                    <a:pt x="495" y="210"/>
                  </a:lnTo>
                  <a:lnTo>
                    <a:pt x="561" y="210"/>
                  </a:lnTo>
                  <a:lnTo>
                    <a:pt x="583" y="199"/>
                  </a:lnTo>
                  <a:lnTo>
                    <a:pt x="605" y="155"/>
                  </a:lnTo>
                  <a:lnTo>
                    <a:pt x="605" y="100"/>
                  </a:lnTo>
                  <a:lnTo>
                    <a:pt x="561" y="34"/>
                  </a:lnTo>
                  <a:lnTo>
                    <a:pt x="528" y="12"/>
                  </a:lnTo>
                  <a:lnTo>
                    <a:pt x="484" y="0"/>
                  </a:lnTo>
                  <a:lnTo>
                    <a:pt x="440" y="0"/>
                  </a:lnTo>
                  <a:lnTo>
                    <a:pt x="363" y="12"/>
                  </a:lnTo>
                  <a:lnTo>
                    <a:pt x="275" y="45"/>
                  </a:lnTo>
                  <a:lnTo>
                    <a:pt x="209" y="111"/>
                  </a:lnTo>
                  <a:lnTo>
                    <a:pt x="165" y="188"/>
                  </a:lnTo>
                  <a:lnTo>
                    <a:pt x="143" y="298"/>
                  </a:lnTo>
                  <a:lnTo>
                    <a:pt x="143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43" y="574"/>
                  </a:lnTo>
                  <a:lnTo>
                    <a:pt x="143" y="1225"/>
                  </a:lnTo>
                  <a:lnTo>
                    <a:pt x="121" y="1269"/>
                  </a:lnTo>
                  <a:lnTo>
                    <a:pt x="88" y="1269"/>
                  </a:lnTo>
                  <a:lnTo>
                    <a:pt x="55" y="1280"/>
                  </a:lnTo>
                  <a:lnTo>
                    <a:pt x="0" y="1280"/>
                  </a:lnTo>
                  <a:lnTo>
                    <a:pt x="0" y="1336"/>
                  </a:lnTo>
                  <a:lnTo>
                    <a:pt x="110" y="1336"/>
                  </a:lnTo>
                  <a:lnTo>
                    <a:pt x="209" y="1325"/>
                  </a:lnTo>
                  <a:lnTo>
                    <a:pt x="330" y="1325"/>
                  </a:lnTo>
                  <a:lnTo>
                    <a:pt x="451" y="1336"/>
                  </a:lnTo>
                  <a:lnTo>
                    <a:pt x="451" y="1280"/>
                  </a:lnTo>
                  <a:lnTo>
                    <a:pt x="363" y="1280"/>
                  </a:lnTo>
                  <a:lnTo>
                    <a:pt x="297" y="1258"/>
                  </a:lnTo>
                  <a:lnTo>
                    <a:pt x="275" y="1236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09"/>
            <p:cNvSpPr>
              <a:spLocks noEditPoints="1"/>
            </p:cNvSpPr>
            <p:nvPr/>
          </p:nvSpPr>
          <p:spPr bwMode="auto">
            <a:xfrm>
              <a:off x="32178" y="10831"/>
              <a:ext cx="847" cy="872"/>
            </a:xfrm>
            <a:custGeom>
              <a:avLst/>
              <a:gdLst/>
              <a:ahLst/>
              <a:cxnLst>
                <a:cxn ang="0">
                  <a:pos x="847" y="441"/>
                </a:cxn>
                <a:cxn ang="0">
                  <a:pos x="825" y="298"/>
                </a:cxn>
                <a:cxn ang="0">
                  <a:pos x="759" y="177"/>
                </a:cxn>
                <a:cxn ang="0">
                  <a:pos x="671" y="88"/>
                </a:cxn>
                <a:cxn ang="0">
                  <a:pos x="561" y="22"/>
                </a:cxn>
                <a:cxn ang="0">
                  <a:pos x="429" y="0"/>
                </a:cxn>
                <a:cxn ang="0">
                  <a:pos x="297" y="22"/>
                </a:cxn>
                <a:cxn ang="0">
                  <a:pos x="176" y="88"/>
                </a:cxn>
                <a:cxn ang="0">
                  <a:pos x="88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71" y="794"/>
                </a:cxn>
                <a:cxn ang="0">
                  <a:pos x="759" y="695"/>
                </a:cxn>
                <a:cxn ang="0">
                  <a:pos x="825" y="585"/>
                </a:cxn>
                <a:cxn ang="0">
                  <a:pos x="847" y="441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72"/>
                </a:cxn>
                <a:cxn ang="0">
                  <a:pos x="209" y="695"/>
                </a:cxn>
                <a:cxn ang="0">
                  <a:pos x="176" y="607"/>
                </a:cxn>
                <a:cxn ang="0">
                  <a:pos x="165" y="508"/>
                </a:cxn>
                <a:cxn ang="0">
                  <a:pos x="165" y="342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75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506" y="55"/>
                </a:cxn>
                <a:cxn ang="0">
                  <a:pos x="583" y="99"/>
                </a:cxn>
                <a:cxn ang="0">
                  <a:pos x="638" y="166"/>
                </a:cxn>
                <a:cxn ang="0">
                  <a:pos x="671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49" y="684"/>
                </a:cxn>
                <a:cxn ang="0">
                  <a:pos x="594" y="761"/>
                </a:cxn>
                <a:cxn ang="0">
                  <a:pos x="517" y="806"/>
                </a:cxn>
                <a:cxn ang="0">
                  <a:pos x="429" y="828"/>
                </a:cxn>
              </a:cxnLst>
              <a:rect l="0" t="0" r="r" b="b"/>
              <a:pathLst>
                <a:path w="847" h="872">
                  <a:moveTo>
                    <a:pt x="847" y="441"/>
                  </a:moveTo>
                  <a:lnTo>
                    <a:pt x="825" y="298"/>
                  </a:lnTo>
                  <a:lnTo>
                    <a:pt x="759" y="177"/>
                  </a:lnTo>
                  <a:lnTo>
                    <a:pt x="671" y="88"/>
                  </a:lnTo>
                  <a:lnTo>
                    <a:pt x="561" y="22"/>
                  </a:lnTo>
                  <a:lnTo>
                    <a:pt x="429" y="0"/>
                  </a:lnTo>
                  <a:lnTo>
                    <a:pt x="297" y="22"/>
                  </a:lnTo>
                  <a:lnTo>
                    <a:pt x="176" y="88"/>
                  </a:lnTo>
                  <a:lnTo>
                    <a:pt x="88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71" y="794"/>
                  </a:lnTo>
                  <a:lnTo>
                    <a:pt x="759" y="695"/>
                  </a:lnTo>
                  <a:lnTo>
                    <a:pt x="825" y="585"/>
                  </a:lnTo>
                  <a:lnTo>
                    <a:pt x="847" y="441"/>
                  </a:lnTo>
                  <a:close/>
                  <a:moveTo>
                    <a:pt x="429" y="828"/>
                  </a:moveTo>
                  <a:lnTo>
                    <a:pt x="341" y="806"/>
                  </a:lnTo>
                  <a:lnTo>
                    <a:pt x="275" y="772"/>
                  </a:lnTo>
                  <a:lnTo>
                    <a:pt x="209" y="695"/>
                  </a:lnTo>
                  <a:lnTo>
                    <a:pt x="176" y="607"/>
                  </a:lnTo>
                  <a:lnTo>
                    <a:pt x="165" y="508"/>
                  </a:lnTo>
                  <a:lnTo>
                    <a:pt x="165" y="342"/>
                  </a:lnTo>
                  <a:lnTo>
                    <a:pt x="176" y="254"/>
                  </a:lnTo>
                  <a:lnTo>
                    <a:pt x="209" y="166"/>
                  </a:lnTo>
                  <a:lnTo>
                    <a:pt x="275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506" y="55"/>
                  </a:lnTo>
                  <a:lnTo>
                    <a:pt x="583" y="99"/>
                  </a:lnTo>
                  <a:lnTo>
                    <a:pt x="638" y="166"/>
                  </a:lnTo>
                  <a:lnTo>
                    <a:pt x="671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49" y="684"/>
                  </a:lnTo>
                  <a:lnTo>
                    <a:pt x="594" y="761"/>
                  </a:lnTo>
                  <a:lnTo>
                    <a:pt x="517" y="806"/>
                  </a:lnTo>
                  <a:lnTo>
                    <a:pt x="429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10"/>
            <p:cNvSpPr>
              <a:spLocks/>
            </p:cNvSpPr>
            <p:nvPr/>
          </p:nvSpPr>
          <p:spPr bwMode="auto">
            <a:xfrm>
              <a:off x="3312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407" y="66"/>
                </a:cxn>
                <a:cxn ang="0">
                  <a:pos x="506" y="44"/>
                </a:cxn>
                <a:cxn ang="0">
                  <a:pos x="517" y="44"/>
                </a:cxn>
                <a:cxn ang="0">
                  <a:pos x="495" y="66"/>
                </a:cxn>
                <a:cxn ang="0">
                  <a:pos x="484" y="88"/>
                </a:cxn>
                <a:cxn ang="0">
                  <a:pos x="484" y="143"/>
                </a:cxn>
                <a:cxn ang="0">
                  <a:pos x="495" y="166"/>
                </a:cxn>
                <a:cxn ang="0">
                  <a:pos x="517" y="188"/>
                </a:cxn>
                <a:cxn ang="0">
                  <a:pos x="539" y="199"/>
                </a:cxn>
                <a:cxn ang="0">
                  <a:pos x="583" y="199"/>
                </a:cxn>
                <a:cxn ang="0">
                  <a:pos x="605" y="188"/>
                </a:cxn>
                <a:cxn ang="0">
                  <a:pos x="627" y="166"/>
                </a:cxn>
                <a:cxn ang="0">
                  <a:pos x="638" y="143"/>
                </a:cxn>
                <a:cxn ang="0">
                  <a:pos x="638" y="77"/>
                </a:cxn>
                <a:cxn ang="0">
                  <a:pos x="616" y="44"/>
                </a:cxn>
                <a:cxn ang="0">
                  <a:pos x="550" y="0"/>
                </a:cxn>
                <a:cxn ang="0">
                  <a:pos x="506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97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54" y="155"/>
                </a:cxn>
                <a:cxn ang="0">
                  <a:pos x="154" y="728"/>
                </a:cxn>
                <a:cxn ang="0">
                  <a:pos x="132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62" y="839"/>
                </a:cxn>
                <a:cxn ang="0">
                  <a:pos x="462" y="783"/>
                </a:cxn>
                <a:cxn ang="0">
                  <a:pos x="363" y="783"/>
                </a:cxn>
                <a:cxn ang="0">
                  <a:pos x="330" y="772"/>
                </a:cxn>
                <a:cxn ang="0">
                  <a:pos x="286" y="750"/>
                </a:cxn>
                <a:cxn ang="0">
                  <a:pos x="286" y="739"/>
                </a:cxn>
                <a:cxn ang="0">
                  <a:pos x="275" y="717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407" y="66"/>
                  </a:lnTo>
                  <a:lnTo>
                    <a:pt x="506" y="44"/>
                  </a:lnTo>
                  <a:lnTo>
                    <a:pt x="517" y="44"/>
                  </a:lnTo>
                  <a:lnTo>
                    <a:pt x="495" y="66"/>
                  </a:lnTo>
                  <a:lnTo>
                    <a:pt x="484" y="88"/>
                  </a:lnTo>
                  <a:lnTo>
                    <a:pt x="484" y="143"/>
                  </a:lnTo>
                  <a:lnTo>
                    <a:pt x="495" y="166"/>
                  </a:lnTo>
                  <a:lnTo>
                    <a:pt x="517" y="188"/>
                  </a:lnTo>
                  <a:lnTo>
                    <a:pt x="539" y="199"/>
                  </a:lnTo>
                  <a:lnTo>
                    <a:pt x="583" y="199"/>
                  </a:lnTo>
                  <a:lnTo>
                    <a:pt x="605" y="188"/>
                  </a:lnTo>
                  <a:lnTo>
                    <a:pt x="627" y="166"/>
                  </a:lnTo>
                  <a:lnTo>
                    <a:pt x="638" y="143"/>
                  </a:lnTo>
                  <a:lnTo>
                    <a:pt x="638" y="77"/>
                  </a:lnTo>
                  <a:lnTo>
                    <a:pt x="616" y="44"/>
                  </a:lnTo>
                  <a:lnTo>
                    <a:pt x="550" y="0"/>
                  </a:lnTo>
                  <a:lnTo>
                    <a:pt x="506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97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54" y="155"/>
                  </a:lnTo>
                  <a:lnTo>
                    <a:pt x="154" y="728"/>
                  </a:lnTo>
                  <a:lnTo>
                    <a:pt x="132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62" y="839"/>
                  </a:lnTo>
                  <a:lnTo>
                    <a:pt x="462" y="783"/>
                  </a:lnTo>
                  <a:lnTo>
                    <a:pt x="363" y="783"/>
                  </a:lnTo>
                  <a:lnTo>
                    <a:pt x="330" y="772"/>
                  </a:lnTo>
                  <a:lnTo>
                    <a:pt x="286" y="750"/>
                  </a:lnTo>
                  <a:lnTo>
                    <a:pt x="286" y="739"/>
                  </a:lnTo>
                  <a:lnTo>
                    <a:pt x="275" y="717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11"/>
            <p:cNvSpPr>
              <a:spLocks/>
            </p:cNvSpPr>
            <p:nvPr/>
          </p:nvSpPr>
          <p:spPr bwMode="auto">
            <a:xfrm>
              <a:off x="34499" y="10842"/>
              <a:ext cx="1066" cy="839"/>
            </a:xfrm>
            <a:custGeom>
              <a:avLst/>
              <a:gdLst/>
              <a:ahLst/>
              <a:cxnLst>
                <a:cxn ang="0">
                  <a:pos x="616" y="375"/>
                </a:cxn>
                <a:cxn ang="0">
                  <a:pos x="836" y="121"/>
                </a:cxn>
                <a:cxn ang="0">
                  <a:pos x="880" y="99"/>
                </a:cxn>
                <a:cxn ang="0">
                  <a:pos x="935" y="88"/>
                </a:cxn>
                <a:cxn ang="0">
                  <a:pos x="1023" y="88"/>
                </a:cxn>
                <a:cxn ang="0">
                  <a:pos x="1023" y="0"/>
                </a:cxn>
                <a:cxn ang="0">
                  <a:pos x="660" y="0"/>
                </a:cxn>
                <a:cxn ang="0">
                  <a:pos x="660" y="88"/>
                </a:cxn>
                <a:cxn ang="0">
                  <a:pos x="693" y="88"/>
                </a:cxn>
                <a:cxn ang="0">
                  <a:pos x="726" y="99"/>
                </a:cxn>
                <a:cxn ang="0">
                  <a:pos x="726" y="110"/>
                </a:cxn>
                <a:cxn ang="0">
                  <a:pos x="715" y="121"/>
                </a:cxn>
                <a:cxn ang="0">
                  <a:pos x="550" y="298"/>
                </a:cxn>
                <a:cxn ang="0">
                  <a:pos x="374" y="88"/>
                </a:cxn>
                <a:cxn ang="0">
                  <a:pos x="440" y="88"/>
                </a:cxn>
                <a:cxn ang="0">
                  <a:pos x="440" y="0"/>
                </a:cxn>
                <a:cxn ang="0">
                  <a:pos x="11" y="0"/>
                </a:cxn>
                <a:cxn ang="0">
                  <a:pos x="11" y="88"/>
                </a:cxn>
                <a:cxn ang="0">
                  <a:pos x="143" y="88"/>
                </a:cxn>
                <a:cxn ang="0">
                  <a:pos x="440" y="430"/>
                </a:cxn>
                <a:cxn ang="0">
                  <a:pos x="187" y="717"/>
                </a:cxn>
                <a:cxn ang="0">
                  <a:pos x="143" y="739"/>
                </a:cxn>
                <a:cxn ang="0">
                  <a:pos x="77" y="750"/>
                </a:cxn>
                <a:cxn ang="0">
                  <a:pos x="0" y="750"/>
                </a:cxn>
                <a:cxn ang="0">
                  <a:pos x="0" y="839"/>
                </a:cxn>
                <a:cxn ang="0">
                  <a:pos x="154" y="839"/>
                </a:cxn>
                <a:cxn ang="0">
                  <a:pos x="176" y="828"/>
                </a:cxn>
                <a:cxn ang="0">
                  <a:pos x="231" y="828"/>
                </a:cxn>
                <a:cxn ang="0">
                  <a:pos x="308" y="839"/>
                </a:cxn>
                <a:cxn ang="0">
                  <a:pos x="363" y="839"/>
                </a:cxn>
                <a:cxn ang="0">
                  <a:pos x="363" y="750"/>
                </a:cxn>
                <a:cxn ang="0">
                  <a:pos x="341" y="750"/>
                </a:cxn>
                <a:cxn ang="0">
                  <a:pos x="319" y="739"/>
                </a:cxn>
                <a:cxn ang="0">
                  <a:pos x="308" y="739"/>
                </a:cxn>
                <a:cxn ang="0">
                  <a:pos x="297" y="728"/>
                </a:cxn>
                <a:cxn ang="0">
                  <a:pos x="297" y="717"/>
                </a:cxn>
                <a:cxn ang="0">
                  <a:pos x="308" y="706"/>
                </a:cxn>
                <a:cxn ang="0">
                  <a:pos x="495" y="508"/>
                </a:cxn>
                <a:cxn ang="0">
                  <a:pos x="704" y="750"/>
                </a:cxn>
                <a:cxn ang="0">
                  <a:pos x="627" y="750"/>
                </a:cxn>
                <a:cxn ang="0">
                  <a:pos x="627" y="839"/>
                </a:cxn>
                <a:cxn ang="0">
                  <a:pos x="781" y="839"/>
                </a:cxn>
                <a:cxn ang="0">
                  <a:pos x="858" y="828"/>
                </a:cxn>
                <a:cxn ang="0">
                  <a:pos x="957" y="839"/>
                </a:cxn>
                <a:cxn ang="0">
                  <a:pos x="1066" y="839"/>
                </a:cxn>
                <a:cxn ang="0">
                  <a:pos x="1066" y="750"/>
                </a:cxn>
                <a:cxn ang="0">
                  <a:pos x="924" y="750"/>
                </a:cxn>
                <a:cxn ang="0">
                  <a:pos x="616" y="375"/>
                </a:cxn>
              </a:cxnLst>
              <a:rect l="0" t="0" r="r" b="b"/>
              <a:pathLst>
                <a:path w="1066" h="839">
                  <a:moveTo>
                    <a:pt x="616" y="375"/>
                  </a:moveTo>
                  <a:lnTo>
                    <a:pt x="836" y="121"/>
                  </a:lnTo>
                  <a:lnTo>
                    <a:pt x="880" y="99"/>
                  </a:lnTo>
                  <a:lnTo>
                    <a:pt x="935" y="88"/>
                  </a:lnTo>
                  <a:lnTo>
                    <a:pt x="1023" y="88"/>
                  </a:lnTo>
                  <a:lnTo>
                    <a:pt x="1023" y="0"/>
                  </a:lnTo>
                  <a:lnTo>
                    <a:pt x="660" y="0"/>
                  </a:lnTo>
                  <a:lnTo>
                    <a:pt x="660" y="88"/>
                  </a:lnTo>
                  <a:lnTo>
                    <a:pt x="693" y="88"/>
                  </a:lnTo>
                  <a:lnTo>
                    <a:pt x="726" y="99"/>
                  </a:lnTo>
                  <a:lnTo>
                    <a:pt x="726" y="110"/>
                  </a:lnTo>
                  <a:lnTo>
                    <a:pt x="715" y="121"/>
                  </a:lnTo>
                  <a:lnTo>
                    <a:pt x="550" y="298"/>
                  </a:lnTo>
                  <a:lnTo>
                    <a:pt x="374" y="88"/>
                  </a:lnTo>
                  <a:lnTo>
                    <a:pt x="440" y="88"/>
                  </a:lnTo>
                  <a:lnTo>
                    <a:pt x="440" y="0"/>
                  </a:lnTo>
                  <a:lnTo>
                    <a:pt x="11" y="0"/>
                  </a:lnTo>
                  <a:lnTo>
                    <a:pt x="11" y="88"/>
                  </a:lnTo>
                  <a:lnTo>
                    <a:pt x="143" y="88"/>
                  </a:lnTo>
                  <a:lnTo>
                    <a:pt x="440" y="430"/>
                  </a:lnTo>
                  <a:lnTo>
                    <a:pt x="187" y="717"/>
                  </a:lnTo>
                  <a:lnTo>
                    <a:pt x="143" y="739"/>
                  </a:lnTo>
                  <a:lnTo>
                    <a:pt x="77" y="750"/>
                  </a:lnTo>
                  <a:lnTo>
                    <a:pt x="0" y="750"/>
                  </a:lnTo>
                  <a:lnTo>
                    <a:pt x="0" y="839"/>
                  </a:lnTo>
                  <a:lnTo>
                    <a:pt x="154" y="839"/>
                  </a:lnTo>
                  <a:lnTo>
                    <a:pt x="176" y="828"/>
                  </a:lnTo>
                  <a:lnTo>
                    <a:pt x="231" y="828"/>
                  </a:lnTo>
                  <a:lnTo>
                    <a:pt x="308" y="839"/>
                  </a:lnTo>
                  <a:lnTo>
                    <a:pt x="363" y="839"/>
                  </a:lnTo>
                  <a:lnTo>
                    <a:pt x="363" y="750"/>
                  </a:lnTo>
                  <a:lnTo>
                    <a:pt x="341" y="750"/>
                  </a:lnTo>
                  <a:lnTo>
                    <a:pt x="319" y="739"/>
                  </a:lnTo>
                  <a:lnTo>
                    <a:pt x="308" y="739"/>
                  </a:lnTo>
                  <a:lnTo>
                    <a:pt x="297" y="728"/>
                  </a:lnTo>
                  <a:lnTo>
                    <a:pt x="297" y="717"/>
                  </a:lnTo>
                  <a:lnTo>
                    <a:pt x="308" y="706"/>
                  </a:lnTo>
                  <a:lnTo>
                    <a:pt x="495" y="508"/>
                  </a:lnTo>
                  <a:lnTo>
                    <a:pt x="704" y="750"/>
                  </a:lnTo>
                  <a:lnTo>
                    <a:pt x="627" y="750"/>
                  </a:lnTo>
                  <a:lnTo>
                    <a:pt x="627" y="839"/>
                  </a:lnTo>
                  <a:lnTo>
                    <a:pt x="781" y="839"/>
                  </a:lnTo>
                  <a:lnTo>
                    <a:pt x="858" y="828"/>
                  </a:lnTo>
                  <a:lnTo>
                    <a:pt x="957" y="839"/>
                  </a:lnTo>
                  <a:lnTo>
                    <a:pt x="1066" y="839"/>
                  </a:lnTo>
                  <a:lnTo>
                    <a:pt x="1066" y="750"/>
                  </a:lnTo>
                  <a:lnTo>
                    <a:pt x="924" y="750"/>
                  </a:lnTo>
                  <a:lnTo>
                    <a:pt x="616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12"/>
            <p:cNvSpPr>
              <a:spLocks noEditPoints="1"/>
            </p:cNvSpPr>
            <p:nvPr/>
          </p:nvSpPr>
          <p:spPr bwMode="auto">
            <a:xfrm>
              <a:off x="35686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13"/>
            <p:cNvSpPr>
              <a:spLocks/>
            </p:cNvSpPr>
            <p:nvPr/>
          </p:nvSpPr>
          <p:spPr bwMode="auto">
            <a:xfrm>
              <a:off x="10509" y="13104"/>
              <a:ext cx="946" cy="861"/>
            </a:xfrm>
            <a:custGeom>
              <a:avLst/>
              <a:gdLst/>
              <a:ahLst/>
              <a:cxnLst>
                <a:cxn ang="0">
                  <a:pos x="671" y="684"/>
                </a:cxn>
                <a:cxn ang="0">
                  <a:pos x="671" y="861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91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03" y="739"/>
                </a:cxn>
                <a:cxn ang="0">
                  <a:pos x="803" y="0"/>
                </a:cxn>
                <a:cxn ang="0">
                  <a:pos x="517" y="22"/>
                </a:cxn>
                <a:cxn ang="0">
                  <a:pos x="517" y="77"/>
                </a:cxn>
                <a:cxn ang="0">
                  <a:pos x="572" y="77"/>
                </a:cxn>
                <a:cxn ang="0">
                  <a:pos x="605" y="88"/>
                </a:cxn>
                <a:cxn ang="0">
                  <a:pos x="638" y="88"/>
                </a:cxn>
                <a:cxn ang="0">
                  <a:pos x="649" y="99"/>
                </a:cxn>
                <a:cxn ang="0">
                  <a:pos x="660" y="122"/>
                </a:cxn>
                <a:cxn ang="0">
                  <a:pos x="671" y="155"/>
                </a:cxn>
                <a:cxn ang="0">
                  <a:pos x="671" y="519"/>
                </a:cxn>
                <a:cxn ang="0">
                  <a:pos x="649" y="640"/>
                </a:cxn>
                <a:cxn ang="0">
                  <a:pos x="605" y="728"/>
                </a:cxn>
                <a:cxn ang="0">
                  <a:pos x="539" y="795"/>
                </a:cxn>
                <a:cxn ang="0">
                  <a:pos x="440" y="817"/>
                </a:cxn>
                <a:cxn ang="0">
                  <a:pos x="363" y="806"/>
                </a:cxn>
                <a:cxn ang="0">
                  <a:pos x="308" y="784"/>
                </a:cxn>
                <a:cxn ang="0">
                  <a:pos x="286" y="739"/>
                </a:cxn>
                <a:cxn ang="0">
                  <a:pos x="275" y="684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4"/>
                </a:cxn>
                <a:cxn ang="0">
                  <a:pos x="176" y="750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9" y="861"/>
                </a:cxn>
                <a:cxn ang="0">
                  <a:pos x="528" y="839"/>
                </a:cxn>
                <a:cxn ang="0">
                  <a:pos x="605" y="784"/>
                </a:cxn>
                <a:cxn ang="0">
                  <a:pos x="671" y="684"/>
                </a:cxn>
              </a:cxnLst>
              <a:rect l="0" t="0" r="r" b="b"/>
              <a:pathLst>
                <a:path w="946" h="861">
                  <a:moveTo>
                    <a:pt x="671" y="684"/>
                  </a:moveTo>
                  <a:lnTo>
                    <a:pt x="671" y="861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03" y="739"/>
                  </a:lnTo>
                  <a:lnTo>
                    <a:pt x="803" y="0"/>
                  </a:lnTo>
                  <a:lnTo>
                    <a:pt x="517" y="22"/>
                  </a:lnTo>
                  <a:lnTo>
                    <a:pt x="517" y="77"/>
                  </a:lnTo>
                  <a:lnTo>
                    <a:pt x="572" y="77"/>
                  </a:lnTo>
                  <a:lnTo>
                    <a:pt x="605" y="88"/>
                  </a:lnTo>
                  <a:lnTo>
                    <a:pt x="638" y="88"/>
                  </a:lnTo>
                  <a:lnTo>
                    <a:pt x="649" y="99"/>
                  </a:lnTo>
                  <a:lnTo>
                    <a:pt x="660" y="122"/>
                  </a:lnTo>
                  <a:lnTo>
                    <a:pt x="671" y="155"/>
                  </a:lnTo>
                  <a:lnTo>
                    <a:pt x="671" y="519"/>
                  </a:lnTo>
                  <a:lnTo>
                    <a:pt x="649" y="640"/>
                  </a:lnTo>
                  <a:lnTo>
                    <a:pt x="605" y="728"/>
                  </a:lnTo>
                  <a:lnTo>
                    <a:pt x="539" y="795"/>
                  </a:lnTo>
                  <a:lnTo>
                    <a:pt x="440" y="817"/>
                  </a:lnTo>
                  <a:lnTo>
                    <a:pt x="363" y="806"/>
                  </a:lnTo>
                  <a:lnTo>
                    <a:pt x="308" y="784"/>
                  </a:lnTo>
                  <a:lnTo>
                    <a:pt x="286" y="739"/>
                  </a:lnTo>
                  <a:lnTo>
                    <a:pt x="275" y="684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4"/>
                  </a:lnTo>
                  <a:lnTo>
                    <a:pt x="176" y="750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9" y="861"/>
                  </a:lnTo>
                  <a:lnTo>
                    <a:pt x="528" y="839"/>
                  </a:lnTo>
                  <a:lnTo>
                    <a:pt x="605" y="784"/>
                  </a:lnTo>
                  <a:lnTo>
                    <a:pt x="671" y="6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14"/>
            <p:cNvSpPr>
              <a:spLocks/>
            </p:cNvSpPr>
            <p:nvPr/>
          </p:nvSpPr>
          <p:spPr bwMode="auto">
            <a:xfrm>
              <a:off x="11554" y="13093"/>
              <a:ext cx="627" cy="872"/>
            </a:xfrm>
            <a:custGeom>
              <a:avLst/>
              <a:gdLst/>
              <a:ahLst/>
              <a:cxnLst>
                <a:cxn ang="0">
                  <a:pos x="418" y="508"/>
                </a:cxn>
                <a:cxn ang="0">
                  <a:pos x="517" y="585"/>
                </a:cxn>
                <a:cxn ang="0">
                  <a:pos x="517" y="717"/>
                </a:cxn>
                <a:cxn ang="0">
                  <a:pos x="418" y="817"/>
                </a:cxn>
                <a:cxn ang="0">
                  <a:pos x="220" y="806"/>
                </a:cxn>
                <a:cxn ang="0">
                  <a:pos x="88" y="673"/>
                </a:cxn>
                <a:cxn ang="0">
                  <a:pos x="44" y="541"/>
                </a:cxn>
                <a:cxn ang="0">
                  <a:pos x="11" y="530"/>
                </a:cxn>
                <a:cxn ang="0">
                  <a:pos x="0" y="552"/>
                </a:cxn>
                <a:cxn ang="0">
                  <a:pos x="11" y="86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16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21" y="243"/>
                </a:cxn>
                <a:cxn ang="0">
                  <a:pos x="110" y="133"/>
                </a:cxn>
                <a:cxn ang="0">
                  <a:pos x="209" y="44"/>
                </a:cxn>
                <a:cxn ang="0">
                  <a:pos x="407" y="55"/>
                </a:cxn>
                <a:cxn ang="0">
                  <a:pos x="506" y="155"/>
                </a:cxn>
                <a:cxn ang="0">
                  <a:pos x="528" y="265"/>
                </a:cxn>
                <a:cxn ang="0">
                  <a:pos x="572" y="276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352" y="0"/>
                </a:cxn>
                <a:cxn ang="0">
                  <a:pos x="187" y="11"/>
                </a:cxn>
                <a:cxn ang="0">
                  <a:pos x="44" y="99"/>
                </a:cxn>
                <a:cxn ang="0">
                  <a:pos x="0" y="232"/>
                </a:cxn>
                <a:cxn ang="0">
                  <a:pos x="55" y="364"/>
                </a:cxn>
                <a:cxn ang="0">
                  <a:pos x="143" y="430"/>
                </a:cxn>
                <a:cxn ang="0">
                  <a:pos x="330" y="486"/>
                </a:cxn>
              </a:cxnLst>
              <a:rect l="0" t="0" r="r" b="b"/>
              <a:pathLst>
                <a:path w="627" h="872">
                  <a:moveTo>
                    <a:pt x="330" y="486"/>
                  </a:moveTo>
                  <a:lnTo>
                    <a:pt x="418" y="508"/>
                  </a:lnTo>
                  <a:lnTo>
                    <a:pt x="473" y="541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84" y="784"/>
                  </a:lnTo>
                  <a:lnTo>
                    <a:pt x="418" y="817"/>
                  </a:lnTo>
                  <a:lnTo>
                    <a:pt x="319" y="828"/>
                  </a:lnTo>
                  <a:lnTo>
                    <a:pt x="220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11" y="530"/>
                  </a:lnTo>
                  <a:lnTo>
                    <a:pt x="11" y="541"/>
                  </a:lnTo>
                  <a:lnTo>
                    <a:pt x="0" y="552"/>
                  </a:lnTo>
                  <a:lnTo>
                    <a:pt x="0" y="850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88" y="817"/>
                  </a:lnTo>
                  <a:lnTo>
                    <a:pt x="88" y="806"/>
                  </a:lnTo>
                  <a:lnTo>
                    <a:pt x="110" y="784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83" y="761"/>
                  </a:lnTo>
                  <a:lnTo>
                    <a:pt x="616" y="684"/>
                  </a:lnTo>
                  <a:lnTo>
                    <a:pt x="627" y="607"/>
                  </a:lnTo>
                  <a:lnTo>
                    <a:pt x="605" y="519"/>
                  </a:lnTo>
                  <a:lnTo>
                    <a:pt x="572" y="464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30" y="331"/>
                  </a:lnTo>
                  <a:lnTo>
                    <a:pt x="242" y="320"/>
                  </a:lnTo>
                  <a:lnTo>
                    <a:pt x="176" y="287"/>
                  </a:lnTo>
                  <a:lnTo>
                    <a:pt x="121" y="243"/>
                  </a:lnTo>
                  <a:lnTo>
                    <a:pt x="99" y="177"/>
                  </a:lnTo>
                  <a:lnTo>
                    <a:pt x="110" y="133"/>
                  </a:lnTo>
                  <a:lnTo>
                    <a:pt x="143" y="77"/>
                  </a:lnTo>
                  <a:lnTo>
                    <a:pt x="209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5"/>
                  </a:lnTo>
                  <a:lnTo>
                    <a:pt x="528" y="221"/>
                  </a:lnTo>
                  <a:lnTo>
                    <a:pt x="528" y="265"/>
                  </a:lnTo>
                  <a:lnTo>
                    <a:pt x="550" y="287"/>
                  </a:lnTo>
                  <a:lnTo>
                    <a:pt x="572" y="276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52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55" y="364"/>
                  </a:lnTo>
                  <a:lnTo>
                    <a:pt x="88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15"/>
            <p:cNvSpPr>
              <a:spLocks noEditPoints="1"/>
            </p:cNvSpPr>
            <p:nvPr/>
          </p:nvSpPr>
          <p:spPr bwMode="auto">
            <a:xfrm>
              <a:off x="12302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16"/>
            <p:cNvSpPr>
              <a:spLocks/>
            </p:cNvSpPr>
            <p:nvPr/>
          </p:nvSpPr>
          <p:spPr bwMode="auto">
            <a:xfrm>
              <a:off x="12830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25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25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17"/>
            <p:cNvSpPr>
              <a:spLocks noEditPoints="1"/>
            </p:cNvSpPr>
            <p:nvPr/>
          </p:nvSpPr>
          <p:spPr bwMode="auto">
            <a:xfrm>
              <a:off x="13875" y="13082"/>
              <a:ext cx="858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09" y="397"/>
                </a:cxn>
                <a:cxn ang="0">
                  <a:pos x="198" y="265"/>
                </a:cxn>
                <a:cxn ang="0">
                  <a:pos x="209" y="177"/>
                </a:cxn>
                <a:cxn ang="0">
                  <a:pos x="242" y="121"/>
                </a:cxn>
                <a:cxn ang="0">
                  <a:pos x="286" y="88"/>
                </a:cxn>
                <a:cxn ang="0">
                  <a:pos x="363" y="66"/>
                </a:cxn>
                <a:cxn ang="0">
                  <a:pos x="495" y="132"/>
                </a:cxn>
                <a:cxn ang="0">
                  <a:pos x="528" y="254"/>
                </a:cxn>
                <a:cxn ang="0">
                  <a:pos x="517" y="419"/>
                </a:cxn>
                <a:cxn ang="0">
                  <a:pos x="440" y="519"/>
                </a:cxn>
                <a:cxn ang="0">
                  <a:pos x="363" y="530"/>
                </a:cxn>
                <a:cxn ang="0">
                  <a:pos x="286" y="563"/>
                </a:cxn>
                <a:cxn ang="0">
                  <a:pos x="484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37" y="44"/>
                </a:cxn>
                <a:cxn ang="0">
                  <a:pos x="770" y="55"/>
                </a:cxn>
                <a:cxn ang="0">
                  <a:pos x="759" y="121"/>
                </a:cxn>
                <a:cxn ang="0">
                  <a:pos x="803" y="155"/>
                </a:cxn>
                <a:cxn ang="0">
                  <a:pos x="836" y="144"/>
                </a:cxn>
                <a:cxn ang="0">
                  <a:pos x="858" y="55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84" y="44"/>
                </a:cxn>
                <a:cxn ang="0">
                  <a:pos x="363" y="22"/>
                </a:cxn>
                <a:cxn ang="0">
                  <a:pos x="143" y="110"/>
                </a:cxn>
                <a:cxn ang="0">
                  <a:pos x="55" y="298"/>
                </a:cxn>
                <a:cxn ang="0">
                  <a:pos x="143" y="497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48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05" y="750"/>
                </a:cxn>
                <a:cxn ang="0">
                  <a:pos x="242" y="739"/>
                </a:cxn>
                <a:cxn ang="0">
                  <a:pos x="187" y="706"/>
                </a:cxn>
                <a:cxn ang="0">
                  <a:pos x="143" y="607"/>
                </a:cxn>
                <a:cxn ang="0">
                  <a:pos x="154" y="574"/>
                </a:cxn>
                <a:cxn ang="0">
                  <a:pos x="176" y="519"/>
                </a:cxn>
                <a:cxn ang="0">
                  <a:pos x="286" y="1192"/>
                </a:cxn>
                <a:cxn ang="0">
                  <a:pos x="121" y="1081"/>
                </a:cxn>
                <a:cxn ang="0">
                  <a:pos x="99" y="971"/>
                </a:cxn>
                <a:cxn ang="0">
                  <a:pos x="143" y="894"/>
                </a:cxn>
                <a:cxn ang="0">
                  <a:pos x="209" y="861"/>
                </a:cxn>
                <a:cxn ang="0">
                  <a:pos x="528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58" h="1247">
                  <a:moveTo>
                    <a:pt x="363" y="530"/>
                  </a:moveTo>
                  <a:lnTo>
                    <a:pt x="286" y="508"/>
                  </a:lnTo>
                  <a:lnTo>
                    <a:pt x="231" y="464"/>
                  </a:lnTo>
                  <a:lnTo>
                    <a:pt x="209" y="397"/>
                  </a:lnTo>
                  <a:lnTo>
                    <a:pt x="198" y="342"/>
                  </a:lnTo>
                  <a:lnTo>
                    <a:pt x="198" y="265"/>
                  </a:lnTo>
                  <a:lnTo>
                    <a:pt x="209" y="221"/>
                  </a:lnTo>
                  <a:lnTo>
                    <a:pt x="209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86" y="88"/>
                  </a:lnTo>
                  <a:lnTo>
                    <a:pt x="319" y="66"/>
                  </a:lnTo>
                  <a:lnTo>
                    <a:pt x="363" y="66"/>
                  </a:lnTo>
                  <a:lnTo>
                    <a:pt x="440" y="88"/>
                  </a:lnTo>
                  <a:lnTo>
                    <a:pt x="495" y="132"/>
                  </a:lnTo>
                  <a:lnTo>
                    <a:pt x="517" y="199"/>
                  </a:lnTo>
                  <a:lnTo>
                    <a:pt x="528" y="254"/>
                  </a:lnTo>
                  <a:lnTo>
                    <a:pt x="528" y="375"/>
                  </a:lnTo>
                  <a:lnTo>
                    <a:pt x="517" y="419"/>
                  </a:lnTo>
                  <a:lnTo>
                    <a:pt x="495" y="464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63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63" y="574"/>
                  </a:lnTo>
                  <a:lnTo>
                    <a:pt x="484" y="552"/>
                  </a:lnTo>
                  <a:lnTo>
                    <a:pt x="583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71" y="66"/>
                  </a:lnTo>
                  <a:lnTo>
                    <a:pt x="737" y="44"/>
                  </a:lnTo>
                  <a:lnTo>
                    <a:pt x="781" y="44"/>
                  </a:lnTo>
                  <a:lnTo>
                    <a:pt x="770" y="55"/>
                  </a:lnTo>
                  <a:lnTo>
                    <a:pt x="748" y="99"/>
                  </a:lnTo>
                  <a:lnTo>
                    <a:pt x="759" y="121"/>
                  </a:lnTo>
                  <a:lnTo>
                    <a:pt x="781" y="144"/>
                  </a:lnTo>
                  <a:lnTo>
                    <a:pt x="803" y="155"/>
                  </a:lnTo>
                  <a:lnTo>
                    <a:pt x="814" y="155"/>
                  </a:lnTo>
                  <a:lnTo>
                    <a:pt x="836" y="144"/>
                  </a:lnTo>
                  <a:lnTo>
                    <a:pt x="858" y="121"/>
                  </a:lnTo>
                  <a:lnTo>
                    <a:pt x="858" y="55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61" y="88"/>
                  </a:lnTo>
                  <a:lnTo>
                    <a:pt x="484" y="44"/>
                  </a:lnTo>
                  <a:lnTo>
                    <a:pt x="418" y="22"/>
                  </a:lnTo>
                  <a:lnTo>
                    <a:pt x="363" y="22"/>
                  </a:lnTo>
                  <a:lnTo>
                    <a:pt x="242" y="44"/>
                  </a:lnTo>
                  <a:lnTo>
                    <a:pt x="143" y="110"/>
                  </a:lnTo>
                  <a:lnTo>
                    <a:pt x="77" y="199"/>
                  </a:lnTo>
                  <a:lnTo>
                    <a:pt x="55" y="298"/>
                  </a:lnTo>
                  <a:lnTo>
                    <a:pt x="88" y="408"/>
                  </a:lnTo>
                  <a:lnTo>
                    <a:pt x="143" y="497"/>
                  </a:lnTo>
                  <a:lnTo>
                    <a:pt x="121" y="519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48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05" y="750"/>
                  </a:lnTo>
                  <a:lnTo>
                    <a:pt x="506" y="739"/>
                  </a:lnTo>
                  <a:lnTo>
                    <a:pt x="242" y="739"/>
                  </a:lnTo>
                  <a:lnTo>
                    <a:pt x="209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43" y="607"/>
                  </a:lnTo>
                  <a:lnTo>
                    <a:pt x="143" y="596"/>
                  </a:lnTo>
                  <a:lnTo>
                    <a:pt x="154" y="574"/>
                  </a:lnTo>
                  <a:lnTo>
                    <a:pt x="154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99" y="971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28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18"/>
            <p:cNvSpPr>
              <a:spLocks/>
            </p:cNvSpPr>
            <p:nvPr/>
          </p:nvSpPr>
          <p:spPr bwMode="auto">
            <a:xfrm>
              <a:off x="15415" y="12773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19"/>
            <p:cNvSpPr>
              <a:spLocks/>
            </p:cNvSpPr>
            <p:nvPr/>
          </p:nvSpPr>
          <p:spPr bwMode="auto">
            <a:xfrm>
              <a:off x="16174" y="12630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8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6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7"/>
                </a:cxn>
                <a:cxn ang="0">
                  <a:pos x="99" y="1247"/>
                </a:cxn>
                <a:cxn ang="0">
                  <a:pos x="55" y="1258"/>
                </a:cxn>
                <a:cxn ang="0">
                  <a:pos x="0" y="1258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8"/>
                </a:cxn>
                <a:cxn ang="0">
                  <a:pos x="374" y="1258"/>
                </a:cxn>
                <a:cxn ang="0">
                  <a:pos x="341" y="1247"/>
                </a:cxn>
                <a:cxn ang="0">
                  <a:pos x="308" y="1247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6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7"/>
                </a:cxn>
                <a:cxn ang="0">
                  <a:pos x="627" y="1247"/>
                </a:cxn>
                <a:cxn ang="0">
                  <a:pos x="583" y="1258"/>
                </a:cxn>
                <a:cxn ang="0">
                  <a:pos x="528" y="1258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8"/>
                </a:cxn>
                <a:cxn ang="0">
                  <a:pos x="880" y="1258"/>
                </a:cxn>
                <a:cxn ang="0">
                  <a:pos x="847" y="1247"/>
                </a:cxn>
                <a:cxn ang="0">
                  <a:pos x="825" y="1236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8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6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7"/>
                  </a:lnTo>
                  <a:lnTo>
                    <a:pt x="99" y="1247"/>
                  </a:lnTo>
                  <a:lnTo>
                    <a:pt x="55" y="1258"/>
                  </a:lnTo>
                  <a:lnTo>
                    <a:pt x="0" y="1258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8"/>
                  </a:lnTo>
                  <a:lnTo>
                    <a:pt x="374" y="1258"/>
                  </a:lnTo>
                  <a:lnTo>
                    <a:pt x="341" y="1247"/>
                  </a:lnTo>
                  <a:lnTo>
                    <a:pt x="308" y="1247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6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7"/>
                  </a:lnTo>
                  <a:lnTo>
                    <a:pt x="627" y="1247"/>
                  </a:lnTo>
                  <a:lnTo>
                    <a:pt x="583" y="1258"/>
                  </a:lnTo>
                  <a:lnTo>
                    <a:pt x="528" y="1258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8"/>
                  </a:lnTo>
                  <a:lnTo>
                    <a:pt x="880" y="1258"/>
                  </a:lnTo>
                  <a:lnTo>
                    <a:pt x="847" y="1247"/>
                  </a:lnTo>
                  <a:lnTo>
                    <a:pt x="825" y="1236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20"/>
            <p:cNvSpPr>
              <a:spLocks noEditPoints="1"/>
            </p:cNvSpPr>
            <p:nvPr/>
          </p:nvSpPr>
          <p:spPr bwMode="auto">
            <a:xfrm>
              <a:off x="17219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21"/>
            <p:cNvSpPr>
              <a:spLocks/>
            </p:cNvSpPr>
            <p:nvPr/>
          </p:nvSpPr>
          <p:spPr bwMode="auto">
            <a:xfrm>
              <a:off x="18704" y="13104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22"/>
            <p:cNvSpPr>
              <a:spLocks noEditPoints="1"/>
            </p:cNvSpPr>
            <p:nvPr/>
          </p:nvSpPr>
          <p:spPr bwMode="auto">
            <a:xfrm>
              <a:off x="19441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82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06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82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06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23"/>
            <p:cNvSpPr>
              <a:spLocks/>
            </p:cNvSpPr>
            <p:nvPr/>
          </p:nvSpPr>
          <p:spPr bwMode="auto">
            <a:xfrm>
              <a:off x="20288" y="13104"/>
              <a:ext cx="1484" cy="839"/>
            </a:xfrm>
            <a:custGeom>
              <a:avLst/>
              <a:gdLst/>
              <a:ahLst/>
              <a:cxnLst>
                <a:cxn ang="0">
                  <a:pos x="154" y="728"/>
                </a:cxn>
                <a:cxn ang="0">
                  <a:pos x="121" y="773"/>
                </a:cxn>
                <a:cxn ang="0">
                  <a:pos x="55" y="784"/>
                </a:cxn>
                <a:cxn ang="0">
                  <a:pos x="0" y="839"/>
                </a:cxn>
                <a:cxn ang="0">
                  <a:pos x="220" y="828"/>
                </a:cxn>
                <a:cxn ang="0">
                  <a:pos x="429" y="839"/>
                </a:cxn>
                <a:cxn ang="0">
                  <a:pos x="374" y="784"/>
                </a:cxn>
                <a:cxn ang="0">
                  <a:pos x="308" y="773"/>
                </a:cxn>
                <a:cxn ang="0">
                  <a:pos x="286" y="342"/>
                </a:cxn>
                <a:cxn ang="0">
                  <a:pos x="363" y="122"/>
                </a:cxn>
                <a:cxn ang="0">
                  <a:pos x="539" y="44"/>
                </a:cxn>
                <a:cxn ang="0">
                  <a:pos x="649" y="110"/>
                </a:cxn>
                <a:cxn ang="0">
                  <a:pos x="682" y="254"/>
                </a:cxn>
                <a:cxn ang="0">
                  <a:pos x="671" y="750"/>
                </a:cxn>
                <a:cxn ang="0">
                  <a:pos x="627" y="773"/>
                </a:cxn>
                <a:cxn ang="0">
                  <a:pos x="528" y="784"/>
                </a:cxn>
                <a:cxn ang="0">
                  <a:pos x="638" y="839"/>
                </a:cxn>
                <a:cxn ang="0">
                  <a:pos x="847" y="839"/>
                </a:cxn>
                <a:cxn ang="0">
                  <a:pos x="957" y="784"/>
                </a:cxn>
                <a:cxn ang="0">
                  <a:pos x="858" y="773"/>
                </a:cxn>
                <a:cxn ang="0">
                  <a:pos x="814" y="728"/>
                </a:cxn>
                <a:cxn ang="0">
                  <a:pos x="836" y="210"/>
                </a:cxn>
                <a:cxn ang="0">
                  <a:pos x="979" y="55"/>
                </a:cxn>
                <a:cxn ang="0">
                  <a:pos x="1133" y="55"/>
                </a:cxn>
                <a:cxn ang="0">
                  <a:pos x="1199" y="177"/>
                </a:cxn>
                <a:cxn ang="0">
                  <a:pos x="1209" y="728"/>
                </a:cxn>
                <a:cxn ang="0">
                  <a:pos x="1177" y="773"/>
                </a:cxn>
                <a:cxn ang="0">
                  <a:pos x="1111" y="784"/>
                </a:cxn>
                <a:cxn ang="0">
                  <a:pos x="1056" y="839"/>
                </a:cxn>
                <a:cxn ang="0">
                  <a:pos x="1275" y="828"/>
                </a:cxn>
                <a:cxn ang="0">
                  <a:pos x="1484" y="839"/>
                </a:cxn>
                <a:cxn ang="0">
                  <a:pos x="1396" y="784"/>
                </a:cxn>
                <a:cxn ang="0">
                  <a:pos x="1341" y="750"/>
                </a:cxn>
                <a:cxn ang="0">
                  <a:pos x="1330" y="232"/>
                </a:cxn>
                <a:cxn ang="0">
                  <a:pos x="1275" y="66"/>
                </a:cxn>
                <a:cxn ang="0">
                  <a:pos x="1177" y="11"/>
                </a:cxn>
                <a:cxn ang="0">
                  <a:pos x="968" y="22"/>
                </a:cxn>
                <a:cxn ang="0">
                  <a:pos x="836" y="122"/>
                </a:cxn>
                <a:cxn ang="0">
                  <a:pos x="770" y="99"/>
                </a:cxn>
                <a:cxn ang="0">
                  <a:pos x="671" y="22"/>
                </a:cxn>
                <a:cxn ang="0">
                  <a:pos x="550" y="0"/>
                </a:cxn>
                <a:cxn ang="0">
                  <a:pos x="341" y="99"/>
                </a:cxn>
                <a:cxn ang="0">
                  <a:pos x="275" y="0"/>
                </a:cxn>
                <a:cxn ang="0">
                  <a:pos x="0" y="77"/>
                </a:cxn>
                <a:cxn ang="0">
                  <a:pos x="88" y="88"/>
                </a:cxn>
                <a:cxn ang="0">
                  <a:pos x="132" y="99"/>
                </a:cxn>
                <a:cxn ang="0">
                  <a:pos x="154" y="155"/>
                </a:cxn>
              </a:cxnLst>
              <a:rect l="0" t="0" r="r" b="b"/>
              <a:pathLst>
                <a:path w="1484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41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73"/>
                  </a:lnTo>
                  <a:lnTo>
                    <a:pt x="814" y="728"/>
                  </a:lnTo>
                  <a:lnTo>
                    <a:pt x="814" y="342"/>
                  </a:lnTo>
                  <a:lnTo>
                    <a:pt x="836" y="210"/>
                  </a:lnTo>
                  <a:lnTo>
                    <a:pt x="891" y="122"/>
                  </a:lnTo>
                  <a:lnTo>
                    <a:pt x="979" y="55"/>
                  </a:lnTo>
                  <a:lnTo>
                    <a:pt x="1067" y="44"/>
                  </a:lnTo>
                  <a:lnTo>
                    <a:pt x="1133" y="55"/>
                  </a:lnTo>
                  <a:lnTo>
                    <a:pt x="1177" y="110"/>
                  </a:lnTo>
                  <a:lnTo>
                    <a:pt x="1199" y="177"/>
                  </a:lnTo>
                  <a:lnTo>
                    <a:pt x="1209" y="254"/>
                  </a:lnTo>
                  <a:lnTo>
                    <a:pt x="1209" y="728"/>
                  </a:lnTo>
                  <a:lnTo>
                    <a:pt x="1199" y="750"/>
                  </a:lnTo>
                  <a:lnTo>
                    <a:pt x="1177" y="773"/>
                  </a:lnTo>
                  <a:lnTo>
                    <a:pt x="1155" y="773"/>
                  </a:lnTo>
                  <a:lnTo>
                    <a:pt x="1111" y="784"/>
                  </a:lnTo>
                  <a:lnTo>
                    <a:pt x="1056" y="784"/>
                  </a:lnTo>
                  <a:lnTo>
                    <a:pt x="1056" y="839"/>
                  </a:lnTo>
                  <a:lnTo>
                    <a:pt x="1166" y="839"/>
                  </a:lnTo>
                  <a:lnTo>
                    <a:pt x="1275" y="828"/>
                  </a:lnTo>
                  <a:lnTo>
                    <a:pt x="1374" y="839"/>
                  </a:lnTo>
                  <a:lnTo>
                    <a:pt x="1484" y="839"/>
                  </a:lnTo>
                  <a:lnTo>
                    <a:pt x="1484" y="784"/>
                  </a:lnTo>
                  <a:lnTo>
                    <a:pt x="1396" y="784"/>
                  </a:lnTo>
                  <a:lnTo>
                    <a:pt x="1352" y="762"/>
                  </a:lnTo>
                  <a:lnTo>
                    <a:pt x="1341" y="750"/>
                  </a:lnTo>
                  <a:lnTo>
                    <a:pt x="1330" y="728"/>
                  </a:lnTo>
                  <a:lnTo>
                    <a:pt x="1330" y="232"/>
                  </a:lnTo>
                  <a:lnTo>
                    <a:pt x="1319" y="144"/>
                  </a:lnTo>
                  <a:lnTo>
                    <a:pt x="1275" y="66"/>
                  </a:lnTo>
                  <a:lnTo>
                    <a:pt x="1242" y="33"/>
                  </a:lnTo>
                  <a:lnTo>
                    <a:pt x="1177" y="11"/>
                  </a:lnTo>
                  <a:lnTo>
                    <a:pt x="1078" y="0"/>
                  </a:lnTo>
                  <a:lnTo>
                    <a:pt x="968" y="22"/>
                  </a:lnTo>
                  <a:lnTo>
                    <a:pt x="891" y="66"/>
                  </a:lnTo>
                  <a:lnTo>
                    <a:pt x="836" y="122"/>
                  </a:lnTo>
                  <a:lnTo>
                    <a:pt x="803" y="188"/>
                  </a:lnTo>
                  <a:lnTo>
                    <a:pt x="770" y="99"/>
                  </a:lnTo>
                  <a:lnTo>
                    <a:pt x="726" y="44"/>
                  </a:lnTo>
                  <a:lnTo>
                    <a:pt x="671" y="22"/>
                  </a:lnTo>
                  <a:lnTo>
                    <a:pt x="605" y="0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524"/>
            <p:cNvSpPr>
              <a:spLocks noEditPoints="1"/>
            </p:cNvSpPr>
            <p:nvPr/>
          </p:nvSpPr>
          <p:spPr bwMode="auto">
            <a:xfrm>
              <a:off x="2189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4"/>
                </a:cxn>
                <a:cxn ang="0">
                  <a:pos x="132" y="133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4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5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5"/>
                  </a:lnTo>
                  <a:lnTo>
                    <a:pt x="187" y="144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4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525"/>
            <p:cNvSpPr>
              <a:spLocks noEditPoints="1"/>
            </p:cNvSpPr>
            <p:nvPr/>
          </p:nvSpPr>
          <p:spPr bwMode="auto">
            <a:xfrm>
              <a:off x="22817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26"/>
            <p:cNvSpPr>
              <a:spLocks/>
            </p:cNvSpPr>
            <p:nvPr/>
          </p:nvSpPr>
          <p:spPr bwMode="auto">
            <a:xfrm>
              <a:off x="23345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39" y="0"/>
                </a:cxn>
                <a:cxn ang="0">
                  <a:pos x="418" y="22"/>
                </a:cxn>
                <a:cxn ang="0">
                  <a:pos x="330" y="99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39" y="0"/>
                  </a:lnTo>
                  <a:lnTo>
                    <a:pt x="418" y="22"/>
                  </a:lnTo>
                  <a:lnTo>
                    <a:pt x="330" y="99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527"/>
            <p:cNvSpPr>
              <a:spLocks noEditPoints="1"/>
            </p:cNvSpPr>
            <p:nvPr/>
          </p:nvSpPr>
          <p:spPr bwMode="auto">
            <a:xfrm>
              <a:off x="24401" y="12674"/>
              <a:ext cx="396" cy="1269"/>
            </a:xfrm>
            <a:custGeom>
              <a:avLst/>
              <a:gdLst/>
              <a:ahLst/>
              <a:cxnLst>
                <a:cxn ang="0">
                  <a:pos x="264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198" y="1258"/>
                </a:cxn>
                <a:cxn ang="0">
                  <a:pos x="396" y="1269"/>
                </a:cxn>
                <a:cxn ang="0">
                  <a:pos x="396" y="1214"/>
                </a:cxn>
                <a:cxn ang="0">
                  <a:pos x="341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64" y="1158"/>
                </a:cxn>
                <a:cxn ang="0">
                  <a:pos x="264" y="1125"/>
                </a:cxn>
                <a:cxn ang="0">
                  <a:pos x="264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110" y="22"/>
                </a:cxn>
                <a:cxn ang="0">
                  <a:pos x="88" y="44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88" y="154"/>
                </a:cxn>
                <a:cxn ang="0">
                  <a:pos x="110" y="176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396" h="1269">
                  <a:moveTo>
                    <a:pt x="264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198" y="1258"/>
                  </a:lnTo>
                  <a:lnTo>
                    <a:pt x="396" y="1269"/>
                  </a:lnTo>
                  <a:lnTo>
                    <a:pt x="396" y="1214"/>
                  </a:lnTo>
                  <a:lnTo>
                    <a:pt x="341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64" y="1158"/>
                  </a:lnTo>
                  <a:lnTo>
                    <a:pt x="264" y="1125"/>
                  </a:lnTo>
                  <a:lnTo>
                    <a:pt x="264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110" y="22"/>
                  </a:lnTo>
                  <a:lnTo>
                    <a:pt x="88" y="44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88" y="154"/>
                  </a:lnTo>
                  <a:lnTo>
                    <a:pt x="110" y="176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28"/>
            <p:cNvSpPr>
              <a:spLocks/>
            </p:cNvSpPr>
            <p:nvPr/>
          </p:nvSpPr>
          <p:spPr bwMode="auto">
            <a:xfrm>
              <a:off x="24918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86" y="728"/>
                </a:cxn>
                <a:cxn ang="0">
                  <a:pos x="275" y="695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39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69" y="784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03" y="728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19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2"/>
                </a:cxn>
                <a:cxn ang="0">
                  <a:pos x="143" y="144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86" y="728"/>
                  </a:lnTo>
                  <a:lnTo>
                    <a:pt x="275" y="695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39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69" y="784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03" y="728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19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2"/>
                  </a:lnTo>
                  <a:lnTo>
                    <a:pt x="143" y="144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29"/>
            <p:cNvSpPr>
              <a:spLocks noEditPoints="1"/>
            </p:cNvSpPr>
            <p:nvPr/>
          </p:nvSpPr>
          <p:spPr bwMode="auto">
            <a:xfrm>
              <a:off x="25963" y="13082"/>
              <a:ext cx="869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20" y="397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99"/>
                </a:cxn>
                <a:cxn ang="0">
                  <a:pos x="330" y="66"/>
                </a:cxn>
                <a:cxn ang="0">
                  <a:pos x="451" y="88"/>
                </a:cxn>
                <a:cxn ang="0">
                  <a:pos x="528" y="199"/>
                </a:cxn>
                <a:cxn ang="0">
                  <a:pos x="506" y="464"/>
                </a:cxn>
                <a:cxn ang="0">
                  <a:pos x="440" y="519"/>
                </a:cxn>
                <a:cxn ang="0">
                  <a:pos x="374" y="530"/>
                </a:cxn>
                <a:cxn ang="0">
                  <a:pos x="286" y="563"/>
                </a:cxn>
                <a:cxn ang="0">
                  <a:pos x="495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48" y="44"/>
                </a:cxn>
                <a:cxn ang="0">
                  <a:pos x="770" y="55"/>
                </a:cxn>
                <a:cxn ang="0">
                  <a:pos x="759" y="99"/>
                </a:cxn>
                <a:cxn ang="0">
                  <a:pos x="814" y="155"/>
                </a:cxn>
                <a:cxn ang="0">
                  <a:pos x="836" y="144"/>
                </a:cxn>
                <a:cxn ang="0">
                  <a:pos x="858" y="121"/>
                </a:cxn>
                <a:cxn ang="0">
                  <a:pos x="869" y="77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51" y="33"/>
                </a:cxn>
                <a:cxn ang="0">
                  <a:pos x="253" y="44"/>
                </a:cxn>
                <a:cxn ang="0">
                  <a:pos x="88" y="199"/>
                </a:cxn>
                <a:cxn ang="0">
                  <a:pos x="88" y="408"/>
                </a:cxn>
                <a:cxn ang="0">
                  <a:pos x="132" y="519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59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16" y="750"/>
                </a:cxn>
                <a:cxn ang="0">
                  <a:pos x="253" y="739"/>
                </a:cxn>
                <a:cxn ang="0">
                  <a:pos x="187" y="706"/>
                </a:cxn>
                <a:cxn ang="0">
                  <a:pos x="154" y="640"/>
                </a:cxn>
                <a:cxn ang="0">
                  <a:pos x="165" y="552"/>
                </a:cxn>
                <a:cxn ang="0">
                  <a:pos x="418" y="1203"/>
                </a:cxn>
                <a:cxn ang="0">
                  <a:pos x="187" y="1148"/>
                </a:cxn>
                <a:cxn ang="0">
                  <a:pos x="99" y="1015"/>
                </a:cxn>
                <a:cxn ang="0">
                  <a:pos x="143" y="894"/>
                </a:cxn>
                <a:cxn ang="0">
                  <a:pos x="220" y="861"/>
                </a:cxn>
                <a:cxn ang="0">
                  <a:pos x="539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86" y="508"/>
                  </a:lnTo>
                  <a:lnTo>
                    <a:pt x="242" y="464"/>
                  </a:lnTo>
                  <a:lnTo>
                    <a:pt x="220" y="397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97" y="88"/>
                  </a:lnTo>
                  <a:lnTo>
                    <a:pt x="330" y="66"/>
                  </a:lnTo>
                  <a:lnTo>
                    <a:pt x="374" y="66"/>
                  </a:lnTo>
                  <a:lnTo>
                    <a:pt x="451" y="88"/>
                  </a:lnTo>
                  <a:lnTo>
                    <a:pt x="495" y="132"/>
                  </a:lnTo>
                  <a:lnTo>
                    <a:pt x="528" y="199"/>
                  </a:lnTo>
                  <a:lnTo>
                    <a:pt x="528" y="375"/>
                  </a:lnTo>
                  <a:lnTo>
                    <a:pt x="506" y="464"/>
                  </a:lnTo>
                  <a:lnTo>
                    <a:pt x="473" y="497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82" y="66"/>
                  </a:lnTo>
                  <a:lnTo>
                    <a:pt x="748" y="44"/>
                  </a:lnTo>
                  <a:lnTo>
                    <a:pt x="792" y="44"/>
                  </a:lnTo>
                  <a:lnTo>
                    <a:pt x="770" y="55"/>
                  </a:lnTo>
                  <a:lnTo>
                    <a:pt x="759" y="77"/>
                  </a:lnTo>
                  <a:lnTo>
                    <a:pt x="759" y="99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2"/>
                  </a:lnTo>
                  <a:lnTo>
                    <a:pt x="858" y="121"/>
                  </a:lnTo>
                  <a:lnTo>
                    <a:pt x="869" y="88"/>
                  </a:lnTo>
                  <a:lnTo>
                    <a:pt x="869" y="77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8"/>
                  </a:lnTo>
                  <a:lnTo>
                    <a:pt x="451" y="33"/>
                  </a:lnTo>
                  <a:lnTo>
                    <a:pt x="374" y="22"/>
                  </a:lnTo>
                  <a:lnTo>
                    <a:pt x="253" y="44"/>
                  </a:lnTo>
                  <a:lnTo>
                    <a:pt x="154" y="110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8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0"/>
                  </a:lnTo>
                  <a:lnTo>
                    <a:pt x="506" y="739"/>
                  </a:lnTo>
                  <a:lnTo>
                    <a:pt x="253" y="739"/>
                  </a:lnTo>
                  <a:lnTo>
                    <a:pt x="220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20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30"/>
            <p:cNvSpPr>
              <a:spLocks noEditPoints="1"/>
            </p:cNvSpPr>
            <p:nvPr/>
          </p:nvSpPr>
          <p:spPr bwMode="auto">
            <a:xfrm>
              <a:off x="27536" y="12630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8"/>
                </a:cxn>
                <a:cxn ang="0">
                  <a:pos x="880" y="1258"/>
                </a:cxn>
                <a:cxn ang="0">
                  <a:pos x="836" y="1247"/>
                </a:cxn>
                <a:cxn ang="0">
                  <a:pos x="814" y="1236"/>
                </a:cxn>
                <a:cxn ang="0">
                  <a:pos x="792" y="1213"/>
                </a:cxn>
                <a:cxn ang="0">
                  <a:pos x="781" y="1191"/>
                </a:cxn>
                <a:cxn ang="0">
                  <a:pos x="781" y="0"/>
                </a:cxn>
                <a:cxn ang="0">
                  <a:pos x="506" y="11"/>
                </a:cxn>
                <a:cxn ang="0">
                  <a:pos x="506" y="77"/>
                </a:cxn>
                <a:cxn ang="0">
                  <a:pos x="594" y="77"/>
                </a:cxn>
                <a:cxn ang="0">
                  <a:pos x="627" y="88"/>
                </a:cxn>
                <a:cxn ang="0">
                  <a:pos x="638" y="99"/>
                </a:cxn>
                <a:cxn ang="0">
                  <a:pos x="660" y="143"/>
                </a:cxn>
                <a:cxn ang="0">
                  <a:pos x="660" y="596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77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7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6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6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09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8"/>
                  </a:lnTo>
                  <a:lnTo>
                    <a:pt x="880" y="1258"/>
                  </a:lnTo>
                  <a:lnTo>
                    <a:pt x="836" y="1247"/>
                  </a:lnTo>
                  <a:lnTo>
                    <a:pt x="814" y="1236"/>
                  </a:lnTo>
                  <a:lnTo>
                    <a:pt x="792" y="1213"/>
                  </a:lnTo>
                  <a:lnTo>
                    <a:pt x="781" y="1191"/>
                  </a:lnTo>
                  <a:lnTo>
                    <a:pt x="781" y="0"/>
                  </a:lnTo>
                  <a:lnTo>
                    <a:pt x="506" y="11"/>
                  </a:lnTo>
                  <a:lnTo>
                    <a:pt x="506" y="77"/>
                  </a:lnTo>
                  <a:lnTo>
                    <a:pt x="594" y="77"/>
                  </a:lnTo>
                  <a:lnTo>
                    <a:pt x="627" y="88"/>
                  </a:lnTo>
                  <a:lnTo>
                    <a:pt x="638" y="99"/>
                  </a:lnTo>
                  <a:lnTo>
                    <a:pt x="660" y="143"/>
                  </a:lnTo>
                  <a:lnTo>
                    <a:pt x="660" y="596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77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7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6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6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09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31"/>
            <p:cNvSpPr>
              <a:spLocks noEditPoints="1"/>
            </p:cNvSpPr>
            <p:nvPr/>
          </p:nvSpPr>
          <p:spPr bwMode="auto">
            <a:xfrm>
              <a:off x="2860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32"/>
            <p:cNvSpPr>
              <a:spLocks/>
            </p:cNvSpPr>
            <p:nvPr/>
          </p:nvSpPr>
          <p:spPr bwMode="auto">
            <a:xfrm>
              <a:off x="29505" y="12773"/>
              <a:ext cx="594" cy="1192"/>
            </a:xfrm>
            <a:custGeom>
              <a:avLst/>
              <a:gdLst/>
              <a:ahLst/>
              <a:cxnLst>
                <a:cxn ang="0">
                  <a:pos x="286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86" y="353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8"/>
                </a:cxn>
              </a:cxnLst>
              <a:rect l="0" t="0" r="r" b="b"/>
              <a:pathLst>
                <a:path w="594" h="1192">
                  <a:moveTo>
                    <a:pt x="286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86" y="353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533"/>
            <p:cNvSpPr>
              <a:spLocks noEditPoints="1"/>
            </p:cNvSpPr>
            <p:nvPr/>
          </p:nvSpPr>
          <p:spPr bwMode="auto">
            <a:xfrm>
              <a:off x="30286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34"/>
            <p:cNvSpPr>
              <a:spLocks noEditPoints="1"/>
            </p:cNvSpPr>
            <p:nvPr/>
          </p:nvSpPr>
          <p:spPr bwMode="auto">
            <a:xfrm>
              <a:off x="31826" y="13104"/>
              <a:ext cx="935" cy="1203"/>
            </a:xfrm>
            <a:custGeom>
              <a:avLst/>
              <a:gdLst/>
              <a:ahLst/>
              <a:cxnLst>
                <a:cxn ang="0">
                  <a:pos x="275" y="199"/>
                </a:cxn>
                <a:cxn ang="0">
                  <a:pos x="341" y="122"/>
                </a:cxn>
                <a:cxn ang="0">
                  <a:pos x="429" y="66"/>
                </a:cxn>
                <a:cxn ang="0">
                  <a:pos x="517" y="44"/>
                </a:cxn>
                <a:cxn ang="0">
                  <a:pos x="616" y="77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70" y="430"/>
                </a:cxn>
                <a:cxn ang="0">
                  <a:pos x="748" y="585"/>
                </a:cxn>
                <a:cxn ang="0">
                  <a:pos x="693" y="706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6"/>
                </a:cxn>
                <a:cxn ang="0">
                  <a:pos x="297" y="684"/>
                </a:cxn>
                <a:cxn ang="0">
                  <a:pos x="286" y="673"/>
                </a:cxn>
                <a:cxn ang="0">
                  <a:pos x="275" y="651"/>
                </a:cxn>
                <a:cxn ang="0">
                  <a:pos x="275" y="618"/>
                </a:cxn>
                <a:cxn ang="0">
                  <a:pos x="275" y="199"/>
                </a:cxn>
                <a:cxn ang="0">
                  <a:pos x="275" y="728"/>
                </a:cxn>
                <a:cxn ang="0">
                  <a:pos x="297" y="762"/>
                </a:cxn>
                <a:cxn ang="0">
                  <a:pos x="341" y="806"/>
                </a:cxn>
                <a:cxn ang="0">
                  <a:pos x="418" y="839"/>
                </a:cxn>
                <a:cxn ang="0">
                  <a:pos x="506" y="861"/>
                </a:cxn>
                <a:cxn ang="0">
                  <a:pos x="638" y="839"/>
                </a:cxn>
                <a:cxn ang="0">
                  <a:pos x="759" y="784"/>
                </a:cxn>
                <a:cxn ang="0">
                  <a:pos x="847" y="684"/>
                </a:cxn>
                <a:cxn ang="0">
                  <a:pos x="913" y="563"/>
                </a:cxn>
                <a:cxn ang="0">
                  <a:pos x="935" y="430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7"/>
                </a:cxn>
                <a:cxn ang="0">
                  <a:pos x="660" y="22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4"/>
                </a:cxn>
                <a:cxn ang="0">
                  <a:pos x="308" y="88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33"/>
                </a:cxn>
                <a:cxn ang="0">
                  <a:pos x="143" y="1093"/>
                </a:cxn>
                <a:cxn ang="0">
                  <a:pos x="132" y="1126"/>
                </a:cxn>
                <a:cxn ang="0">
                  <a:pos x="121" y="1137"/>
                </a:cxn>
                <a:cxn ang="0">
                  <a:pos x="88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75" y="1104"/>
                </a:cxn>
                <a:cxn ang="0">
                  <a:pos x="275" y="739"/>
                </a:cxn>
                <a:cxn ang="0">
                  <a:pos x="275" y="728"/>
                </a:cxn>
              </a:cxnLst>
              <a:rect l="0" t="0" r="r" b="b"/>
              <a:pathLst>
                <a:path w="935" h="1203">
                  <a:moveTo>
                    <a:pt x="275" y="199"/>
                  </a:moveTo>
                  <a:lnTo>
                    <a:pt x="341" y="122"/>
                  </a:lnTo>
                  <a:lnTo>
                    <a:pt x="429" y="66"/>
                  </a:lnTo>
                  <a:lnTo>
                    <a:pt x="517" y="44"/>
                  </a:lnTo>
                  <a:lnTo>
                    <a:pt x="616" y="77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70" y="430"/>
                  </a:lnTo>
                  <a:lnTo>
                    <a:pt x="748" y="585"/>
                  </a:lnTo>
                  <a:lnTo>
                    <a:pt x="693" y="706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6"/>
                  </a:lnTo>
                  <a:lnTo>
                    <a:pt x="297" y="684"/>
                  </a:lnTo>
                  <a:lnTo>
                    <a:pt x="286" y="673"/>
                  </a:lnTo>
                  <a:lnTo>
                    <a:pt x="275" y="651"/>
                  </a:lnTo>
                  <a:lnTo>
                    <a:pt x="275" y="618"/>
                  </a:lnTo>
                  <a:lnTo>
                    <a:pt x="275" y="199"/>
                  </a:lnTo>
                  <a:close/>
                  <a:moveTo>
                    <a:pt x="275" y="728"/>
                  </a:moveTo>
                  <a:lnTo>
                    <a:pt x="297" y="762"/>
                  </a:lnTo>
                  <a:lnTo>
                    <a:pt x="341" y="806"/>
                  </a:lnTo>
                  <a:lnTo>
                    <a:pt x="418" y="839"/>
                  </a:lnTo>
                  <a:lnTo>
                    <a:pt x="506" y="861"/>
                  </a:lnTo>
                  <a:lnTo>
                    <a:pt x="638" y="839"/>
                  </a:lnTo>
                  <a:lnTo>
                    <a:pt x="759" y="784"/>
                  </a:lnTo>
                  <a:lnTo>
                    <a:pt x="847" y="684"/>
                  </a:lnTo>
                  <a:lnTo>
                    <a:pt x="913" y="563"/>
                  </a:lnTo>
                  <a:lnTo>
                    <a:pt x="935" y="430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7"/>
                  </a:lnTo>
                  <a:lnTo>
                    <a:pt x="660" y="22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4"/>
                  </a:lnTo>
                  <a:lnTo>
                    <a:pt x="308" y="88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33"/>
                  </a:lnTo>
                  <a:lnTo>
                    <a:pt x="143" y="1093"/>
                  </a:lnTo>
                  <a:lnTo>
                    <a:pt x="132" y="1126"/>
                  </a:lnTo>
                  <a:lnTo>
                    <a:pt x="121" y="1137"/>
                  </a:lnTo>
                  <a:lnTo>
                    <a:pt x="88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75" y="1104"/>
                  </a:lnTo>
                  <a:lnTo>
                    <a:pt x="275" y="739"/>
                  </a:lnTo>
                  <a:lnTo>
                    <a:pt x="275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35"/>
            <p:cNvSpPr>
              <a:spLocks noEditPoints="1"/>
            </p:cNvSpPr>
            <p:nvPr/>
          </p:nvSpPr>
          <p:spPr bwMode="auto">
            <a:xfrm>
              <a:off x="32926" y="13093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36"/>
            <p:cNvSpPr>
              <a:spLocks noEditPoints="1"/>
            </p:cNvSpPr>
            <p:nvPr/>
          </p:nvSpPr>
          <p:spPr bwMode="auto">
            <a:xfrm>
              <a:off x="33883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99" y="518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99" y="518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37"/>
            <p:cNvSpPr>
              <a:spLocks/>
            </p:cNvSpPr>
            <p:nvPr/>
          </p:nvSpPr>
          <p:spPr bwMode="auto">
            <a:xfrm>
              <a:off x="34400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28"/>
                </a:cxn>
                <a:cxn ang="0">
                  <a:pos x="286" y="342"/>
                </a:cxn>
                <a:cxn ang="0">
                  <a:pos x="308" y="210"/>
                </a:cxn>
                <a:cxn ang="0">
                  <a:pos x="363" y="122"/>
                </a:cxn>
                <a:cxn ang="0">
                  <a:pos x="451" y="55"/>
                </a:cxn>
                <a:cxn ang="0">
                  <a:pos x="539" y="44"/>
                </a:cxn>
                <a:cxn ang="0">
                  <a:pos x="616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82" y="254"/>
                </a:cxn>
                <a:cxn ang="0">
                  <a:pos x="682" y="728"/>
                </a:cxn>
                <a:cxn ang="0">
                  <a:pos x="671" y="750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48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80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14" y="364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15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29" y="22"/>
                </a:cxn>
                <a:cxn ang="0">
                  <a:pos x="341" y="99"/>
                </a:cxn>
                <a:cxn ang="0">
                  <a:pos x="275" y="199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2"/>
                </a:cxn>
                <a:cxn ang="0">
                  <a:pos x="154" y="155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80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14" y="364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15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38"/>
            <p:cNvSpPr>
              <a:spLocks/>
            </p:cNvSpPr>
            <p:nvPr/>
          </p:nvSpPr>
          <p:spPr bwMode="auto">
            <a:xfrm>
              <a:off x="35390" y="12773"/>
              <a:ext cx="593" cy="1192"/>
            </a:xfrm>
            <a:custGeom>
              <a:avLst/>
              <a:gdLst/>
              <a:ahLst/>
              <a:cxnLst>
                <a:cxn ang="0">
                  <a:pos x="296" y="408"/>
                </a:cxn>
                <a:cxn ang="0">
                  <a:pos x="560" y="408"/>
                </a:cxn>
                <a:cxn ang="0">
                  <a:pos x="560" y="353"/>
                </a:cxn>
                <a:cxn ang="0">
                  <a:pos x="296" y="353"/>
                </a:cxn>
                <a:cxn ang="0">
                  <a:pos x="296" y="0"/>
                </a:cxn>
                <a:cxn ang="0">
                  <a:pos x="241" y="0"/>
                </a:cxn>
                <a:cxn ang="0">
                  <a:pos x="230" y="99"/>
                </a:cxn>
                <a:cxn ang="0">
                  <a:pos x="208" y="199"/>
                </a:cxn>
                <a:cxn ang="0">
                  <a:pos x="164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4" y="408"/>
                </a:cxn>
                <a:cxn ang="0">
                  <a:pos x="164" y="938"/>
                </a:cxn>
                <a:cxn ang="0">
                  <a:pos x="175" y="1037"/>
                </a:cxn>
                <a:cxn ang="0">
                  <a:pos x="208" y="1104"/>
                </a:cxn>
                <a:cxn ang="0">
                  <a:pos x="263" y="1148"/>
                </a:cxn>
                <a:cxn ang="0">
                  <a:pos x="318" y="1181"/>
                </a:cxn>
                <a:cxn ang="0">
                  <a:pos x="362" y="1192"/>
                </a:cxn>
                <a:cxn ang="0">
                  <a:pos x="406" y="1192"/>
                </a:cxn>
                <a:cxn ang="0">
                  <a:pos x="494" y="1170"/>
                </a:cxn>
                <a:cxn ang="0">
                  <a:pos x="549" y="1104"/>
                </a:cxn>
                <a:cxn ang="0">
                  <a:pos x="582" y="1026"/>
                </a:cxn>
                <a:cxn ang="0">
                  <a:pos x="593" y="938"/>
                </a:cxn>
                <a:cxn ang="0">
                  <a:pos x="593" y="828"/>
                </a:cxn>
                <a:cxn ang="0">
                  <a:pos x="549" y="828"/>
                </a:cxn>
                <a:cxn ang="0">
                  <a:pos x="549" y="927"/>
                </a:cxn>
                <a:cxn ang="0">
                  <a:pos x="527" y="1048"/>
                </a:cxn>
                <a:cxn ang="0">
                  <a:pos x="483" y="1115"/>
                </a:cxn>
                <a:cxn ang="0">
                  <a:pos x="417" y="1148"/>
                </a:cxn>
                <a:cxn ang="0">
                  <a:pos x="362" y="1126"/>
                </a:cxn>
                <a:cxn ang="0">
                  <a:pos x="318" y="1081"/>
                </a:cxn>
                <a:cxn ang="0">
                  <a:pos x="296" y="1026"/>
                </a:cxn>
                <a:cxn ang="0">
                  <a:pos x="296" y="938"/>
                </a:cxn>
                <a:cxn ang="0">
                  <a:pos x="296" y="408"/>
                </a:cxn>
              </a:cxnLst>
              <a:rect l="0" t="0" r="r" b="b"/>
              <a:pathLst>
                <a:path w="593" h="1192">
                  <a:moveTo>
                    <a:pt x="296" y="408"/>
                  </a:moveTo>
                  <a:lnTo>
                    <a:pt x="560" y="408"/>
                  </a:lnTo>
                  <a:lnTo>
                    <a:pt x="560" y="353"/>
                  </a:lnTo>
                  <a:lnTo>
                    <a:pt x="296" y="353"/>
                  </a:lnTo>
                  <a:lnTo>
                    <a:pt x="296" y="0"/>
                  </a:lnTo>
                  <a:lnTo>
                    <a:pt x="241" y="0"/>
                  </a:lnTo>
                  <a:lnTo>
                    <a:pt x="230" y="99"/>
                  </a:lnTo>
                  <a:lnTo>
                    <a:pt x="208" y="199"/>
                  </a:lnTo>
                  <a:lnTo>
                    <a:pt x="164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4" y="408"/>
                  </a:lnTo>
                  <a:lnTo>
                    <a:pt x="164" y="938"/>
                  </a:lnTo>
                  <a:lnTo>
                    <a:pt x="175" y="1037"/>
                  </a:lnTo>
                  <a:lnTo>
                    <a:pt x="208" y="1104"/>
                  </a:lnTo>
                  <a:lnTo>
                    <a:pt x="263" y="1148"/>
                  </a:lnTo>
                  <a:lnTo>
                    <a:pt x="318" y="1181"/>
                  </a:lnTo>
                  <a:lnTo>
                    <a:pt x="362" y="1192"/>
                  </a:lnTo>
                  <a:lnTo>
                    <a:pt x="406" y="1192"/>
                  </a:lnTo>
                  <a:lnTo>
                    <a:pt x="494" y="1170"/>
                  </a:lnTo>
                  <a:lnTo>
                    <a:pt x="549" y="1104"/>
                  </a:lnTo>
                  <a:lnTo>
                    <a:pt x="582" y="1026"/>
                  </a:lnTo>
                  <a:lnTo>
                    <a:pt x="593" y="938"/>
                  </a:lnTo>
                  <a:lnTo>
                    <a:pt x="593" y="828"/>
                  </a:lnTo>
                  <a:lnTo>
                    <a:pt x="549" y="828"/>
                  </a:lnTo>
                  <a:lnTo>
                    <a:pt x="549" y="927"/>
                  </a:lnTo>
                  <a:lnTo>
                    <a:pt x="527" y="1048"/>
                  </a:lnTo>
                  <a:lnTo>
                    <a:pt x="483" y="1115"/>
                  </a:lnTo>
                  <a:lnTo>
                    <a:pt x="417" y="1148"/>
                  </a:lnTo>
                  <a:lnTo>
                    <a:pt x="362" y="1126"/>
                  </a:lnTo>
                  <a:lnTo>
                    <a:pt x="318" y="1081"/>
                  </a:lnTo>
                  <a:lnTo>
                    <a:pt x="296" y="1026"/>
                  </a:lnTo>
                  <a:lnTo>
                    <a:pt x="296" y="938"/>
                  </a:lnTo>
                  <a:lnTo>
                    <a:pt x="29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39"/>
            <p:cNvSpPr>
              <a:spLocks/>
            </p:cNvSpPr>
            <p:nvPr/>
          </p:nvSpPr>
          <p:spPr bwMode="auto">
            <a:xfrm>
              <a:off x="36159" y="13093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62" y="541"/>
                </a:cxn>
                <a:cxn ang="0">
                  <a:pos x="528" y="651"/>
                </a:cxn>
                <a:cxn ang="0">
                  <a:pos x="473" y="784"/>
                </a:cxn>
                <a:cxn ang="0">
                  <a:pos x="308" y="828"/>
                </a:cxn>
                <a:cxn ang="0">
                  <a:pos x="132" y="750"/>
                </a:cxn>
                <a:cxn ang="0">
                  <a:pos x="44" y="563"/>
                </a:cxn>
                <a:cxn ang="0">
                  <a:pos x="33" y="530"/>
                </a:cxn>
                <a:cxn ang="0">
                  <a:pos x="0" y="54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08" y="872"/>
                </a:cxn>
                <a:cxn ang="0">
                  <a:pos x="506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319" y="331"/>
                </a:cxn>
                <a:cxn ang="0">
                  <a:pos x="165" y="287"/>
                </a:cxn>
                <a:cxn ang="0">
                  <a:pos x="88" y="177"/>
                </a:cxn>
                <a:cxn ang="0">
                  <a:pos x="132" y="77"/>
                </a:cxn>
                <a:cxn ang="0">
                  <a:pos x="297" y="33"/>
                </a:cxn>
                <a:cxn ang="0">
                  <a:pos x="451" y="77"/>
                </a:cxn>
                <a:cxn ang="0">
                  <a:pos x="506" y="177"/>
                </a:cxn>
                <a:cxn ang="0">
                  <a:pos x="517" y="265"/>
                </a:cxn>
                <a:cxn ang="0">
                  <a:pos x="539" y="276"/>
                </a:cxn>
                <a:cxn ang="0">
                  <a:pos x="561" y="276"/>
                </a:cxn>
                <a:cxn ang="0">
                  <a:pos x="572" y="22"/>
                </a:cxn>
                <a:cxn ang="0">
                  <a:pos x="561" y="0"/>
                </a:cxn>
                <a:cxn ang="0">
                  <a:pos x="528" y="11"/>
                </a:cxn>
                <a:cxn ang="0">
                  <a:pos x="473" y="55"/>
                </a:cxn>
                <a:cxn ang="0">
                  <a:pos x="352" y="0"/>
                </a:cxn>
                <a:cxn ang="0">
                  <a:pos x="176" y="11"/>
                </a:cxn>
                <a:cxn ang="0">
                  <a:pos x="33" y="99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3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62" y="541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4"/>
                  </a:lnTo>
                  <a:lnTo>
                    <a:pt x="407" y="817"/>
                  </a:lnTo>
                  <a:lnTo>
                    <a:pt x="308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77" y="673"/>
                  </a:lnTo>
                  <a:lnTo>
                    <a:pt x="44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11" y="530"/>
                  </a:lnTo>
                  <a:lnTo>
                    <a:pt x="0" y="541"/>
                  </a:lnTo>
                  <a:lnTo>
                    <a:pt x="0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88" y="806"/>
                  </a:lnTo>
                  <a:lnTo>
                    <a:pt x="99" y="784"/>
                  </a:lnTo>
                  <a:lnTo>
                    <a:pt x="187" y="839"/>
                  </a:lnTo>
                  <a:lnTo>
                    <a:pt x="253" y="872"/>
                  </a:lnTo>
                  <a:lnTo>
                    <a:pt x="308" y="872"/>
                  </a:lnTo>
                  <a:lnTo>
                    <a:pt x="429" y="861"/>
                  </a:lnTo>
                  <a:lnTo>
                    <a:pt x="506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61" y="464"/>
                  </a:lnTo>
                  <a:lnTo>
                    <a:pt x="539" y="430"/>
                  </a:lnTo>
                  <a:lnTo>
                    <a:pt x="429" y="364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3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3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17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61" y="276"/>
                  </a:lnTo>
                  <a:lnTo>
                    <a:pt x="572" y="265"/>
                  </a:lnTo>
                  <a:lnTo>
                    <a:pt x="572" y="22"/>
                  </a:lnTo>
                  <a:lnTo>
                    <a:pt x="561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528" y="11"/>
                  </a:lnTo>
                  <a:lnTo>
                    <a:pt x="506" y="22"/>
                  </a:lnTo>
                  <a:lnTo>
                    <a:pt x="473" y="55"/>
                  </a:lnTo>
                  <a:lnTo>
                    <a:pt x="385" y="11"/>
                  </a:lnTo>
                  <a:lnTo>
                    <a:pt x="352" y="0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88" y="55"/>
                  </a:lnTo>
                  <a:lnTo>
                    <a:pt x="33" y="99"/>
                  </a:lnTo>
                  <a:lnTo>
                    <a:pt x="0" y="166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40"/>
            <p:cNvSpPr>
              <a:spLocks/>
            </p:cNvSpPr>
            <p:nvPr/>
          </p:nvSpPr>
          <p:spPr bwMode="auto">
            <a:xfrm>
              <a:off x="8672" y="15730"/>
              <a:ext cx="704" cy="817"/>
            </a:xfrm>
            <a:custGeom>
              <a:avLst/>
              <a:gdLst/>
              <a:ahLst/>
              <a:cxnLst>
                <a:cxn ang="0">
                  <a:pos x="374" y="453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74"/>
                </a:cxn>
                <a:cxn ang="0">
                  <a:pos x="671" y="541"/>
                </a:cxn>
                <a:cxn ang="0">
                  <a:pos x="396" y="409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7"/>
                </a:cxn>
                <a:cxn ang="0">
                  <a:pos x="638" y="177"/>
                </a:cxn>
                <a:cxn ang="0">
                  <a:pos x="616" y="199"/>
                </a:cxn>
                <a:cxn ang="0">
                  <a:pos x="374" y="376"/>
                </a:cxn>
                <a:cxn ang="0">
                  <a:pos x="396" y="67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7"/>
                </a:cxn>
                <a:cxn ang="0">
                  <a:pos x="330" y="376"/>
                </a:cxn>
                <a:cxn ang="0">
                  <a:pos x="88" y="199"/>
                </a:cxn>
                <a:cxn ang="0">
                  <a:pos x="66" y="177"/>
                </a:cxn>
                <a:cxn ang="0">
                  <a:pos x="33" y="177"/>
                </a:cxn>
                <a:cxn ang="0">
                  <a:pos x="22" y="188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9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2"/>
                </a:cxn>
                <a:cxn ang="0">
                  <a:pos x="308" y="762"/>
                </a:cxn>
                <a:cxn ang="0">
                  <a:pos x="308" y="795"/>
                </a:cxn>
                <a:cxn ang="0">
                  <a:pos x="330" y="817"/>
                </a:cxn>
                <a:cxn ang="0">
                  <a:pos x="374" y="817"/>
                </a:cxn>
                <a:cxn ang="0">
                  <a:pos x="396" y="795"/>
                </a:cxn>
                <a:cxn ang="0">
                  <a:pos x="396" y="751"/>
                </a:cxn>
                <a:cxn ang="0">
                  <a:pos x="374" y="453"/>
                </a:cxn>
              </a:cxnLst>
              <a:rect l="0" t="0" r="r" b="b"/>
              <a:pathLst>
                <a:path w="704" h="817">
                  <a:moveTo>
                    <a:pt x="374" y="453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74"/>
                  </a:lnTo>
                  <a:lnTo>
                    <a:pt x="671" y="541"/>
                  </a:lnTo>
                  <a:lnTo>
                    <a:pt x="396" y="409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7"/>
                  </a:lnTo>
                  <a:lnTo>
                    <a:pt x="638" y="177"/>
                  </a:lnTo>
                  <a:lnTo>
                    <a:pt x="616" y="199"/>
                  </a:lnTo>
                  <a:lnTo>
                    <a:pt x="374" y="376"/>
                  </a:lnTo>
                  <a:lnTo>
                    <a:pt x="396" y="67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7"/>
                  </a:lnTo>
                  <a:lnTo>
                    <a:pt x="330" y="376"/>
                  </a:lnTo>
                  <a:lnTo>
                    <a:pt x="88" y="199"/>
                  </a:lnTo>
                  <a:lnTo>
                    <a:pt x="66" y="177"/>
                  </a:lnTo>
                  <a:lnTo>
                    <a:pt x="33" y="177"/>
                  </a:lnTo>
                  <a:lnTo>
                    <a:pt x="22" y="188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9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2"/>
                  </a:lnTo>
                  <a:lnTo>
                    <a:pt x="308" y="762"/>
                  </a:lnTo>
                  <a:lnTo>
                    <a:pt x="308" y="795"/>
                  </a:lnTo>
                  <a:lnTo>
                    <a:pt x="330" y="817"/>
                  </a:lnTo>
                  <a:lnTo>
                    <a:pt x="374" y="817"/>
                  </a:lnTo>
                  <a:lnTo>
                    <a:pt x="396" y="795"/>
                  </a:lnTo>
                  <a:lnTo>
                    <a:pt x="396" y="751"/>
                  </a:lnTo>
                  <a:lnTo>
                    <a:pt x="374" y="4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41"/>
            <p:cNvSpPr>
              <a:spLocks noEditPoints="1"/>
            </p:cNvSpPr>
            <p:nvPr/>
          </p:nvSpPr>
          <p:spPr bwMode="auto">
            <a:xfrm>
              <a:off x="10520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72" y="55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72" y="55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42"/>
            <p:cNvSpPr>
              <a:spLocks/>
            </p:cNvSpPr>
            <p:nvPr/>
          </p:nvSpPr>
          <p:spPr bwMode="auto">
            <a:xfrm>
              <a:off x="11367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43"/>
            <p:cNvSpPr>
              <a:spLocks/>
            </p:cNvSpPr>
            <p:nvPr/>
          </p:nvSpPr>
          <p:spPr bwMode="auto">
            <a:xfrm>
              <a:off x="12269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44"/>
            <p:cNvSpPr>
              <a:spLocks/>
            </p:cNvSpPr>
            <p:nvPr/>
          </p:nvSpPr>
          <p:spPr bwMode="auto">
            <a:xfrm>
              <a:off x="13303" y="15190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45"/>
            <p:cNvSpPr>
              <a:spLocks/>
            </p:cNvSpPr>
            <p:nvPr/>
          </p:nvSpPr>
          <p:spPr bwMode="auto">
            <a:xfrm>
              <a:off x="13952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46"/>
            <p:cNvSpPr>
              <a:spLocks/>
            </p:cNvSpPr>
            <p:nvPr/>
          </p:nvSpPr>
          <p:spPr bwMode="auto">
            <a:xfrm>
              <a:off x="15019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47"/>
            <p:cNvSpPr>
              <a:spLocks noEditPoints="1"/>
            </p:cNvSpPr>
            <p:nvPr/>
          </p:nvSpPr>
          <p:spPr bwMode="auto">
            <a:xfrm>
              <a:off x="16328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48"/>
            <p:cNvSpPr>
              <a:spLocks noEditPoints="1"/>
            </p:cNvSpPr>
            <p:nvPr/>
          </p:nvSpPr>
          <p:spPr bwMode="auto">
            <a:xfrm>
              <a:off x="18286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61" y="55"/>
                </a:cxn>
                <a:cxn ang="0">
                  <a:pos x="594" y="77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61" y="55"/>
                  </a:lnTo>
                  <a:lnTo>
                    <a:pt x="594" y="77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49"/>
            <p:cNvSpPr>
              <a:spLocks/>
            </p:cNvSpPr>
            <p:nvPr/>
          </p:nvSpPr>
          <p:spPr bwMode="auto">
            <a:xfrm>
              <a:off x="19133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50"/>
            <p:cNvSpPr>
              <a:spLocks/>
            </p:cNvSpPr>
            <p:nvPr/>
          </p:nvSpPr>
          <p:spPr bwMode="auto">
            <a:xfrm>
              <a:off x="20035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51"/>
            <p:cNvSpPr>
              <a:spLocks/>
            </p:cNvSpPr>
            <p:nvPr/>
          </p:nvSpPr>
          <p:spPr bwMode="auto">
            <a:xfrm>
              <a:off x="21069" y="15190"/>
              <a:ext cx="439" cy="1898"/>
            </a:xfrm>
            <a:custGeom>
              <a:avLst/>
              <a:gdLst/>
              <a:ahLst/>
              <a:cxnLst>
                <a:cxn ang="0">
                  <a:pos x="439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8" y="33"/>
                </a:cxn>
                <a:cxn ang="0">
                  <a:pos x="439" y="33"/>
                </a:cxn>
                <a:cxn ang="0">
                  <a:pos x="439" y="11"/>
                </a:cxn>
                <a:cxn ang="0">
                  <a:pos x="428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8" y="1898"/>
                </a:cxn>
                <a:cxn ang="0">
                  <a:pos x="439" y="1887"/>
                </a:cxn>
                <a:cxn ang="0">
                  <a:pos x="439" y="1876"/>
                </a:cxn>
              </a:cxnLst>
              <a:rect l="0" t="0" r="r" b="b"/>
              <a:pathLst>
                <a:path w="439" h="1898">
                  <a:moveTo>
                    <a:pt x="439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8" y="33"/>
                  </a:lnTo>
                  <a:lnTo>
                    <a:pt x="439" y="33"/>
                  </a:lnTo>
                  <a:lnTo>
                    <a:pt x="439" y="11"/>
                  </a:lnTo>
                  <a:lnTo>
                    <a:pt x="428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8" y="1898"/>
                  </a:lnTo>
                  <a:lnTo>
                    <a:pt x="439" y="1887"/>
                  </a:lnTo>
                  <a:lnTo>
                    <a:pt x="439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52"/>
            <p:cNvSpPr>
              <a:spLocks/>
            </p:cNvSpPr>
            <p:nvPr/>
          </p:nvSpPr>
          <p:spPr bwMode="auto">
            <a:xfrm>
              <a:off x="21717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53"/>
            <p:cNvSpPr>
              <a:spLocks/>
            </p:cNvSpPr>
            <p:nvPr/>
          </p:nvSpPr>
          <p:spPr bwMode="auto">
            <a:xfrm>
              <a:off x="22784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54"/>
            <p:cNvSpPr>
              <a:spLocks/>
            </p:cNvSpPr>
            <p:nvPr/>
          </p:nvSpPr>
          <p:spPr bwMode="auto">
            <a:xfrm>
              <a:off x="24005" y="15510"/>
              <a:ext cx="1254" cy="1258"/>
            </a:xfrm>
            <a:custGeom>
              <a:avLst/>
              <a:gdLst/>
              <a:ahLst/>
              <a:cxnLst>
                <a:cxn ang="0">
                  <a:pos x="660" y="662"/>
                </a:cxn>
                <a:cxn ang="0">
                  <a:pos x="1243" y="662"/>
                </a:cxn>
                <a:cxn ang="0">
                  <a:pos x="1254" y="651"/>
                </a:cxn>
                <a:cxn ang="0">
                  <a:pos x="1254" y="607"/>
                </a:cxn>
                <a:cxn ang="0">
                  <a:pos x="1243" y="596"/>
                </a:cxn>
                <a:cxn ang="0">
                  <a:pos x="660" y="596"/>
                </a:cxn>
                <a:cxn ang="0">
                  <a:pos x="660" y="11"/>
                </a:cxn>
                <a:cxn ang="0">
                  <a:pos x="649" y="0"/>
                </a:cxn>
                <a:cxn ang="0">
                  <a:pos x="605" y="0"/>
                </a:cxn>
                <a:cxn ang="0">
                  <a:pos x="594" y="11"/>
                </a:cxn>
                <a:cxn ang="0">
                  <a:pos x="594" y="596"/>
                </a:cxn>
                <a:cxn ang="0">
                  <a:pos x="11" y="596"/>
                </a:cxn>
                <a:cxn ang="0">
                  <a:pos x="0" y="607"/>
                </a:cxn>
                <a:cxn ang="0">
                  <a:pos x="0" y="651"/>
                </a:cxn>
                <a:cxn ang="0">
                  <a:pos x="11" y="662"/>
                </a:cxn>
                <a:cxn ang="0">
                  <a:pos x="594" y="662"/>
                </a:cxn>
                <a:cxn ang="0">
                  <a:pos x="594" y="1247"/>
                </a:cxn>
                <a:cxn ang="0">
                  <a:pos x="605" y="1258"/>
                </a:cxn>
                <a:cxn ang="0">
                  <a:pos x="649" y="1258"/>
                </a:cxn>
                <a:cxn ang="0">
                  <a:pos x="660" y="1247"/>
                </a:cxn>
                <a:cxn ang="0">
                  <a:pos x="660" y="1202"/>
                </a:cxn>
                <a:cxn ang="0">
                  <a:pos x="660" y="662"/>
                </a:cxn>
              </a:cxnLst>
              <a:rect l="0" t="0" r="r" b="b"/>
              <a:pathLst>
                <a:path w="1254" h="1258">
                  <a:moveTo>
                    <a:pt x="660" y="662"/>
                  </a:moveTo>
                  <a:lnTo>
                    <a:pt x="1243" y="662"/>
                  </a:lnTo>
                  <a:lnTo>
                    <a:pt x="1254" y="651"/>
                  </a:lnTo>
                  <a:lnTo>
                    <a:pt x="1254" y="607"/>
                  </a:lnTo>
                  <a:lnTo>
                    <a:pt x="1243" y="596"/>
                  </a:lnTo>
                  <a:lnTo>
                    <a:pt x="660" y="596"/>
                  </a:lnTo>
                  <a:lnTo>
                    <a:pt x="660" y="11"/>
                  </a:lnTo>
                  <a:lnTo>
                    <a:pt x="649" y="0"/>
                  </a:lnTo>
                  <a:lnTo>
                    <a:pt x="605" y="0"/>
                  </a:lnTo>
                  <a:lnTo>
                    <a:pt x="594" y="11"/>
                  </a:lnTo>
                  <a:lnTo>
                    <a:pt x="594" y="596"/>
                  </a:lnTo>
                  <a:lnTo>
                    <a:pt x="11" y="596"/>
                  </a:lnTo>
                  <a:lnTo>
                    <a:pt x="0" y="607"/>
                  </a:lnTo>
                  <a:lnTo>
                    <a:pt x="0" y="651"/>
                  </a:lnTo>
                  <a:lnTo>
                    <a:pt x="11" y="662"/>
                  </a:lnTo>
                  <a:lnTo>
                    <a:pt x="594" y="662"/>
                  </a:lnTo>
                  <a:lnTo>
                    <a:pt x="594" y="1247"/>
                  </a:lnTo>
                  <a:lnTo>
                    <a:pt x="605" y="1258"/>
                  </a:lnTo>
                  <a:lnTo>
                    <a:pt x="649" y="1258"/>
                  </a:lnTo>
                  <a:lnTo>
                    <a:pt x="660" y="1247"/>
                  </a:lnTo>
                  <a:lnTo>
                    <a:pt x="660" y="1202"/>
                  </a:lnTo>
                  <a:lnTo>
                    <a:pt x="660" y="6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55"/>
            <p:cNvSpPr>
              <a:spLocks/>
            </p:cNvSpPr>
            <p:nvPr/>
          </p:nvSpPr>
          <p:spPr bwMode="auto">
            <a:xfrm>
              <a:off x="25941" y="15344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1"/>
                </a:cxn>
                <a:cxn ang="0">
                  <a:pos x="66" y="122"/>
                </a:cxn>
                <a:cxn ang="0">
                  <a:pos x="0" y="122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1"/>
                  </a:lnTo>
                  <a:lnTo>
                    <a:pt x="66" y="122"/>
                  </a:lnTo>
                  <a:lnTo>
                    <a:pt x="0" y="122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56"/>
            <p:cNvSpPr>
              <a:spLocks noEditPoints="1"/>
            </p:cNvSpPr>
            <p:nvPr/>
          </p:nvSpPr>
          <p:spPr bwMode="auto">
            <a:xfrm>
              <a:off x="27404" y="15344"/>
              <a:ext cx="407" cy="1269"/>
            </a:xfrm>
            <a:custGeom>
              <a:avLst/>
              <a:gdLst/>
              <a:ahLst/>
              <a:cxnLst>
                <a:cxn ang="0">
                  <a:pos x="264" y="431"/>
                </a:cxn>
                <a:cxn ang="0">
                  <a:pos x="0" y="453"/>
                </a:cxn>
                <a:cxn ang="0">
                  <a:pos x="0" y="508"/>
                </a:cxn>
                <a:cxn ang="0">
                  <a:pos x="55" y="508"/>
                </a:cxn>
                <a:cxn ang="0">
                  <a:pos x="99" y="519"/>
                </a:cxn>
                <a:cxn ang="0">
                  <a:pos x="121" y="530"/>
                </a:cxn>
                <a:cxn ang="0">
                  <a:pos x="132" y="541"/>
                </a:cxn>
                <a:cxn ang="0">
                  <a:pos x="143" y="574"/>
                </a:cxn>
                <a:cxn ang="0">
                  <a:pos x="143" y="1159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1"/>
                </a:cxn>
                <a:cxn ang="0">
                  <a:pos x="275" y="1159"/>
                </a:cxn>
                <a:cxn ang="0">
                  <a:pos x="264" y="1126"/>
                </a:cxn>
                <a:cxn ang="0">
                  <a:pos x="264" y="431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3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31" y="177"/>
                </a:cxn>
                <a:cxn ang="0">
                  <a:pos x="253" y="166"/>
                </a:cxn>
                <a:cxn ang="0">
                  <a:pos x="275" y="133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64" y="431"/>
                  </a:moveTo>
                  <a:lnTo>
                    <a:pt x="0" y="453"/>
                  </a:lnTo>
                  <a:lnTo>
                    <a:pt x="0" y="508"/>
                  </a:lnTo>
                  <a:lnTo>
                    <a:pt x="55" y="508"/>
                  </a:lnTo>
                  <a:lnTo>
                    <a:pt x="99" y="519"/>
                  </a:lnTo>
                  <a:lnTo>
                    <a:pt x="121" y="530"/>
                  </a:lnTo>
                  <a:lnTo>
                    <a:pt x="132" y="541"/>
                  </a:lnTo>
                  <a:lnTo>
                    <a:pt x="143" y="574"/>
                  </a:lnTo>
                  <a:lnTo>
                    <a:pt x="143" y="1159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1"/>
                  </a:lnTo>
                  <a:lnTo>
                    <a:pt x="275" y="1159"/>
                  </a:lnTo>
                  <a:lnTo>
                    <a:pt x="264" y="1126"/>
                  </a:lnTo>
                  <a:lnTo>
                    <a:pt x="264" y="431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3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31" y="177"/>
                  </a:lnTo>
                  <a:lnTo>
                    <a:pt x="253" y="166"/>
                  </a:lnTo>
                  <a:lnTo>
                    <a:pt x="275" y="133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57"/>
            <p:cNvSpPr>
              <a:spLocks/>
            </p:cNvSpPr>
            <p:nvPr/>
          </p:nvSpPr>
          <p:spPr bwMode="auto">
            <a:xfrm>
              <a:off x="27921" y="15278"/>
              <a:ext cx="616" cy="1335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95" y="574"/>
                </a:cxn>
                <a:cxn ang="0">
                  <a:pos x="495" y="519"/>
                </a:cxn>
                <a:cxn ang="0">
                  <a:pos x="275" y="519"/>
                </a:cxn>
                <a:cxn ang="0">
                  <a:pos x="275" y="298"/>
                </a:cxn>
                <a:cxn ang="0">
                  <a:pos x="286" y="188"/>
                </a:cxn>
                <a:cxn ang="0">
                  <a:pos x="330" y="99"/>
                </a:cxn>
                <a:cxn ang="0">
                  <a:pos x="385" y="55"/>
                </a:cxn>
                <a:cxn ang="0">
                  <a:pos x="451" y="33"/>
                </a:cxn>
                <a:cxn ang="0">
                  <a:pos x="462" y="33"/>
                </a:cxn>
                <a:cxn ang="0">
                  <a:pos x="506" y="55"/>
                </a:cxn>
                <a:cxn ang="0">
                  <a:pos x="495" y="66"/>
                </a:cxn>
                <a:cxn ang="0">
                  <a:pos x="473" y="77"/>
                </a:cxn>
                <a:cxn ang="0">
                  <a:pos x="462" y="99"/>
                </a:cxn>
                <a:cxn ang="0">
                  <a:pos x="451" y="132"/>
                </a:cxn>
                <a:cxn ang="0">
                  <a:pos x="451" y="154"/>
                </a:cxn>
                <a:cxn ang="0">
                  <a:pos x="462" y="177"/>
                </a:cxn>
                <a:cxn ang="0">
                  <a:pos x="484" y="199"/>
                </a:cxn>
                <a:cxn ang="0">
                  <a:pos x="506" y="210"/>
                </a:cxn>
                <a:cxn ang="0">
                  <a:pos x="572" y="210"/>
                </a:cxn>
                <a:cxn ang="0">
                  <a:pos x="594" y="199"/>
                </a:cxn>
                <a:cxn ang="0">
                  <a:pos x="616" y="154"/>
                </a:cxn>
                <a:cxn ang="0">
                  <a:pos x="616" y="99"/>
                </a:cxn>
                <a:cxn ang="0">
                  <a:pos x="572" y="33"/>
                </a:cxn>
                <a:cxn ang="0">
                  <a:pos x="539" y="11"/>
                </a:cxn>
                <a:cxn ang="0">
                  <a:pos x="495" y="0"/>
                </a:cxn>
                <a:cxn ang="0">
                  <a:pos x="451" y="0"/>
                </a:cxn>
                <a:cxn ang="0">
                  <a:pos x="363" y="11"/>
                </a:cxn>
                <a:cxn ang="0">
                  <a:pos x="286" y="44"/>
                </a:cxn>
                <a:cxn ang="0">
                  <a:pos x="220" y="110"/>
                </a:cxn>
                <a:cxn ang="0">
                  <a:pos x="176" y="188"/>
                </a:cxn>
                <a:cxn ang="0">
                  <a:pos x="154" y="298"/>
                </a:cxn>
                <a:cxn ang="0">
                  <a:pos x="154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54" y="574"/>
                </a:cxn>
                <a:cxn ang="0">
                  <a:pos x="154" y="1225"/>
                </a:cxn>
                <a:cxn ang="0">
                  <a:pos x="132" y="1269"/>
                </a:cxn>
                <a:cxn ang="0">
                  <a:pos x="99" y="1269"/>
                </a:cxn>
                <a:cxn ang="0">
                  <a:pos x="66" y="1280"/>
                </a:cxn>
                <a:cxn ang="0">
                  <a:pos x="11" y="1280"/>
                </a:cxn>
                <a:cxn ang="0">
                  <a:pos x="11" y="1335"/>
                </a:cxn>
                <a:cxn ang="0">
                  <a:pos x="121" y="1335"/>
                </a:cxn>
                <a:cxn ang="0">
                  <a:pos x="220" y="1324"/>
                </a:cxn>
                <a:cxn ang="0">
                  <a:pos x="341" y="1324"/>
                </a:cxn>
                <a:cxn ang="0">
                  <a:pos x="462" y="1335"/>
                </a:cxn>
                <a:cxn ang="0">
                  <a:pos x="462" y="1280"/>
                </a:cxn>
                <a:cxn ang="0">
                  <a:pos x="374" y="1280"/>
                </a:cxn>
                <a:cxn ang="0">
                  <a:pos x="308" y="1258"/>
                </a:cxn>
                <a:cxn ang="0">
                  <a:pos x="286" y="1236"/>
                </a:cxn>
                <a:cxn ang="0">
                  <a:pos x="286" y="1214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16" h="1335">
                  <a:moveTo>
                    <a:pt x="275" y="574"/>
                  </a:moveTo>
                  <a:lnTo>
                    <a:pt x="495" y="574"/>
                  </a:lnTo>
                  <a:lnTo>
                    <a:pt x="495" y="519"/>
                  </a:lnTo>
                  <a:lnTo>
                    <a:pt x="275" y="519"/>
                  </a:lnTo>
                  <a:lnTo>
                    <a:pt x="275" y="298"/>
                  </a:lnTo>
                  <a:lnTo>
                    <a:pt x="286" y="188"/>
                  </a:lnTo>
                  <a:lnTo>
                    <a:pt x="330" y="99"/>
                  </a:lnTo>
                  <a:lnTo>
                    <a:pt x="385" y="55"/>
                  </a:lnTo>
                  <a:lnTo>
                    <a:pt x="451" y="33"/>
                  </a:lnTo>
                  <a:lnTo>
                    <a:pt x="462" y="33"/>
                  </a:lnTo>
                  <a:lnTo>
                    <a:pt x="506" y="55"/>
                  </a:lnTo>
                  <a:lnTo>
                    <a:pt x="495" y="66"/>
                  </a:lnTo>
                  <a:lnTo>
                    <a:pt x="473" y="77"/>
                  </a:lnTo>
                  <a:lnTo>
                    <a:pt x="462" y="99"/>
                  </a:lnTo>
                  <a:lnTo>
                    <a:pt x="451" y="132"/>
                  </a:lnTo>
                  <a:lnTo>
                    <a:pt x="451" y="154"/>
                  </a:lnTo>
                  <a:lnTo>
                    <a:pt x="462" y="177"/>
                  </a:lnTo>
                  <a:lnTo>
                    <a:pt x="484" y="199"/>
                  </a:lnTo>
                  <a:lnTo>
                    <a:pt x="506" y="210"/>
                  </a:lnTo>
                  <a:lnTo>
                    <a:pt x="572" y="210"/>
                  </a:lnTo>
                  <a:lnTo>
                    <a:pt x="594" y="199"/>
                  </a:lnTo>
                  <a:lnTo>
                    <a:pt x="616" y="154"/>
                  </a:lnTo>
                  <a:lnTo>
                    <a:pt x="616" y="99"/>
                  </a:lnTo>
                  <a:lnTo>
                    <a:pt x="572" y="33"/>
                  </a:lnTo>
                  <a:lnTo>
                    <a:pt x="539" y="11"/>
                  </a:lnTo>
                  <a:lnTo>
                    <a:pt x="495" y="0"/>
                  </a:lnTo>
                  <a:lnTo>
                    <a:pt x="451" y="0"/>
                  </a:lnTo>
                  <a:lnTo>
                    <a:pt x="363" y="11"/>
                  </a:lnTo>
                  <a:lnTo>
                    <a:pt x="286" y="44"/>
                  </a:lnTo>
                  <a:lnTo>
                    <a:pt x="220" y="110"/>
                  </a:lnTo>
                  <a:lnTo>
                    <a:pt x="176" y="188"/>
                  </a:lnTo>
                  <a:lnTo>
                    <a:pt x="154" y="298"/>
                  </a:lnTo>
                  <a:lnTo>
                    <a:pt x="154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54" y="574"/>
                  </a:lnTo>
                  <a:lnTo>
                    <a:pt x="154" y="1225"/>
                  </a:lnTo>
                  <a:lnTo>
                    <a:pt x="132" y="1269"/>
                  </a:lnTo>
                  <a:lnTo>
                    <a:pt x="99" y="1269"/>
                  </a:lnTo>
                  <a:lnTo>
                    <a:pt x="66" y="1280"/>
                  </a:lnTo>
                  <a:lnTo>
                    <a:pt x="11" y="1280"/>
                  </a:lnTo>
                  <a:lnTo>
                    <a:pt x="11" y="1335"/>
                  </a:lnTo>
                  <a:lnTo>
                    <a:pt x="121" y="1335"/>
                  </a:lnTo>
                  <a:lnTo>
                    <a:pt x="220" y="1324"/>
                  </a:lnTo>
                  <a:lnTo>
                    <a:pt x="341" y="1324"/>
                  </a:lnTo>
                  <a:lnTo>
                    <a:pt x="462" y="1335"/>
                  </a:lnTo>
                  <a:lnTo>
                    <a:pt x="462" y="1280"/>
                  </a:lnTo>
                  <a:lnTo>
                    <a:pt x="374" y="1280"/>
                  </a:lnTo>
                  <a:lnTo>
                    <a:pt x="308" y="1258"/>
                  </a:lnTo>
                  <a:lnTo>
                    <a:pt x="286" y="1236"/>
                  </a:lnTo>
                  <a:lnTo>
                    <a:pt x="286" y="1214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558"/>
            <p:cNvSpPr>
              <a:spLocks/>
            </p:cNvSpPr>
            <p:nvPr/>
          </p:nvSpPr>
          <p:spPr bwMode="auto">
            <a:xfrm>
              <a:off x="29131" y="15201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0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0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59"/>
            <p:cNvSpPr>
              <a:spLocks/>
            </p:cNvSpPr>
            <p:nvPr/>
          </p:nvSpPr>
          <p:spPr bwMode="auto">
            <a:xfrm>
              <a:off x="29131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60"/>
            <p:cNvSpPr>
              <a:spLocks noEditPoints="1"/>
            </p:cNvSpPr>
            <p:nvPr/>
          </p:nvSpPr>
          <p:spPr bwMode="auto">
            <a:xfrm>
              <a:off x="30022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561"/>
            <p:cNvSpPr>
              <a:spLocks/>
            </p:cNvSpPr>
            <p:nvPr/>
          </p:nvSpPr>
          <p:spPr bwMode="auto">
            <a:xfrm>
              <a:off x="31364" y="15256"/>
              <a:ext cx="946" cy="1765"/>
            </a:xfrm>
            <a:custGeom>
              <a:avLst/>
              <a:gdLst/>
              <a:ahLst/>
              <a:cxnLst>
                <a:cxn ang="0">
                  <a:pos x="935" y="66"/>
                </a:cxn>
                <a:cxn ang="0">
                  <a:pos x="935" y="55"/>
                </a:cxn>
                <a:cxn ang="0">
                  <a:pos x="946" y="44"/>
                </a:cxn>
                <a:cxn ang="0">
                  <a:pos x="946" y="22"/>
                </a:cxn>
                <a:cxn ang="0">
                  <a:pos x="924" y="0"/>
                </a:cxn>
                <a:cxn ang="0">
                  <a:pos x="891" y="0"/>
                </a:cxn>
                <a:cxn ang="0">
                  <a:pos x="880" y="11"/>
                </a:cxn>
                <a:cxn ang="0">
                  <a:pos x="869" y="33"/>
                </a:cxn>
                <a:cxn ang="0">
                  <a:pos x="11" y="1699"/>
                </a:cxn>
                <a:cxn ang="0">
                  <a:pos x="0" y="1710"/>
                </a:cxn>
                <a:cxn ang="0">
                  <a:pos x="0" y="1743"/>
                </a:cxn>
                <a:cxn ang="0">
                  <a:pos x="22" y="1765"/>
                </a:cxn>
                <a:cxn ang="0">
                  <a:pos x="55" y="1765"/>
                </a:cxn>
                <a:cxn ang="0">
                  <a:pos x="66" y="1754"/>
                </a:cxn>
                <a:cxn ang="0">
                  <a:pos x="77" y="1732"/>
                </a:cxn>
                <a:cxn ang="0">
                  <a:pos x="935" y="66"/>
                </a:cxn>
              </a:cxnLst>
              <a:rect l="0" t="0" r="r" b="b"/>
              <a:pathLst>
                <a:path w="946" h="1765">
                  <a:moveTo>
                    <a:pt x="935" y="66"/>
                  </a:moveTo>
                  <a:lnTo>
                    <a:pt x="935" y="55"/>
                  </a:lnTo>
                  <a:lnTo>
                    <a:pt x="946" y="44"/>
                  </a:lnTo>
                  <a:lnTo>
                    <a:pt x="946" y="22"/>
                  </a:lnTo>
                  <a:lnTo>
                    <a:pt x="924" y="0"/>
                  </a:lnTo>
                  <a:lnTo>
                    <a:pt x="891" y="0"/>
                  </a:lnTo>
                  <a:lnTo>
                    <a:pt x="880" y="11"/>
                  </a:lnTo>
                  <a:lnTo>
                    <a:pt x="869" y="33"/>
                  </a:lnTo>
                  <a:lnTo>
                    <a:pt x="11" y="1699"/>
                  </a:lnTo>
                  <a:lnTo>
                    <a:pt x="0" y="1710"/>
                  </a:lnTo>
                  <a:lnTo>
                    <a:pt x="0" y="1743"/>
                  </a:lnTo>
                  <a:lnTo>
                    <a:pt x="22" y="1765"/>
                  </a:lnTo>
                  <a:lnTo>
                    <a:pt x="55" y="1765"/>
                  </a:lnTo>
                  <a:lnTo>
                    <a:pt x="66" y="1754"/>
                  </a:lnTo>
                  <a:lnTo>
                    <a:pt x="77" y="1732"/>
                  </a:lnTo>
                  <a:lnTo>
                    <a:pt x="935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562"/>
            <p:cNvSpPr>
              <a:spLocks noEditPoints="1"/>
            </p:cNvSpPr>
            <p:nvPr/>
          </p:nvSpPr>
          <p:spPr bwMode="auto">
            <a:xfrm>
              <a:off x="31210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563"/>
            <p:cNvSpPr>
              <a:spLocks/>
            </p:cNvSpPr>
            <p:nvPr/>
          </p:nvSpPr>
          <p:spPr bwMode="auto">
            <a:xfrm>
              <a:off x="33157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564"/>
            <p:cNvSpPr>
              <a:spLocks noEditPoints="1"/>
            </p:cNvSpPr>
            <p:nvPr/>
          </p:nvSpPr>
          <p:spPr bwMode="auto">
            <a:xfrm>
              <a:off x="34103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565"/>
            <p:cNvSpPr>
              <a:spLocks/>
            </p:cNvSpPr>
            <p:nvPr/>
          </p:nvSpPr>
          <p:spPr bwMode="auto">
            <a:xfrm>
              <a:off x="951" y="19581"/>
              <a:ext cx="726" cy="729"/>
            </a:xfrm>
            <a:custGeom>
              <a:avLst/>
              <a:gdLst/>
              <a:ahLst/>
              <a:cxnLst>
                <a:cxn ang="0">
                  <a:pos x="726" y="365"/>
                </a:cxn>
                <a:cxn ang="0">
                  <a:pos x="693" y="221"/>
                </a:cxn>
                <a:cxn ang="0">
                  <a:pos x="616" y="100"/>
                </a:cxn>
                <a:cxn ang="0">
                  <a:pos x="506" y="23"/>
                </a:cxn>
                <a:cxn ang="0">
                  <a:pos x="363" y="0"/>
                </a:cxn>
                <a:cxn ang="0">
                  <a:pos x="220" y="23"/>
                </a:cxn>
                <a:cxn ang="0">
                  <a:pos x="99" y="111"/>
                </a:cxn>
                <a:cxn ang="0">
                  <a:pos x="22" y="221"/>
                </a:cxn>
                <a:cxn ang="0">
                  <a:pos x="0" y="365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7"/>
                </a:cxn>
                <a:cxn ang="0">
                  <a:pos x="363" y="729"/>
                </a:cxn>
                <a:cxn ang="0">
                  <a:pos x="506" y="707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5"/>
                </a:cxn>
              </a:cxnLst>
              <a:rect l="0" t="0" r="r" b="b"/>
              <a:pathLst>
                <a:path w="726" h="729">
                  <a:moveTo>
                    <a:pt x="726" y="365"/>
                  </a:moveTo>
                  <a:lnTo>
                    <a:pt x="693" y="221"/>
                  </a:lnTo>
                  <a:lnTo>
                    <a:pt x="616" y="100"/>
                  </a:lnTo>
                  <a:lnTo>
                    <a:pt x="506" y="23"/>
                  </a:lnTo>
                  <a:lnTo>
                    <a:pt x="363" y="0"/>
                  </a:lnTo>
                  <a:lnTo>
                    <a:pt x="220" y="23"/>
                  </a:lnTo>
                  <a:lnTo>
                    <a:pt x="99" y="111"/>
                  </a:lnTo>
                  <a:lnTo>
                    <a:pt x="22" y="221"/>
                  </a:lnTo>
                  <a:lnTo>
                    <a:pt x="0" y="365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7"/>
                  </a:lnTo>
                  <a:lnTo>
                    <a:pt x="363" y="729"/>
                  </a:lnTo>
                  <a:lnTo>
                    <a:pt x="506" y="707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566"/>
            <p:cNvSpPr>
              <a:spLocks noEditPoints="1"/>
            </p:cNvSpPr>
            <p:nvPr/>
          </p:nvSpPr>
          <p:spPr bwMode="auto">
            <a:xfrm>
              <a:off x="2832" y="19085"/>
              <a:ext cx="1254" cy="1379"/>
            </a:xfrm>
            <a:custGeom>
              <a:avLst/>
              <a:gdLst/>
              <a:ahLst/>
              <a:cxnLst>
                <a:cxn ang="0">
                  <a:pos x="1254" y="695"/>
                </a:cxn>
                <a:cxn ang="0">
                  <a:pos x="1232" y="507"/>
                </a:cxn>
                <a:cxn ang="0">
                  <a:pos x="1166" y="342"/>
                </a:cxn>
                <a:cxn ang="0">
                  <a:pos x="1067" y="199"/>
                </a:cxn>
                <a:cxn ang="0">
                  <a:pos x="946" y="88"/>
                </a:cxn>
                <a:cxn ang="0">
                  <a:pos x="792" y="22"/>
                </a:cxn>
                <a:cxn ang="0">
                  <a:pos x="627" y="0"/>
                </a:cxn>
                <a:cxn ang="0">
                  <a:pos x="462" y="22"/>
                </a:cxn>
                <a:cxn ang="0">
                  <a:pos x="308" y="88"/>
                </a:cxn>
                <a:cxn ang="0">
                  <a:pos x="187" y="199"/>
                </a:cxn>
                <a:cxn ang="0">
                  <a:pos x="88" y="342"/>
                </a:cxn>
                <a:cxn ang="0">
                  <a:pos x="22" y="507"/>
                </a:cxn>
                <a:cxn ang="0">
                  <a:pos x="0" y="695"/>
                </a:cxn>
                <a:cxn ang="0">
                  <a:pos x="22" y="883"/>
                </a:cxn>
                <a:cxn ang="0">
                  <a:pos x="88" y="1048"/>
                </a:cxn>
                <a:cxn ang="0">
                  <a:pos x="187" y="1181"/>
                </a:cxn>
                <a:cxn ang="0">
                  <a:pos x="308" y="1291"/>
                </a:cxn>
                <a:cxn ang="0">
                  <a:pos x="462" y="1357"/>
                </a:cxn>
                <a:cxn ang="0">
                  <a:pos x="627" y="1379"/>
                </a:cxn>
                <a:cxn ang="0">
                  <a:pos x="792" y="1357"/>
                </a:cxn>
                <a:cxn ang="0">
                  <a:pos x="946" y="1280"/>
                </a:cxn>
                <a:cxn ang="0">
                  <a:pos x="1067" y="1181"/>
                </a:cxn>
                <a:cxn ang="0">
                  <a:pos x="1166" y="1037"/>
                </a:cxn>
                <a:cxn ang="0">
                  <a:pos x="1232" y="872"/>
                </a:cxn>
                <a:cxn ang="0">
                  <a:pos x="1254" y="695"/>
                </a:cxn>
                <a:cxn ang="0">
                  <a:pos x="627" y="1324"/>
                </a:cxn>
                <a:cxn ang="0">
                  <a:pos x="550" y="1313"/>
                </a:cxn>
                <a:cxn ang="0">
                  <a:pos x="462" y="1280"/>
                </a:cxn>
                <a:cxn ang="0">
                  <a:pos x="374" y="1225"/>
                </a:cxn>
                <a:cxn ang="0">
                  <a:pos x="308" y="1136"/>
                </a:cxn>
                <a:cxn ang="0">
                  <a:pos x="242" y="1015"/>
                </a:cxn>
                <a:cxn ang="0">
                  <a:pos x="209" y="861"/>
                </a:cxn>
                <a:cxn ang="0">
                  <a:pos x="187" y="662"/>
                </a:cxn>
                <a:cxn ang="0">
                  <a:pos x="209" y="474"/>
                </a:cxn>
                <a:cxn ang="0">
                  <a:pos x="253" y="320"/>
                </a:cxn>
                <a:cxn ang="0">
                  <a:pos x="308" y="210"/>
                </a:cxn>
                <a:cxn ang="0">
                  <a:pos x="385" y="132"/>
                </a:cxn>
                <a:cxn ang="0">
                  <a:pos x="473" y="77"/>
                </a:cxn>
                <a:cxn ang="0">
                  <a:pos x="550" y="55"/>
                </a:cxn>
                <a:cxn ang="0">
                  <a:pos x="627" y="44"/>
                </a:cxn>
                <a:cxn ang="0">
                  <a:pos x="704" y="55"/>
                </a:cxn>
                <a:cxn ang="0">
                  <a:pos x="781" y="77"/>
                </a:cxn>
                <a:cxn ang="0">
                  <a:pos x="869" y="132"/>
                </a:cxn>
                <a:cxn ang="0">
                  <a:pos x="946" y="221"/>
                </a:cxn>
                <a:cxn ang="0">
                  <a:pos x="1001" y="331"/>
                </a:cxn>
                <a:cxn ang="0">
                  <a:pos x="1045" y="474"/>
                </a:cxn>
                <a:cxn ang="0">
                  <a:pos x="1056" y="662"/>
                </a:cxn>
                <a:cxn ang="0">
                  <a:pos x="1045" y="861"/>
                </a:cxn>
                <a:cxn ang="0">
                  <a:pos x="1001" y="1015"/>
                </a:cxn>
                <a:cxn ang="0">
                  <a:pos x="946" y="1136"/>
                </a:cxn>
                <a:cxn ang="0">
                  <a:pos x="869" y="1225"/>
                </a:cxn>
                <a:cxn ang="0">
                  <a:pos x="792" y="1280"/>
                </a:cxn>
                <a:cxn ang="0">
                  <a:pos x="704" y="1313"/>
                </a:cxn>
                <a:cxn ang="0">
                  <a:pos x="627" y="1324"/>
                </a:cxn>
              </a:cxnLst>
              <a:rect l="0" t="0" r="r" b="b"/>
              <a:pathLst>
                <a:path w="1254" h="1379">
                  <a:moveTo>
                    <a:pt x="1254" y="695"/>
                  </a:moveTo>
                  <a:lnTo>
                    <a:pt x="1232" y="507"/>
                  </a:lnTo>
                  <a:lnTo>
                    <a:pt x="1166" y="342"/>
                  </a:lnTo>
                  <a:lnTo>
                    <a:pt x="1067" y="199"/>
                  </a:lnTo>
                  <a:lnTo>
                    <a:pt x="946" y="88"/>
                  </a:lnTo>
                  <a:lnTo>
                    <a:pt x="792" y="22"/>
                  </a:lnTo>
                  <a:lnTo>
                    <a:pt x="627" y="0"/>
                  </a:lnTo>
                  <a:lnTo>
                    <a:pt x="462" y="22"/>
                  </a:lnTo>
                  <a:lnTo>
                    <a:pt x="308" y="88"/>
                  </a:lnTo>
                  <a:lnTo>
                    <a:pt x="187" y="199"/>
                  </a:lnTo>
                  <a:lnTo>
                    <a:pt x="88" y="342"/>
                  </a:lnTo>
                  <a:lnTo>
                    <a:pt x="22" y="507"/>
                  </a:lnTo>
                  <a:lnTo>
                    <a:pt x="0" y="695"/>
                  </a:lnTo>
                  <a:lnTo>
                    <a:pt x="22" y="883"/>
                  </a:lnTo>
                  <a:lnTo>
                    <a:pt x="88" y="1048"/>
                  </a:lnTo>
                  <a:lnTo>
                    <a:pt x="187" y="1181"/>
                  </a:lnTo>
                  <a:lnTo>
                    <a:pt x="308" y="1291"/>
                  </a:lnTo>
                  <a:lnTo>
                    <a:pt x="462" y="1357"/>
                  </a:lnTo>
                  <a:lnTo>
                    <a:pt x="627" y="1379"/>
                  </a:lnTo>
                  <a:lnTo>
                    <a:pt x="792" y="1357"/>
                  </a:lnTo>
                  <a:lnTo>
                    <a:pt x="946" y="1280"/>
                  </a:lnTo>
                  <a:lnTo>
                    <a:pt x="1067" y="1181"/>
                  </a:lnTo>
                  <a:lnTo>
                    <a:pt x="1166" y="1037"/>
                  </a:lnTo>
                  <a:lnTo>
                    <a:pt x="1232" y="872"/>
                  </a:lnTo>
                  <a:lnTo>
                    <a:pt x="1254" y="695"/>
                  </a:lnTo>
                  <a:close/>
                  <a:moveTo>
                    <a:pt x="627" y="1324"/>
                  </a:moveTo>
                  <a:lnTo>
                    <a:pt x="550" y="1313"/>
                  </a:lnTo>
                  <a:lnTo>
                    <a:pt x="462" y="1280"/>
                  </a:lnTo>
                  <a:lnTo>
                    <a:pt x="374" y="1225"/>
                  </a:lnTo>
                  <a:lnTo>
                    <a:pt x="308" y="1136"/>
                  </a:lnTo>
                  <a:lnTo>
                    <a:pt x="242" y="1015"/>
                  </a:lnTo>
                  <a:lnTo>
                    <a:pt x="209" y="861"/>
                  </a:lnTo>
                  <a:lnTo>
                    <a:pt x="187" y="662"/>
                  </a:lnTo>
                  <a:lnTo>
                    <a:pt x="209" y="474"/>
                  </a:lnTo>
                  <a:lnTo>
                    <a:pt x="253" y="320"/>
                  </a:lnTo>
                  <a:lnTo>
                    <a:pt x="308" y="210"/>
                  </a:lnTo>
                  <a:lnTo>
                    <a:pt x="385" y="132"/>
                  </a:lnTo>
                  <a:lnTo>
                    <a:pt x="473" y="77"/>
                  </a:lnTo>
                  <a:lnTo>
                    <a:pt x="550" y="55"/>
                  </a:lnTo>
                  <a:lnTo>
                    <a:pt x="627" y="44"/>
                  </a:lnTo>
                  <a:lnTo>
                    <a:pt x="704" y="55"/>
                  </a:lnTo>
                  <a:lnTo>
                    <a:pt x="781" y="77"/>
                  </a:lnTo>
                  <a:lnTo>
                    <a:pt x="869" y="132"/>
                  </a:lnTo>
                  <a:lnTo>
                    <a:pt x="946" y="221"/>
                  </a:lnTo>
                  <a:lnTo>
                    <a:pt x="1001" y="331"/>
                  </a:lnTo>
                  <a:lnTo>
                    <a:pt x="1045" y="474"/>
                  </a:lnTo>
                  <a:lnTo>
                    <a:pt x="1056" y="662"/>
                  </a:lnTo>
                  <a:lnTo>
                    <a:pt x="1045" y="861"/>
                  </a:lnTo>
                  <a:lnTo>
                    <a:pt x="1001" y="1015"/>
                  </a:lnTo>
                  <a:lnTo>
                    <a:pt x="946" y="1136"/>
                  </a:lnTo>
                  <a:lnTo>
                    <a:pt x="869" y="1225"/>
                  </a:lnTo>
                  <a:lnTo>
                    <a:pt x="792" y="1280"/>
                  </a:lnTo>
                  <a:lnTo>
                    <a:pt x="704" y="1313"/>
                  </a:lnTo>
                  <a:lnTo>
                    <a:pt x="627" y="13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67"/>
            <p:cNvSpPr>
              <a:spLocks/>
            </p:cNvSpPr>
            <p:nvPr/>
          </p:nvSpPr>
          <p:spPr bwMode="auto">
            <a:xfrm>
              <a:off x="4251" y="19581"/>
              <a:ext cx="957" cy="861"/>
            </a:xfrm>
            <a:custGeom>
              <a:avLst/>
              <a:gdLst/>
              <a:ahLst/>
              <a:cxnLst>
                <a:cxn ang="0">
                  <a:pos x="682" y="685"/>
                </a:cxn>
                <a:cxn ang="0">
                  <a:pos x="682" y="861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902" y="784"/>
                </a:cxn>
                <a:cxn ang="0">
                  <a:pos x="858" y="773"/>
                </a:cxn>
                <a:cxn ang="0">
                  <a:pos x="836" y="762"/>
                </a:cxn>
                <a:cxn ang="0">
                  <a:pos x="814" y="740"/>
                </a:cxn>
                <a:cxn ang="0">
                  <a:pos x="814" y="0"/>
                </a:cxn>
                <a:cxn ang="0">
                  <a:pos x="528" y="23"/>
                </a:cxn>
                <a:cxn ang="0">
                  <a:pos x="528" y="78"/>
                </a:cxn>
                <a:cxn ang="0">
                  <a:pos x="583" y="78"/>
                </a:cxn>
                <a:cxn ang="0">
                  <a:pos x="627" y="89"/>
                </a:cxn>
                <a:cxn ang="0">
                  <a:pos x="649" y="100"/>
                </a:cxn>
                <a:cxn ang="0">
                  <a:pos x="671" y="122"/>
                </a:cxn>
                <a:cxn ang="0">
                  <a:pos x="682" y="144"/>
                </a:cxn>
                <a:cxn ang="0">
                  <a:pos x="682" y="519"/>
                </a:cxn>
                <a:cxn ang="0">
                  <a:pos x="660" y="640"/>
                </a:cxn>
                <a:cxn ang="0">
                  <a:pos x="616" y="729"/>
                </a:cxn>
                <a:cxn ang="0">
                  <a:pos x="539" y="795"/>
                </a:cxn>
                <a:cxn ang="0">
                  <a:pos x="451" y="817"/>
                </a:cxn>
                <a:cxn ang="0">
                  <a:pos x="374" y="806"/>
                </a:cxn>
                <a:cxn ang="0">
                  <a:pos x="319" y="784"/>
                </a:cxn>
                <a:cxn ang="0">
                  <a:pos x="297" y="740"/>
                </a:cxn>
                <a:cxn ang="0">
                  <a:pos x="286" y="685"/>
                </a:cxn>
                <a:cxn ang="0">
                  <a:pos x="286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43" y="111"/>
                </a:cxn>
                <a:cxn ang="0">
                  <a:pos x="143" y="144"/>
                </a:cxn>
                <a:cxn ang="0">
                  <a:pos x="154" y="188"/>
                </a:cxn>
                <a:cxn ang="0">
                  <a:pos x="154" y="618"/>
                </a:cxn>
                <a:cxn ang="0">
                  <a:pos x="165" y="685"/>
                </a:cxn>
                <a:cxn ang="0">
                  <a:pos x="187" y="751"/>
                </a:cxn>
                <a:cxn ang="0">
                  <a:pos x="242" y="806"/>
                </a:cxn>
                <a:cxn ang="0">
                  <a:pos x="319" y="850"/>
                </a:cxn>
                <a:cxn ang="0">
                  <a:pos x="440" y="861"/>
                </a:cxn>
                <a:cxn ang="0">
                  <a:pos x="539" y="839"/>
                </a:cxn>
                <a:cxn ang="0">
                  <a:pos x="616" y="784"/>
                </a:cxn>
                <a:cxn ang="0">
                  <a:pos x="682" y="685"/>
                </a:cxn>
              </a:cxnLst>
              <a:rect l="0" t="0" r="r" b="b"/>
              <a:pathLst>
                <a:path w="957" h="861">
                  <a:moveTo>
                    <a:pt x="682" y="685"/>
                  </a:moveTo>
                  <a:lnTo>
                    <a:pt x="682" y="861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62"/>
                  </a:lnTo>
                  <a:lnTo>
                    <a:pt x="814" y="740"/>
                  </a:lnTo>
                  <a:lnTo>
                    <a:pt x="814" y="0"/>
                  </a:lnTo>
                  <a:lnTo>
                    <a:pt x="528" y="23"/>
                  </a:lnTo>
                  <a:lnTo>
                    <a:pt x="528" y="78"/>
                  </a:lnTo>
                  <a:lnTo>
                    <a:pt x="583" y="78"/>
                  </a:lnTo>
                  <a:lnTo>
                    <a:pt x="627" y="89"/>
                  </a:lnTo>
                  <a:lnTo>
                    <a:pt x="649" y="100"/>
                  </a:lnTo>
                  <a:lnTo>
                    <a:pt x="671" y="122"/>
                  </a:lnTo>
                  <a:lnTo>
                    <a:pt x="682" y="144"/>
                  </a:lnTo>
                  <a:lnTo>
                    <a:pt x="682" y="519"/>
                  </a:lnTo>
                  <a:lnTo>
                    <a:pt x="660" y="640"/>
                  </a:lnTo>
                  <a:lnTo>
                    <a:pt x="616" y="729"/>
                  </a:lnTo>
                  <a:lnTo>
                    <a:pt x="539" y="795"/>
                  </a:lnTo>
                  <a:lnTo>
                    <a:pt x="451" y="817"/>
                  </a:lnTo>
                  <a:lnTo>
                    <a:pt x="374" y="806"/>
                  </a:lnTo>
                  <a:lnTo>
                    <a:pt x="319" y="784"/>
                  </a:lnTo>
                  <a:lnTo>
                    <a:pt x="297" y="740"/>
                  </a:lnTo>
                  <a:lnTo>
                    <a:pt x="286" y="685"/>
                  </a:lnTo>
                  <a:lnTo>
                    <a:pt x="286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43" y="111"/>
                  </a:lnTo>
                  <a:lnTo>
                    <a:pt x="143" y="144"/>
                  </a:lnTo>
                  <a:lnTo>
                    <a:pt x="154" y="188"/>
                  </a:lnTo>
                  <a:lnTo>
                    <a:pt x="154" y="618"/>
                  </a:lnTo>
                  <a:lnTo>
                    <a:pt x="165" y="685"/>
                  </a:lnTo>
                  <a:lnTo>
                    <a:pt x="187" y="751"/>
                  </a:lnTo>
                  <a:lnTo>
                    <a:pt x="242" y="806"/>
                  </a:lnTo>
                  <a:lnTo>
                    <a:pt x="319" y="850"/>
                  </a:lnTo>
                  <a:lnTo>
                    <a:pt x="440" y="861"/>
                  </a:lnTo>
                  <a:lnTo>
                    <a:pt x="539" y="839"/>
                  </a:lnTo>
                  <a:lnTo>
                    <a:pt x="616" y="784"/>
                  </a:lnTo>
                  <a:lnTo>
                    <a:pt x="682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568"/>
            <p:cNvSpPr>
              <a:spLocks/>
            </p:cNvSpPr>
            <p:nvPr/>
          </p:nvSpPr>
          <p:spPr bwMode="auto">
            <a:xfrm>
              <a:off x="5285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54" y="409"/>
                </a:cxn>
                <a:cxn ang="0">
                  <a:pos x="154" y="938"/>
                </a:cxn>
                <a:cxn ang="0">
                  <a:pos x="165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39" y="828"/>
                </a:cxn>
                <a:cxn ang="0">
                  <a:pos x="539" y="927"/>
                </a:cxn>
                <a:cxn ang="0">
                  <a:pos x="528" y="1027"/>
                </a:cxn>
                <a:cxn ang="0">
                  <a:pos x="506" y="1093"/>
                </a:cxn>
                <a:cxn ang="0">
                  <a:pos x="462" y="1126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86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54" y="409"/>
                  </a:lnTo>
                  <a:lnTo>
                    <a:pt x="154" y="938"/>
                  </a:lnTo>
                  <a:lnTo>
                    <a:pt x="165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39" y="828"/>
                  </a:lnTo>
                  <a:lnTo>
                    <a:pt x="539" y="927"/>
                  </a:lnTo>
                  <a:lnTo>
                    <a:pt x="528" y="1027"/>
                  </a:lnTo>
                  <a:lnTo>
                    <a:pt x="506" y="1093"/>
                  </a:lnTo>
                  <a:lnTo>
                    <a:pt x="462" y="1126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86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569"/>
            <p:cNvSpPr>
              <a:spLocks noEditPoints="1"/>
            </p:cNvSpPr>
            <p:nvPr/>
          </p:nvSpPr>
          <p:spPr bwMode="auto">
            <a:xfrm>
              <a:off x="6033" y="19581"/>
              <a:ext cx="935" cy="1203"/>
            </a:xfrm>
            <a:custGeom>
              <a:avLst/>
              <a:gdLst/>
              <a:ahLst/>
              <a:cxnLst>
                <a:cxn ang="0">
                  <a:pos x="286" y="199"/>
                </a:cxn>
                <a:cxn ang="0">
                  <a:pos x="352" y="122"/>
                </a:cxn>
                <a:cxn ang="0">
                  <a:pos x="429" y="67"/>
                </a:cxn>
                <a:cxn ang="0">
                  <a:pos x="528" y="45"/>
                </a:cxn>
                <a:cxn ang="0">
                  <a:pos x="627" y="78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81" y="431"/>
                </a:cxn>
                <a:cxn ang="0">
                  <a:pos x="759" y="585"/>
                </a:cxn>
                <a:cxn ang="0">
                  <a:pos x="693" y="707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7"/>
                </a:cxn>
                <a:cxn ang="0">
                  <a:pos x="297" y="685"/>
                </a:cxn>
                <a:cxn ang="0">
                  <a:pos x="286" y="674"/>
                </a:cxn>
                <a:cxn ang="0">
                  <a:pos x="286" y="618"/>
                </a:cxn>
                <a:cxn ang="0">
                  <a:pos x="286" y="199"/>
                </a:cxn>
                <a:cxn ang="0">
                  <a:pos x="286" y="729"/>
                </a:cxn>
                <a:cxn ang="0">
                  <a:pos x="308" y="762"/>
                </a:cxn>
                <a:cxn ang="0">
                  <a:pos x="352" y="806"/>
                </a:cxn>
                <a:cxn ang="0">
                  <a:pos x="418" y="839"/>
                </a:cxn>
                <a:cxn ang="0">
                  <a:pos x="517" y="861"/>
                </a:cxn>
                <a:cxn ang="0">
                  <a:pos x="649" y="839"/>
                </a:cxn>
                <a:cxn ang="0">
                  <a:pos x="759" y="784"/>
                </a:cxn>
                <a:cxn ang="0">
                  <a:pos x="858" y="685"/>
                </a:cxn>
                <a:cxn ang="0">
                  <a:pos x="913" y="563"/>
                </a:cxn>
                <a:cxn ang="0">
                  <a:pos x="935" y="431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8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5"/>
                </a:cxn>
                <a:cxn ang="0">
                  <a:pos x="308" y="89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88" y="78"/>
                </a:cxn>
                <a:cxn ang="0">
                  <a:pos x="121" y="89"/>
                </a:cxn>
                <a:cxn ang="0">
                  <a:pos x="132" y="100"/>
                </a:cxn>
                <a:cxn ang="0">
                  <a:pos x="154" y="144"/>
                </a:cxn>
                <a:cxn ang="0">
                  <a:pos x="154" y="1093"/>
                </a:cxn>
                <a:cxn ang="0">
                  <a:pos x="143" y="1126"/>
                </a:cxn>
                <a:cxn ang="0">
                  <a:pos x="99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86" y="740"/>
                </a:cxn>
                <a:cxn ang="0">
                  <a:pos x="286" y="729"/>
                </a:cxn>
              </a:cxnLst>
              <a:rect l="0" t="0" r="r" b="b"/>
              <a:pathLst>
                <a:path w="935" h="1203">
                  <a:moveTo>
                    <a:pt x="286" y="199"/>
                  </a:moveTo>
                  <a:lnTo>
                    <a:pt x="352" y="122"/>
                  </a:lnTo>
                  <a:lnTo>
                    <a:pt x="429" y="67"/>
                  </a:lnTo>
                  <a:lnTo>
                    <a:pt x="528" y="45"/>
                  </a:lnTo>
                  <a:lnTo>
                    <a:pt x="627" y="78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81" y="431"/>
                  </a:lnTo>
                  <a:lnTo>
                    <a:pt x="759" y="585"/>
                  </a:lnTo>
                  <a:lnTo>
                    <a:pt x="693" y="707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7"/>
                  </a:lnTo>
                  <a:lnTo>
                    <a:pt x="297" y="685"/>
                  </a:lnTo>
                  <a:lnTo>
                    <a:pt x="286" y="674"/>
                  </a:lnTo>
                  <a:lnTo>
                    <a:pt x="286" y="618"/>
                  </a:lnTo>
                  <a:lnTo>
                    <a:pt x="286" y="199"/>
                  </a:lnTo>
                  <a:close/>
                  <a:moveTo>
                    <a:pt x="286" y="729"/>
                  </a:moveTo>
                  <a:lnTo>
                    <a:pt x="308" y="762"/>
                  </a:lnTo>
                  <a:lnTo>
                    <a:pt x="352" y="806"/>
                  </a:lnTo>
                  <a:lnTo>
                    <a:pt x="418" y="839"/>
                  </a:lnTo>
                  <a:lnTo>
                    <a:pt x="517" y="861"/>
                  </a:lnTo>
                  <a:lnTo>
                    <a:pt x="649" y="839"/>
                  </a:lnTo>
                  <a:lnTo>
                    <a:pt x="759" y="784"/>
                  </a:lnTo>
                  <a:lnTo>
                    <a:pt x="858" y="685"/>
                  </a:lnTo>
                  <a:lnTo>
                    <a:pt x="913" y="563"/>
                  </a:lnTo>
                  <a:lnTo>
                    <a:pt x="935" y="431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8"/>
                  </a:lnTo>
                  <a:lnTo>
                    <a:pt x="660" y="23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5"/>
                  </a:lnTo>
                  <a:lnTo>
                    <a:pt x="308" y="89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88" y="78"/>
                  </a:lnTo>
                  <a:lnTo>
                    <a:pt x="121" y="89"/>
                  </a:lnTo>
                  <a:lnTo>
                    <a:pt x="132" y="100"/>
                  </a:lnTo>
                  <a:lnTo>
                    <a:pt x="154" y="144"/>
                  </a:lnTo>
                  <a:lnTo>
                    <a:pt x="154" y="1093"/>
                  </a:lnTo>
                  <a:lnTo>
                    <a:pt x="143" y="1126"/>
                  </a:lnTo>
                  <a:lnTo>
                    <a:pt x="99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86" y="740"/>
                  </a:lnTo>
                  <a:lnTo>
                    <a:pt x="286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570"/>
            <p:cNvSpPr>
              <a:spLocks/>
            </p:cNvSpPr>
            <p:nvPr/>
          </p:nvSpPr>
          <p:spPr bwMode="auto">
            <a:xfrm>
              <a:off x="7100" y="19581"/>
              <a:ext cx="945" cy="861"/>
            </a:xfrm>
            <a:custGeom>
              <a:avLst/>
              <a:gdLst/>
              <a:ahLst/>
              <a:cxnLst>
                <a:cxn ang="0">
                  <a:pos x="670" y="685"/>
                </a:cxn>
                <a:cxn ang="0">
                  <a:pos x="670" y="861"/>
                </a:cxn>
                <a:cxn ang="0">
                  <a:pos x="945" y="839"/>
                </a:cxn>
                <a:cxn ang="0">
                  <a:pos x="945" y="784"/>
                </a:cxn>
                <a:cxn ang="0">
                  <a:pos x="890" y="784"/>
                </a:cxn>
                <a:cxn ang="0">
                  <a:pos x="846" y="773"/>
                </a:cxn>
                <a:cxn ang="0">
                  <a:pos x="824" y="762"/>
                </a:cxn>
                <a:cxn ang="0">
                  <a:pos x="802" y="718"/>
                </a:cxn>
                <a:cxn ang="0">
                  <a:pos x="802" y="0"/>
                </a:cxn>
                <a:cxn ang="0">
                  <a:pos x="516" y="23"/>
                </a:cxn>
                <a:cxn ang="0">
                  <a:pos x="516" y="78"/>
                </a:cxn>
                <a:cxn ang="0">
                  <a:pos x="571" y="78"/>
                </a:cxn>
                <a:cxn ang="0">
                  <a:pos x="604" y="89"/>
                </a:cxn>
                <a:cxn ang="0">
                  <a:pos x="637" y="89"/>
                </a:cxn>
                <a:cxn ang="0">
                  <a:pos x="648" y="100"/>
                </a:cxn>
                <a:cxn ang="0">
                  <a:pos x="659" y="122"/>
                </a:cxn>
                <a:cxn ang="0">
                  <a:pos x="670" y="155"/>
                </a:cxn>
                <a:cxn ang="0">
                  <a:pos x="670" y="519"/>
                </a:cxn>
                <a:cxn ang="0">
                  <a:pos x="648" y="640"/>
                </a:cxn>
                <a:cxn ang="0">
                  <a:pos x="604" y="729"/>
                </a:cxn>
                <a:cxn ang="0">
                  <a:pos x="538" y="795"/>
                </a:cxn>
                <a:cxn ang="0">
                  <a:pos x="439" y="817"/>
                </a:cxn>
                <a:cxn ang="0">
                  <a:pos x="362" y="806"/>
                </a:cxn>
                <a:cxn ang="0">
                  <a:pos x="308" y="784"/>
                </a:cxn>
                <a:cxn ang="0">
                  <a:pos x="286" y="740"/>
                </a:cxn>
                <a:cxn ang="0">
                  <a:pos x="275" y="685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121" y="100"/>
                </a:cxn>
                <a:cxn ang="0">
                  <a:pos x="132" y="111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5"/>
                </a:cxn>
                <a:cxn ang="0">
                  <a:pos x="176" y="751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8" y="861"/>
                </a:cxn>
                <a:cxn ang="0">
                  <a:pos x="527" y="839"/>
                </a:cxn>
                <a:cxn ang="0">
                  <a:pos x="615" y="784"/>
                </a:cxn>
                <a:cxn ang="0">
                  <a:pos x="670" y="685"/>
                </a:cxn>
              </a:cxnLst>
              <a:rect l="0" t="0" r="r" b="b"/>
              <a:pathLst>
                <a:path w="945" h="861">
                  <a:moveTo>
                    <a:pt x="670" y="685"/>
                  </a:moveTo>
                  <a:lnTo>
                    <a:pt x="670" y="861"/>
                  </a:lnTo>
                  <a:lnTo>
                    <a:pt x="945" y="839"/>
                  </a:lnTo>
                  <a:lnTo>
                    <a:pt x="945" y="784"/>
                  </a:lnTo>
                  <a:lnTo>
                    <a:pt x="890" y="784"/>
                  </a:lnTo>
                  <a:lnTo>
                    <a:pt x="846" y="773"/>
                  </a:lnTo>
                  <a:lnTo>
                    <a:pt x="824" y="762"/>
                  </a:lnTo>
                  <a:lnTo>
                    <a:pt x="802" y="718"/>
                  </a:lnTo>
                  <a:lnTo>
                    <a:pt x="802" y="0"/>
                  </a:lnTo>
                  <a:lnTo>
                    <a:pt x="516" y="23"/>
                  </a:lnTo>
                  <a:lnTo>
                    <a:pt x="516" y="78"/>
                  </a:lnTo>
                  <a:lnTo>
                    <a:pt x="571" y="78"/>
                  </a:lnTo>
                  <a:lnTo>
                    <a:pt x="604" y="89"/>
                  </a:lnTo>
                  <a:lnTo>
                    <a:pt x="637" y="89"/>
                  </a:lnTo>
                  <a:lnTo>
                    <a:pt x="648" y="100"/>
                  </a:lnTo>
                  <a:lnTo>
                    <a:pt x="659" y="122"/>
                  </a:lnTo>
                  <a:lnTo>
                    <a:pt x="670" y="155"/>
                  </a:lnTo>
                  <a:lnTo>
                    <a:pt x="670" y="519"/>
                  </a:lnTo>
                  <a:lnTo>
                    <a:pt x="648" y="640"/>
                  </a:lnTo>
                  <a:lnTo>
                    <a:pt x="604" y="729"/>
                  </a:lnTo>
                  <a:lnTo>
                    <a:pt x="538" y="795"/>
                  </a:lnTo>
                  <a:lnTo>
                    <a:pt x="439" y="817"/>
                  </a:lnTo>
                  <a:lnTo>
                    <a:pt x="362" y="806"/>
                  </a:lnTo>
                  <a:lnTo>
                    <a:pt x="308" y="784"/>
                  </a:lnTo>
                  <a:lnTo>
                    <a:pt x="286" y="740"/>
                  </a:lnTo>
                  <a:lnTo>
                    <a:pt x="275" y="685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32" y="111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5"/>
                  </a:lnTo>
                  <a:lnTo>
                    <a:pt x="176" y="751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8" y="861"/>
                  </a:lnTo>
                  <a:lnTo>
                    <a:pt x="527" y="839"/>
                  </a:lnTo>
                  <a:lnTo>
                    <a:pt x="615" y="784"/>
                  </a:lnTo>
                  <a:lnTo>
                    <a:pt x="670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71"/>
            <p:cNvSpPr>
              <a:spLocks/>
            </p:cNvSpPr>
            <p:nvPr/>
          </p:nvSpPr>
          <p:spPr bwMode="auto">
            <a:xfrm>
              <a:off x="8122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65" y="409"/>
                </a:cxn>
                <a:cxn ang="0">
                  <a:pos x="165" y="938"/>
                </a:cxn>
                <a:cxn ang="0">
                  <a:pos x="176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9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65" y="409"/>
                  </a:lnTo>
                  <a:lnTo>
                    <a:pt x="165" y="938"/>
                  </a:lnTo>
                  <a:lnTo>
                    <a:pt x="176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9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72"/>
            <p:cNvSpPr>
              <a:spLocks/>
            </p:cNvSpPr>
            <p:nvPr/>
          </p:nvSpPr>
          <p:spPr bwMode="auto">
            <a:xfrm>
              <a:off x="956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73"/>
            <p:cNvSpPr>
              <a:spLocks/>
            </p:cNvSpPr>
            <p:nvPr/>
          </p:nvSpPr>
          <p:spPr bwMode="auto">
            <a:xfrm>
              <a:off x="10630" y="19107"/>
              <a:ext cx="539" cy="574"/>
            </a:xfrm>
            <a:custGeom>
              <a:avLst/>
              <a:gdLst/>
              <a:ahLst/>
              <a:cxnLst>
                <a:cxn ang="0">
                  <a:pos x="506" y="199"/>
                </a:cxn>
                <a:cxn ang="0">
                  <a:pos x="539" y="165"/>
                </a:cxn>
                <a:cxn ang="0">
                  <a:pos x="539" y="154"/>
                </a:cxn>
                <a:cxn ang="0">
                  <a:pos x="528" y="132"/>
                </a:cxn>
                <a:cxn ang="0">
                  <a:pos x="517" y="121"/>
                </a:cxn>
                <a:cxn ang="0">
                  <a:pos x="473" y="121"/>
                </a:cxn>
                <a:cxn ang="0">
                  <a:pos x="462" y="132"/>
                </a:cxn>
                <a:cxn ang="0">
                  <a:pos x="286" y="254"/>
                </a:cxn>
                <a:cxn ang="0">
                  <a:pos x="308" y="55"/>
                </a:cxn>
                <a:cxn ang="0">
                  <a:pos x="308" y="22"/>
                </a:cxn>
                <a:cxn ang="0">
                  <a:pos x="286" y="0"/>
                </a:cxn>
                <a:cxn ang="0">
                  <a:pos x="264" y="0"/>
                </a:cxn>
                <a:cxn ang="0">
                  <a:pos x="242" y="11"/>
                </a:cxn>
                <a:cxn ang="0">
                  <a:pos x="220" y="33"/>
                </a:cxn>
                <a:cxn ang="0">
                  <a:pos x="242" y="254"/>
                </a:cxn>
                <a:cxn ang="0">
                  <a:pos x="66" y="132"/>
                </a:cxn>
                <a:cxn ang="0">
                  <a:pos x="55" y="121"/>
                </a:cxn>
                <a:cxn ang="0">
                  <a:pos x="33" y="121"/>
                </a:cxn>
                <a:cxn ang="0">
                  <a:pos x="11" y="132"/>
                </a:cxn>
                <a:cxn ang="0">
                  <a:pos x="0" y="143"/>
                </a:cxn>
                <a:cxn ang="0">
                  <a:pos x="0" y="177"/>
                </a:cxn>
                <a:cxn ang="0">
                  <a:pos x="11" y="188"/>
                </a:cxn>
                <a:cxn ang="0">
                  <a:pos x="11" y="199"/>
                </a:cxn>
                <a:cxn ang="0">
                  <a:pos x="33" y="199"/>
                </a:cxn>
                <a:cxn ang="0">
                  <a:pos x="220" y="287"/>
                </a:cxn>
                <a:cxn ang="0">
                  <a:pos x="33" y="375"/>
                </a:cxn>
                <a:cxn ang="0">
                  <a:pos x="11" y="375"/>
                </a:cxn>
                <a:cxn ang="0">
                  <a:pos x="0" y="386"/>
                </a:cxn>
                <a:cxn ang="0">
                  <a:pos x="0" y="419"/>
                </a:cxn>
                <a:cxn ang="0">
                  <a:pos x="11" y="441"/>
                </a:cxn>
                <a:cxn ang="0">
                  <a:pos x="22" y="452"/>
                </a:cxn>
                <a:cxn ang="0">
                  <a:pos x="55" y="452"/>
                </a:cxn>
                <a:cxn ang="0">
                  <a:pos x="66" y="441"/>
                </a:cxn>
                <a:cxn ang="0">
                  <a:pos x="242" y="320"/>
                </a:cxn>
                <a:cxn ang="0">
                  <a:pos x="220" y="541"/>
                </a:cxn>
                <a:cxn ang="0">
                  <a:pos x="242" y="563"/>
                </a:cxn>
                <a:cxn ang="0">
                  <a:pos x="264" y="574"/>
                </a:cxn>
                <a:cxn ang="0">
                  <a:pos x="286" y="574"/>
                </a:cxn>
                <a:cxn ang="0">
                  <a:pos x="308" y="552"/>
                </a:cxn>
                <a:cxn ang="0">
                  <a:pos x="308" y="497"/>
                </a:cxn>
                <a:cxn ang="0">
                  <a:pos x="297" y="430"/>
                </a:cxn>
                <a:cxn ang="0">
                  <a:pos x="286" y="353"/>
                </a:cxn>
                <a:cxn ang="0">
                  <a:pos x="286" y="320"/>
                </a:cxn>
                <a:cxn ang="0">
                  <a:pos x="330" y="353"/>
                </a:cxn>
                <a:cxn ang="0">
                  <a:pos x="385" y="386"/>
                </a:cxn>
                <a:cxn ang="0">
                  <a:pos x="451" y="430"/>
                </a:cxn>
                <a:cxn ang="0">
                  <a:pos x="473" y="441"/>
                </a:cxn>
                <a:cxn ang="0">
                  <a:pos x="484" y="452"/>
                </a:cxn>
                <a:cxn ang="0">
                  <a:pos x="495" y="452"/>
                </a:cxn>
                <a:cxn ang="0">
                  <a:pos x="517" y="441"/>
                </a:cxn>
                <a:cxn ang="0">
                  <a:pos x="528" y="430"/>
                </a:cxn>
                <a:cxn ang="0">
                  <a:pos x="539" y="408"/>
                </a:cxn>
                <a:cxn ang="0">
                  <a:pos x="528" y="386"/>
                </a:cxn>
                <a:cxn ang="0">
                  <a:pos x="517" y="375"/>
                </a:cxn>
                <a:cxn ang="0">
                  <a:pos x="506" y="375"/>
                </a:cxn>
                <a:cxn ang="0">
                  <a:pos x="308" y="287"/>
                </a:cxn>
                <a:cxn ang="0">
                  <a:pos x="506" y="199"/>
                </a:cxn>
              </a:cxnLst>
              <a:rect l="0" t="0" r="r" b="b"/>
              <a:pathLst>
                <a:path w="539" h="574">
                  <a:moveTo>
                    <a:pt x="506" y="199"/>
                  </a:moveTo>
                  <a:lnTo>
                    <a:pt x="539" y="165"/>
                  </a:lnTo>
                  <a:lnTo>
                    <a:pt x="539" y="154"/>
                  </a:lnTo>
                  <a:lnTo>
                    <a:pt x="528" y="132"/>
                  </a:lnTo>
                  <a:lnTo>
                    <a:pt x="517" y="121"/>
                  </a:lnTo>
                  <a:lnTo>
                    <a:pt x="473" y="121"/>
                  </a:lnTo>
                  <a:lnTo>
                    <a:pt x="462" y="132"/>
                  </a:lnTo>
                  <a:lnTo>
                    <a:pt x="286" y="254"/>
                  </a:lnTo>
                  <a:lnTo>
                    <a:pt x="308" y="55"/>
                  </a:lnTo>
                  <a:lnTo>
                    <a:pt x="308" y="22"/>
                  </a:lnTo>
                  <a:lnTo>
                    <a:pt x="286" y="0"/>
                  </a:lnTo>
                  <a:lnTo>
                    <a:pt x="264" y="0"/>
                  </a:lnTo>
                  <a:lnTo>
                    <a:pt x="242" y="11"/>
                  </a:lnTo>
                  <a:lnTo>
                    <a:pt x="220" y="33"/>
                  </a:lnTo>
                  <a:lnTo>
                    <a:pt x="242" y="254"/>
                  </a:lnTo>
                  <a:lnTo>
                    <a:pt x="66" y="132"/>
                  </a:lnTo>
                  <a:lnTo>
                    <a:pt x="55" y="121"/>
                  </a:lnTo>
                  <a:lnTo>
                    <a:pt x="33" y="121"/>
                  </a:lnTo>
                  <a:lnTo>
                    <a:pt x="11" y="132"/>
                  </a:lnTo>
                  <a:lnTo>
                    <a:pt x="0" y="143"/>
                  </a:lnTo>
                  <a:lnTo>
                    <a:pt x="0" y="177"/>
                  </a:lnTo>
                  <a:lnTo>
                    <a:pt x="11" y="188"/>
                  </a:lnTo>
                  <a:lnTo>
                    <a:pt x="11" y="199"/>
                  </a:lnTo>
                  <a:lnTo>
                    <a:pt x="33" y="199"/>
                  </a:lnTo>
                  <a:lnTo>
                    <a:pt x="220" y="287"/>
                  </a:lnTo>
                  <a:lnTo>
                    <a:pt x="33" y="375"/>
                  </a:lnTo>
                  <a:lnTo>
                    <a:pt x="11" y="375"/>
                  </a:lnTo>
                  <a:lnTo>
                    <a:pt x="0" y="386"/>
                  </a:lnTo>
                  <a:lnTo>
                    <a:pt x="0" y="419"/>
                  </a:lnTo>
                  <a:lnTo>
                    <a:pt x="11" y="441"/>
                  </a:lnTo>
                  <a:lnTo>
                    <a:pt x="22" y="452"/>
                  </a:lnTo>
                  <a:lnTo>
                    <a:pt x="55" y="452"/>
                  </a:lnTo>
                  <a:lnTo>
                    <a:pt x="66" y="441"/>
                  </a:lnTo>
                  <a:lnTo>
                    <a:pt x="242" y="320"/>
                  </a:lnTo>
                  <a:lnTo>
                    <a:pt x="220" y="541"/>
                  </a:lnTo>
                  <a:lnTo>
                    <a:pt x="242" y="563"/>
                  </a:lnTo>
                  <a:lnTo>
                    <a:pt x="264" y="574"/>
                  </a:lnTo>
                  <a:lnTo>
                    <a:pt x="286" y="574"/>
                  </a:lnTo>
                  <a:lnTo>
                    <a:pt x="308" y="552"/>
                  </a:lnTo>
                  <a:lnTo>
                    <a:pt x="308" y="497"/>
                  </a:lnTo>
                  <a:lnTo>
                    <a:pt x="297" y="430"/>
                  </a:lnTo>
                  <a:lnTo>
                    <a:pt x="286" y="353"/>
                  </a:lnTo>
                  <a:lnTo>
                    <a:pt x="286" y="320"/>
                  </a:lnTo>
                  <a:lnTo>
                    <a:pt x="330" y="353"/>
                  </a:lnTo>
                  <a:lnTo>
                    <a:pt x="385" y="386"/>
                  </a:lnTo>
                  <a:lnTo>
                    <a:pt x="451" y="430"/>
                  </a:lnTo>
                  <a:lnTo>
                    <a:pt x="473" y="441"/>
                  </a:lnTo>
                  <a:lnTo>
                    <a:pt x="484" y="452"/>
                  </a:lnTo>
                  <a:lnTo>
                    <a:pt x="495" y="452"/>
                  </a:lnTo>
                  <a:lnTo>
                    <a:pt x="517" y="441"/>
                  </a:lnTo>
                  <a:lnTo>
                    <a:pt x="528" y="430"/>
                  </a:lnTo>
                  <a:lnTo>
                    <a:pt x="539" y="408"/>
                  </a:lnTo>
                  <a:lnTo>
                    <a:pt x="528" y="386"/>
                  </a:lnTo>
                  <a:lnTo>
                    <a:pt x="517" y="375"/>
                  </a:lnTo>
                  <a:lnTo>
                    <a:pt x="506" y="375"/>
                  </a:lnTo>
                  <a:lnTo>
                    <a:pt x="308" y="287"/>
                  </a:lnTo>
                  <a:lnTo>
                    <a:pt x="506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74"/>
            <p:cNvSpPr>
              <a:spLocks noEditPoints="1"/>
            </p:cNvSpPr>
            <p:nvPr/>
          </p:nvSpPr>
          <p:spPr bwMode="auto">
            <a:xfrm>
              <a:off x="12027" y="19725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75"/>
            <p:cNvSpPr>
              <a:spLocks noEditPoints="1"/>
            </p:cNvSpPr>
            <p:nvPr/>
          </p:nvSpPr>
          <p:spPr bwMode="auto">
            <a:xfrm>
              <a:off x="13974" y="19570"/>
              <a:ext cx="858" cy="872"/>
            </a:xfrm>
            <a:custGeom>
              <a:avLst/>
              <a:gdLst/>
              <a:ahLst/>
              <a:cxnLst>
                <a:cxn ang="0">
                  <a:pos x="561" y="740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5"/>
                </a:cxn>
                <a:cxn ang="0">
                  <a:pos x="814" y="574"/>
                </a:cxn>
                <a:cxn ang="0">
                  <a:pos x="781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82" y="751"/>
                </a:cxn>
                <a:cxn ang="0">
                  <a:pos x="671" y="254"/>
                </a:cxn>
                <a:cxn ang="0">
                  <a:pos x="605" y="100"/>
                </a:cxn>
                <a:cxn ang="0">
                  <a:pos x="341" y="0"/>
                </a:cxn>
                <a:cxn ang="0">
                  <a:pos x="143" y="56"/>
                </a:cxn>
                <a:cxn ang="0">
                  <a:pos x="55" y="210"/>
                </a:cxn>
                <a:cxn ang="0">
                  <a:pos x="88" y="287"/>
                </a:cxn>
                <a:cxn ang="0">
                  <a:pos x="176" y="298"/>
                </a:cxn>
                <a:cxn ang="0">
                  <a:pos x="220" y="265"/>
                </a:cxn>
                <a:cxn ang="0">
                  <a:pos x="231" y="188"/>
                </a:cxn>
                <a:cxn ang="0">
                  <a:pos x="209" y="155"/>
                </a:cxn>
                <a:cxn ang="0">
                  <a:pos x="132" y="133"/>
                </a:cxn>
                <a:cxn ang="0">
                  <a:pos x="275" y="45"/>
                </a:cxn>
                <a:cxn ang="0">
                  <a:pos x="407" y="56"/>
                </a:cxn>
                <a:cxn ang="0">
                  <a:pos x="517" y="177"/>
                </a:cxn>
                <a:cxn ang="0">
                  <a:pos x="539" y="354"/>
                </a:cxn>
                <a:cxn ang="0">
                  <a:pos x="187" y="420"/>
                </a:cxn>
                <a:cxn ang="0">
                  <a:pos x="22" y="585"/>
                </a:cxn>
                <a:cxn ang="0">
                  <a:pos x="22" y="751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506" y="784"/>
                </a:cxn>
                <a:cxn ang="0">
                  <a:pos x="539" y="398"/>
                </a:cxn>
                <a:cxn ang="0">
                  <a:pos x="528" y="685"/>
                </a:cxn>
                <a:cxn ang="0">
                  <a:pos x="429" y="795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54" y="718"/>
                </a:cxn>
                <a:cxn ang="0">
                  <a:pos x="154" y="607"/>
                </a:cxn>
                <a:cxn ang="0">
                  <a:pos x="231" y="497"/>
                </a:cxn>
                <a:cxn ang="0">
                  <a:pos x="407" y="409"/>
                </a:cxn>
              </a:cxnLst>
              <a:rect l="0" t="0" r="r" b="b"/>
              <a:pathLst>
                <a:path w="858" h="872">
                  <a:moveTo>
                    <a:pt x="550" y="707"/>
                  </a:moveTo>
                  <a:lnTo>
                    <a:pt x="561" y="740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2"/>
                  </a:lnTo>
                  <a:lnTo>
                    <a:pt x="858" y="685"/>
                  </a:lnTo>
                  <a:lnTo>
                    <a:pt x="858" y="574"/>
                  </a:lnTo>
                  <a:lnTo>
                    <a:pt x="814" y="574"/>
                  </a:lnTo>
                  <a:lnTo>
                    <a:pt x="814" y="729"/>
                  </a:lnTo>
                  <a:lnTo>
                    <a:pt x="781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82" y="751"/>
                  </a:lnTo>
                  <a:lnTo>
                    <a:pt x="671" y="729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100"/>
                  </a:lnTo>
                  <a:lnTo>
                    <a:pt x="484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6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66" y="243"/>
                  </a:lnTo>
                  <a:lnTo>
                    <a:pt x="88" y="287"/>
                  </a:lnTo>
                  <a:lnTo>
                    <a:pt x="121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20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8"/>
                  </a:lnTo>
                  <a:lnTo>
                    <a:pt x="275" y="45"/>
                  </a:lnTo>
                  <a:lnTo>
                    <a:pt x="341" y="45"/>
                  </a:lnTo>
                  <a:lnTo>
                    <a:pt x="407" y="56"/>
                  </a:lnTo>
                  <a:lnTo>
                    <a:pt x="473" y="100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4"/>
                  </a:lnTo>
                  <a:lnTo>
                    <a:pt x="319" y="376"/>
                  </a:lnTo>
                  <a:lnTo>
                    <a:pt x="187" y="420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4"/>
                  </a:lnTo>
                  <a:lnTo>
                    <a:pt x="22" y="751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506" y="784"/>
                  </a:lnTo>
                  <a:lnTo>
                    <a:pt x="550" y="707"/>
                  </a:lnTo>
                  <a:close/>
                  <a:moveTo>
                    <a:pt x="539" y="398"/>
                  </a:moveTo>
                  <a:lnTo>
                    <a:pt x="539" y="585"/>
                  </a:lnTo>
                  <a:lnTo>
                    <a:pt x="528" y="685"/>
                  </a:lnTo>
                  <a:lnTo>
                    <a:pt x="484" y="751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54" y="718"/>
                  </a:lnTo>
                  <a:lnTo>
                    <a:pt x="143" y="663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31" y="497"/>
                  </a:lnTo>
                  <a:lnTo>
                    <a:pt x="297" y="442"/>
                  </a:lnTo>
                  <a:lnTo>
                    <a:pt x="407" y="409"/>
                  </a:lnTo>
                  <a:lnTo>
                    <a:pt x="539" y="3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76"/>
            <p:cNvSpPr>
              <a:spLocks/>
            </p:cNvSpPr>
            <p:nvPr/>
          </p:nvSpPr>
          <p:spPr bwMode="auto">
            <a:xfrm>
              <a:off x="14898" y="19581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7"/>
            <p:cNvSpPr>
              <a:spLocks noEditPoints="1"/>
            </p:cNvSpPr>
            <p:nvPr/>
          </p:nvSpPr>
          <p:spPr bwMode="auto">
            <a:xfrm>
              <a:off x="15635" y="19559"/>
              <a:ext cx="869" cy="1247"/>
            </a:xfrm>
            <a:custGeom>
              <a:avLst/>
              <a:gdLst/>
              <a:ahLst/>
              <a:cxnLst>
                <a:cxn ang="0">
                  <a:pos x="297" y="508"/>
                </a:cxn>
                <a:cxn ang="0">
                  <a:pos x="220" y="398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100"/>
                </a:cxn>
                <a:cxn ang="0">
                  <a:pos x="330" y="67"/>
                </a:cxn>
                <a:cxn ang="0">
                  <a:pos x="451" y="89"/>
                </a:cxn>
                <a:cxn ang="0">
                  <a:pos x="528" y="199"/>
                </a:cxn>
                <a:cxn ang="0">
                  <a:pos x="539" y="342"/>
                </a:cxn>
                <a:cxn ang="0">
                  <a:pos x="506" y="464"/>
                </a:cxn>
                <a:cxn ang="0">
                  <a:pos x="407" y="530"/>
                </a:cxn>
                <a:cxn ang="0">
                  <a:pos x="187" y="519"/>
                </a:cxn>
                <a:cxn ang="0">
                  <a:pos x="374" y="574"/>
                </a:cxn>
                <a:cxn ang="0">
                  <a:pos x="594" y="497"/>
                </a:cxn>
                <a:cxn ang="0">
                  <a:pos x="682" y="298"/>
                </a:cxn>
                <a:cxn ang="0">
                  <a:pos x="605" y="122"/>
                </a:cxn>
                <a:cxn ang="0">
                  <a:pos x="682" y="67"/>
                </a:cxn>
                <a:cxn ang="0">
                  <a:pos x="792" y="45"/>
                </a:cxn>
                <a:cxn ang="0">
                  <a:pos x="759" y="78"/>
                </a:cxn>
                <a:cxn ang="0">
                  <a:pos x="781" y="144"/>
                </a:cxn>
                <a:cxn ang="0">
                  <a:pos x="825" y="155"/>
                </a:cxn>
                <a:cxn ang="0">
                  <a:pos x="858" y="133"/>
                </a:cxn>
                <a:cxn ang="0">
                  <a:pos x="869" y="78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62" y="33"/>
                </a:cxn>
                <a:cxn ang="0">
                  <a:pos x="253" y="45"/>
                </a:cxn>
                <a:cxn ang="0">
                  <a:pos x="88" y="199"/>
                </a:cxn>
                <a:cxn ang="0">
                  <a:pos x="88" y="409"/>
                </a:cxn>
                <a:cxn ang="0">
                  <a:pos x="132" y="519"/>
                </a:cxn>
                <a:cxn ang="0">
                  <a:pos x="99" y="607"/>
                </a:cxn>
                <a:cxn ang="0">
                  <a:pos x="110" y="729"/>
                </a:cxn>
                <a:cxn ang="0">
                  <a:pos x="143" y="795"/>
                </a:cxn>
                <a:cxn ang="0">
                  <a:pos x="77" y="872"/>
                </a:cxn>
                <a:cxn ang="0">
                  <a:pos x="0" y="1016"/>
                </a:cxn>
                <a:cxn ang="0">
                  <a:pos x="121" y="1181"/>
                </a:cxn>
                <a:cxn ang="0">
                  <a:pos x="418" y="1247"/>
                </a:cxn>
                <a:cxn ang="0">
                  <a:pos x="660" y="1203"/>
                </a:cxn>
                <a:cxn ang="0">
                  <a:pos x="825" y="1093"/>
                </a:cxn>
                <a:cxn ang="0">
                  <a:pos x="836" y="927"/>
                </a:cxn>
                <a:cxn ang="0">
                  <a:pos x="715" y="795"/>
                </a:cxn>
                <a:cxn ang="0">
                  <a:pos x="506" y="740"/>
                </a:cxn>
                <a:cxn ang="0">
                  <a:pos x="220" y="729"/>
                </a:cxn>
                <a:cxn ang="0">
                  <a:pos x="165" y="674"/>
                </a:cxn>
                <a:cxn ang="0">
                  <a:pos x="154" y="574"/>
                </a:cxn>
                <a:cxn ang="0">
                  <a:pos x="187" y="519"/>
                </a:cxn>
                <a:cxn ang="0">
                  <a:pos x="297" y="1192"/>
                </a:cxn>
                <a:cxn ang="0">
                  <a:pos x="121" y="1082"/>
                </a:cxn>
                <a:cxn ang="0">
                  <a:pos x="110" y="960"/>
                </a:cxn>
                <a:cxn ang="0">
                  <a:pos x="165" y="883"/>
                </a:cxn>
                <a:cxn ang="0">
                  <a:pos x="253" y="850"/>
                </a:cxn>
                <a:cxn ang="0">
                  <a:pos x="616" y="872"/>
                </a:cxn>
                <a:cxn ang="0">
                  <a:pos x="726" y="938"/>
                </a:cxn>
                <a:cxn ang="0">
                  <a:pos x="726" y="1082"/>
                </a:cxn>
                <a:cxn ang="0">
                  <a:pos x="550" y="1192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97" y="508"/>
                  </a:lnTo>
                  <a:lnTo>
                    <a:pt x="242" y="464"/>
                  </a:lnTo>
                  <a:lnTo>
                    <a:pt x="220" y="398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2"/>
                  </a:lnTo>
                  <a:lnTo>
                    <a:pt x="264" y="100"/>
                  </a:lnTo>
                  <a:lnTo>
                    <a:pt x="297" y="89"/>
                  </a:lnTo>
                  <a:lnTo>
                    <a:pt x="330" y="67"/>
                  </a:lnTo>
                  <a:lnTo>
                    <a:pt x="374" y="67"/>
                  </a:lnTo>
                  <a:lnTo>
                    <a:pt x="451" y="89"/>
                  </a:lnTo>
                  <a:lnTo>
                    <a:pt x="506" y="133"/>
                  </a:lnTo>
                  <a:lnTo>
                    <a:pt x="528" y="199"/>
                  </a:lnTo>
                  <a:lnTo>
                    <a:pt x="539" y="254"/>
                  </a:lnTo>
                  <a:lnTo>
                    <a:pt x="539" y="342"/>
                  </a:lnTo>
                  <a:lnTo>
                    <a:pt x="528" y="376"/>
                  </a:lnTo>
                  <a:lnTo>
                    <a:pt x="506" y="464"/>
                  </a:lnTo>
                  <a:lnTo>
                    <a:pt x="451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87" y="519"/>
                  </a:moveTo>
                  <a:lnTo>
                    <a:pt x="297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9"/>
                  </a:lnTo>
                  <a:lnTo>
                    <a:pt x="682" y="298"/>
                  </a:lnTo>
                  <a:lnTo>
                    <a:pt x="660" y="199"/>
                  </a:lnTo>
                  <a:lnTo>
                    <a:pt x="605" y="122"/>
                  </a:lnTo>
                  <a:lnTo>
                    <a:pt x="638" y="89"/>
                  </a:lnTo>
                  <a:lnTo>
                    <a:pt x="682" y="67"/>
                  </a:lnTo>
                  <a:lnTo>
                    <a:pt x="748" y="45"/>
                  </a:lnTo>
                  <a:lnTo>
                    <a:pt x="792" y="45"/>
                  </a:lnTo>
                  <a:lnTo>
                    <a:pt x="770" y="56"/>
                  </a:lnTo>
                  <a:lnTo>
                    <a:pt x="759" y="78"/>
                  </a:lnTo>
                  <a:lnTo>
                    <a:pt x="759" y="100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3"/>
                  </a:lnTo>
                  <a:lnTo>
                    <a:pt x="869" y="122"/>
                  </a:lnTo>
                  <a:lnTo>
                    <a:pt x="869" y="78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9"/>
                  </a:lnTo>
                  <a:lnTo>
                    <a:pt x="462" y="33"/>
                  </a:lnTo>
                  <a:lnTo>
                    <a:pt x="374" y="22"/>
                  </a:lnTo>
                  <a:lnTo>
                    <a:pt x="253" y="45"/>
                  </a:lnTo>
                  <a:lnTo>
                    <a:pt x="154" y="111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9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99" y="607"/>
                  </a:lnTo>
                  <a:lnTo>
                    <a:pt x="99" y="685"/>
                  </a:lnTo>
                  <a:lnTo>
                    <a:pt x="110" y="729"/>
                  </a:lnTo>
                  <a:lnTo>
                    <a:pt x="121" y="762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6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64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25" y="1093"/>
                  </a:lnTo>
                  <a:lnTo>
                    <a:pt x="847" y="1005"/>
                  </a:lnTo>
                  <a:lnTo>
                    <a:pt x="836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1"/>
                  </a:lnTo>
                  <a:lnTo>
                    <a:pt x="506" y="740"/>
                  </a:lnTo>
                  <a:lnTo>
                    <a:pt x="253" y="740"/>
                  </a:lnTo>
                  <a:lnTo>
                    <a:pt x="220" y="729"/>
                  </a:lnTo>
                  <a:lnTo>
                    <a:pt x="187" y="707"/>
                  </a:lnTo>
                  <a:lnTo>
                    <a:pt x="165" y="674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87" y="519"/>
                  </a:lnTo>
                  <a:close/>
                  <a:moveTo>
                    <a:pt x="429" y="1203"/>
                  </a:moveTo>
                  <a:lnTo>
                    <a:pt x="297" y="1192"/>
                  </a:lnTo>
                  <a:lnTo>
                    <a:pt x="187" y="1148"/>
                  </a:lnTo>
                  <a:lnTo>
                    <a:pt x="121" y="1082"/>
                  </a:lnTo>
                  <a:lnTo>
                    <a:pt x="99" y="1016"/>
                  </a:lnTo>
                  <a:lnTo>
                    <a:pt x="110" y="960"/>
                  </a:lnTo>
                  <a:lnTo>
                    <a:pt x="132" y="916"/>
                  </a:lnTo>
                  <a:lnTo>
                    <a:pt x="165" y="883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48" y="1016"/>
                  </a:lnTo>
                  <a:lnTo>
                    <a:pt x="726" y="1082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29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8"/>
            <p:cNvSpPr>
              <a:spLocks/>
            </p:cNvSpPr>
            <p:nvPr/>
          </p:nvSpPr>
          <p:spPr bwMode="auto">
            <a:xfrm>
              <a:off x="16922" y="19581"/>
              <a:ext cx="1474" cy="839"/>
            </a:xfrm>
            <a:custGeom>
              <a:avLst/>
              <a:gdLst/>
              <a:ahLst/>
              <a:cxnLst>
                <a:cxn ang="0">
                  <a:pos x="143" y="729"/>
                </a:cxn>
                <a:cxn ang="0">
                  <a:pos x="88" y="773"/>
                </a:cxn>
                <a:cxn ang="0">
                  <a:pos x="0" y="784"/>
                </a:cxn>
                <a:cxn ang="0">
                  <a:pos x="110" y="839"/>
                </a:cxn>
                <a:cxn ang="0">
                  <a:pos x="308" y="839"/>
                </a:cxn>
                <a:cxn ang="0">
                  <a:pos x="418" y="784"/>
                </a:cxn>
                <a:cxn ang="0">
                  <a:pos x="330" y="773"/>
                </a:cxn>
                <a:cxn ang="0">
                  <a:pos x="275" y="729"/>
                </a:cxn>
                <a:cxn ang="0">
                  <a:pos x="297" y="210"/>
                </a:cxn>
                <a:cxn ang="0">
                  <a:pos x="440" y="56"/>
                </a:cxn>
                <a:cxn ang="0">
                  <a:pos x="605" y="56"/>
                </a:cxn>
                <a:cxn ang="0">
                  <a:pos x="660" y="177"/>
                </a:cxn>
                <a:cxn ang="0">
                  <a:pos x="671" y="729"/>
                </a:cxn>
                <a:cxn ang="0">
                  <a:pos x="638" y="773"/>
                </a:cxn>
                <a:cxn ang="0">
                  <a:pos x="572" y="784"/>
                </a:cxn>
                <a:cxn ang="0">
                  <a:pos x="517" y="839"/>
                </a:cxn>
                <a:cxn ang="0">
                  <a:pos x="737" y="828"/>
                </a:cxn>
                <a:cxn ang="0">
                  <a:pos x="946" y="839"/>
                </a:cxn>
                <a:cxn ang="0">
                  <a:pos x="891" y="784"/>
                </a:cxn>
                <a:cxn ang="0">
                  <a:pos x="825" y="773"/>
                </a:cxn>
                <a:cxn ang="0">
                  <a:pos x="803" y="343"/>
                </a:cxn>
                <a:cxn ang="0">
                  <a:pos x="880" y="122"/>
                </a:cxn>
                <a:cxn ang="0">
                  <a:pos x="1056" y="45"/>
                </a:cxn>
                <a:cxn ang="0">
                  <a:pos x="1166" y="111"/>
                </a:cxn>
                <a:cxn ang="0">
                  <a:pos x="1199" y="254"/>
                </a:cxn>
                <a:cxn ang="0">
                  <a:pos x="1188" y="751"/>
                </a:cxn>
                <a:cxn ang="0">
                  <a:pos x="1144" y="773"/>
                </a:cxn>
                <a:cxn ang="0">
                  <a:pos x="1045" y="784"/>
                </a:cxn>
                <a:cxn ang="0">
                  <a:pos x="1155" y="839"/>
                </a:cxn>
                <a:cxn ang="0">
                  <a:pos x="1364" y="839"/>
                </a:cxn>
                <a:cxn ang="0">
                  <a:pos x="1474" y="784"/>
                </a:cxn>
                <a:cxn ang="0">
                  <a:pos x="1364" y="773"/>
                </a:cxn>
                <a:cxn ang="0">
                  <a:pos x="1331" y="751"/>
                </a:cxn>
                <a:cxn ang="0">
                  <a:pos x="1320" y="232"/>
                </a:cxn>
                <a:cxn ang="0">
                  <a:pos x="1265" y="67"/>
                </a:cxn>
                <a:cxn ang="0">
                  <a:pos x="1166" y="11"/>
                </a:cxn>
                <a:cxn ang="0">
                  <a:pos x="957" y="23"/>
                </a:cxn>
                <a:cxn ang="0">
                  <a:pos x="825" y="122"/>
                </a:cxn>
                <a:cxn ang="0">
                  <a:pos x="770" y="100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330" y="100"/>
                </a:cxn>
                <a:cxn ang="0">
                  <a:pos x="264" y="0"/>
                </a:cxn>
                <a:cxn ang="0">
                  <a:pos x="0" y="78"/>
                </a:cxn>
                <a:cxn ang="0">
                  <a:pos x="121" y="100"/>
                </a:cxn>
                <a:cxn ang="0">
                  <a:pos x="143" y="188"/>
                </a:cxn>
              </a:cxnLst>
              <a:rect l="0" t="0" r="r" b="b"/>
              <a:pathLst>
                <a:path w="1474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52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38" y="111"/>
                  </a:lnTo>
                  <a:lnTo>
                    <a:pt x="660" y="177"/>
                  </a:lnTo>
                  <a:lnTo>
                    <a:pt x="671" y="254"/>
                  </a:lnTo>
                  <a:lnTo>
                    <a:pt x="671" y="729"/>
                  </a:lnTo>
                  <a:lnTo>
                    <a:pt x="660" y="751"/>
                  </a:lnTo>
                  <a:lnTo>
                    <a:pt x="638" y="773"/>
                  </a:lnTo>
                  <a:lnTo>
                    <a:pt x="616" y="773"/>
                  </a:lnTo>
                  <a:lnTo>
                    <a:pt x="572" y="784"/>
                  </a:lnTo>
                  <a:lnTo>
                    <a:pt x="517" y="784"/>
                  </a:lnTo>
                  <a:lnTo>
                    <a:pt x="517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73"/>
                  </a:lnTo>
                  <a:lnTo>
                    <a:pt x="803" y="729"/>
                  </a:lnTo>
                  <a:lnTo>
                    <a:pt x="803" y="343"/>
                  </a:lnTo>
                  <a:lnTo>
                    <a:pt x="825" y="210"/>
                  </a:lnTo>
                  <a:lnTo>
                    <a:pt x="880" y="122"/>
                  </a:lnTo>
                  <a:lnTo>
                    <a:pt x="968" y="56"/>
                  </a:lnTo>
                  <a:lnTo>
                    <a:pt x="1056" y="45"/>
                  </a:lnTo>
                  <a:lnTo>
                    <a:pt x="1133" y="56"/>
                  </a:lnTo>
                  <a:lnTo>
                    <a:pt x="1166" y="111"/>
                  </a:lnTo>
                  <a:lnTo>
                    <a:pt x="1188" y="177"/>
                  </a:lnTo>
                  <a:lnTo>
                    <a:pt x="1199" y="254"/>
                  </a:lnTo>
                  <a:lnTo>
                    <a:pt x="1199" y="729"/>
                  </a:lnTo>
                  <a:lnTo>
                    <a:pt x="1188" y="751"/>
                  </a:lnTo>
                  <a:lnTo>
                    <a:pt x="1166" y="773"/>
                  </a:lnTo>
                  <a:lnTo>
                    <a:pt x="1144" y="773"/>
                  </a:lnTo>
                  <a:lnTo>
                    <a:pt x="1100" y="784"/>
                  </a:lnTo>
                  <a:lnTo>
                    <a:pt x="1045" y="784"/>
                  </a:lnTo>
                  <a:lnTo>
                    <a:pt x="1045" y="839"/>
                  </a:lnTo>
                  <a:lnTo>
                    <a:pt x="1155" y="839"/>
                  </a:lnTo>
                  <a:lnTo>
                    <a:pt x="1265" y="828"/>
                  </a:lnTo>
                  <a:lnTo>
                    <a:pt x="1364" y="839"/>
                  </a:lnTo>
                  <a:lnTo>
                    <a:pt x="1474" y="839"/>
                  </a:lnTo>
                  <a:lnTo>
                    <a:pt x="1474" y="784"/>
                  </a:lnTo>
                  <a:lnTo>
                    <a:pt x="1397" y="784"/>
                  </a:lnTo>
                  <a:lnTo>
                    <a:pt x="1364" y="773"/>
                  </a:lnTo>
                  <a:lnTo>
                    <a:pt x="1342" y="762"/>
                  </a:lnTo>
                  <a:lnTo>
                    <a:pt x="1331" y="751"/>
                  </a:lnTo>
                  <a:lnTo>
                    <a:pt x="1331" y="365"/>
                  </a:lnTo>
                  <a:lnTo>
                    <a:pt x="1320" y="232"/>
                  </a:lnTo>
                  <a:lnTo>
                    <a:pt x="1309" y="144"/>
                  </a:lnTo>
                  <a:lnTo>
                    <a:pt x="1265" y="67"/>
                  </a:lnTo>
                  <a:lnTo>
                    <a:pt x="1232" y="34"/>
                  </a:lnTo>
                  <a:lnTo>
                    <a:pt x="1166" y="11"/>
                  </a:lnTo>
                  <a:lnTo>
                    <a:pt x="1067" y="0"/>
                  </a:lnTo>
                  <a:lnTo>
                    <a:pt x="957" y="23"/>
                  </a:lnTo>
                  <a:lnTo>
                    <a:pt x="880" y="67"/>
                  </a:lnTo>
                  <a:lnTo>
                    <a:pt x="825" y="122"/>
                  </a:lnTo>
                  <a:lnTo>
                    <a:pt x="792" y="188"/>
                  </a:lnTo>
                  <a:lnTo>
                    <a:pt x="770" y="100"/>
                  </a:lnTo>
                  <a:lnTo>
                    <a:pt x="715" y="45"/>
                  </a:lnTo>
                  <a:lnTo>
                    <a:pt x="660" y="23"/>
                  </a:lnTo>
                  <a:lnTo>
                    <a:pt x="594" y="0"/>
                  </a:lnTo>
                  <a:lnTo>
                    <a:pt x="539" y="0"/>
                  </a:lnTo>
                  <a:lnTo>
                    <a:pt x="418" y="23"/>
                  </a:lnTo>
                  <a:lnTo>
                    <a:pt x="330" y="100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9"/>
            <p:cNvSpPr>
              <a:spLocks noEditPoints="1"/>
            </p:cNvSpPr>
            <p:nvPr/>
          </p:nvSpPr>
          <p:spPr bwMode="auto">
            <a:xfrm>
              <a:off x="18495" y="19151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3"/>
                </a:cxn>
                <a:cxn ang="0">
                  <a:pos x="11" y="508"/>
                </a:cxn>
                <a:cxn ang="0">
                  <a:pos x="66" y="508"/>
                </a:cxn>
                <a:cxn ang="0">
                  <a:pos x="99" y="519"/>
                </a:cxn>
                <a:cxn ang="0">
                  <a:pos x="143" y="541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9"/>
                </a:cxn>
                <a:cxn ang="0">
                  <a:pos x="143" y="1181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1"/>
                </a:cxn>
                <a:cxn ang="0">
                  <a:pos x="275" y="1159"/>
                </a:cxn>
                <a:cxn ang="0">
                  <a:pos x="275" y="1126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3"/>
                </a:cxn>
                <a:cxn ang="0">
                  <a:pos x="99" y="155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42" y="177"/>
                </a:cxn>
                <a:cxn ang="0">
                  <a:pos x="264" y="166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3"/>
                  </a:lnTo>
                  <a:lnTo>
                    <a:pt x="11" y="508"/>
                  </a:lnTo>
                  <a:lnTo>
                    <a:pt x="66" y="508"/>
                  </a:lnTo>
                  <a:lnTo>
                    <a:pt x="99" y="519"/>
                  </a:lnTo>
                  <a:lnTo>
                    <a:pt x="143" y="541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9"/>
                  </a:lnTo>
                  <a:lnTo>
                    <a:pt x="143" y="1181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1"/>
                  </a:lnTo>
                  <a:lnTo>
                    <a:pt x="275" y="1159"/>
                  </a:lnTo>
                  <a:lnTo>
                    <a:pt x="275" y="1126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3"/>
                  </a:lnTo>
                  <a:lnTo>
                    <a:pt x="99" y="155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42" y="177"/>
                  </a:lnTo>
                  <a:lnTo>
                    <a:pt x="264" y="166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80"/>
            <p:cNvSpPr>
              <a:spLocks/>
            </p:cNvSpPr>
            <p:nvPr/>
          </p:nvSpPr>
          <p:spPr bwMode="auto">
            <a:xfrm>
              <a:off x="19023" y="19581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9"/>
                </a:cxn>
                <a:cxn ang="0">
                  <a:pos x="275" y="343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6"/>
                </a:cxn>
                <a:cxn ang="0">
                  <a:pos x="528" y="45"/>
                </a:cxn>
                <a:cxn ang="0">
                  <a:pos x="605" y="56"/>
                </a:cxn>
                <a:cxn ang="0">
                  <a:pos x="649" y="111"/>
                </a:cxn>
                <a:cxn ang="0">
                  <a:pos x="671" y="177"/>
                </a:cxn>
                <a:cxn ang="0">
                  <a:pos x="671" y="729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1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7"/>
                </a:cxn>
                <a:cxn ang="0">
                  <a:pos x="704" y="34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6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49" y="111"/>
                  </a:lnTo>
                  <a:lnTo>
                    <a:pt x="671" y="177"/>
                  </a:lnTo>
                  <a:lnTo>
                    <a:pt x="671" y="729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1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7"/>
                  </a:lnTo>
                  <a:lnTo>
                    <a:pt x="704" y="34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6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81"/>
            <p:cNvSpPr>
              <a:spLocks/>
            </p:cNvSpPr>
            <p:nvPr/>
          </p:nvSpPr>
          <p:spPr bwMode="auto">
            <a:xfrm>
              <a:off x="14458" y="21137"/>
              <a:ext cx="484" cy="883"/>
            </a:xfrm>
            <a:custGeom>
              <a:avLst/>
              <a:gdLst/>
              <a:ahLst/>
              <a:cxnLst>
                <a:cxn ang="0">
                  <a:pos x="297" y="33"/>
                </a:cxn>
                <a:cxn ang="0">
                  <a:pos x="297" y="0"/>
                </a:cxn>
                <a:cxn ang="0">
                  <a:pos x="264" y="0"/>
                </a:cxn>
                <a:cxn ang="0">
                  <a:pos x="165" y="56"/>
                </a:cxn>
                <a:cxn ang="0">
                  <a:pos x="77" y="78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77" y="133"/>
                </a:cxn>
                <a:cxn ang="0">
                  <a:pos x="198" y="100"/>
                </a:cxn>
                <a:cxn ang="0">
                  <a:pos x="198" y="795"/>
                </a:cxn>
                <a:cxn ang="0">
                  <a:pos x="187" y="806"/>
                </a:cxn>
                <a:cxn ang="0">
                  <a:pos x="187" y="817"/>
                </a:cxn>
                <a:cxn ang="0">
                  <a:pos x="165" y="828"/>
                </a:cxn>
                <a:cxn ang="0">
                  <a:pos x="143" y="828"/>
                </a:cxn>
                <a:cxn ang="0">
                  <a:pos x="110" y="839"/>
                </a:cxn>
                <a:cxn ang="0">
                  <a:pos x="11" y="839"/>
                </a:cxn>
                <a:cxn ang="0">
                  <a:pos x="11" y="883"/>
                </a:cxn>
                <a:cxn ang="0">
                  <a:pos x="484" y="883"/>
                </a:cxn>
                <a:cxn ang="0">
                  <a:pos x="484" y="839"/>
                </a:cxn>
                <a:cxn ang="0">
                  <a:pos x="385" y="839"/>
                </a:cxn>
                <a:cxn ang="0">
                  <a:pos x="352" y="828"/>
                </a:cxn>
                <a:cxn ang="0">
                  <a:pos x="330" y="828"/>
                </a:cxn>
                <a:cxn ang="0">
                  <a:pos x="308" y="817"/>
                </a:cxn>
                <a:cxn ang="0">
                  <a:pos x="308" y="806"/>
                </a:cxn>
                <a:cxn ang="0">
                  <a:pos x="297" y="795"/>
                </a:cxn>
                <a:cxn ang="0">
                  <a:pos x="297" y="773"/>
                </a:cxn>
                <a:cxn ang="0">
                  <a:pos x="297" y="33"/>
                </a:cxn>
              </a:cxnLst>
              <a:rect l="0" t="0" r="r" b="b"/>
              <a:pathLst>
                <a:path w="484" h="883">
                  <a:moveTo>
                    <a:pt x="297" y="33"/>
                  </a:moveTo>
                  <a:lnTo>
                    <a:pt x="297" y="0"/>
                  </a:lnTo>
                  <a:lnTo>
                    <a:pt x="264" y="0"/>
                  </a:lnTo>
                  <a:lnTo>
                    <a:pt x="165" y="56"/>
                  </a:lnTo>
                  <a:lnTo>
                    <a:pt x="77" y="78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77" y="133"/>
                  </a:lnTo>
                  <a:lnTo>
                    <a:pt x="198" y="100"/>
                  </a:lnTo>
                  <a:lnTo>
                    <a:pt x="198" y="795"/>
                  </a:lnTo>
                  <a:lnTo>
                    <a:pt x="187" y="806"/>
                  </a:lnTo>
                  <a:lnTo>
                    <a:pt x="187" y="817"/>
                  </a:lnTo>
                  <a:lnTo>
                    <a:pt x="165" y="828"/>
                  </a:lnTo>
                  <a:lnTo>
                    <a:pt x="143" y="828"/>
                  </a:lnTo>
                  <a:lnTo>
                    <a:pt x="110" y="839"/>
                  </a:lnTo>
                  <a:lnTo>
                    <a:pt x="11" y="839"/>
                  </a:lnTo>
                  <a:lnTo>
                    <a:pt x="11" y="883"/>
                  </a:lnTo>
                  <a:lnTo>
                    <a:pt x="484" y="883"/>
                  </a:lnTo>
                  <a:lnTo>
                    <a:pt x="484" y="839"/>
                  </a:lnTo>
                  <a:lnTo>
                    <a:pt x="385" y="839"/>
                  </a:lnTo>
                  <a:lnTo>
                    <a:pt x="352" y="828"/>
                  </a:lnTo>
                  <a:lnTo>
                    <a:pt x="330" y="828"/>
                  </a:lnTo>
                  <a:lnTo>
                    <a:pt x="308" y="817"/>
                  </a:lnTo>
                  <a:lnTo>
                    <a:pt x="308" y="806"/>
                  </a:lnTo>
                  <a:lnTo>
                    <a:pt x="297" y="795"/>
                  </a:lnTo>
                  <a:lnTo>
                    <a:pt x="297" y="773"/>
                  </a:lnTo>
                  <a:lnTo>
                    <a:pt x="297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82"/>
            <p:cNvSpPr>
              <a:spLocks noEditPoints="1"/>
            </p:cNvSpPr>
            <p:nvPr/>
          </p:nvSpPr>
          <p:spPr bwMode="auto">
            <a:xfrm>
              <a:off x="15217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83"/>
            <p:cNvSpPr>
              <a:spLocks/>
            </p:cNvSpPr>
            <p:nvPr/>
          </p:nvSpPr>
          <p:spPr bwMode="auto">
            <a:xfrm>
              <a:off x="16361" y="21093"/>
              <a:ext cx="649" cy="938"/>
            </a:xfrm>
            <a:custGeom>
              <a:avLst/>
              <a:gdLst/>
              <a:ahLst/>
              <a:cxnLst>
                <a:cxn ang="0">
                  <a:pos x="319" y="11"/>
                </a:cxn>
                <a:cxn ang="0">
                  <a:pos x="297" y="0"/>
                </a:cxn>
                <a:cxn ang="0">
                  <a:pos x="253" y="11"/>
                </a:cxn>
                <a:cxn ang="0">
                  <a:pos x="132" y="22"/>
                </a:cxn>
                <a:cxn ang="0">
                  <a:pos x="99" y="33"/>
                </a:cxn>
                <a:cxn ang="0">
                  <a:pos x="110" y="66"/>
                </a:cxn>
                <a:cxn ang="0">
                  <a:pos x="198" y="77"/>
                </a:cxn>
                <a:cxn ang="0">
                  <a:pos x="11" y="872"/>
                </a:cxn>
                <a:cxn ang="0">
                  <a:pos x="0" y="916"/>
                </a:cxn>
                <a:cxn ang="0">
                  <a:pos x="66" y="938"/>
                </a:cxn>
                <a:cxn ang="0">
                  <a:pos x="121" y="861"/>
                </a:cxn>
                <a:cxn ang="0">
                  <a:pos x="176" y="629"/>
                </a:cxn>
                <a:cxn ang="0">
                  <a:pos x="264" y="640"/>
                </a:cxn>
                <a:cxn ang="0">
                  <a:pos x="319" y="673"/>
                </a:cxn>
                <a:cxn ang="0">
                  <a:pos x="341" y="762"/>
                </a:cxn>
                <a:cxn ang="0">
                  <a:pos x="330" y="806"/>
                </a:cxn>
                <a:cxn ang="0">
                  <a:pos x="352" y="883"/>
                </a:cxn>
                <a:cxn ang="0">
                  <a:pos x="407" y="927"/>
                </a:cxn>
                <a:cxn ang="0">
                  <a:pos x="473" y="938"/>
                </a:cxn>
                <a:cxn ang="0">
                  <a:pos x="583" y="872"/>
                </a:cxn>
                <a:cxn ang="0">
                  <a:pos x="638" y="728"/>
                </a:cxn>
                <a:cxn ang="0">
                  <a:pos x="605" y="717"/>
                </a:cxn>
                <a:cxn ang="0">
                  <a:pos x="594" y="751"/>
                </a:cxn>
                <a:cxn ang="0">
                  <a:pos x="550" y="850"/>
                </a:cxn>
                <a:cxn ang="0">
                  <a:pos x="473" y="905"/>
                </a:cxn>
                <a:cxn ang="0">
                  <a:pos x="440" y="883"/>
                </a:cxn>
                <a:cxn ang="0">
                  <a:pos x="429" y="795"/>
                </a:cxn>
                <a:cxn ang="0">
                  <a:pos x="440" y="751"/>
                </a:cxn>
                <a:cxn ang="0">
                  <a:pos x="429" y="673"/>
                </a:cxn>
                <a:cxn ang="0">
                  <a:pos x="330" y="607"/>
                </a:cxn>
                <a:cxn ang="0">
                  <a:pos x="231" y="596"/>
                </a:cxn>
                <a:cxn ang="0">
                  <a:pos x="319" y="519"/>
                </a:cxn>
                <a:cxn ang="0">
                  <a:pos x="407" y="442"/>
                </a:cxn>
                <a:cxn ang="0">
                  <a:pos x="550" y="375"/>
                </a:cxn>
                <a:cxn ang="0">
                  <a:pos x="583" y="386"/>
                </a:cxn>
                <a:cxn ang="0">
                  <a:pos x="561" y="408"/>
                </a:cxn>
                <a:cxn ang="0">
                  <a:pos x="528" y="442"/>
                </a:cxn>
                <a:cxn ang="0">
                  <a:pos x="572" y="519"/>
                </a:cxn>
                <a:cxn ang="0">
                  <a:pos x="616" y="508"/>
                </a:cxn>
                <a:cxn ang="0">
                  <a:pos x="649" y="464"/>
                </a:cxn>
                <a:cxn ang="0">
                  <a:pos x="638" y="386"/>
                </a:cxn>
                <a:cxn ang="0">
                  <a:pos x="583" y="342"/>
                </a:cxn>
                <a:cxn ang="0">
                  <a:pos x="473" y="353"/>
                </a:cxn>
                <a:cxn ang="0">
                  <a:pos x="341" y="453"/>
                </a:cxn>
                <a:cxn ang="0">
                  <a:pos x="231" y="541"/>
                </a:cxn>
                <a:cxn ang="0">
                  <a:pos x="319" y="44"/>
                </a:cxn>
              </a:cxnLst>
              <a:rect l="0" t="0" r="r" b="b"/>
              <a:pathLst>
                <a:path w="649" h="938">
                  <a:moveTo>
                    <a:pt x="319" y="44"/>
                  </a:moveTo>
                  <a:lnTo>
                    <a:pt x="319" y="11"/>
                  </a:lnTo>
                  <a:lnTo>
                    <a:pt x="308" y="11"/>
                  </a:lnTo>
                  <a:lnTo>
                    <a:pt x="297" y="0"/>
                  </a:lnTo>
                  <a:lnTo>
                    <a:pt x="275" y="0"/>
                  </a:lnTo>
                  <a:lnTo>
                    <a:pt x="253" y="11"/>
                  </a:lnTo>
                  <a:lnTo>
                    <a:pt x="154" y="11"/>
                  </a:lnTo>
                  <a:lnTo>
                    <a:pt x="132" y="22"/>
                  </a:lnTo>
                  <a:lnTo>
                    <a:pt x="110" y="22"/>
                  </a:lnTo>
                  <a:lnTo>
                    <a:pt x="99" y="33"/>
                  </a:lnTo>
                  <a:lnTo>
                    <a:pt x="99" y="55"/>
                  </a:lnTo>
                  <a:lnTo>
                    <a:pt x="110" y="66"/>
                  </a:lnTo>
                  <a:lnTo>
                    <a:pt x="187" y="66"/>
                  </a:lnTo>
                  <a:lnTo>
                    <a:pt x="198" y="77"/>
                  </a:lnTo>
                  <a:lnTo>
                    <a:pt x="198" y="122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0" y="916"/>
                  </a:lnTo>
                  <a:lnTo>
                    <a:pt x="22" y="938"/>
                  </a:lnTo>
                  <a:lnTo>
                    <a:pt x="66" y="938"/>
                  </a:lnTo>
                  <a:lnTo>
                    <a:pt x="88" y="927"/>
                  </a:lnTo>
                  <a:lnTo>
                    <a:pt x="121" y="861"/>
                  </a:lnTo>
                  <a:lnTo>
                    <a:pt x="143" y="728"/>
                  </a:lnTo>
                  <a:lnTo>
                    <a:pt x="176" y="629"/>
                  </a:lnTo>
                  <a:lnTo>
                    <a:pt x="220" y="629"/>
                  </a:lnTo>
                  <a:lnTo>
                    <a:pt x="264" y="640"/>
                  </a:lnTo>
                  <a:lnTo>
                    <a:pt x="297" y="662"/>
                  </a:lnTo>
                  <a:lnTo>
                    <a:pt x="319" y="673"/>
                  </a:lnTo>
                  <a:lnTo>
                    <a:pt x="341" y="740"/>
                  </a:lnTo>
                  <a:lnTo>
                    <a:pt x="341" y="762"/>
                  </a:lnTo>
                  <a:lnTo>
                    <a:pt x="330" y="784"/>
                  </a:lnTo>
                  <a:lnTo>
                    <a:pt x="330" y="806"/>
                  </a:lnTo>
                  <a:lnTo>
                    <a:pt x="341" y="850"/>
                  </a:lnTo>
                  <a:lnTo>
                    <a:pt x="352" y="883"/>
                  </a:lnTo>
                  <a:lnTo>
                    <a:pt x="374" y="905"/>
                  </a:lnTo>
                  <a:lnTo>
                    <a:pt x="407" y="927"/>
                  </a:lnTo>
                  <a:lnTo>
                    <a:pt x="440" y="938"/>
                  </a:lnTo>
                  <a:lnTo>
                    <a:pt x="473" y="938"/>
                  </a:lnTo>
                  <a:lnTo>
                    <a:pt x="539" y="916"/>
                  </a:lnTo>
                  <a:lnTo>
                    <a:pt x="583" y="872"/>
                  </a:lnTo>
                  <a:lnTo>
                    <a:pt x="638" y="762"/>
                  </a:lnTo>
                  <a:lnTo>
                    <a:pt x="638" y="728"/>
                  </a:lnTo>
                  <a:lnTo>
                    <a:pt x="627" y="717"/>
                  </a:lnTo>
                  <a:lnTo>
                    <a:pt x="605" y="717"/>
                  </a:lnTo>
                  <a:lnTo>
                    <a:pt x="605" y="728"/>
                  </a:lnTo>
                  <a:lnTo>
                    <a:pt x="594" y="751"/>
                  </a:lnTo>
                  <a:lnTo>
                    <a:pt x="572" y="817"/>
                  </a:lnTo>
                  <a:lnTo>
                    <a:pt x="550" y="850"/>
                  </a:lnTo>
                  <a:lnTo>
                    <a:pt x="506" y="894"/>
                  </a:lnTo>
                  <a:lnTo>
                    <a:pt x="473" y="905"/>
                  </a:lnTo>
                  <a:lnTo>
                    <a:pt x="451" y="894"/>
                  </a:lnTo>
                  <a:lnTo>
                    <a:pt x="440" y="883"/>
                  </a:lnTo>
                  <a:lnTo>
                    <a:pt x="429" y="861"/>
                  </a:lnTo>
                  <a:lnTo>
                    <a:pt x="429" y="795"/>
                  </a:lnTo>
                  <a:lnTo>
                    <a:pt x="440" y="773"/>
                  </a:lnTo>
                  <a:lnTo>
                    <a:pt x="440" y="751"/>
                  </a:lnTo>
                  <a:lnTo>
                    <a:pt x="451" y="728"/>
                  </a:lnTo>
                  <a:lnTo>
                    <a:pt x="429" y="673"/>
                  </a:lnTo>
                  <a:lnTo>
                    <a:pt x="385" y="629"/>
                  </a:lnTo>
                  <a:lnTo>
                    <a:pt x="330" y="607"/>
                  </a:lnTo>
                  <a:lnTo>
                    <a:pt x="275" y="596"/>
                  </a:lnTo>
                  <a:lnTo>
                    <a:pt x="231" y="596"/>
                  </a:lnTo>
                  <a:lnTo>
                    <a:pt x="297" y="552"/>
                  </a:lnTo>
                  <a:lnTo>
                    <a:pt x="319" y="519"/>
                  </a:lnTo>
                  <a:lnTo>
                    <a:pt x="341" y="508"/>
                  </a:lnTo>
                  <a:lnTo>
                    <a:pt x="407" y="442"/>
                  </a:lnTo>
                  <a:lnTo>
                    <a:pt x="473" y="397"/>
                  </a:lnTo>
                  <a:lnTo>
                    <a:pt x="550" y="375"/>
                  </a:lnTo>
                  <a:lnTo>
                    <a:pt x="561" y="375"/>
                  </a:lnTo>
                  <a:lnTo>
                    <a:pt x="583" y="386"/>
                  </a:lnTo>
                  <a:lnTo>
                    <a:pt x="594" y="397"/>
                  </a:lnTo>
                  <a:lnTo>
                    <a:pt x="561" y="408"/>
                  </a:lnTo>
                  <a:lnTo>
                    <a:pt x="539" y="420"/>
                  </a:lnTo>
                  <a:lnTo>
                    <a:pt x="528" y="442"/>
                  </a:lnTo>
                  <a:lnTo>
                    <a:pt x="528" y="497"/>
                  </a:lnTo>
                  <a:lnTo>
                    <a:pt x="572" y="519"/>
                  </a:lnTo>
                  <a:lnTo>
                    <a:pt x="594" y="519"/>
                  </a:lnTo>
                  <a:lnTo>
                    <a:pt x="616" y="508"/>
                  </a:lnTo>
                  <a:lnTo>
                    <a:pt x="638" y="486"/>
                  </a:lnTo>
                  <a:lnTo>
                    <a:pt x="649" y="464"/>
                  </a:lnTo>
                  <a:lnTo>
                    <a:pt x="649" y="408"/>
                  </a:lnTo>
                  <a:lnTo>
                    <a:pt x="638" y="386"/>
                  </a:lnTo>
                  <a:lnTo>
                    <a:pt x="616" y="364"/>
                  </a:lnTo>
                  <a:lnTo>
                    <a:pt x="583" y="342"/>
                  </a:lnTo>
                  <a:lnTo>
                    <a:pt x="550" y="342"/>
                  </a:lnTo>
                  <a:lnTo>
                    <a:pt x="473" y="353"/>
                  </a:lnTo>
                  <a:lnTo>
                    <a:pt x="407" y="397"/>
                  </a:lnTo>
                  <a:lnTo>
                    <a:pt x="341" y="453"/>
                  </a:lnTo>
                  <a:lnTo>
                    <a:pt x="286" y="508"/>
                  </a:lnTo>
                  <a:lnTo>
                    <a:pt x="231" y="541"/>
                  </a:lnTo>
                  <a:lnTo>
                    <a:pt x="187" y="574"/>
                  </a:lnTo>
                  <a:lnTo>
                    <a:pt x="319" y="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584"/>
            <p:cNvSpPr>
              <a:spLocks noEditPoints="1"/>
            </p:cNvSpPr>
            <p:nvPr/>
          </p:nvSpPr>
          <p:spPr bwMode="auto">
            <a:xfrm>
              <a:off x="17230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585"/>
            <p:cNvSpPr>
              <a:spLocks/>
            </p:cNvSpPr>
            <p:nvPr/>
          </p:nvSpPr>
          <p:spPr bwMode="auto">
            <a:xfrm>
              <a:off x="18363" y="21115"/>
              <a:ext cx="1210" cy="905"/>
            </a:xfrm>
            <a:custGeom>
              <a:avLst/>
              <a:gdLst/>
              <a:ahLst/>
              <a:cxnLst>
                <a:cxn ang="0">
                  <a:pos x="671" y="364"/>
                </a:cxn>
                <a:cxn ang="0">
                  <a:pos x="671" y="353"/>
                </a:cxn>
                <a:cxn ang="0">
                  <a:pos x="693" y="331"/>
                </a:cxn>
                <a:cxn ang="0">
                  <a:pos x="946" y="155"/>
                </a:cxn>
                <a:cxn ang="0">
                  <a:pos x="1111" y="55"/>
                </a:cxn>
                <a:cxn ang="0">
                  <a:pos x="1199" y="44"/>
                </a:cxn>
                <a:cxn ang="0">
                  <a:pos x="1210" y="11"/>
                </a:cxn>
                <a:cxn ang="0">
                  <a:pos x="924" y="0"/>
                </a:cxn>
                <a:cxn ang="0">
                  <a:pos x="913" y="33"/>
                </a:cxn>
                <a:cxn ang="0">
                  <a:pos x="946" y="44"/>
                </a:cxn>
                <a:cxn ang="0">
                  <a:pos x="957" y="89"/>
                </a:cxn>
                <a:cxn ang="0">
                  <a:pos x="902" y="133"/>
                </a:cxn>
                <a:cxn ang="0">
                  <a:pos x="462" y="100"/>
                </a:cxn>
                <a:cxn ang="0">
                  <a:pos x="484" y="55"/>
                </a:cxn>
                <a:cxn ang="0">
                  <a:pos x="605" y="44"/>
                </a:cxn>
                <a:cxn ang="0">
                  <a:pos x="616" y="11"/>
                </a:cxn>
                <a:cxn ang="0">
                  <a:pos x="231" y="0"/>
                </a:cxn>
                <a:cxn ang="0">
                  <a:pos x="220" y="33"/>
                </a:cxn>
                <a:cxn ang="0">
                  <a:pos x="330" y="44"/>
                </a:cxn>
                <a:cxn ang="0">
                  <a:pos x="341" y="100"/>
                </a:cxn>
                <a:cxn ang="0">
                  <a:pos x="154" y="828"/>
                </a:cxn>
                <a:cxn ang="0">
                  <a:pos x="132" y="850"/>
                </a:cxn>
                <a:cxn ang="0">
                  <a:pos x="88" y="861"/>
                </a:cxn>
                <a:cxn ang="0">
                  <a:pos x="11" y="872"/>
                </a:cxn>
                <a:cxn ang="0">
                  <a:pos x="11" y="894"/>
                </a:cxn>
                <a:cxn ang="0">
                  <a:pos x="385" y="905"/>
                </a:cxn>
                <a:cxn ang="0">
                  <a:pos x="396" y="861"/>
                </a:cxn>
                <a:cxn ang="0">
                  <a:pos x="308" y="850"/>
                </a:cxn>
                <a:cxn ang="0">
                  <a:pos x="275" y="839"/>
                </a:cxn>
                <a:cxn ang="0">
                  <a:pos x="286" y="773"/>
                </a:cxn>
                <a:cxn ang="0">
                  <a:pos x="341" y="574"/>
                </a:cxn>
                <a:cxn ang="0">
                  <a:pos x="748" y="795"/>
                </a:cxn>
                <a:cxn ang="0">
                  <a:pos x="759" y="839"/>
                </a:cxn>
                <a:cxn ang="0">
                  <a:pos x="737" y="850"/>
                </a:cxn>
                <a:cxn ang="0">
                  <a:pos x="682" y="861"/>
                </a:cxn>
                <a:cxn ang="0">
                  <a:pos x="671" y="905"/>
                </a:cxn>
                <a:cxn ang="0">
                  <a:pos x="1012" y="894"/>
                </a:cxn>
                <a:cxn ang="0">
                  <a:pos x="968" y="861"/>
                </a:cxn>
                <a:cxn ang="0">
                  <a:pos x="935" y="850"/>
                </a:cxn>
                <a:cxn ang="0">
                  <a:pos x="902" y="817"/>
                </a:cxn>
              </a:cxnLst>
              <a:rect l="0" t="0" r="r" b="b"/>
              <a:pathLst>
                <a:path w="1210" h="905">
                  <a:moveTo>
                    <a:pt x="671" y="375"/>
                  </a:moveTo>
                  <a:lnTo>
                    <a:pt x="671" y="364"/>
                  </a:lnTo>
                  <a:lnTo>
                    <a:pt x="660" y="353"/>
                  </a:lnTo>
                  <a:lnTo>
                    <a:pt x="671" y="353"/>
                  </a:lnTo>
                  <a:lnTo>
                    <a:pt x="671" y="342"/>
                  </a:lnTo>
                  <a:lnTo>
                    <a:pt x="693" y="331"/>
                  </a:lnTo>
                  <a:lnTo>
                    <a:pt x="825" y="232"/>
                  </a:lnTo>
                  <a:lnTo>
                    <a:pt x="946" y="155"/>
                  </a:lnTo>
                  <a:lnTo>
                    <a:pt x="1034" y="100"/>
                  </a:lnTo>
                  <a:lnTo>
                    <a:pt x="1111" y="55"/>
                  </a:lnTo>
                  <a:lnTo>
                    <a:pt x="1177" y="44"/>
                  </a:lnTo>
                  <a:lnTo>
                    <a:pt x="1199" y="44"/>
                  </a:lnTo>
                  <a:lnTo>
                    <a:pt x="1210" y="33"/>
                  </a:lnTo>
                  <a:lnTo>
                    <a:pt x="1210" y="11"/>
                  </a:lnTo>
                  <a:lnTo>
                    <a:pt x="1199" y="0"/>
                  </a:lnTo>
                  <a:lnTo>
                    <a:pt x="924" y="0"/>
                  </a:lnTo>
                  <a:lnTo>
                    <a:pt x="913" y="11"/>
                  </a:lnTo>
                  <a:lnTo>
                    <a:pt x="913" y="33"/>
                  </a:lnTo>
                  <a:lnTo>
                    <a:pt x="924" y="44"/>
                  </a:lnTo>
                  <a:lnTo>
                    <a:pt x="946" y="44"/>
                  </a:lnTo>
                  <a:lnTo>
                    <a:pt x="968" y="66"/>
                  </a:lnTo>
                  <a:lnTo>
                    <a:pt x="957" y="89"/>
                  </a:lnTo>
                  <a:lnTo>
                    <a:pt x="924" y="122"/>
                  </a:lnTo>
                  <a:lnTo>
                    <a:pt x="902" y="133"/>
                  </a:lnTo>
                  <a:lnTo>
                    <a:pt x="352" y="519"/>
                  </a:lnTo>
                  <a:lnTo>
                    <a:pt x="462" y="100"/>
                  </a:lnTo>
                  <a:lnTo>
                    <a:pt x="462" y="78"/>
                  </a:lnTo>
                  <a:lnTo>
                    <a:pt x="484" y="55"/>
                  </a:lnTo>
                  <a:lnTo>
                    <a:pt x="506" y="44"/>
                  </a:lnTo>
                  <a:lnTo>
                    <a:pt x="605" y="44"/>
                  </a:lnTo>
                  <a:lnTo>
                    <a:pt x="616" y="33"/>
                  </a:lnTo>
                  <a:lnTo>
                    <a:pt x="616" y="11"/>
                  </a:lnTo>
                  <a:lnTo>
                    <a:pt x="605" y="0"/>
                  </a:lnTo>
                  <a:lnTo>
                    <a:pt x="231" y="0"/>
                  </a:lnTo>
                  <a:lnTo>
                    <a:pt x="220" y="11"/>
                  </a:lnTo>
                  <a:lnTo>
                    <a:pt x="220" y="33"/>
                  </a:lnTo>
                  <a:lnTo>
                    <a:pt x="231" y="44"/>
                  </a:lnTo>
                  <a:lnTo>
                    <a:pt x="330" y="44"/>
                  </a:lnTo>
                  <a:lnTo>
                    <a:pt x="341" y="55"/>
                  </a:lnTo>
                  <a:lnTo>
                    <a:pt x="341" y="100"/>
                  </a:lnTo>
                  <a:lnTo>
                    <a:pt x="165" y="806"/>
                  </a:lnTo>
                  <a:lnTo>
                    <a:pt x="154" y="828"/>
                  </a:lnTo>
                  <a:lnTo>
                    <a:pt x="154" y="839"/>
                  </a:lnTo>
                  <a:lnTo>
                    <a:pt x="132" y="850"/>
                  </a:lnTo>
                  <a:lnTo>
                    <a:pt x="121" y="850"/>
                  </a:lnTo>
                  <a:lnTo>
                    <a:pt x="88" y="861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11" y="894"/>
                  </a:lnTo>
                  <a:lnTo>
                    <a:pt x="11" y="905"/>
                  </a:lnTo>
                  <a:lnTo>
                    <a:pt x="385" y="905"/>
                  </a:lnTo>
                  <a:lnTo>
                    <a:pt x="396" y="894"/>
                  </a:lnTo>
                  <a:lnTo>
                    <a:pt x="396" y="861"/>
                  </a:lnTo>
                  <a:lnTo>
                    <a:pt x="330" y="861"/>
                  </a:lnTo>
                  <a:lnTo>
                    <a:pt x="308" y="850"/>
                  </a:lnTo>
                  <a:lnTo>
                    <a:pt x="286" y="850"/>
                  </a:lnTo>
                  <a:lnTo>
                    <a:pt x="275" y="839"/>
                  </a:lnTo>
                  <a:lnTo>
                    <a:pt x="275" y="817"/>
                  </a:lnTo>
                  <a:lnTo>
                    <a:pt x="286" y="773"/>
                  </a:lnTo>
                  <a:lnTo>
                    <a:pt x="308" y="695"/>
                  </a:lnTo>
                  <a:lnTo>
                    <a:pt x="341" y="574"/>
                  </a:lnTo>
                  <a:lnTo>
                    <a:pt x="561" y="420"/>
                  </a:lnTo>
                  <a:lnTo>
                    <a:pt x="748" y="795"/>
                  </a:lnTo>
                  <a:lnTo>
                    <a:pt x="759" y="806"/>
                  </a:lnTo>
                  <a:lnTo>
                    <a:pt x="759" y="839"/>
                  </a:lnTo>
                  <a:lnTo>
                    <a:pt x="748" y="850"/>
                  </a:lnTo>
                  <a:lnTo>
                    <a:pt x="737" y="850"/>
                  </a:lnTo>
                  <a:lnTo>
                    <a:pt x="715" y="861"/>
                  </a:lnTo>
                  <a:lnTo>
                    <a:pt x="682" y="861"/>
                  </a:lnTo>
                  <a:lnTo>
                    <a:pt x="671" y="872"/>
                  </a:lnTo>
                  <a:lnTo>
                    <a:pt x="671" y="905"/>
                  </a:lnTo>
                  <a:lnTo>
                    <a:pt x="1001" y="905"/>
                  </a:lnTo>
                  <a:lnTo>
                    <a:pt x="1012" y="894"/>
                  </a:lnTo>
                  <a:lnTo>
                    <a:pt x="1012" y="861"/>
                  </a:lnTo>
                  <a:lnTo>
                    <a:pt x="968" y="861"/>
                  </a:lnTo>
                  <a:lnTo>
                    <a:pt x="946" y="850"/>
                  </a:lnTo>
                  <a:lnTo>
                    <a:pt x="935" y="850"/>
                  </a:lnTo>
                  <a:lnTo>
                    <a:pt x="913" y="839"/>
                  </a:lnTo>
                  <a:lnTo>
                    <a:pt x="902" y="817"/>
                  </a:lnTo>
                  <a:lnTo>
                    <a:pt x="671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86"/>
            <p:cNvSpPr>
              <a:spLocks noEditPoints="1"/>
            </p:cNvSpPr>
            <p:nvPr/>
          </p:nvSpPr>
          <p:spPr bwMode="auto">
            <a:xfrm>
              <a:off x="20442" y="19581"/>
              <a:ext cx="726" cy="861"/>
            </a:xfrm>
            <a:custGeom>
              <a:avLst/>
              <a:gdLst/>
              <a:ahLst/>
              <a:cxnLst>
                <a:cxn ang="0">
                  <a:pos x="264" y="398"/>
                </a:cxn>
                <a:cxn ang="0">
                  <a:pos x="341" y="398"/>
                </a:cxn>
                <a:cxn ang="0">
                  <a:pos x="451" y="387"/>
                </a:cxn>
                <a:cxn ang="0">
                  <a:pos x="561" y="354"/>
                </a:cxn>
                <a:cxn ang="0">
                  <a:pos x="638" y="309"/>
                </a:cxn>
                <a:cxn ang="0">
                  <a:pos x="682" y="243"/>
                </a:cxn>
                <a:cxn ang="0">
                  <a:pos x="693" y="199"/>
                </a:cxn>
                <a:cxn ang="0">
                  <a:pos x="693" y="166"/>
                </a:cxn>
                <a:cxn ang="0">
                  <a:pos x="682" y="100"/>
                </a:cxn>
                <a:cxn ang="0">
                  <a:pos x="649" y="45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6"/>
                </a:cxn>
                <a:cxn ang="0">
                  <a:pos x="165" y="133"/>
                </a:cxn>
                <a:cxn ang="0">
                  <a:pos x="77" y="232"/>
                </a:cxn>
                <a:cxn ang="0">
                  <a:pos x="22" y="365"/>
                </a:cxn>
                <a:cxn ang="0">
                  <a:pos x="0" y="519"/>
                </a:cxn>
                <a:cxn ang="0">
                  <a:pos x="22" y="652"/>
                </a:cxn>
                <a:cxn ang="0">
                  <a:pos x="77" y="762"/>
                </a:cxn>
                <a:cxn ang="0">
                  <a:pos x="176" y="828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1" y="784"/>
                </a:cxn>
                <a:cxn ang="0">
                  <a:pos x="649" y="729"/>
                </a:cxn>
                <a:cxn ang="0">
                  <a:pos x="704" y="663"/>
                </a:cxn>
                <a:cxn ang="0">
                  <a:pos x="726" y="640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93" y="607"/>
                </a:cxn>
                <a:cxn ang="0">
                  <a:pos x="693" y="618"/>
                </a:cxn>
                <a:cxn ang="0">
                  <a:pos x="682" y="629"/>
                </a:cxn>
                <a:cxn ang="0">
                  <a:pos x="583" y="718"/>
                </a:cxn>
                <a:cxn ang="0">
                  <a:pos x="484" y="773"/>
                </a:cxn>
                <a:cxn ang="0">
                  <a:pos x="396" y="806"/>
                </a:cxn>
                <a:cxn ang="0">
                  <a:pos x="330" y="817"/>
                </a:cxn>
                <a:cxn ang="0">
                  <a:pos x="297" y="817"/>
                </a:cxn>
                <a:cxn ang="0">
                  <a:pos x="220" y="806"/>
                </a:cxn>
                <a:cxn ang="0">
                  <a:pos x="176" y="762"/>
                </a:cxn>
                <a:cxn ang="0">
                  <a:pos x="154" y="707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7"/>
                </a:cxn>
                <a:cxn ang="0">
                  <a:pos x="165" y="398"/>
                </a:cxn>
                <a:cxn ang="0">
                  <a:pos x="264" y="398"/>
                </a:cxn>
                <a:cxn ang="0">
                  <a:pos x="176" y="354"/>
                </a:cxn>
                <a:cxn ang="0">
                  <a:pos x="220" y="232"/>
                </a:cxn>
                <a:cxn ang="0">
                  <a:pos x="286" y="144"/>
                </a:cxn>
                <a:cxn ang="0">
                  <a:pos x="341" y="89"/>
                </a:cxn>
                <a:cxn ang="0">
                  <a:pos x="407" y="56"/>
                </a:cxn>
                <a:cxn ang="0">
                  <a:pos x="462" y="45"/>
                </a:cxn>
                <a:cxn ang="0">
                  <a:pos x="539" y="45"/>
                </a:cxn>
                <a:cxn ang="0">
                  <a:pos x="572" y="56"/>
                </a:cxn>
                <a:cxn ang="0">
                  <a:pos x="616" y="100"/>
                </a:cxn>
                <a:cxn ang="0">
                  <a:pos x="638" y="166"/>
                </a:cxn>
                <a:cxn ang="0">
                  <a:pos x="616" y="243"/>
                </a:cxn>
                <a:cxn ang="0">
                  <a:pos x="550" y="298"/>
                </a:cxn>
                <a:cxn ang="0">
                  <a:pos x="473" y="332"/>
                </a:cxn>
                <a:cxn ang="0">
                  <a:pos x="385" y="354"/>
                </a:cxn>
                <a:cxn ang="0">
                  <a:pos x="253" y="354"/>
                </a:cxn>
                <a:cxn ang="0">
                  <a:pos x="176" y="354"/>
                </a:cxn>
              </a:cxnLst>
              <a:rect l="0" t="0" r="r" b="b"/>
              <a:pathLst>
                <a:path w="726" h="861">
                  <a:moveTo>
                    <a:pt x="264" y="398"/>
                  </a:moveTo>
                  <a:lnTo>
                    <a:pt x="341" y="398"/>
                  </a:lnTo>
                  <a:lnTo>
                    <a:pt x="451" y="387"/>
                  </a:lnTo>
                  <a:lnTo>
                    <a:pt x="561" y="354"/>
                  </a:lnTo>
                  <a:lnTo>
                    <a:pt x="638" y="309"/>
                  </a:lnTo>
                  <a:lnTo>
                    <a:pt x="682" y="243"/>
                  </a:lnTo>
                  <a:lnTo>
                    <a:pt x="693" y="199"/>
                  </a:lnTo>
                  <a:lnTo>
                    <a:pt x="693" y="166"/>
                  </a:lnTo>
                  <a:lnTo>
                    <a:pt x="682" y="100"/>
                  </a:lnTo>
                  <a:lnTo>
                    <a:pt x="649" y="45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6"/>
                  </a:lnTo>
                  <a:lnTo>
                    <a:pt x="165" y="133"/>
                  </a:lnTo>
                  <a:lnTo>
                    <a:pt x="77" y="232"/>
                  </a:lnTo>
                  <a:lnTo>
                    <a:pt x="22" y="365"/>
                  </a:lnTo>
                  <a:lnTo>
                    <a:pt x="0" y="519"/>
                  </a:lnTo>
                  <a:lnTo>
                    <a:pt x="22" y="652"/>
                  </a:lnTo>
                  <a:lnTo>
                    <a:pt x="77" y="762"/>
                  </a:lnTo>
                  <a:lnTo>
                    <a:pt x="176" y="828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1" y="784"/>
                  </a:lnTo>
                  <a:lnTo>
                    <a:pt x="649" y="729"/>
                  </a:lnTo>
                  <a:lnTo>
                    <a:pt x="704" y="663"/>
                  </a:lnTo>
                  <a:lnTo>
                    <a:pt x="726" y="640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93" y="607"/>
                  </a:lnTo>
                  <a:lnTo>
                    <a:pt x="693" y="618"/>
                  </a:lnTo>
                  <a:lnTo>
                    <a:pt x="682" y="629"/>
                  </a:lnTo>
                  <a:lnTo>
                    <a:pt x="583" y="718"/>
                  </a:lnTo>
                  <a:lnTo>
                    <a:pt x="484" y="773"/>
                  </a:lnTo>
                  <a:lnTo>
                    <a:pt x="396" y="806"/>
                  </a:lnTo>
                  <a:lnTo>
                    <a:pt x="330" y="817"/>
                  </a:lnTo>
                  <a:lnTo>
                    <a:pt x="297" y="817"/>
                  </a:lnTo>
                  <a:lnTo>
                    <a:pt x="220" y="806"/>
                  </a:lnTo>
                  <a:lnTo>
                    <a:pt x="176" y="762"/>
                  </a:lnTo>
                  <a:lnTo>
                    <a:pt x="154" y="707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7"/>
                  </a:lnTo>
                  <a:lnTo>
                    <a:pt x="165" y="398"/>
                  </a:lnTo>
                  <a:lnTo>
                    <a:pt x="264" y="398"/>
                  </a:lnTo>
                  <a:close/>
                  <a:moveTo>
                    <a:pt x="176" y="354"/>
                  </a:moveTo>
                  <a:lnTo>
                    <a:pt x="220" y="232"/>
                  </a:lnTo>
                  <a:lnTo>
                    <a:pt x="286" y="144"/>
                  </a:lnTo>
                  <a:lnTo>
                    <a:pt x="341" y="89"/>
                  </a:lnTo>
                  <a:lnTo>
                    <a:pt x="407" y="56"/>
                  </a:lnTo>
                  <a:lnTo>
                    <a:pt x="462" y="45"/>
                  </a:lnTo>
                  <a:lnTo>
                    <a:pt x="539" y="45"/>
                  </a:lnTo>
                  <a:lnTo>
                    <a:pt x="572" y="56"/>
                  </a:lnTo>
                  <a:lnTo>
                    <a:pt x="616" y="100"/>
                  </a:lnTo>
                  <a:lnTo>
                    <a:pt x="638" y="166"/>
                  </a:lnTo>
                  <a:lnTo>
                    <a:pt x="616" y="243"/>
                  </a:lnTo>
                  <a:lnTo>
                    <a:pt x="550" y="298"/>
                  </a:lnTo>
                  <a:lnTo>
                    <a:pt x="473" y="332"/>
                  </a:lnTo>
                  <a:lnTo>
                    <a:pt x="385" y="354"/>
                  </a:lnTo>
                  <a:lnTo>
                    <a:pt x="253" y="354"/>
                  </a:lnTo>
                  <a:lnTo>
                    <a:pt x="176" y="3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587"/>
            <p:cNvSpPr>
              <a:spLocks/>
            </p:cNvSpPr>
            <p:nvPr/>
          </p:nvSpPr>
          <p:spPr bwMode="auto">
            <a:xfrm>
              <a:off x="21289" y="19581"/>
              <a:ext cx="769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208" y="828"/>
                </a:cxn>
                <a:cxn ang="0">
                  <a:pos x="230" y="773"/>
                </a:cxn>
                <a:cxn ang="0">
                  <a:pos x="285" y="552"/>
                </a:cxn>
                <a:cxn ang="0">
                  <a:pos x="318" y="431"/>
                </a:cxn>
                <a:cxn ang="0">
                  <a:pos x="351" y="265"/>
                </a:cxn>
                <a:cxn ang="0">
                  <a:pos x="417" y="155"/>
                </a:cxn>
                <a:cxn ang="0">
                  <a:pos x="461" y="100"/>
                </a:cxn>
                <a:cxn ang="0">
                  <a:pos x="494" y="78"/>
                </a:cxn>
                <a:cxn ang="0">
                  <a:pos x="571" y="45"/>
                </a:cxn>
                <a:cxn ang="0">
                  <a:pos x="670" y="56"/>
                </a:cxn>
                <a:cxn ang="0">
                  <a:pos x="692" y="67"/>
                </a:cxn>
                <a:cxn ang="0">
                  <a:pos x="626" y="100"/>
                </a:cxn>
                <a:cxn ang="0">
                  <a:pos x="593" y="166"/>
                </a:cxn>
                <a:cxn ang="0">
                  <a:pos x="604" y="199"/>
                </a:cxn>
                <a:cxn ang="0">
                  <a:pos x="637" y="232"/>
                </a:cxn>
                <a:cxn ang="0">
                  <a:pos x="769" y="166"/>
                </a:cxn>
                <a:cxn ang="0">
                  <a:pos x="747" y="56"/>
                </a:cxn>
                <a:cxn ang="0">
                  <a:pos x="659" y="0"/>
                </a:cxn>
                <a:cxn ang="0">
                  <a:pos x="527" y="11"/>
                </a:cxn>
                <a:cxn ang="0">
                  <a:pos x="406" y="100"/>
                </a:cxn>
                <a:cxn ang="0">
                  <a:pos x="362" y="100"/>
                </a:cxn>
                <a:cxn ang="0">
                  <a:pos x="296" y="23"/>
                </a:cxn>
                <a:cxn ang="0">
                  <a:pos x="198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33" y="166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19" y="45"/>
                </a:cxn>
                <a:cxn ang="0">
                  <a:pos x="252" y="89"/>
                </a:cxn>
                <a:cxn ang="0">
                  <a:pos x="241" y="188"/>
                </a:cxn>
                <a:cxn ang="0">
                  <a:pos x="230" y="243"/>
                </a:cxn>
                <a:cxn ang="0">
                  <a:pos x="110" y="729"/>
                </a:cxn>
              </a:cxnLst>
              <a:rect l="0" t="0" r="r" b="b"/>
              <a:pathLst>
                <a:path w="769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8" y="828"/>
                  </a:lnTo>
                  <a:lnTo>
                    <a:pt x="219" y="806"/>
                  </a:lnTo>
                  <a:lnTo>
                    <a:pt x="230" y="773"/>
                  </a:lnTo>
                  <a:lnTo>
                    <a:pt x="241" y="707"/>
                  </a:lnTo>
                  <a:lnTo>
                    <a:pt x="285" y="552"/>
                  </a:lnTo>
                  <a:lnTo>
                    <a:pt x="296" y="508"/>
                  </a:lnTo>
                  <a:lnTo>
                    <a:pt x="318" y="431"/>
                  </a:lnTo>
                  <a:lnTo>
                    <a:pt x="340" y="332"/>
                  </a:lnTo>
                  <a:lnTo>
                    <a:pt x="351" y="265"/>
                  </a:lnTo>
                  <a:lnTo>
                    <a:pt x="373" y="221"/>
                  </a:lnTo>
                  <a:lnTo>
                    <a:pt x="417" y="155"/>
                  </a:lnTo>
                  <a:lnTo>
                    <a:pt x="439" y="133"/>
                  </a:lnTo>
                  <a:lnTo>
                    <a:pt x="461" y="100"/>
                  </a:lnTo>
                  <a:lnTo>
                    <a:pt x="472" y="89"/>
                  </a:lnTo>
                  <a:lnTo>
                    <a:pt x="494" y="78"/>
                  </a:lnTo>
                  <a:lnTo>
                    <a:pt x="527" y="56"/>
                  </a:lnTo>
                  <a:lnTo>
                    <a:pt x="571" y="45"/>
                  </a:lnTo>
                  <a:lnTo>
                    <a:pt x="648" y="45"/>
                  </a:lnTo>
                  <a:lnTo>
                    <a:pt x="670" y="56"/>
                  </a:lnTo>
                  <a:lnTo>
                    <a:pt x="692" y="56"/>
                  </a:lnTo>
                  <a:lnTo>
                    <a:pt x="692" y="67"/>
                  </a:lnTo>
                  <a:lnTo>
                    <a:pt x="659" y="78"/>
                  </a:lnTo>
                  <a:lnTo>
                    <a:pt x="626" y="100"/>
                  </a:lnTo>
                  <a:lnTo>
                    <a:pt x="604" y="133"/>
                  </a:lnTo>
                  <a:lnTo>
                    <a:pt x="593" y="166"/>
                  </a:lnTo>
                  <a:lnTo>
                    <a:pt x="593" y="188"/>
                  </a:lnTo>
                  <a:lnTo>
                    <a:pt x="604" y="199"/>
                  </a:lnTo>
                  <a:lnTo>
                    <a:pt x="615" y="221"/>
                  </a:lnTo>
                  <a:lnTo>
                    <a:pt x="637" y="232"/>
                  </a:lnTo>
                  <a:lnTo>
                    <a:pt x="703" y="232"/>
                  </a:lnTo>
                  <a:lnTo>
                    <a:pt x="769" y="166"/>
                  </a:lnTo>
                  <a:lnTo>
                    <a:pt x="769" y="89"/>
                  </a:lnTo>
                  <a:lnTo>
                    <a:pt x="747" y="56"/>
                  </a:lnTo>
                  <a:lnTo>
                    <a:pt x="703" y="11"/>
                  </a:lnTo>
                  <a:lnTo>
                    <a:pt x="659" y="0"/>
                  </a:lnTo>
                  <a:lnTo>
                    <a:pt x="615" y="0"/>
                  </a:lnTo>
                  <a:lnTo>
                    <a:pt x="527" y="11"/>
                  </a:lnTo>
                  <a:lnTo>
                    <a:pt x="461" y="56"/>
                  </a:lnTo>
                  <a:lnTo>
                    <a:pt x="406" y="100"/>
                  </a:lnTo>
                  <a:lnTo>
                    <a:pt x="373" y="144"/>
                  </a:lnTo>
                  <a:lnTo>
                    <a:pt x="362" y="100"/>
                  </a:lnTo>
                  <a:lnTo>
                    <a:pt x="329" y="56"/>
                  </a:lnTo>
                  <a:lnTo>
                    <a:pt x="296" y="23"/>
                  </a:lnTo>
                  <a:lnTo>
                    <a:pt x="252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66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19" y="45"/>
                  </a:lnTo>
                  <a:lnTo>
                    <a:pt x="241" y="67"/>
                  </a:lnTo>
                  <a:lnTo>
                    <a:pt x="252" y="89"/>
                  </a:lnTo>
                  <a:lnTo>
                    <a:pt x="252" y="166"/>
                  </a:lnTo>
                  <a:lnTo>
                    <a:pt x="241" y="188"/>
                  </a:lnTo>
                  <a:lnTo>
                    <a:pt x="241" y="210"/>
                  </a:lnTo>
                  <a:lnTo>
                    <a:pt x="230" y="243"/>
                  </a:lnTo>
                  <a:lnTo>
                    <a:pt x="219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88"/>
            <p:cNvSpPr>
              <a:spLocks/>
            </p:cNvSpPr>
            <p:nvPr/>
          </p:nvSpPr>
          <p:spPr bwMode="auto">
            <a:xfrm>
              <a:off x="22190" y="19581"/>
              <a:ext cx="770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42" y="707"/>
                </a:cxn>
                <a:cxn ang="0">
                  <a:pos x="297" y="508"/>
                </a:cxn>
                <a:cxn ang="0">
                  <a:pos x="341" y="332"/>
                </a:cxn>
                <a:cxn ang="0">
                  <a:pos x="374" y="221"/>
                </a:cxn>
                <a:cxn ang="0">
                  <a:pos x="440" y="133"/>
                </a:cxn>
                <a:cxn ang="0">
                  <a:pos x="473" y="89"/>
                </a:cxn>
                <a:cxn ang="0">
                  <a:pos x="528" y="56"/>
                </a:cxn>
                <a:cxn ang="0">
                  <a:pos x="649" y="45"/>
                </a:cxn>
                <a:cxn ang="0">
                  <a:pos x="682" y="56"/>
                </a:cxn>
                <a:cxn ang="0">
                  <a:pos x="649" y="78"/>
                </a:cxn>
                <a:cxn ang="0">
                  <a:pos x="605" y="133"/>
                </a:cxn>
                <a:cxn ang="0">
                  <a:pos x="594" y="188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9"/>
                </a:cxn>
                <a:cxn ang="0">
                  <a:pos x="726" y="34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100"/>
                </a:cxn>
                <a:cxn ang="0">
                  <a:pos x="330" y="56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09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31" y="773"/>
                  </a:lnTo>
                  <a:lnTo>
                    <a:pt x="242" y="707"/>
                  </a:lnTo>
                  <a:lnTo>
                    <a:pt x="286" y="552"/>
                  </a:lnTo>
                  <a:lnTo>
                    <a:pt x="297" y="508"/>
                  </a:lnTo>
                  <a:lnTo>
                    <a:pt x="319" y="431"/>
                  </a:lnTo>
                  <a:lnTo>
                    <a:pt x="341" y="332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5"/>
                  </a:lnTo>
                  <a:lnTo>
                    <a:pt x="440" y="133"/>
                  </a:lnTo>
                  <a:lnTo>
                    <a:pt x="462" y="100"/>
                  </a:lnTo>
                  <a:lnTo>
                    <a:pt x="473" y="89"/>
                  </a:lnTo>
                  <a:lnTo>
                    <a:pt x="495" y="78"/>
                  </a:lnTo>
                  <a:lnTo>
                    <a:pt x="528" y="56"/>
                  </a:lnTo>
                  <a:lnTo>
                    <a:pt x="572" y="45"/>
                  </a:lnTo>
                  <a:lnTo>
                    <a:pt x="649" y="45"/>
                  </a:lnTo>
                  <a:lnTo>
                    <a:pt x="671" y="56"/>
                  </a:lnTo>
                  <a:lnTo>
                    <a:pt x="682" y="56"/>
                  </a:lnTo>
                  <a:lnTo>
                    <a:pt x="693" y="67"/>
                  </a:lnTo>
                  <a:lnTo>
                    <a:pt x="649" y="78"/>
                  </a:lnTo>
                  <a:lnTo>
                    <a:pt x="627" y="100"/>
                  </a:lnTo>
                  <a:lnTo>
                    <a:pt x="605" y="133"/>
                  </a:lnTo>
                  <a:lnTo>
                    <a:pt x="594" y="166"/>
                  </a:lnTo>
                  <a:lnTo>
                    <a:pt x="594" y="188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6"/>
                  </a:lnTo>
                  <a:lnTo>
                    <a:pt x="770" y="89"/>
                  </a:lnTo>
                  <a:lnTo>
                    <a:pt x="748" y="56"/>
                  </a:lnTo>
                  <a:lnTo>
                    <a:pt x="726" y="34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6"/>
                  </a:lnTo>
                  <a:lnTo>
                    <a:pt x="407" y="100"/>
                  </a:lnTo>
                  <a:lnTo>
                    <a:pt x="374" y="144"/>
                  </a:lnTo>
                  <a:lnTo>
                    <a:pt x="330" y="56"/>
                  </a:lnTo>
                  <a:lnTo>
                    <a:pt x="297" y="23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09" y="45"/>
                  </a:lnTo>
                  <a:lnTo>
                    <a:pt x="231" y="56"/>
                  </a:lnTo>
                  <a:lnTo>
                    <a:pt x="242" y="67"/>
                  </a:lnTo>
                  <a:lnTo>
                    <a:pt x="253" y="89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589"/>
            <p:cNvSpPr>
              <a:spLocks/>
            </p:cNvSpPr>
            <p:nvPr/>
          </p:nvSpPr>
          <p:spPr bwMode="auto">
            <a:xfrm>
              <a:off x="23224" y="18997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4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4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590"/>
            <p:cNvSpPr>
              <a:spLocks/>
            </p:cNvSpPr>
            <p:nvPr/>
          </p:nvSpPr>
          <p:spPr bwMode="auto">
            <a:xfrm>
              <a:off x="2387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591"/>
            <p:cNvSpPr>
              <a:spLocks/>
            </p:cNvSpPr>
            <p:nvPr/>
          </p:nvSpPr>
          <p:spPr bwMode="auto">
            <a:xfrm>
              <a:off x="24940" y="18997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4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4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Leave-One-Out Method</a:t>
            </a:r>
          </a:p>
        </p:txBody>
      </p:sp>
      <p:sp>
        <p:nvSpPr>
          <p:cNvPr id="83971" name="Rectangle 1027"/>
          <p:cNvSpPr>
            <a:spLocks noChangeArrowheads="1"/>
          </p:cNvSpPr>
          <p:nvPr/>
        </p:nvSpPr>
        <p:spPr bwMode="auto">
          <a:xfrm>
            <a:off x="457200" y="39783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2" name="Rectangle 1028"/>
          <p:cNvSpPr>
            <a:spLocks noChangeArrowheads="1"/>
          </p:cNvSpPr>
          <p:nvPr/>
        </p:nvSpPr>
        <p:spPr bwMode="auto">
          <a:xfrm>
            <a:off x="2667000" y="30639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3" name="Rectangle 1029"/>
          <p:cNvSpPr>
            <a:spLocks noChangeArrowheads="1"/>
          </p:cNvSpPr>
          <p:nvPr/>
        </p:nvSpPr>
        <p:spPr bwMode="auto">
          <a:xfrm>
            <a:off x="533400" y="43593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4" name="Rectangle 1030"/>
          <p:cNvSpPr>
            <a:spLocks noChangeArrowheads="1"/>
          </p:cNvSpPr>
          <p:nvPr/>
        </p:nvSpPr>
        <p:spPr bwMode="auto">
          <a:xfrm>
            <a:off x="1143000" y="42831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5" name="Rectangle 1031"/>
          <p:cNvSpPr>
            <a:spLocks noChangeArrowheads="1"/>
          </p:cNvSpPr>
          <p:nvPr/>
        </p:nvSpPr>
        <p:spPr bwMode="auto">
          <a:xfrm>
            <a:off x="1600200" y="26829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6" name="Rectangle 1032"/>
          <p:cNvSpPr>
            <a:spLocks noChangeArrowheads="1"/>
          </p:cNvSpPr>
          <p:nvPr/>
        </p:nvSpPr>
        <p:spPr bwMode="auto">
          <a:xfrm>
            <a:off x="838200" y="39783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7" name="Rectangle 1033"/>
          <p:cNvSpPr>
            <a:spLocks noChangeArrowheads="1"/>
          </p:cNvSpPr>
          <p:nvPr/>
        </p:nvSpPr>
        <p:spPr bwMode="auto">
          <a:xfrm>
            <a:off x="1981200" y="24543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8" name="Rectangle 1034"/>
          <p:cNvSpPr>
            <a:spLocks noChangeArrowheads="1"/>
          </p:cNvSpPr>
          <p:nvPr/>
        </p:nvSpPr>
        <p:spPr bwMode="auto">
          <a:xfrm>
            <a:off x="685800" y="45117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79" name="Rectangle 1035"/>
          <p:cNvSpPr>
            <a:spLocks noChangeArrowheads="1"/>
          </p:cNvSpPr>
          <p:nvPr/>
        </p:nvSpPr>
        <p:spPr bwMode="auto">
          <a:xfrm>
            <a:off x="1828800" y="29877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80" name="Rectangle 1036"/>
          <p:cNvSpPr>
            <a:spLocks noChangeArrowheads="1"/>
          </p:cNvSpPr>
          <p:nvPr/>
        </p:nvSpPr>
        <p:spPr bwMode="auto">
          <a:xfrm>
            <a:off x="3048000" y="36735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81" name="Rectangle 1037"/>
          <p:cNvSpPr>
            <a:spLocks noChangeArrowheads="1"/>
          </p:cNvSpPr>
          <p:nvPr/>
        </p:nvSpPr>
        <p:spPr bwMode="auto">
          <a:xfrm>
            <a:off x="2743200" y="42069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82" name="Rectangle 1038"/>
          <p:cNvSpPr>
            <a:spLocks noChangeArrowheads="1"/>
          </p:cNvSpPr>
          <p:nvPr/>
        </p:nvSpPr>
        <p:spPr bwMode="auto">
          <a:xfrm>
            <a:off x="3352800" y="39783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83" name="Rectangle 1039"/>
          <p:cNvSpPr>
            <a:spLocks noChangeArrowheads="1"/>
          </p:cNvSpPr>
          <p:nvPr/>
        </p:nvSpPr>
        <p:spPr bwMode="auto">
          <a:xfrm>
            <a:off x="3352800" y="36735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84" name="Rectangle 1040"/>
          <p:cNvSpPr>
            <a:spLocks noChangeArrowheads="1"/>
          </p:cNvSpPr>
          <p:nvPr/>
        </p:nvSpPr>
        <p:spPr bwMode="auto">
          <a:xfrm>
            <a:off x="2819400" y="44355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85" name="Rectangle 1041"/>
          <p:cNvSpPr>
            <a:spLocks noChangeArrowheads="1"/>
          </p:cNvSpPr>
          <p:nvPr/>
        </p:nvSpPr>
        <p:spPr bwMode="auto">
          <a:xfrm>
            <a:off x="3505200" y="41307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86" name="Rectangle 1042"/>
          <p:cNvSpPr>
            <a:spLocks noChangeArrowheads="1"/>
          </p:cNvSpPr>
          <p:nvPr/>
        </p:nvSpPr>
        <p:spPr bwMode="auto">
          <a:xfrm>
            <a:off x="609600" y="41307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87" name="Rectangle 1043"/>
          <p:cNvSpPr>
            <a:spLocks noChangeArrowheads="1"/>
          </p:cNvSpPr>
          <p:nvPr/>
        </p:nvSpPr>
        <p:spPr bwMode="auto">
          <a:xfrm>
            <a:off x="685800" y="45117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88" name="Rectangle 1044"/>
          <p:cNvSpPr>
            <a:spLocks noChangeArrowheads="1"/>
          </p:cNvSpPr>
          <p:nvPr/>
        </p:nvSpPr>
        <p:spPr bwMode="auto">
          <a:xfrm>
            <a:off x="1295400" y="44355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89" name="Rectangle 1045"/>
          <p:cNvSpPr>
            <a:spLocks noChangeArrowheads="1"/>
          </p:cNvSpPr>
          <p:nvPr/>
        </p:nvSpPr>
        <p:spPr bwMode="auto">
          <a:xfrm>
            <a:off x="1143000" y="3825948"/>
            <a:ext cx="198438" cy="21748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90" name="Rectangle 1046"/>
          <p:cNvSpPr>
            <a:spLocks noChangeArrowheads="1"/>
          </p:cNvSpPr>
          <p:nvPr/>
        </p:nvSpPr>
        <p:spPr bwMode="auto">
          <a:xfrm>
            <a:off x="838200" y="46641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91" name="Rectangle 1047"/>
          <p:cNvSpPr>
            <a:spLocks noChangeArrowheads="1"/>
          </p:cNvSpPr>
          <p:nvPr/>
        </p:nvSpPr>
        <p:spPr bwMode="auto">
          <a:xfrm>
            <a:off x="762000" y="42831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92" name="Rectangle 1048"/>
          <p:cNvSpPr>
            <a:spLocks noChangeArrowheads="1"/>
          </p:cNvSpPr>
          <p:nvPr/>
        </p:nvSpPr>
        <p:spPr bwMode="auto">
          <a:xfrm>
            <a:off x="838200" y="46641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93" name="Rectangle 1049"/>
          <p:cNvSpPr>
            <a:spLocks noChangeArrowheads="1"/>
          </p:cNvSpPr>
          <p:nvPr/>
        </p:nvSpPr>
        <p:spPr bwMode="auto">
          <a:xfrm>
            <a:off x="1447800" y="45879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94" name="Rectangle 1050"/>
          <p:cNvSpPr>
            <a:spLocks noChangeArrowheads="1"/>
          </p:cNvSpPr>
          <p:nvPr/>
        </p:nvSpPr>
        <p:spPr bwMode="auto">
          <a:xfrm>
            <a:off x="2286000" y="43593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95" name="Rectangle 1051"/>
          <p:cNvSpPr>
            <a:spLocks noChangeArrowheads="1"/>
          </p:cNvSpPr>
          <p:nvPr/>
        </p:nvSpPr>
        <p:spPr bwMode="auto">
          <a:xfrm>
            <a:off x="990600" y="4816548"/>
            <a:ext cx="198438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96" name="Rectangle 1052"/>
          <p:cNvSpPr>
            <a:spLocks noChangeArrowheads="1"/>
          </p:cNvSpPr>
          <p:nvPr/>
        </p:nvSpPr>
        <p:spPr bwMode="auto">
          <a:xfrm>
            <a:off x="1752600" y="28353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97" name="Rectangle 1053"/>
          <p:cNvSpPr>
            <a:spLocks noChangeArrowheads="1"/>
          </p:cNvSpPr>
          <p:nvPr/>
        </p:nvSpPr>
        <p:spPr bwMode="auto">
          <a:xfrm>
            <a:off x="2514600" y="26067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98" name="Rectangle 1054"/>
          <p:cNvSpPr>
            <a:spLocks noChangeArrowheads="1"/>
          </p:cNvSpPr>
          <p:nvPr/>
        </p:nvSpPr>
        <p:spPr bwMode="auto">
          <a:xfrm>
            <a:off x="1905000" y="33687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999" name="Rectangle 1055"/>
          <p:cNvSpPr>
            <a:spLocks noChangeArrowheads="1"/>
          </p:cNvSpPr>
          <p:nvPr/>
        </p:nvSpPr>
        <p:spPr bwMode="auto">
          <a:xfrm>
            <a:off x="2895600" y="27591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00" name="Rectangle 1056"/>
          <p:cNvSpPr>
            <a:spLocks noChangeArrowheads="1"/>
          </p:cNvSpPr>
          <p:nvPr/>
        </p:nvSpPr>
        <p:spPr bwMode="auto">
          <a:xfrm>
            <a:off x="2438400" y="30639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01" name="Rectangle 1057"/>
          <p:cNvSpPr>
            <a:spLocks noChangeArrowheads="1"/>
          </p:cNvSpPr>
          <p:nvPr/>
        </p:nvSpPr>
        <p:spPr bwMode="auto">
          <a:xfrm>
            <a:off x="2133600" y="27591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02" name="Rectangle 1058"/>
          <p:cNvSpPr>
            <a:spLocks noChangeArrowheads="1"/>
          </p:cNvSpPr>
          <p:nvPr/>
        </p:nvSpPr>
        <p:spPr bwMode="auto">
          <a:xfrm>
            <a:off x="2209800" y="30639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03" name="Rectangle 1059"/>
          <p:cNvSpPr>
            <a:spLocks noChangeArrowheads="1"/>
          </p:cNvSpPr>
          <p:nvPr/>
        </p:nvSpPr>
        <p:spPr bwMode="auto">
          <a:xfrm>
            <a:off x="1905000" y="3673548"/>
            <a:ext cx="198438" cy="217488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04" name="Rectangle 1060"/>
          <p:cNvSpPr>
            <a:spLocks noChangeArrowheads="1"/>
          </p:cNvSpPr>
          <p:nvPr/>
        </p:nvSpPr>
        <p:spPr bwMode="auto">
          <a:xfrm>
            <a:off x="3200400" y="41307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05" name="Rectangle 1061"/>
          <p:cNvSpPr>
            <a:spLocks noChangeArrowheads="1"/>
          </p:cNvSpPr>
          <p:nvPr/>
        </p:nvSpPr>
        <p:spPr bwMode="auto">
          <a:xfrm>
            <a:off x="3505200" y="41307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06" name="Rectangle 1062"/>
          <p:cNvSpPr>
            <a:spLocks noChangeArrowheads="1"/>
          </p:cNvSpPr>
          <p:nvPr/>
        </p:nvSpPr>
        <p:spPr bwMode="auto">
          <a:xfrm>
            <a:off x="3505200" y="38259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07" name="Rectangle 1063"/>
          <p:cNvSpPr>
            <a:spLocks noChangeArrowheads="1"/>
          </p:cNvSpPr>
          <p:nvPr/>
        </p:nvSpPr>
        <p:spPr bwMode="auto">
          <a:xfrm>
            <a:off x="2971800" y="45879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08" name="Rectangle 1064"/>
          <p:cNvSpPr>
            <a:spLocks noChangeArrowheads="1"/>
          </p:cNvSpPr>
          <p:nvPr/>
        </p:nvSpPr>
        <p:spPr bwMode="auto">
          <a:xfrm>
            <a:off x="3657600" y="42831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09" name="Rectangle 1065"/>
          <p:cNvSpPr>
            <a:spLocks noChangeArrowheads="1"/>
          </p:cNvSpPr>
          <p:nvPr/>
        </p:nvSpPr>
        <p:spPr bwMode="auto">
          <a:xfrm>
            <a:off x="2133600" y="40545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0" name="Rectangle 1066"/>
          <p:cNvSpPr>
            <a:spLocks noChangeArrowheads="1"/>
          </p:cNvSpPr>
          <p:nvPr/>
        </p:nvSpPr>
        <p:spPr bwMode="auto">
          <a:xfrm>
            <a:off x="3048000" y="43593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1" name="Rectangle 1067"/>
          <p:cNvSpPr>
            <a:spLocks noChangeArrowheads="1"/>
          </p:cNvSpPr>
          <p:nvPr/>
        </p:nvSpPr>
        <p:spPr bwMode="auto">
          <a:xfrm>
            <a:off x="3581400" y="45117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2" name="Rectangle 1068"/>
          <p:cNvSpPr>
            <a:spLocks noChangeArrowheads="1"/>
          </p:cNvSpPr>
          <p:nvPr/>
        </p:nvSpPr>
        <p:spPr bwMode="auto">
          <a:xfrm>
            <a:off x="3657600" y="39783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3" name="Rectangle 1069"/>
          <p:cNvSpPr>
            <a:spLocks noChangeArrowheads="1"/>
          </p:cNvSpPr>
          <p:nvPr/>
        </p:nvSpPr>
        <p:spPr bwMode="auto">
          <a:xfrm>
            <a:off x="3124200" y="47403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4" name="Rectangle 1070"/>
          <p:cNvSpPr>
            <a:spLocks noChangeArrowheads="1"/>
          </p:cNvSpPr>
          <p:nvPr/>
        </p:nvSpPr>
        <p:spPr bwMode="auto">
          <a:xfrm>
            <a:off x="3810000" y="44355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5" name="Rectangle 1071"/>
          <p:cNvSpPr>
            <a:spLocks noChangeArrowheads="1"/>
          </p:cNvSpPr>
          <p:nvPr/>
        </p:nvSpPr>
        <p:spPr bwMode="auto">
          <a:xfrm>
            <a:off x="2514600" y="33687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6" name="Rectangle 1072"/>
          <p:cNvSpPr>
            <a:spLocks noChangeArrowheads="1"/>
          </p:cNvSpPr>
          <p:nvPr/>
        </p:nvSpPr>
        <p:spPr bwMode="auto">
          <a:xfrm>
            <a:off x="3200400" y="45117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7" name="Rectangle 1073"/>
          <p:cNvSpPr>
            <a:spLocks noChangeArrowheads="1"/>
          </p:cNvSpPr>
          <p:nvPr/>
        </p:nvSpPr>
        <p:spPr bwMode="auto">
          <a:xfrm>
            <a:off x="3810000" y="44355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8" name="Rectangle 1074"/>
          <p:cNvSpPr>
            <a:spLocks noChangeArrowheads="1"/>
          </p:cNvSpPr>
          <p:nvPr/>
        </p:nvSpPr>
        <p:spPr bwMode="auto">
          <a:xfrm>
            <a:off x="3810000" y="41307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9" name="Rectangle 1075"/>
          <p:cNvSpPr>
            <a:spLocks noChangeArrowheads="1"/>
          </p:cNvSpPr>
          <p:nvPr/>
        </p:nvSpPr>
        <p:spPr bwMode="auto">
          <a:xfrm>
            <a:off x="3505200" y="48165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0" name="Rectangle 1076"/>
          <p:cNvSpPr>
            <a:spLocks noChangeArrowheads="1"/>
          </p:cNvSpPr>
          <p:nvPr/>
        </p:nvSpPr>
        <p:spPr bwMode="auto">
          <a:xfrm>
            <a:off x="3962400" y="4587948"/>
            <a:ext cx="198438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1" name="Rectangle 1077"/>
          <p:cNvSpPr>
            <a:spLocks noChangeArrowheads="1"/>
          </p:cNvSpPr>
          <p:nvPr/>
        </p:nvSpPr>
        <p:spPr bwMode="auto">
          <a:xfrm>
            <a:off x="2971800" y="3902148"/>
            <a:ext cx="198438" cy="2174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4" name="Text Box 1080"/>
          <p:cNvSpPr txBox="1">
            <a:spLocks noChangeArrowheads="1"/>
          </p:cNvSpPr>
          <p:nvPr/>
        </p:nvSpPr>
        <p:spPr bwMode="auto">
          <a:xfrm>
            <a:off x="2743200" y="5045148"/>
            <a:ext cx="15240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ea typeface="宋体" charset="-122"/>
              </a:rPr>
              <a:t>err(1) = 3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charset="-122"/>
              </a:rPr>
              <a:t>err(2) = 2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ea typeface="宋体" charset="-122"/>
              </a:rPr>
              <a:t>err(3) = 6</a:t>
            </a:r>
          </a:p>
        </p:txBody>
      </p:sp>
      <p:grpSp>
        <p:nvGrpSpPr>
          <p:cNvPr id="2" name="Group 1084"/>
          <p:cNvGrpSpPr>
            <a:grpSpLocks/>
          </p:cNvGrpSpPr>
          <p:nvPr/>
        </p:nvGrpSpPr>
        <p:grpSpPr bwMode="auto">
          <a:xfrm>
            <a:off x="228600" y="5426148"/>
            <a:ext cx="3962400" cy="519113"/>
            <a:chOff x="144" y="3552"/>
            <a:chExt cx="2496" cy="327"/>
          </a:xfrm>
        </p:grpSpPr>
        <p:sp>
          <p:nvSpPr>
            <p:cNvPr id="84025" name="Rectangle 1081"/>
            <p:cNvSpPr>
              <a:spLocks noChangeArrowheads="1"/>
            </p:cNvSpPr>
            <p:nvPr/>
          </p:nvSpPr>
          <p:spPr bwMode="auto">
            <a:xfrm>
              <a:off x="1536" y="3552"/>
              <a:ext cx="1104" cy="2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27" name="Text Box 1083"/>
            <p:cNvSpPr txBox="1">
              <a:spLocks noChangeArrowheads="1"/>
            </p:cNvSpPr>
            <p:nvPr/>
          </p:nvSpPr>
          <p:spPr bwMode="auto">
            <a:xfrm>
              <a:off x="144" y="3552"/>
              <a:ext cx="110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>
                  <a:ea typeface="宋体" charset="-122"/>
                </a:rPr>
                <a:t>k = 2</a:t>
              </a:r>
            </a:p>
          </p:txBody>
        </p:sp>
      </p:grpSp>
      <p:grpSp>
        <p:nvGrpSpPr>
          <p:cNvPr id="59" name="Group 44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929058" y="1928802"/>
            <a:ext cx="5000628" cy="3645000"/>
            <a:chOff x="951" y="480"/>
            <a:chExt cx="35824" cy="21794"/>
          </a:xfrm>
        </p:grpSpPr>
        <p:sp>
          <p:nvSpPr>
            <p:cNvPr id="60" name="Freeform 445"/>
            <p:cNvSpPr>
              <a:spLocks/>
            </p:cNvSpPr>
            <p:nvPr/>
          </p:nvSpPr>
          <p:spPr bwMode="auto">
            <a:xfrm>
              <a:off x="951" y="955"/>
              <a:ext cx="726" cy="728"/>
            </a:xfrm>
            <a:custGeom>
              <a:avLst/>
              <a:gdLst/>
              <a:ahLst/>
              <a:cxnLst>
                <a:cxn ang="0">
                  <a:pos x="726" y="364"/>
                </a:cxn>
                <a:cxn ang="0">
                  <a:pos x="693" y="221"/>
                </a:cxn>
                <a:cxn ang="0">
                  <a:pos x="616" y="99"/>
                </a:cxn>
                <a:cxn ang="0">
                  <a:pos x="506" y="22"/>
                </a:cxn>
                <a:cxn ang="0">
                  <a:pos x="363" y="0"/>
                </a:cxn>
                <a:cxn ang="0">
                  <a:pos x="220" y="22"/>
                </a:cxn>
                <a:cxn ang="0">
                  <a:pos x="99" y="110"/>
                </a:cxn>
                <a:cxn ang="0">
                  <a:pos x="22" y="221"/>
                </a:cxn>
                <a:cxn ang="0">
                  <a:pos x="0" y="364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6"/>
                </a:cxn>
                <a:cxn ang="0">
                  <a:pos x="363" y="728"/>
                </a:cxn>
                <a:cxn ang="0">
                  <a:pos x="506" y="706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4"/>
                </a:cxn>
              </a:cxnLst>
              <a:rect l="0" t="0" r="r" b="b"/>
              <a:pathLst>
                <a:path w="726" h="728">
                  <a:moveTo>
                    <a:pt x="726" y="364"/>
                  </a:moveTo>
                  <a:lnTo>
                    <a:pt x="693" y="221"/>
                  </a:lnTo>
                  <a:lnTo>
                    <a:pt x="616" y="99"/>
                  </a:lnTo>
                  <a:lnTo>
                    <a:pt x="506" y="22"/>
                  </a:lnTo>
                  <a:lnTo>
                    <a:pt x="363" y="0"/>
                  </a:lnTo>
                  <a:lnTo>
                    <a:pt x="220" y="22"/>
                  </a:lnTo>
                  <a:lnTo>
                    <a:pt x="99" y="110"/>
                  </a:lnTo>
                  <a:lnTo>
                    <a:pt x="22" y="221"/>
                  </a:lnTo>
                  <a:lnTo>
                    <a:pt x="0" y="364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6"/>
                  </a:lnTo>
                  <a:lnTo>
                    <a:pt x="363" y="728"/>
                  </a:lnTo>
                  <a:lnTo>
                    <a:pt x="506" y="706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46"/>
            <p:cNvSpPr>
              <a:spLocks/>
            </p:cNvSpPr>
            <p:nvPr/>
          </p:nvSpPr>
          <p:spPr bwMode="auto">
            <a:xfrm>
              <a:off x="2788" y="503"/>
              <a:ext cx="1089" cy="1291"/>
            </a:xfrm>
            <a:custGeom>
              <a:avLst/>
              <a:gdLst/>
              <a:ahLst/>
              <a:cxnLst>
                <a:cxn ang="0">
                  <a:pos x="1034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1"/>
                </a:cxn>
                <a:cxn ang="0">
                  <a:pos x="165" y="1213"/>
                </a:cxn>
                <a:cxn ang="0">
                  <a:pos x="99" y="1235"/>
                </a:cxn>
                <a:cxn ang="0">
                  <a:pos x="0" y="1235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6" y="1291"/>
                </a:cxn>
                <a:cxn ang="0">
                  <a:pos x="605" y="1291"/>
                </a:cxn>
                <a:cxn ang="0">
                  <a:pos x="605" y="1235"/>
                </a:cxn>
                <a:cxn ang="0">
                  <a:pos x="539" y="1235"/>
                </a:cxn>
                <a:cxn ang="0">
                  <a:pos x="440" y="1224"/>
                </a:cxn>
                <a:cxn ang="0">
                  <a:pos x="385" y="1213"/>
                </a:cxn>
                <a:cxn ang="0">
                  <a:pos x="363" y="1180"/>
                </a:cxn>
                <a:cxn ang="0">
                  <a:pos x="363" y="673"/>
                </a:cxn>
                <a:cxn ang="0">
                  <a:pos x="528" y="673"/>
                </a:cxn>
                <a:cxn ang="0">
                  <a:pos x="638" y="684"/>
                </a:cxn>
                <a:cxn ang="0">
                  <a:pos x="693" y="728"/>
                </a:cxn>
                <a:cxn ang="0">
                  <a:pos x="715" y="794"/>
                </a:cxn>
                <a:cxn ang="0">
                  <a:pos x="726" y="893"/>
                </a:cxn>
                <a:cxn ang="0">
                  <a:pos x="770" y="893"/>
                </a:cxn>
                <a:cxn ang="0">
                  <a:pos x="770" y="397"/>
                </a:cxn>
                <a:cxn ang="0">
                  <a:pos x="726" y="397"/>
                </a:cxn>
                <a:cxn ang="0">
                  <a:pos x="715" y="496"/>
                </a:cxn>
                <a:cxn ang="0">
                  <a:pos x="693" y="562"/>
                </a:cxn>
                <a:cxn ang="0">
                  <a:pos x="627" y="606"/>
                </a:cxn>
                <a:cxn ang="0">
                  <a:pos x="528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2" y="55"/>
                </a:cxn>
                <a:cxn ang="0">
                  <a:pos x="825" y="66"/>
                </a:cxn>
                <a:cxn ang="0">
                  <a:pos x="924" y="110"/>
                </a:cxn>
                <a:cxn ang="0">
                  <a:pos x="979" y="187"/>
                </a:cxn>
                <a:cxn ang="0">
                  <a:pos x="1023" y="286"/>
                </a:cxn>
                <a:cxn ang="0">
                  <a:pos x="1045" y="430"/>
                </a:cxn>
                <a:cxn ang="0">
                  <a:pos x="1089" y="430"/>
                </a:cxn>
                <a:cxn ang="0">
                  <a:pos x="1034" y="0"/>
                </a:cxn>
              </a:cxnLst>
              <a:rect l="0" t="0" r="r" b="b"/>
              <a:pathLst>
                <a:path w="1089" h="1291">
                  <a:moveTo>
                    <a:pt x="1034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1"/>
                  </a:lnTo>
                  <a:lnTo>
                    <a:pt x="165" y="1213"/>
                  </a:lnTo>
                  <a:lnTo>
                    <a:pt x="99" y="1235"/>
                  </a:lnTo>
                  <a:lnTo>
                    <a:pt x="0" y="1235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6" y="1291"/>
                  </a:lnTo>
                  <a:lnTo>
                    <a:pt x="605" y="1291"/>
                  </a:lnTo>
                  <a:lnTo>
                    <a:pt x="605" y="1235"/>
                  </a:lnTo>
                  <a:lnTo>
                    <a:pt x="539" y="1235"/>
                  </a:lnTo>
                  <a:lnTo>
                    <a:pt x="440" y="1224"/>
                  </a:lnTo>
                  <a:lnTo>
                    <a:pt x="385" y="1213"/>
                  </a:lnTo>
                  <a:lnTo>
                    <a:pt x="363" y="1180"/>
                  </a:lnTo>
                  <a:lnTo>
                    <a:pt x="363" y="673"/>
                  </a:lnTo>
                  <a:lnTo>
                    <a:pt x="528" y="673"/>
                  </a:lnTo>
                  <a:lnTo>
                    <a:pt x="638" y="684"/>
                  </a:lnTo>
                  <a:lnTo>
                    <a:pt x="693" y="728"/>
                  </a:lnTo>
                  <a:lnTo>
                    <a:pt x="715" y="794"/>
                  </a:lnTo>
                  <a:lnTo>
                    <a:pt x="726" y="893"/>
                  </a:lnTo>
                  <a:lnTo>
                    <a:pt x="770" y="893"/>
                  </a:lnTo>
                  <a:lnTo>
                    <a:pt x="770" y="397"/>
                  </a:lnTo>
                  <a:lnTo>
                    <a:pt x="726" y="397"/>
                  </a:lnTo>
                  <a:lnTo>
                    <a:pt x="715" y="496"/>
                  </a:lnTo>
                  <a:lnTo>
                    <a:pt x="693" y="562"/>
                  </a:lnTo>
                  <a:lnTo>
                    <a:pt x="627" y="606"/>
                  </a:lnTo>
                  <a:lnTo>
                    <a:pt x="528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2" y="55"/>
                  </a:lnTo>
                  <a:lnTo>
                    <a:pt x="825" y="66"/>
                  </a:lnTo>
                  <a:lnTo>
                    <a:pt x="924" y="110"/>
                  </a:lnTo>
                  <a:lnTo>
                    <a:pt x="979" y="187"/>
                  </a:lnTo>
                  <a:lnTo>
                    <a:pt x="1023" y="286"/>
                  </a:lnTo>
                  <a:lnTo>
                    <a:pt x="1045" y="430"/>
                  </a:lnTo>
                  <a:lnTo>
                    <a:pt x="1089" y="430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47"/>
            <p:cNvSpPr>
              <a:spLocks noEditPoints="1"/>
            </p:cNvSpPr>
            <p:nvPr/>
          </p:nvSpPr>
          <p:spPr bwMode="auto">
            <a:xfrm>
              <a:off x="3844" y="944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4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5"/>
                </a:cxn>
                <a:cxn ang="0">
                  <a:pos x="264" y="772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5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5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5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4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5"/>
                  </a:lnTo>
                  <a:lnTo>
                    <a:pt x="264" y="772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5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5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5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48"/>
            <p:cNvSpPr>
              <a:spLocks/>
            </p:cNvSpPr>
            <p:nvPr/>
          </p:nvSpPr>
          <p:spPr bwMode="auto">
            <a:xfrm>
              <a:off x="4790" y="955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88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88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49"/>
            <p:cNvSpPr>
              <a:spLocks/>
            </p:cNvSpPr>
            <p:nvPr/>
          </p:nvSpPr>
          <p:spPr bwMode="auto">
            <a:xfrm>
              <a:off x="6187" y="480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2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1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2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2"/>
                </a:cxn>
                <a:cxn ang="0">
                  <a:pos x="583" y="1281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1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1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2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2"/>
                  </a:lnTo>
                  <a:lnTo>
                    <a:pt x="176" y="12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1"/>
                  </a:lnTo>
                  <a:lnTo>
                    <a:pt x="11" y="1303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2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2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1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1"/>
                  </a:lnTo>
                  <a:lnTo>
                    <a:pt x="616" y="1292"/>
                  </a:lnTo>
                  <a:lnTo>
                    <a:pt x="594" y="1292"/>
                  </a:lnTo>
                  <a:lnTo>
                    <a:pt x="583" y="1281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1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1"/>
                  </a:lnTo>
                  <a:lnTo>
                    <a:pt x="682" y="663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3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50"/>
            <p:cNvSpPr>
              <a:spLocks noEditPoints="1"/>
            </p:cNvSpPr>
            <p:nvPr/>
          </p:nvSpPr>
          <p:spPr bwMode="auto">
            <a:xfrm>
              <a:off x="7781" y="1098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3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5"/>
                </a:cxn>
                <a:cxn ang="0">
                  <a:pos x="22" y="365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3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5"/>
                  </a:lnTo>
                  <a:lnTo>
                    <a:pt x="22" y="365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51"/>
            <p:cNvSpPr>
              <a:spLocks/>
            </p:cNvSpPr>
            <p:nvPr/>
          </p:nvSpPr>
          <p:spPr bwMode="auto">
            <a:xfrm>
              <a:off x="9838" y="525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7"/>
                </a:cxn>
                <a:cxn ang="0">
                  <a:pos x="66" y="187"/>
                </a:cxn>
                <a:cxn ang="0">
                  <a:pos x="154" y="165"/>
                </a:cxn>
                <a:cxn ang="0">
                  <a:pos x="253" y="132"/>
                </a:cxn>
                <a:cxn ang="0">
                  <a:pos x="253" y="1158"/>
                </a:cxn>
                <a:cxn ang="0">
                  <a:pos x="231" y="1191"/>
                </a:cxn>
                <a:cxn ang="0">
                  <a:pos x="176" y="1202"/>
                </a:cxn>
                <a:cxn ang="0">
                  <a:pos x="77" y="1213"/>
                </a:cxn>
                <a:cxn ang="0">
                  <a:pos x="11" y="1213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3"/>
                </a:cxn>
                <a:cxn ang="0">
                  <a:pos x="572" y="1213"/>
                </a:cxn>
                <a:cxn ang="0">
                  <a:pos x="473" y="1202"/>
                </a:cxn>
                <a:cxn ang="0">
                  <a:pos x="418" y="1191"/>
                </a:cxn>
                <a:cxn ang="0">
                  <a:pos x="396" y="1158"/>
                </a:cxn>
                <a:cxn ang="0">
                  <a:pos x="396" y="1114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7"/>
                  </a:lnTo>
                  <a:lnTo>
                    <a:pt x="66" y="187"/>
                  </a:lnTo>
                  <a:lnTo>
                    <a:pt x="154" y="165"/>
                  </a:lnTo>
                  <a:lnTo>
                    <a:pt x="253" y="132"/>
                  </a:lnTo>
                  <a:lnTo>
                    <a:pt x="253" y="1158"/>
                  </a:lnTo>
                  <a:lnTo>
                    <a:pt x="231" y="1191"/>
                  </a:lnTo>
                  <a:lnTo>
                    <a:pt x="176" y="1202"/>
                  </a:lnTo>
                  <a:lnTo>
                    <a:pt x="77" y="1213"/>
                  </a:lnTo>
                  <a:lnTo>
                    <a:pt x="11" y="1213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3"/>
                  </a:lnTo>
                  <a:lnTo>
                    <a:pt x="572" y="1213"/>
                  </a:lnTo>
                  <a:lnTo>
                    <a:pt x="473" y="1202"/>
                  </a:lnTo>
                  <a:lnTo>
                    <a:pt x="418" y="1191"/>
                  </a:lnTo>
                  <a:lnTo>
                    <a:pt x="396" y="1158"/>
                  </a:lnTo>
                  <a:lnTo>
                    <a:pt x="396" y="1114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52"/>
            <p:cNvSpPr>
              <a:spLocks/>
            </p:cNvSpPr>
            <p:nvPr/>
          </p:nvSpPr>
          <p:spPr bwMode="auto">
            <a:xfrm>
              <a:off x="10784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53"/>
            <p:cNvSpPr>
              <a:spLocks/>
            </p:cNvSpPr>
            <p:nvPr/>
          </p:nvSpPr>
          <p:spPr bwMode="auto">
            <a:xfrm>
              <a:off x="11565" y="525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1"/>
                </a:cxn>
                <a:cxn ang="0">
                  <a:pos x="660" y="1103"/>
                </a:cxn>
                <a:cxn ang="0">
                  <a:pos x="638" y="1114"/>
                </a:cxn>
                <a:cxn ang="0">
                  <a:pos x="583" y="1125"/>
                </a:cxn>
                <a:cxn ang="0">
                  <a:pos x="143" y="1125"/>
                </a:cxn>
                <a:cxn ang="0">
                  <a:pos x="341" y="927"/>
                </a:cxn>
                <a:cxn ang="0">
                  <a:pos x="495" y="783"/>
                </a:cxn>
                <a:cxn ang="0">
                  <a:pos x="616" y="673"/>
                </a:cxn>
                <a:cxn ang="0">
                  <a:pos x="693" y="573"/>
                </a:cxn>
                <a:cxn ang="0">
                  <a:pos x="737" y="474"/>
                </a:cxn>
                <a:cxn ang="0">
                  <a:pos x="748" y="375"/>
                </a:cxn>
                <a:cxn ang="0">
                  <a:pos x="726" y="253"/>
                </a:cxn>
                <a:cxn ang="0">
                  <a:pos x="671" y="154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4"/>
                </a:cxn>
                <a:cxn ang="0">
                  <a:pos x="11" y="242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2"/>
                </a:cxn>
                <a:cxn ang="0">
                  <a:pos x="121" y="452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5"/>
                </a:cxn>
                <a:cxn ang="0">
                  <a:pos x="132" y="264"/>
                </a:cxn>
                <a:cxn ang="0">
                  <a:pos x="99" y="253"/>
                </a:cxn>
                <a:cxn ang="0">
                  <a:pos x="66" y="253"/>
                </a:cxn>
                <a:cxn ang="0">
                  <a:pos x="132" y="154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2"/>
                </a:cxn>
                <a:cxn ang="0">
                  <a:pos x="539" y="198"/>
                </a:cxn>
                <a:cxn ang="0">
                  <a:pos x="572" y="275"/>
                </a:cxn>
                <a:cxn ang="0">
                  <a:pos x="583" y="375"/>
                </a:cxn>
                <a:cxn ang="0">
                  <a:pos x="550" y="518"/>
                </a:cxn>
                <a:cxn ang="0">
                  <a:pos x="473" y="662"/>
                </a:cxn>
                <a:cxn ang="0">
                  <a:pos x="385" y="794"/>
                </a:cxn>
                <a:cxn ang="0">
                  <a:pos x="11" y="1202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1"/>
                  </a:lnTo>
                  <a:lnTo>
                    <a:pt x="660" y="1103"/>
                  </a:lnTo>
                  <a:lnTo>
                    <a:pt x="638" y="1114"/>
                  </a:lnTo>
                  <a:lnTo>
                    <a:pt x="583" y="1125"/>
                  </a:lnTo>
                  <a:lnTo>
                    <a:pt x="143" y="1125"/>
                  </a:lnTo>
                  <a:lnTo>
                    <a:pt x="341" y="927"/>
                  </a:lnTo>
                  <a:lnTo>
                    <a:pt x="495" y="783"/>
                  </a:lnTo>
                  <a:lnTo>
                    <a:pt x="616" y="673"/>
                  </a:lnTo>
                  <a:lnTo>
                    <a:pt x="693" y="573"/>
                  </a:lnTo>
                  <a:lnTo>
                    <a:pt x="737" y="474"/>
                  </a:lnTo>
                  <a:lnTo>
                    <a:pt x="748" y="375"/>
                  </a:lnTo>
                  <a:lnTo>
                    <a:pt x="726" y="253"/>
                  </a:lnTo>
                  <a:lnTo>
                    <a:pt x="671" y="154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4"/>
                  </a:lnTo>
                  <a:lnTo>
                    <a:pt x="11" y="242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2"/>
                  </a:lnTo>
                  <a:lnTo>
                    <a:pt x="121" y="452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5"/>
                  </a:lnTo>
                  <a:lnTo>
                    <a:pt x="132" y="264"/>
                  </a:lnTo>
                  <a:lnTo>
                    <a:pt x="99" y="253"/>
                  </a:lnTo>
                  <a:lnTo>
                    <a:pt x="66" y="253"/>
                  </a:lnTo>
                  <a:lnTo>
                    <a:pt x="132" y="154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2"/>
                  </a:lnTo>
                  <a:lnTo>
                    <a:pt x="539" y="198"/>
                  </a:lnTo>
                  <a:lnTo>
                    <a:pt x="572" y="275"/>
                  </a:lnTo>
                  <a:lnTo>
                    <a:pt x="583" y="375"/>
                  </a:lnTo>
                  <a:lnTo>
                    <a:pt x="550" y="518"/>
                  </a:lnTo>
                  <a:lnTo>
                    <a:pt x="473" y="662"/>
                  </a:lnTo>
                  <a:lnTo>
                    <a:pt x="385" y="794"/>
                  </a:lnTo>
                  <a:lnTo>
                    <a:pt x="11" y="1202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54"/>
            <p:cNvSpPr>
              <a:spLocks/>
            </p:cNvSpPr>
            <p:nvPr/>
          </p:nvSpPr>
          <p:spPr bwMode="auto">
            <a:xfrm>
              <a:off x="12577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55"/>
            <p:cNvSpPr>
              <a:spLocks/>
            </p:cNvSpPr>
            <p:nvPr/>
          </p:nvSpPr>
          <p:spPr bwMode="auto">
            <a:xfrm>
              <a:off x="13424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56"/>
            <p:cNvSpPr>
              <a:spLocks/>
            </p:cNvSpPr>
            <p:nvPr/>
          </p:nvSpPr>
          <p:spPr bwMode="auto">
            <a:xfrm>
              <a:off x="14271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57"/>
            <p:cNvSpPr>
              <a:spLocks/>
            </p:cNvSpPr>
            <p:nvPr/>
          </p:nvSpPr>
          <p:spPr bwMode="auto">
            <a:xfrm>
              <a:off x="15118" y="1595"/>
              <a:ext cx="198" cy="199"/>
            </a:xfrm>
            <a:custGeom>
              <a:avLst/>
              <a:gdLst/>
              <a:ahLst/>
              <a:cxnLst>
                <a:cxn ang="0">
                  <a:pos x="198" y="99"/>
                </a:cxn>
                <a:cxn ang="0">
                  <a:pos x="187" y="55"/>
                </a:cxn>
                <a:cxn ang="0">
                  <a:pos x="165" y="22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1"/>
                </a:cxn>
                <a:cxn ang="0">
                  <a:pos x="33" y="22"/>
                </a:cxn>
                <a:cxn ang="0">
                  <a:pos x="11" y="55"/>
                </a:cxn>
                <a:cxn ang="0">
                  <a:pos x="0" y="99"/>
                </a:cxn>
                <a:cxn ang="0">
                  <a:pos x="11" y="132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2"/>
                </a:cxn>
                <a:cxn ang="0">
                  <a:pos x="198" y="99"/>
                </a:cxn>
              </a:cxnLst>
              <a:rect l="0" t="0" r="r" b="b"/>
              <a:pathLst>
                <a:path w="198" h="199">
                  <a:moveTo>
                    <a:pt x="198" y="99"/>
                  </a:moveTo>
                  <a:lnTo>
                    <a:pt x="187" y="55"/>
                  </a:lnTo>
                  <a:lnTo>
                    <a:pt x="165" y="22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1"/>
                  </a:lnTo>
                  <a:lnTo>
                    <a:pt x="33" y="22"/>
                  </a:lnTo>
                  <a:lnTo>
                    <a:pt x="11" y="55"/>
                  </a:lnTo>
                  <a:lnTo>
                    <a:pt x="0" y="99"/>
                  </a:lnTo>
                  <a:lnTo>
                    <a:pt x="11" y="132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2"/>
                  </a:lnTo>
                  <a:lnTo>
                    <a:pt x="198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58"/>
            <p:cNvSpPr>
              <a:spLocks/>
            </p:cNvSpPr>
            <p:nvPr/>
          </p:nvSpPr>
          <p:spPr bwMode="auto">
            <a:xfrm>
              <a:off x="15921" y="1595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8"/>
                </a:cxn>
                <a:cxn ang="0">
                  <a:pos x="165" y="22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2"/>
                </a:cxn>
                <a:cxn ang="0">
                  <a:pos x="11" y="44"/>
                </a:cxn>
                <a:cxn ang="0">
                  <a:pos x="0" y="66"/>
                </a:cxn>
                <a:cxn ang="0">
                  <a:pos x="0" y="132"/>
                </a:cxn>
                <a:cxn ang="0">
                  <a:pos x="11" y="154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1"/>
                </a:cxn>
                <a:cxn ang="0">
                  <a:pos x="110" y="430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19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8"/>
                  </a:lnTo>
                  <a:lnTo>
                    <a:pt x="165" y="22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2"/>
                  </a:lnTo>
                  <a:lnTo>
                    <a:pt x="11" y="44"/>
                  </a:lnTo>
                  <a:lnTo>
                    <a:pt x="0" y="66"/>
                  </a:lnTo>
                  <a:lnTo>
                    <a:pt x="0" y="132"/>
                  </a:lnTo>
                  <a:lnTo>
                    <a:pt x="11" y="154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1"/>
                  </a:lnTo>
                  <a:lnTo>
                    <a:pt x="110" y="430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19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59"/>
            <p:cNvSpPr>
              <a:spLocks/>
            </p:cNvSpPr>
            <p:nvPr/>
          </p:nvSpPr>
          <p:spPr bwMode="auto">
            <a:xfrm>
              <a:off x="16680" y="492"/>
              <a:ext cx="1606" cy="1302"/>
            </a:xfrm>
            <a:custGeom>
              <a:avLst/>
              <a:gdLst/>
              <a:ahLst/>
              <a:cxnLst>
                <a:cxn ang="0">
                  <a:pos x="880" y="529"/>
                </a:cxn>
                <a:cxn ang="0">
                  <a:pos x="902" y="485"/>
                </a:cxn>
                <a:cxn ang="0">
                  <a:pos x="935" y="463"/>
                </a:cxn>
                <a:cxn ang="0">
                  <a:pos x="1375" y="132"/>
                </a:cxn>
                <a:cxn ang="0">
                  <a:pos x="1529" y="66"/>
                </a:cxn>
                <a:cxn ang="0">
                  <a:pos x="1606" y="44"/>
                </a:cxn>
                <a:cxn ang="0">
                  <a:pos x="1595" y="11"/>
                </a:cxn>
                <a:cxn ang="0">
                  <a:pos x="1518" y="11"/>
                </a:cxn>
                <a:cxn ang="0">
                  <a:pos x="1243" y="0"/>
                </a:cxn>
                <a:cxn ang="0">
                  <a:pos x="1221" y="11"/>
                </a:cxn>
                <a:cxn ang="0">
                  <a:pos x="1210" y="55"/>
                </a:cxn>
                <a:cxn ang="0">
                  <a:pos x="1232" y="66"/>
                </a:cxn>
                <a:cxn ang="0">
                  <a:pos x="1276" y="77"/>
                </a:cxn>
                <a:cxn ang="0">
                  <a:pos x="1287" y="99"/>
                </a:cxn>
                <a:cxn ang="0">
                  <a:pos x="1221" y="187"/>
                </a:cxn>
                <a:cxn ang="0">
                  <a:pos x="627" y="154"/>
                </a:cxn>
                <a:cxn ang="0">
                  <a:pos x="649" y="110"/>
                </a:cxn>
                <a:cxn ang="0">
                  <a:pos x="671" y="77"/>
                </a:cxn>
                <a:cxn ang="0">
                  <a:pos x="825" y="66"/>
                </a:cxn>
                <a:cxn ang="0">
                  <a:pos x="858" y="22"/>
                </a:cxn>
                <a:cxn ang="0">
                  <a:pos x="836" y="11"/>
                </a:cxn>
                <a:cxn ang="0">
                  <a:pos x="748" y="0"/>
                </a:cxn>
                <a:cxn ang="0">
                  <a:pos x="418" y="11"/>
                </a:cxn>
                <a:cxn ang="0">
                  <a:pos x="330" y="0"/>
                </a:cxn>
                <a:cxn ang="0">
                  <a:pos x="308" y="11"/>
                </a:cxn>
                <a:cxn ang="0">
                  <a:pos x="319" y="66"/>
                </a:cxn>
                <a:cxn ang="0">
                  <a:pos x="462" y="77"/>
                </a:cxn>
                <a:cxn ang="0">
                  <a:pos x="484" y="99"/>
                </a:cxn>
                <a:cxn ang="0">
                  <a:pos x="473" y="132"/>
                </a:cxn>
                <a:cxn ang="0">
                  <a:pos x="209" y="1180"/>
                </a:cxn>
                <a:cxn ang="0">
                  <a:pos x="176" y="1235"/>
                </a:cxn>
                <a:cxn ang="0">
                  <a:pos x="99" y="1246"/>
                </a:cxn>
                <a:cxn ang="0">
                  <a:pos x="0" y="1257"/>
                </a:cxn>
                <a:cxn ang="0">
                  <a:pos x="11" y="1302"/>
                </a:cxn>
                <a:cxn ang="0">
                  <a:pos x="264" y="1291"/>
                </a:cxn>
                <a:cxn ang="0">
                  <a:pos x="528" y="1302"/>
                </a:cxn>
                <a:cxn ang="0">
                  <a:pos x="539" y="1280"/>
                </a:cxn>
                <a:cxn ang="0">
                  <a:pos x="528" y="1246"/>
                </a:cxn>
                <a:cxn ang="0">
                  <a:pos x="374" y="1224"/>
                </a:cxn>
                <a:cxn ang="0">
                  <a:pos x="385" y="1147"/>
                </a:cxn>
                <a:cxn ang="0">
                  <a:pos x="462" y="827"/>
                </a:cxn>
                <a:cxn ang="0">
                  <a:pos x="781" y="695"/>
                </a:cxn>
                <a:cxn ang="0">
                  <a:pos x="880" y="926"/>
                </a:cxn>
                <a:cxn ang="0">
                  <a:pos x="968" y="1114"/>
                </a:cxn>
                <a:cxn ang="0">
                  <a:pos x="979" y="1158"/>
                </a:cxn>
                <a:cxn ang="0">
                  <a:pos x="990" y="1180"/>
                </a:cxn>
                <a:cxn ang="0">
                  <a:pos x="957" y="1235"/>
                </a:cxn>
                <a:cxn ang="0">
                  <a:pos x="913" y="1246"/>
                </a:cxn>
                <a:cxn ang="0">
                  <a:pos x="847" y="1257"/>
                </a:cxn>
                <a:cxn ang="0">
                  <a:pos x="858" y="1302"/>
                </a:cxn>
                <a:cxn ang="0">
                  <a:pos x="1100" y="1291"/>
                </a:cxn>
                <a:cxn ang="0">
                  <a:pos x="1232" y="1302"/>
                </a:cxn>
                <a:cxn ang="0">
                  <a:pos x="1320" y="1291"/>
                </a:cxn>
                <a:cxn ang="0">
                  <a:pos x="1309" y="1246"/>
                </a:cxn>
                <a:cxn ang="0">
                  <a:pos x="1210" y="1235"/>
                </a:cxn>
                <a:cxn ang="0">
                  <a:pos x="1177" y="1191"/>
                </a:cxn>
                <a:cxn ang="0">
                  <a:pos x="891" y="529"/>
                </a:cxn>
              </a:cxnLst>
              <a:rect l="0" t="0" r="r" b="b"/>
              <a:pathLst>
                <a:path w="1606" h="1302">
                  <a:moveTo>
                    <a:pt x="891" y="529"/>
                  </a:moveTo>
                  <a:lnTo>
                    <a:pt x="880" y="529"/>
                  </a:lnTo>
                  <a:lnTo>
                    <a:pt x="880" y="507"/>
                  </a:lnTo>
                  <a:lnTo>
                    <a:pt x="902" y="485"/>
                  </a:lnTo>
                  <a:lnTo>
                    <a:pt x="924" y="474"/>
                  </a:lnTo>
                  <a:lnTo>
                    <a:pt x="935" y="463"/>
                  </a:lnTo>
                  <a:lnTo>
                    <a:pt x="1265" y="209"/>
                  </a:lnTo>
                  <a:lnTo>
                    <a:pt x="1375" y="132"/>
                  </a:lnTo>
                  <a:lnTo>
                    <a:pt x="1463" y="88"/>
                  </a:lnTo>
                  <a:lnTo>
                    <a:pt x="1529" y="66"/>
                  </a:lnTo>
                  <a:lnTo>
                    <a:pt x="1584" y="66"/>
                  </a:lnTo>
                  <a:lnTo>
                    <a:pt x="1606" y="44"/>
                  </a:lnTo>
                  <a:lnTo>
                    <a:pt x="1606" y="11"/>
                  </a:lnTo>
                  <a:lnTo>
                    <a:pt x="1595" y="11"/>
                  </a:lnTo>
                  <a:lnTo>
                    <a:pt x="1584" y="0"/>
                  </a:lnTo>
                  <a:lnTo>
                    <a:pt x="1518" y="11"/>
                  </a:lnTo>
                  <a:lnTo>
                    <a:pt x="1452" y="11"/>
                  </a:lnTo>
                  <a:lnTo>
                    <a:pt x="1243" y="0"/>
                  </a:lnTo>
                  <a:lnTo>
                    <a:pt x="1232" y="0"/>
                  </a:lnTo>
                  <a:lnTo>
                    <a:pt x="1221" y="11"/>
                  </a:lnTo>
                  <a:lnTo>
                    <a:pt x="1210" y="11"/>
                  </a:lnTo>
                  <a:lnTo>
                    <a:pt x="1210" y="55"/>
                  </a:lnTo>
                  <a:lnTo>
                    <a:pt x="1221" y="55"/>
                  </a:lnTo>
                  <a:lnTo>
                    <a:pt x="1232" y="66"/>
                  </a:lnTo>
                  <a:lnTo>
                    <a:pt x="1254" y="66"/>
                  </a:lnTo>
                  <a:lnTo>
                    <a:pt x="1276" y="77"/>
                  </a:lnTo>
                  <a:lnTo>
                    <a:pt x="1287" y="88"/>
                  </a:lnTo>
                  <a:lnTo>
                    <a:pt x="1287" y="99"/>
                  </a:lnTo>
                  <a:lnTo>
                    <a:pt x="1265" y="143"/>
                  </a:lnTo>
                  <a:lnTo>
                    <a:pt x="1221" y="187"/>
                  </a:lnTo>
                  <a:lnTo>
                    <a:pt x="484" y="761"/>
                  </a:lnTo>
                  <a:lnTo>
                    <a:pt x="627" y="154"/>
                  </a:lnTo>
                  <a:lnTo>
                    <a:pt x="638" y="121"/>
                  </a:lnTo>
                  <a:lnTo>
                    <a:pt x="649" y="110"/>
                  </a:lnTo>
                  <a:lnTo>
                    <a:pt x="660" y="88"/>
                  </a:lnTo>
                  <a:lnTo>
                    <a:pt x="671" y="77"/>
                  </a:lnTo>
                  <a:lnTo>
                    <a:pt x="704" y="66"/>
                  </a:lnTo>
                  <a:lnTo>
                    <a:pt x="825" y="66"/>
                  </a:lnTo>
                  <a:lnTo>
                    <a:pt x="847" y="44"/>
                  </a:lnTo>
                  <a:lnTo>
                    <a:pt x="858" y="22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825" y="0"/>
                  </a:lnTo>
                  <a:lnTo>
                    <a:pt x="748" y="0"/>
                  </a:lnTo>
                  <a:lnTo>
                    <a:pt x="660" y="11"/>
                  </a:lnTo>
                  <a:lnTo>
                    <a:pt x="418" y="11"/>
                  </a:lnTo>
                  <a:lnTo>
                    <a:pt x="341" y="0"/>
                  </a:lnTo>
                  <a:lnTo>
                    <a:pt x="330" y="0"/>
                  </a:lnTo>
                  <a:lnTo>
                    <a:pt x="319" y="11"/>
                  </a:lnTo>
                  <a:lnTo>
                    <a:pt x="308" y="11"/>
                  </a:lnTo>
                  <a:lnTo>
                    <a:pt x="308" y="55"/>
                  </a:lnTo>
                  <a:lnTo>
                    <a:pt x="319" y="66"/>
                  </a:lnTo>
                  <a:lnTo>
                    <a:pt x="440" y="66"/>
                  </a:lnTo>
                  <a:lnTo>
                    <a:pt x="462" y="77"/>
                  </a:lnTo>
                  <a:lnTo>
                    <a:pt x="473" y="77"/>
                  </a:lnTo>
                  <a:lnTo>
                    <a:pt x="484" y="99"/>
                  </a:lnTo>
                  <a:lnTo>
                    <a:pt x="484" y="121"/>
                  </a:lnTo>
                  <a:lnTo>
                    <a:pt x="473" y="132"/>
                  </a:lnTo>
                  <a:lnTo>
                    <a:pt x="220" y="1158"/>
                  </a:lnTo>
                  <a:lnTo>
                    <a:pt x="209" y="1180"/>
                  </a:lnTo>
                  <a:lnTo>
                    <a:pt x="209" y="1202"/>
                  </a:lnTo>
                  <a:lnTo>
                    <a:pt x="176" y="1235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11" y="1246"/>
                  </a:lnTo>
                  <a:lnTo>
                    <a:pt x="0" y="1257"/>
                  </a:lnTo>
                  <a:lnTo>
                    <a:pt x="0" y="1291"/>
                  </a:lnTo>
                  <a:lnTo>
                    <a:pt x="11" y="1302"/>
                  </a:lnTo>
                  <a:lnTo>
                    <a:pt x="187" y="1302"/>
                  </a:lnTo>
                  <a:lnTo>
                    <a:pt x="264" y="1291"/>
                  </a:lnTo>
                  <a:lnTo>
                    <a:pt x="319" y="1302"/>
                  </a:lnTo>
                  <a:lnTo>
                    <a:pt x="528" y="1302"/>
                  </a:lnTo>
                  <a:lnTo>
                    <a:pt x="539" y="1291"/>
                  </a:lnTo>
                  <a:lnTo>
                    <a:pt x="539" y="1280"/>
                  </a:lnTo>
                  <a:lnTo>
                    <a:pt x="550" y="1269"/>
                  </a:lnTo>
                  <a:lnTo>
                    <a:pt x="528" y="1246"/>
                  </a:lnTo>
                  <a:lnTo>
                    <a:pt x="418" y="1246"/>
                  </a:lnTo>
                  <a:lnTo>
                    <a:pt x="374" y="1224"/>
                  </a:lnTo>
                  <a:lnTo>
                    <a:pt x="374" y="1169"/>
                  </a:lnTo>
                  <a:lnTo>
                    <a:pt x="385" y="1147"/>
                  </a:lnTo>
                  <a:lnTo>
                    <a:pt x="385" y="1125"/>
                  </a:lnTo>
                  <a:lnTo>
                    <a:pt x="462" y="827"/>
                  </a:lnTo>
                  <a:lnTo>
                    <a:pt x="748" y="606"/>
                  </a:lnTo>
                  <a:lnTo>
                    <a:pt x="781" y="695"/>
                  </a:lnTo>
                  <a:lnTo>
                    <a:pt x="825" y="805"/>
                  </a:lnTo>
                  <a:lnTo>
                    <a:pt x="880" y="926"/>
                  </a:lnTo>
                  <a:lnTo>
                    <a:pt x="924" y="1037"/>
                  </a:lnTo>
                  <a:lnTo>
                    <a:pt x="968" y="1114"/>
                  </a:lnTo>
                  <a:lnTo>
                    <a:pt x="979" y="1136"/>
                  </a:lnTo>
                  <a:lnTo>
                    <a:pt x="979" y="1158"/>
                  </a:lnTo>
                  <a:lnTo>
                    <a:pt x="990" y="1169"/>
                  </a:lnTo>
                  <a:lnTo>
                    <a:pt x="990" y="1180"/>
                  </a:lnTo>
                  <a:lnTo>
                    <a:pt x="968" y="1224"/>
                  </a:lnTo>
                  <a:lnTo>
                    <a:pt x="957" y="1235"/>
                  </a:lnTo>
                  <a:lnTo>
                    <a:pt x="935" y="1235"/>
                  </a:lnTo>
                  <a:lnTo>
                    <a:pt x="913" y="1246"/>
                  </a:lnTo>
                  <a:lnTo>
                    <a:pt x="858" y="1246"/>
                  </a:lnTo>
                  <a:lnTo>
                    <a:pt x="847" y="1257"/>
                  </a:lnTo>
                  <a:lnTo>
                    <a:pt x="847" y="1291"/>
                  </a:lnTo>
                  <a:lnTo>
                    <a:pt x="858" y="1302"/>
                  </a:lnTo>
                  <a:lnTo>
                    <a:pt x="869" y="1302"/>
                  </a:lnTo>
                  <a:lnTo>
                    <a:pt x="1100" y="1291"/>
                  </a:lnTo>
                  <a:lnTo>
                    <a:pt x="1166" y="1291"/>
                  </a:lnTo>
                  <a:lnTo>
                    <a:pt x="1232" y="1302"/>
                  </a:lnTo>
                  <a:lnTo>
                    <a:pt x="1309" y="1302"/>
                  </a:lnTo>
                  <a:lnTo>
                    <a:pt x="1320" y="1291"/>
                  </a:lnTo>
                  <a:lnTo>
                    <a:pt x="1320" y="1257"/>
                  </a:lnTo>
                  <a:lnTo>
                    <a:pt x="1309" y="1246"/>
                  </a:lnTo>
                  <a:lnTo>
                    <a:pt x="1243" y="1246"/>
                  </a:lnTo>
                  <a:lnTo>
                    <a:pt x="1210" y="1235"/>
                  </a:lnTo>
                  <a:lnTo>
                    <a:pt x="1188" y="1213"/>
                  </a:lnTo>
                  <a:lnTo>
                    <a:pt x="1177" y="1191"/>
                  </a:lnTo>
                  <a:lnTo>
                    <a:pt x="1155" y="1158"/>
                  </a:lnTo>
                  <a:lnTo>
                    <a:pt x="891" y="5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0"/>
            <p:cNvSpPr>
              <a:spLocks noChangeArrowheads="1"/>
            </p:cNvSpPr>
            <p:nvPr/>
          </p:nvSpPr>
          <p:spPr bwMode="auto">
            <a:xfrm>
              <a:off x="4878" y="5038"/>
              <a:ext cx="1089" cy="66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1"/>
            <p:cNvSpPr>
              <a:spLocks noEditPoints="1"/>
            </p:cNvSpPr>
            <p:nvPr/>
          </p:nvSpPr>
          <p:spPr bwMode="auto">
            <a:xfrm>
              <a:off x="6990" y="4751"/>
              <a:ext cx="725" cy="861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0" y="353"/>
                </a:cxn>
                <a:cxn ang="0">
                  <a:pos x="637" y="309"/>
                </a:cxn>
                <a:cxn ang="0">
                  <a:pos x="681" y="243"/>
                </a:cxn>
                <a:cxn ang="0">
                  <a:pos x="692" y="199"/>
                </a:cxn>
                <a:cxn ang="0">
                  <a:pos x="692" y="165"/>
                </a:cxn>
                <a:cxn ang="0">
                  <a:pos x="681" y="99"/>
                </a:cxn>
                <a:cxn ang="0">
                  <a:pos x="648" y="44"/>
                </a:cxn>
                <a:cxn ang="0">
                  <a:pos x="582" y="11"/>
                </a:cxn>
                <a:cxn ang="0">
                  <a:pos x="494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2"/>
                </a:cxn>
                <a:cxn ang="0">
                  <a:pos x="22" y="364"/>
                </a:cxn>
                <a:cxn ang="0">
                  <a:pos x="0" y="519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0" y="783"/>
                </a:cxn>
                <a:cxn ang="0">
                  <a:pos x="648" y="728"/>
                </a:cxn>
                <a:cxn ang="0">
                  <a:pos x="703" y="662"/>
                </a:cxn>
                <a:cxn ang="0">
                  <a:pos x="725" y="640"/>
                </a:cxn>
                <a:cxn ang="0">
                  <a:pos x="714" y="618"/>
                </a:cxn>
                <a:cxn ang="0">
                  <a:pos x="703" y="607"/>
                </a:cxn>
                <a:cxn ang="0">
                  <a:pos x="692" y="607"/>
                </a:cxn>
                <a:cxn ang="0">
                  <a:pos x="692" y="618"/>
                </a:cxn>
                <a:cxn ang="0">
                  <a:pos x="681" y="629"/>
                </a:cxn>
                <a:cxn ang="0">
                  <a:pos x="582" y="717"/>
                </a:cxn>
                <a:cxn ang="0">
                  <a:pos x="483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2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1" y="44"/>
                </a:cxn>
                <a:cxn ang="0">
                  <a:pos x="538" y="44"/>
                </a:cxn>
                <a:cxn ang="0">
                  <a:pos x="571" y="55"/>
                </a:cxn>
                <a:cxn ang="0">
                  <a:pos x="615" y="99"/>
                </a:cxn>
                <a:cxn ang="0">
                  <a:pos x="637" y="165"/>
                </a:cxn>
                <a:cxn ang="0">
                  <a:pos x="615" y="243"/>
                </a:cxn>
                <a:cxn ang="0">
                  <a:pos x="549" y="298"/>
                </a:cxn>
                <a:cxn ang="0">
                  <a:pos x="472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5" h="861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0" y="353"/>
                  </a:lnTo>
                  <a:lnTo>
                    <a:pt x="637" y="309"/>
                  </a:lnTo>
                  <a:lnTo>
                    <a:pt x="681" y="243"/>
                  </a:lnTo>
                  <a:lnTo>
                    <a:pt x="692" y="199"/>
                  </a:lnTo>
                  <a:lnTo>
                    <a:pt x="692" y="165"/>
                  </a:lnTo>
                  <a:lnTo>
                    <a:pt x="681" y="99"/>
                  </a:lnTo>
                  <a:lnTo>
                    <a:pt x="648" y="44"/>
                  </a:lnTo>
                  <a:lnTo>
                    <a:pt x="582" y="11"/>
                  </a:lnTo>
                  <a:lnTo>
                    <a:pt x="494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2"/>
                  </a:lnTo>
                  <a:lnTo>
                    <a:pt x="22" y="364"/>
                  </a:lnTo>
                  <a:lnTo>
                    <a:pt x="0" y="519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0" y="783"/>
                  </a:lnTo>
                  <a:lnTo>
                    <a:pt x="648" y="728"/>
                  </a:lnTo>
                  <a:lnTo>
                    <a:pt x="703" y="662"/>
                  </a:lnTo>
                  <a:lnTo>
                    <a:pt x="725" y="640"/>
                  </a:lnTo>
                  <a:lnTo>
                    <a:pt x="714" y="618"/>
                  </a:lnTo>
                  <a:lnTo>
                    <a:pt x="703" y="607"/>
                  </a:lnTo>
                  <a:lnTo>
                    <a:pt x="692" y="607"/>
                  </a:lnTo>
                  <a:lnTo>
                    <a:pt x="692" y="618"/>
                  </a:lnTo>
                  <a:lnTo>
                    <a:pt x="681" y="629"/>
                  </a:lnTo>
                  <a:lnTo>
                    <a:pt x="582" y="717"/>
                  </a:lnTo>
                  <a:lnTo>
                    <a:pt x="483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2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1" y="44"/>
                  </a:lnTo>
                  <a:lnTo>
                    <a:pt x="538" y="44"/>
                  </a:lnTo>
                  <a:lnTo>
                    <a:pt x="571" y="55"/>
                  </a:lnTo>
                  <a:lnTo>
                    <a:pt x="615" y="99"/>
                  </a:lnTo>
                  <a:lnTo>
                    <a:pt x="637" y="165"/>
                  </a:lnTo>
                  <a:lnTo>
                    <a:pt x="615" y="243"/>
                  </a:lnTo>
                  <a:lnTo>
                    <a:pt x="549" y="298"/>
                  </a:lnTo>
                  <a:lnTo>
                    <a:pt x="472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62"/>
            <p:cNvSpPr>
              <a:spLocks/>
            </p:cNvSpPr>
            <p:nvPr/>
          </p:nvSpPr>
          <p:spPr bwMode="auto">
            <a:xfrm>
              <a:off x="7836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2"/>
                </a:cxn>
                <a:cxn ang="0">
                  <a:pos x="319" y="430"/>
                </a:cxn>
                <a:cxn ang="0">
                  <a:pos x="352" y="265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9"/>
                </a:cxn>
                <a:cxn ang="0">
                  <a:pos x="638" y="232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3"/>
                </a:cxn>
                <a:cxn ang="0">
                  <a:pos x="110" y="728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3"/>
            <p:cNvSpPr>
              <a:spLocks/>
            </p:cNvSpPr>
            <p:nvPr/>
          </p:nvSpPr>
          <p:spPr bwMode="auto">
            <a:xfrm>
              <a:off x="8738" y="4751"/>
              <a:ext cx="770" cy="861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1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2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64"/>
            <p:cNvSpPr>
              <a:spLocks/>
            </p:cNvSpPr>
            <p:nvPr/>
          </p:nvSpPr>
          <p:spPr bwMode="auto">
            <a:xfrm>
              <a:off x="9772" y="4166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3"/>
                </a:cxn>
                <a:cxn ang="0">
                  <a:pos x="286" y="1688"/>
                </a:cxn>
                <a:cxn ang="0">
                  <a:pos x="198" y="1501"/>
                </a:cxn>
                <a:cxn ang="0">
                  <a:pos x="143" y="1313"/>
                </a:cxn>
                <a:cxn ang="0">
                  <a:pos x="121" y="1126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3"/>
                </a:cxn>
                <a:cxn ang="0">
                  <a:pos x="209" y="375"/>
                </a:cxn>
                <a:cxn ang="0">
                  <a:pos x="297" y="199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3"/>
                </a:cxn>
                <a:cxn ang="0">
                  <a:pos x="121" y="364"/>
                </a:cxn>
                <a:cxn ang="0">
                  <a:pos x="44" y="574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6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6"/>
                </a:cxn>
                <a:cxn ang="0">
                  <a:pos x="341" y="1843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3"/>
                  </a:lnTo>
                  <a:lnTo>
                    <a:pt x="286" y="1688"/>
                  </a:lnTo>
                  <a:lnTo>
                    <a:pt x="198" y="1501"/>
                  </a:lnTo>
                  <a:lnTo>
                    <a:pt x="143" y="1313"/>
                  </a:lnTo>
                  <a:lnTo>
                    <a:pt x="121" y="1126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3"/>
                  </a:lnTo>
                  <a:lnTo>
                    <a:pt x="209" y="375"/>
                  </a:lnTo>
                  <a:lnTo>
                    <a:pt x="297" y="199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3"/>
                  </a:lnTo>
                  <a:lnTo>
                    <a:pt x="121" y="364"/>
                  </a:lnTo>
                  <a:lnTo>
                    <a:pt x="44" y="574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6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6"/>
                  </a:lnTo>
                  <a:lnTo>
                    <a:pt x="341" y="1843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65"/>
            <p:cNvSpPr>
              <a:spLocks/>
            </p:cNvSpPr>
            <p:nvPr/>
          </p:nvSpPr>
          <p:spPr bwMode="auto">
            <a:xfrm>
              <a:off x="10421" y="4276"/>
              <a:ext cx="858" cy="1336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4"/>
                </a:cxn>
                <a:cxn ang="0">
                  <a:pos x="165" y="78"/>
                </a:cxn>
                <a:cxn ang="0">
                  <a:pos x="275" y="89"/>
                </a:cxn>
                <a:cxn ang="0">
                  <a:pos x="297" y="100"/>
                </a:cxn>
                <a:cxn ang="0">
                  <a:pos x="286" y="144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6"/>
                </a:cxn>
                <a:cxn ang="0">
                  <a:pos x="88" y="1325"/>
                </a:cxn>
                <a:cxn ang="0">
                  <a:pos x="121" y="1291"/>
                </a:cxn>
                <a:cxn ang="0">
                  <a:pos x="176" y="1093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8"/>
                </a:cxn>
                <a:cxn ang="0">
                  <a:pos x="440" y="1082"/>
                </a:cxn>
                <a:cxn ang="0">
                  <a:pos x="462" y="1247"/>
                </a:cxn>
                <a:cxn ang="0">
                  <a:pos x="616" y="1336"/>
                </a:cxn>
                <a:cxn ang="0">
                  <a:pos x="693" y="1314"/>
                </a:cxn>
                <a:cxn ang="0">
                  <a:pos x="759" y="1236"/>
                </a:cxn>
                <a:cxn ang="0">
                  <a:pos x="825" y="1071"/>
                </a:cxn>
                <a:cxn ang="0">
                  <a:pos x="792" y="1027"/>
                </a:cxn>
                <a:cxn ang="0">
                  <a:pos x="781" y="1060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3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1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6"/>
                </a:cxn>
                <a:cxn ang="0">
                  <a:pos x="792" y="707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6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4"/>
                  </a:lnTo>
                  <a:lnTo>
                    <a:pt x="154" y="67"/>
                  </a:lnTo>
                  <a:lnTo>
                    <a:pt x="165" y="78"/>
                  </a:lnTo>
                  <a:lnTo>
                    <a:pt x="264" y="78"/>
                  </a:lnTo>
                  <a:lnTo>
                    <a:pt x="275" y="89"/>
                  </a:lnTo>
                  <a:lnTo>
                    <a:pt x="286" y="89"/>
                  </a:lnTo>
                  <a:lnTo>
                    <a:pt x="297" y="100"/>
                  </a:lnTo>
                  <a:lnTo>
                    <a:pt x="297" y="111"/>
                  </a:lnTo>
                  <a:lnTo>
                    <a:pt x="286" y="144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6"/>
                  </a:lnTo>
                  <a:lnTo>
                    <a:pt x="55" y="1336"/>
                  </a:lnTo>
                  <a:lnTo>
                    <a:pt x="88" y="1325"/>
                  </a:lnTo>
                  <a:lnTo>
                    <a:pt x="110" y="1314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3"/>
                  </a:lnTo>
                  <a:lnTo>
                    <a:pt x="198" y="1005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8"/>
                  </a:lnTo>
                  <a:lnTo>
                    <a:pt x="451" y="1060"/>
                  </a:lnTo>
                  <a:lnTo>
                    <a:pt x="440" y="1082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4"/>
                  </a:lnTo>
                  <a:lnTo>
                    <a:pt x="616" y="1336"/>
                  </a:lnTo>
                  <a:lnTo>
                    <a:pt x="660" y="1325"/>
                  </a:lnTo>
                  <a:lnTo>
                    <a:pt x="693" y="1314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1"/>
                  </a:lnTo>
                  <a:lnTo>
                    <a:pt x="825" y="1027"/>
                  </a:lnTo>
                  <a:lnTo>
                    <a:pt x="792" y="1027"/>
                  </a:lnTo>
                  <a:lnTo>
                    <a:pt x="781" y="1038"/>
                  </a:lnTo>
                  <a:lnTo>
                    <a:pt x="781" y="1060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3"/>
                  </a:lnTo>
                  <a:lnTo>
                    <a:pt x="572" y="1038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1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6"/>
                  </a:lnTo>
                  <a:lnTo>
                    <a:pt x="737" y="707"/>
                  </a:lnTo>
                  <a:lnTo>
                    <a:pt x="792" y="707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1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66"/>
            <p:cNvSpPr>
              <a:spLocks/>
            </p:cNvSpPr>
            <p:nvPr/>
          </p:nvSpPr>
          <p:spPr bwMode="auto">
            <a:xfrm>
              <a:off x="11488" y="4166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4"/>
                </a:cxn>
                <a:cxn ang="0">
                  <a:pos x="308" y="353"/>
                </a:cxn>
                <a:cxn ang="0">
                  <a:pos x="242" y="232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1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8"/>
                </a:cxn>
                <a:cxn ang="0">
                  <a:pos x="286" y="1335"/>
                </a:cxn>
                <a:cxn ang="0">
                  <a:pos x="231" y="1523"/>
                </a:cxn>
                <a:cxn ang="0">
                  <a:pos x="143" y="1688"/>
                </a:cxn>
                <a:cxn ang="0">
                  <a:pos x="22" y="1843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3"/>
                </a:cxn>
                <a:cxn ang="0">
                  <a:pos x="165" y="1766"/>
                </a:cxn>
                <a:cxn ang="0">
                  <a:pos x="242" y="1655"/>
                </a:cxn>
                <a:cxn ang="0">
                  <a:pos x="319" y="1523"/>
                </a:cxn>
                <a:cxn ang="0">
                  <a:pos x="396" y="1324"/>
                </a:cxn>
                <a:cxn ang="0">
                  <a:pos x="429" y="1126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4"/>
                  </a:lnTo>
                  <a:lnTo>
                    <a:pt x="308" y="353"/>
                  </a:lnTo>
                  <a:lnTo>
                    <a:pt x="242" y="232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1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8"/>
                  </a:lnTo>
                  <a:lnTo>
                    <a:pt x="286" y="1335"/>
                  </a:lnTo>
                  <a:lnTo>
                    <a:pt x="231" y="1523"/>
                  </a:lnTo>
                  <a:lnTo>
                    <a:pt x="143" y="1688"/>
                  </a:lnTo>
                  <a:lnTo>
                    <a:pt x="22" y="1843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3"/>
                  </a:lnTo>
                  <a:lnTo>
                    <a:pt x="165" y="1766"/>
                  </a:lnTo>
                  <a:lnTo>
                    <a:pt x="242" y="1655"/>
                  </a:lnTo>
                  <a:lnTo>
                    <a:pt x="319" y="1523"/>
                  </a:lnTo>
                  <a:lnTo>
                    <a:pt x="396" y="1324"/>
                  </a:lnTo>
                  <a:lnTo>
                    <a:pt x="429" y="1126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67"/>
            <p:cNvSpPr>
              <a:spLocks noEditPoints="1"/>
            </p:cNvSpPr>
            <p:nvPr/>
          </p:nvSpPr>
          <p:spPr bwMode="auto">
            <a:xfrm>
              <a:off x="12797" y="4894"/>
              <a:ext cx="1254" cy="442"/>
            </a:xfrm>
            <a:custGeom>
              <a:avLst/>
              <a:gdLst/>
              <a:ahLst/>
              <a:cxnLst>
                <a:cxn ang="0">
                  <a:pos x="1188" y="78"/>
                </a:cxn>
                <a:cxn ang="0">
                  <a:pos x="1221" y="78"/>
                </a:cxn>
                <a:cxn ang="0">
                  <a:pos x="1243" y="67"/>
                </a:cxn>
                <a:cxn ang="0">
                  <a:pos x="1254" y="56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6"/>
                </a:cxn>
                <a:cxn ang="0">
                  <a:pos x="11" y="67"/>
                </a:cxn>
                <a:cxn ang="0">
                  <a:pos x="22" y="67"/>
                </a:cxn>
                <a:cxn ang="0">
                  <a:pos x="44" y="78"/>
                </a:cxn>
                <a:cxn ang="0">
                  <a:pos x="55" y="78"/>
                </a:cxn>
                <a:cxn ang="0">
                  <a:pos x="1188" y="78"/>
                </a:cxn>
                <a:cxn ang="0">
                  <a:pos x="1188" y="442"/>
                </a:cxn>
                <a:cxn ang="0">
                  <a:pos x="1221" y="442"/>
                </a:cxn>
                <a:cxn ang="0">
                  <a:pos x="1243" y="431"/>
                </a:cxn>
                <a:cxn ang="0">
                  <a:pos x="1254" y="420"/>
                </a:cxn>
                <a:cxn ang="0">
                  <a:pos x="1254" y="387"/>
                </a:cxn>
                <a:cxn ang="0">
                  <a:pos x="1243" y="376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7"/>
                </a:cxn>
                <a:cxn ang="0">
                  <a:pos x="0" y="431"/>
                </a:cxn>
                <a:cxn ang="0">
                  <a:pos x="11" y="431"/>
                </a:cxn>
                <a:cxn ang="0">
                  <a:pos x="22" y="442"/>
                </a:cxn>
                <a:cxn ang="0">
                  <a:pos x="55" y="442"/>
                </a:cxn>
                <a:cxn ang="0">
                  <a:pos x="1188" y="442"/>
                </a:cxn>
              </a:cxnLst>
              <a:rect l="0" t="0" r="r" b="b"/>
              <a:pathLst>
                <a:path w="1254" h="442">
                  <a:moveTo>
                    <a:pt x="1188" y="78"/>
                  </a:moveTo>
                  <a:lnTo>
                    <a:pt x="1221" y="78"/>
                  </a:lnTo>
                  <a:lnTo>
                    <a:pt x="1243" y="67"/>
                  </a:lnTo>
                  <a:lnTo>
                    <a:pt x="1254" y="56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6"/>
                  </a:lnTo>
                  <a:lnTo>
                    <a:pt x="11" y="67"/>
                  </a:lnTo>
                  <a:lnTo>
                    <a:pt x="22" y="67"/>
                  </a:lnTo>
                  <a:lnTo>
                    <a:pt x="44" y="78"/>
                  </a:lnTo>
                  <a:lnTo>
                    <a:pt x="55" y="78"/>
                  </a:lnTo>
                  <a:lnTo>
                    <a:pt x="1188" y="78"/>
                  </a:lnTo>
                  <a:close/>
                  <a:moveTo>
                    <a:pt x="1188" y="442"/>
                  </a:moveTo>
                  <a:lnTo>
                    <a:pt x="1221" y="442"/>
                  </a:lnTo>
                  <a:lnTo>
                    <a:pt x="1243" y="431"/>
                  </a:lnTo>
                  <a:lnTo>
                    <a:pt x="1254" y="420"/>
                  </a:lnTo>
                  <a:lnTo>
                    <a:pt x="1254" y="387"/>
                  </a:lnTo>
                  <a:lnTo>
                    <a:pt x="1243" y="376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7"/>
                  </a:lnTo>
                  <a:lnTo>
                    <a:pt x="0" y="431"/>
                  </a:lnTo>
                  <a:lnTo>
                    <a:pt x="11" y="431"/>
                  </a:lnTo>
                  <a:lnTo>
                    <a:pt x="22" y="442"/>
                  </a:lnTo>
                  <a:lnTo>
                    <a:pt x="55" y="442"/>
                  </a:lnTo>
                  <a:lnTo>
                    <a:pt x="1188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68"/>
            <p:cNvSpPr>
              <a:spLocks noEditPoints="1"/>
            </p:cNvSpPr>
            <p:nvPr/>
          </p:nvSpPr>
          <p:spPr bwMode="auto">
            <a:xfrm>
              <a:off x="14744" y="4321"/>
              <a:ext cx="792" cy="1313"/>
            </a:xfrm>
            <a:custGeom>
              <a:avLst/>
              <a:gdLst/>
              <a:ahLst/>
              <a:cxnLst>
                <a:cxn ang="0">
                  <a:pos x="792" y="662"/>
                </a:cxn>
                <a:cxn ang="0">
                  <a:pos x="792" y="507"/>
                </a:cxn>
                <a:cxn ang="0">
                  <a:pos x="770" y="364"/>
                </a:cxn>
                <a:cxn ang="0">
                  <a:pos x="715" y="220"/>
                </a:cxn>
                <a:cxn ang="0">
                  <a:pos x="638" y="110"/>
                </a:cxn>
                <a:cxn ang="0">
                  <a:pos x="550" y="44"/>
                </a:cxn>
                <a:cxn ang="0">
                  <a:pos x="473" y="11"/>
                </a:cxn>
                <a:cxn ang="0">
                  <a:pos x="396" y="0"/>
                </a:cxn>
                <a:cxn ang="0">
                  <a:pos x="308" y="11"/>
                </a:cxn>
                <a:cxn ang="0">
                  <a:pos x="220" y="55"/>
                </a:cxn>
                <a:cxn ang="0">
                  <a:pos x="132" y="121"/>
                </a:cxn>
                <a:cxn ang="0">
                  <a:pos x="66" y="231"/>
                </a:cxn>
                <a:cxn ang="0">
                  <a:pos x="22" y="364"/>
                </a:cxn>
                <a:cxn ang="0">
                  <a:pos x="0" y="507"/>
                </a:cxn>
                <a:cxn ang="0">
                  <a:pos x="0" y="816"/>
                </a:cxn>
                <a:cxn ang="0">
                  <a:pos x="22" y="971"/>
                </a:cxn>
                <a:cxn ang="0">
                  <a:pos x="77" y="1114"/>
                </a:cxn>
                <a:cxn ang="0">
                  <a:pos x="154" y="1213"/>
                </a:cxn>
                <a:cxn ang="0">
                  <a:pos x="231" y="1269"/>
                </a:cxn>
                <a:cxn ang="0">
                  <a:pos x="319" y="1302"/>
                </a:cxn>
                <a:cxn ang="0">
                  <a:pos x="396" y="1313"/>
                </a:cxn>
                <a:cxn ang="0">
                  <a:pos x="473" y="1302"/>
                </a:cxn>
                <a:cxn ang="0">
                  <a:pos x="561" y="1269"/>
                </a:cxn>
                <a:cxn ang="0">
                  <a:pos x="649" y="1202"/>
                </a:cxn>
                <a:cxn ang="0">
                  <a:pos x="726" y="1092"/>
                </a:cxn>
                <a:cxn ang="0">
                  <a:pos x="770" y="960"/>
                </a:cxn>
                <a:cxn ang="0">
                  <a:pos x="792" y="805"/>
                </a:cxn>
                <a:cxn ang="0">
                  <a:pos x="792" y="662"/>
                </a:cxn>
                <a:cxn ang="0">
                  <a:pos x="396" y="1269"/>
                </a:cxn>
                <a:cxn ang="0">
                  <a:pos x="330" y="1257"/>
                </a:cxn>
                <a:cxn ang="0">
                  <a:pos x="275" y="1224"/>
                </a:cxn>
                <a:cxn ang="0">
                  <a:pos x="209" y="1147"/>
                </a:cxn>
                <a:cxn ang="0">
                  <a:pos x="176" y="1037"/>
                </a:cxn>
                <a:cxn ang="0">
                  <a:pos x="165" y="904"/>
                </a:cxn>
                <a:cxn ang="0">
                  <a:pos x="154" y="761"/>
                </a:cxn>
                <a:cxn ang="0">
                  <a:pos x="154" y="452"/>
                </a:cxn>
                <a:cxn ang="0">
                  <a:pos x="165" y="286"/>
                </a:cxn>
                <a:cxn ang="0">
                  <a:pos x="198" y="176"/>
                </a:cxn>
                <a:cxn ang="0">
                  <a:pos x="253" y="110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40" y="55"/>
                </a:cxn>
                <a:cxn ang="0">
                  <a:pos x="495" y="66"/>
                </a:cxn>
                <a:cxn ang="0">
                  <a:pos x="539" y="110"/>
                </a:cxn>
                <a:cxn ang="0">
                  <a:pos x="583" y="176"/>
                </a:cxn>
                <a:cxn ang="0">
                  <a:pos x="616" y="264"/>
                </a:cxn>
                <a:cxn ang="0">
                  <a:pos x="638" y="452"/>
                </a:cxn>
                <a:cxn ang="0">
                  <a:pos x="638" y="838"/>
                </a:cxn>
                <a:cxn ang="0">
                  <a:pos x="616" y="1026"/>
                </a:cxn>
                <a:cxn ang="0">
                  <a:pos x="583" y="1147"/>
                </a:cxn>
                <a:cxn ang="0">
                  <a:pos x="528" y="1213"/>
                </a:cxn>
                <a:cxn ang="0">
                  <a:pos x="462" y="1257"/>
                </a:cxn>
                <a:cxn ang="0">
                  <a:pos x="396" y="1269"/>
                </a:cxn>
              </a:cxnLst>
              <a:rect l="0" t="0" r="r" b="b"/>
              <a:pathLst>
                <a:path w="792" h="1313">
                  <a:moveTo>
                    <a:pt x="792" y="662"/>
                  </a:moveTo>
                  <a:lnTo>
                    <a:pt x="792" y="507"/>
                  </a:lnTo>
                  <a:lnTo>
                    <a:pt x="770" y="364"/>
                  </a:lnTo>
                  <a:lnTo>
                    <a:pt x="715" y="220"/>
                  </a:lnTo>
                  <a:lnTo>
                    <a:pt x="638" y="110"/>
                  </a:lnTo>
                  <a:lnTo>
                    <a:pt x="550" y="44"/>
                  </a:lnTo>
                  <a:lnTo>
                    <a:pt x="473" y="11"/>
                  </a:lnTo>
                  <a:lnTo>
                    <a:pt x="396" y="0"/>
                  </a:lnTo>
                  <a:lnTo>
                    <a:pt x="308" y="11"/>
                  </a:lnTo>
                  <a:lnTo>
                    <a:pt x="220" y="55"/>
                  </a:lnTo>
                  <a:lnTo>
                    <a:pt x="132" y="121"/>
                  </a:lnTo>
                  <a:lnTo>
                    <a:pt x="66" y="231"/>
                  </a:lnTo>
                  <a:lnTo>
                    <a:pt x="22" y="364"/>
                  </a:lnTo>
                  <a:lnTo>
                    <a:pt x="0" y="507"/>
                  </a:lnTo>
                  <a:lnTo>
                    <a:pt x="0" y="816"/>
                  </a:lnTo>
                  <a:lnTo>
                    <a:pt x="22" y="971"/>
                  </a:lnTo>
                  <a:lnTo>
                    <a:pt x="77" y="1114"/>
                  </a:lnTo>
                  <a:lnTo>
                    <a:pt x="154" y="1213"/>
                  </a:lnTo>
                  <a:lnTo>
                    <a:pt x="231" y="1269"/>
                  </a:lnTo>
                  <a:lnTo>
                    <a:pt x="319" y="1302"/>
                  </a:lnTo>
                  <a:lnTo>
                    <a:pt x="396" y="1313"/>
                  </a:lnTo>
                  <a:lnTo>
                    <a:pt x="473" y="1302"/>
                  </a:lnTo>
                  <a:lnTo>
                    <a:pt x="561" y="1269"/>
                  </a:lnTo>
                  <a:lnTo>
                    <a:pt x="649" y="1202"/>
                  </a:lnTo>
                  <a:lnTo>
                    <a:pt x="726" y="1092"/>
                  </a:lnTo>
                  <a:lnTo>
                    <a:pt x="770" y="960"/>
                  </a:lnTo>
                  <a:lnTo>
                    <a:pt x="792" y="805"/>
                  </a:lnTo>
                  <a:lnTo>
                    <a:pt x="792" y="662"/>
                  </a:lnTo>
                  <a:close/>
                  <a:moveTo>
                    <a:pt x="396" y="1269"/>
                  </a:moveTo>
                  <a:lnTo>
                    <a:pt x="330" y="1257"/>
                  </a:lnTo>
                  <a:lnTo>
                    <a:pt x="275" y="1224"/>
                  </a:lnTo>
                  <a:lnTo>
                    <a:pt x="209" y="1147"/>
                  </a:lnTo>
                  <a:lnTo>
                    <a:pt x="176" y="1037"/>
                  </a:lnTo>
                  <a:lnTo>
                    <a:pt x="165" y="904"/>
                  </a:lnTo>
                  <a:lnTo>
                    <a:pt x="154" y="761"/>
                  </a:lnTo>
                  <a:lnTo>
                    <a:pt x="154" y="452"/>
                  </a:lnTo>
                  <a:lnTo>
                    <a:pt x="165" y="286"/>
                  </a:lnTo>
                  <a:lnTo>
                    <a:pt x="198" y="176"/>
                  </a:lnTo>
                  <a:lnTo>
                    <a:pt x="253" y="110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40" y="55"/>
                  </a:lnTo>
                  <a:lnTo>
                    <a:pt x="495" y="66"/>
                  </a:lnTo>
                  <a:lnTo>
                    <a:pt x="539" y="110"/>
                  </a:lnTo>
                  <a:lnTo>
                    <a:pt x="583" y="176"/>
                  </a:lnTo>
                  <a:lnTo>
                    <a:pt x="616" y="264"/>
                  </a:lnTo>
                  <a:lnTo>
                    <a:pt x="638" y="452"/>
                  </a:lnTo>
                  <a:lnTo>
                    <a:pt x="638" y="838"/>
                  </a:lnTo>
                  <a:lnTo>
                    <a:pt x="616" y="1026"/>
                  </a:lnTo>
                  <a:lnTo>
                    <a:pt x="583" y="1147"/>
                  </a:lnTo>
                  <a:lnTo>
                    <a:pt x="528" y="1213"/>
                  </a:lnTo>
                  <a:lnTo>
                    <a:pt x="462" y="1257"/>
                  </a:lnTo>
                  <a:lnTo>
                    <a:pt x="396" y="126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469"/>
            <p:cNvSpPr>
              <a:spLocks noChangeArrowheads="1"/>
            </p:cNvSpPr>
            <p:nvPr/>
          </p:nvSpPr>
          <p:spPr bwMode="auto">
            <a:xfrm>
              <a:off x="4878" y="8083"/>
              <a:ext cx="1089" cy="6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70"/>
            <p:cNvSpPr>
              <a:spLocks/>
            </p:cNvSpPr>
            <p:nvPr/>
          </p:nvSpPr>
          <p:spPr bwMode="auto">
            <a:xfrm>
              <a:off x="6968" y="7344"/>
              <a:ext cx="1088" cy="1291"/>
            </a:xfrm>
            <a:custGeom>
              <a:avLst/>
              <a:gdLst/>
              <a:ahLst/>
              <a:cxnLst>
                <a:cxn ang="0">
                  <a:pos x="1033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9" y="55"/>
                </a:cxn>
                <a:cxn ang="0">
                  <a:pos x="132" y="66"/>
                </a:cxn>
                <a:cxn ang="0">
                  <a:pos x="165" y="66"/>
                </a:cxn>
                <a:cxn ang="0">
                  <a:pos x="176" y="88"/>
                </a:cxn>
                <a:cxn ang="0">
                  <a:pos x="187" y="99"/>
                </a:cxn>
                <a:cxn ang="0">
                  <a:pos x="187" y="1192"/>
                </a:cxn>
                <a:cxn ang="0">
                  <a:pos x="165" y="1214"/>
                </a:cxn>
                <a:cxn ang="0">
                  <a:pos x="99" y="1236"/>
                </a:cxn>
                <a:cxn ang="0">
                  <a:pos x="0" y="1236"/>
                </a:cxn>
                <a:cxn ang="0">
                  <a:pos x="0" y="1291"/>
                </a:cxn>
                <a:cxn ang="0">
                  <a:pos x="187" y="1291"/>
                </a:cxn>
                <a:cxn ang="0">
                  <a:pos x="286" y="1280"/>
                </a:cxn>
                <a:cxn ang="0">
                  <a:pos x="385" y="1280"/>
                </a:cxn>
                <a:cxn ang="0">
                  <a:pos x="505" y="1291"/>
                </a:cxn>
                <a:cxn ang="0">
                  <a:pos x="604" y="1291"/>
                </a:cxn>
                <a:cxn ang="0">
                  <a:pos x="604" y="1236"/>
                </a:cxn>
                <a:cxn ang="0">
                  <a:pos x="538" y="1236"/>
                </a:cxn>
                <a:cxn ang="0">
                  <a:pos x="440" y="1225"/>
                </a:cxn>
                <a:cxn ang="0">
                  <a:pos x="385" y="1214"/>
                </a:cxn>
                <a:cxn ang="0">
                  <a:pos x="363" y="1181"/>
                </a:cxn>
                <a:cxn ang="0">
                  <a:pos x="363" y="673"/>
                </a:cxn>
                <a:cxn ang="0">
                  <a:pos x="527" y="673"/>
                </a:cxn>
                <a:cxn ang="0">
                  <a:pos x="637" y="684"/>
                </a:cxn>
                <a:cxn ang="0">
                  <a:pos x="692" y="728"/>
                </a:cxn>
                <a:cxn ang="0">
                  <a:pos x="714" y="795"/>
                </a:cxn>
                <a:cxn ang="0">
                  <a:pos x="725" y="894"/>
                </a:cxn>
                <a:cxn ang="0">
                  <a:pos x="769" y="894"/>
                </a:cxn>
                <a:cxn ang="0">
                  <a:pos x="769" y="397"/>
                </a:cxn>
                <a:cxn ang="0">
                  <a:pos x="725" y="397"/>
                </a:cxn>
                <a:cxn ang="0">
                  <a:pos x="714" y="497"/>
                </a:cxn>
                <a:cxn ang="0">
                  <a:pos x="692" y="563"/>
                </a:cxn>
                <a:cxn ang="0">
                  <a:pos x="626" y="607"/>
                </a:cxn>
                <a:cxn ang="0">
                  <a:pos x="527" y="618"/>
                </a:cxn>
                <a:cxn ang="0">
                  <a:pos x="363" y="618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418" y="55"/>
                </a:cxn>
                <a:cxn ang="0">
                  <a:pos x="681" y="55"/>
                </a:cxn>
                <a:cxn ang="0">
                  <a:pos x="824" y="66"/>
                </a:cxn>
                <a:cxn ang="0">
                  <a:pos x="923" y="110"/>
                </a:cxn>
                <a:cxn ang="0">
                  <a:pos x="978" y="188"/>
                </a:cxn>
                <a:cxn ang="0">
                  <a:pos x="1022" y="287"/>
                </a:cxn>
                <a:cxn ang="0">
                  <a:pos x="1044" y="430"/>
                </a:cxn>
                <a:cxn ang="0">
                  <a:pos x="1088" y="430"/>
                </a:cxn>
                <a:cxn ang="0">
                  <a:pos x="1033" y="0"/>
                </a:cxn>
              </a:cxnLst>
              <a:rect l="0" t="0" r="r" b="b"/>
              <a:pathLst>
                <a:path w="1088" h="1291">
                  <a:moveTo>
                    <a:pt x="1033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99" y="55"/>
                  </a:lnTo>
                  <a:lnTo>
                    <a:pt x="132" y="66"/>
                  </a:lnTo>
                  <a:lnTo>
                    <a:pt x="165" y="66"/>
                  </a:lnTo>
                  <a:lnTo>
                    <a:pt x="176" y="88"/>
                  </a:lnTo>
                  <a:lnTo>
                    <a:pt x="187" y="99"/>
                  </a:lnTo>
                  <a:lnTo>
                    <a:pt x="187" y="1192"/>
                  </a:lnTo>
                  <a:lnTo>
                    <a:pt x="165" y="1214"/>
                  </a:lnTo>
                  <a:lnTo>
                    <a:pt x="99" y="1236"/>
                  </a:lnTo>
                  <a:lnTo>
                    <a:pt x="0" y="1236"/>
                  </a:lnTo>
                  <a:lnTo>
                    <a:pt x="0" y="1291"/>
                  </a:lnTo>
                  <a:lnTo>
                    <a:pt x="187" y="1291"/>
                  </a:lnTo>
                  <a:lnTo>
                    <a:pt x="286" y="1280"/>
                  </a:lnTo>
                  <a:lnTo>
                    <a:pt x="385" y="1280"/>
                  </a:lnTo>
                  <a:lnTo>
                    <a:pt x="505" y="1291"/>
                  </a:lnTo>
                  <a:lnTo>
                    <a:pt x="604" y="1291"/>
                  </a:lnTo>
                  <a:lnTo>
                    <a:pt x="604" y="1236"/>
                  </a:lnTo>
                  <a:lnTo>
                    <a:pt x="538" y="1236"/>
                  </a:lnTo>
                  <a:lnTo>
                    <a:pt x="440" y="1225"/>
                  </a:lnTo>
                  <a:lnTo>
                    <a:pt x="385" y="1214"/>
                  </a:lnTo>
                  <a:lnTo>
                    <a:pt x="363" y="1181"/>
                  </a:lnTo>
                  <a:lnTo>
                    <a:pt x="363" y="673"/>
                  </a:lnTo>
                  <a:lnTo>
                    <a:pt x="527" y="673"/>
                  </a:lnTo>
                  <a:lnTo>
                    <a:pt x="637" y="684"/>
                  </a:lnTo>
                  <a:lnTo>
                    <a:pt x="692" y="728"/>
                  </a:lnTo>
                  <a:lnTo>
                    <a:pt x="714" y="795"/>
                  </a:lnTo>
                  <a:lnTo>
                    <a:pt x="725" y="894"/>
                  </a:lnTo>
                  <a:lnTo>
                    <a:pt x="769" y="894"/>
                  </a:lnTo>
                  <a:lnTo>
                    <a:pt x="769" y="397"/>
                  </a:lnTo>
                  <a:lnTo>
                    <a:pt x="725" y="397"/>
                  </a:lnTo>
                  <a:lnTo>
                    <a:pt x="714" y="497"/>
                  </a:lnTo>
                  <a:lnTo>
                    <a:pt x="692" y="563"/>
                  </a:lnTo>
                  <a:lnTo>
                    <a:pt x="626" y="607"/>
                  </a:lnTo>
                  <a:lnTo>
                    <a:pt x="527" y="618"/>
                  </a:lnTo>
                  <a:lnTo>
                    <a:pt x="363" y="618"/>
                  </a:lnTo>
                  <a:lnTo>
                    <a:pt x="363" y="88"/>
                  </a:lnTo>
                  <a:lnTo>
                    <a:pt x="385" y="66"/>
                  </a:lnTo>
                  <a:lnTo>
                    <a:pt x="418" y="55"/>
                  </a:lnTo>
                  <a:lnTo>
                    <a:pt x="681" y="55"/>
                  </a:lnTo>
                  <a:lnTo>
                    <a:pt x="824" y="66"/>
                  </a:lnTo>
                  <a:lnTo>
                    <a:pt x="923" y="110"/>
                  </a:lnTo>
                  <a:lnTo>
                    <a:pt x="978" y="188"/>
                  </a:lnTo>
                  <a:lnTo>
                    <a:pt x="1022" y="287"/>
                  </a:lnTo>
                  <a:lnTo>
                    <a:pt x="1044" y="430"/>
                  </a:lnTo>
                  <a:lnTo>
                    <a:pt x="1088" y="430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71"/>
            <p:cNvSpPr>
              <a:spLocks noEditPoints="1"/>
            </p:cNvSpPr>
            <p:nvPr/>
          </p:nvSpPr>
          <p:spPr bwMode="auto">
            <a:xfrm>
              <a:off x="8023" y="7785"/>
              <a:ext cx="836" cy="872"/>
            </a:xfrm>
            <a:custGeom>
              <a:avLst/>
              <a:gdLst/>
              <a:ahLst/>
              <a:cxnLst>
                <a:cxn ang="0">
                  <a:pos x="836" y="442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9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9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2"/>
                </a:cxn>
                <a:cxn ang="0">
                  <a:pos x="22" y="585"/>
                </a:cxn>
                <a:cxn ang="0">
                  <a:pos x="77" y="696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6"/>
                </a:cxn>
                <a:cxn ang="0">
                  <a:pos x="814" y="585"/>
                </a:cxn>
                <a:cxn ang="0">
                  <a:pos x="836" y="442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6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3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100"/>
                </a:cxn>
                <a:cxn ang="0">
                  <a:pos x="341" y="56"/>
                </a:cxn>
                <a:cxn ang="0">
                  <a:pos x="418" y="45"/>
                </a:cxn>
                <a:cxn ang="0">
                  <a:pos x="495" y="56"/>
                </a:cxn>
                <a:cxn ang="0">
                  <a:pos x="572" y="100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3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5"/>
                </a:cxn>
                <a:cxn ang="0">
                  <a:pos x="583" y="762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2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9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9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2"/>
                  </a:lnTo>
                  <a:lnTo>
                    <a:pt x="22" y="585"/>
                  </a:lnTo>
                  <a:lnTo>
                    <a:pt x="77" y="696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6"/>
                  </a:lnTo>
                  <a:lnTo>
                    <a:pt x="814" y="585"/>
                  </a:lnTo>
                  <a:lnTo>
                    <a:pt x="836" y="442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6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3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100"/>
                  </a:lnTo>
                  <a:lnTo>
                    <a:pt x="341" y="56"/>
                  </a:lnTo>
                  <a:lnTo>
                    <a:pt x="418" y="45"/>
                  </a:lnTo>
                  <a:lnTo>
                    <a:pt x="495" y="56"/>
                  </a:lnTo>
                  <a:lnTo>
                    <a:pt x="572" y="100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3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5"/>
                  </a:lnTo>
                  <a:lnTo>
                    <a:pt x="583" y="762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72"/>
            <p:cNvSpPr>
              <a:spLocks/>
            </p:cNvSpPr>
            <p:nvPr/>
          </p:nvSpPr>
          <p:spPr bwMode="auto">
            <a:xfrm>
              <a:off x="8969" y="7796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73"/>
            <p:cNvSpPr>
              <a:spLocks noEditPoints="1"/>
            </p:cNvSpPr>
            <p:nvPr/>
          </p:nvSpPr>
          <p:spPr bwMode="auto">
            <a:xfrm>
              <a:off x="10322" y="7377"/>
              <a:ext cx="495" cy="1280"/>
            </a:xfrm>
            <a:custGeom>
              <a:avLst/>
              <a:gdLst/>
              <a:ahLst/>
              <a:cxnLst>
                <a:cxn ang="0">
                  <a:pos x="462" y="22"/>
                </a:cxn>
                <a:cxn ang="0">
                  <a:pos x="374" y="11"/>
                </a:cxn>
                <a:cxn ang="0">
                  <a:pos x="319" y="66"/>
                </a:cxn>
                <a:cxn ang="0">
                  <a:pos x="319" y="133"/>
                </a:cxn>
                <a:cxn ang="0">
                  <a:pos x="352" y="166"/>
                </a:cxn>
                <a:cxn ang="0">
                  <a:pos x="407" y="166"/>
                </a:cxn>
                <a:cxn ang="0">
                  <a:pos x="462" y="133"/>
                </a:cxn>
                <a:cxn ang="0">
                  <a:pos x="341" y="784"/>
                </a:cxn>
                <a:cxn ang="0">
                  <a:pos x="363" y="717"/>
                </a:cxn>
                <a:cxn ang="0">
                  <a:pos x="407" y="607"/>
                </a:cxn>
                <a:cxn ang="0">
                  <a:pos x="396" y="530"/>
                </a:cxn>
                <a:cxn ang="0">
                  <a:pos x="363" y="464"/>
                </a:cxn>
                <a:cxn ang="0">
                  <a:pos x="253" y="419"/>
                </a:cxn>
                <a:cxn ang="0">
                  <a:pos x="110" y="486"/>
                </a:cxn>
                <a:cxn ang="0">
                  <a:pos x="22" y="629"/>
                </a:cxn>
                <a:cxn ang="0">
                  <a:pos x="0" y="706"/>
                </a:cxn>
                <a:cxn ang="0">
                  <a:pos x="11" y="728"/>
                </a:cxn>
                <a:cxn ang="0">
                  <a:pos x="44" y="717"/>
                </a:cxn>
                <a:cxn ang="0">
                  <a:pos x="99" y="585"/>
                </a:cxn>
                <a:cxn ang="0">
                  <a:pos x="198" y="475"/>
                </a:cxn>
                <a:cxn ang="0">
                  <a:pos x="275" y="464"/>
                </a:cxn>
                <a:cxn ang="0">
                  <a:pos x="286" y="563"/>
                </a:cxn>
                <a:cxn ang="0">
                  <a:pos x="275" y="618"/>
                </a:cxn>
                <a:cxn ang="0">
                  <a:pos x="209" y="784"/>
                </a:cxn>
                <a:cxn ang="0">
                  <a:pos x="143" y="971"/>
                </a:cxn>
                <a:cxn ang="0">
                  <a:pos x="110" y="1048"/>
                </a:cxn>
                <a:cxn ang="0">
                  <a:pos x="99" y="1170"/>
                </a:cxn>
                <a:cxn ang="0">
                  <a:pos x="176" y="1258"/>
                </a:cxn>
                <a:cxn ang="0">
                  <a:pos x="253" y="1280"/>
                </a:cxn>
                <a:cxn ang="0">
                  <a:pos x="396" y="1203"/>
                </a:cxn>
                <a:cxn ang="0">
                  <a:pos x="473" y="1071"/>
                </a:cxn>
                <a:cxn ang="0">
                  <a:pos x="495" y="971"/>
                </a:cxn>
                <a:cxn ang="0">
                  <a:pos x="451" y="982"/>
                </a:cxn>
                <a:cxn ang="0">
                  <a:pos x="418" y="1093"/>
                </a:cxn>
                <a:cxn ang="0">
                  <a:pos x="319" y="1214"/>
                </a:cxn>
                <a:cxn ang="0">
                  <a:pos x="231" y="1236"/>
                </a:cxn>
                <a:cxn ang="0">
                  <a:pos x="209" y="1203"/>
                </a:cxn>
                <a:cxn ang="0">
                  <a:pos x="231" y="1071"/>
                </a:cxn>
                <a:cxn ang="0">
                  <a:pos x="341" y="784"/>
                </a:cxn>
              </a:cxnLst>
              <a:rect l="0" t="0" r="r" b="b"/>
              <a:pathLst>
                <a:path w="495" h="1280">
                  <a:moveTo>
                    <a:pt x="484" y="66"/>
                  </a:moveTo>
                  <a:lnTo>
                    <a:pt x="462" y="22"/>
                  </a:lnTo>
                  <a:lnTo>
                    <a:pt x="418" y="0"/>
                  </a:lnTo>
                  <a:lnTo>
                    <a:pt x="374" y="11"/>
                  </a:lnTo>
                  <a:lnTo>
                    <a:pt x="341" y="33"/>
                  </a:lnTo>
                  <a:lnTo>
                    <a:pt x="319" y="66"/>
                  </a:lnTo>
                  <a:lnTo>
                    <a:pt x="308" y="99"/>
                  </a:lnTo>
                  <a:lnTo>
                    <a:pt x="319" y="133"/>
                  </a:lnTo>
                  <a:lnTo>
                    <a:pt x="330" y="155"/>
                  </a:lnTo>
                  <a:lnTo>
                    <a:pt x="352" y="166"/>
                  </a:lnTo>
                  <a:lnTo>
                    <a:pt x="385" y="177"/>
                  </a:lnTo>
                  <a:lnTo>
                    <a:pt x="407" y="166"/>
                  </a:lnTo>
                  <a:lnTo>
                    <a:pt x="440" y="155"/>
                  </a:lnTo>
                  <a:lnTo>
                    <a:pt x="462" y="133"/>
                  </a:lnTo>
                  <a:lnTo>
                    <a:pt x="484" y="66"/>
                  </a:lnTo>
                  <a:close/>
                  <a:moveTo>
                    <a:pt x="341" y="784"/>
                  </a:moveTo>
                  <a:lnTo>
                    <a:pt x="363" y="739"/>
                  </a:lnTo>
                  <a:lnTo>
                    <a:pt x="363" y="717"/>
                  </a:lnTo>
                  <a:lnTo>
                    <a:pt x="385" y="673"/>
                  </a:lnTo>
                  <a:lnTo>
                    <a:pt x="407" y="607"/>
                  </a:lnTo>
                  <a:lnTo>
                    <a:pt x="407" y="574"/>
                  </a:lnTo>
                  <a:lnTo>
                    <a:pt x="396" y="530"/>
                  </a:lnTo>
                  <a:lnTo>
                    <a:pt x="385" y="497"/>
                  </a:lnTo>
                  <a:lnTo>
                    <a:pt x="363" y="464"/>
                  </a:lnTo>
                  <a:lnTo>
                    <a:pt x="297" y="419"/>
                  </a:lnTo>
                  <a:lnTo>
                    <a:pt x="253" y="419"/>
                  </a:lnTo>
                  <a:lnTo>
                    <a:pt x="176" y="442"/>
                  </a:lnTo>
                  <a:lnTo>
                    <a:pt x="110" y="486"/>
                  </a:lnTo>
                  <a:lnTo>
                    <a:pt x="55" y="563"/>
                  </a:lnTo>
                  <a:lnTo>
                    <a:pt x="22" y="629"/>
                  </a:lnTo>
                  <a:lnTo>
                    <a:pt x="11" y="684"/>
                  </a:lnTo>
                  <a:lnTo>
                    <a:pt x="0" y="706"/>
                  </a:lnTo>
                  <a:lnTo>
                    <a:pt x="0" y="717"/>
                  </a:lnTo>
                  <a:lnTo>
                    <a:pt x="11" y="728"/>
                  </a:lnTo>
                  <a:lnTo>
                    <a:pt x="44" y="728"/>
                  </a:lnTo>
                  <a:lnTo>
                    <a:pt x="44" y="717"/>
                  </a:lnTo>
                  <a:lnTo>
                    <a:pt x="55" y="695"/>
                  </a:lnTo>
                  <a:lnTo>
                    <a:pt x="99" y="585"/>
                  </a:lnTo>
                  <a:lnTo>
                    <a:pt x="143" y="508"/>
                  </a:lnTo>
                  <a:lnTo>
                    <a:pt x="198" y="475"/>
                  </a:lnTo>
                  <a:lnTo>
                    <a:pt x="242" y="464"/>
                  </a:lnTo>
                  <a:lnTo>
                    <a:pt x="275" y="464"/>
                  </a:lnTo>
                  <a:lnTo>
                    <a:pt x="286" y="475"/>
                  </a:lnTo>
                  <a:lnTo>
                    <a:pt x="286" y="563"/>
                  </a:lnTo>
                  <a:lnTo>
                    <a:pt x="275" y="596"/>
                  </a:lnTo>
                  <a:lnTo>
                    <a:pt x="275" y="618"/>
                  </a:lnTo>
                  <a:lnTo>
                    <a:pt x="253" y="684"/>
                  </a:lnTo>
                  <a:lnTo>
                    <a:pt x="209" y="784"/>
                  </a:lnTo>
                  <a:lnTo>
                    <a:pt x="176" y="894"/>
                  </a:lnTo>
                  <a:lnTo>
                    <a:pt x="143" y="971"/>
                  </a:lnTo>
                  <a:lnTo>
                    <a:pt x="121" y="1015"/>
                  </a:lnTo>
                  <a:lnTo>
                    <a:pt x="110" y="1048"/>
                  </a:lnTo>
                  <a:lnTo>
                    <a:pt x="99" y="1093"/>
                  </a:lnTo>
                  <a:lnTo>
                    <a:pt x="99" y="1170"/>
                  </a:lnTo>
                  <a:lnTo>
                    <a:pt x="143" y="1236"/>
                  </a:lnTo>
                  <a:lnTo>
                    <a:pt x="176" y="1258"/>
                  </a:lnTo>
                  <a:lnTo>
                    <a:pt x="209" y="1269"/>
                  </a:lnTo>
                  <a:lnTo>
                    <a:pt x="253" y="1280"/>
                  </a:lnTo>
                  <a:lnTo>
                    <a:pt x="330" y="1258"/>
                  </a:lnTo>
                  <a:lnTo>
                    <a:pt x="396" y="1203"/>
                  </a:lnTo>
                  <a:lnTo>
                    <a:pt x="440" y="1137"/>
                  </a:lnTo>
                  <a:lnTo>
                    <a:pt x="473" y="1071"/>
                  </a:lnTo>
                  <a:lnTo>
                    <a:pt x="495" y="1015"/>
                  </a:lnTo>
                  <a:lnTo>
                    <a:pt x="495" y="971"/>
                  </a:lnTo>
                  <a:lnTo>
                    <a:pt x="462" y="971"/>
                  </a:lnTo>
                  <a:lnTo>
                    <a:pt x="451" y="982"/>
                  </a:lnTo>
                  <a:lnTo>
                    <a:pt x="451" y="1004"/>
                  </a:lnTo>
                  <a:lnTo>
                    <a:pt x="418" y="1093"/>
                  </a:lnTo>
                  <a:lnTo>
                    <a:pt x="374" y="1170"/>
                  </a:lnTo>
                  <a:lnTo>
                    <a:pt x="319" y="1214"/>
                  </a:lnTo>
                  <a:lnTo>
                    <a:pt x="253" y="1236"/>
                  </a:lnTo>
                  <a:lnTo>
                    <a:pt x="231" y="1236"/>
                  </a:lnTo>
                  <a:lnTo>
                    <a:pt x="220" y="1225"/>
                  </a:lnTo>
                  <a:lnTo>
                    <a:pt x="209" y="1203"/>
                  </a:lnTo>
                  <a:lnTo>
                    <a:pt x="209" y="1126"/>
                  </a:lnTo>
                  <a:lnTo>
                    <a:pt x="231" y="1071"/>
                  </a:lnTo>
                  <a:lnTo>
                    <a:pt x="264" y="982"/>
                  </a:lnTo>
                  <a:lnTo>
                    <a:pt x="341" y="7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74"/>
            <p:cNvSpPr>
              <a:spLocks noEditPoints="1"/>
            </p:cNvSpPr>
            <p:nvPr/>
          </p:nvSpPr>
          <p:spPr bwMode="auto">
            <a:xfrm>
              <a:off x="11554" y="7940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75"/>
            <p:cNvSpPr>
              <a:spLocks/>
            </p:cNvSpPr>
            <p:nvPr/>
          </p:nvSpPr>
          <p:spPr bwMode="auto">
            <a:xfrm>
              <a:off x="13589" y="7366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0"/>
                </a:cxn>
                <a:cxn ang="0">
                  <a:pos x="66" y="121"/>
                </a:cxn>
                <a:cxn ang="0">
                  <a:pos x="0" y="121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0"/>
                  </a:lnTo>
                  <a:lnTo>
                    <a:pt x="66" y="121"/>
                  </a:lnTo>
                  <a:lnTo>
                    <a:pt x="0" y="121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76"/>
            <p:cNvSpPr>
              <a:spLocks/>
            </p:cNvSpPr>
            <p:nvPr/>
          </p:nvSpPr>
          <p:spPr bwMode="auto">
            <a:xfrm>
              <a:off x="14535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77"/>
            <p:cNvSpPr>
              <a:spLocks/>
            </p:cNvSpPr>
            <p:nvPr/>
          </p:nvSpPr>
          <p:spPr bwMode="auto">
            <a:xfrm>
              <a:off x="15316" y="7366"/>
              <a:ext cx="748" cy="1269"/>
            </a:xfrm>
            <a:custGeom>
              <a:avLst/>
              <a:gdLst/>
              <a:ahLst/>
              <a:cxnLst>
                <a:cxn ang="0">
                  <a:pos x="748" y="938"/>
                </a:cxn>
                <a:cxn ang="0">
                  <a:pos x="704" y="938"/>
                </a:cxn>
                <a:cxn ang="0">
                  <a:pos x="693" y="971"/>
                </a:cxn>
                <a:cxn ang="0">
                  <a:pos x="693" y="1015"/>
                </a:cxn>
                <a:cxn ang="0">
                  <a:pos x="671" y="1082"/>
                </a:cxn>
                <a:cxn ang="0">
                  <a:pos x="660" y="1104"/>
                </a:cxn>
                <a:cxn ang="0">
                  <a:pos x="638" y="1115"/>
                </a:cxn>
                <a:cxn ang="0">
                  <a:pos x="583" y="1126"/>
                </a:cxn>
                <a:cxn ang="0">
                  <a:pos x="143" y="1126"/>
                </a:cxn>
                <a:cxn ang="0">
                  <a:pos x="341" y="927"/>
                </a:cxn>
                <a:cxn ang="0">
                  <a:pos x="495" y="784"/>
                </a:cxn>
                <a:cxn ang="0">
                  <a:pos x="616" y="673"/>
                </a:cxn>
                <a:cxn ang="0">
                  <a:pos x="693" y="574"/>
                </a:cxn>
                <a:cxn ang="0">
                  <a:pos x="737" y="475"/>
                </a:cxn>
                <a:cxn ang="0">
                  <a:pos x="748" y="375"/>
                </a:cxn>
                <a:cxn ang="0">
                  <a:pos x="726" y="254"/>
                </a:cxn>
                <a:cxn ang="0">
                  <a:pos x="671" y="155"/>
                </a:cxn>
                <a:cxn ang="0">
                  <a:pos x="594" y="66"/>
                </a:cxn>
                <a:cxn ang="0">
                  <a:pos x="484" y="22"/>
                </a:cxn>
                <a:cxn ang="0">
                  <a:pos x="352" y="0"/>
                </a:cxn>
                <a:cxn ang="0">
                  <a:pos x="231" y="22"/>
                </a:cxn>
                <a:cxn ang="0">
                  <a:pos x="132" y="77"/>
                </a:cxn>
                <a:cxn ang="0">
                  <a:pos x="55" y="155"/>
                </a:cxn>
                <a:cxn ang="0">
                  <a:pos x="11" y="243"/>
                </a:cxn>
                <a:cxn ang="0">
                  <a:pos x="0" y="353"/>
                </a:cxn>
                <a:cxn ang="0">
                  <a:pos x="0" y="386"/>
                </a:cxn>
                <a:cxn ang="0">
                  <a:pos x="22" y="430"/>
                </a:cxn>
                <a:cxn ang="0">
                  <a:pos x="66" y="453"/>
                </a:cxn>
                <a:cxn ang="0">
                  <a:pos x="121" y="453"/>
                </a:cxn>
                <a:cxn ang="0">
                  <a:pos x="132" y="441"/>
                </a:cxn>
                <a:cxn ang="0">
                  <a:pos x="176" y="419"/>
                </a:cxn>
                <a:cxn ang="0">
                  <a:pos x="198" y="353"/>
                </a:cxn>
                <a:cxn ang="0">
                  <a:pos x="187" y="320"/>
                </a:cxn>
                <a:cxn ang="0">
                  <a:pos x="176" y="298"/>
                </a:cxn>
                <a:cxn ang="0">
                  <a:pos x="154" y="276"/>
                </a:cxn>
                <a:cxn ang="0">
                  <a:pos x="132" y="265"/>
                </a:cxn>
                <a:cxn ang="0">
                  <a:pos x="99" y="254"/>
                </a:cxn>
                <a:cxn ang="0">
                  <a:pos x="66" y="254"/>
                </a:cxn>
                <a:cxn ang="0">
                  <a:pos x="132" y="155"/>
                </a:cxn>
                <a:cxn ang="0">
                  <a:pos x="220" y="88"/>
                </a:cxn>
                <a:cxn ang="0">
                  <a:pos x="330" y="66"/>
                </a:cxn>
                <a:cxn ang="0">
                  <a:pos x="418" y="77"/>
                </a:cxn>
                <a:cxn ang="0">
                  <a:pos x="495" y="133"/>
                </a:cxn>
                <a:cxn ang="0">
                  <a:pos x="539" y="199"/>
                </a:cxn>
                <a:cxn ang="0">
                  <a:pos x="572" y="276"/>
                </a:cxn>
                <a:cxn ang="0">
                  <a:pos x="583" y="375"/>
                </a:cxn>
                <a:cxn ang="0">
                  <a:pos x="550" y="519"/>
                </a:cxn>
                <a:cxn ang="0">
                  <a:pos x="473" y="662"/>
                </a:cxn>
                <a:cxn ang="0">
                  <a:pos x="385" y="795"/>
                </a:cxn>
                <a:cxn ang="0">
                  <a:pos x="11" y="1203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693" y="1269"/>
                </a:cxn>
                <a:cxn ang="0">
                  <a:pos x="748" y="938"/>
                </a:cxn>
              </a:cxnLst>
              <a:rect l="0" t="0" r="r" b="b"/>
              <a:pathLst>
                <a:path w="748" h="1269">
                  <a:moveTo>
                    <a:pt x="748" y="938"/>
                  </a:moveTo>
                  <a:lnTo>
                    <a:pt x="704" y="938"/>
                  </a:lnTo>
                  <a:lnTo>
                    <a:pt x="693" y="971"/>
                  </a:lnTo>
                  <a:lnTo>
                    <a:pt x="693" y="1015"/>
                  </a:lnTo>
                  <a:lnTo>
                    <a:pt x="671" y="1082"/>
                  </a:lnTo>
                  <a:lnTo>
                    <a:pt x="660" y="1104"/>
                  </a:lnTo>
                  <a:lnTo>
                    <a:pt x="638" y="1115"/>
                  </a:lnTo>
                  <a:lnTo>
                    <a:pt x="583" y="1126"/>
                  </a:lnTo>
                  <a:lnTo>
                    <a:pt x="143" y="1126"/>
                  </a:lnTo>
                  <a:lnTo>
                    <a:pt x="341" y="927"/>
                  </a:lnTo>
                  <a:lnTo>
                    <a:pt x="495" y="784"/>
                  </a:lnTo>
                  <a:lnTo>
                    <a:pt x="616" y="673"/>
                  </a:lnTo>
                  <a:lnTo>
                    <a:pt x="693" y="574"/>
                  </a:lnTo>
                  <a:lnTo>
                    <a:pt x="737" y="475"/>
                  </a:lnTo>
                  <a:lnTo>
                    <a:pt x="748" y="375"/>
                  </a:lnTo>
                  <a:lnTo>
                    <a:pt x="726" y="254"/>
                  </a:lnTo>
                  <a:lnTo>
                    <a:pt x="671" y="155"/>
                  </a:lnTo>
                  <a:lnTo>
                    <a:pt x="594" y="66"/>
                  </a:lnTo>
                  <a:lnTo>
                    <a:pt x="484" y="22"/>
                  </a:lnTo>
                  <a:lnTo>
                    <a:pt x="352" y="0"/>
                  </a:lnTo>
                  <a:lnTo>
                    <a:pt x="231" y="22"/>
                  </a:lnTo>
                  <a:lnTo>
                    <a:pt x="132" y="77"/>
                  </a:lnTo>
                  <a:lnTo>
                    <a:pt x="55" y="155"/>
                  </a:lnTo>
                  <a:lnTo>
                    <a:pt x="11" y="243"/>
                  </a:lnTo>
                  <a:lnTo>
                    <a:pt x="0" y="353"/>
                  </a:lnTo>
                  <a:lnTo>
                    <a:pt x="0" y="386"/>
                  </a:lnTo>
                  <a:lnTo>
                    <a:pt x="22" y="430"/>
                  </a:lnTo>
                  <a:lnTo>
                    <a:pt x="66" y="453"/>
                  </a:lnTo>
                  <a:lnTo>
                    <a:pt x="121" y="453"/>
                  </a:lnTo>
                  <a:lnTo>
                    <a:pt x="132" y="441"/>
                  </a:lnTo>
                  <a:lnTo>
                    <a:pt x="176" y="419"/>
                  </a:lnTo>
                  <a:lnTo>
                    <a:pt x="198" y="353"/>
                  </a:lnTo>
                  <a:lnTo>
                    <a:pt x="187" y="320"/>
                  </a:lnTo>
                  <a:lnTo>
                    <a:pt x="176" y="298"/>
                  </a:lnTo>
                  <a:lnTo>
                    <a:pt x="154" y="276"/>
                  </a:lnTo>
                  <a:lnTo>
                    <a:pt x="132" y="265"/>
                  </a:lnTo>
                  <a:lnTo>
                    <a:pt x="99" y="254"/>
                  </a:lnTo>
                  <a:lnTo>
                    <a:pt x="66" y="254"/>
                  </a:lnTo>
                  <a:lnTo>
                    <a:pt x="132" y="155"/>
                  </a:lnTo>
                  <a:lnTo>
                    <a:pt x="220" y="88"/>
                  </a:lnTo>
                  <a:lnTo>
                    <a:pt x="330" y="66"/>
                  </a:lnTo>
                  <a:lnTo>
                    <a:pt x="418" y="77"/>
                  </a:lnTo>
                  <a:lnTo>
                    <a:pt x="495" y="133"/>
                  </a:lnTo>
                  <a:lnTo>
                    <a:pt x="539" y="199"/>
                  </a:lnTo>
                  <a:lnTo>
                    <a:pt x="572" y="276"/>
                  </a:lnTo>
                  <a:lnTo>
                    <a:pt x="583" y="375"/>
                  </a:lnTo>
                  <a:lnTo>
                    <a:pt x="550" y="519"/>
                  </a:lnTo>
                  <a:lnTo>
                    <a:pt x="473" y="662"/>
                  </a:lnTo>
                  <a:lnTo>
                    <a:pt x="385" y="795"/>
                  </a:lnTo>
                  <a:lnTo>
                    <a:pt x="11" y="1203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693" y="1269"/>
                  </a:lnTo>
                  <a:lnTo>
                    <a:pt x="748" y="9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78"/>
            <p:cNvSpPr>
              <a:spLocks/>
            </p:cNvSpPr>
            <p:nvPr/>
          </p:nvSpPr>
          <p:spPr bwMode="auto">
            <a:xfrm>
              <a:off x="16328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79"/>
            <p:cNvSpPr>
              <a:spLocks/>
            </p:cNvSpPr>
            <p:nvPr/>
          </p:nvSpPr>
          <p:spPr bwMode="auto">
            <a:xfrm>
              <a:off x="17175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80"/>
            <p:cNvSpPr>
              <a:spLocks/>
            </p:cNvSpPr>
            <p:nvPr/>
          </p:nvSpPr>
          <p:spPr bwMode="auto">
            <a:xfrm>
              <a:off x="18022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81"/>
            <p:cNvSpPr>
              <a:spLocks/>
            </p:cNvSpPr>
            <p:nvPr/>
          </p:nvSpPr>
          <p:spPr bwMode="auto">
            <a:xfrm>
              <a:off x="18869" y="8436"/>
              <a:ext cx="198" cy="199"/>
            </a:xfrm>
            <a:custGeom>
              <a:avLst/>
              <a:gdLst/>
              <a:ahLst/>
              <a:cxnLst>
                <a:cxn ang="0">
                  <a:pos x="198" y="100"/>
                </a:cxn>
                <a:cxn ang="0">
                  <a:pos x="187" y="56"/>
                </a:cxn>
                <a:cxn ang="0">
                  <a:pos x="165" y="23"/>
                </a:cxn>
                <a:cxn ang="0">
                  <a:pos x="132" y="0"/>
                </a:cxn>
                <a:cxn ang="0">
                  <a:pos x="99" y="0"/>
                </a:cxn>
                <a:cxn ang="0">
                  <a:pos x="55" y="12"/>
                </a:cxn>
                <a:cxn ang="0">
                  <a:pos x="33" y="23"/>
                </a:cxn>
                <a:cxn ang="0">
                  <a:pos x="11" y="56"/>
                </a:cxn>
                <a:cxn ang="0">
                  <a:pos x="0" y="100"/>
                </a:cxn>
                <a:cxn ang="0">
                  <a:pos x="11" y="133"/>
                </a:cxn>
                <a:cxn ang="0">
                  <a:pos x="33" y="166"/>
                </a:cxn>
                <a:cxn ang="0">
                  <a:pos x="55" y="188"/>
                </a:cxn>
                <a:cxn ang="0">
                  <a:pos x="99" y="199"/>
                </a:cxn>
                <a:cxn ang="0">
                  <a:pos x="132" y="188"/>
                </a:cxn>
                <a:cxn ang="0">
                  <a:pos x="165" y="166"/>
                </a:cxn>
                <a:cxn ang="0">
                  <a:pos x="187" y="133"/>
                </a:cxn>
                <a:cxn ang="0">
                  <a:pos x="198" y="100"/>
                </a:cxn>
              </a:cxnLst>
              <a:rect l="0" t="0" r="r" b="b"/>
              <a:pathLst>
                <a:path w="198" h="199">
                  <a:moveTo>
                    <a:pt x="198" y="100"/>
                  </a:moveTo>
                  <a:lnTo>
                    <a:pt x="187" y="56"/>
                  </a:lnTo>
                  <a:lnTo>
                    <a:pt x="165" y="23"/>
                  </a:lnTo>
                  <a:lnTo>
                    <a:pt x="132" y="0"/>
                  </a:lnTo>
                  <a:lnTo>
                    <a:pt x="99" y="0"/>
                  </a:lnTo>
                  <a:lnTo>
                    <a:pt x="55" y="12"/>
                  </a:lnTo>
                  <a:lnTo>
                    <a:pt x="33" y="23"/>
                  </a:lnTo>
                  <a:lnTo>
                    <a:pt x="11" y="56"/>
                  </a:lnTo>
                  <a:lnTo>
                    <a:pt x="0" y="100"/>
                  </a:lnTo>
                  <a:lnTo>
                    <a:pt x="11" y="133"/>
                  </a:lnTo>
                  <a:lnTo>
                    <a:pt x="33" y="166"/>
                  </a:lnTo>
                  <a:lnTo>
                    <a:pt x="55" y="188"/>
                  </a:lnTo>
                  <a:lnTo>
                    <a:pt x="99" y="199"/>
                  </a:lnTo>
                  <a:lnTo>
                    <a:pt x="132" y="188"/>
                  </a:lnTo>
                  <a:lnTo>
                    <a:pt x="165" y="166"/>
                  </a:lnTo>
                  <a:lnTo>
                    <a:pt x="187" y="133"/>
                  </a:lnTo>
                  <a:lnTo>
                    <a:pt x="198" y="1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82"/>
            <p:cNvSpPr>
              <a:spLocks/>
            </p:cNvSpPr>
            <p:nvPr/>
          </p:nvSpPr>
          <p:spPr bwMode="auto">
            <a:xfrm>
              <a:off x="19694" y="8436"/>
              <a:ext cx="220" cy="563"/>
            </a:xfrm>
            <a:custGeom>
              <a:avLst/>
              <a:gdLst/>
              <a:ahLst/>
              <a:cxnLst>
                <a:cxn ang="0">
                  <a:pos x="220" y="199"/>
                </a:cxn>
                <a:cxn ang="0">
                  <a:pos x="209" y="89"/>
                </a:cxn>
                <a:cxn ang="0">
                  <a:pos x="165" y="23"/>
                </a:cxn>
                <a:cxn ang="0">
                  <a:pos x="99" y="0"/>
                </a:cxn>
                <a:cxn ang="0">
                  <a:pos x="66" y="0"/>
                </a:cxn>
                <a:cxn ang="0">
                  <a:pos x="33" y="23"/>
                </a:cxn>
                <a:cxn ang="0">
                  <a:pos x="11" y="45"/>
                </a:cxn>
                <a:cxn ang="0">
                  <a:pos x="0" y="67"/>
                </a:cxn>
                <a:cxn ang="0">
                  <a:pos x="0" y="133"/>
                </a:cxn>
                <a:cxn ang="0">
                  <a:pos x="11" y="155"/>
                </a:cxn>
                <a:cxn ang="0">
                  <a:pos x="33" y="177"/>
                </a:cxn>
                <a:cxn ang="0">
                  <a:pos x="99" y="199"/>
                </a:cxn>
                <a:cxn ang="0">
                  <a:pos x="121" y="199"/>
                </a:cxn>
                <a:cxn ang="0">
                  <a:pos x="165" y="177"/>
                </a:cxn>
                <a:cxn ang="0">
                  <a:pos x="176" y="166"/>
                </a:cxn>
                <a:cxn ang="0">
                  <a:pos x="176" y="199"/>
                </a:cxn>
                <a:cxn ang="0">
                  <a:pos x="154" y="332"/>
                </a:cxn>
                <a:cxn ang="0">
                  <a:pos x="110" y="431"/>
                </a:cxn>
                <a:cxn ang="0">
                  <a:pos x="44" y="519"/>
                </a:cxn>
                <a:cxn ang="0">
                  <a:pos x="33" y="530"/>
                </a:cxn>
                <a:cxn ang="0">
                  <a:pos x="33" y="563"/>
                </a:cxn>
                <a:cxn ang="0">
                  <a:pos x="44" y="563"/>
                </a:cxn>
                <a:cxn ang="0">
                  <a:pos x="66" y="552"/>
                </a:cxn>
                <a:cxn ang="0">
                  <a:pos x="121" y="497"/>
                </a:cxn>
                <a:cxn ang="0">
                  <a:pos x="165" y="420"/>
                </a:cxn>
                <a:cxn ang="0">
                  <a:pos x="198" y="320"/>
                </a:cxn>
                <a:cxn ang="0">
                  <a:pos x="220" y="199"/>
                </a:cxn>
              </a:cxnLst>
              <a:rect l="0" t="0" r="r" b="b"/>
              <a:pathLst>
                <a:path w="220" h="563">
                  <a:moveTo>
                    <a:pt x="220" y="199"/>
                  </a:moveTo>
                  <a:lnTo>
                    <a:pt x="209" y="89"/>
                  </a:lnTo>
                  <a:lnTo>
                    <a:pt x="165" y="23"/>
                  </a:lnTo>
                  <a:lnTo>
                    <a:pt x="99" y="0"/>
                  </a:lnTo>
                  <a:lnTo>
                    <a:pt x="66" y="0"/>
                  </a:lnTo>
                  <a:lnTo>
                    <a:pt x="33" y="23"/>
                  </a:lnTo>
                  <a:lnTo>
                    <a:pt x="11" y="45"/>
                  </a:lnTo>
                  <a:lnTo>
                    <a:pt x="0" y="67"/>
                  </a:lnTo>
                  <a:lnTo>
                    <a:pt x="0" y="133"/>
                  </a:lnTo>
                  <a:lnTo>
                    <a:pt x="11" y="155"/>
                  </a:lnTo>
                  <a:lnTo>
                    <a:pt x="33" y="177"/>
                  </a:lnTo>
                  <a:lnTo>
                    <a:pt x="99" y="199"/>
                  </a:lnTo>
                  <a:lnTo>
                    <a:pt x="121" y="199"/>
                  </a:lnTo>
                  <a:lnTo>
                    <a:pt x="165" y="177"/>
                  </a:lnTo>
                  <a:lnTo>
                    <a:pt x="176" y="166"/>
                  </a:lnTo>
                  <a:lnTo>
                    <a:pt x="176" y="199"/>
                  </a:lnTo>
                  <a:lnTo>
                    <a:pt x="154" y="332"/>
                  </a:lnTo>
                  <a:lnTo>
                    <a:pt x="110" y="431"/>
                  </a:lnTo>
                  <a:lnTo>
                    <a:pt x="44" y="519"/>
                  </a:lnTo>
                  <a:lnTo>
                    <a:pt x="33" y="530"/>
                  </a:lnTo>
                  <a:lnTo>
                    <a:pt x="33" y="563"/>
                  </a:lnTo>
                  <a:lnTo>
                    <a:pt x="44" y="563"/>
                  </a:lnTo>
                  <a:lnTo>
                    <a:pt x="66" y="552"/>
                  </a:lnTo>
                  <a:lnTo>
                    <a:pt x="121" y="497"/>
                  </a:lnTo>
                  <a:lnTo>
                    <a:pt x="165" y="420"/>
                  </a:lnTo>
                  <a:lnTo>
                    <a:pt x="198" y="320"/>
                  </a:lnTo>
                  <a:lnTo>
                    <a:pt x="220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83"/>
            <p:cNvSpPr>
              <a:spLocks/>
            </p:cNvSpPr>
            <p:nvPr/>
          </p:nvSpPr>
          <p:spPr bwMode="auto">
            <a:xfrm>
              <a:off x="20431" y="7796"/>
              <a:ext cx="1023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31" y="784"/>
                </a:cxn>
                <a:cxn ang="0">
                  <a:pos x="242" y="718"/>
                </a:cxn>
                <a:cxn ang="0">
                  <a:pos x="253" y="663"/>
                </a:cxn>
                <a:cxn ang="0">
                  <a:pos x="297" y="497"/>
                </a:cxn>
                <a:cxn ang="0">
                  <a:pos x="330" y="365"/>
                </a:cxn>
                <a:cxn ang="0">
                  <a:pos x="352" y="298"/>
                </a:cxn>
                <a:cxn ang="0">
                  <a:pos x="374" y="232"/>
                </a:cxn>
                <a:cxn ang="0">
                  <a:pos x="484" y="111"/>
                </a:cxn>
                <a:cxn ang="0">
                  <a:pos x="660" y="45"/>
                </a:cxn>
                <a:cxn ang="0">
                  <a:pos x="715" y="56"/>
                </a:cxn>
                <a:cxn ang="0">
                  <a:pos x="759" y="122"/>
                </a:cxn>
                <a:cxn ang="0">
                  <a:pos x="770" y="177"/>
                </a:cxn>
                <a:cxn ang="0">
                  <a:pos x="715" y="409"/>
                </a:cxn>
                <a:cxn ang="0">
                  <a:pos x="638" y="618"/>
                </a:cxn>
                <a:cxn ang="0">
                  <a:pos x="627" y="707"/>
                </a:cxn>
                <a:cxn ang="0">
                  <a:pos x="682" y="828"/>
                </a:cxn>
                <a:cxn ang="0">
                  <a:pos x="781" y="861"/>
                </a:cxn>
                <a:cxn ang="0">
                  <a:pos x="924" y="784"/>
                </a:cxn>
                <a:cxn ang="0">
                  <a:pos x="1001" y="652"/>
                </a:cxn>
                <a:cxn ang="0">
                  <a:pos x="1023" y="552"/>
                </a:cxn>
                <a:cxn ang="0">
                  <a:pos x="979" y="563"/>
                </a:cxn>
                <a:cxn ang="0">
                  <a:pos x="946" y="674"/>
                </a:cxn>
                <a:cxn ang="0">
                  <a:pos x="847" y="795"/>
                </a:cxn>
                <a:cxn ang="0">
                  <a:pos x="759" y="817"/>
                </a:cxn>
                <a:cxn ang="0">
                  <a:pos x="737" y="784"/>
                </a:cxn>
                <a:cxn ang="0">
                  <a:pos x="759" y="663"/>
                </a:cxn>
                <a:cxn ang="0">
                  <a:pos x="803" y="530"/>
                </a:cxn>
                <a:cxn ang="0">
                  <a:pos x="869" y="298"/>
                </a:cxn>
                <a:cxn ang="0">
                  <a:pos x="858" y="89"/>
                </a:cxn>
                <a:cxn ang="0">
                  <a:pos x="671" y="0"/>
                </a:cxn>
                <a:cxn ang="0">
                  <a:pos x="473" y="67"/>
                </a:cxn>
                <a:cxn ang="0">
                  <a:pos x="374" y="166"/>
                </a:cxn>
                <a:cxn ang="0">
                  <a:pos x="319" y="45"/>
                </a:cxn>
                <a:cxn ang="0">
                  <a:pos x="242" y="0"/>
                </a:cxn>
                <a:cxn ang="0">
                  <a:pos x="132" y="23"/>
                </a:cxn>
                <a:cxn ang="0">
                  <a:pos x="88" y="67"/>
                </a:cxn>
                <a:cxn ang="0">
                  <a:pos x="55" y="111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87"/>
                </a:cxn>
                <a:cxn ang="0">
                  <a:pos x="88" y="144"/>
                </a:cxn>
                <a:cxn ang="0">
                  <a:pos x="198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1023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20" y="795"/>
                  </a:lnTo>
                  <a:lnTo>
                    <a:pt x="231" y="784"/>
                  </a:lnTo>
                  <a:lnTo>
                    <a:pt x="231" y="751"/>
                  </a:lnTo>
                  <a:lnTo>
                    <a:pt x="242" y="718"/>
                  </a:lnTo>
                  <a:lnTo>
                    <a:pt x="253" y="696"/>
                  </a:lnTo>
                  <a:lnTo>
                    <a:pt x="253" y="663"/>
                  </a:lnTo>
                  <a:lnTo>
                    <a:pt x="275" y="585"/>
                  </a:lnTo>
                  <a:lnTo>
                    <a:pt x="297" y="497"/>
                  </a:lnTo>
                  <a:lnTo>
                    <a:pt x="319" y="431"/>
                  </a:lnTo>
                  <a:lnTo>
                    <a:pt x="330" y="365"/>
                  </a:lnTo>
                  <a:lnTo>
                    <a:pt x="330" y="343"/>
                  </a:lnTo>
                  <a:lnTo>
                    <a:pt x="352" y="298"/>
                  </a:lnTo>
                  <a:lnTo>
                    <a:pt x="352" y="276"/>
                  </a:lnTo>
                  <a:lnTo>
                    <a:pt x="374" y="232"/>
                  </a:lnTo>
                  <a:lnTo>
                    <a:pt x="418" y="166"/>
                  </a:lnTo>
                  <a:lnTo>
                    <a:pt x="484" y="111"/>
                  </a:lnTo>
                  <a:lnTo>
                    <a:pt x="561" y="56"/>
                  </a:lnTo>
                  <a:lnTo>
                    <a:pt x="660" y="45"/>
                  </a:lnTo>
                  <a:lnTo>
                    <a:pt x="693" y="45"/>
                  </a:lnTo>
                  <a:lnTo>
                    <a:pt x="715" y="56"/>
                  </a:lnTo>
                  <a:lnTo>
                    <a:pt x="737" y="78"/>
                  </a:lnTo>
                  <a:lnTo>
                    <a:pt x="759" y="122"/>
                  </a:lnTo>
                  <a:lnTo>
                    <a:pt x="759" y="144"/>
                  </a:lnTo>
                  <a:lnTo>
                    <a:pt x="770" y="177"/>
                  </a:lnTo>
                  <a:lnTo>
                    <a:pt x="748" y="287"/>
                  </a:lnTo>
                  <a:lnTo>
                    <a:pt x="715" y="409"/>
                  </a:lnTo>
                  <a:lnTo>
                    <a:pt x="671" y="530"/>
                  </a:lnTo>
                  <a:lnTo>
                    <a:pt x="638" y="618"/>
                  </a:lnTo>
                  <a:lnTo>
                    <a:pt x="627" y="652"/>
                  </a:lnTo>
                  <a:lnTo>
                    <a:pt x="627" y="707"/>
                  </a:lnTo>
                  <a:lnTo>
                    <a:pt x="649" y="795"/>
                  </a:lnTo>
                  <a:lnTo>
                    <a:pt x="682" y="828"/>
                  </a:lnTo>
                  <a:lnTo>
                    <a:pt x="726" y="850"/>
                  </a:lnTo>
                  <a:lnTo>
                    <a:pt x="781" y="861"/>
                  </a:lnTo>
                  <a:lnTo>
                    <a:pt x="858" y="839"/>
                  </a:lnTo>
                  <a:lnTo>
                    <a:pt x="924" y="784"/>
                  </a:lnTo>
                  <a:lnTo>
                    <a:pt x="968" y="718"/>
                  </a:lnTo>
                  <a:lnTo>
                    <a:pt x="1001" y="652"/>
                  </a:lnTo>
                  <a:lnTo>
                    <a:pt x="1023" y="596"/>
                  </a:lnTo>
                  <a:lnTo>
                    <a:pt x="1023" y="552"/>
                  </a:lnTo>
                  <a:lnTo>
                    <a:pt x="990" y="552"/>
                  </a:lnTo>
                  <a:lnTo>
                    <a:pt x="979" y="563"/>
                  </a:lnTo>
                  <a:lnTo>
                    <a:pt x="979" y="585"/>
                  </a:lnTo>
                  <a:lnTo>
                    <a:pt x="946" y="674"/>
                  </a:lnTo>
                  <a:lnTo>
                    <a:pt x="902" y="751"/>
                  </a:lnTo>
                  <a:lnTo>
                    <a:pt x="847" y="795"/>
                  </a:lnTo>
                  <a:lnTo>
                    <a:pt x="781" y="817"/>
                  </a:lnTo>
                  <a:lnTo>
                    <a:pt x="759" y="817"/>
                  </a:lnTo>
                  <a:lnTo>
                    <a:pt x="748" y="806"/>
                  </a:lnTo>
                  <a:lnTo>
                    <a:pt x="737" y="784"/>
                  </a:lnTo>
                  <a:lnTo>
                    <a:pt x="737" y="707"/>
                  </a:lnTo>
                  <a:lnTo>
                    <a:pt x="759" y="663"/>
                  </a:lnTo>
                  <a:lnTo>
                    <a:pt x="770" y="618"/>
                  </a:lnTo>
                  <a:lnTo>
                    <a:pt x="803" y="530"/>
                  </a:lnTo>
                  <a:lnTo>
                    <a:pt x="847" y="420"/>
                  </a:lnTo>
                  <a:lnTo>
                    <a:pt x="869" y="298"/>
                  </a:lnTo>
                  <a:lnTo>
                    <a:pt x="891" y="199"/>
                  </a:lnTo>
                  <a:lnTo>
                    <a:pt x="858" y="89"/>
                  </a:lnTo>
                  <a:lnTo>
                    <a:pt x="781" y="23"/>
                  </a:lnTo>
                  <a:lnTo>
                    <a:pt x="671" y="0"/>
                  </a:lnTo>
                  <a:lnTo>
                    <a:pt x="561" y="23"/>
                  </a:lnTo>
                  <a:lnTo>
                    <a:pt x="473" y="67"/>
                  </a:lnTo>
                  <a:lnTo>
                    <a:pt x="407" y="122"/>
                  </a:lnTo>
                  <a:lnTo>
                    <a:pt x="374" y="166"/>
                  </a:lnTo>
                  <a:lnTo>
                    <a:pt x="363" y="111"/>
                  </a:lnTo>
                  <a:lnTo>
                    <a:pt x="319" y="45"/>
                  </a:lnTo>
                  <a:lnTo>
                    <a:pt x="286" y="23"/>
                  </a:lnTo>
                  <a:lnTo>
                    <a:pt x="242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88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20" y="45"/>
                  </a:lnTo>
                  <a:lnTo>
                    <a:pt x="242" y="67"/>
                  </a:lnTo>
                  <a:lnTo>
                    <a:pt x="253" y="100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84"/>
            <p:cNvSpPr>
              <a:spLocks/>
            </p:cNvSpPr>
            <p:nvPr/>
          </p:nvSpPr>
          <p:spPr bwMode="auto">
            <a:xfrm>
              <a:off x="8672" y="10798"/>
              <a:ext cx="704" cy="816"/>
            </a:xfrm>
            <a:custGeom>
              <a:avLst/>
              <a:gdLst/>
              <a:ahLst/>
              <a:cxnLst>
                <a:cxn ang="0">
                  <a:pos x="374" y="452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63"/>
                </a:cxn>
                <a:cxn ang="0">
                  <a:pos x="682" y="552"/>
                </a:cxn>
                <a:cxn ang="0">
                  <a:pos x="671" y="541"/>
                </a:cxn>
                <a:cxn ang="0">
                  <a:pos x="396" y="408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6"/>
                </a:cxn>
                <a:cxn ang="0">
                  <a:pos x="638" y="176"/>
                </a:cxn>
                <a:cxn ang="0">
                  <a:pos x="616" y="199"/>
                </a:cxn>
                <a:cxn ang="0">
                  <a:pos x="374" y="375"/>
                </a:cxn>
                <a:cxn ang="0">
                  <a:pos x="396" y="66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6"/>
                </a:cxn>
                <a:cxn ang="0">
                  <a:pos x="330" y="375"/>
                </a:cxn>
                <a:cxn ang="0">
                  <a:pos x="88" y="199"/>
                </a:cxn>
                <a:cxn ang="0">
                  <a:pos x="66" y="176"/>
                </a:cxn>
                <a:cxn ang="0">
                  <a:pos x="33" y="176"/>
                </a:cxn>
                <a:cxn ang="0">
                  <a:pos x="22" y="187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8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1"/>
                </a:cxn>
                <a:cxn ang="0">
                  <a:pos x="308" y="761"/>
                </a:cxn>
                <a:cxn ang="0">
                  <a:pos x="308" y="794"/>
                </a:cxn>
                <a:cxn ang="0">
                  <a:pos x="330" y="816"/>
                </a:cxn>
                <a:cxn ang="0">
                  <a:pos x="374" y="816"/>
                </a:cxn>
                <a:cxn ang="0">
                  <a:pos x="396" y="794"/>
                </a:cxn>
                <a:cxn ang="0">
                  <a:pos x="396" y="750"/>
                </a:cxn>
                <a:cxn ang="0">
                  <a:pos x="374" y="452"/>
                </a:cxn>
              </a:cxnLst>
              <a:rect l="0" t="0" r="r" b="b"/>
              <a:pathLst>
                <a:path w="704" h="816">
                  <a:moveTo>
                    <a:pt x="374" y="452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63"/>
                  </a:lnTo>
                  <a:lnTo>
                    <a:pt x="682" y="552"/>
                  </a:lnTo>
                  <a:lnTo>
                    <a:pt x="671" y="541"/>
                  </a:lnTo>
                  <a:lnTo>
                    <a:pt x="396" y="408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6"/>
                  </a:lnTo>
                  <a:lnTo>
                    <a:pt x="638" y="176"/>
                  </a:lnTo>
                  <a:lnTo>
                    <a:pt x="616" y="199"/>
                  </a:lnTo>
                  <a:lnTo>
                    <a:pt x="374" y="375"/>
                  </a:lnTo>
                  <a:lnTo>
                    <a:pt x="396" y="66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6"/>
                  </a:lnTo>
                  <a:lnTo>
                    <a:pt x="330" y="375"/>
                  </a:lnTo>
                  <a:lnTo>
                    <a:pt x="88" y="199"/>
                  </a:lnTo>
                  <a:lnTo>
                    <a:pt x="66" y="176"/>
                  </a:lnTo>
                  <a:lnTo>
                    <a:pt x="33" y="176"/>
                  </a:lnTo>
                  <a:lnTo>
                    <a:pt x="22" y="187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8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1"/>
                  </a:lnTo>
                  <a:lnTo>
                    <a:pt x="308" y="761"/>
                  </a:lnTo>
                  <a:lnTo>
                    <a:pt x="308" y="794"/>
                  </a:lnTo>
                  <a:lnTo>
                    <a:pt x="330" y="816"/>
                  </a:lnTo>
                  <a:lnTo>
                    <a:pt x="374" y="816"/>
                  </a:lnTo>
                  <a:lnTo>
                    <a:pt x="396" y="794"/>
                  </a:lnTo>
                  <a:lnTo>
                    <a:pt x="396" y="750"/>
                  </a:lnTo>
                  <a:lnTo>
                    <a:pt x="374" y="4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85"/>
            <p:cNvSpPr>
              <a:spLocks noEditPoints="1"/>
            </p:cNvSpPr>
            <p:nvPr/>
          </p:nvSpPr>
          <p:spPr bwMode="auto">
            <a:xfrm>
              <a:off x="10498" y="10379"/>
              <a:ext cx="1111" cy="1302"/>
            </a:xfrm>
            <a:custGeom>
              <a:avLst/>
              <a:gdLst/>
              <a:ahLst/>
              <a:cxnLst>
                <a:cxn ang="0">
                  <a:pos x="363" y="706"/>
                </a:cxn>
                <a:cxn ang="0">
                  <a:pos x="682" y="706"/>
                </a:cxn>
                <a:cxn ang="0">
                  <a:pos x="814" y="684"/>
                </a:cxn>
                <a:cxn ang="0">
                  <a:pos x="935" y="640"/>
                </a:cxn>
                <a:cxn ang="0">
                  <a:pos x="1034" y="562"/>
                </a:cxn>
                <a:cxn ang="0">
                  <a:pos x="1089" y="463"/>
                </a:cxn>
                <a:cxn ang="0">
                  <a:pos x="1111" y="353"/>
                </a:cxn>
                <a:cxn ang="0">
                  <a:pos x="1089" y="242"/>
                </a:cxn>
                <a:cxn ang="0">
                  <a:pos x="1034" y="154"/>
                </a:cxn>
                <a:cxn ang="0">
                  <a:pos x="935" y="77"/>
                </a:cxn>
                <a:cxn ang="0">
                  <a:pos x="814" y="22"/>
                </a:cxn>
                <a:cxn ang="0">
                  <a:pos x="671" y="0"/>
                </a:cxn>
                <a:cxn ang="0">
                  <a:pos x="0" y="0"/>
                </a:cxn>
                <a:cxn ang="0">
                  <a:pos x="0" y="66"/>
                </a:cxn>
                <a:cxn ang="0">
                  <a:pos x="143" y="66"/>
                </a:cxn>
                <a:cxn ang="0">
                  <a:pos x="187" y="88"/>
                </a:cxn>
                <a:cxn ang="0">
                  <a:pos x="187" y="110"/>
                </a:cxn>
                <a:cxn ang="0">
                  <a:pos x="198" y="121"/>
                </a:cxn>
                <a:cxn ang="0">
                  <a:pos x="198" y="1180"/>
                </a:cxn>
                <a:cxn ang="0">
                  <a:pos x="187" y="1202"/>
                </a:cxn>
                <a:cxn ang="0">
                  <a:pos x="187" y="1213"/>
                </a:cxn>
                <a:cxn ang="0">
                  <a:pos x="143" y="1235"/>
                </a:cxn>
                <a:cxn ang="0">
                  <a:pos x="99" y="1246"/>
                </a:cxn>
                <a:cxn ang="0">
                  <a:pos x="0" y="1246"/>
                </a:cxn>
                <a:cxn ang="0">
                  <a:pos x="0" y="1302"/>
                </a:cxn>
                <a:cxn ang="0">
                  <a:pos x="187" y="1302"/>
                </a:cxn>
                <a:cxn ang="0">
                  <a:pos x="275" y="1291"/>
                </a:cxn>
                <a:cxn ang="0">
                  <a:pos x="363" y="1291"/>
                </a:cxn>
                <a:cxn ang="0">
                  <a:pos x="473" y="1302"/>
                </a:cxn>
                <a:cxn ang="0">
                  <a:pos x="561" y="1302"/>
                </a:cxn>
                <a:cxn ang="0">
                  <a:pos x="561" y="1246"/>
                </a:cxn>
                <a:cxn ang="0">
                  <a:pos x="462" y="1246"/>
                </a:cxn>
                <a:cxn ang="0">
                  <a:pos x="418" y="1235"/>
                </a:cxn>
                <a:cxn ang="0">
                  <a:pos x="374" y="1213"/>
                </a:cxn>
                <a:cxn ang="0">
                  <a:pos x="363" y="1202"/>
                </a:cxn>
                <a:cxn ang="0">
                  <a:pos x="363" y="1158"/>
                </a:cxn>
                <a:cxn ang="0">
                  <a:pos x="363" y="706"/>
                </a:cxn>
                <a:cxn ang="0">
                  <a:pos x="363" y="651"/>
                </a:cxn>
                <a:cxn ang="0">
                  <a:pos x="363" y="88"/>
                </a:cxn>
                <a:cxn ang="0">
                  <a:pos x="385" y="66"/>
                </a:cxn>
                <a:cxn ang="0">
                  <a:pos x="616" y="66"/>
                </a:cxn>
                <a:cxn ang="0">
                  <a:pos x="748" y="77"/>
                </a:cxn>
                <a:cxn ang="0">
                  <a:pos x="825" y="121"/>
                </a:cxn>
                <a:cxn ang="0">
                  <a:pos x="880" y="176"/>
                </a:cxn>
                <a:cxn ang="0">
                  <a:pos x="913" y="242"/>
                </a:cxn>
                <a:cxn ang="0">
                  <a:pos x="924" y="309"/>
                </a:cxn>
                <a:cxn ang="0">
                  <a:pos x="924" y="408"/>
                </a:cxn>
                <a:cxn ang="0">
                  <a:pos x="913" y="474"/>
                </a:cxn>
                <a:cxn ang="0">
                  <a:pos x="880" y="540"/>
                </a:cxn>
                <a:cxn ang="0">
                  <a:pos x="836" y="595"/>
                </a:cxn>
                <a:cxn ang="0">
                  <a:pos x="748" y="640"/>
                </a:cxn>
                <a:cxn ang="0">
                  <a:pos x="616" y="651"/>
                </a:cxn>
                <a:cxn ang="0">
                  <a:pos x="363" y="651"/>
                </a:cxn>
              </a:cxnLst>
              <a:rect l="0" t="0" r="r" b="b"/>
              <a:pathLst>
                <a:path w="1111" h="1302">
                  <a:moveTo>
                    <a:pt x="363" y="706"/>
                  </a:moveTo>
                  <a:lnTo>
                    <a:pt x="682" y="706"/>
                  </a:lnTo>
                  <a:lnTo>
                    <a:pt x="814" y="684"/>
                  </a:lnTo>
                  <a:lnTo>
                    <a:pt x="935" y="640"/>
                  </a:lnTo>
                  <a:lnTo>
                    <a:pt x="1034" y="562"/>
                  </a:lnTo>
                  <a:lnTo>
                    <a:pt x="1089" y="463"/>
                  </a:lnTo>
                  <a:lnTo>
                    <a:pt x="1111" y="353"/>
                  </a:lnTo>
                  <a:lnTo>
                    <a:pt x="1089" y="242"/>
                  </a:lnTo>
                  <a:lnTo>
                    <a:pt x="1034" y="154"/>
                  </a:lnTo>
                  <a:lnTo>
                    <a:pt x="935" y="77"/>
                  </a:lnTo>
                  <a:lnTo>
                    <a:pt x="814" y="22"/>
                  </a:lnTo>
                  <a:lnTo>
                    <a:pt x="671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43" y="66"/>
                  </a:lnTo>
                  <a:lnTo>
                    <a:pt x="187" y="88"/>
                  </a:lnTo>
                  <a:lnTo>
                    <a:pt x="187" y="110"/>
                  </a:lnTo>
                  <a:lnTo>
                    <a:pt x="198" y="121"/>
                  </a:lnTo>
                  <a:lnTo>
                    <a:pt x="198" y="1180"/>
                  </a:lnTo>
                  <a:lnTo>
                    <a:pt x="187" y="1202"/>
                  </a:lnTo>
                  <a:lnTo>
                    <a:pt x="187" y="1213"/>
                  </a:lnTo>
                  <a:lnTo>
                    <a:pt x="143" y="1235"/>
                  </a:lnTo>
                  <a:lnTo>
                    <a:pt x="99" y="1246"/>
                  </a:lnTo>
                  <a:lnTo>
                    <a:pt x="0" y="1246"/>
                  </a:lnTo>
                  <a:lnTo>
                    <a:pt x="0" y="1302"/>
                  </a:lnTo>
                  <a:lnTo>
                    <a:pt x="187" y="1302"/>
                  </a:lnTo>
                  <a:lnTo>
                    <a:pt x="275" y="1291"/>
                  </a:lnTo>
                  <a:lnTo>
                    <a:pt x="363" y="1291"/>
                  </a:lnTo>
                  <a:lnTo>
                    <a:pt x="473" y="1302"/>
                  </a:lnTo>
                  <a:lnTo>
                    <a:pt x="561" y="1302"/>
                  </a:lnTo>
                  <a:lnTo>
                    <a:pt x="561" y="1246"/>
                  </a:lnTo>
                  <a:lnTo>
                    <a:pt x="462" y="1246"/>
                  </a:lnTo>
                  <a:lnTo>
                    <a:pt x="418" y="1235"/>
                  </a:lnTo>
                  <a:lnTo>
                    <a:pt x="374" y="1213"/>
                  </a:lnTo>
                  <a:lnTo>
                    <a:pt x="363" y="1202"/>
                  </a:lnTo>
                  <a:lnTo>
                    <a:pt x="363" y="1158"/>
                  </a:lnTo>
                  <a:lnTo>
                    <a:pt x="363" y="706"/>
                  </a:lnTo>
                  <a:close/>
                  <a:moveTo>
                    <a:pt x="363" y="651"/>
                  </a:moveTo>
                  <a:lnTo>
                    <a:pt x="363" y="88"/>
                  </a:lnTo>
                  <a:lnTo>
                    <a:pt x="385" y="66"/>
                  </a:lnTo>
                  <a:lnTo>
                    <a:pt x="616" y="66"/>
                  </a:lnTo>
                  <a:lnTo>
                    <a:pt x="748" y="77"/>
                  </a:lnTo>
                  <a:lnTo>
                    <a:pt x="825" y="121"/>
                  </a:lnTo>
                  <a:lnTo>
                    <a:pt x="880" y="176"/>
                  </a:lnTo>
                  <a:lnTo>
                    <a:pt x="913" y="242"/>
                  </a:lnTo>
                  <a:lnTo>
                    <a:pt x="924" y="309"/>
                  </a:lnTo>
                  <a:lnTo>
                    <a:pt x="924" y="408"/>
                  </a:lnTo>
                  <a:lnTo>
                    <a:pt x="913" y="474"/>
                  </a:lnTo>
                  <a:lnTo>
                    <a:pt x="880" y="540"/>
                  </a:lnTo>
                  <a:lnTo>
                    <a:pt x="836" y="595"/>
                  </a:lnTo>
                  <a:lnTo>
                    <a:pt x="748" y="640"/>
                  </a:lnTo>
                  <a:lnTo>
                    <a:pt x="616" y="651"/>
                  </a:lnTo>
                  <a:lnTo>
                    <a:pt x="363" y="6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86"/>
            <p:cNvSpPr>
              <a:spLocks/>
            </p:cNvSpPr>
            <p:nvPr/>
          </p:nvSpPr>
          <p:spPr bwMode="auto">
            <a:xfrm>
              <a:off x="1177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3"/>
                </a:cxn>
                <a:cxn ang="0">
                  <a:pos x="495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3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1"/>
                </a:cxn>
                <a:cxn ang="0">
                  <a:pos x="143" y="728"/>
                </a:cxn>
                <a:cxn ang="0">
                  <a:pos x="121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51" y="839"/>
                </a:cxn>
                <a:cxn ang="0">
                  <a:pos x="451" y="783"/>
                </a:cxn>
                <a:cxn ang="0">
                  <a:pos x="363" y="783"/>
                </a:cxn>
                <a:cxn ang="0">
                  <a:pos x="297" y="761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3"/>
                  </a:lnTo>
                  <a:lnTo>
                    <a:pt x="495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3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1"/>
                  </a:lnTo>
                  <a:lnTo>
                    <a:pt x="143" y="728"/>
                  </a:lnTo>
                  <a:lnTo>
                    <a:pt x="121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51" y="839"/>
                  </a:lnTo>
                  <a:lnTo>
                    <a:pt x="451" y="783"/>
                  </a:lnTo>
                  <a:lnTo>
                    <a:pt x="363" y="783"/>
                  </a:lnTo>
                  <a:lnTo>
                    <a:pt x="297" y="761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87"/>
            <p:cNvSpPr>
              <a:spLocks noEditPoints="1"/>
            </p:cNvSpPr>
            <p:nvPr/>
          </p:nvSpPr>
          <p:spPr bwMode="auto">
            <a:xfrm>
              <a:off x="12511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88"/>
            <p:cNvSpPr>
              <a:spLocks noEditPoints="1"/>
            </p:cNvSpPr>
            <p:nvPr/>
          </p:nvSpPr>
          <p:spPr bwMode="auto">
            <a:xfrm>
              <a:off x="13369" y="10368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7"/>
                </a:cxn>
                <a:cxn ang="0">
                  <a:pos x="880" y="1257"/>
                </a:cxn>
                <a:cxn ang="0">
                  <a:pos x="836" y="1246"/>
                </a:cxn>
                <a:cxn ang="0">
                  <a:pos x="814" y="1235"/>
                </a:cxn>
                <a:cxn ang="0">
                  <a:pos x="792" y="1213"/>
                </a:cxn>
                <a:cxn ang="0">
                  <a:pos x="792" y="1191"/>
                </a:cxn>
                <a:cxn ang="0">
                  <a:pos x="781" y="1147"/>
                </a:cxn>
                <a:cxn ang="0">
                  <a:pos x="781" y="0"/>
                </a:cxn>
                <a:cxn ang="0">
                  <a:pos x="517" y="11"/>
                </a:cxn>
                <a:cxn ang="0">
                  <a:pos x="517" y="77"/>
                </a:cxn>
                <a:cxn ang="0">
                  <a:pos x="616" y="77"/>
                </a:cxn>
                <a:cxn ang="0">
                  <a:pos x="638" y="88"/>
                </a:cxn>
                <a:cxn ang="0">
                  <a:pos x="649" y="110"/>
                </a:cxn>
                <a:cxn ang="0">
                  <a:pos x="660" y="143"/>
                </a:cxn>
                <a:cxn ang="0">
                  <a:pos x="660" y="595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88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6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5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5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20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7"/>
                  </a:lnTo>
                  <a:lnTo>
                    <a:pt x="880" y="1257"/>
                  </a:lnTo>
                  <a:lnTo>
                    <a:pt x="836" y="1246"/>
                  </a:lnTo>
                  <a:lnTo>
                    <a:pt x="814" y="1235"/>
                  </a:lnTo>
                  <a:lnTo>
                    <a:pt x="792" y="1213"/>
                  </a:lnTo>
                  <a:lnTo>
                    <a:pt x="792" y="1191"/>
                  </a:lnTo>
                  <a:lnTo>
                    <a:pt x="781" y="1147"/>
                  </a:lnTo>
                  <a:lnTo>
                    <a:pt x="781" y="0"/>
                  </a:lnTo>
                  <a:lnTo>
                    <a:pt x="517" y="11"/>
                  </a:lnTo>
                  <a:lnTo>
                    <a:pt x="517" y="77"/>
                  </a:lnTo>
                  <a:lnTo>
                    <a:pt x="616" y="77"/>
                  </a:lnTo>
                  <a:lnTo>
                    <a:pt x="638" y="88"/>
                  </a:lnTo>
                  <a:lnTo>
                    <a:pt x="649" y="110"/>
                  </a:lnTo>
                  <a:lnTo>
                    <a:pt x="660" y="143"/>
                  </a:lnTo>
                  <a:lnTo>
                    <a:pt x="660" y="595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88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6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5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5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20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89"/>
            <p:cNvSpPr>
              <a:spLocks noEditPoints="1"/>
            </p:cNvSpPr>
            <p:nvPr/>
          </p:nvSpPr>
          <p:spPr bwMode="auto">
            <a:xfrm>
              <a:off x="14414" y="10412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132" y="529"/>
                </a:cxn>
                <a:cxn ang="0">
                  <a:pos x="143" y="540"/>
                </a:cxn>
                <a:cxn ang="0">
                  <a:pos x="154" y="573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2"/>
                </a:cxn>
                <a:cxn ang="0">
                  <a:pos x="99" y="1202"/>
                </a:cxn>
                <a:cxn ang="0">
                  <a:pos x="55" y="1213"/>
                </a:cxn>
                <a:cxn ang="0">
                  <a:pos x="0" y="1213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3"/>
                </a:cxn>
                <a:cxn ang="0">
                  <a:pos x="352" y="1213"/>
                </a:cxn>
                <a:cxn ang="0">
                  <a:pos x="319" y="1202"/>
                </a:cxn>
                <a:cxn ang="0">
                  <a:pos x="297" y="1191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20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132" y="529"/>
                  </a:lnTo>
                  <a:lnTo>
                    <a:pt x="143" y="540"/>
                  </a:lnTo>
                  <a:lnTo>
                    <a:pt x="154" y="573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2"/>
                  </a:lnTo>
                  <a:lnTo>
                    <a:pt x="99" y="1202"/>
                  </a:lnTo>
                  <a:lnTo>
                    <a:pt x="55" y="1213"/>
                  </a:lnTo>
                  <a:lnTo>
                    <a:pt x="0" y="1213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3"/>
                  </a:lnTo>
                  <a:lnTo>
                    <a:pt x="352" y="1213"/>
                  </a:lnTo>
                  <a:lnTo>
                    <a:pt x="319" y="1202"/>
                  </a:lnTo>
                  <a:lnTo>
                    <a:pt x="297" y="1191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20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90"/>
            <p:cNvSpPr>
              <a:spLocks/>
            </p:cNvSpPr>
            <p:nvPr/>
          </p:nvSpPr>
          <p:spPr bwMode="auto">
            <a:xfrm>
              <a:off x="14942" y="10831"/>
              <a:ext cx="726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77"/>
                </a:cxn>
                <a:cxn ang="0">
                  <a:pos x="528" y="188"/>
                </a:cxn>
                <a:cxn ang="0">
                  <a:pos x="528" y="199"/>
                </a:cxn>
                <a:cxn ang="0">
                  <a:pos x="550" y="265"/>
                </a:cxn>
                <a:cxn ang="0">
                  <a:pos x="583" y="287"/>
                </a:cxn>
                <a:cxn ang="0">
                  <a:pos x="649" y="287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704" y="199"/>
                </a:cxn>
                <a:cxn ang="0">
                  <a:pos x="682" y="110"/>
                </a:cxn>
                <a:cxn ang="0">
                  <a:pos x="616" y="55"/>
                </a:cxn>
                <a:cxn ang="0">
                  <a:pos x="517" y="11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83"/>
                </a:cxn>
                <a:cxn ang="0">
                  <a:pos x="286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704" y="695"/>
                </a:cxn>
                <a:cxn ang="0">
                  <a:pos x="715" y="651"/>
                </a:cxn>
                <a:cxn ang="0">
                  <a:pos x="726" y="629"/>
                </a:cxn>
                <a:cxn ang="0">
                  <a:pos x="726" y="618"/>
                </a:cxn>
                <a:cxn ang="0">
                  <a:pos x="715" y="607"/>
                </a:cxn>
                <a:cxn ang="0">
                  <a:pos x="693" y="607"/>
                </a:cxn>
                <a:cxn ang="0">
                  <a:pos x="671" y="629"/>
                </a:cxn>
                <a:cxn ang="0">
                  <a:pos x="627" y="728"/>
                </a:cxn>
                <a:cxn ang="0">
                  <a:pos x="561" y="794"/>
                </a:cxn>
                <a:cxn ang="0">
                  <a:pos x="484" y="817"/>
                </a:cxn>
                <a:cxn ang="0">
                  <a:pos x="429" y="828"/>
                </a:cxn>
                <a:cxn ang="0">
                  <a:pos x="374" y="817"/>
                </a:cxn>
                <a:cxn ang="0">
                  <a:pos x="319" y="794"/>
                </a:cxn>
                <a:cxn ang="0">
                  <a:pos x="253" y="739"/>
                </a:cxn>
                <a:cxn ang="0">
                  <a:pos x="209" y="673"/>
                </a:cxn>
                <a:cxn ang="0">
                  <a:pos x="176" y="574"/>
                </a:cxn>
                <a:cxn ang="0">
                  <a:pos x="165" y="430"/>
                </a:cxn>
                <a:cxn ang="0">
                  <a:pos x="176" y="298"/>
                </a:cxn>
                <a:cxn ang="0">
                  <a:pos x="209" y="199"/>
                </a:cxn>
                <a:cxn ang="0">
                  <a:pos x="253" y="121"/>
                </a:cxn>
                <a:cxn ang="0">
                  <a:pos x="308" y="77"/>
                </a:cxn>
                <a:cxn ang="0">
                  <a:pos x="363" y="55"/>
                </a:cxn>
                <a:cxn ang="0">
                  <a:pos x="418" y="44"/>
                </a:cxn>
                <a:cxn ang="0">
                  <a:pos x="462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26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77"/>
                  </a:lnTo>
                  <a:lnTo>
                    <a:pt x="528" y="188"/>
                  </a:lnTo>
                  <a:lnTo>
                    <a:pt x="528" y="199"/>
                  </a:lnTo>
                  <a:lnTo>
                    <a:pt x="550" y="265"/>
                  </a:lnTo>
                  <a:lnTo>
                    <a:pt x="583" y="287"/>
                  </a:lnTo>
                  <a:lnTo>
                    <a:pt x="649" y="287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704" y="199"/>
                  </a:lnTo>
                  <a:lnTo>
                    <a:pt x="682" y="110"/>
                  </a:lnTo>
                  <a:lnTo>
                    <a:pt x="616" y="55"/>
                  </a:lnTo>
                  <a:lnTo>
                    <a:pt x="517" y="11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83"/>
                  </a:lnTo>
                  <a:lnTo>
                    <a:pt x="286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704" y="695"/>
                  </a:lnTo>
                  <a:lnTo>
                    <a:pt x="715" y="651"/>
                  </a:lnTo>
                  <a:lnTo>
                    <a:pt x="726" y="629"/>
                  </a:lnTo>
                  <a:lnTo>
                    <a:pt x="726" y="618"/>
                  </a:lnTo>
                  <a:lnTo>
                    <a:pt x="715" y="607"/>
                  </a:lnTo>
                  <a:lnTo>
                    <a:pt x="693" y="607"/>
                  </a:lnTo>
                  <a:lnTo>
                    <a:pt x="671" y="629"/>
                  </a:lnTo>
                  <a:lnTo>
                    <a:pt x="627" y="728"/>
                  </a:lnTo>
                  <a:lnTo>
                    <a:pt x="561" y="794"/>
                  </a:lnTo>
                  <a:lnTo>
                    <a:pt x="484" y="817"/>
                  </a:lnTo>
                  <a:lnTo>
                    <a:pt x="429" y="828"/>
                  </a:lnTo>
                  <a:lnTo>
                    <a:pt x="374" y="817"/>
                  </a:lnTo>
                  <a:lnTo>
                    <a:pt x="319" y="794"/>
                  </a:lnTo>
                  <a:lnTo>
                    <a:pt x="253" y="739"/>
                  </a:lnTo>
                  <a:lnTo>
                    <a:pt x="209" y="673"/>
                  </a:lnTo>
                  <a:lnTo>
                    <a:pt x="176" y="574"/>
                  </a:lnTo>
                  <a:lnTo>
                    <a:pt x="165" y="430"/>
                  </a:lnTo>
                  <a:lnTo>
                    <a:pt x="176" y="298"/>
                  </a:lnTo>
                  <a:lnTo>
                    <a:pt x="209" y="199"/>
                  </a:lnTo>
                  <a:lnTo>
                    <a:pt x="253" y="121"/>
                  </a:lnTo>
                  <a:lnTo>
                    <a:pt x="308" y="77"/>
                  </a:lnTo>
                  <a:lnTo>
                    <a:pt x="363" y="55"/>
                  </a:lnTo>
                  <a:lnTo>
                    <a:pt x="418" y="44"/>
                  </a:lnTo>
                  <a:lnTo>
                    <a:pt x="462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91"/>
            <p:cNvSpPr>
              <a:spLocks/>
            </p:cNvSpPr>
            <p:nvPr/>
          </p:nvSpPr>
          <p:spPr bwMode="auto">
            <a:xfrm>
              <a:off x="15756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971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971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92"/>
            <p:cNvSpPr>
              <a:spLocks/>
            </p:cNvSpPr>
            <p:nvPr/>
          </p:nvSpPr>
          <p:spPr bwMode="auto">
            <a:xfrm>
              <a:off x="17109" y="10511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3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3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4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3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3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4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93"/>
            <p:cNvSpPr>
              <a:spLocks/>
            </p:cNvSpPr>
            <p:nvPr/>
          </p:nvSpPr>
          <p:spPr bwMode="auto">
            <a:xfrm>
              <a:off x="17868" y="10368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7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5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7"/>
                </a:cxn>
                <a:cxn ang="0">
                  <a:pos x="374" y="1257"/>
                </a:cxn>
                <a:cxn ang="0">
                  <a:pos x="341" y="1246"/>
                </a:cxn>
                <a:cxn ang="0">
                  <a:pos x="308" y="1246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5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6"/>
                </a:cxn>
                <a:cxn ang="0">
                  <a:pos x="627" y="1246"/>
                </a:cxn>
                <a:cxn ang="0">
                  <a:pos x="583" y="1257"/>
                </a:cxn>
                <a:cxn ang="0">
                  <a:pos x="528" y="1257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7"/>
                </a:cxn>
                <a:cxn ang="0">
                  <a:pos x="880" y="1257"/>
                </a:cxn>
                <a:cxn ang="0">
                  <a:pos x="847" y="1246"/>
                </a:cxn>
                <a:cxn ang="0">
                  <a:pos x="825" y="1235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7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5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7"/>
                  </a:lnTo>
                  <a:lnTo>
                    <a:pt x="374" y="1257"/>
                  </a:lnTo>
                  <a:lnTo>
                    <a:pt x="341" y="1246"/>
                  </a:lnTo>
                  <a:lnTo>
                    <a:pt x="308" y="1246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5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6"/>
                  </a:lnTo>
                  <a:lnTo>
                    <a:pt x="627" y="1246"/>
                  </a:lnTo>
                  <a:lnTo>
                    <a:pt x="583" y="1257"/>
                  </a:lnTo>
                  <a:lnTo>
                    <a:pt x="528" y="1257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7"/>
                  </a:lnTo>
                  <a:lnTo>
                    <a:pt x="880" y="1257"/>
                  </a:lnTo>
                  <a:lnTo>
                    <a:pt x="847" y="1246"/>
                  </a:lnTo>
                  <a:lnTo>
                    <a:pt x="825" y="1235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94"/>
            <p:cNvSpPr>
              <a:spLocks noEditPoints="1"/>
            </p:cNvSpPr>
            <p:nvPr/>
          </p:nvSpPr>
          <p:spPr bwMode="auto">
            <a:xfrm>
              <a:off x="18913" y="10831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3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3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95"/>
            <p:cNvSpPr>
              <a:spLocks/>
            </p:cNvSpPr>
            <p:nvPr/>
          </p:nvSpPr>
          <p:spPr bwMode="auto">
            <a:xfrm>
              <a:off x="20409" y="10831"/>
              <a:ext cx="715" cy="872"/>
            </a:xfrm>
            <a:custGeom>
              <a:avLst/>
              <a:gdLst/>
              <a:ahLst/>
              <a:cxnLst>
                <a:cxn ang="0">
                  <a:pos x="616" y="121"/>
                </a:cxn>
                <a:cxn ang="0">
                  <a:pos x="583" y="121"/>
                </a:cxn>
                <a:cxn ang="0">
                  <a:pos x="561" y="132"/>
                </a:cxn>
                <a:cxn ang="0">
                  <a:pos x="539" y="154"/>
                </a:cxn>
                <a:cxn ang="0">
                  <a:pos x="528" y="177"/>
                </a:cxn>
                <a:cxn ang="0">
                  <a:pos x="528" y="232"/>
                </a:cxn>
                <a:cxn ang="0">
                  <a:pos x="550" y="265"/>
                </a:cxn>
                <a:cxn ang="0">
                  <a:pos x="572" y="287"/>
                </a:cxn>
                <a:cxn ang="0">
                  <a:pos x="638" y="287"/>
                </a:cxn>
                <a:cxn ang="0">
                  <a:pos x="660" y="276"/>
                </a:cxn>
                <a:cxn ang="0">
                  <a:pos x="682" y="254"/>
                </a:cxn>
                <a:cxn ang="0">
                  <a:pos x="693" y="232"/>
                </a:cxn>
                <a:cxn ang="0">
                  <a:pos x="704" y="199"/>
                </a:cxn>
                <a:cxn ang="0">
                  <a:pos x="671" y="110"/>
                </a:cxn>
                <a:cxn ang="0">
                  <a:pos x="605" y="55"/>
                </a:cxn>
                <a:cxn ang="0">
                  <a:pos x="517" y="11"/>
                </a:cxn>
                <a:cxn ang="0">
                  <a:pos x="407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298"/>
                </a:cxn>
                <a:cxn ang="0">
                  <a:pos x="0" y="441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65" y="783"/>
                </a:cxn>
                <a:cxn ang="0">
                  <a:pos x="275" y="850"/>
                </a:cxn>
                <a:cxn ang="0">
                  <a:pos x="407" y="872"/>
                </a:cxn>
                <a:cxn ang="0">
                  <a:pos x="517" y="850"/>
                </a:cxn>
                <a:cxn ang="0">
                  <a:pos x="605" y="817"/>
                </a:cxn>
                <a:cxn ang="0">
                  <a:pos x="660" y="750"/>
                </a:cxn>
                <a:cxn ang="0">
                  <a:pos x="693" y="695"/>
                </a:cxn>
                <a:cxn ang="0">
                  <a:pos x="715" y="651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82" y="607"/>
                </a:cxn>
                <a:cxn ang="0">
                  <a:pos x="671" y="618"/>
                </a:cxn>
                <a:cxn ang="0">
                  <a:pos x="671" y="629"/>
                </a:cxn>
                <a:cxn ang="0">
                  <a:pos x="616" y="728"/>
                </a:cxn>
                <a:cxn ang="0">
                  <a:pos x="550" y="794"/>
                </a:cxn>
                <a:cxn ang="0">
                  <a:pos x="484" y="817"/>
                </a:cxn>
                <a:cxn ang="0">
                  <a:pos x="418" y="828"/>
                </a:cxn>
                <a:cxn ang="0">
                  <a:pos x="363" y="817"/>
                </a:cxn>
                <a:cxn ang="0">
                  <a:pos x="308" y="794"/>
                </a:cxn>
                <a:cxn ang="0">
                  <a:pos x="253" y="739"/>
                </a:cxn>
                <a:cxn ang="0">
                  <a:pos x="198" y="673"/>
                </a:cxn>
                <a:cxn ang="0">
                  <a:pos x="165" y="574"/>
                </a:cxn>
                <a:cxn ang="0">
                  <a:pos x="154" y="430"/>
                </a:cxn>
                <a:cxn ang="0">
                  <a:pos x="165" y="298"/>
                </a:cxn>
                <a:cxn ang="0">
                  <a:pos x="198" y="199"/>
                </a:cxn>
                <a:cxn ang="0">
                  <a:pos x="242" y="121"/>
                </a:cxn>
                <a:cxn ang="0">
                  <a:pos x="297" y="77"/>
                </a:cxn>
                <a:cxn ang="0">
                  <a:pos x="352" y="55"/>
                </a:cxn>
                <a:cxn ang="0">
                  <a:pos x="407" y="44"/>
                </a:cxn>
                <a:cxn ang="0">
                  <a:pos x="451" y="44"/>
                </a:cxn>
                <a:cxn ang="0">
                  <a:pos x="539" y="66"/>
                </a:cxn>
                <a:cxn ang="0">
                  <a:pos x="616" y="121"/>
                </a:cxn>
              </a:cxnLst>
              <a:rect l="0" t="0" r="r" b="b"/>
              <a:pathLst>
                <a:path w="715" h="872">
                  <a:moveTo>
                    <a:pt x="616" y="121"/>
                  </a:moveTo>
                  <a:lnTo>
                    <a:pt x="583" y="121"/>
                  </a:lnTo>
                  <a:lnTo>
                    <a:pt x="561" y="132"/>
                  </a:lnTo>
                  <a:lnTo>
                    <a:pt x="539" y="154"/>
                  </a:lnTo>
                  <a:lnTo>
                    <a:pt x="528" y="177"/>
                  </a:lnTo>
                  <a:lnTo>
                    <a:pt x="528" y="232"/>
                  </a:lnTo>
                  <a:lnTo>
                    <a:pt x="550" y="265"/>
                  </a:lnTo>
                  <a:lnTo>
                    <a:pt x="572" y="287"/>
                  </a:lnTo>
                  <a:lnTo>
                    <a:pt x="638" y="287"/>
                  </a:lnTo>
                  <a:lnTo>
                    <a:pt x="660" y="276"/>
                  </a:lnTo>
                  <a:lnTo>
                    <a:pt x="682" y="254"/>
                  </a:lnTo>
                  <a:lnTo>
                    <a:pt x="693" y="232"/>
                  </a:lnTo>
                  <a:lnTo>
                    <a:pt x="704" y="199"/>
                  </a:lnTo>
                  <a:lnTo>
                    <a:pt x="671" y="110"/>
                  </a:lnTo>
                  <a:lnTo>
                    <a:pt x="605" y="55"/>
                  </a:lnTo>
                  <a:lnTo>
                    <a:pt x="517" y="11"/>
                  </a:lnTo>
                  <a:lnTo>
                    <a:pt x="407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298"/>
                  </a:lnTo>
                  <a:lnTo>
                    <a:pt x="0" y="441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65" y="783"/>
                  </a:lnTo>
                  <a:lnTo>
                    <a:pt x="275" y="850"/>
                  </a:lnTo>
                  <a:lnTo>
                    <a:pt x="407" y="872"/>
                  </a:lnTo>
                  <a:lnTo>
                    <a:pt x="517" y="850"/>
                  </a:lnTo>
                  <a:lnTo>
                    <a:pt x="605" y="817"/>
                  </a:lnTo>
                  <a:lnTo>
                    <a:pt x="660" y="750"/>
                  </a:lnTo>
                  <a:lnTo>
                    <a:pt x="693" y="695"/>
                  </a:lnTo>
                  <a:lnTo>
                    <a:pt x="715" y="651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82" y="607"/>
                  </a:lnTo>
                  <a:lnTo>
                    <a:pt x="671" y="618"/>
                  </a:lnTo>
                  <a:lnTo>
                    <a:pt x="671" y="629"/>
                  </a:lnTo>
                  <a:lnTo>
                    <a:pt x="616" y="728"/>
                  </a:lnTo>
                  <a:lnTo>
                    <a:pt x="550" y="794"/>
                  </a:lnTo>
                  <a:lnTo>
                    <a:pt x="484" y="817"/>
                  </a:lnTo>
                  <a:lnTo>
                    <a:pt x="418" y="828"/>
                  </a:lnTo>
                  <a:lnTo>
                    <a:pt x="363" y="817"/>
                  </a:lnTo>
                  <a:lnTo>
                    <a:pt x="308" y="794"/>
                  </a:lnTo>
                  <a:lnTo>
                    <a:pt x="253" y="739"/>
                  </a:lnTo>
                  <a:lnTo>
                    <a:pt x="198" y="673"/>
                  </a:lnTo>
                  <a:lnTo>
                    <a:pt x="165" y="574"/>
                  </a:lnTo>
                  <a:lnTo>
                    <a:pt x="154" y="430"/>
                  </a:lnTo>
                  <a:lnTo>
                    <a:pt x="165" y="298"/>
                  </a:lnTo>
                  <a:lnTo>
                    <a:pt x="198" y="199"/>
                  </a:lnTo>
                  <a:lnTo>
                    <a:pt x="242" y="121"/>
                  </a:lnTo>
                  <a:lnTo>
                    <a:pt x="297" y="77"/>
                  </a:lnTo>
                  <a:lnTo>
                    <a:pt x="352" y="55"/>
                  </a:lnTo>
                  <a:lnTo>
                    <a:pt x="407" y="44"/>
                  </a:lnTo>
                  <a:lnTo>
                    <a:pt x="451" y="44"/>
                  </a:lnTo>
                  <a:lnTo>
                    <a:pt x="539" y="66"/>
                  </a:lnTo>
                  <a:lnTo>
                    <a:pt x="61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96"/>
            <p:cNvSpPr>
              <a:spLocks/>
            </p:cNvSpPr>
            <p:nvPr/>
          </p:nvSpPr>
          <p:spPr bwMode="auto">
            <a:xfrm>
              <a:off x="21245" y="10368"/>
              <a:ext cx="417" cy="1313"/>
            </a:xfrm>
            <a:custGeom>
              <a:avLst/>
              <a:gdLst/>
              <a:ahLst/>
              <a:cxnLst>
                <a:cxn ang="0">
                  <a:pos x="27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7" y="1313"/>
                </a:cxn>
                <a:cxn ang="0">
                  <a:pos x="417" y="1313"/>
                </a:cxn>
                <a:cxn ang="0">
                  <a:pos x="417" y="1257"/>
                </a:cxn>
                <a:cxn ang="0">
                  <a:pos x="362" y="1257"/>
                </a:cxn>
                <a:cxn ang="0">
                  <a:pos x="329" y="1246"/>
                </a:cxn>
                <a:cxn ang="0">
                  <a:pos x="296" y="1246"/>
                </a:cxn>
                <a:cxn ang="0">
                  <a:pos x="274" y="1202"/>
                </a:cxn>
                <a:cxn ang="0">
                  <a:pos x="274" y="1169"/>
                </a:cxn>
                <a:cxn ang="0">
                  <a:pos x="274" y="0"/>
                </a:cxn>
              </a:cxnLst>
              <a:rect l="0" t="0" r="r" b="b"/>
              <a:pathLst>
                <a:path w="417" h="1313">
                  <a:moveTo>
                    <a:pt x="27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7" y="1313"/>
                  </a:lnTo>
                  <a:lnTo>
                    <a:pt x="417" y="1313"/>
                  </a:lnTo>
                  <a:lnTo>
                    <a:pt x="417" y="1257"/>
                  </a:lnTo>
                  <a:lnTo>
                    <a:pt x="362" y="1257"/>
                  </a:lnTo>
                  <a:lnTo>
                    <a:pt x="329" y="1246"/>
                  </a:lnTo>
                  <a:lnTo>
                    <a:pt x="296" y="1246"/>
                  </a:lnTo>
                  <a:lnTo>
                    <a:pt x="274" y="1202"/>
                  </a:lnTo>
                  <a:lnTo>
                    <a:pt x="274" y="1169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97"/>
            <p:cNvSpPr>
              <a:spLocks noEditPoints="1"/>
            </p:cNvSpPr>
            <p:nvPr/>
          </p:nvSpPr>
          <p:spPr bwMode="auto">
            <a:xfrm>
              <a:off x="21794" y="10831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38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3"/>
                </a:cxn>
                <a:cxn ang="0">
                  <a:pos x="132" y="132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3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4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38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4"/>
                  </a:lnTo>
                  <a:lnTo>
                    <a:pt x="187" y="143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73" y="750"/>
                  </a:lnTo>
                  <a:lnTo>
                    <a:pt x="429" y="794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3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98"/>
            <p:cNvSpPr>
              <a:spLocks/>
            </p:cNvSpPr>
            <p:nvPr/>
          </p:nvSpPr>
          <p:spPr bwMode="auto">
            <a:xfrm>
              <a:off x="22718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43" y="750"/>
                </a:cxn>
                <a:cxn ang="0">
                  <a:pos x="55" y="563"/>
                </a:cxn>
                <a:cxn ang="0">
                  <a:pos x="44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66" y="828"/>
                </a:cxn>
                <a:cxn ang="0">
                  <a:pos x="77" y="817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407" y="55"/>
                </a:cxn>
                <a:cxn ang="0">
                  <a:pos x="506" y="154"/>
                </a:cxn>
                <a:cxn ang="0">
                  <a:pos x="528" y="265"/>
                </a:cxn>
                <a:cxn ang="0">
                  <a:pos x="539" y="276"/>
                </a:cxn>
                <a:cxn ang="0">
                  <a:pos x="550" y="287"/>
                </a:cxn>
                <a:cxn ang="0">
                  <a:pos x="572" y="11"/>
                </a:cxn>
                <a:cxn ang="0">
                  <a:pos x="539" y="0"/>
                </a:cxn>
                <a:cxn ang="0">
                  <a:pos x="407" y="11"/>
                </a:cxn>
                <a:cxn ang="0">
                  <a:pos x="308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22" y="320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4"/>
                  </a:lnTo>
                  <a:lnTo>
                    <a:pt x="517" y="221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41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99"/>
            <p:cNvSpPr>
              <a:spLocks/>
            </p:cNvSpPr>
            <p:nvPr/>
          </p:nvSpPr>
          <p:spPr bwMode="auto">
            <a:xfrm>
              <a:off x="23466" y="10831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73" y="530"/>
                </a:cxn>
                <a:cxn ang="0">
                  <a:pos x="528" y="651"/>
                </a:cxn>
                <a:cxn ang="0">
                  <a:pos x="473" y="783"/>
                </a:cxn>
                <a:cxn ang="0">
                  <a:pos x="319" y="828"/>
                </a:cxn>
                <a:cxn ang="0">
                  <a:pos x="132" y="750"/>
                </a:cxn>
                <a:cxn ang="0">
                  <a:pos x="55" y="563"/>
                </a:cxn>
                <a:cxn ang="0">
                  <a:pos x="33" y="530"/>
                </a:cxn>
                <a:cxn ang="0">
                  <a:pos x="0" y="861"/>
                </a:cxn>
                <a:cxn ang="0">
                  <a:pos x="33" y="872"/>
                </a:cxn>
                <a:cxn ang="0">
                  <a:pos x="55" y="850"/>
                </a:cxn>
                <a:cxn ang="0">
                  <a:pos x="77" y="828"/>
                </a:cxn>
                <a:cxn ang="0">
                  <a:pos x="110" y="783"/>
                </a:cxn>
                <a:cxn ang="0">
                  <a:pos x="264" y="872"/>
                </a:cxn>
                <a:cxn ang="0">
                  <a:pos x="429" y="861"/>
                </a:cxn>
                <a:cxn ang="0">
                  <a:pos x="572" y="761"/>
                </a:cxn>
                <a:cxn ang="0">
                  <a:pos x="616" y="607"/>
                </a:cxn>
                <a:cxn ang="0">
                  <a:pos x="572" y="463"/>
                </a:cxn>
                <a:cxn ang="0">
                  <a:pos x="473" y="375"/>
                </a:cxn>
                <a:cxn ang="0">
                  <a:pos x="242" y="320"/>
                </a:cxn>
                <a:cxn ang="0">
                  <a:pos x="110" y="243"/>
                </a:cxn>
                <a:cxn ang="0">
                  <a:pos x="99" y="132"/>
                </a:cxn>
                <a:cxn ang="0">
                  <a:pos x="198" y="44"/>
                </a:cxn>
                <a:cxn ang="0">
                  <a:pos x="385" y="44"/>
                </a:cxn>
                <a:cxn ang="0">
                  <a:pos x="484" y="132"/>
                </a:cxn>
                <a:cxn ang="0">
                  <a:pos x="517" y="232"/>
                </a:cxn>
                <a:cxn ang="0">
                  <a:pos x="528" y="276"/>
                </a:cxn>
                <a:cxn ang="0">
                  <a:pos x="539" y="287"/>
                </a:cxn>
                <a:cxn ang="0">
                  <a:pos x="572" y="265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297" y="0"/>
                </a:cxn>
                <a:cxn ang="0">
                  <a:pos x="99" y="55"/>
                </a:cxn>
                <a:cxn ang="0">
                  <a:pos x="11" y="166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2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73" y="530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3"/>
                  </a:lnTo>
                  <a:lnTo>
                    <a:pt x="407" y="817"/>
                  </a:lnTo>
                  <a:lnTo>
                    <a:pt x="319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0" y="530"/>
                  </a:lnTo>
                  <a:lnTo>
                    <a:pt x="0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55" y="850"/>
                  </a:lnTo>
                  <a:lnTo>
                    <a:pt x="66" y="828"/>
                  </a:lnTo>
                  <a:lnTo>
                    <a:pt x="77" y="828"/>
                  </a:lnTo>
                  <a:lnTo>
                    <a:pt x="77" y="817"/>
                  </a:lnTo>
                  <a:lnTo>
                    <a:pt x="110" y="783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72" y="463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2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2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28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50" y="287"/>
                  </a:lnTo>
                  <a:lnTo>
                    <a:pt x="572" y="265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374" y="11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2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00"/>
            <p:cNvSpPr>
              <a:spLocks/>
            </p:cNvSpPr>
            <p:nvPr/>
          </p:nvSpPr>
          <p:spPr bwMode="auto">
            <a:xfrm>
              <a:off x="24830" y="10368"/>
              <a:ext cx="418" cy="1313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202"/>
                </a:cxn>
                <a:cxn ang="0">
                  <a:pos x="121" y="1246"/>
                </a:cxn>
                <a:cxn ang="0">
                  <a:pos x="88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19" y="1246"/>
                </a:cxn>
                <a:cxn ang="0">
                  <a:pos x="297" y="1246"/>
                </a:cxn>
                <a:cxn ang="0">
                  <a:pos x="275" y="1224"/>
                </a:cxn>
                <a:cxn ang="0">
                  <a:pos x="275" y="1202"/>
                </a:cxn>
                <a:cxn ang="0">
                  <a:pos x="264" y="1169"/>
                </a:cxn>
                <a:cxn ang="0">
                  <a:pos x="264" y="0"/>
                </a:cxn>
              </a:cxnLst>
              <a:rect l="0" t="0" r="r" b="b"/>
              <a:pathLst>
                <a:path w="418" h="1313">
                  <a:moveTo>
                    <a:pt x="264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202"/>
                  </a:lnTo>
                  <a:lnTo>
                    <a:pt x="121" y="1246"/>
                  </a:lnTo>
                  <a:lnTo>
                    <a:pt x="88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19" y="1246"/>
                  </a:lnTo>
                  <a:lnTo>
                    <a:pt x="297" y="1246"/>
                  </a:lnTo>
                  <a:lnTo>
                    <a:pt x="275" y="1224"/>
                  </a:lnTo>
                  <a:lnTo>
                    <a:pt x="275" y="1202"/>
                  </a:lnTo>
                  <a:lnTo>
                    <a:pt x="264" y="116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01"/>
            <p:cNvSpPr>
              <a:spLocks noEditPoints="1"/>
            </p:cNvSpPr>
            <p:nvPr/>
          </p:nvSpPr>
          <p:spPr bwMode="auto">
            <a:xfrm>
              <a:off x="25369" y="10831"/>
              <a:ext cx="858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4"/>
                </a:cxn>
                <a:cxn ang="0">
                  <a:pos x="803" y="574"/>
                </a:cxn>
                <a:cxn ang="0">
                  <a:pos x="770" y="794"/>
                </a:cxn>
                <a:cxn ang="0">
                  <a:pos x="748" y="806"/>
                </a:cxn>
                <a:cxn ang="0">
                  <a:pos x="693" y="783"/>
                </a:cxn>
                <a:cxn ang="0">
                  <a:pos x="682" y="750"/>
                </a:cxn>
                <a:cxn ang="0">
                  <a:pos x="671" y="254"/>
                </a:cxn>
                <a:cxn ang="0">
                  <a:pos x="605" y="99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77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43"/>
                </a:cxn>
                <a:cxn ang="0">
                  <a:pos x="220" y="177"/>
                </a:cxn>
                <a:cxn ang="0">
                  <a:pos x="165" y="132"/>
                </a:cxn>
                <a:cxn ang="0">
                  <a:pos x="198" y="77"/>
                </a:cxn>
                <a:cxn ang="0">
                  <a:pos x="341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22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495" y="783"/>
                </a:cxn>
                <a:cxn ang="0">
                  <a:pos x="539" y="397"/>
                </a:cxn>
                <a:cxn ang="0">
                  <a:pos x="528" y="684"/>
                </a:cxn>
                <a:cxn ang="0">
                  <a:pos x="429" y="794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65" y="750"/>
                </a:cxn>
                <a:cxn ang="0">
                  <a:pos x="143" y="662"/>
                </a:cxn>
                <a:cxn ang="0">
                  <a:pos x="176" y="552"/>
                </a:cxn>
                <a:cxn ang="0">
                  <a:pos x="297" y="441"/>
                </a:cxn>
                <a:cxn ang="0">
                  <a:pos x="539" y="397"/>
                </a:cxn>
              </a:cxnLst>
              <a:rect l="0" t="0" r="r" b="b"/>
              <a:pathLst>
                <a:path w="858" h="872">
                  <a:moveTo>
                    <a:pt x="550" y="706"/>
                  </a:moveTo>
                  <a:lnTo>
                    <a:pt x="561" y="739"/>
                  </a:lnTo>
                  <a:lnTo>
                    <a:pt x="572" y="783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1"/>
                  </a:lnTo>
                  <a:lnTo>
                    <a:pt x="858" y="684"/>
                  </a:lnTo>
                  <a:lnTo>
                    <a:pt x="858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4"/>
                  </a:lnTo>
                  <a:lnTo>
                    <a:pt x="759" y="794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3"/>
                  </a:lnTo>
                  <a:lnTo>
                    <a:pt x="682" y="772"/>
                  </a:lnTo>
                  <a:lnTo>
                    <a:pt x="682" y="750"/>
                  </a:lnTo>
                  <a:lnTo>
                    <a:pt x="671" y="728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99"/>
                  </a:lnTo>
                  <a:lnTo>
                    <a:pt x="473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2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77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09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4"/>
                  </a:lnTo>
                  <a:lnTo>
                    <a:pt x="165" y="132"/>
                  </a:lnTo>
                  <a:lnTo>
                    <a:pt x="132" y="132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41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495" y="783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4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3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502"/>
            <p:cNvSpPr>
              <a:spLocks noEditPoints="1"/>
            </p:cNvSpPr>
            <p:nvPr/>
          </p:nvSpPr>
          <p:spPr bwMode="auto">
            <a:xfrm>
              <a:off x="26293" y="10368"/>
              <a:ext cx="935" cy="1335"/>
            </a:xfrm>
            <a:custGeom>
              <a:avLst/>
              <a:gdLst/>
              <a:ahLst/>
              <a:cxnLst>
                <a:cxn ang="0">
                  <a:pos x="264" y="595"/>
                </a:cxn>
                <a:cxn ang="0">
                  <a:pos x="264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99" y="77"/>
                </a:cxn>
                <a:cxn ang="0">
                  <a:pos x="121" y="88"/>
                </a:cxn>
                <a:cxn ang="0">
                  <a:pos x="132" y="110"/>
                </a:cxn>
                <a:cxn ang="0">
                  <a:pos x="143" y="143"/>
                </a:cxn>
                <a:cxn ang="0">
                  <a:pos x="143" y="1313"/>
                </a:cxn>
                <a:cxn ang="0">
                  <a:pos x="187" y="1313"/>
                </a:cxn>
                <a:cxn ang="0">
                  <a:pos x="209" y="1291"/>
                </a:cxn>
                <a:cxn ang="0">
                  <a:pos x="220" y="1269"/>
                </a:cxn>
                <a:cxn ang="0">
                  <a:pos x="242" y="1235"/>
                </a:cxn>
                <a:cxn ang="0">
                  <a:pos x="264" y="1191"/>
                </a:cxn>
                <a:cxn ang="0">
                  <a:pos x="297" y="1235"/>
                </a:cxn>
                <a:cxn ang="0">
                  <a:pos x="341" y="1280"/>
                </a:cxn>
                <a:cxn ang="0">
                  <a:pos x="418" y="1313"/>
                </a:cxn>
                <a:cxn ang="0">
                  <a:pos x="506" y="1335"/>
                </a:cxn>
                <a:cxn ang="0">
                  <a:pos x="638" y="1313"/>
                </a:cxn>
                <a:cxn ang="0">
                  <a:pos x="748" y="1257"/>
                </a:cxn>
                <a:cxn ang="0">
                  <a:pos x="847" y="1158"/>
                </a:cxn>
                <a:cxn ang="0">
                  <a:pos x="913" y="1037"/>
                </a:cxn>
                <a:cxn ang="0">
                  <a:pos x="935" y="904"/>
                </a:cxn>
                <a:cxn ang="0">
                  <a:pos x="913" y="761"/>
                </a:cxn>
                <a:cxn ang="0">
                  <a:pos x="847" y="651"/>
                </a:cxn>
                <a:cxn ang="0">
                  <a:pos x="759" y="551"/>
                </a:cxn>
                <a:cxn ang="0">
                  <a:pos x="649" y="496"/>
                </a:cxn>
                <a:cxn ang="0">
                  <a:pos x="528" y="474"/>
                </a:cxn>
                <a:cxn ang="0">
                  <a:pos x="429" y="485"/>
                </a:cxn>
                <a:cxn ang="0">
                  <a:pos x="352" y="518"/>
                </a:cxn>
                <a:cxn ang="0">
                  <a:pos x="297" y="562"/>
                </a:cxn>
                <a:cxn ang="0">
                  <a:pos x="264" y="595"/>
                </a:cxn>
                <a:cxn ang="0">
                  <a:pos x="275" y="1092"/>
                </a:cxn>
                <a:cxn ang="0">
                  <a:pos x="275" y="673"/>
                </a:cxn>
                <a:cxn ang="0">
                  <a:pos x="286" y="651"/>
                </a:cxn>
                <a:cxn ang="0">
                  <a:pos x="374" y="562"/>
                </a:cxn>
                <a:cxn ang="0">
                  <a:pos x="462" y="518"/>
                </a:cxn>
                <a:cxn ang="0">
                  <a:pos x="517" y="518"/>
                </a:cxn>
                <a:cxn ang="0">
                  <a:pos x="594" y="529"/>
                </a:cxn>
                <a:cxn ang="0">
                  <a:pos x="660" y="573"/>
                </a:cxn>
                <a:cxn ang="0">
                  <a:pos x="715" y="640"/>
                </a:cxn>
                <a:cxn ang="0">
                  <a:pos x="748" y="728"/>
                </a:cxn>
                <a:cxn ang="0">
                  <a:pos x="770" y="816"/>
                </a:cxn>
                <a:cxn ang="0">
                  <a:pos x="770" y="982"/>
                </a:cxn>
                <a:cxn ang="0">
                  <a:pos x="759" y="1081"/>
                </a:cxn>
                <a:cxn ang="0">
                  <a:pos x="715" y="1169"/>
                </a:cxn>
                <a:cxn ang="0">
                  <a:pos x="660" y="1224"/>
                </a:cxn>
                <a:cxn ang="0">
                  <a:pos x="594" y="1269"/>
                </a:cxn>
                <a:cxn ang="0">
                  <a:pos x="495" y="1291"/>
                </a:cxn>
                <a:cxn ang="0">
                  <a:pos x="385" y="1257"/>
                </a:cxn>
                <a:cxn ang="0">
                  <a:pos x="297" y="1180"/>
                </a:cxn>
                <a:cxn ang="0">
                  <a:pos x="275" y="1136"/>
                </a:cxn>
                <a:cxn ang="0">
                  <a:pos x="275" y="1092"/>
                </a:cxn>
              </a:cxnLst>
              <a:rect l="0" t="0" r="r" b="b"/>
              <a:pathLst>
                <a:path w="935" h="1335">
                  <a:moveTo>
                    <a:pt x="264" y="595"/>
                  </a:moveTo>
                  <a:lnTo>
                    <a:pt x="264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99" y="77"/>
                  </a:lnTo>
                  <a:lnTo>
                    <a:pt x="121" y="88"/>
                  </a:lnTo>
                  <a:lnTo>
                    <a:pt x="132" y="110"/>
                  </a:lnTo>
                  <a:lnTo>
                    <a:pt x="143" y="143"/>
                  </a:lnTo>
                  <a:lnTo>
                    <a:pt x="143" y="1313"/>
                  </a:lnTo>
                  <a:lnTo>
                    <a:pt x="187" y="1313"/>
                  </a:lnTo>
                  <a:lnTo>
                    <a:pt x="209" y="1291"/>
                  </a:lnTo>
                  <a:lnTo>
                    <a:pt x="220" y="1269"/>
                  </a:lnTo>
                  <a:lnTo>
                    <a:pt x="242" y="1235"/>
                  </a:lnTo>
                  <a:lnTo>
                    <a:pt x="264" y="1191"/>
                  </a:lnTo>
                  <a:lnTo>
                    <a:pt x="297" y="1235"/>
                  </a:lnTo>
                  <a:lnTo>
                    <a:pt x="341" y="1280"/>
                  </a:lnTo>
                  <a:lnTo>
                    <a:pt x="418" y="1313"/>
                  </a:lnTo>
                  <a:lnTo>
                    <a:pt x="506" y="1335"/>
                  </a:lnTo>
                  <a:lnTo>
                    <a:pt x="638" y="1313"/>
                  </a:lnTo>
                  <a:lnTo>
                    <a:pt x="748" y="1257"/>
                  </a:lnTo>
                  <a:lnTo>
                    <a:pt x="847" y="1158"/>
                  </a:lnTo>
                  <a:lnTo>
                    <a:pt x="913" y="1037"/>
                  </a:lnTo>
                  <a:lnTo>
                    <a:pt x="935" y="904"/>
                  </a:lnTo>
                  <a:lnTo>
                    <a:pt x="913" y="761"/>
                  </a:lnTo>
                  <a:lnTo>
                    <a:pt x="847" y="651"/>
                  </a:lnTo>
                  <a:lnTo>
                    <a:pt x="759" y="551"/>
                  </a:lnTo>
                  <a:lnTo>
                    <a:pt x="649" y="496"/>
                  </a:lnTo>
                  <a:lnTo>
                    <a:pt x="528" y="474"/>
                  </a:lnTo>
                  <a:lnTo>
                    <a:pt x="429" y="485"/>
                  </a:lnTo>
                  <a:lnTo>
                    <a:pt x="352" y="518"/>
                  </a:lnTo>
                  <a:lnTo>
                    <a:pt x="297" y="562"/>
                  </a:lnTo>
                  <a:lnTo>
                    <a:pt x="264" y="595"/>
                  </a:lnTo>
                  <a:close/>
                  <a:moveTo>
                    <a:pt x="275" y="1092"/>
                  </a:moveTo>
                  <a:lnTo>
                    <a:pt x="275" y="673"/>
                  </a:lnTo>
                  <a:lnTo>
                    <a:pt x="286" y="651"/>
                  </a:lnTo>
                  <a:lnTo>
                    <a:pt x="374" y="562"/>
                  </a:lnTo>
                  <a:lnTo>
                    <a:pt x="462" y="518"/>
                  </a:lnTo>
                  <a:lnTo>
                    <a:pt x="517" y="518"/>
                  </a:lnTo>
                  <a:lnTo>
                    <a:pt x="594" y="529"/>
                  </a:lnTo>
                  <a:lnTo>
                    <a:pt x="660" y="573"/>
                  </a:lnTo>
                  <a:lnTo>
                    <a:pt x="715" y="640"/>
                  </a:lnTo>
                  <a:lnTo>
                    <a:pt x="748" y="728"/>
                  </a:lnTo>
                  <a:lnTo>
                    <a:pt x="770" y="816"/>
                  </a:lnTo>
                  <a:lnTo>
                    <a:pt x="770" y="982"/>
                  </a:lnTo>
                  <a:lnTo>
                    <a:pt x="759" y="1081"/>
                  </a:lnTo>
                  <a:lnTo>
                    <a:pt x="715" y="1169"/>
                  </a:lnTo>
                  <a:lnTo>
                    <a:pt x="660" y="1224"/>
                  </a:lnTo>
                  <a:lnTo>
                    <a:pt x="594" y="1269"/>
                  </a:lnTo>
                  <a:lnTo>
                    <a:pt x="495" y="1291"/>
                  </a:lnTo>
                  <a:lnTo>
                    <a:pt x="385" y="1257"/>
                  </a:lnTo>
                  <a:lnTo>
                    <a:pt x="297" y="1180"/>
                  </a:lnTo>
                  <a:lnTo>
                    <a:pt x="275" y="1136"/>
                  </a:lnTo>
                  <a:lnTo>
                    <a:pt x="275" y="10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03"/>
            <p:cNvSpPr>
              <a:spLocks noEditPoints="1"/>
            </p:cNvSpPr>
            <p:nvPr/>
          </p:nvSpPr>
          <p:spPr bwMode="auto">
            <a:xfrm>
              <a:off x="27393" y="10831"/>
              <a:ext cx="726" cy="872"/>
            </a:xfrm>
            <a:custGeom>
              <a:avLst/>
              <a:gdLst/>
              <a:ahLst/>
              <a:cxnLst>
                <a:cxn ang="0">
                  <a:pos x="682" y="408"/>
                </a:cxn>
                <a:cxn ang="0">
                  <a:pos x="726" y="408"/>
                </a:cxn>
                <a:cxn ang="0">
                  <a:pos x="726" y="375"/>
                </a:cxn>
                <a:cxn ang="0">
                  <a:pos x="715" y="265"/>
                </a:cxn>
                <a:cxn ang="0">
                  <a:pos x="682" y="154"/>
                </a:cxn>
                <a:cxn ang="0">
                  <a:pos x="616" y="77"/>
                </a:cxn>
                <a:cxn ang="0">
                  <a:pos x="517" y="22"/>
                </a:cxn>
                <a:cxn ang="0">
                  <a:pos x="396" y="0"/>
                </a:cxn>
                <a:cxn ang="0">
                  <a:pos x="264" y="22"/>
                </a:cxn>
                <a:cxn ang="0">
                  <a:pos x="154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77" y="695"/>
                </a:cxn>
                <a:cxn ang="0">
                  <a:pos x="176" y="794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4"/>
                </a:cxn>
                <a:cxn ang="0">
                  <a:pos x="682" y="728"/>
                </a:cxn>
                <a:cxn ang="0">
                  <a:pos x="715" y="662"/>
                </a:cxn>
                <a:cxn ang="0">
                  <a:pos x="726" y="629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04" y="596"/>
                </a:cxn>
                <a:cxn ang="0">
                  <a:pos x="682" y="618"/>
                </a:cxn>
                <a:cxn ang="0">
                  <a:pos x="682" y="629"/>
                </a:cxn>
                <a:cxn ang="0">
                  <a:pos x="627" y="728"/>
                </a:cxn>
                <a:cxn ang="0">
                  <a:pos x="572" y="783"/>
                </a:cxn>
                <a:cxn ang="0">
                  <a:pos x="506" y="806"/>
                </a:cxn>
                <a:cxn ang="0">
                  <a:pos x="451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64" y="761"/>
                </a:cxn>
                <a:cxn ang="0">
                  <a:pos x="209" y="695"/>
                </a:cxn>
                <a:cxn ang="0">
                  <a:pos x="176" y="596"/>
                </a:cxn>
                <a:cxn ang="0">
                  <a:pos x="154" y="497"/>
                </a:cxn>
                <a:cxn ang="0">
                  <a:pos x="154" y="408"/>
                </a:cxn>
                <a:cxn ang="0">
                  <a:pos x="682" y="408"/>
                </a:cxn>
                <a:cxn ang="0">
                  <a:pos x="154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53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73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54" y="375"/>
                </a:cxn>
              </a:cxnLst>
              <a:rect l="0" t="0" r="r" b="b"/>
              <a:pathLst>
                <a:path w="726" h="872">
                  <a:moveTo>
                    <a:pt x="682" y="408"/>
                  </a:moveTo>
                  <a:lnTo>
                    <a:pt x="726" y="408"/>
                  </a:lnTo>
                  <a:lnTo>
                    <a:pt x="726" y="375"/>
                  </a:lnTo>
                  <a:lnTo>
                    <a:pt x="715" y="265"/>
                  </a:lnTo>
                  <a:lnTo>
                    <a:pt x="682" y="154"/>
                  </a:lnTo>
                  <a:lnTo>
                    <a:pt x="616" y="77"/>
                  </a:lnTo>
                  <a:lnTo>
                    <a:pt x="517" y="22"/>
                  </a:lnTo>
                  <a:lnTo>
                    <a:pt x="396" y="0"/>
                  </a:lnTo>
                  <a:lnTo>
                    <a:pt x="264" y="22"/>
                  </a:lnTo>
                  <a:lnTo>
                    <a:pt x="154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77" y="695"/>
                  </a:lnTo>
                  <a:lnTo>
                    <a:pt x="176" y="794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4"/>
                  </a:lnTo>
                  <a:lnTo>
                    <a:pt x="682" y="728"/>
                  </a:lnTo>
                  <a:lnTo>
                    <a:pt x="715" y="662"/>
                  </a:lnTo>
                  <a:lnTo>
                    <a:pt x="726" y="629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04" y="596"/>
                  </a:lnTo>
                  <a:lnTo>
                    <a:pt x="682" y="618"/>
                  </a:lnTo>
                  <a:lnTo>
                    <a:pt x="682" y="629"/>
                  </a:lnTo>
                  <a:lnTo>
                    <a:pt x="627" y="728"/>
                  </a:lnTo>
                  <a:lnTo>
                    <a:pt x="572" y="783"/>
                  </a:lnTo>
                  <a:lnTo>
                    <a:pt x="506" y="806"/>
                  </a:lnTo>
                  <a:lnTo>
                    <a:pt x="451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64" y="761"/>
                  </a:lnTo>
                  <a:lnTo>
                    <a:pt x="209" y="695"/>
                  </a:lnTo>
                  <a:lnTo>
                    <a:pt x="176" y="596"/>
                  </a:lnTo>
                  <a:lnTo>
                    <a:pt x="154" y="497"/>
                  </a:lnTo>
                  <a:lnTo>
                    <a:pt x="154" y="408"/>
                  </a:lnTo>
                  <a:lnTo>
                    <a:pt x="682" y="408"/>
                  </a:lnTo>
                  <a:close/>
                  <a:moveTo>
                    <a:pt x="154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53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73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54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04"/>
            <p:cNvSpPr>
              <a:spLocks/>
            </p:cNvSpPr>
            <p:nvPr/>
          </p:nvSpPr>
          <p:spPr bwMode="auto">
            <a:xfrm>
              <a:off x="28240" y="10368"/>
              <a:ext cx="418" cy="1313"/>
            </a:xfrm>
            <a:custGeom>
              <a:avLst/>
              <a:gdLst/>
              <a:ahLst/>
              <a:cxnLst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43" y="143"/>
                </a:cxn>
                <a:cxn ang="0">
                  <a:pos x="154" y="176"/>
                </a:cxn>
                <a:cxn ang="0">
                  <a:pos x="154" y="1202"/>
                </a:cxn>
                <a:cxn ang="0">
                  <a:pos x="143" y="1224"/>
                </a:cxn>
                <a:cxn ang="0">
                  <a:pos x="121" y="1246"/>
                </a:cxn>
                <a:cxn ang="0">
                  <a:pos x="99" y="1246"/>
                </a:cxn>
                <a:cxn ang="0">
                  <a:pos x="55" y="1257"/>
                </a:cxn>
                <a:cxn ang="0">
                  <a:pos x="0" y="1257"/>
                </a:cxn>
                <a:cxn ang="0">
                  <a:pos x="0" y="1313"/>
                </a:cxn>
                <a:cxn ang="0">
                  <a:pos x="110" y="1313"/>
                </a:cxn>
                <a:cxn ang="0">
                  <a:pos x="209" y="1302"/>
                </a:cxn>
                <a:cxn ang="0">
                  <a:pos x="308" y="1313"/>
                </a:cxn>
                <a:cxn ang="0">
                  <a:pos x="418" y="1313"/>
                </a:cxn>
                <a:cxn ang="0">
                  <a:pos x="418" y="1257"/>
                </a:cxn>
                <a:cxn ang="0">
                  <a:pos x="363" y="1257"/>
                </a:cxn>
                <a:cxn ang="0">
                  <a:pos x="330" y="1246"/>
                </a:cxn>
                <a:cxn ang="0">
                  <a:pos x="297" y="1246"/>
                </a:cxn>
                <a:cxn ang="0">
                  <a:pos x="275" y="1202"/>
                </a:cxn>
                <a:cxn ang="0">
                  <a:pos x="275" y="1169"/>
                </a:cxn>
                <a:cxn ang="0">
                  <a:pos x="275" y="0"/>
                </a:cxn>
              </a:cxnLst>
              <a:rect l="0" t="0" r="r" b="b"/>
              <a:pathLst>
                <a:path w="418" h="1313">
                  <a:moveTo>
                    <a:pt x="275" y="0"/>
                  </a:move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43" y="143"/>
                  </a:lnTo>
                  <a:lnTo>
                    <a:pt x="154" y="176"/>
                  </a:lnTo>
                  <a:lnTo>
                    <a:pt x="154" y="1202"/>
                  </a:lnTo>
                  <a:lnTo>
                    <a:pt x="143" y="1224"/>
                  </a:lnTo>
                  <a:lnTo>
                    <a:pt x="121" y="1246"/>
                  </a:lnTo>
                  <a:lnTo>
                    <a:pt x="99" y="1246"/>
                  </a:lnTo>
                  <a:lnTo>
                    <a:pt x="55" y="1257"/>
                  </a:lnTo>
                  <a:lnTo>
                    <a:pt x="0" y="1257"/>
                  </a:lnTo>
                  <a:lnTo>
                    <a:pt x="0" y="1313"/>
                  </a:lnTo>
                  <a:lnTo>
                    <a:pt x="110" y="1313"/>
                  </a:lnTo>
                  <a:lnTo>
                    <a:pt x="209" y="1302"/>
                  </a:lnTo>
                  <a:lnTo>
                    <a:pt x="308" y="1313"/>
                  </a:lnTo>
                  <a:lnTo>
                    <a:pt x="418" y="1313"/>
                  </a:lnTo>
                  <a:lnTo>
                    <a:pt x="418" y="1257"/>
                  </a:lnTo>
                  <a:lnTo>
                    <a:pt x="363" y="1257"/>
                  </a:lnTo>
                  <a:lnTo>
                    <a:pt x="330" y="1246"/>
                  </a:lnTo>
                  <a:lnTo>
                    <a:pt x="297" y="1246"/>
                  </a:lnTo>
                  <a:lnTo>
                    <a:pt x="275" y="1202"/>
                  </a:lnTo>
                  <a:lnTo>
                    <a:pt x="275" y="116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05"/>
            <p:cNvSpPr>
              <a:spLocks/>
            </p:cNvSpPr>
            <p:nvPr/>
          </p:nvSpPr>
          <p:spPr bwMode="auto">
            <a:xfrm>
              <a:off x="29395" y="10268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1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1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06"/>
            <p:cNvSpPr>
              <a:spLocks/>
            </p:cNvSpPr>
            <p:nvPr/>
          </p:nvSpPr>
          <p:spPr bwMode="auto">
            <a:xfrm>
              <a:off x="29373" y="10842"/>
              <a:ext cx="869" cy="1225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6"/>
                </a:cxn>
                <a:cxn ang="0">
                  <a:pos x="682" y="309"/>
                </a:cxn>
                <a:cxn ang="0">
                  <a:pos x="583" y="695"/>
                </a:cxn>
                <a:cxn ang="0">
                  <a:pos x="473" y="795"/>
                </a:cxn>
                <a:cxn ang="0">
                  <a:pos x="352" y="817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3"/>
                </a:cxn>
                <a:cxn ang="0">
                  <a:pos x="363" y="287"/>
                </a:cxn>
                <a:cxn ang="0">
                  <a:pos x="396" y="221"/>
                </a:cxn>
                <a:cxn ang="0">
                  <a:pos x="407" y="177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10"/>
                </a:cxn>
                <a:cxn ang="0">
                  <a:pos x="0" y="287"/>
                </a:cxn>
                <a:cxn ang="0">
                  <a:pos x="11" y="309"/>
                </a:cxn>
                <a:cxn ang="0">
                  <a:pos x="44" y="298"/>
                </a:cxn>
                <a:cxn ang="0">
                  <a:pos x="99" y="166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2"/>
                </a:cxn>
                <a:cxn ang="0">
                  <a:pos x="176" y="475"/>
                </a:cxn>
                <a:cxn ang="0">
                  <a:pos x="154" y="629"/>
                </a:cxn>
                <a:cxn ang="0">
                  <a:pos x="198" y="783"/>
                </a:cxn>
                <a:cxn ang="0">
                  <a:pos x="319" y="850"/>
                </a:cxn>
                <a:cxn ang="0">
                  <a:pos x="484" y="839"/>
                </a:cxn>
                <a:cxn ang="0">
                  <a:pos x="550" y="872"/>
                </a:cxn>
                <a:cxn ang="0">
                  <a:pos x="451" y="1070"/>
                </a:cxn>
                <a:cxn ang="0">
                  <a:pos x="319" y="1170"/>
                </a:cxn>
                <a:cxn ang="0">
                  <a:pos x="198" y="1181"/>
                </a:cxn>
                <a:cxn ang="0">
                  <a:pos x="143" y="1159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8"/>
                </a:cxn>
                <a:cxn ang="0">
                  <a:pos x="99" y="949"/>
                </a:cxn>
                <a:cxn ang="0">
                  <a:pos x="44" y="1026"/>
                </a:cxn>
                <a:cxn ang="0">
                  <a:pos x="66" y="1148"/>
                </a:cxn>
                <a:cxn ang="0">
                  <a:pos x="242" y="1225"/>
                </a:cxn>
                <a:cxn ang="0">
                  <a:pos x="517" y="1115"/>
                </a:cxn>
                <a:cxn ang="0">
                  <a:pos x="682" y="839"/>
                </a:cxn>
              </a:cxnLst>
              <a:rect l="0" t="0" r="r" b="b"/>
              <a:pathLst>
                <a:path w="869" h="1225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6"/>
                  </a:lnTo>
                  <a:lnTo>
                    <a:pt x="704" y="243"/>
                  </a:lnTo>
                  <a:lnTo>
                    <a:pt x="682" y="309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5"/>
                  </a:lnTo>
                  <a:lnTo>
                    <a:pt x="385" y="817"/>
                  </a:lnTo>
                  <a:lnTo>
                    <a:pt x="352" y="817"/>
                  </a:lnTo>
                  <a:lnTo>
                    <a:pt x="319" y="795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3"/>
                  </a:lnTo>
                  <a:lnTo>
                    <a:pt x="319" y="441"/>
                  </a:lnTo>
                  <a:lnTo>
                    <a:pt x="363" y="287"/>
                  </a:lnTo>
                  <a:lnTo>
                    <a:pt x="385" y="254"/>
                  </a:lnTo>
                  <a:lnTo>
                    <a:pt x="396" y="221"/>
                  </a:lnTo>
                  <a:lnTo>
                    <a:pt x="396" y="199"/>
                  </a:lnTo>
                  <a:lnTo>
                    <a:pt x="407" y="177"/>
                  </a:lnTo>
                  <a:lnTo>
                    <a:pt x="407" y="155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10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98"/>
                  </a:lnTo>
                  <a:lnTo>
                    <a:pt x="55" y="276"/>
                  </a:lnTo>
                  <a:lnTo>
                    <a:pt x="99" y="166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9"/>
                  </a:lnTo>
                  <a:lnTo>
                    <a:pt x="264" y="232"/>
                  </a:lnTo>
                  <a:lnTo>
                    <a:pt x="209" y="364"/>
                  </a:lnTo>
                  <a:lnTo>
                    <a:pt x="176" y="475"/>
                  </a:lnTo>
                  <a:lnTo>
                    <a:pt x="154" y="563"/>
                  </a:lnTo>
                  <a:lnTo>
                    <a:pt x="154" y="629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8"/>
                  </a:lnTo>
                  <a:lnTo>
                    <a:pt x="319" y="850"/>
                  </a:lnTo>
                  <a:lnTo>
                    <a:pt x="385" y="861"/>
                  </a:lnTo>
                  <a:lnTo>
                    <a:pt x="484" y="839"/>
                  </a:lnTo>
                  <a:lnTo>
                    <a:pt x="572" y="772"/>
                  </a:lnTo>
                  <a:lnTo>
                    <a:pt x="550" y="872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6"/>
                  </a:lnTo>
                  <a:lnTo>
                    <a:pt x="319" y="1170"/>
                  </a:lnTo>
                  <a:lnTo>
                    <a:pt x="242" y="1181"/>
                  </a:lnTo>
                  <a:lnTo>
                    <a:pt x="198" y="1181"/>
                  </a:lnTo>
                  <a:lnTo>
                    <a:pt x="176" y="1170"/>
                  </a:lnTo>
                  <a:lnTo>
                    <a:pt x="143" y="1159"/>
                  </a:lnTo>
                  <a:lnTo>
                    <a:pt x="121" y="1137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8"/>
                  </a:lnTo>
                  <a:lnTo>
                    <a:pt x="121" y="938"/>
                  </a:lnTo>
                  <a:lnTo>
                    <a:pt x="99" y="949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8"/>
                  </a:lnTo>
                  <a:lnTo>
                    <a:pt x="132" y="1203"/>
                  </a:lnTo>
                  <a:lnTo>
                    <a:pt x="242" y="1225"/>
                  </a:lnTo>
                  <a:lnTo>
                    <a:pt x="385" y="1192"/>
                  </a:lnTo>
                  <a:lnTo>
                    <a:pt x="517" y="1115"/>
                  </a:lnTo>
                  <a:lnTo>
                    <a:pt x="616" y="993"/>
                  </a:lnTo>
                  <a:lnTo>
                    <a:pt x="682" y="839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07"/>
            <p:cNvSpPr>
              <a:spLocks noEditPoints="1"/>
            </p:cNvSpPr>
            <p:nvPr/>
          </p:nvSpPr>
          <p:spPr bwMode="auto">
            <a:xfrm>
              <a:off x="30363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08"/>
            <p:cNvSpPr>
              <a:spLocks/>
            </p:cNvSpPr>
            <p:nvPr/>
          </p:nvSpPr>
          <p:spPr bwMode="auto">
            <a:xfrm>
              <a:off x="31617" y="10345"/>
              <a:ext cx="605" cy="1336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84" y="574"/>
                </a:cxn>
                <a:cxn ang="0">
                  <a:pos x="484" y="519"/>
                </a:cxn>
                <a:cxn ang="0">
                  <a:pos x="264" y="519"/>
                </a:cxn>
                <a:cxn ang="0">
                  <a:pos x="264" y="298"/>
                </a:cxn>
                <a:cxn ang="0">
                  <a:pos x="275" y="188"/>
                </a:cxn>
                <a:cxn ang="0">
                  <a:pos x="319" y="100"/>
                </a:cxn>
                <a:cxn ang="0">
                  <a:pos x="374" y="56"/>
                </a:cxn>
                <a:cxn ang="0">
                  <a:pos x="440" y="34"/>
                </a:cxn>
                <a:cxn ang="0">
                  <a:pos x="451" y="34"/>
                </a:cxn>
                <a:cxn ang="0">
                  <a:pos x="473" y="45"/>
                </a:cxn>
                <a:cxn ang="0">
                  <a:pos x="506" y="56"/>
                </a:cxn>
                <a:cxn ang="0">
                  <a:pos x="462" y="78"/>
                </a:cxn>
                <a:cxn ang="0">
                  <a:pos x="451" y="100"/>
                </a:cxn>
                <a:cxn ang="0">
                  <a:pos x="440" y="133"/>
                </a:cxn>
                <a:cxn ang="0">
                  <a:pos x="473" y="199"/>
                </a:cxn>
                <a:cxn ang="0">
                  <a:pos x="495" y="210"/>
                </a:cxn>
                <a:cxn ang="0">
                  <a:pos x="561" y="210"/>
                </a:cxn>
                <a:cxn ang="0">
                  <a:pos x="583" y="199"/>
                </a:cxn>
                <a:cxn ang="0">
                  <a:pos x="605" y="155"/>
                </a:cxn>
                <a:cxn ang="0">
                  <a:pos x="605" y="100"/>
                </a:cxn>
                <a:cxn ang="0">
                  <a:pos x="561" y="34"/>
                </a:cxn>
                <a:cxn ang="0">
                  <a:pos x="528" y="12"/>
                </a:cxn>
                <a:cxn ang="0">
                  <a:pos x="484" y="0"/>
                </a:cxn>
                <a:cxn ang="0">
                  <a:pos x="440" y="0"/>
                </a:cxn>
                <a:cxn ang="0">
                  <a:pos x="363" y="12"/>
                </a:cxn>
                <a:cxn ang="0">
                  <a:pos x="275" y="45"/>
                </a:cxn>
                <a:cxn ang="0">
                  <a:pos x="209" y="111"/>
                </a:cxn>
                <a:cxn ang="0">
                  <a:pos x="165" y="188"/>
                </a:cxn>
                <a:cxn ang="0">
                  <a:pos x="143" y="298"/>
                </a:cxn>
                <a:cxn ang="0">
                  <a:pos x="143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43" y="574"/>
                </a:cxn>
                <a:cxn ang="0">
                  <a:pos x="143" y="1225"/>
                </a:cxn>
                <a:cxn ang="0">
                  <a:pos x="121" y="1269"/>
                </a:cxn>
                <a:cxn ang="0">
                  <a:pos x="88" y="1269"/>
                </a:cxn>
                <a:cxn ang="0">
                  <a:pos x="55" y="1280"/>
                </a:cxn>
                <a:cxn ang="0">
                  <a:pos x="0" y="1280"/>
                </a:cxn>
                <a:cxn ang="0">
                  <a:pos x="0" y="1336"/>
                </a:cxn>
                <a:cxn ang="0">
                  <a:pos x="110" y="1336"/>
                </a:cxn>
                <a:cxn ang="0">
                  <a:pos x="209" y="1325"/>
                </a:cxn>
                <a:cxn ang="0">
                  <a:pos x="330" y="1325"/>
                </a:cxn>
                <a:cxn ang="0">
                  <a:pos x="451" y="1336"/>
                </a:cxn>
                <a:cxn ang="0">
                  <a:pos x="451" y="1280"/>
                </a:cxn>
                <a:cxn ang="0">
                  <a:pos x="363" y="1280"/>
                </a:cxn>
                <a:cxn ang="0">
                  <a:pos x="297" y="1258"/>
                </a:cxn>
                <a:cxn ang="0">
                  <a:pos x="275" y="1236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05" h="1336">
                  <a:moveTo>
                    <a:pt x="275" y="574"/>
                  </a:moveTo>
                  <a:lnTo>
                    <a:pt x="484" y="574"/>
                  </a:lnTo>
                  <a:lnTo>
                    <a:pt x="484" y="519"/>
                  </a:lnTo>
                  <a:lnTo>
                    <a:pt x="264" y="519"/>
                  </a:lnTo>
                  <a:lnTo>
                    <a:pt x="264" y="298"/>
                  </a:lnTo>
                  <a:lnTo>
                    <a:pt x="275" y="188"/>
                  </a:lnTo>
                  <a:lnTo>
                    <a:pt x="319" y="100"/>
                  </a:lnTo>
                  <a:lnTo>
                    <a:pt x="374" y="56"/>
                  </a:lnTo>
                  <a:lnTo>
                    <a:pt x="440" y="34"/>
                  </a:lnTo>
                  <a:lnTo>
                    <a:pt x="451" y="34"/>
                  </a:lnTo>
                  <a:lnTo>
                    <a:pt x="473" y="45"/>
                  </a:lnTo>
                  <a:lnTo>
                    <a:pt x="506" y="56"/>
                  </a:lnTo>
                  <a:lnTo>
                    <a:pt x="462" y="78"/>
                  </a:lnTo>
                  <a:lnTo>
                    <a:pt x="451" y="100"/>
                  </a:lnTo>
                  <a:lnTo>
                    <a:pt x="440" y="133"/>
                  </a:lnTo>
                  <a:lnTo>
                    <a:pt x="473" y="199"/>
                  </a:lnTo>
                  <a:lnTo>
                    <a:pt x="495" y="210"/>
                  </a:lnTo>
                  <a:lnTo>
                    <a:pt x="561" y="210"/>
                  </a:lnTo>
                  <a:lnTo>
                    <a:pt x="583" y="199"/>
                  </a:lnTo>
                  <a:lnTo>
                    <a:pt x="605" y="155"/>
                  </a:lnTo>
                  <a:lnTo>
                    <a:pt x="605" y="100"/>
                  </a:lnTo>
                  <a:lnTo>
                    <a:pt x="561" y="34"/>
                  </a:lnTo>
                  <a:lnTo>
                    <a:pt x="528" y="12"/>
                  </a:lnTo>
                  <a:lnTo>
                    <a:pt x="484" y="0"/>
                  </a:lnTo>
                  <a:lnTo>
                    <a:pt x="440" y="0"/>
                  </a:lnTo>
                  <a:lnTo>
                    <a:pt x="363" y="12"/>
                  </a:lnTo>
                  <a:lnTo>
                    <a:pt x="275" y="45"/>
                  </a:lnTo>
                  <a:lnTo>
                    <a:pt x="209" y="111"/>
                  </a:lnTo>
                  <a:lnTo>
                    <a:pt x="165" y="188"/>
                  </a:lnTo>
                  <a:lnTo>
                    <a:pt x="143" y="298"/>
                  </a:lnTo>
                  <a:lnTo>
                    <a:pt x="143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43" y="574"/>
                  </a:lnTo>
                  <a:lnTo>
                    <a:pt x="143" y="1225"/>
                  </a:lnTo>
                  <a:lnTo>
                    <a:pt x="121" y="1269"/>
                  </a:lnTo>
                  <a:lnTo>
                    <a:pt x="88" y="1269"/>
                  </a:lnTo>
                  <a:lnTo>
                    <a:pt x="55" y="1280"/>
                  </a:lnTo>
                  <a:lnTo>
                    <a:pt x="0" y="1280"/>
                  </a:lnTo>
                  <a:lnTo>
                    <a:pt x="0" y="1336"/>
                  </a:lnTo>
                  <a:lnTo>
                    <a:pt x="110" y="1336"/>
                  </a:lnTo>
                  <a:lnTo>
                    <a:pt x="209" y="1325"/>
                  </a:lnTo>
                  <a:lnTo>
                    <a:pt x="330" y="1325"/>
                  </a:lnTo>
                  <a:lnTo>
                    <a:pt x="451" y="1336"/>
                  </a:lnTo>
                  <a:lnTo>
                    <a:pt x="451" y="1280"/>
                  </a:lnTo>
                  <a:lnTo>
                    <a:pt x="363" y="1280"/>
                  </a:lnTo>
                  <a:lnTo>
                    <a:pt x="297" y="1258"/>
                  </a:lnTo>
                  <a:lnTo>
                    <a:pt x="275" y="1236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09"/>
            <p:cNvSpPr>
              <a:spLocks noEditPoints="1"/>
            </p:cNvSpPr>
            <p:nvPr/>
          </p:nvSpPr>
          <p:spPr bwMode="auto">
            <a:xfrm>
              <a:off x="32178" y="10831"/>
              <a:ext cx="847" cy="872"/>
            </a:xfrm>
            <a:custGeom>
              <a:avLst/>
              <a:gdLst/>
              <a:ahLst/>
              <a:cxnLst>
                <a:cxn ang="0">
                  <a:pos x="847" y="441"/>
                </a:cxn>
                <a:cxn ang="0">
                  <a:pos x="825" y="298"/>
                </a:cxn>
                <a:cxn ang="0">
                  <a:pos x="759" y="177"/>
                </a:cxn>
                <a:cxn ang="0">
                  <a:pos x="671" y="88"/>
                </a:cxn>
                <a:cxn ang="0">
                  <a:pos x="561" y="22"/>
                </a:cxn>
                <a:cxn ang="0">
                  <a:pos x="429" y="0"/>
                </a:cxn>
                <a:cxn ang="0">
                  <a:pos x="297" y="22"/>
                </a:cxn>
                <a:cxn ang="0">
                  <a:pos x="176" y="88"/>
                </a:cxn>
                <a:cxn ang="0">
                  <a:pos x="88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88" y="695"/>
                </a:cxn>
                <a:cxn ang="0">
                  <a:pos x="176" y="794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71" y="794"/>
                </a:cxn>
                <a:cxn ang="0">
                  <a:pos x="759" y="695"/>
                </a:cxn>
                <a:cxn ang="0">
                  <a:pos x="825" y="585"/>
                </a:cxn>
                <a:cxn ang="0">
                  <a:pos x="847" y="441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72"/>
                </a:cxn>
                <a:cxn ang="0">
                  <a:pos x="209" y="695"/>
                </a:cxn>
                <a:cxn ang="0">
                  <a:pos x="176" y="607"/>
                </a:cxn>
                <a:cxn ang="0">
                  <a:pos x="165" y="508"/>
                </a:cxn>
                <a:cxn ang="0">
                  <a:pos x="165" y="342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75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506" y="55"/>
                </a:cxn>
                <a:cxn ang="0">
                  <a:pos x="583" y="99"/>
                </a:cxn>
                <a:cxn ang="0">
                  <a:pos x="638" y="166"/>
                </a:cxn>
                <a:cxn ang="0">
                  <a:pos x="671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49" y="684"/>
                </a:cxn>
                <a:cxn ang="0">
                  <a:pos x="594" y="761"/>
                </a:cxn>
                <a:cxn ang="0">
                  <a:pos x="517" y="806"/>
                </a:cxn>
                <a:cxn ang="0">
                  <a:pos x="429" y="828"/>
                </a:cxn>
              </a:cxnLst>
              <a:rect l="0" t="0" r="r" b="b"/>
              <a:pathLst>
                <a:path w="847" h="872">
                  <a:moveTo>
                    <a:pt x="847" y="441"/>
                  </a:moveTo>
                  <a:lnTo>
                    <a:pt x="825" y="298"/>
                  </a:lnTo>
                  <a:lnTo>
                    <a:pt x="759" y="177"/>
                  </a:lnTo>
                  <a:lnTo>
                    <a:pt x="671" y="88"/>
                  </a:lnTo>
                  <a:lnTo>
                    <a:pt x="561" y="22"/>
                  </a:lnTo>
                  <a:lnTo>
                    <a:pt x="429" y="0"/>
                  </a:lnTo>
                  <a:lnTo>
                    <a:pt x="297" y="22"/>
                  </a:lnTo>
                  <a:lnTo>
                    <a:pt x="176" y="88"/>
                  </a:lnTo>
                  <a:lnTo>
                    <a:pt x="88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88" y="695"/>
                  </a:lnTo>
                  <a:lnTo>
                    <a:pt x="176" y="794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71" y="794"/>
                  </a:lnTo>
                  <a:lnTo>
                    <a:pt x="759" y="695"/>
                  </a:lnTo>
                  <a:lnTo>
                    <a:pt x="825" y="585"/>
                  </a:lnTo>
                  <a:lnTo>
                    <a:pt x="847" y="441"/>
                  </a:lnTo>
                  <a:close/>
                  <a:moveTo>
                    <a:pt x="429" y="828"/>
                  </a:moveTo>
                  <a:lnTo>
                    <a:pt x="341" y="806"/>
                  </a:lnTo>
                  <a:lnTo>
                    <a:pt x="275" y="772"/>
                  </a:lnTo>
                  <a:lnTo>
                    <a:pt x="209" y="695"/>
                  </a:lnTo>
                  <a:lnTo>
                    <a:pt x="176" y="607"/>
                  </a:lnTo>
                  <a:lnTo>
                    <a:pt x="165" y="508"/>
                  </a:lnTo>
                  <a:lnTo>
                    <a:pt x="165" y="342"/>
                  </a:lnTo>
                  <a:lnTo>
                    <a:pt x="176" y="254"/>
                  </a:lnTo>
                  <a:lnTo>
                    <a:pt x="209" y="166"/>
                  </a:lnTo>
                  <a:lnTo>
                    <a:pt x="275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506" y="55"/>
                  </a:lnTo>
                  <a:lnTo>
                    <a:pt x="583" y="99"/>
                  </a:lnTo>
                  <a:lnTo>
                    <a:pt x="638" y="166"/>
                  </a:lnTo>
                  <a:lnTo>
                    <a:pt x="671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49" y="684"/>
                  </a:lnTo>
                  <a:lnTo>
                    <a:pt x="594" y="761"/>
                  </a:lnTo>
                  <a:lnTo>
                    <a:pt x="517" y="806"/>
                  </a:lnTo>
                  <a:lnTo>
                    <a:pt x="429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10"/>
            <p:cNvSpPr>
              <a:spLocks/>
            </p:cNvSpPr>
            <p:nvPr/>
          </p:nvSpPr>
          <p:spPr bwMode="auto">
            <a:xfrm>
              <a:off x="33124" y="10842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3"/>
                </a:cxn>
                <a:cxn ang="0">
                  <a:pos x="407" y="66"/>
                </a:cxn>
                <a:cxn ang="0">
                  <a:pos x="506" y="44"/>
                </a:cxn>
                <a:cxn ang="0">
                  <a:pos x="517" y="44"/>
                </a:cxn>
                <a:cxn ang="0">
                  <a:pos x="495" y="66"/>
                </a:cxn>
                <a:cxn ang="0">
                  <a:pos x="484" y="88"/>
                </a:cxn>
                <a:cxn ang="0">
                  <a:pos x="484" y="143"/>
                </a:cxn>
                <a:cxn ang="0">
                  <a:pos x="495" y="166"/>
                </a:cxn>
                <a:cxn ang="0">
                  <a:pos x="517" y="188"/>
                </a:cxn>
                <a:cxn ang="0">
                  <a:pos x="539" y="199"/>
                </a:cxn>
                <a:cxn ang="0">
                  <a:pos x="583" y="199"/>
                </a:cxn>
                <a:cxn ang="0">
                  <a:pos x="605" y="188"/>
                </a:cxn>
                <a:cxn ang="0">
                  <a:pos x="627" y="166"/>
                </a:cxn>
                <a:cxn ang="0">
                  <a:pos x="638" y="143"/>
                </a:cxn>
                <a:cxn ang="0">
                  <a:pos x="638" y="77"/>
                </a:cxn>
                <a:cxn ang="0">
                  <a:pos x="616" y="44"/>
                </a:cxn>
                <a:cxn ang="0">
                  <a:pos x="550" y="0"/>
                </a:cxn>
                <a:cxn ang="0">
                  <a:pos x="506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97" y="143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1"/>
                </a:cxn>
                <a:cxn ang="0">
                  <a:pos x="154" y="155"/>
                </a:cxn>
                <a:cxn ang="0">
                  <a:pos x="154" y="728"/>
                </a:cxn>
                <a:cxn ang="0">
                  <a:pos x="132" y="772"/>
                </a:cxn>
                <a:cxn ang="0">
                  <a:pos x="99" y="772"/>
                </a:cxn>
                <a:cxn ang="0">
                  <a:pos x="55" y="783"/>
                </a:cxn>
                <a:cxn ang="0">
                  <a:pos x="0" y="783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41" y="828"/>
                </a:cxn>
                <a:cxn ang="0">
                  <a:pos x="462" y="839"/>
                </a:cxn>
                <a:cxn ang="0">
                  <a:pos x="462" y="783"/>
                </a:cxn>
                <a:cxn ang="0">
                  <a:pos x="363" y="783"/>
                </a:cxn>
                <a:cxn ang="0">
                  <a:pos x="330" y="772"/>
                </a:cxn>
                <a:cxn ang="0">
                  <a:pos x="286" y="750"/>
                </a:cxn>
                <a:cxn ang="0">
                  <a:pos x="286" y="739"/>
                </a:cxn>
                <a:cxn ang="0">
                  <a:pos x="275" y="717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3"/>
                  </a:lnTo>
                  <a:lnTo>
                    <a:pt x="407" y="66"/>
                  </a:lnTo>
                  <a:lnTo>
                    <a:pt x="506" y="44"/>
                  </a:lnTo>
                  <a:lnTo>
                    <a:pt x="517" y="44"/>
                  </a:lnTo>
                  <a:lnTo>
                    <a:pt x="495" y="66"/>
                  </a:lnTo>
                  <a:lnTo>
                    <a:pt x="484" y="88"/>
                  </a:lnTo>
                  <a:lnTo>
                    <a:pt x="484" y="143"/>
                  </a:lnTo>
                  <a:lnTo>
                    <a:pt x="495" y="166"/>
                  </a:lnTo>
                  <a:lnTo>
                    <a:pt x="517" y="188"/>
                  </a:lnTo>
                  <a:lnTo>
                    <a:pt x="539" y="199"/>
                  </a:lnTo>
                  <a:lnTo>
                    <a:pt x="583" y="199"/>
                  </a:lnTo>
                  <a:lnTo>
                    <a:pt x="605" y="188"/>
                  </a:lnTo>
                  <a:lnTo>
                    <a:pt x="627" y="166"/>
                  </a:lnTo>
                  <a:lnTo>
                    <a:pt x="638" y="143"/>
                  </a:lnTo>
                  <a:lnTo>
                    <a:pt x="638" y="77"/>
                  </a:lnTo>
                  <a:lnTo>
                    <a:pt x="616" y="44"/>
                  </a:lnTo>
                  <a:lnTo>
                    <a:pt x="550" y="0"/>
                  </a:lnTo>
                  <a:lnTo>
                    <a:pt x="506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97" y="143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1"/>
                  </a:lnTo>
                  <a:lnTo>
                    <a:pt x="154" y="155"/>
                  </a:lnTo>
                  <a:lnTo>
                    <a:pt x="154" y="728"/>
                  </a:lnTo>
                  <a:lnTo>
                    <a:pt x="132" y="772"/>
                  </a:lnTo>
                  <a:lnTo>
                    <a:pt x="99" y="772"/>
                  </a:lnTo>
                  <a:lnTo>
                    <a:pt x="55" y="783"/>
                  </a:lnTo>
                  <a:lnTo>
                    <a:pt x="0" y="783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41" y="828"/>
                  </a:lnTo>
                  <a:lnTo>
                    <a:pt x="462" y="839"/>
                  </a:lnTo>
                  <a:lnTo>
                    <a:pt x="462" y="783"/>
                  </a:lnTo>
                  <a:lnTo>
                    <a:pt x="363" y="783"/>
                  </a:lnTo>
                  <a:lnTo>
                    <a:pt x="330" y="772"/>
                  </a:lnTo>
                  <a:lnTo>
                    <a:pt x="286" y="750"/>
                  </a:lnTo>
                  <a:lnTo>
                    <a:pt x="286" y="739"/>
                  </a:lnTo>
                  <a:lnTo>
                    <a:pt x="275" y="717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11"/>
            <p:cNvSpPr>
              <a:spLocks/>
            </p:cNvSpPr>
            <p:nvPr/>
          </p:nvSpPr>
          <p:spPr bwMode="auto">
            <a:xfrm>
              <a:off x="34499" y="10842"/>
              <a:ext cx="1066" cy="839"/>
            </a:xfrm>
            <a:custGeom>
              <a:avLst/>
              <a:gdLst/>
              <a:ahLst/>
              <a:cxnLst>
                <a:cxn ang="0">
                  <a:pos x="616" y="375"/>
                </a:cxn>
                <a:cxn ang="0">
                  <a:pos x="836" y="121"/>
                </a:cxn>
                <a:cxn ang="0">
                  <a:pos x="880" y="99"/>
                </a:cxn>
                <a:cxn ang="0">
                  <a:pos x="935" y="88"/>
                </a:cxn>
                <a:cxn ang="0">
                  <a:pos x="1023" y="88"/>
                </a:cxn>
                <a:cxn ang="0">
                  <a:pos x="1023" y="0"/>
                </a:cxn>
                <a:cxn ang="0">
                  <a:pos x="660" y="0"/>
                </a:cxn>
                <a:cxn ang="0">
                  <a:pos x="660" y="88"/>
                </a:cxn>
                <a:cxn ang="0">
                  <a:pos x="693" y="88"/>
                </a:cxn>
                <a:cxn ang="0">
                  <a:pos x="726" y="99"/>
                </a:cxn>
                <a:cxn ang="0">
                  <a:pos x="726" y="110"/>
                </a:cxn>
                <a:cxn ang="0">
                  <a:pos x="715" y="121"/>
                </a:cxn>
                <a:cxn ang="0">
                  <a:pos x="550" y="298"/>
                </a:cxn>
                <a:cxn ang="0">
                  <a:pos x="374" y="88"/>
                </a:cxn>
                <a:cxn ang="0">
                  <a:pos x="440" y="88"/>
                </a:cxn>
                <a:cxn ang="0">
                  <a:pos x="440" y="0"/>
                </a:cxn>
                <a:cxn ang="0">
                  <a:pos x="11" y="0"/>
                </a:cxn>
                <a:cxn ang="0">
                  <a:pos x="11" y="88"/>
                </a:cxn>
                <a:cxn ang="0">
                  <a:pos x="143" y="88"/>
                </a:cxn>
                <a:cxn ang="0">
                  <a:pos x="440" y="430"/>
                </a:cxn>
                <a:cxn ang="0">
                  <a:pos x="187" y="717"/>
                </a:cxn>
                <a:cxn ang="0">
                  <a:pos x="143" y="739"/>
                </a:cxn>
                <a:cxn ang="0">
                  <a:pos x="77" y="750"/>
                </a:cxn>
                <a:cxn ang="0">
                  <a:pos x="0" y="750"/>
                </a:cxn>
                <a:cxn ang="0">
                  <a:pos x="0" y="839"/>
                </a:cxn>
                <a:cxn ang="0">
                  <a:pos x="154" y="839"/>
                </a:cxn>
                <a:cxn ang="0">
                  <a:pos x="176" y="828"/>
                </a:cxn>
                <a:cxn ang="0">
                  <a:pos x="231" y="828"/>
                </a:cxn>
                <a:cxn ang="0">
                  <a:pos x="308" y="839"/>
                </a:cxn>
                <a:cxn ang="0">
                  <a:pos x="363" y="839"/>
                </a:cxn>
                <a:cxn ang="0">
                  <a:pos x="363" y="750"/>
                </a:cxn>
                <a:cxn ang="0">
                  <a:pos x="341" y="750"/>
                </a:cxn>
                <a:cxn ang="0">
                  <a:pos x="319" y="739"/>
                </a:cxn>
                <a:cxn ang="0">
                  <a:pos x="308" y="739"/>
                </a:cxn>
                <a:cxn ang="0">
                  <a:pos x="297" y="728"/>
                </a:cxn>
                <a:cxn ang="0">
                  <a:pos x="297" y="717"/>
                </a:cxn>
                <a:cxn ang="0">
                  <a:pos x="308" y="706"/>
                </a:cxn>
                <a:cxn ang="0">
                  <a:pos x="495" y="508"/>
                </a:cxn>
                <a:cxn ang="0">
                  <a:pos x="704" y="750"/>
                </a:cxn>
                <a:cxn ang="0">
                  <a:pos x="627" y="750"/>
                </a:cxn>
                <a:cxn ang="0">
                  <a:pos x="627" y="839"/>
                </a:cxn>
                <a:cxn ang="0">
                  <a:pos x="781" y="839"/>
                </a:cxn>
                <a:cxn ang="0">
                  <a:pos x="858" y="828"/>
                </a:cxn>
                <a:cxn ang="0">
                  <a:pos x="957" y="839"/>
                </a:cxn>
                <a:cxn ang="0">
                  <a:pos x="1066" y="839"/>
                </a:cxn>
                <a:cxn ang="0">
                  <a:pos x="1066" y="750"/>
                </a:cxn>
                <a:cxn ang="0">
                  <a:pos x="924" y="750"/>
                </a:cxn>
                <a:cxn ang="0">
                  <a:pos x="616" y="375"/>
                </a:cxn>
              </a:cxnLst>
              <a:rect l="0" t="0" r="r" b="b"/>
              <a:pathLst>
                <a:path w="1066" h="839">
                  <a:moveTo>
                    <a:pt x="616" y="375"/>
                  </a:moveTo>
                  <a:lnTo>
                    <a:pt x="836" y="121"/>
                  </a:lnTo>
                  <a:lnTo>
                    <a:pt x="880" y="99"/>
                  </a:lnTo>
                  <a:lnTo>
                    <a:pt x="935" y="88"/>
                  </a:lnTo>
                  <a:lnTo>
                    <a:pt x="1023" y="88"/>
                  </a:lnTo>
                  <a:lnTo>
                    <a:pt x="1023" y="0"/>
                  </a:lnTo>
                  <a:lnTo>
                    <a:pt x="660" y="0"/>
                  </a:lnTo>
                  <a:lnTo>
                    <a:pt x="660" y="88"/>
                  </a:lnTo>
                  <a:lnTo>
                    <a:pt x="693" y="88"/>
                  </a:lnTo>
                  <a:lnTo>
                    <a:pt x="726" y="99"/>
                  </a:lnTo>
                  <a:lnTo>
                    <a:pt x="726" y="110"/>
                  </a:lnTo>
                  <a:lnTo>
                    <a:pt x="715" y="121"/>
                  </a:lnTo>
                  <a:lnTo>
                    <a:pt x="550" y="298"/>
                  </a:lnTo>
                  <a:lnTo>
                    <a:pt x="374" y="88"/>
                  </a:lnTo>
                  <a:lnTo>
                    <a:pt x="440" y="88"/>
                  </a:lnTo>
                  <a:lnTo>
                    <a:pt x="440" y="0"/>
                  </a:lnTo>
                  <a:lnTo>
                    <a:pt x="11" y="0"/>
                  </a:lnTo>
                  <a:lnTo>
                    <a:pt x="11" y="88"/>
                  </a:lnTo>
                  <a:lnTo>
                    <a:pt x="143" y="88"/>
                  </a:lnTo>
                  <a:lnTo>
                    <a:pt x="440" y="430"/>
                  </a:lnTo>
                  <a:lnTo>
                    <a:pt x="187" y="717"/>
                  </a:lnTo>
                  <a:lnTo>
                    <a:pt x="143" y="739"/>
                  </a:lnTo>
                  <a:lnTo>
                    <a:pt x="77" y="750"/>
                  </a:lnTo>
                  <a:lnTo>
                    <a:pt x="0" y="750"/>
                  </a:lnTo>
                  <a:lnTo>
                    <a:pt x="0" y="839"/>
                  </a:lnTo>
                  <a:lnTo>
                    <a:pt x="154" y="839"/>
                  </a:lnTo>
                  <a:lnTo>
                    <a:pt x="176" y="828"/>
                  </a:lnTo>
                  <a:lnTo>
                    <a:pt x="231" y="828"/>
                  </a:lnTo>
                  <a:lnTo>
                    <a:pt x="308" y="839"/>
                  </a:lnTo>
                  <a:lnTo>
                    <a:pt x="363" y="839"/>
                  </a:lnTo>
                  <a:lnTo>
                    <a:pt x="363" y="750"/>
                  </a:lnTo>
                  <a:lnTo>
                    <a:pt x="341" y="750"/>
                  </a:lnTo>
                  <a:lnTo>
                    <a:pt x="319" y="739"/>
                  </a:lnTo>
                  <a:lnTo>
                    <a:pt x="308" y="739"/>
                  </a:lnTo>
                  <a:lnTo>
                    <a:pt x="297" y="728"/>
                  </a:lnTo>
                  <a:lnTo>
                    <a:pt x="297" y="717"/>
                  </a:lnTo>
                  <a:lnTo>
                    <a:pt x="308" y="706"/>
                  </a:lnTo>
                  <a:lnTo>
                    <a:pt x="495" y="508"/>
                  </a:lnTo>
                  <a:lnTo>
                    <a:pt x="704" y="750"/>
                  </a:lnTo>
                  <a:lnTo>
                    <a:pt x="627" y="750"/>
                  </a:lnTo>
                  <a:lnTo>
                    <a:pt x="627" y="839"/>
                  </a:lnTo>
                  <a:lnTo>
                    <a:pt x="781" y="839"/>
                  </a:lnTo>
                  <a:lnTo>
                    <a:pt x="858" y="828"/>
                  </a:lnTo>
                  <a:lnTo>
                    <a:pt x="957" y="839"/>
                  </a:lnTo>
                  <a:lnTo>
                    <a:pt x="1066" y="839"/>
                  </a:lnTo>
                  <a:lnTo>
                    <a:pt x="1066" y="750"/>
                  </a:lnTo>
                  <a:lnTo>
                    <a:pt x="924" y="750"/>
                  </a:lnTo>
                  <a:lnTo>
                    <a:pt x="616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12"/>
            <p:cNvSpPr>
              <a:spLocks noEditPoints="1"/>
            </p:cNvSpPr>
            <p:nvPr/>
          </p:nvSpPr>
          <p:spPr bwMode="auto">
            <a:xfrm>
              <a:off x="35686" y="11074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8"/>
                </a:cxn>
                <a:cxn ang="0">
                  <a:pos x="264" y="121"/>
                </a:cxn>
                <a:cxn ang="0">
                  <a:pos x="341" y="99"/>
                </a:cxn>
                <a:cxn ang="0">
                  <a:pos x="88" y="728"/>
                </a:cxn>
                <a:cxn ang="0">
                  <a:pos x="77" y="783"/>
                </a:cxn>
                <a:cxn ang="0">
                  <a:pos x="165" y="894"/>
                </a:cxn>
                <a:cxn ang="0">
                  <a:pos x="275" y="871"/>
                </a:cxn>
                <a:cxn ang="0">
                  <a:pos x="374" y="772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4"/>
                </a:cxn>
                <a:cxn ang="0">
                  <a:pos x="242" y="849"/>
                </a:cxn>
                <a:cxn ang="0">
                  <a:pos x="198" y="860"/>
                </a:cxn>
                <a:cxn ang="0">
                  <a:pos x="176" y="827"/>
                </a:cxn>
                <a:cxn ang="0">
                  <a:pos x="187" y="750"/>
                </a:cxn>
                <a:cxn ang="0">
                  <a:pos x="242" y="618"/>
                </a:cxn>
                <a:cxn ang="0">
                  <a:pos x="275" y="540"/>
                </a:cxn>
                <a:cxn ang="0">
                  <a:pos x="297" y="485"/>
                </a:cxn>
                <a:cxn ang="0">
                  <a:pos x="308" y="452"/>
                </a:cxn>
                <a:cxn ang="0">
                  <a:pos x="319" y="408"/>
                </a:cxn>
                <a:cxn ang="0">
                  <a:pos x="231" y="298"/>
                </a:cxn>
                <a:cxn ang="0">
                  <a:pos x="121" y="309"/>
                </a:cxn>
                <a:cxn ang="0">
                  <a:pos x="22" y="419"/>
                </a:cxn>
                <a:cxn ang="0">
                  <a:pos x="0" y="507"/>
                </a:cxn>
                <a:cxn ang="0">
                  <a:pos x="33" y="518"/>
                </a:cxn>
                <a:cxn ang="0">
                  <a:pos x="44" y="496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1"/>
                </a:cxn>
                <a:cxn ang="0">
                  <a:pos x="176" y="518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8"/>
                  </a:lnTo>
                  <a:lnTo>
                    <a:pt x="253" y="110"/>
                  </a:lnTo>
                  <a:lnTo>
                    <a:pt x="264" y="121"/>
                  </a:lnTo>
                  <a:lnTo>
                    <a:pt x="319" y="121"/>
                  </a:lnTo>
                  <a:lnTo>
                    <a:pt x="341" y="99"/>
                  </a:lnTo>
                  <a:lnTo>
                    <a:pt x="363" y="55"/>
                  </a:lnTo>
                  <a:close/>
                  <a:moveTo>
                    <a:pt x="88" y="728"/>
                  </a:moveTo>
                  <a:lnTo>
                    <a:pt x="88" y="750"/>
                  </a:lnTo>
                  <a:lnTo>
                    <a:pt x="77" y="783"/>
                  </a:lnTo>
                  <a:lnTo>
                    <a:pt x="99" y="849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1"/>
                  </a:lnTo>
                  <a:lnTo>
                    <a:pt x="330" y="827"/>
                  </a:lnTo>
                  <a:lnTo>
                    <a:pt x="374" y="772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0"/>
                  </a:lnTo>
                  <a:lnTo>
                    <a:pt x="308" y="794"/>
                  </a:lnTo>
                  <a:lnTo>
                    <a:pt x="275" y="827"/>
                  </a:lnTo>
                  <a:lnTo>
                    <a:pt x="242" y="849"/>
                  </a:lnTo>
                  <a:lnTo>
                    <a:pt x="209" y="860"/>
                  </a:lnTo>
                  <a:lnTo>
                    <a:pt x="198" y="860"/>
                  </a:lnTo>
                  <a:lnTo>
                    <a:pt x="187" y="849"/>
                  </a:lnTo>
                  <a:lnTo>
                    <a:pt x="176" y="827"/>
                  </a:lnTo>
                  <a:lnTo>
                    <a:pt x="176" y="783"/>
                  </a:lnTo>
                  <a:lnTo>
                    <a:pt x="187" y="750"/>
                  </a:lnTo>
                  <a:lnTo>
                    <a:pt x="198" y="728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0"/>
                  </a:lnTo>
                  <a:lnTo>
                    <a:pt x="286" y="518"/>
                  </a:lnTo>
                  <a:lnTo>
                    <a:pt x="297" y="485"/>
                  </a:lnTo>
                  <a:lnTo>
                    <a:pt x="297" y="463"/>
                  </a:lnTo>
                  <a:lnTo>
                    <a:pt x="308" y="452"/>
                  </a:lnTo>
                  <a:lnTo>
                    <a:pt x="308" y="430"/>
                  </a:lnTo>
                  <a:lnTo>
                    <a:pt x="319" y="408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87"/>
                  </a:lnTo>
                  <a:lnTo>
                    <a:pt x="121" y="309"/>
                  </a:lnTo>
                  <a:lnTo>
                    <a:pt x="66" y="364"/>
                  </a:lnTo>
                  <a:lnTo>
                    <a:pt x="22" y="419"/>
                  </a:lnTo>
                  <a:lnTo>
                    <a:pt x="0" y="474"/>
                  </a:lnTo>
                  <a:lnTo>
                    <a:pt x="0" y="507"/>
                  </a:lnTo>
                  <a:lnTo>
                    <a:pt x="11" y="518"/>
                  </a:lnTo>
                  <a:lnTo>
                    <a:pt x="33" y="518"/>
                  </a:lnTo>
                  <a:lnTo>
                    <a:pt x="44" y="507"/>
                  </a:lnTo>
                  <a:lnTo>
                    <a:pt x="44" y="496"/>
                  </a:lnTo>
                  <a:lnTo>
                    <a:pt x="66" y="441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19"/>
                  </a:lnTo>
                  <a:lnTo>
                    <a:pt x="209" y="441"/>
                  </a:lnTo>
                  <a:lnTo>
                    <a:pt x="198" y="474"/>
                  </a:lnTo>
                  <a:lnTo>
                    <a:pt x="176" y="518"/>
                  </a:lnTo>
                  <a:lnTo>
                    <a:pt x="88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13"/>
            <p:cNvSpPr>
              <a:spLocks/>
            </p:cNvSpPr>
            <p:nvPr/>
          </p:nvSpPr>
          <p:spPr bwMode="auto">
            <a:xfrm>
              <a:off x="10509" y="13104"/>
              <a:ext cx="946" cy="861"/>
            </a:xfrm>
            <a:custGeom>
              <a:avLst/>
              <a:gdLst/>
              <a:ahLst/>
              <a:cxnLst>
                <a:cxn ang="0">
                  <a:pos x="671" y="684"/>
                </a:cxn>
                <a:cxn ang="0">
                  <a:pos x="671" y="861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91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03" y="739"/>
                </a:cxn>
                <a:cxn ang="0">
                  <a:pos x="803" y="0"/>
                </a:cxn>
                <a:cxn ang="0">
                  <a:pos x="517" y="22"/>
                </a:cxn>
                <a:cxn ang="0">
                  <a:pos x="517" y="77"/>
                </a:cxn>
                <a:cxn ang="0">
                  <a:pos x="572" y="77"/>
                </a:cxn>
                <a:cxn ang="0">
                  <a:pos x="605" y="88"/>
                </a:cxn>
                <a:cxn ang="0">
                  <a:pos x="638" y="88"/>
                </a:cxn>
                <a:cxn ang="0">
                  <a:pos x="649" y="99"/>
                </a:cxn>
                <a:cxn ang="0">
                  <a:pos x="660" y="122"/>
                </a:cxn>
                <a:cxn ang="0">
                  <a:pos x="671" y="155"/>
                </a:cxn>
                <a:cxn ang="0">
                  <a:pos x="671" y="519"/>
                </a:cxn>
                <a:cxn ang="0">
                  <a:pos x="649" y="640"/>
                </a:cxn>
                <a:cxn ang="0">
                  <a:pos x="605" y="728"/>
                </a:cxn>
                <a:cxn ang="0">
                  <a:pos x="539" y="795"/>
                </a:cxn>
                <a:cxn ang="0">
                  <a:pos x="440" y="817"/>
                </a:cxn>
                <a:cxn ang="0">
                  <a:pos x="363" y="806"/>
                </a:cxn>
                <a:cxn ang="0">
                  <a:pos x="308" y="784"/>
                </a:cxn>
                <a:cxn ang="0">
                  <a:pos x="286" y="739"/>
                </a:cxn>
                <a:cxn ang="0">
                  <a:pos x="275" y="684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4"/>
                </a:cxn>
                <a:cxn ang="0">
                  <a:pos x="176" y="750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9" y="861"/>
                </a:cxn>
                <a:cxn ang="0">
                  <a:pos x="528" y="839"/>
                </a:cxn>
                <a:cxn ang="0">
                  <a:pos x="605" y="784"/>
                </a:cxn>
                <a:cxn ang="0">
                  <a:pos x="671" y="684"/>
                </a:cxn>
              </a:cxnLst>
              <a:rect l="0" t="0" r="r" b="b"/>
              <a:pathLst>
                <a:path w="946" h="861">
                  <a:moveTo>
                    <a:pt x="671" y="684"/>
                  </a:moveTo>
                  <a:lnTo>
                    <a:pt x="671" y="861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03" y="739"/>
                  </a:lnTo>
                  <a:lnTo>
                    <a:pt x="803" y="0"/>
                  </a:lnTo>
                  <a:lnTo>
                    <a:pt x="517" y="22"/>
                  </a:lnTo>
                  <a:lnTo>
                    <a:pt x="517" y="77"/>
                  </a:lnTo>
                  <a:lnTo>
                    <a:pt x="572" y="77"/>
                  </a:lnTo>
                  <a:lnTo>
                    <a:pt x="605" y="88"/>
                  </a:lnTo>
                  <a:lnTo>
                    <a:pt x="638" y="88"/>
                  </a:lnTo>
                  <a:lnTo>
                    <a:pt x="649" y="99"/>
                  </a:lnTo>
                  <a:lnTo>
                    <a:pt x="660" y="122"/>
                  </a:lnTo>
                  <a:lnTo>
                    <a:pt x="671" y="155"/>
                  </a:lnTo>
                  <a:lnTo>
                    <a:pt x="671" y="519"/>
                  </a:lnTo>
                  <a:lnTo>
                    <a:pt x="649" y="640"/>
                  </a:lnTo>
                  <a:lnTo>
                    <a:pt x="605" y="728"/>
                  </a:lnTo>
                  <a:lnTo>
                    <a:pt x="539" y="795"/>
                  </a:lnTo>
                  <a:lnTo>
                    <a:pt x="440" y="817"/>
                  </a:lnTo>
                  <a:lnTo>
                    <a:pt x="363" y="806"/>
                  </a:lnTo>
                  <a:lnTo>
                    <a:pt x="308" y="784"/>
                  </a:lnTo>
                  <a:lnTo>
                    <a:pt x="286" y="739"/>
                  </a:lnTo>
                  <a:lnTo>
                    <a:pt x="275" y="684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4"/>
                  </a:lnTo>
                  <a:lnTo>
                    <a:pt x="176" y="750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9" y="861"/>
                  </a:lnTo>
                  <a:lnTo>
                    <a:pt x="528" y="839"/>
                  </a:lnTo>
                  <a:lnTo>
                    <a:pt x="605" y="784"/>
                  </a:lnTo>
                  <a:lnTo>
                    <a:pt x="671" y="6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14"/>
            <p:cNvSpPr>
              <a:spLocks/>
            </p:cNvSpPr>
            <p:nvPr/>
          </p:nvSpPr>
          <p:spPr bwMode="auto">
            <a:xfrm>
              <a:off x="11554" y="13093"/>
              <a:ext cx="627" cy="872"/>
            </a:xfrm>
            <a:custGeom>
              <a:avLst/>
              <a:gdLst/>
              <a:ahLst/>
              <a:cxnLst>
                <a:cxn ang="0">
                  <a:pos x="418" y="508"/>
                </a:cxn>
                <a:cxn ang="0">
                  <a:pos x="517" y="585"/>
                </a:cxn>
                <a:cxn ang="0">
                  <a:pos x="517" y="717"/>
                </a:cxn>
                <a:cxn ang="0">
                  <a:pos x="418" y="817"/>
                </a:cxn>
                <a:cxn ang="0">
                  <a:pos x="220" y="806"/>
                </a:cxn>
                <a:cxn ang="0">
                  <a:pos x="88" y="673"/>
                </a:cxn>
                <a:cxn ang="0">
                  <a:pos x="44" y="541"/>
                </a:cxn>
                <a:cxn ang="0">
                  <a:pos x="11" y="530"/>
                </a:cxn>
                <a:cxn ang="0">
                  <a:pos x="0" y="552"/>
                </a:cxn>
                <a:cxn ang="0">
                  <a:pos x="11" y="86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19" y="872"/>
                </a:cxn>
                <a:cxn ang="0">
                  <a:pos x="517" y="817"/>
                </a:cxn>
                <a:cxn ang="0">
                  <a:pos x="616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407" y="353"/>
                </a:cxn>
                <a:cxn ang="0">
                  <a:pos x="242" y="320"/>
                </a:cxn>
                <a:cxn ang="0">
                  <a:pos x="121" y="243"/>
                </a:cxn>
                <a:cxn ang="0">
                  <a:pos x="110" y="133"/>
                </a:cxn>
                <a:cxn ang="0">
                  <a:pos x="209" y="44"/>
                </a:cxn>
                <a:cxn ang="0">
                  <a:pos x="407" y="55"/>
                </a:cxn>
                <a:cxn ang="0">
                  <a:pos x="506" y="155"/>
                </a:cxn>
                <a:cxn ang="0">
                  <a:pos x="528" y="265"/>
                </a:cxn>
                <a:cxn ang="0">
                  <a:pos x="572" y="276"/>
                </a:cxn>
                <a:cxn ang="0">
                  <a:pos x="561" y="0"/>
                </a:cxn>
                <a:cxn ang="0">
                  <a:pos x="484" y="55"/>
                </a:cxn>
                <a:cxn ang="0">
                  <a:pos x="352" y="0"/>
                </a:cxn>
                <a:cxn ang="0">
                  <a:pos x="187" y="11"/>
                </a:cxn>
                <a:cxn ang="0">
                  <a:pos x="44" y="99"/>
                </a:cxn>
                <a:cxn ang="0">
                  <a:pos x="0" y="232"/>
                </a:cxn>
                <a:cxn ang="0">
                  <a:pos x="55" y="364"/>
                </a:cxn>
                <a:cxn ang="0">
                  <a:pos x="143" y="430"/>
                </a:cxn>
                <a:cxn ang="0">
                  <a:pos x="330" y="486"/>
                </a:cxn>
              </a:cxnLst>
              <a:rect l="0" t="0" r="r" b="b"/>
              <a:pathLst>
                <a:path w="627" h="872">
                  <a:moveTo>
                    <a:pt x="330" y="486"/>
                  </a:moveTo>
                  <a:lnTo>
                    <a:pt x="418" y="508"/>
                  </a:lnTo>
                  <a:lnTo>
                    <a:pt x="473" y="541"/>
                  </a:lnTo>
                  <a:lnTo>
                    <a:pt x="517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84" y="784"/>
                  </a:lnTo>
                  <a:lnTo>
                    <a:pt x="418" y="817"/>
                  </a:lnTo>
                  <a:lnTo>
                    <a:pt x="319" y="828"/>
                  </a:lnTo>
                  <a:lnTo>
                    <a:pt x="220" y="806"/>
                  </a:lnTo>
                  <a:lnTo>
                    <a:pt x="143" y="750"/>
                  </a:lnTo>
                  <a:lnTo>
                    <a:pt x="88" y="673"/>
                  </a:lnTo>
                  <a:lnTo>
                    <a:pt x="55" y="563"/>
                  </a:lnTo>
                  <a:lnTo>
                    <a:pt x="44" y="541"/>
                  </a:lnTo>
                  <a:lnTo>
                    <a:pt x="44" y="530"/>
                  </a:lnTo>
                  <a:lnTo>
                    <a:pt x="11" y="530"/>
                  </a:lnTo>
                  <a:lnTo>
                    <a:pt x="11" y="541"/>
                  </a:lnTo>
                  <a:lnTo>
                    <a:pt x="0" y="552"/>
                  </a:lnTo>
                  <a:lnTo>
                    <a:pt x="0" y="850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33" y="872"/>
                  </a:lnTo>
                  <a:lnTo>
                    <a:pt x="88" y="817"/>
                  </a:lnTo>
                  <a:lnTo>
                    <a:pt x="88" y="806"/>
                  </a:lnTo>
                  <a:lnTo>
                    <a:pt x="110" y="784"/>
                  </a:lnTo>
                  <a:lnTo>
                    <a:pt x="187" y="839"/>
                  </a:lnTo>
                  <a:lnTo>
                    <a:pt x="264" y="872"/>
                  </a:lnTo>
                  <a:lnTo>
                    <a:pt x="319" y="872"/>
                  </a:lnTo>
                  <a:lnTo>
                    <a:pt x="429" y="861"/>
                  </a:lnTo>
                  <a:lnTo>
                    <a:pt x="517" y="817"/>
                  </a:lnTo>
                  <a:lnTo>
                    <a:pt x="583" y="761"/>
                  </a:lnTo>
                  <a:lnTo>
                    <a:pt x="616" y="684"/>
                  </a:lnTo>
                  <a:lnTo>
                    <a:pt x="627" y="607"/>
                  </a:lnTo>
                  <a:lnTo>
                    <a:pt x="605" y="519"/>
                  </a:lnTo>
                  <a:lnTo>
                    <a:pt x="572" y="464"/>
                  </a:lnTo>
                  <a:lnTo>
                    <a:pt x="539" y="430"/>
                  </a:lnTo>
                  <a:lnTo>
                    <a:pt x="473" y="375"/>
                  </a:lnTo>
                  <a:lnTo>
                    <a:pt x="407" y="353"/>
                  </a:lnTo>
                  <a:lnTo>
                    <a:pt x="330" y="331"/>
                  </a:lnTo>
                  <a:lnTo>
                    <a:pt x="242" y="320"/>
                  </a:lnTo>
                  <a:lnTo>
                    <a:pt x="176" y="287"/>
                  </a:lnTo>
                  <a:lnTo>
                    <a:pt x="121" y="243"/>
                  </a:lnTo>
                  <a:lnTo>
                    <a:pt x="99" y="177"/>
                  </a:lnTo>
                  <a:lnTo>
                    <a:pt x="110" y="133"/>
                  </a:lnTo>
                  <a:lnTo>
                    <a:pt x="143" y="77"/>
                  </a:lnTo>
                  <a:lnTo>
                    <a:pt x="209" y="44"/>
                  </a:lnTo>
                  <a:lnTo>
                    <a:pt x="308" y="33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06" y="155"/>
                  </a:lnTo>
                  <a:lnTo>
                    <a:pt x="528" y="221"/>
                  </a:lnTo>
                  <a:lnTo>
                    <a:pt x="528" y="265"/>
                  </a:lnTo>
                  <a:lnTo>
                    <a:pt x="550" y="287"/>
                  </a:lnTo>
                  <a:lnTo>
                    <a:pt x="572" y="276"/>
                  </a:lnTo>
                  <a:lnTo>
                    <a:pt x="572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484" y="55"/>
                  </a:lnTo>
                  <a:lnTo>
                    <a:pt x="407" y="11"/>
                  </a:lnTo>
                  <a:lnTo>
                    <a:pt x="352" y="0"/>
                  </a:lnTo>
                  <a:lnTo>
                    <a:pt x="308" y="0"/>
                  </a:lnTo>
                  <a:lnTo>
                    <a:pt x="187" y="11"/>
                  </a:lnTo>
                  <a:lnTo>
                    <a:pt x="99" y="55"/>
                  </a:lnTo>
                  <a:lnTo>
                    <a:pt x="44" y="99"/>
                  </a:lnTo>
                  <a:lnTo>
                    <a:pt x="11" y="166"/>
                  </a:lnTo>
                  <a:lnTo>
                    <a:pt x="0" y="232"/>
                  </a:lnTo>
                  <a:lnTo>
                    <a:pt x="22" y="320"/>
                  </a:lnTo>
                  <a:lnTo>
                    <a:pt x="55" y="364"/>
                  </a:lnTo>
                  <a:lnTo>
                    <a:pt x="88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15"/>
            <p:cNvSpPr>
              <a:spLocks noEditPoints="1"/>
            </p:cNvSpPr>
            <p:nvPr/>
          </p:nvSpPr>
          <p:spPr bwMode="auto">
            <a:xfrm>
              <a:off x="12302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0"/>
                </a:cxn>
                <a:cxn ang="0">
                  <a:pos x="275" y="1158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54" y="0"/>
                </a:cxn>
                <a:cxn ang="0">
                  <a:pos x="121" y="22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21" y="176"/>
                </a:cxn>
                <a:cxn ang="0">
                  <a:pos x="154" y="198"/>
                </a:cxn>
                <a:cxn ang="0">
                  <a:pos x="220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0"/>
                  </a:lnTo>
                  <a:lnTo>
                    <a:pt x="275" y="1158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54" y="0"/>
                  </a:lnTo>
                  <a:lnTo>
                    <a:pt x="121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21" y="176"/>
                  </a:lnTo>
                  <a:lnTo>
                    <a:pt x="154" y="198"/>
                  </a:lnTo>
                  <a:lnTo>
                    <a:pt x="220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16"/>
            <p:cNvSpPr>
              <a:spLocks/>
            </p:cNvSpPr>
            <p:nvPr/>
          </p:nvSpPr>
          <p:spPr bwMode="auto">
            <a:xfrm>
              <a:off x="12830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25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25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17"/>
            <p:cNvSpPr>
              <a:spLocks noEditPoints="1"/>
            </p:cNvSpPr>
            <p:nvPr/>
          </p:nvSpPr>
          <p:spPr bwMode="auto">
            <a:xfrm>
              <a:off x="13875" y="13082"/>
              <a:ext cx="858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09" y="397"/>
                </a:cxn>
                <a:cxn ang="0">
                  <a:pos x="198" y="265"/>
                </a:cxn>
                <a:cxn ang="0">
                  <a:pos x="209" y="177"/>
                </a:cxn>
                <a:cxn ang="0">
                  <a:pos x="242" y="121"/>
                </a:cxn>
                <a:cxn ang="0">
                  <a:pos x="286" y="88"/>
                </a:cxn>
                <a:cxn ang="0">
                  <a:pos x="363" y="66"/>
                </a:cxn>
                <a:cxn ang="0">
                  <a:pos x="495" y="132"/>
                </a:cxn>
                <a:cxn ang="0">
                  <a:pos x="528" y="254"/>
                </a:cxn>
                <a:cxn ang="0">
                  <a:pos x="517" y="419"/>
                </a:cxn>
                <a:cxn ang="0">
                  <a:pos x="440" y="519"/>
                </a:cxn>
                <a:cxn ang="0">
                  <a:pos x="363" y="530"/>
                </a:cxn>
                <a:cxn ang="0">
                  <a:pos x="286" y="563"/>
                </a:cxn>
                <a:cxn ang="0">
                  <a:pos x="484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37" y="44"/>
                </a:cxn>
                <a:cxn ang="0">
                  <a:pos x="770" y="55"/>
                </a:cxn>
                <a:cxn ang="0">
                  <a:pos x="759" y="121"/>
                </a:cxn>
                <a:cxn ang="0">
                  <a:pos x="803" y="155"/>
                </a:cxn>
                <a:cxn ang="0">
                  <a:pos x="836" y="144"/>
                </a:cxn>
                <a:cxn ang="0">
                  <a:pos x="858" y="55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84" y="44"/>
                </a:cxn>
                <a:cxn ang="0">
                  <a:pos x="363" y="22"/>
                </a:cxn>
                <a:cxn ang="0">
                  <a:pos x="143" y="110"/>
                </a:cxn>
                <a:cxn ang="0">
                  <a:pos x="55" y="298"/>
                </a:cxn>
                <a:cxn ang="0">
                  <a:pos x="143" y="497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48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05" y="750"/>
                </a:cxn>
                <a:cxn ang="0">
                  <a:pos x="242" y="739"/>
                </a:cxn>
                <a:cxn ang="0">
                  <a:pos x="187" y="706"/>
                </a:cxn>
                <a:cxn ang="0">
                  <a:pos x="143" y="607"/>
                </a:cxn>
                <a:cxn ang="0">
                  <a:pos x="154" y="574"/>
                </a:cxn>
                <a:cxn ang="0">
                  <a:pos x="176" y="519"/>
                </a:cxn>
                <a:cxn ang="0">
                  <a:pos x="286" y="1192"/>
                </a:cxn>
                <a:cxn ang="0">
                  <a:pos x="121" y="1081"/>
                </a:cxn>
                <a:cxn ang="0">
                  <a:pos x="99" y="971"/>
                </a:cxn>
                <a:cxn ang="0">
                  <a:pos x="143" y="894"/>
                </a:cxn>
                <a:cxn ang="0">
                  <a:pos x="209" y="861"/>
                </a:cxn>
                <a:cxn ang="0">
                  <a:pos x="528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58" h="1247">
                  <a:moveTo>
                    <a:pt x="363" y="530"/>
                  </a:moveTo>
                  <a:lnTo>
                    <a:pt x="286" y="508"/>
                  </a:lnTo>
                  <a:lnTo>
                    <a:pt x="231" y="464"/>
                  </a:lnTo>
                  <a:lnTo>
                    <a:pt x="209" y="397"/>
                  </a:lnTo>
                  <a:lnTo>
                    <a:pt x="198" y="342"/>
                  </a:lnTo>
                  <a:lnTo>
                    <a:pt x="198" y="265"/>
                  </a:lnTo>
                  <a:lnTo>
                    <a:pt x="209" y="221"/>
                  </a:lnTo>
                  <a:lnTo>
                    <a:pt x="209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86" y="88"/>
                  </a:lnTo>
                  <a:lnTo>
                    <a:pt x="319" y="66"/>
                  </a:lnTo>
                  <a:lnTo>
                    <a:pt x="363" y="66"/>
                  </a:lnTo>
                  <a:lnTo>
                    <a:pt x="440" y="88"/>
                  </a:lnTo>
                  <a:lnTo>
                    <a:pt x="495" y="132"/>
                  </a:lnTo>
                  <a:lnTo>
                    <a:pt x="517" y="199"/>
                  </a:lnTo>
                  <a:lnTo>
                    <a:pt x="528" y="254"/>
                  </a:lnTo>
                  <a:lnTo>
                    <a:pt x="528" y="375"/>
                  </a:lnTo>
                  <a:lnTo>
                    <a:pt x="517" y="419"/>
                  </a:lnTo>
                  <a:lnTo>
                    <a:pt x="495" y="464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63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63" y="574"/>
                  </a:lnTo>
                  <a:lnTo>
                    <a:pt x="484" y="552"/>
                  </a:lnTo>
                  <a:lnTo>
                    <a:pt x="583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71" y="66"/>
                  </a:lnTo>
                  <a:lnTo>
                    <a:pt x="737" y="44"/>
                  </a:lnTo>
                  <a:lnTo>
                    <a:pt x="781" y="44"/>
                  </a:lnTo>
                  <a:lnTo>
                    <a:pt x="770" y="55"/>
                  </a:lnTo>
                  <a:lnTo>
                    <a:pt x="748" y="99"/>
                  </a:lnTo>
                  <a:lnTo>
                    <a:pt x="759" y="121"/>
                  </a:lnTo>
                  <a:lnTo>
                    <a:pt x="781" y="144"/>
                  </a:lnTo>
                  <a:lnTo>
                    <a:pt x="803" y="155"/>
                  </a:lnTo>
                  <a:lnTo>
                    <a:pt x="814" y="155"/>
                  </a:lnTo>
                  <a:lnTo>
                    <a:pt x="836" y="144"/>
                  </a:lnTo>
                  <a:lnTo>
                    <a:pt x="858" y="121"/>
                  </a:lnTo>
                  <a:lnTo>
                    <a:pt x="858" y="55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61" y="88"/>
                  </a:lnTo>
                  <a:lnTo>
                    <a:pt x="484" y="44"/>
                  </a:lnTo>
                  <a:lnTo>
                    <a:pt x="418" y="22"/>
                  </a:lnTo>
                  <a:lnTo>
                    <a:pt x="363" y="22"/>
                  </a:lnTo>
                  <a:lnTo>
                    <a:pt x="242" y="44"/>
                  </a:lnTo>
                  <a:lnTo>
                    <a:pt x="143" y="110"/>
                  </a:lnTo>
                  <a:lnTo>
                    <a:pt x="77" y="199"/>
                  </a:lnTo>
                  <a:lnTo>
                    <a:pt x="55" y="298"/>
                  </a:lnTo>
                  <a:lnTo>
                    <a:pt x="88" y="408"/>
                  </a:lnTo>
                  <a:lnTo>
                    <a:pt x="143" y="497"/>
                  </a:lnTo>
                  <a:lnTo>
                    <a:pt x="121" y="519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48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05" y="750"/>
                  </a:lnTo>
                  <a:lnTo>
                    <a:pt x="506" y="739"/>
                  </a:lnTo>
                  <a:lnTo>
                    <a:pt x="242" y="739"/>
                  </a:lnTo>
                  <a:lnTo>
                    <a:pt x="209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43" y="607"/>
                  </a:lnTo>
                  <a:lnTo>
                    <a:pt x="143" y="596"/>
                  </a:lnTo>
                  <a:lnTo>
                    <a:pt x="154" y="574"/>
                  </a:lnTo>
                  <a:lnTo>
                    <a:pt x="154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99" y="971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28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18"/>
            <p:cNvSpPr>
              <a:spLocks/>
            </p:cNvSpPr>
            <p:nvPr/>
          </p:nvSpPr>
          <p:spPr bwMode="auto">
            <a:xfrm>
              <a:off x="15415" y="12773"/>
              <a:ext cx="594" cy="1192"/>
            </a:xfrm>
            <a:custGeom>
              <a:avLst/>
              <a:gdLst/>
              <a:ahLst/>
              <a:cxnLst>
                <a:cxn ang="0">
                  <a:pos x="297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97" y="353"/>
                </a:cxn>
                <a:cxn ang="0">
                  <a:pos x="297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64" y="1148"/>
                </a:cxn>
                <a:cxn ang="0">
                  <a:pos x="319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63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38"/>
                </a:cxn>
                <a:cxn ang="0">
                  <a:pos x="297" y="408"/>
                </a:cxn>
              </a:cxnLst>
              <a:rect l="0" t="0" r="r" b="b"/>
              <a:pathLst>
                <a:path w="594" h="1192">
                  <a:moveTo>
                    <a:pt x="297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97" y="353"/>
                  </a:lnTo>
                  <a:lnTo>
                    <a:pt x="297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64" y="1148"/>
                  </a:lnTo>
                  <a:lnTo>
                    <a:pt x="319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63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38"/>
                  </a:lnTo>
                  <a:lnTo>
                    <a:pt x="297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19"/>
            <p:cNvSpPr>
              <a:spLocks/>
            </p:cNvSpPr>
            <p:nvPr/>
          </p:nvSpPr>
          <p:spPr bwMode="auto">
            <a:xfrm>
              <a:off x="16174" y="12630"/>
              <a:ext cx="957" cy="1313"/>
            </a:xfrm>
            <a:custGeom>
              <a:avLst/>
              <a:gdLst/>
              <a:ahLst/>
              <a:cxnLst>
                <a:cxn ang="0">
                  <a:pos x="814" y="838"/>
                </a:cxn>
                <a:cxn ang="0">
                  <a:pos x="814" y="706"/>
                </a:cxn>
                <a:cxn ang="0">
                  <a:pos x="792" y="618"/>
                </a:cxn>
                <a:cxn ang="0">
                  <a:pos x="748" y="540"/>
                </a:cxn>
                <a:cxn ang="0">
                  <a:pos x="715" y="507"/>
                </a:cxn>
                <a:cxn ang="0">
                  <a:pos x="649" y="485"/>
                </a:cxn>
                <a:cxn ang="0">
                  <a:pos x="550" y="474"/>
                </a:cxn>
                <a:cxn ang="0">
                  <a:pos x="451" y="496"/>
                </a:cxn>
                <a:cxn ang="0">
                  <a:pos x="363" y="540"/>
                </a:cxn>
                <a:cxn ang="0">
                  <a:pos x="308" y="596"/>
                </a:cxn>
                <a:cxn ang="0">
                  <a:pos x="275" y="651"/>
                </a:cxn>
                <a:cxn ang="0">
                  <a:pos x="275" y="0"/>
                </a:cxn>
                <a:cxn ang="0">
                  <a:pos x="0" y="11"/>
                </a:cxn>
                <a:cxn ang="0">
                  <a:pos x="0" y="77"/>
                </a:cxn>
                <a:cxn ang="0">
                  <a:pos x="88" y="77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54" y="143"/>
                </a:cxn>
                <a:cxn ang="0">
                  <a:pos x="154" y="1202"/>
                </a:cxn>
                <a:cxn ang="0">
                  <a:pos x="132" y="1247"/>
                </a:cxn>
                <a:cxn ang="0">
                  <a:pos x="99" y="1247"/>
                </a:cxn>
                <a:cxn ang="0">
                  <a:pos x="55" y="1258"/>
                </a:cxn>
                <a:cxn ang="0">
                  <a:pos x="0" y="1258"/>
                </a:cxn>
                <a:cxn ang="0">
                  <a:pos x="0" y="1313"/>
                </a:cxn>
                <a:cxn ang="0">
                  <a:pos x="121" y="1313"/>
                </a:cxn>
                <a:cxn ang="0">
                  <a:pos x="220" y="1302"/>
                </a:cxn>
                <a:cxn ang="0">
                  <a:pos x="319" y="1313"/>
                </a:cxn>
                <a:cxn ang="0">
                  <a:pos x="429" y="1313"/>
                </a:cxn>
                <a:cxn ang="0">
                  <a:pos x="429" y="1258"/>
                </a:cxn>
                <a:cxn ang="0">
                  <a:pos x="374" y="1258"/>
                </a:cxn>
                <a:cxn ang="0">
                  <a:pos x="341" y="1247"/>
                </a:cxn>
                <a:cxn ang="0">
                  <a:pos x="308" y="1247"/>
                </a:cxn>
                <a:cxn ang="0">
                  <a:pos x="286" y="1202"/>
                </a:cxn>
                <a:cxn ang="0">
                  <a:pos x="286" y="816"/>
                </a:cxn>
                <a:cxn ang="0">
                  <a:pos x="308" y="684"/>
                </a:cxn>
                <a:cxn ang="0">
                  <a:pos x="363" y="596"/>
                </a:cxn>
                <a:cxn ang="0">
                  <a:pos x="451" y="529"/>
                </a:cxn>
                <a:cxn ang="0">
                  <a:pos x="539" y="518"/>
                </a:cxn>
                <a:cxn ang="0">
                  <a:pos x="616" y="529"/>
                </a:cxn>
                <a:cxn ang="0">
                  <a:pos x="649" y="584"/>
                </a:cxn>
                <a:cxn ang="0">
                  <a:pos x="671" y="651"/>
                </a:cxn>
                <a:cxn ang="0">
                  <a:pos x="682" y="728"/>
                </a:cxn>
                <a:cxn ang="0">
                  <a:pos x="682" y="1202"/>
                </a:cxn>
                <a:cxn ang="0">
                  <a:pos x="671" y="1224"/>
                </a:cxn>
                <a:cxn ang="0">
                  <a:pos x="649" y="1247"/>
                </a:cxn>
                <a:cxn ang="0">
                  <a:pos x="627" y="1247"/>
                </a:cxn>
                <a:cxn ang="0">
                  <a:pos x="583" y="1258"/>
                </a:cxn>
                <a:cxn ang="0">
                  <a:pos x="528" y="1258"/>
                </a:cxn>
                <a:cxn ang="0">
                  <a:pos x="528" y="1313"/>
                </a:cxn>
                <a:cxn ang="0">
                  <a:pos x="649" y="1313"/>
                </a:cxn>
                <a:cxn ang="0">
                  <a:pos x="748" y="1302"/>
                </a:cxn>
                <a:cxn ang="0">
                  <a:pos x="847" y="1313"/>
                </a:cxn>
                <a:cxn ang="0">
                  <a:pos x="957" y="1313"/>
                </a:cxn>
                <a:cxn ang="0">
                  <a:pos x="957" y="1258"/>
                </a:cxn>
                <a:cxn ang="0">
                  <a:pos x="880" y="1258"/>
                </a:cxn>
                <a:cxn ang="0">
                  <a:pos x="847" y="1247"/>
                </a:cxn>
                <a:cxn ang="0">
                  <a:pos x="825" y="1236"/>
                </a:cxn>
                <a:cxn ang="0">
                  <a:pos x="814" y="1224"/>
                </a:cxn>
                <a:cxn ang="0">
                  <a:pos x="814" y="1202"/>
                </a:cxn>
                <a:cxn ang="0">
                  <a:pos x="814" y="838"/>
                </a:cxn>
              </a:cxnLst>
              <a:rect l="0" t="0" r="r" b="b"/>
              <a:pathLst>
                <a:path w="957" h="1313">
                  <a:moveTo>
                    <a:pt x="814" y="838"/>
                  </a:moveTo>
                  <a:lnTo>
                    <a:pt x="814" y="706"/>
                  </a:lnTo>
                  <a:lnTo>
                    <a:pt x="792" y="618"/>
                  </a:lnTo>
                  <a:lnTo>
                    <a:pt x="748" y="540"/>
                  </a:lnTo>
                  <a:lnTo>
                    <a:pt x="715" y="507"/>
                  </a:lnTo>
                  <a:lnTo>
                    <a:pt x="649" y="485"/>
                  </a:lnTo>
                  <a:lnTo>
                    <a:pt x="550" y="474"/>
                  </a:lnTo>
                  <a:lnTo>
                    <a:pt x="451" y="496"/>
                  </a:lnTo>
                  <a:lnTo>
                    <a:pt x="363" y="540"/>
                  </a:lnTo>
                  <a:lnTo>
                    <a:pt x="308" y="596"/>
                  </a:lnTo>
                  <a:lnTo>
                    <a:pt x="275" y="651"/>
                  </a:lnTo>
                  <a:lnTo>
                    <a:pt x="275" y="0"/>
                  </a:lnTo>
                  <a:lnTo>
                    <a:pt x="0" y="11"/>
                  </a:lnTo>
                  <a:lnTo>
                    <a:pt x="0" y="77"/>
                  </a:lnTo>
                  <a:lnTo>
                    <a:pt x="88" y="77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54" y="143"/>
                  </a:lnTo>
                  <a:lnTo>
                    <a:pt x="154" y="1202"/>
                  </a:lnTo>
                  <a:lnTo>
                    <a:pt x="132" y="1247"/>
                  </a:lnTo>
                  <a:lnTo>
                    <a:pt x="99" y="1247"/>
                  </a:lnTo>
                  <a:lnTo>
                    <a:pt x="55" y="1258"/>
                  </a:lnTo>
                  <a:lnTo>
                    <a:pt x="0" y="1258"/>
                  </a:lnTo>
                  <a:lnTo>
                    <a:pt x="0" y="1313"/>
                  </a:lnTo>
                  <a:lnTo>
                    <a:pt x="121" y="1313"/>
                  </a:lnTo>
                  <a:lnTo>
                    <a:pt x="220" y="1302"/>
                  </a:lnTo>
                  <a:lnTo>
                    <a:pt x="319" y="1313"/>
                  </a:lnTo>
                  <a:lnTo>
                    <a:pt x="429" y="1313"/>
                  </a:lnTo>
                  <a:lnTo>
                    <a:pt x="429" y="1258"/>
                  </a:lnTo>
                  <a:lnTo>
                    <a:pt x="374" y="1258"/>
                  </a:lnTo>
                  <a:lnTo>
                    <a:pt x="341" y="1247"/>
                  </a:lnTo>
                  <a:lnTo>
                    <a:pt x="308" y="1247"/>
                  </a:lnTo>
                  <a:lnTo>
                    <a:pt x="286" y="1202"/>
                  </a:lnTo>
                  <a:lnTo>
                    <a:pt x="286" y="816"/>
                  </a:lnTo>
                  <a:lnTo>
                    <a:pt x="308" y="684"/>
                  </a:lnTo>
                  <a:lnTo>
                    <a:pt x="363" y="596"/>
                  </a:lnTo>
                  <a:lnTo>
                    <a:pt x="451" y="529"/>
                  </a:lnTo>
                  <a:lnTo>
                    <a:pt x="539" y="518"/>
                  </a:lnTo>
                  <a:lnTo>
                    <a:pt x="616" y="529"/>
                  </a:lnTo>
                  <a:lnTo>
                    <a:pt x="649" y="584"/>
                  </a:lnTo>
                  <a:lnTo>
                    <a:pt x="671" y="651"/>
                  </a:lnTo>
                  <a:lnTo>
                    <a:pt x="682" y="728"/>
                  </a:lnTo>
                  <a:lnTo>
                    <a:pt x="682" y="1202"/>
                  </a:lnTo>
                  <a:lnTo>
                    <a:pt x="671" y="1224"/>
                  </a:lnTo>
                  <a:lnTo>
                    <a:pt x="649" y="1247"/>
                  </a:lnTo>
                  <a:lnTo>
                    <a:pt x="627" y="1247"/>
                  </a:lnTo>
                  <a:lnTo>
                    <a:pt x="583" y="1258"/>
                  </a:lnTo>
                  <a:lnTo>
                    <a:pt x="528" y="1258"/>
                  </a:lnTo>
                  <a:lnTo>
                    <a:pt x="528" y="1313"/>
                  </a:lnTo>
                  <a:lnTo>
                    <a:pt x="649" y="1313"/>
                  </a:lnTo>
                  <a:lnTo>
                    <a:pt x="748" y="1302"/>
                  </a:lnTo>
                  <a:lnTo>
                    <a:pt x="847" y="1313"/>
                  </a:lnTo>
                  <a:lnTo>
                    <a:pt x="957" y="1313"/>
                  </a:lnTo>
                  <a:lnTo>
                    <a:pt x="957" y="1258"/>
                  </a:lnTo>
                  <a:lnTo>
                    <a:pt x="880" y="1258"/>
                  </a:lnTo>
                  <a:lnTo>
                    <a:pt x="847" y="1247"/>
                  </a:lnTo>
                  <a:lnTo>
                    <a:pt x="825" y="1236"/>
                  </a:lnTo>
                  <a:lnTo>
                    <a:pt x="814" y="1224"/>
                  </a:lnTo>
                  <a:lnTo>
                    <a:pt x="814" y="1202"/>
                  </a:lnTo>
                  <a:lnTo>
                    <a:pt x="814" y="8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20"/>
            <p:cNvSpPr>
              <a:spLocks noEditPoints="1"/>
            </p:cNvSpPr>
            <p:nvPr/>
          </p:nvSpPr>
          <p:spPr bwMode="auto">
            <a:xfrm>
              <a:off x="17219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93" y="618"/>
                </a:cxn>
                <a:cxn ang="0">
                  <a:pos x="693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17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20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63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83" y="177"/>
                </a:cxn>
                <a:cxn ang="0">
                  <a:pos x="605" y="254"/>
                </a:cxn>
                <a:cxn ang="0">
                  <a:pos x="605" y="320"/>
                </a:cxn>
                <a:cxn ang="0">
                  <a:pos x="616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17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20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63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83" y="177"/>
                  </a:lnTo>
                  <a:lnTo>
                    <a:pt x="605" y="254"/>
                  </a:lnTo>
                  <a:lnTo>
                    <a:pt x="605" y="320"/>
                  </a:lnTo>
                  <a:lnTo>
                    <a:pt x="616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21"/>
            <p:cNvSpPr>
              <a:spLocks/>
            </p:cNvSpPr>
            <p:nvPr/>
          </p:nvSpPr>
          <p:spPr bwMode="auto">
            <a:xfrm>
              <a:off x="18704" y="13104"/>
              <a:ext cx="638" cy="839"/>
            </a:xfrm>
            <a:custGeom>
              <a:avLst/>
              <a:gdLst/>
              <a:ahLst/>
              <a:cxnLst>
                <a:cxn ang="0">
                  <a:pos x="275" y="695"/>
                </a:cxn>
                <a:cxn ang="0">
                  <a:pos x="275" y="397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6"/>
                </a:cxn>
                <a:cxn ang="0">
                  <a:pos x="495" y="44"/>
                </a:cxn>
                <a:cxn ang="0">
                  <a:pos x="517" y="44"/>
                </a:cxn>
                <a:cxn ang="0">
                  <a:pos x="506" y="44"/>
                </a:cxn>
                <a:cxn ang="0">
                  <a:pos x="484" y="66"/>
                </a:cxn>
                <a:cxn ang="0">
                  <a:pos x="473" y="88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0"/>
                </a:cxn>
                <a:cxn ang="0">
                  <a:pos x="627" y="77"/>
                </a:cxn>
                <a:cxn ang="0">
                  <a:pos x="605" y="44"/>
                </a:cxn>
                <a:cxn ang="0">
                  <a:pos x="583" y="22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2"/>
                </a:cxn>
                <a:cxn ang="0">
                  <a:pos x="341" y="77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39"/>
                </a:cxn>
                <a:cxn ang="0">
                  <a:pos x="275" y="695"/>
                </a:cxn>
              </a:cxnLst>
              <a:rect l="0" t="0" r="r" b="b"/>
              <a:pathLst>
                <a:path w="638" h="839">
                  <a:moveTo>
                    <a:pt x="275" y="695"/>
                  </a:moveTo>
                  <a:lnTo>
                    <a:pt x="275" y="397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6"/>
                  </a:lnTo>
                  <a:lnTo>
                    <a:pt x="495" y="44"/>
                  </a:lnTo>
                  <a:lnTo>
                    <a:pt x="517" y="44"/>
                  </a:lnTo>
                  <a:lnTo>
                    <a:pt x="506" y="44"/>
                  </a:lnTo>
                  <a:lnTo>
                    <a:pt x="484" y="66"/>
                  </a:lnTo>
                  <a:lnTo>
                    <a:pt x="473" y="88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0"/>
                  </a:lnTo>
                  <a:lnTo>
                    <a:pt x="627" y="77"/>
                  </a:lnTo>
                  <a:lnTo>
                    <a:pt x="605" y="44"/>
                  </a:lnTo>
                  <a:lnTo>
                    <a:pt x="583" y="22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2"/>
                  </a:lnTo>
                  <a:lnTo>
                    <a:pt x="341" y="77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39"/>
                  </a:lnTo>
                  <a:lnTo>
                    <a:pt x="275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522"/>
            <p:cNvSpPr>
              <a:spLocks noEditPoints="1"/>
            </p:cNvSpPr>
            <p:nvPr/>
          </p:nvSpPr>
          <p:spPr bwMode="auto">
            <a:xfrm>
              <a:off x="19441" y="13093"/>
              <a:ext cx="737" cy="872"/>
            </a:xfrm>
            <a:custGeom>
              <a:avLst/>
              <a:gdLst/>
              <a:ahLst/>
              <a:cxnLst>
                <a:cxn ang="0">
                  <a:pos x="693" y="408"/>
                </a:cxn>
                <a:cxn ang="0">
                  <a:pos x="726" y="408"/>
                </a:cxn>
                <a:cxn ang="0">
                  <a:pos x="737" y="397"/>
                </a:cxn>
                <a:cxn ang="0">
                  <a:pos x="737" y="375"/>
                </a:cxn>
                <a:cxn ang="0">
                  <a:pos x="726" y="265"/>
                </a:cxn>
                <a:cxn ang="0">
                  <a:pos x="682" y="155"/>
                </a:cxn>
                <a:cxn ang="0">
                  <a:pos x="616" y="77"/>
                </a:cxn>
                <a:cxn ang="0">
                  <a:pos x="528" y="22"/>
                </a:cxn>
                <a:cxn ang="0">
                  <a:pos x="396" y="0"/>
                </a:cxn>
                <a:cxn ang="0">
                  <a:pos x="275" y="22"/>
                </a:cxn>
                <a:cxn ang="0">
                  <a:pos x="165" y="88"/>
                </a:cxn>
                <a:cxn ang="0">
                  <a:pos x="77" y="177"/>
                </a:cxn>
                <a:cxn ang="0">
                  <a:pos x="22" y="298"/>
                </a:cxn>
                <a:cxn ang="0">
                  <a:pos x="0" y="430"/>
                </a:cxn>
                <a:cxn ang="0">
                  <a:pos x="22" y="574"/>
                </a:cxn>
                <a:cxn ang="0">
                  <a:pos x="88" y="695"/>
                </a:cxn>
                <a:cxn ang="0">
                  <a:pos x="176" y="795"/>
                </a:cxn>
                <a:cxn ang="0">
                  <a:pos x="297" y="850"/>
                </a:cxn>
                <a:cxn ang="0">
                  <a:pos x="418" y="872"/>
                </a:cxn>
                <a:cxn ang="0">
                  <a:pos x="539" y="850"/>
                </a:cxn>
                <a:cxn ang="0">
                  <a:pos x="627" y="795"/>
                </a:cxn>
                <a:cxn ang="0">
                  <a:pos x="693" y="728"/>
                </a:cxn>
                <a:cxn ang="0">
                  <a:pos x="726" y="662"/>
                </a:cxn>
                <a:cxn ang="0">
                  <a:pos x="737" y="629"/>
                </a:cxn>
                <a:cxn ang="0">
                  <a:pos x="737" y="618"/>
                </a:cxn>
                <a:cxn ang="0">
                  <a:pos x="726" y="607"/>
                </a:cxn>
                <a:cxn ang="0">
                  <a:pos x="715" y="607"/>
                </a:cxn>
                <a:cxn ang="0">
                  <a:pos x="715" y="596"/>
                </a:cxn>
                <a:cxn ang="0">
                  <a:pos x="682" y="629"/>
                </a:cxn>
                <a:cxn ang="0">
                  <a:pos x="638" y="728"/>
                </a:cxn>
                <a:cxn ang="0">
                  <a:pos x="572" y="784"/>
                </a:cxn>
                <a:cxn ang="0">
                  <a:pos x="506" y="806"/>
                </a:cxn>
                <a:cxn ang="0">
                  <a:pos x="462" y="817"/>
                </a:cxn>
                <a:cxn ang="0">
                  <a:pos x="429" y="828"/>
                </a:cxn>
                <a:cxn ang="0">
                  <a:pos x="341" y="806"/>
                </a:cxn>
                <a:cxn ang="0">
                  <a:pos x="275" y="761"/>
                </a:cxn>
                <a:cxn ang="0">
                  <a:pos x="220" y="695"/>
                </a:cxn>
                <a:cxn ang="0">
                  <a:pos x="176" y="596"/>
                </a:cxn>
                <a:cxn ang="0">
                  <a:pos x="165" y="497"/>
                </a:cxn>
                <a:cxn ang="0">
                  <a:pos x="165" y="408"/>
                </a:cxn>
                <a:cxn ang="0">
                  <a:pos x="693" y="408"/>
                </a:cxn>
                <a:cxn ang="0">
                  <a:pos x="165" y="375"/>
                </a:cxn>
                <a:cxn ang="0">
                  <a:pos x="176" y="254"/>
                </a:cxn>
                <a:cxn ang="0">
                  <a:pos x="209" y="166"/>
                </a:cxn>
                <a:cxn ang="0">
                  <a:pos x="264" y="99"/>
                </a:cxn>
                <a:cxn ang="0">
                  <a:pos x="308" y="66"/>
                </a:cxn>
                <a:cxn ang="0">
                  <a:pos x="352" y="44"/>
                </a:cxn>
                <a:cxn ang="0">
                  <a:pos x="396" y="44"/>
                </a:cxn>
                <a:cxn ang="0">
                  <a:pos x="484" y="66"/>
                </a:cxn>
                <a:cxn ang="0">
                  <a:pos x="539" y="110"/>
                </a:cxn>
                <a:cxn ang="0">
                  <a:pos x="572" y="177"/>
                </a:cxn>
                <a:cxn ang="0">
                  <a:pos x="594" y="254"/>
                </a:cxn>
                <a:cxn ang="0">
                  <a:pos x="605" y="320"/>
                </a:cxn>
                <a:cxn ang="0">
                  <a:pos x="605" y="375"/>
                </a:cxn>
                <a:cxn ang="0">
                  <a:pos x="165" y="375"/>
                </a:cxn>
              </a:cxnLst>
              <a:rect l="0" t="0" r="r" b="b"/>
              <a:pathLst>
                <a:path w="737" h="872">
                  <a:moveTo>
                    <a:pt x="693" y="408"/>
                  </a:moveTo>
                  <a:lnTo>
                    <a:pt x="726" y="408"/>
                  </a:lnTo>
                  <a:lnTo>
                    <a:pt x="737" y="397"/>
                  </a:lnTo>
                  <a:lnTo>
                    <a:pt x="737" y="375"/>
                  </a:lnTo>
                  <a:lnTo>
                    <a:pt x="726" y="265"/>
                  </a:lnTo>
                  <a:lnTo>
                    <a:pt x="682" y="155"/>
                  </a:lnTo>
                  <a:lnTo>
                    <a:pt x="616" y="77"/>
                  </a:lnTo>
                  <a:lnTo>
                    <a:pt x="528" y="22"/>
                  </a:lnTo>
                  <a:lnTo>
                    <a:pt x="396" y="0"/>
                  </a:lnTo>
                  <a:lnTo>
                    <a:pt x="275" y="22"/>
                  </a:lnTo>
                  <a:lnTo>
                    <a:pt x="165" y="88"/>
                  </a:lnTo>
                  <a:lnTo>
                    <a:pt x="77" y="177"/>
                  </a:lnTo>
                  <a:lnTo>
                    <a:pt x="22" y="298"/>
                  </a:lnTo>
                  <a:lnTo>
                    <a:pt x="0" y="430"/>
                  </a:lnTo>
                  <a:lnTo>
                    <a:pt x="22" y="574"/>
                  </a:lnTo>
                  <a:lnTo>
                    <a:pt x="88" y="695"/>
                  </a:lnTo>
                  <a:lnTo>
                    <a:pt x="176" y="795"/>
                  </a:lnTo>
                  <a:lnTo>
                    <a:pt x="297" y="850"/>
                  </a:lnTo>
                  <a:lnTo>
                    <a:pt x="418" y="872"/>
                  </a:lnTo>
                  <a:lnTo>
                    <a:pt x="539" y="850"/>
                  </a:lnTo>
                  <a:lnTo>
                    <a:pt x="627" y="795"/>
                  </a:lnTo>
                  <a:lnTo>
                    <a:pt x="693" y="728"/>
                  </a:lnTo>
                  <a:lnTo>
                    <a:pt x="726" y="662"/>
                  </a:lnTo>
                  <a:lnTo>
                    <a:pt x="737" y="629"/>
                  </a:lnTo>
                  <a:lnTo>
                    <a:pt x="737" y="618"/>
                  </a:lnTo>
                  <a:lnTo>
                    <a:pt x="726" y="607"/>
                  </a:lnTo>
                  <a:lnTo>
                    <a:pt x="715" y="607"/>
                  </a:lnTo>
                  <a:lnTo>
                    <a:pt x="715" y="596"/>
                  </a:lnTo>
                  <a:lnTo>
                    <a:pt x="682" y="629"/>
                  </a:lnTo>
                  <a:lnTo>
                    <a:pt x="638" y="728"/>
                  </a:lnTo>
                  <a:lnTo>
                    <a:pt x="572" y="784"/>
                  </a:lnTo>
                  <a:lnTo>
                    <a:pt x="506" y="806"/>
                  </a:lnTo>
                  <a:lnTo>
                    <a:pt x="462" y="817"/>
                  </a:lnTo>
                  <a:lnTo>
                    <a:pt x="429" y="828"/>
                  </a:lnTo>
                  <a:lnTo>
                    <a:pt x="341" y="806"/>
                  </a:lnTo>
                  <a:lnTo>
                    <a:pt x="275" y="761"/>
                  </a:lnTo>
                  <a:lnTo>
                    <a:pt x="220" y="695"/>
                  </a:lnTo>
                  <a:lnTo>
                    <a:pt x="176" y="596"/>
                  </a:lnTo>
                  <a:lnTo>
                    <a:pt x="165" y="497"/>
                  </a:lnTo>
                  <a:lnTo>
                    <a:pt x="165" y="408"/>
                  </a:lnTo>
                  <a:lnTo>
                    <a:pt x="693" y="408"/>
                  </a:lnTo>
                  <a:close/>
                  <a:moveTo>
                    <a:pt x="165" y="375"/>
                  </a:moveTo>
                  <a:lnTo>
                    <a:pt x="176" y="254"/>
                  </a:lnTo>
                  <a:lnTo>
                    <a:pt x="209" y="166"/>
                  </a:lnTo>
                  <a:lnTo>
                    <a:pt x="264" y="99"/>
                  </a:lnTo>
                  <a:lnTo>
                    <a:pt x="308" y="66"/>
                  </a:lnTo>
                  <a:lnTo>
                    <a:pt x="352" y="44"/>
                  </a:lnTo>
                  <a:lnTo>
                    <a:pt x="396" y="44"/>
                  </a:lnTo>
                  <a:lnTo>
                    <a:pt x="484" y="66"/>
                  </a:lnTo>
                  <a:lnTo>
                    <a:pt x="539" y="110"/>
                  </a:lnTo>
                  <a:lnTo>
                    <a:pt x="572" y="177"/>
                  </a:lnTo>
                  <a:lnTo>
                    <a:pt x="594" y="254"/>
                  </a:lnTo>
                  <a:lnTo>
                    <a:pt x="605" y="320"/>
                  </a:lnTo>
                  <a:lnTo>
                    <a:pt x="605" y="375"/>
                  </a:lnTo>
                  <a:lnTo>
                    <a:pt x="165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523"/>
            <p:cNvSpPr>
              <a:spLocks/>
            </p:cNvSpPr>
            <p:nvPr/>
          </p:nvSpPr>
          <p:spPr bwMode="auto">
            <a:xfrm>
              <a:off x="20288" y="13104"/>
              <a:ext cx="1484" cy="839"/>
            </a:xfrm>
            <a:custGeom>
              <a:avLst/>
              <a:gdLst/>
              <a:ahLst/>
              <a:cxnLst>
                <a:cxn ang="0">
                  <a:pos x="154" y="728"/>
                </a:cxn>
                <a:cxn ang="0">
                  <a:pos x="121" y="773"/>
                </a:cxn>
                <a:cxn ang="0">
                  <a:pos x="55" y="784"/>
                </a:cxn>
                <a:cxn ang="0">
                  <a:pos x="0" y="839"/>
                </a:cxn>
                <a:cxn ang="0">
                  <a:pos x="220" y="828"/>
                </a:cxn>
                <a:cxn ang="0">
                  <a:pos x="429" y="839"/>
                </a:cxn>
                <a:cxn ang="0">
                  <a:pos x="374" y="784"/>
                </a:cxn>
                <a:cxn ang="0">
                  <a:pos x="308" y="773"/>
                </a:cxn>
                <a:cxn ang="0">
                  <a:pos x="286" y="342"/>
                </a:cxn>
                <a:cxn ang="0">
                  <a:pos x="363" y="122"/>
                </a:cxn>
                <a:cxn ang="0">
                  <a:pos x="539" y="44"/>
                </a:cxn>
                <a:cxn ang="0">
                  <a:pos x="649" y="110"/>
                </a:cxn>
                <a:cxn ang="0">
                  <a:pos x="682" y="254"/>
                </a:cxn>
                <a:cxn ang="0">
                  <a:pos x="671" y="750"/>
                </a:cxn>
                <a:cxn ang="0">
                  <a:pos x="627" y="773"/>
                </a:cxn>
                <a:cxn ang="0">
                  <a:pos x="528" y="784"/>
                </a:cxn>
                <a:cxn ang="0">
                  <a:pos x="638" y="839"/>
                </a:cxn>
                <a:cxn ang="0">
                  <a:pos x="847" y="839"/>
                </a:cxn>
                <a:cxn ang="0">
                  <a:pos x="957" y="784"/>
                </a:cxn>
                <a:cxn ang="0">
                  <a:pos x="858" y="773"/>
                </a:cxn>
                <a:cxn ang="0">
                  <a:pos x="814" y="728"/>
                </a:cxn>
                <a:cxn ang="0">
                  <a:pos x="836" y="210"/>
                </a:cxn>
                <a:cxn ang="0">
                  <a:pos x="979" y="55"/>
                </a:cxn>
                <a:cxn ang="0">
                  <a:pos x="1133" y="55"/>
                </a:cxn>
                <a:cxn ang="0">
                  <a:pos x="1199" y="177"/>
                </a:cxn>
                <a:cxn ang="0">
                  <a:pos x="1209" y="728"/>
                </a:cxn>
                <a:cxn ang="0">
                  <a:pos x="1177" y="773"/>
                </a:cxn>
                <a:cxn ang="0">
                  <a:pos x="1111" y="784"/>
                </a:cxn>
                <a:cxn ang="0">
                  <a:pos x="1056" y="839"/>
                </a:cxn>
                <a:cxn ang="0">
                  <a:pos x="1275" y="828"/>
                </a:cxn>
                <a:cxn ang="0">
                  <a:pos x="1484" y="839"/>
                </a:cxn>
                <a:cxn ang="0">
                  <a:pos x="1396" y="784"/>
                </a:cxn>
                <a:cxn ang="0">
                  <a:pos x="1341" y="750"/>
                </a:cxn>
                <a:cxn ang="0">
                  <a:pos x="1330" y="232"/>
                </a:cxn>
                <a:cxn ang="0">
                  <a:pos x="1275" y="66"/>
                </a:cxn>
                <a:cxn ang="0">
                  <a:pos x="1177" y="11"/>
                </a:cxn>
                <a:cxn ang="0">
                  <a:pos x="968" y="22"/>
                </a:cxn>
                <a:cxn ang="0">
                  <a:pos x="836" y="122"/>
                </a:cxn>
                <a:cxn ang="0">
                  <a:pos x="770" y="99"/>
                </a:cxn>
                <a:cxn ang="0">
                  <a:pos x="671" y="22"/>
                </a:cxn>
                <a:cxn ang="0">
                  <a:pos x="550" y="0"/>
                </a:cxn>
                <a:cxn ang="0">
                  <a:pos x="341" y="99"/>
                </a:cxn>
                <a:cxn ang="0">
                  <a:pos x="275" y="0"/>
                </a:cxn>
                <a:cxn ang="0">
                  <a:pos x="0" y="77"/>
                </a:cxn>
                <a:cxn ang="0">
                  <a:pos x="88" y="88"/>
                </a:cxn>
                <a:cxn ang="0">
                  <a:pos x="132" y="99"/>
                </a:cxn>
                <a:cxn ang="0">
                  <a:pos x="154" y="155"/>
                </a:cxn>
              </a:cxnLst>
              <a:rect l="0" t="0" r="r" b="b"/>
              <a:pathLst>
                <a:path w="1484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41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73"/>
                  </a:lnTo>
                  <a:lnTo>
                    <a:pt x="814" y="728"/>
                  </a:lnTo>
                  <a:lnTo>
                    <a:pt x="814" y="342"/>
                  </a:lnTo>
                  <a:lnTo>
                    <a:pt x="836" y="210"/>
                  </a:lnTo>
                  <a:lnTo>
                    <a:pt x="891" y="122"/>
                  </a:lnTo>
                  <a:lnTo>
                    <a:pt x="979" y="55"/>
                  </a:lnTo>
                  <a:lnTo>
                    <a:pt x="1067" y="44"/>
                  </a:lnTo>
                  <a:lnTo>
                    <a:pt x="1133" y="55"/>
                  </a:lnTo>
                  <a:lnTo>
                    <a:pt x="1177" y="110"/>
                  </a:lnTo>
                  <a:lnTo>
                    <a:pt x="1199" y="177"/>
                  </a:lnTo>
                  <a:lnTo>
                    <a:pt x="1209" y="254"/>
                  </a:lnTo>
                  <a:lnTo>
                    <a:pt x="1209" y="728"/>
                  </a:lnTo>
                  <a:lnTo>
                    <a:pt x="1199" y="750"/>
                  </a:lnTo>
                  <a:lnTo>
                    <a:pt x="1177" y="773"/>
                  </a:lnTo>
                  <a:lnTo>
                    <a:pt x="1155" y="773"/>
                  </a:lnTo>
                  <a:lnTo>
                    <a:pt x="1111" y="784"/>
                  </a:lnTo>
                  <a:lnTo>
                    <a:pt x="1056" y="784"/>
                  </a:lnTo>
                  <a:lnTo>
                    <a:pt x="1056" y="839"/>
                  </a:lnTo>
                  <a:lnTo>
                    <a:pt x="1166" y="839"/>
                  </a:lnTo>
                  <a:lnTo>
                    <a:pt x="1275" y="828"/>
                  </a:lnTo>
                  <a:lnTo>
                    <a:pt x="1374" y="839"/>
                  </a:lnTo>
                  <a:lnTo>
                    <a:pt x="1484" y="839"/>
                  </a:lnTo>
                  <a:lnTo>
                    <a:pt x="1484" y="784"/>
                  </a:lnTo>
                  <a:lnTo>
                    <a:pt x="1396" y="784"/>
                  </a:lnTo>
                  <a:lnTo>
                    <a:pt x="1352" y="762"/>
                  </a:lnTo>
                  <a:lnTo>
                    <a:pt x="1341" y="750"/>
                  </a:lnTo>
                  <a:lnTo>
                    <a:pt x="1330" y="728"/>
                  </a:lnTo>
                  <a:lnTo>
                    <a:pt x="1330" y="232"/>
                  </a:lnTo>
                  <a:lnTo>
                    <a:pt x="1319" y="144"/>
                  </a:lnTo>
                  <a:lnTo>
                    <a:pt x="1275" y="66"/>
                  </a:lnTo>
                  <a:lnTo>
                    <a:pt x="1242" y="33"/>
                  </a:lnTo>
                  <a:lnTo>
                    <a:pt x="1177" y="11"/>
                  </a:lnTo>
                  <a:lnTo>
                    <a:pt x="1078" y="0"/>
                  </a:lnTo>
                  <a:lnTo>
                    <a:pt x="968" y="22"/>
                  </a:lnTo>
                  <a:lnTo>
                    <a:pt x="891" y="66"/>
                  </a:lnTo>
                  <a:lnTo>
                    <a:pt x="836" y="122"/>
                  </a:lnTo>
                  <a:lnTo>
                    <a:pt x="803" y="188"/>
                  </a:lnTo>
                  <a:lnTo>
                    <a:pt x="770" y="99"/>
                  </a:lnTo>
                  <a:lnTo>
                    <a:pt x="726" y="44"/>
                  </a:lnTo>
                  <a:lnTo>
                    <a:pt x="671" y="22"/>
                  </a:lnTo>
                  <a:lnTo>
                    <a:pt x="605" y="0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24"/>
            <p:cNvSpPr>
              <a:spLocks noEditPoints="1"/>
            </p:cNvSpPr>
            <p:nvPr/>
          </p:nvSpPr>
          <p:spPr bwMode="auto">
            <a:xfrm>
              <a:off x="2189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49" y="850"/>
                </a:cxn>
                <a:cxn ang="0">
                  <a:pos x="726" y="861"/>
                </a:cxn>
                <a:cxn ang="0">
                  <a:pos x="803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60" y="717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32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87" y="287"/>
                </a:cxn>
                <a:cxn ang="0">
                  <a:pos x="220" y="243"/>
                </a:cxn>
                <a:cxn ang="0">
                  <a:pos x="209" y="177"/>
                </a:cxn>
                <a:cxn ang="0">
                  <a:pos x="187" y="144"/>
                </a:cxn>
                <a:cxn ang="0">
                  <a:pos x="132" y="133"/>
                </a:cxn>
                <a:cxn ang="0">
                  <a:pos x="264" y="44"/>
                </a:cxn>
                <a:cxn ang="0">
                  <a:pos x="407" y="55"/>
                </a:cxn>
                <a:cxn ang="0">
                  <a:pos x="517" y="177"/>
                </a:cxn>
                <a:cxn ang="0">
                  <a:pos x="528" y="353"/>
                </a:cxn>
                <a:cxn ang="0">
                  <a:pos x="308" y="375"/>
                </a:cxn>
                <a:cxn ang="0">
                  <a:pos x="77" y="497"/>
                </a:cxn>
                <a:cxn ang="0">
                  <a:pos x="0" y="673"/>
                </a:cxn>
                <a:cxn ang="0">
                  <a:pos x="66" y="806"/>
                </a:cxn>
                <a:cxn ang="0">
                  <a:pos x="297" y="872"/>
                </a:cxn>
                <a:cxn ang="0">
                  <a:pos x="495" y="784"/>
                </a:cxn>
                <a:cxn ang="0">
                  <a:pos x="528" y="397"/>
                </a:cxn>
                <a:cxn ang="0">
                  <a:pos x="517" y="684"/>
                </a:cxn>
                <a:cxn ang="0">
                  <a:pos x="429" y="795"/>
                </a:cxn>
                <a:cxn ang="0">
                  <a:pos x="308" y="828"/>
                </a:cxn>
                <a:cxn ang="0">
                  <a:pos x="220" y="806"/>
                </a:cxn>
                <a:cxn ang="0">
                  <a:pos x="143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49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03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728"/>
                  </a:lnTo>
                  <a:lnTo>
                    <a:pt x="660" y="717"/>
                  </a:lnTo>
                  <a:lnTo>
                    <a:pt x="660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32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65" y="298"/>
                  </a:lnTo>
                  <a:lnTo>
                    <a:pt x="187" y="287"/>
                  </a:lnTo>
                  <a:lnTo>
                    <a:pt x="209" y="265"/>
                  </a:lnTo>
                  <a:lnTo>
                    <a:pt x="220" y="243"/>
                  </a:lnTo>
                  <a:lnTo>
                    <a:pt x="220" y="188"/>
                  </a:lnTo>
                  <a:lnTo>
                    <a:pt x="209" y="177"/>
                  </a:lnTo>
                  <a:lnTo>
                    <a:pt x="198" y="155"/>
                  </a:lnTo>
                  <a:lnTo>
                    <a:pt x="187" y="144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87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62" y="99"/>
                  </a:lnTo>
                  <a:lnTo>
                    <a:pt x="517" y="177"/>
                  </a:lnTo>
                  <a:lnTo>
                    <a:pt x="528" y="287"/>
                  </a:lnTo>
                  <a:lnTo>
                    <a:pt x="528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28" y="397"/>
                  </a:moveTo>
                  <a:lnTo>
                    <a:pt x="528" y="585"/>
                  </a:lnTo>
                  <a:lnTo>
                    <a:pt x="517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63" y="817"/>
                  </a:lnTo>
                  <a:lnTo>
                    <a:pt x="308" y="828"/>
                  </a:lnTo>
                  <a:lnTo>
                    <a:pt x="264" y="828"/>
                  </a:lnTo>
                  <a:lnTo>
                    <a:pt x="220" y="806"/>
                  </a:lnTo>
                  <a:lnTo>
                    <a:pt x="187" y="784"/>
                  </a:lnTo>
                  <a:lnTo>
                    <a:pt x="143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525"/>
            <p:cNvSpPr>
              <a:spLocks noEditPoints="1"/>
            </p:cNvSpPr>
            <p:nvPr/>
          </p:nvSpPr>
          <p:spPr bwMode="auto">
            <a:xfrm>
              <a:off x="22817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2"/>
                </a:cxn>
                <a:cxn ang="0">
                  <a:pos x="11" y="507"/>
                </a:cxn>
                <a:cxn ang="0">
                  <a:pos x="66" y="507"/>
                </a:cxn>
                <a:cxn ang="0">
                  <a:pos x="99" y="518"/>
                </a:cxn>
                <a:cxn ang="0">
                  <a:pos x="143" y="540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8"/>
                </a:cxn>
                <a:cxn ang="0">
                  <a:pos x="143" y="1180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2"/>
                </a:cxn>
                <a:cxn ang="0">
                  <a:pos x="99" y="154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42" y="176"/>
                </a:cxn>
                <a:cxn ang="0">
                  <a:pos x="264" y="165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2"/>
                  </a:lnTo>
                  <a:lnTo>
                    <a:pt x="11" y="507"/>
                  </a:lnTo>
                  <a:lnTo>
                    <a:pt x="66" y="507"/>
                  </a:lnTo>
                  <a:lnTo>
                    <a:pt x="99" y="518"/>
                  </a:lnTo>
                  <a:lnTo>
                    <a:pt x="143" y="540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8"/>
                  </a:lnTo>
                  <a:lnTo>
                    <a:pt x="143" y="1180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2"/>
                  </a:lnTo>
                  <a:lnTo>
                    <a:pt x="99" y="154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42" y="176"/>
                  </a:lnTo>
                  <a:lnTo>
                    <a:pt x="264" y="165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26"/>
            <p:cNvSpPr>
              <a:spLocks/>
            </p:cNvSpPr>
            <p:nvPr/>
          </p:nvSpPr>
          <p:spPr bwMode="auto">
            <a:xfrm>
              <a:off x="23345" y="13104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8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8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28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0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38" y="11"/>
                </a:cxn>
                <a:cxn ang="0">
                  <a:pos x="539" y="0"/>
                </a:cxn>
                <a:cxn ang="0">
                  <a:pos x="418" y="22"/>
                </a:cxn>
                <a:cxn ang="0">
                  <a:pos x="330" y="99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8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8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28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0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38" y="11"/>
                  </a:lnTo>
                  <a:lnTo>
                    <a:pt x="539" y="0"/>
                  </a:lnTo>
                  <a:lnTo>
                    <a:pt x="418" y="22"/>
                  </a:lnTo>
                  <a:lnTo>
                    <a:pt x="330" y="99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27"/>
            <p:cNvSpPr>
              <a:spLocks noEditPoints="1"/>
            </p:cNvSpPr>
            <p:nvPr/>
          </p:nvSpPr>
          <p:spPr bwMode="auto">
            <a:xfrm>
              <a:off x="24401" y="12674"/>
              <a:ext cx="396" cy="1269"/>
            </a:xfrm>
            <a:custGeom>
              <a:avLst/>
              <a:gdLst/>
              <a:ahLst/>
              <a:cxnLst>
                <a:cxn ang="0">
                  <a:pos x="264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198" y="1258"/>
                </a:cxn>
                <a:cxn ang="0">
                  <a:pos x="396" y="1269"/>
                </a:cxn>
                <a:cxn ang="0">
                  <a:pos x="396" y="1214"/>
                </a:cxn>
                <a:cxn ang="0">
                  <a:pos x="341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64" y="1158"/>
                </a:cxn>
                <a:cxn ang="0">
                  <a:pos x="264" y="1125"/>
                </a:cxn>
                <a:cxn ang="0">
                  <a:pos x="264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110" y="22"/>
                </a:cxn>
                <a:cxn ang="0">
                  <a:pos x="88" y="44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88" y="154"/>
                </a:cxn>
                <a:cxn ang="0">
                  <a:pos x="110" y="176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396" h="1269">
                  <a:moveTo>
                    <a:pt x="264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198" y="1258"/>
                  </a:lnTo>
                  <a:lnTo>
                    <a:pt x="396" y="1269"/>
                  </a:lnTo>
                  <a:lnTo>
                    <a:pt x="396" y="1214"/>
                  </a:lnTo>
                  <a:lnTo>
                    <a:pt x="341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64" y="1158"/>
                  </a:lnTo>
                  <a:lnTo>
                    <a:pt x="264" y="1125"/>
                  </a:lnTo>
                  <a:lnTo>
                    <a:pt x="264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110" y="22"/>
                  </a:lnTo>
                  <a:lnTo>
                    <a:pt x="88" y="44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88" y="154"/>
                  </a:lnTo>
                  <a:lnTo>
                    <a:pt x="110" y="176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28"/>
            <p:cNvSpPr>
              <a:spLocks/>
            </p:cNvSpPr>
            <p:nvPr/>
          </p:nvSpPr>
          <p:spPr bwMode="auto">
            <a:xfrm>
              <a:off x="24918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50"/>
                </a:cxn>
                <a:cxn ang="0">
                  <a:pos x="286" y="728"/>
                </a:cxn>
                <a:cxn ang="0">
                  <a:pos x="275" y="695"/>
                </a:cxn>
                <a:cxn ang="0">
                  <a:pos x="275" y="342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5"/>
                </a:cxn>
                <a:cxn ang="0">
                  <a:pos x="539" y="44"/>
                </a:cxn>
                <a:cxn ang="0">
                  <a:pos x="605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71" y="728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69" y="784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03" y="728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04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5"/>
                </a:cxn>
                <a:cxn ang="0">
                  <a:pos x="319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43" y="122"/>
                </a:cxn>
                <a:cxn ang="0">
                  <a:pos x="143" y="144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50"/>
                  </a:lnTo>
                  <a:lnTo>
                    <a:pt x="286" y="728"/>
                  </a:lnTo>
                  <a:lnTo>
                    <a:pt x="275" y="695"/>
                  </a:lnTo>
                  <a:lnTo>
                    <a:pt x="275" y="342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5"/>
                  </a:lnTo>
                  <a:lnTo>
                    <a:pt x="539" y="44"/>
                  </a:lnTo>
                  <a:lnTo>
                    <a:pt x="605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71" y="728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69" y="784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03" y="728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04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5"/>
                  </a:lnTo>
                  <a:lnTo>
                    <a:pt x="319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43" y="122"/>
                  </a:lnTo>
                  <a:lnTo>
                    <a:pt x="143" y="144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29"/>
            <p:cNvSpPr>
              <a:spLocks noEditPoints="1"/>
            </p:cNvSpPr>
            <p:nvPr/>
          </p:nvSpPr>
          <p:spPr bwMode="auto">
            <a:xfrm>
              <a:off x="25963" y="13082"/>
              <a:ext cx="869" cy="1247"/>
            </a:xfrm>
            <a:custGeom>
              <a:avLst/>
              <a:gdLst/>
              <a:ahLst/>
              <a:cxnLst>
                <a:cxn ang="0">
                  <a:pos x="286" y="508"/>
                </a:cxn>
                <a:cxn ang="0">
                  <a:pos x="220" y="397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99"/>
                </a:cxn>
                <a:cxn ang="0">
                  <a:pos x="330" y="66"/>
                </a:cxn>
                <a:cxn ang="0">
                  <a:pos x="451" y="88"/>
                </a:cxn>
                <a:cxn ang="0">
                  <a:pos x="528" y="199"/>
                </a:cxn>
                <a:cxn ang="0">
                  <a:pos x="506" y="464"/>
                </a:cxn>
                <a:cxn ang="0">
                  <a:pos x="440" y="519"/>
                </a:cxn>
                <a:cxn ang="0">
                  <a:pos x="374" y="530"/>
                </a:cxn>
                <a:cxn ang="0">
                  <a:pos x="286" y="563"/>
                </a:cxn>
                <a:cxn ang="0">
                  <a:pos x="495" y="552"/>
                </a:cxn>
                <a:cxn ang="0">
                  <a:pos x="649" y="408"/>
                </a:cxn>
                <a:cxn ang="0">
                  <a:pos x="649" y="199"/>
                </a:cxn>
                <a:cxn ang="0">
                  <a:pos x="638" y="88"/>
                </a:cxn>
                <a:cxn ang="0">
                  <a:pos x="748" y="44"/>
                </a:cxn>
                <a:cxn ang="0">
                  <a:pos x="770" y="55"/>
                </a:cxn>
                <a:cxn ang="0">
                  <a:pos x="759" y="99"/>
                </a:cxn>
                <a:cxn ang="0">
                  <a:pos x="814" y="155"/>
                </a:cxn>
                <a:cxn ang="0">
                  <a:pos x="836" y="144"/>
                </a:cxn>
                <a:cxn ang="0">
                  <a:pos x="858" y="121"/>
                </a:cxn>
                <a:cxn ang="0">
                  <a:pos x="869" y="77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51" y="33"/>
                </a:cxn>
                <a:cxn ang="0">
                  <a:pos x="253" y="44"/>
                </a:cxn>
                <a:cxn ang="0">
                  <a:pos x="88" y="199"/>
                </a:cxn>
                <a:cxn ang="0">
                  <a:pos x="88" y="408"/>
                </a:cxn>
                <a:cxn ang="0">
                  <a:pos x="132" y="519"/>
                </a:cxn>
                <a:cxn ang="0">
                  <a:pos x="88" y="651"/>
                </a:cxn>
                <a:cxn ang="0">
                  <a:pos x="99" y="728"/>
                </a:cxn>
                <a:cxn ang="0">
                  <a:pos x="176" y="817"/>
                </a:cxn>
                <a:cxn ang="0">
                  <a:pos x="22" y="938"/>
                </a:cxn>
                <a:cxn ang="0">
                  <a:pos x="33" y="1104"/>
                </a:cxn>
                <a:cxn ang="0">
                  <a:pos x="253" y="1236"/>
                </a:cxn>
                <a:cxn ang="0">
                  <a:pos x="550" y="1236"/>
                </a:cxn>
                <a:cxn ang="0">
                  <a:pos x="759" y="1159"/>
                </a:cxn>
                <a:cxn ang="0">
                  <a:pos x="836" y="1004"/>
                </a:cxn>
                <a:cxn ang="0">
                  <a:pos x="792" y="861"/>
                </a:cxn>
                <a:cxn ang="0">
                  <a:pos x="616" y="750"/>
                </a:cxn>
                <a:cxn ang="0">
                  <a:pos x="253" y="739"/>
                </a:cxn>
                <a:cxn ang="0">
                  <a:pos x="187" y="706"/>
                </a:cxn>
                <a:cxn ang="0">
                  <a:pos x="154" y="640"/>
                </a:cxn>
                <a:cxn ang="0">
                  <a:pos x="165" y="552"/>
                </a:cxn>
                <a:cxn ang="0">
                  <a:pos x="418" y="1203"/>
                </a:cxn>
                <a:cxn ang="0">
                  <a:pos x="187" y="1148"/>
                </a:cxn>
                <a:cxn ang="0">
                  <a:pos x="99" y="1015"/>
                </a:cxn>
                <a:cxn ang="0">
                  <a:pos x="143" y="894"/>
                </a:cxn>
                <a:cxn ang="0">
                  <a:pos x="220" y="861"/>
                </a:cxn>
                <a:cxn ang="0">
                  <a:pos x="539" y="850"/>
                </a:cxn>
                <a:cxn ang="0">
                  <a:pos x="682" y="894"/>
                </a:cxn>
                <a:cxn ang="0">
                  <a:pos x="737" y="1015"/>
                </a:cxn>
                <a:cxn ang="0">
                  <a:pos x="649" y="1148"/>
                </a:cxn>
                <a:cxn ang="0">
                  <a:pos x="418" y="1203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86" y="508"/>
                  </a:lnTo>
                  <a:lnTo>
                    <a:pt x="242" y="464"/>
                  </a:lnTo>
                  <a:lnTo>
                    <a:pt x="220" y="397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1"/>
                  </a:lnTo>
                  <a:lnTo>
                    <a:pt x="264" y="99"/>
                  </a:lnTo>
                  <a:lnTo>
                    <a:pt x="297" y="88"/>
                  </a:lnTo>
                  <a:lnTo>
                    <a:pt x="330" y="66"/>
                  </a:lnTo>
                  <a:lnTo>
                    <a:pt x="374" y="66"/>
                  </a:lnTo>
                  <a:lnTo>
                    <a:pt x="451" y="88"/>
                  </a:lnTo>
                  <a:lnTo>
                    <a:pt x="495" y="132"/>
                  </a:lnTo>
                  <a:lnTo>
                    <a:pt x="528" y="199"/>
                  </a:lnTo>
                  <a:lnTo>
                    <a:pt x="528" y="375"/>
                  </a:lnTo>
                  <a:lnTo>
                    <a:pt x="506" y="464"/>
                  </a:lnTo>
                  <a:lnTo>
                    <a:pt x="473" y="497"/>
                  </a:lnTo>
                  <a:lnTo>
                    <a:pt x="440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76" y="519"/>
                  </a:moveTo>
                  <a:lnTo>
                    <a:pt x="286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8"/>
                  </a:lnTo>
                  <a:lnTo>
                    <a:pt x="671" y="298"/>
                  </a:lnTo>
                  <a:lnTo>
                    <a:pt x="649" y="199"/>
                  </a:lnTo>
                  <a:lnTo>
                    <a:pt x="594" y="121"/>
                  </a:lnTo>
                  <a:lnTo>
                    <a:pt x="638" y="88"/>
                  </a:lnTo>
                  <a:lnTo>
                    <a:pt x="682" y="66"/>
                  </a:lnTo>
                  <a:lnTo>
                    <a:pt x="748" y="44"/>
                  </a:lnTo>
                  <a:lnTo>
                    <a:pt x="792" y="44"/>
                  </a:lnTo>
                  <a:lnTo>
                    <a:pt x="770" y="55"/>
                  </a:lnTo>
                  <a:lnTo>
                    <a:pt x="759" y="77"/>
                  </a:lnTo>
                  <a:lnTo>
                    <a:pt x="759" y="99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2"/>
                  </a:lnTo>
                  <a:lnTo>
                    <a:pt x="858" y="121"/>
                  </a:lnTo>
                  <a:lnTo>
                    <a:pt x="869" y="88"/>
                  </a:lnTo>
                  <a:lnTo>
                    <a:pt x="869" y="77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8"/>
                  </a:lnTo>
                  <a:lnTo>
                    <a:pt x="451" y="33"/>
                  </a:lnTo>
                  <a:lnTo>
                    <a:pt x="374" y="22"/>
                  </a:lnTo>
                  <a:lnTo>
                    <a:pt x="253" y="44"/>
                  </a:lnTo>
                  <a:lnTo>
                    <a:pt x="154" y="110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8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88" y="651"/>
                  </a:lnTo>
                  <a:lnTo>
                    <a:pt x="88" y="684"/>
                  </a:lnTo>
                  <a:lnTo>
                    <a:pt x="99" y="728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5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53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14" y="1092"/>
                  </a:lnTo>
                  <a:lnTo>
                    <a:pt x="836" y="1004"/>
                  </a:lnTo>
                  <a:lnTo>
                    <a:pt x="825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0"/>
                  </a:lnTo>
                  <a:lnTo>
                    <a:pt x="506" y="739"/>
                  </a:lnTo>
                  <a:lnTo>
                    <a:pt x="253" y="739"/>
                  </a:lnTo>
                  <a:lnTo>
                    <a:pt x="220" y="728"/>
                  </a:lnTo>
                  <a:lnTo>
                    <a:pt x="187" y="706"/>
                  </a:lnTo>
                  <a:lnTo>
                    <a:pt x="165" y="673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76" y="519"/>
                  </a:lnTo>
                  <a:close/>
                  <a:moveTo>
                    <a:pt x="418" y="1203"/>
                  </a:moveTo>
                  <a:lnTo>
                    <a:pt x="286" y="1192"/>
                  </a:lnTo>
                  <a:lnTo>
                    <a:pt x="187" y="1148"/>
                  </a:lnTo>
                  <a:lnTo>
                    <a:pt x="121" y="1081"/>
                  </a:lnTo>
                  <a:lnTo>
                    <a:pt x="99" y="1015"/>
                  </a:lnTo>
                  <a:lnTo>
                    <a:pt x="121" y="927"/>
                  </a:lnTo>
                  <a:lnTo>
                    <a:pt x="143" y="894"/>
                  </a:lnTo>
                  <a:lnTo>
                    <a:pt x="176" y="872"/>
                  </a:lnTo>
                  <a:lnTo>
                    <a:pt x="220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37" y="1015"/>
                  </a:lnTo>
                  <a:lnTo>
                    <a:pt x="715" y="1081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18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30"/>
            <p:cNvSpPr>
              <a:spLocks noEditPoints="1"/>
            </p:cNvSpPr>
            <p:nvPr/>
          </p:nvSpPr>
          <p:spPr bwMode="auto">
            <a:xfrm>
              <a:off x="27536" y="12630"/>
              <a:ext cx="935" cy="1335"/>
            </a:xfrm>
            <a:custGeom>
              <a:avLst/>
              <a:gdLst/>
              <a:ahLst/>
              <a:cxnLst>
                <a:cxn ang="0">
                  <a:pos x="649" y="1213"/>
                </a:cxn>
                <a:cxn ang="0">
                  <a:pos x="649" y="1335"/>
                </a:cxn>
                <a:cxn ang="0">
                  <a:pos x="935" y="1313"/>
                </a:cxn>
                <a:cxn ang="0">
                  <a:pos x="935" y="1258"/>
                </a:cxn>
                <a:cxn ang="0">
                  <a:pos x="880" y="1258"/>
                </a:cxn>
                <a:cxn ang="0">
                  <a:pos x="836" y="1247"/>
                </a:cxn>
                <a:cxn ang="0">
                  <a:pos x="814" y="1236"/>
                </a:cxn>
                <a:cxn ang="0">
                  <a:pos x="792" y="1213"/>
                </a:cxn>
                <a:cxn ang="0">
                  <a:pos x="781" y="1191"/>
                </a:cxn>
                <a:cxn ang="0">
                  <a:pos x="781" y="0"/>
                </a:cxn>
                <a:cxn ang="0">
                  <a:pos x="506" y="11"/>
                </a:cxn>
                <a:cxn ang="0">
                  <a:pos x="506" y="77"/>
                </a:cxn>
                <a:cxn ang="0">
                  <a:pos x="594" y="77"/>
                </a:cxn>
                <a:cxn ang="0">
                  <a:pos x="627" y="88"/>
                </a:cxn>
                <a:cxn ang="0">
                  <a:pos x="638" y="99"/>
                </a:cxn>
                <a:cxn ang="0">
                  <a:pos x="660" y="143"/>
                </a:cxn>
                <a:cxn ang="0">
                  <a:pos x="660" y="596"/>
                </a:cxn>
                <a:cxn ang="0">
                  <a:pos x="594" y="529"/>
                </a:cxn>
                <a:cxn ang="0">
                  <a:pos x="517" y="485"/>
                </a:cxn>
                <a:cxn ang="0">
                  <a:pos x="418" y="474"/>
                </a:cxn>
                <a:cxn ang="0">
                  <a:pos x="286" y="496"/>
                </a:cxn>
                <a:cxn ang="0">
                  <a:pos x="176" y="551"/>
                </a:cxn>
                <a:cxn ang="0">
                  <a:pos x="77" y="651"/>
                </a:cxn>
                <a:cxn ang="0">
                  <a:pos x="22" y="761"/>
                </a:cxn>
                <a:cxn ang="0">
                  <a:pos x="0" y="904"/>
                </a:cxn>
                <a:cxn ang="0">
                  <a:pos x="22" y="1037"/>
                </a:cxn>
                <a:cxn ang="0">
                  <a:pos x="77" y="1158"/>
                </a:cxn>
                <a:cxn ang="0">
                  <a:pos x="165" y="1247"/>
                </a:cxn>
                <a:cxn ang="0">
                  <a:pos x="275" y="1313"/>
                </a:cxn>
                <a:cxn ang="0">
                  <a:pos x="396" y="1335"/>
                </a:cxn>
                <a:cxn ang="0">
                  <a:pos x="506" y="1313"/>
                </a:cxn>
                <a:cxn ang="0">
                  <a:pos x="594" y="1269"/>
                </a:cxn>
                <a:cxn ang="0">
                  <a:pos x="649" y="1213"/>
                </a:cxn>
                <a:cxn ang="0">
                  <a:pos x="649" y="695"/>
                </a:cxn>
                <a:cxn ang="0">
                  <a:pos x="649" y="1136"/>
                </a:cxn>
                <a:cxn ang="0">
                  <a:pos x="638" y="1158"/>
                </a:cxn>
                <a:cxn ang="0">
                  <a:pos x="572" y="1236"/>
                </a:cxn>
                <a:cxn ang="0">
                  <a:pos x="495" y="1280"/>
                </a:cxn>
                <a:cxn ang="0">
                  <a:pos x="407" y="1291"/>
                </a:cxn>
                <a:cxn ang="0">
                  <a:pos x="330" y="1280"/>
                </a:cxn>
                <a:cxn ang="0">
                  <a:pos x="264" y="1236"/>
                </a:cxn>
                <a:cxn ang="0">
                  <a:pos x="209" y="1169"/>
                </a:cxn>
                <a:cxn ang="0">
                  <a:pos x="176" y="1081"/>
                </a:cxn>
                <a:cxn ang="0">
                  <a:pos x="154" y="993"/>
                </a:cxn>
                <a:cxn ang="0">
                  <a:pos x="154" y="827"/>
                </a:cxn>
                <a:cxn ang="0">
                  <a:pos x="176" y="728"/>
                </a:cxn>
                <a:cxn ang="0">
                  <a:pos x="209" y="640"/>
                </a:cxn>
                <a:cxn ang="0">
                  <a:pos x="264" y="584"/>
                </a:cxn>
                <a:cxn ang="0">
                  <a:pos x="341" y="529"/>
                </a:cxn>
                <a:cxn ang="0">
                  <a:pos x="429" y="518"/>
                </a:cxn>
                <a:cxn ang="0">
                  <a:pos x="495" y="529"/>
                </a:cxn>
                <a:cxn ang="0">
                  <a:pos x="572" y="562"/>
                </a:cxn>
                <a:cxn ang="0">
                  <a:pos x="638" y="629"/>
                </a:cxn>
                <a:cxn ang="0">
                  <a:pos x="649" y="651"/>
                </a:cxn>
                <a:cxn ang="0">
                  <a:pos x="649" y="695"/>
                </a:cxn>
              </a:cxnLst>
              <a:rect l="0" t="0" r="r" b="b"/>
              <a:pathLst>
                <a:path w="935" h="1335">
                  <a:moveTo>
                    <a:pt x="649" y="1213"/>
                  </a:moveTo>
                  <a:lnTo>
                    <a:pt x="649" y="1335"/>
                  </a:lnTo>
                  <a:lnTo>
                    <a:pt x="935" y="1313"/>
                  </a:lnTo>
                  <a:lnTo>
                    <a:pt x="935" y="1258"/>
                  </a:lnTo>
                  <a:lnTo>
                    <a:pt x="880" y="1258"/>
                  </a:lnTo>
                  <a:lnTo>
                    <a:pt x="836" y="1247"/>
                  </a:lnTo>
                  <a:lnTo>
                    <a:pt x="814" y="1236"/>
                  </a:lnTo>
                  <a:lnTo>
                    <a:pt x="792" y="1213"/>
                  </a:lnTo>
                  <a:lnTo>
                    <a:pt x="781" y="1191"/>
                  </a:lnTo>
                  <a:lnTo>
                    <a:pt x="781" y="0"/>
                  </a:lnTo>
                  <a:lnTo>
                    <a:pt x="506" y="11"/>
                  </a:lnTo>
                  <a:lnTo>
                    <a:pt x="506" y="77"/>
                  </a:lnTo>
                  <a:lnTo>
                    <a:pt x="594" y="77"/>
                  </a:lnTo>
                  <a:lnTo>
                    <a:pt x="627" y="88"/>
                  </a:lnTo>
                  <a:lnTo>
                    <a:pt x="638" y="99"/>
                  </a:lnTo>
                  <a:lnTo>
                    <a:pt x="660" y="143"/>
                  </a:lnTo>
                  <a:lnTo>
                    <a:pt x="660" y="596"/>
                  </a:lnTo>
                  <a:lnTo>
                    <a:pt x="594" y="529"/>
                  </a:lnTo>
                  <a:lnTo>
                    <a:pt x="517" y="485"/>
                  </a:lnTo>
                  <a:lnTo>
                    <a:pt x="418" y="474"/>
                  </a:lnTo>
                  <a:lnTo>
                    <a:pt x="286" y="496"/>
                  </a:lnTo>
                  <a:lnTo>
                    <a:pt x="176" y="551"/>
                  </a:lnTo>
                  <a:lnTo>
                    <a:pt x="77" y="651"/>
                  </a:lnTo>
                  <a:lnTo>
                    <a:pt x="22" y="761"/>
                  </a:lnTo>
                  <a:lnTo>
                    <a:pt x="0" y="904"/>
                  </a:lnTo>
                  <a:lnTo>
                    <a:pt x="22" y="1037"/>
                  </a:lnTo>
                  <a:lnTo>
                    <a:pt x="77" y="1158"/>
                  </a:lnTo>
                  <a:lnTo>
                    <a:pt x="165" y="1247"/>
                  </a:lnTo>
                  <a:lnTo>
                    <a:pt x="275" y="1313"/>
                  </a:lnTo>
                  <a:lnTo>
                    <a:pt x="396" y="1335"/>
                  </a:lnTo>
                  <a:lnTo>
                    <a:pt x="506" y="1313"/>
                  </a:lnTo>
                  <a:lnTo>
                    <a:pt x="594" y="1269"/>
                  </a:lnTo>
                  <a:lnTo>
                    <a:pt x="649" y="1213"/>
                  </a:lnTo>
                  <a:close/>
                  <a:moveTo>
                    <a:pt x="649" y="695"/>
                  </a:moveTo>
                  <a:lnTo>
                    <a:pt x="649" y="1136"/>
                  </a:lnTo>
                  <a:lnTo>
                    <a:pt x="638" y="1158"/>
                  </a:lnTo>
                  <a:lnTo>
                    <a:pt x="572" y="1236"/>
                  </a:lnTo>
                  <a:lnTo>
                    <a:pt x="495" y="1280"/>
                  </a:lnTo>
                  <a:lnTo>
                    <a:pt x="407" y="1291"/>
                  </a:lnTo>
                  <a:lnTo>
                    <a:pt x="330" y="1280"/>
                  </a:lnTo>
                  <a:lnTo>
                    <a:pt x="264" y="1236"/>
                  </a:lnTo>
                  <a:lnTo>
                    <a:pt x="209" y="1169"/>
                  </a:lnTo>
                  <a:lnTo>
                    <a:pt x="176" y="1081"/>
                  </a:lnTo>
                  <a:lnTo>
                    <a:pt x="154" y="993"/>
                  </a:lnTo>
                  <a:lnTo>
                    <a:pt x="154" y="827"/>
                  </a:lnTo>
                  <a:lnTo>
                    <a:pt x="176" y="728"/>
                  </a:lnTo>
                  <a:lnTo>
                    <a:pt x="209" y="640"/>
                  </a:lnTo>
                  <a:lnTo>
                    <a:pt x="264" y="584"/>
                  </a:lnTo>
                  <a:lnTo>
                    <a:pt x="341" y="529"/>
                  </a:lnTo>
                  <a:lnTo>
                    <a:pt x="429" y="518"/>
                  </a:lnTo>
                  <a:lnTo>
                    <a:pt x="495" y="529"/>
                  </a:lnTo>
                  <a:lnTo>
                    <a:pt x="572" y="562"/>
                  </a:lnTo>
                  <a:lnTo>
                    <a:pt x="638" y="629"/>
                  </a:lnTo>
                  <a:lnTo>
                    <a:pt x="649" y="651"/>
                  </a:lnTo>
                  <a:lnTo>
                    <a:pt x="649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531"/>
            <p:cNvSpPr>
              <a:spLocks noEditPoints="1"/>
            </p:cNvSpPr>
            <p:nvPr/>
          </p:nvSpPr>
          <p:spPr bwMode="auto">
            <a:xfrm>
              <a:off x="28603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32"/>
            <p:cNvSpPr>
              <a:spLocks/>
            </p:cNvSpPr>
            <p:nvPr/>
          </p:nvSpPr>
          <p:spPr bwMode="auto">
            <a:xfrm>
              <a:off x="29505" y="12773"/>
              <a:ext cx="594" cy="1192"/>
            </a:xfrm>
            <a:custGeom>
              <a:avLst/>
              <a:gdLst/>
              <a:ahLst/>
              <a:cxnLst>
                <a:cxn ang="0">
                  <a:pos x="286" y="408"/>
                </a:cxn>
                <a:cxn ang="0">
                  <a:pos x="561" y="408"/>
                </a:cxn>
                <a:cxn ang="0">
                  <a:pos x="561" y="353"/>
                </a:cxn>
                <a:cxn ang="0">
                  <a:pos x="286" y="353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99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5" y="408"/>
                </a:cxn>
                <a:cxn ang="0">
                  <a:pos x="165" y="938"/>
                </a:cxn>
                <a:cxn ang="0">
                  <a:pos x="176" y="1037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6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8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1"/>
                </a:cxn>
                <a:cxn ang="0">
                  <a:pos x="297" y="1026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8"/>
                </a:cxn>
              </a:cxnLst>
              <a:rect l="0" t="0" r="r" b="b"/>
              <a:pathLst>
                <a:path w="594" h="1192">
                  <a:moveTo>
                    <a:pt x="286" y="408"/>
                  </a:moveTo>
                  <a:lnTo>
                    <a:pt x="561" y="408"/>
                  </a:lnTo>
                  <a:lnTo>
                    <a:pt x="561" y="353"/>
                  </a:lnTo>
                  <a:lnTo>
                    <a:pt x="286" y="353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99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5" y="408"/>
                  </a:lnTo>
                  <a:lnTo>
                    <a:pt x="165" y="938"/>
                  </a:lnTo>
                  <a:lnTo>
                    <a:pt x="176" y="1037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6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8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1"/>
                  </a:lnTo>
                  <a:lnTo>
                    <a:pt x="297" y="1026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33"/>
            <p:cNvSpPr>
              <a:spLocks noEditPoints="1"/>
            </p:cNvSpPr>
            <p:nvPr/>
          </p:nvSpPr>
          <p:spPr bwMode="auto">
            <a:xfrm>
              <a:off x="30286" y="13093"/>
              <a:ext cx="847" cy="872"/>
            </a:xfrm>
            <a:custGeom>
              <a:avLst/>
              <a:gdLst/>
              <a:ahLst/>
              <a:cxnLst>
                <a:cxn ang="0">
                  <a:pos x="561" y="739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26" y="861"/>
                </a:cxn>
                <a:cxn ang="0">
                  <a:pos x="814" y="806"/>
                </a:cxn>
                <a:cxn ang="0">
                  <a:pos x="847" y="684"/>
                </a:cxn>
                <a:cxn ang="0">
                  <a:pos x="803" y="574"/>
                </a:cxn>
                <a:cxn ang="0">
                  <a:pos x="770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71" y="750"/>
                </a:cxn>
                <a:cxn ang="0">
                  <a:pos x="649" y="177"/>
                </a:cxn>
                <a:cxn ang="0">
                  <a:pos x="517" y="44"/>
                </a:cxn>
                <a:cxn ang="0">
                  <a:pos x="341" y="0"/>
                </a:cxn>
                <a:cxn ang="0">
                  <a:pos x="143" y="55"/>
                </a:cxn>
                <a:cxn ang="0">
                  <a:pos x="55" y="210"/>
                </a:cxn>
                <a:cxn ang="0">
                  <a:pos x="66" y="265"/>
                </a:cxn>
                <a:cxn ang="0">
                  <a:pos x="110" y="298"/>
                </a:cxn>
                <a:cxn ang="0">
                  <a:pos x="198" y="287"/>
                </a:cxn>
                <a:cxn ang="0">
                  <a:pos x="231" y="210"/>
                </a:cxn>
                <a:cxn ang="0">
                  <a:pos x="220" y="177"/>
                </a:cxn>
                <a:cxn ang="0">
                  <a:pos x="165" y="133"/>
                </a:cxn>
                <a:cxn ang="0">
                  <a:pos x="198" y="77"/>
                </a:cxn>
                <a:cxn ang="0">
                  <a:pos x="330" y="44"/>
                </a:cxn>
                <a:cxn ang="0">
                  <a:pos x="473" y="99"/>
                </a:cxn>
                <a:cxn ang="0">
                  <a:pos x="539" y="287"/>
                </a:cxn>
                <a:cxn ang="0">
                  <a:pos x="429" y="364"/>
                </a:cxn>
                <a:cxn ang="0">
                  <a:pos x="187" y="419"/>
                </a:cxn>
                <a:cxn ang="0">
                  <a:pos x="11" y="585"/>
                </a:cxn>
                <a:cxn ang="0">
                  <a:pos x="22" y="750"/>
                </a:cxn>
                <a:cxn ang="0">
                  <a:pos x="143" y="850"/>
                </a:cxn>
                <a:cxn ang="0">
                  <a:pos x="407" y="850"/>
                </a:cxn>
                <a:cxn ang="0">
                  <a:pos x="550" y="706"/>
                </a:cxn>
                <a:cxn ang="0">
                  <a:pos x="539" y="585"/>
                </a:cxn>
                <a:cxn ang="0">
                  <a:pos x="484" y="750"/>
                </a:cxn>
                <a:cxn ang="0">
                  <a:pos x="374" y="817"/>
                </a:cxn>
                <a:cxn ang="0">
                  <a:pos x="275" y="828"/>
                </a:cxn>
                <a:cxn ang="0">
                  <a:pos x="198" y="784"/>
                </a:cxn>
                <a:cxn ang="0">
                  <a:pos x="154" y="717"/>
                </a:cxn>
                <a:cxn ang="0">
                  <a:pos x="154" y="607"/>
                </a:cxn>
                <a:cxn ang="0">
                  <a:pos x="220" y="497"/>
                </a:cxn>
                <a:cxn ang="0">
                  <a:pos x="396" y="408"/>
                </a:cxn>
              </a:cxnLst>
              <a:rect l="0" t="0" r="r" b="b"/>
              <a:pathLst>
                <a:path w="847" h="872">
                  <a:moveTo>
                    <a:pt x="550" y="706"/>
                  </a:moveTo>
                  <a:lnTo>
                    <a:pt x="561" y="739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16" y="839"/>
                  </a:lnTo>
                  <a:lnTo>
                    <a:pt x="660" y="850"/>
                  </a:lnTo>
                  <a:lnTo>
                    <a:pt x="693" y="861"/>
                  </a:lnTo>
                  <a:lnTo>
                    <a:pt x="726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36" y="761"/>
                  </a:lnTo>
                  <a:lnTo>
                    <a:pt x="847" y="684"/>
                  </a:lnTo>
                  <a:lnTo>
                    <a:pt x="847" y="574"/>
                  </a:lnTo>
                  <a:lnTo>
                    <a:pt x="803" y="574"/>
                  </a:lnTo>
                  <a:lnTo>
                    <a:pt x="803" y="728"/>
                  </a:lnTo>
                  <a:lnTo>
                    <a:pt x="770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71" y="750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594" y="99"/>
                  </a:lnTo>
                  <a:lnTo>
                    <a:pt x="517" y="44"/>
                  </a:lnTo>
                  <a:lnTo>
                    <a:pt x="429" y="11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5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55" y="243"/>
                  </a:lnTo>
                  <a:lnTo>
                    <a:pt x="66" y="265"/>
                  </a:lnTo>
                  <a:lnTo>
                    <a:pt x="88" y="287"/>
                  </a:lnTo>
                  <a:lnTo>
                    <a:pt x="110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31" y="221"/>
                  </a:lnTo>
                  <a:lnTo>
                    <a:pt x="231" y="210"/>
                  </a:lnTo>
                  <a:lnTo>
                    <a:pt x="220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7"/>
                  </a:lnTo>
                  <a:lnTo>
                    <a:pt x="264" y="44"/>
                  </a:lnTo>
                  <a:lnTo>
                    <a:pt x="330" y="44"/>
                  </a:lnTo>
                  <a:lnTo>
                    <a:pt x="407" y="55"/>
                  </a:lnTo>
                  <a:lnTo>
                    <a:pt x="473" y="99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3"/>
                  </a:lnTo>
                  <a:lnTo>
                    <a:pt x="429" y="364"/>
                  </a:lnTo>
                  <a:lnTo>
                    <a:pt x="308" y="375"/>
                  </a:lnTo>
                  <a:lnTo>
                    <a:pt x="187" y="419"/>
                  </a:lnTo>
                  <a:lnTo>
                    <a:pt x="77" y="497"/>
                  </a:lnTo>
                  <a:lnTo>
                    <a:pt x="11" y="585"/>
                  </a:lnTo>
                  <a:lnTo>
                    <a:pt x="0" y="673"/>
                  </a:lnTo>
                  <a:lnTo>
                    <a:pt x="22" y="750"/>
                  </a:lnTo>
                  <a:lnTo>
                    <a:pt x="66" y="806"/>
                  </a:lnTo>
                  <a:lnTo>
                    <a:pt x="143" y="850"/>
                  </a:lnTo>
                  <a:lnTo>
                    <a:pt x="297" y="872"/>
                  </a:lnTo>
                  <a:lnTo>
                    <a:pt x="407" y="850"/>
                  </a:lnTo>
                  <a:lnTo>
                    <a:pt x="495" y="784"/>
                  </a:lnTo>
                  <a:lnTo>
                    <a:pt x="550" y="706"/>
                  </a:lnTo>
                  <a:close/>
                  <a:moveTo>
                    <a:pt x="539" y="397"/>
                  </a:moveTo>
                  <a:lnTo>
                    <a:pt x="539" y="585"/>
                  </a:lnTo>
                  <a:lnTo>
                    <a:pt x="528" y="684"/>
                  </a:lnTo>
                  <a:lnTo>
                    <a:pt x="484" y="750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65" y="750"/>
                  </a:lnTo>
                  <a:lnTo>
                    <a:pt x="154" y="717"/>
                  </a:lnTo>
                  <a:lnTo>
                    <a:pt x="143" y="662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20" y="497"/>
                  </a:lnTo>
                  <a:lnTo>
                    <a:pt x="297" y="441"/>
                  </a:lnTo>
                  <a:lnTo>
                    <a:pt x="396" y="408"/>
                  </a:lnTo>
                  <a:lnTo>
                    <a:pt x="539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34"/>
            <p:cNvSpPr>
              <a:spLocks noEditPoints="1"/>
            </p:cNvSpPr>
            <p:nvPr/>
          </p:nvSpPr>
          <p:spPr bwMode="auto">
            <a:xfrm>
              <a:off x="31826" y="13104"/>
              <a:ext cx="935" cy="1203"/>
            </a:xfrm>
            <a:custGeom>
              <a:avLst/>
              <a:gdLst/>
              <a:ahLst/>
              <a:cxnLst>
                <a:cxn ang="0">
                  <a:pos x="275" y="199"/>
                </a:cxn>
                <a:cxn ang="0">
                  <a:pos x="341" y="122"/>
                </a:cxn>
                <a:cxn ang="0">
                  <a:pos x="429" y="66"/>
                </a:cxn>
                <a:cxn ang="0">
                  <a:pos x="517" y="44"/>
                </a:cxn>
                <a:cxn ang="0">
                  <a:pos x="616" y="77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70" y="430"/>
                </a:cxn>
                <a:cxn ang="0">
                  <a:pos x="748" y="585"/>
                </a:cxn>
                <a:cxn ang="0">
                  <a:pos x="693" y="706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6"/>
                </a:cxn>
                <a:cxn ang="0">
                  <a:pos x="297" y="684"/>
                </a:cxn>
                <a:cxn ang="0">
                  <a:pos x="286" y="673"/>
                </a:cxn>
                <a:cxn ang="0">
                  <a:pos x="275" y="651"/>
                </a:cxn>
                <a:cxn ang="0">
                  <a:pos x="275" y="618"/>
                </a:cxn>
                <a:cxn ang="0">
                  <a:pos x="275" y="199"/>
                </a:cxn>
                <a:cxn ang="0">
                  <a:pos x="275" y="728"/>
                </a:cxn>
                <a:cxn ang="0">
                  <a:pos x="297" y="762"/>
                </a:cxn>
                <a:cxn ang="0">
                  <a:pos x="341" y="806"/>
                </a:cxn>
                <a:cxn ang="0">
                  <a:pos x="418" y="839"/>
                </a:cxn>
                <a:cxn ang="0">
                  <a:pos x="506" y="861"/>
                </a:cxn>
                <a:cxn ang="0">
                  <a:pos x="638" y="839"/>
                </a:cxn>
                <a:cxn ang="0">
                  <a:pos x="759" y="784"/>
                </a:cxn>
                <a:cxn ang="0">
                  <a:pos x="847" y="684"/>
                </a:cxn>
                <a:cxn ang="0">
                  <a:pos x="913" y="563"/>
                </a:cxn>
                <a:cxn ang="0">
                  <a:pos x="935" y="430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7"/>
                </a:cxn>
                <a:cxn ang="0">
                  <a:pos x="660" y="22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4"/>
                </a:cxn>
                <a:cxn ang="0">
                  <a:pos x="308" y="88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99" y="88"/>
                </a:cxn>
                <a:cxn ang="0">
                  <a:pos x="121" y="99"/>
                </a:cxn>
                <a:cxn ang="0">
                  <a:pos x="132" y="110"/>
                </a:cxn>
                <a:cxn ang="0">
                  <a:pos x="143" y="133"/>
                </a:cxn>
                <a:cxn ang="0">
                  <a:pos x="143" y="1093"/>
                </a:cxn>
                <a:cxn ang="0">
                  <a:pos x="132" y="1126"/>
                </a:cxn>
                <a:cxn ang="0">
                  <a:pos x="121" y="1137"/>
                </a:cxn>
                <a:cxn ang="0">
                  <a:pos x="88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75" y="1104"/>
                </a:cxn>
                <a:cxn ang="0">
                  <a:pos x="275" y="739"/>
                </a:cxn>
                <a:cxn ang="0">
                  <a:pos x="275" y="728"/>
                </a:cxn>
              </a:cxnLst>
              <a:rect l="0" t="0" r="r" b="b"/>
              <a:pathLst>
                <a:path w="935" h="1203">
                  <a:moveTo>
                    <a:pt x="275" y="199"/>
                  </a:moveTo>
                  <a:lnTo>
                    <a:pt x="341" y="122"/>
                  </a:lnTo>
                  <a:lnTo>
                    <a:pt x="429" y="66"/>
                  </a:lnTo>
                  <a:lnTo>
                    <a:pt x="517" y="44"/>
                  </a:lnTo>
                  <a:lnTo>
                    <a:pt x="616" y="77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70" y="430"/>
                  </a:lnTo>
                  <a:lnTo>
                    <a:pt x="748" y="585"/>
                  </a:lnTo>
                  <a:lnTo>
                    <a:pt x="693" y="706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6"/>
                  </a:lnTo>
                  <a:lnTo>
                    <a:pt x="297" y="684"/>
                  </a:lnTo>
                  <a:lnTo>
                    <a:pt x="286" y="673"/>
                  </a:lnTo>
                  <a:lnTo>
                    <a:pt x="275" y="651"/>
                  </a:lnTo>
                  <a:lnTo>
                    <a:pt x="275" y="618"/>
                  </a:lnTo>
                  <a:lnTo>
                    <a:pt x="275" y="199"/>
                  </a:lnTo>
                  <a:close/>
                  <a:moveTo>
                    <a:pt x="275" y="728"/>
                  </a:moveTo>
                  <a:lnTo>
                    <a:pt x="297" y="762"/>
                  </a:lnTo>
                  <a:lnTo>
                    <a:pt x="341" y="806"/>
                  </a:lnTo>
                  <a:lnTo>
                    <a:pt x="418" y="839"/>
                  </a:lnTo>
                  <a:lnTo>
                    <a:pt x="506" y="861"/>
                  </a:lnTo>
                  <a:lnTo>
                    <a:pt x="638" y="839"/>
                  </a:lnTo>
                  <a:lnTo>
                    <a:pt x="759" y="784"/>
                  </a:lnTo>
                  <a:lnTo>
                    <a:pt x="847" y="684"/>
                  </a:lnTo>
                  <a:lnTo>
                    <a:pt x="913" y="563"/>
                  </a:lnTo>
                  <a:lnTo>
                    <a:pt x="935" y="430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7"/>
                  </a:lnTo>
                  <a:lnTo>
                    <a:pt x="660" y="22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4"/>
                  </a:lnTo>
                  <a:lnTo>
                    <a:pt x="308" y="88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99" y="88"/>
                  </a:lnTo>
                  <a:lnTo>
                    <a:pt x="121" y="99"/>
                  </a:lnTo>
                  <a:lnTo>
                    <a:pt x="132" y="110"/>
                  </a:lnTo>
                  <a:lnTo>
                    <a:pt x="143" y="133"/>
                  </a:lnTo>
                  <a:lnTo>
                    <a:pt x="143" y="1093"/>
                  </a:lnTo>
                  <a:lnTo>
                    <a:pt x="132" y="1126"/>
                  </a:lnTo>
                  <a:lnTo>
                    <a:pt x="121" y="1137"/>
                  </a:lnTo>
                  <a:lnTo>
                    <a:pt x="88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75" y="1104"/>
                  </a:lnTo>
                  <a:lnTo>
                    <a:pt x="275" y="739"/>
                  </a:lnTo>
                  <a:lnTo>
                    <a:pt x="275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35"/>
            <p:cNvSpPr>
              <a:spLocks noEditPoints="1"/>
            </p:cNvSpPr>
            <p:nvPr/>
          </p:nvSpPr>
          <p:spPr bwMode="auto">
            <a:xfrm>
              <a:off x="32926" y="13093"/>
              <a:ext cx="836" cy="872"/>
            </a:xfrm>
            <a:custGeom>
              <a:avLst/>
              <a:gdLst/>
              <a:ahLst/>
              <a:cxnLst>
                <a:cxn ang="0">
                  <a:pos x="836" y="441"/>
                </a:cxn>
                <a:cxn ang="0">
                  <a:pos x="814" y="298"/>
                </a:cxn>
                <a:cxn ang="0">
                  <a:pos x="759" y="177"/>
                </a:cxn>
                <a:cxn ang="0">
                  <a:pos x="660" y="88"/>
                </a:cxn>
                <a:cxn ang="0">
                  <a:pos x="550" y="22"/>
                </a:cxn>
                <a:cxn ang="0">
                  <a:pos x="418" y="0"/>
                </a:cxn>
                <a:cxn ang="0">
                  <a:pos x="286" y="22"/>
                </a:cxn>
                <a:cxn ang="0">
                  <a:pos x="165" y="88"/>
                </a:cxn>
                <a:cxn ang="0">
                  <a:pos x="77" y="188"/>
                </a:cxn>
                <a:cxn ang="0">
                  <a:pos x="22" y="309"/>
                </a:cxn>
                <a:cxn ang="0">
                  <a:pos x="0" y="441"/>
                </a:cxn>
                <a:cxn ang="0">
                  <a:pos x="22" y="585"/>
                </a:cxn>
                <a:cxn ang="0">
                  <a:pos x="77" y="695"/>
                </a:cxn>
                <a:cxn ang="0">
                  <a:pos x="176" y="795"/>
                </a:cxn>
                <a:cxn ang="0">
                  <a:pos x="286" y="850"/>
                </a:cxn>
                <a:cxn ang="0">
                  <a:pos x="418" y="872"/>
                </a:cxn>
                <a:cxn ang="0">
                  <a:pos x="550" y="850"/>
                </a:cxn>
                <a:cxn ang="0">
                  <a:pos x="660" y="795"/>
                </a:cxn>
                <a:cxn ang="0">
                  <a:pos x="759" y="695"/>
                </a:cxn>
                <a:cxn ang="0">
                  <a:pos x="814" y="585"/>
                </a:cxn>
                <a:cxn ang="0">
                  <a:pos x="836" y="441"/>
                </a:cxn>
                <a:cxn ang="0">
                  <a:pos x="418" y="828"/>
                </a:cxn>
                <a:cxn ang="0">
                  <a:pos x="341" y="806"/>
                </a:cxn>
                <a:cxn ang="0">
                  <a:pos x="264" y="773"/>
                </a:cxn>
                <a:cxn ang="0">
                  <a:pos x="198" y="695"/>
                </a:cxn>
                <a:cxn ang="0">
                  <a:pos x="165" y="607"/>
                </a:cxn>
                <a:cxn ang="0">
                  <a:pos x="154" y="508"/>
                </a:cxn>
                <a:cxn ang="0">
                  <a:pos x="154" y="342"/>
                </a:cxn>
                <a:cxn ang="0">
                  <a:pos x="165" y="254"/>
                </a:cxn>
                <a:cxn ang="0">
                  <a:pos x="198" y="166"/>
                </a:cxn>
                <a:cxn ang="0">
                  <a:pos x="264" y="99"/>
                </a:cxn>
                <a:cxn ang="0">
                  <a:pos x="341" y="55"/>
                </a:cxn>
                <a:cxn ang="0">
                  <a:pos x="418" y="44"/>
                </a:cxn>
                <a:cxn ang="0">
                  <a:pos x="495" y="55"/>
                </a:cxn>
                <a:cxn ang="0">
                  <a:pos x="572" y="99"/>
                </a:cxn>
                <a:cxn ang="0">
                  <a:pos x="627" y="166"/>
                </a:cxn>
                <a:cxn ang="0">
                  <a:pos x="660" y="254"/>
                </a:cxn>
                <a:cxn ang="0">
                  <a:pos x="682" y="342"/>
                </a:cxn>
                <a:cxn ang="0">
                  <a:pos x="682" y="508"/>
                </a:cxn>
                <a:cxn ang="0">
                  <a:pos x="671" y="596"/>
                </a:cxn>
                <a:cxn ang="0">
                  <a:pos x="638" y="684"/>
                </a:cxn>
                <a:cxn ang="0">
                  <a:pos x="583" y="761"/>
                </a:cxn>
                <a:cxn ang="0">
                  <a:pos x="506" y="806"/>
                </a:cxn>
                <a:cxn ang="0">
                  <a:pos x="418" y="828"/>
                </a:cxn>
              </a:cxnLst>
              <a:rect l="0" t="0" r="r" b="b"/>
              <a:pathLst>
                <a:path w="836" h="872">
                  <a:moveTo>
                    <a:pt x="836" y="441"/>
                  </a:moveTo>
                  <a:lnTo>
                    <a:pt x="814" y="298"/>
                  </a:lnTo>
                  <a:lnTo>
                    <a:pt x="759" y="177"/>
                  </a:lnTo>
                  <a:lnTo>
                    <a:pt x="660" y="88"/>
                  </a:lnTo>
                  <a:lnTo>
                    <a:pt x="550" y="22"/>
                  </a:lnTo>
                  <a:lnTo>
                    <a:pt x="418" y="0"/>
                  </a:lnTo>
                  <a:lnTo>
                    <a:pt x="286" y="22"/>
                  </a:lnTo>
                  <a:lnTo>
                    <a:pt x="165" y="88"/>
                  </a:lnTo>
                  <a:lnTo>
                    <a:pt x="77" y="188"/>
                  </a:lnTo>
                  <a:lnTo>
                    <a:pt x="22" y="309"/>
                  </a:lnTo>
                  <a:lnTo>
                    <a:pt x="0" y="441"/>
                  </a:lnTo>
                  <a:lnTo>
                    <a:pt x="22" y="585"/>
                  </a:lnTo>
                  <a:lnTo>
                    <a:pt x="77" y="695"/>
                  </a:lnTo>
                  <a:lnTo>
                    <a:pt x="176" y="795"/>
                  </a:lnTo>
                  <a:lnTo>
                    <a:pt x="286" y="850"/>
                  </a:lnTo>
                  <a:lnTo>
                    <a:pt x="418" y="872"/>
                  </a:lnTo>
                  <a:lnTo>
                    <a:pt x="550" y="850"/>
                  </a:lnTo>
                  <a:lnTo>
                    <a:pt x="660" y="795"/>
                  </a:lnTo>
                  <a:lnTo>
                    <a:pt x="759" y="695"/>
                  </a:lnTo>
                  <a:lnTo>
                    <a:pt x="814" y="585"/>
                  </a:lnTo>
                  <a:lnTo>
                    <a:pt x="836" y="441"/>
                  </a:lnTo>
                  <a:close/>
                  <a:moveTo>
                    <a:pt x="418" y="828"/>
                  </a:moveTo>
                  <a:lnTo>
                    <a:pt x="341" y="806"/>
                  </a:lnTo>
                  <a:lnTo>
                    <a:pt x="264" y="773"/>
                  </a:lnTo>
                  <a:lnTo>
                    <a:pt x="198" y="695"/>
                  </a:lnTo>
                  <a:lnTo>
                    <a:pt x="165" y="607"/>
                  </a:lnTo>
                  <a:lnTo>
                    <a:pt x="154" y="508"/>
                  </a:lnTo>
                  <a:lnTo>
                    <a:pt x="154" y="342"/>
                  </a:lnTo>
                  <a:lnTo>
                    <a:pt x="165" y="254"/>
                  </a:lnTo>
                  <a:lnTo>
                    <a:pt x="198" y="166"/>
                  </a:lnTo>
                  <a:lnTo>
                    <a:pt x="264" y="99"/>
                  </a:lnTo>
                  <a:lnTo>
                    <a:pt x="341" y="55"/>
                  </a:lnTo>
                  <a:lnTo>
                    <a:pt x="418" y="44"/>
                  </a:lnTo>
                  <a:lnTo>
                    <a:pt x="495" y="55"/>
                  </a:lnTo>
                  <a:lnTo>
                    <a:pt x="572" y="99"/>
                  </a:lnTo>
                  <a:lnTo>
                    <a:pt x="627" y="166"/>
                  </a:lnTo>
                  <a:lnTo>
                    <a:pt x="660" y="254"/>
                  </a:lnTo>
                  <a:lnTo>
                    <a:pt x="682" y="342"/>
                  </a:lnTo>
                  <a:lnTo>
                    <a:pt x="682" y="508"/>
                  </a:lnTo>
                  <a:lnTo>
                    <a:pt x="671" y="596"/>
                  </a:lnTo>
                  <a:lnTo>
                    <a:pt x="638" y="684"/>
                  </a:lnTo>
                  <a:lnTo>
                    <a:pt x="583" y="761"/>
                  </a:lnTo>
                  <a:lnTo>
                    <a:pt x="506" y="806"/>
                  </a:lnTo>
                  <a:lnTo>
                    <a:pt x="418" y="8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36"/>
            <p:cNvSpPr>
              <a:spLocks noEditPoints="1"/>
            </p:cNvSpPr>
            <p:nvPr/>
          </p:nvSpPr>
          <p:spPr bwMode="auto">
            <a:xfrm>
              <a:off x="33883" y="12674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0" y="452"/>
                </a:cxn>
                <a:cxn ang="0">
                  <a:pos x="0" y="507"/>
                </a:cxn>
                <a:cxn ang="0">
                  <a:pos x="55" y="507"/>
                </a:cxn>
                <a:cxn ang="0">
                  <a:pos x="99" y="518"/>
                </a:cxn>
                <a:cxn ang="0">
                  <a:pos x="121" y="529"/>
                </a:cxn>
                <a:cxn ang="0">
                  <a:pos x="132" y="540"/>
                </a:cxn>
                <a:cxn ang="0">
                  <a:pos x="143" y="574"/>
                </a:cxn>
                <a:cxn ang="0">
                  <a:pos x="143" y="1158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286" y="1192"/>
                </a:cxn>
                <a:cxn ang="0">
                  <a:pos x="275" y="1180"/>
                </a:cxn>
                <a:cxn ang="0">
                  <a:pos x="275" y="1125"/>
                </a:cxn>
                <a:cxn ang="0">
                  <a:pos x="275" y="430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2"/>
                </a:cxn>
                <a:cxn ang="0">
                  <a:pos x="143" y="198"/>
                </a:cxn>
                <a:cxn ang="0">
                  <a:pos x="209" y="198"/>
                </a:cxn>
                <a:cxn ang="0">
                  <a:pos x="231" y="176"/>
                </a:cxn>
                <a:cxn ang="0">
                  <a:pos x="253" y="165"/>
                </a:cxn>
                <a:cxn ang="0">
                  <a:pos x="275" y="132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0" y="452"/>
                  </a:lnTo>
                  <a:lnTo>
                    <a:pt x="0" y="507"/>
                  </a:lnTo>
                  <a:lnTo>
                    <a:pt x="55" y="507"/>
                  </a:lnTo>
                  <a:lnTo>
                    <a:pt x="99" y="518"/>
                  </a:lnTo>
                  <a:lnTo>
                    <a:pt x="121" y="529"/>
                  </a:lnTo>
                  <a:lnTo>
                    <a:pt x="132" y="540"/>
                  </a:lnTo>
                  <a:lnTo>
                    <a:pt x="143" y="574"/>
                  </a:lnTo>
                  <a:lnTo>
                    <a:pt x="143" y="1158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286" y="1192"/>
                  </a:lnTo>
                  <a:lnTo>
                    <a:pt x="275" y="1180"/>
                  </a:lnTo>
                  <a:lnTo>
                    <a:pt x="275" y="1125"/>
                  </a:lnTo>
                  <a:lnTo>
                    <a:pt x="275" y="430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2"/>
                  </a:lnTo>
                  <a:lnTo>
                    <a:pt x="143" y="198"/>
                  </a:lnTo>
                  <a:lnTo>
                    <a:pt x="209" y="198"/>
                  </a:lnTo>
                  <a:lnTo>
                    <a:pt x="231" y="176"/>
                  </a:lnTo>
                  <a:lnTo>
                    <a:pt x="253" y="165"/>
                  </a:lnTo>
                  <a:lnTo>
                    <a:pt x="275" y="132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37"/>
            <p:cNvSpPr>
              <a:spLocks/>
            </p:cNvSpPr>
            <p:nvPr/>
          </p:nvSpPr>
          <p:spPr bwMode="auto">
            <a:xfrm>
              <a:off x="34400" y="13104"/>
              <a:ext cx="957" cy="839"/>
            </a:xfrm>
            <a:custGeom>
              <a:avLst/>
              <a:gdLst/>
              <a:ahLst/>
              <a:cxnLst>
                <a:cxn ang="0">
                  <a:pos x="154" y="188"/>
                </a:cxn>
                <a:cxn ang="0">
                  <a:pos x="154" y="728"/>
                </a:cxn>
                <a:cxn ang="0">
                  <a:pos x="143" y="750"/>
                </a:cxn>
                <a:cxn ang="0">
                  <a:pos x="121" y="773"/>
                </a:cxn>
                <a:cxn ang="0">
                  <a:pos x="99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21" y="839"/>
                </a:cxn>
                <a:cxn ang="0">
                  <a:pos x="220" y="828"/>
                </a:cxn>
                <a:cxn ang="0">
                  <a:pos x="319" y="839"/>
                </a:cxn>
                <a:cxn ang="0">
                  <a:pos x="429" y="839"/>
                </a:cxn>
                <a:cxn ang="0">
                  <a:pos x="429" y="784"/>
                </a:cxn>
                <a:cxn ang="0">
                  <a:pos x="374" y="784"/>
                </a:cxn>
                <a:cxn ang="0">
                  <a:pos x="330" y="773"/>
                </a:cxn>
                <a:cxn ang="0">
                  <a:pos x="308" y="773"/>
                </a:cxn>
                <a:cxn ang="0">
                  <a:pos x="286" y="728"/>
                </a:cxn>
                <a:cxn ang="0">
                  <a:pos x="286" y="342"/>
                </a:cxn>
                <a:cxn ang="0">
                  <a:pos x="308" y="210"/>
                </a:cxn>
                <a:cxn ang="0">
                  <a:pos x="363" y="122"/>
                </a:cxn>
                <a:cxn ang="0">
                  <a:pos x="451" y="55"/>
                </a:cxn>
                <a:cxn ang="0">
                  <a:pos x="539" y="44"/>
                </a:cxn>
                <a:cxn ang="0">
                  <a:pos x="616" y="55"/>
                </a:cxn>
                <a:cxn ang="0">
                  <a:pos x="649" y="110"/>
                </a:cxn>
                <a:cxn ang="0">
                  <a:pos x="671" y="177"/>
                </a:cxn>
                <a:cxn ang="0">
                  <a:pos x="682" y="254"/>
                </a:cxn>
                <a:cxn ang="0">
                  <a:pos x="682" y="728"/>
                </a:cxn>
                <a:cxn ang="0">
                  <a:pos x="671" y="750"/>
                </a:cxn>
                <a:cxn ang="0">
                  <a:pos x="649" y="773"/>
                </a:cxn>
                <a:cxn ang="0">
                  <a:pos x="627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48" y="828"/>
                </a:cxn>
                <a:cxn ang="0">
                  <a:pos x="847" y="839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880" y="784"/>
                </a:cxn>
                <a:cxn ang="0">
                  <a:pos x="847" y="773"/>
                </a:cxn>
                <a:cxn ang="0">
                  <a:pos x="825" y="762"/>
                </a:cxn>
                <a:cxn ang="0">
                  <a:pos x="814" y="750"/>
                </a:cxn>
                <a:cxn ang="0">
                  <a:pos x="814" y="364"/>
                </a:cxn>
                <a:cxn ang="0">
                  <a:pos x="803" y="232"/>
                </a:cxn>
                <a:cxn ang="0">
                  <a:pos x="792" y="144"/>
                </a:cxn>
                <a:cxn ang="0">
                  <a:pos x="748" y="66"/>
                </a:cxn>
                <a:cxn ang="0">
                  <a:pos x="715" y="33"/>
                </a:cxn>
                <a:cxn ang="0">
                  <a:pos x="649" y="11"/>
                </a:cxn>
                <a:cxn ang="0">
                  <a:pos x="550" y="0"/>
                </a:cxn>
                <a:cxn ang="0">
                  <a:pos x="429" y="22"/>
                </a:cxn>
                <a:cxn ang="0">
                  <a:pos x="341" y="99"/>
                </a:cxn>
                <a:cxn ang="0">
                  <a:pos x="275" y="199"/>
                </a:cxn>
                <a:cxn ang="0">
                  <a:pos x="275" y="0"/>
                </a:cxn>
                <a:cxn ang="0">
                  <a:pos x="0" y="22"/>
                </a:cxn>
                <a:cxn ang="0">
                  <a:pos x="0" y="77"/>
                </a:cxn>
                <a:cxn ang="0">
                  <a:pos x="55" y="77"/>
                </a:cxn>
                <a:cxn ang="0">
                  <a:pos x="88" y="88"/>
                </a:cxn>
                <a:cxn ang="0">
                  <a:pos x="121" y="88"/>
                </a:cxn>
                <a:cxn ang="0">
                  <a:pos x="132" y="99"/>
                </a:cxn>
                <a:cxn ang="0">
                  <a:pos x="143" y="122"/>
                </a:cxn>
                <a:cxn ang="0">
                  <a:pos x="154" y="155"/>
                </a:cxn>
                <a:cxn ang="0">
                  <a:pos x="154" y="188"/>
                </a:cxn>
              </a:cxnLst>
              <a:rect l="0" t="0" r="r" b="b"/>
              <a:pathLst>
                <a:path w="957" h="839">
                  <a:moveTo>
                    <a:pt x="154" y="188"/>
                  </a:moveTo>
                  <a:lnTo>
                    <a:pt x="154" y="728"/>
                  </a:lnTo>
                  <a:lnTo>
                    <a:pt x="143" y="750"/>
                  </a:lnTo>
                  <a:lnTo>
                    <a:pt x="121" y="773"/>
                  </a:lnTo>
                  <a:lnTo>
                    <a:pt x="99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21" y="839"/>
                  </a:lnTo>
                  <a:lnTo>
                    <a:pt x="220" y="828"/>
                  </a:lnTo>
                  <a:lnTo>
                    <a:pt x="319" y="839"/>
                  </a:lnTo>
                  <a:lnTo>
                    <a:pt x="429" y="839"/>
                  </a:lnTo>
                  <a:lnTo>
                    <a:pt x="429" y="784"/>
                  </a:lnTo>
                  <a:lnTo>
                    <a:pt x="374" y="784"/>
                  </a:lnTo>
                  <a:lnTo>
                    <a:pt x="330" y="773"/>
                  </a:lnTo>
                  <a:lnTo>
                    <a:pt x="308" y="773"/>
                  </a:lnTo>
                  <a:lnTo>
                    <a:pt x="286" y="728"/>
                  </a:lnTo>
                  <a:lnTo>
                    <a:pt x="286" y="342"/>
                  </a:lnTo>
                  <a:lnTo>
                    <a:pt x="308" y="210"/>
                  </a:lnTo>
                  <a:lnTo>
                    <a:pt x="363" y="122"/>
                  </a:lnTo>
                  <a:lnTo>
                    <a:pt x="451" y="55"/>
                  </a:lnTo>
                  <a:lnTo>
                    <a:pt x="539" y="44"/>
                  </a:lnTo>
                  <a:lnTo>
                    <a:pt x="616" y="55"/>
                  </a:lnTo>
                  <a:lnTo>
                    <a:pt x="649" y="110"/>
                  </a:lnTo>
                  <a:lnTo>
                    <a:pt x="671" y="177"/>
                  </a:lnTo>
                  <a:lnTo>
                    <a:pt x="682" y="254"/>
                  </a:lnTo>
                  <a:lnTo>
                    <a:pt x="682" y="728"/>
                  </a:lnTo>
                  <a:lnTo>
                    <a:pt x="671" y="750"/>
                  </a:lnTo>
                  <a:lnTo>
                    <a:pt x="649" y="773"/>
                  </a:lnTo>
                  <a:lnTo>
                    <a:pt x="627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48" y="828"/>
                  </a:lnTo>
                  <a:lnTo>
                    <a:pt x="847" y="839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880" y="784"/>
                  </a:lnTo>
                  <a:lnTo>
                    <a:pt x="847" y="773"/>
                  </a:lnTo>
                  <a:lnTo>
                    <a:pt x="825" y="762"/>
                  </a:lnTo>
                  <a:lnTo>
                    <a:pt x="814" y="750"/>
                  </a:lnTo>
                  <a:lnTo>
                    <a:pt x="814" y="364"/>
                  </a:lnTo>
                  <a:lnTo>
                    <a:pt x="803" y="232"/>
                  </a:lnTo>
                  <a:lnTo>
                    <a:pt x="792" y="144"/>
                  </a:lnTo>
                  <a:lnTo>
                    <a:pt x="748" y="66"/>
                  </a:lnTo>
                  <a:lnTo>
                    <a:pt x="715" y="33"/>
                  </a:lnTo>
                  <a:lnTo>
                    <a:pt x="649" y="11"/>
                  </a:lnTo>
                  <a:lnTo>
                    <a:pt x="550" y="0"/>
                  </a:lnTo>
                  <a:lnTo>
                    <a:pt x="429" y="22"/>
                  </a:lnTo>
                  <a:lnTo>
                    <a:pt x="341" y="99"/>
                  </a:lnTo>
                  <a:lnTo>
                    <a:pt x="275" y="199"/>
                  </a:lnTo>
                  <a:lnTo>
                    <a:pt x="275" y="0"/>
                  </a:lnTo>
                  <a:lnTo>
                    <a:pt x="0" y="22"/>
                  </a:lnTo>
                  <a:lnTo>
                    <a:pt x="0" y="77"/>
                  </a:lnTo>
                  <a:lnTo>
                    <a:pt x="55" y="77"/>
                  </a:lnTo>
                  <a:lnTo>
                    <a:pt x="88" y="88"/>
                  </a:lnTo>
                  <a:lnTo>
                    <a:pt x="121" y="88"/>
                  </a:lnTo>
                  <a:lnTo>
                    <a:pt x="132" y="99"/>
                  </a:lnTo>
                  <a:lnTo>
                    <a:pt x="143" y="122"/>
                  </a:lnTo>
                  <a:lnTo>
                    <a:pt x="154" y="155"/>
                  </a:lnTo>
                  <a:lnTo>
                    <a:pt x="154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38"/>
            <p:cNvSpPr>
              <a:spLocks/>
            </p:cNvSpPr>
            <p:nvPr/>
          </p:nvSpPr>
          <p:spPr bwMode="auto">
            <a:xfrm>
              <a:off x="35390" y="12773"/>
              <a:ext cx="593" cy="1192"/>
            </a:xfrm>
            <a:custGeom>
              <a:avLst/>
              <a:gdLst/>
              <a:ahLst/>
              <a:cxnLst>
                <a:cxn ang="0">
                  <a:pos x="296" y="408"/>
                </a:cxn>
                <a:cxn ang="0">
                  <a:pos x="560" y="408"/>
                </a:cxn>
                <a:cxn ang="0">
                  <a:pos x="560" y="353"/>
                </a:cxn>
                <a:cxn ang="0">
                  <a:pos x="296" y="353"/>
                </a:cxn>
                <a:cxn ang="0">
                  <a:pos x="296" y="0"/>
                </a:cxn>
                <a:cxn ang="0">
                  <a:pos x="241" y="0"/>
                </a:cxn>
                <a:cxn ang="0">
                  <a:pos x="230" y="99"/>
                </a:cxn>
                <a:cxn ang="0">
                  <a:pos x="208" y="199"/>
                </a:cxn>
                <a:cxn ang="0">
                  <a:pos x="164" y="276"/>
                </a:cxn>
                <a:cxn ang="0">
                  <a:pos x="99" y="342"/>
                </a:cxn>
                <a:cxn ang="0">
                  <a:pos x="0" y="364"/>
                </a:cxn>
                <a:cxn ang="0">
                  <a:pos x="0" y="408"/>
                </a:cxn>
                <a:cxn ang="0">
                  <a:pos x="164" y="408"/>
                </a:cxn>
                <a:cxn ang="0">
                  <a:pos x="164" y="938"/>
                </a:cxn>
                <a:cxn ang="0">
                  <a:pos x="175" y="1037"/>
                </a:cxn>
                <a:cxn ang="0">
                  <a:pos x="208" y="1104"/>
                </a:cxn>
                <a:cxn ang="0">
                  <a:pos x="263" y="1148"/>
                </a:cxn>
                <a:cxn ang="0">
                  <a:pos x="318" y="1181"/>
                </a:cxn>
                <a:cxn ang="0">
                  <a:pos x="362" y="1192"/>
                </a:cxn>
                <a:cxn ang="0">
                  <a:pos x="406" y="1192"/>
                </a:cxn>
                <a:cxn ang="0">
                  <a:pos x="494" y="1170"/>
                </a:cxn>
                <a:cxn ang="0">
                  <a:pos x="549" y="1104"/>
                </a:cxn>
                <a:cxn ang="0">
                  <a:pos x="582" y="1026"/>
                </a:cxn>
                <a:cxn ang="0">
                  <a:pos x="593" y="938"/>
                </a:cxn>
                <a:cxn ang="0">
                  <a:pos x="593" y="828"/>
                </a:cxn>
                <a:cxn ang="0">
                  <a:pos x="549" y="828"/>
                </a:cxn>
                <a:cxn ang="0">
                  <a:pos x="549" y="927"/>
                </a:cxn>
                <a:cxn ang="0">
                  <a:pos x="527" y="1048"/>
                </a:cxn>
                <a:cxn ang="0">
                  <a:pos x="483" y="1115"/>
                </a:cxn>
                <a:cxn ang="0">
                  <a:pos x="417" y="1148"/>
                </a:cxn>
                <a:cxn ang="0">
                  <a:pos x="362" y="1126"/>
                </a:cxn>
                <a:cxn ang="0">
                  <a:pos x="318" y="1081"/>
                </a:cxn>
                <a:cxn ang="0">
                  <a:pos x="296" y="1026"/>
                </a:cxn>
                <a:cxn ang="0">
                  <a:pos x="296" y="938"/>
                </a:cxn>
                <a:cxn ang="0">
                  <a:pos x="296" y="408"/>
                </a:cxn>
              </a:cxnLst>
              <a:rect l="0" t="0" r="r" b="b"/>
              <a:pathLst>
                <a:path w="593" h="1192">
                  <a:moveTo>
                    <a:pt x="296" y="408"/>
                  </a:moveTo>
                  <a:lnTo>
                    <a:pt x="560" y="408"/>
                  </a:lnTo>
                  <a:lnTo>
                    <a:pt x="560" y="353"/>
                  </a:lnTo>
                  <a:lnTo>
                    <a:pt x="296" y="353"/>
                  </a:lnTo>
                  <a:lnTo>
                    <a:pt x="296" y="0"/>
                  </a:lnTo>
                  <a:lnTo>
                    <a:pt x="241" y="0"/>
                  </a:lnTo>
                  <a:lnTo>
                    <a:pt x="230" y="99"/>
                  </a:lnTo>
                  <a:lnTo>
                    <a:pt x="208" y="199"/>
                  </a:lnTo>
                  <a:lnTo>
                    <a:pt x="164" y="276"/>
                  </a:lnTo>
                  <a:lnTo>
                    <a:pt x="99" y="342"/>
                  </a:lnTo>
                  <a:lnTo>
                    <a:pt x="0" y="364"/>
                  </a:lnTo>
                  <a:lnTo>
                    <a:pt x="0" y="408"/>
                  </a:lnTo>
                  <a:lnTo>
                    <a:pt x="164" y="408"/>
                  </a:lnTo>
                  <a:lnTo>
                    <a:pt x="164" y="938"/>
                  </a:lnTo>
                  <a:lnTo>
                    <a:pt x="175" y="1037"/>
                  </a:lnTo>
                  <a:lnTo>
                    <a:pt x="208" y="1104"/>
                  </a:lnTo>
                  <a:lnTo>
                    <a:pt x="263" y="1148"/>
                  </a:lnTo>
                  <a:lnTo>
                    <a:pt x="318" y="1181"/>
                  </a:lnTo>
                  <a:lnTo>
                    <a:pt x="362" y="1192"/>
                  </a:lnTo>
                  <a:lnTo>
                    <a:pt x="406" y="1192"/>
                  </a:lnTo>
                  <a:lnTo>
                    <a:pt x="494" y="1170"/>
                  </a:lnTo>
                  <a:lnTo>
                    <a:pt x="549" y="1104"/>
                  </a:lnTo>
                  <a:lnTo>
                    <a:pt x="582" y="1026"/>
                  </a:lnTo>
                  <a:lnTo>
                    <a:pt x="593" y="938"/>
                  </a:lnTo>
                  <a:lnTo>
                    <a:pt x="593" y="828"/>
                  </a:lnTo>
                  <a:lnTo>
                    <a:pt x="549" y="828"/>
                  </a:lnTo>
                  <a:lnTo>
                    <a:pt x="549" y="927"/>
                  </a:lnTo>
                  <a:lnTo>
                    <a:pt x="527" y="1048"/>
                  </a:lnTo>
                  <a:lnTo>
                    <a:pt x="483" y="1115"/>
                  </a:lnTo>
                  <a:lnTo>
                    <a:pt x="417" y="1148"/>
                  </a:lnTo>
                  <a:lnTo>
                    <a:pt x="362" y="1126"/>
                  </a:lnTo>
                  <a:lnTo>
                    <a:pt x="318" y="1081"/>
                  </a:lnTo>
                  <a:lnTo>
                    <a:pt x="296" y="1026"/>
                  </a:lnTo>
                  <a:lnTo>
                    <a:pt x="296" y="938"/>
                  </a:lnTo>
                  <a:lnTo>
                    <a:pt x="296" y="4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39"/>
            <p:cNvSpPr>
              <a:spLocks/>
            </p:cNvSpPr>
            <p:nvPr/>
          </p:nvSpPr>
          <p:spPr bwMode="auto">
            <a:xfrm>
              <a:off x="36159" y="13093"/>
              <a:ext cx="616" cy="872"/>
            </a:xfrm>
            <a:custGeom>
              <a:avLst/>
              <a:gdLst/>
              <a:ahLst/>
              <a:cxnLst>
                <a:cxn ang="0">
                  <a:pos x="363" y="497"/>
                </a:cxn>
                <a:cxn ang="0">
                  <a:pos x="462" y="541"/>
                </a:cxn>
                <a:cxn ang="0">
                  <a:pos x="528" y="651"/>
                </a:cxn>
                <a:cxn ang="0">
                  <a:pos x="473" y="784"/>
                </a:cxn>
                <a:cxn ang="0">
                  <a:pos x="308" y="828"/>
                </a:cxn>
                <a:cxn ang="0">
                  <a:pos x="132" y="750"/>
                </a:cxn>
                <a:cxn ang="0">
                  <a:pos x="44" y="563"/>
                </a:cxn>
                <a:cxn ang="0">
                  <a:pos x="33" y="530"/>
                </a:cxn>
                <a:cxn ang="0">
                  <a:pos x="0" y="541"/>
                </a:cxn>
                <a:cxn ang="0">
                  <a:pos x="33" y="872"/>
                </a:cxn>
                <a:cxn ang="0">
                  <a:pos x="88" y="806"/>
                </a:cxn>
                <a:cxn ang="0">
                  <a:pos x="187" y="839"/>
                </a:cxn>
                <a:cxn ang="0">
                  <a:pos x="308" y="872"/>
                </a:cxn>
                <a:cxn ang="0">
                  <a:pos x="506" y="817"/>
                </a:cxn>
                <a:cxn ang="0">
                  <a:pos x="605" y="684"/>
                </a:cxn>
                <a:cxn ang="0">
                  <a:pos x="605" y="519"/>
                </a:cxn>
                <a:cxn ang="0">
                  <a:pos x="539" y="430"/>
                </a:cxn>
                <a:cxn ang="0">
                  <a:pos x="319" y="331"/>
                </a:cxn>
                <a:cxn ang="0">
                  <a:pos x="165" y="287"/>
                </a:cxn>
                <a:cxn ang="0">
                  <a:pos x="88" y="177"/>
                </a:cxn>
                <a:cxn ang="0">
                  <a:pos x="132" y="77"/>
                </a:cxn>
                <a:cxn ang="0">
                  <a:pos x="297" y="33"/>
                </a:cxn>
                <a:cxn ang="0">
                  <a:pos x="451" y="77"/>
                </a:cxn>
                <a:cxn ang="0">
                  <a:pos x="506" y="177"/>
                </a:cxn>
                <a:cxn ang="0">
                  <a:pos x="517" y="265"/>
                </a:cxn>
                <a:cxn ang="0">
                  <a:pos x="539" y="276"/>
                </a:cxn>
                <a:cxn ang="0">
                  <a:pos x="561" y="276"/>
                </a:cxn>
                <a:cxn ang="0">
                  <a:pos x="572" y="22"/>
                </a:cxn>
                <a:cxn ang="0">
                  <a:pos x="561" y="0"/>
                </a:cxn>
                <a:cxn ang="0">
                  <a:pos x="528" y="11"/>
                </a:cxn>
                <a:cxn ang="0">
                  <a:pos x="473" y="55"/>
                </a:cxn>
                <a:cxn ang="0">
                  <a:pos x="352" y="0"/>
                </a:cxn>
                <a:cxn ang="0">
                  <a:pos x="176" y="11"/>
                </a:cxn>
                <a:cxn ang="0">
                  <a:pos x="33" y="99"/>
                </a:cxn>
                <a:cxn ang="0">
                  <a:pos x="0" y="276"/>
                </a:cxn>
                <a:cxn ang="0">
                  <a:pos x="77" y="397"/>
                </a:cxn>
                <a:cxn ang="0">
                  <a:pos x="220" y="453"/>
                </a:cxn>
              </a:cxnLst>
              <a:rect l="0" t="0" r="r" b="b"/>
              <a:pathLst>
                <a:path w="616" h="872">
                  <a:moveTo>
                    <a:pt x="330" y="486"/>
                  </a:moveTo>
                  <a:lnTo>
                    <a:pt x="363" y="497"/>
                  </a:lnTo>
                  <a:lnTo>
                    <a:pt x="418" y="508"/>
                  </a:lnTo>
                  <a:lnTo>
                    <a:pt x="462" y="541"/>
                  </a:lnTo>
                  <a:lnTo>
                    <a:pt x="506" y="585"/>
                  </a:lnTo>
                  <a:lnTo>
                    <a:pt x="528" y="651"/>
                  </a:lnTo>
                  <a:lnTo>
                    <a:pt x="517" y="717"/>
                  </a:lnTo>
                  <a:lnTo>
                    <a:pt x="473" y="784"/>
                  </a:lnTo>
                  <a:lnTo>
                    <a:pt x="407" y="817"/>
                  </a:lnTo>
                  <a:lnTo>
                    <a:pt x="308" y="828"/>
                  </a:lnTo>
                  <a:lnTo>
                    <a:pt x="209" y="806"/>
                  </a:lnTo>
                  <a:lnTo>
                    <a:pt x="132" y="750"/>
                  </a:lnTo>
                  <a:lnTo>
                    <a:pt x="77" y="673"/>
                  </a:lnTo>
                  <a:lnTo>
                    <a:pt x="44" y="563"/>
                  </a:lnTo>
                  <a:lnTo>
                    <a:pt x="44" y="541"/>
                  </a:lnTo>
                  <a:lnTo>
                    <a:pt x="33" y="530"/>
                  </a:lnTo>
                  <a:lnTo>
                    <a:pt x="11" y="530"/>
                  </a:lnTo>
                  <a:lnTo>
                    <a:pt x="0" y="541"/>
                  </a:lnTo>
                  <a:lnTo>
                    <a:pt x="0" y="872"/>
                  </a:lnTo>
                  <a:lnTo>
                    <a:pt x="33" y="872"/>
                  </a:lnTo>
                  <a:lnTo>
                    <a:pt x="33" y="861"/>
                  </a:lnTo>
                  <a:lnTo>
                    <a:pt x="88" y="806"/>
                  </a:lnTo>
                  <a:lnTo>
                    <a:pt x="99" y="784"/>
                  </a:lnTo>
                  <a:lnTo>
                    <a:pt x="187" y="839"/>
                  </a:lnTo>
                  <a:lnTo>
                    <a:pt x="253" y="872"/>
                  </a:lnTo>
                  <a:lnTo>
                    <a:pt x="308" y="872"/>
                  </a:lnTo>
                  <a:lnTo>
                    <a:pt x="429" y="861"/>
                  </a:lnTo>
                  <a:lnTo>
                    <a:pt x="506" y="817"/>
                  </a:lnTo>
                  <a:lnTo>
                    <a:pt x="572" y="761"/>
                  </a:lnTo>
                  <a:lnTo>
                    <a:pt x="605" y="684"/>
                  </a:lnTo>
                  <a:lnTo>
                    <a:pt x="616" y="607"/>
                  </a:lnTo>
                  <a:lnTo>
                    <a:pt x="605" y="519"/>
                  </a:lnTo>
                  <a:lnTo>
                    <a:pt x="561" y="464"/>
                  </a:lnTo>
                  <a:lnTo>
                    <a:pt x="539" y="430"/>
                  </a:lnTo>
                  <a:lnTo>
                    <a:pt x="429" y="364"/>
                  </a:lnTo>
                  <a:lnTo>
                    <a:pt x="319" y="331"/>
                  </a:lnTo>
                  <a:lnTo>
                    <a:pt x="242" y="320"/>
                  </a:lnTo>
                  <a:lnTo>
                    <a:pt x="165" y="287"/>
                  </a:lnTo>
                  <a:lnTo>
                    <a:pt x="110" y="243"/>
                  </a:lnTo>
                  <a:lnTo>
                    <a:pt x="88" y="177"/>
                  </a:lnTo>
                  <a:lnTo>
                    <a:pt x="99" y="133"/>
                  </a:lnTo>
                  <a:lnTo>
                    <a:pt x="132" y="77"/>
                  </a:lnTo>
                  <a:lnTo>
                    <a:pt x="198" y="44"/>
                  </a:lnTo>
                  <a:lnTo>
                    <a:pt x="297" y="33"/>
                  </a:lnTo>
                  <a:lnTo>
                    <a:pt x="385" y="44"/>
                  </a:lnTo>
                  <a:lnTo>
                    <a:pt x="451" y="77"/>
                  </a:lnTo>
                  <a:lnTo>
                    <a:pt x="484" y="133"/>
                  </a:lnTo>
                  <a:lnTo>
                    <a:pt x="506" y="177"/>
                  </a:lnTo>
                  <a:lnTo>
                    <a:pt x="517" y="232"/>
                  </a:lnTo>
                  <a:lnTo>
                    <a:pt x="517" y="265"/>
                  </a:lnTo>
                  <a:lnTo>
                    <a:pt x="528" y="276"/>
                  </a:lnTo>
                  <a:lnTo>
                    <a:pt x="539" y="276"/>
                  </a:lnTo>
                  <a:lnTo>
                    <a:pt x="539" y="287"/>
                  </a:lnTo>
                  <a:lnTo>
                    <a:pt x="561" y="276"/>
                  </a:lnTo>
                  <a:lnTo>
                    <a:pt x="572" y="265"/>
                  </a:lnTo>
                  <a:lnTo>
                    <a:pt x="572" y="22"/>
                  </a:lnTo>
                  <a:lnTo>
                    <a:pt x="561" y="11"/>
                  </a:lnTo>
                  <a:lnTo>
                    <a:pt x="561" y="0"/>
                  </a:lnTo>
                  <a:lnTo>
                    <a:pt x="539" y="0"/>
                  </a:lnTo>
                  <a:lnTo>
                    <a:pt x="528" y="11"/>
                  </a:lnTo>
                  <a:lnTo>
                    <a:pt x="506" y="22"/>
                  </a:lnTo>
                  <a:lnTo>
                    <a:pt x="473" y="55"/>
                  </a:lnTo>
                  <a:lnTo>
                    <a:pt x="385" y="11"/>
                  </a:lnTo>
                  <a:lnTo>
                    <a:pt x="352" y="0"/>
                  </a:lnTo>
                  <a:lnTo>
                    <a:pt x="297" y="0"/>
                  </a:lnTo>
                  <a:lnTo>
                    <a:pt x="176" y="11"/>
                  </a:lnTo>
                  <a:lnTo>
                    <a:pt x="88" y="55"/>
                  </a:lnTo>
                  <a:lnTo>
                    <a:pt x="33" y="99"/>
                  </a:lnTo>
                  <a:lnTo>
                    <a:pt x="0" y="166"/>
                  </a:lnTo>
                  <a:lnTo>
                    <a:pt x="0" y="276"/>
                  </a:lnTo>
                  <a:lnTo>
                    <a:pt x="44" y="364"/>
                  </a:lnTo>
                  <a:lnTo>
                    <a:pt x="77" y="397"/>
                  </a:lnTo>
                  <a:lnTo>
                    <a:pt x="143" y="430"/>
                  </a:lnTo>
                  <a:lnTo>
                    <a:pt x="220" y="453"/>
                  </a:lnTo>
                  <a:lnTo>
                    <a:pt x="330" y="4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40"/>
            <p:cNvSpPr>
              <a:spLocks/>
            </p:cNvSpPr>
            <p:nvPr/>
          </p:nvSpPr>
          <p:spPr bwMode="auto">
            <a:xfrm>
              <a:off x="8672" y="15730"/>
              <a:ext cx="704" cy="817"/>
            </a:xfrm>
            <a:custGeom>
              <a:avLst/>
              <a:gdLst/>
              <a:ahLst/>
              <a:cxnLst>
                <a:cxn ang="0">
                  <a:pos x="374" y="453"/>
                </a:cxn>
                <a:cxn ang="0">
                  <a:pos x="583" y="596"/>
                </a:cxn>
                <a:cxn ang="0">
                  <a:pos x="605" y="607"/>
                </a:cxn>
                <a:cxn ang="0">
                  <a:pos x="616" y="629"/>
                </a:cxn>
                <a:cxn ang="0">
                  <a:pos x="638" y="640"/>
                </a:cxn>
                <a:cxn ang="0">
                  <a:pos x="671" y="640"/>
                </a:cxn>
                <a:cxn ang="0">
                  <a:pos x="682" y="629"/>
                </a:cxn>
                <a:cxn ang="0">
                  <a:pos x="704" y="585"/>
                </a:cxn>
                <a:cxn ang="0">
                  <a:pos x="704" y="574"/>
                </a:cxn>
                <a:cxn ang="0">
                  <a:pos x="671" y="541"/>
                </a:cxn>
                <a:cxn ang="0">
                  <a:pos x="396" y="409"/>
                </a:cxn>
                <a:cxn ang="0">
                  <a:pos x="660" y="276"/>
                </a:cxn>
                <a:cxn ang="0">
                  <a:pos x="671" y="276"/>
                </a:cxn>
                <a:cxn ang="0">
                  <a:pos x="693" y="254"/>
                </a:cxn>
                <a:cxn ang="0">
                  <a:pos x="704" y="232"/>
                </a:cxn>
                <a:cxn ang="0">
                  <a:pos x="693" y="199"/>
                </a:cxn>
                <a:cxn ang="0">
                  <a:pos x="649" y="177"/>
                </a:cxn>
                <a:cxn ang="0">
                  <a:pos x="638" y="177"/>
                </a:cxn>
                <a:cxn ang="0">
                  <a:pos x="616" y="199"/>
                </a:cxn>
                <a:cxn ang="0">
                  <a:pos x="374" y="376"/>
                </a:cxn>
                <a:cxn ang="0">
                  <a:pos x="396" y="67"/>
                </a:cxn>
                <a:cxn ang="0">
                  <a:pos x="396" y="33"/>
                </a:cxn>
                <a:cxn ang="0">
                  <a:pos x="385" y="11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308" y="22"/>
                </a:cxn>
                <a:cxn ang="0">
                  <a:pos x="308" y="67"/>
                </a:cxn>
                <a:cxn ang="0">
                  <a:pos x="330" y="376"/>
                </a:cxn>
                <a:cxn ang="0">
                  <a:pos x="88" y="199"/>
                </a:cxn>
                <a:cxn ang="0">
                  <a:pos x="66" y="177"/>
                </a:cxn>
                <a:cxn ang="0">
                  <a:pos x="33" y="177"/>
                </a:cxn>
                <a:cxn ang="0">
                  <a:pos x="22" y="188"/>
                </a:cxn>
                <a:cxn ang="0">
                  <a:pos x="0" y="232"/>
                </a:cxn>
                <a:cxn ang="0">
                  <a:pos x="0" y="254"/>
                </a:cxn>
                <a:cxn ang="0">
                  <a:pos x="11" y="265"/>
                </a:cxn>
                <a:cxn ang="0">
                  <a:pos x="33" y="276"/>
                </a:cxn>
                <a:cxn ang="0">
                  <a:pos x="44" y="276"/>
                </a:cxn>
                <a:cxn ang="0">
                  <a:pos x="308" y="409"/>
                </a:cxn>
                <a:cxn ang="0">
                  <a:pos x="44" y="541"/>
                </a:cxn>
                <a:cxn ang="0">
                  <a:pos x="33" y="541"/>
                </a:cxn>
                <a:cxn ang="0">
                  <a:pos x="11" y="552"/>
                </a:cxn>
                <a:cxn ang="0">
                  <a:pos x="11" y="563"/>
                </a:cxn>
                <a:cxn ang="0">
                  <a:pos x="0" y="585"/>
                </a:cxn>
                <a:cxn ang="0">
                  <a:pos x="22" y="629"/>
                </a:cxn>
                <a:cxn ang="0">
                  <a:pos x="33" y="640"/>
                </a:cxn>
                <a:cxn ang="0">
                  <a:pos x="66" y="640"/>
                </a:cxn>
                <a:cxn ang="0">
                  <a:pos x="88" y="618"/>
                </a:cxn>
                <a:cxn ang="0">
                  <a:pos x="330" y="442"/>
                </a:cxn>
                <a:cxn ang="0">
                  <a:pos x="308" y="762"/>
                </a:cxn>
                <a:cxn ang="0">
                  <a:pos x="308" y="795"/>
                </a:cxn>
                <a:cxn ang="0">
                  <a:pos x="330" y="817"/>
                </a:cxn>
                <a:cxn ang="0">
                  <a:pos x="374" y="817"/>
                </a:cxn>
                <a:cxn ang="0">
                  <a:pos x="396" y="795"/>
                </a:cxn>
                <a:cxn ang="0">
                  <a:pos x="396" y="751"/>
                </a:cxn>
                <a:cxn ang="0">
                  <a:pos x="374" y="453"/>
                </a:cxn>
              </a:cxnLst>
              <a:rect l="0" t="0" r="r" b="b"/>
              <a:pathLst>
                <a:path w="704" h="817">
                  <a:moveTo>
                    <a:pt x="374" y="453"/>
                  </a:moveTo>
                  <a:lnTo>
                    <a:pt x="583" y="596"/>
                  </a:lnTo>
                  <a:lnTo>
                    <a:pt x="605" y="607"/>
                  </a:lnTo>
                  <a:lnTo>
                    <a:pt x="616" y="629"/>
                  </a:lnTo>
                  <a:lnTo>
                    <a:pt x="638" y="640"/>
                  </a:lnTo>
                  <a:lnTo>
                    <a:pt x="671" y="640"/>
                  </a:lnTo>
                  <a:lnTo>
                    <a:pt x="682" y="629"/>
                  </a:lnTo>
                  <a:lnTo>
                    <a:pt x="704" y="585"/>
                  </a:lnTo>
                  <a:lnTo>
                    <a:pt x="704" y="574"/>
                  </a:lnTo>
                  <a:lnTo>
                    <a:pt x="671" y="541"/>
                  </a:lnTo>
                  <a:lnTo>
                    <a:pt x="396" y="409"/>
                  </a:lnTo>
                  <a:lnTo>
                    <a:pt x="660" y="276"/>
                  </a:lnTo>
                  <a:lnTo>
                    <a:pt x="671" y="276"/>
                  </a:lnTo>
                  <a:lnTo>
                    <a:pt x="693" y="254"/>
                  </a:lnTo>
                  <a:lnTo>
                    <a:pt x="704" y="232"/>
                  </a:lnTo>
                  <a:lnTo>
                    <a:pt x="693" y="199"/>
                  </a:lnTo>
                  <a:lnTo>
                    <a:pt x="649" y="177"/>
                  </a:lnTo>
                  <a:lnTo>
                    <a:pt x="638" y="177"/>
                  </a:lnTo>
                  <a:lnTo>
                    <a:pt x="616" y="199"/>
                  </a:lnTo>
                  <a:lnTo>
                    <a:pt x="374" y="376"/>
                  </a:lnTo>
                  <a:lnTo>
                    <a:pt x="396" y="67"/>
                  </a:lnTo>
                  <a:lnTo>
                    <a:pt x="396" y="33"/>
                  </a:lnTo>
                  <a:lnTo>
                    <a:pt x="385" y="11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308" y="22"/>
                  </a:lnTo>
                  <a:lnTo>
                    <a:pt x="308" y="67"/>
                  </a:lnTo>
                  <a:lnTo>
                    <a:pt x="330" y="376"/>
                  </a:lnTo>
                  <a:lnTo>
                    <a:pt x="88" y="199"/>
                  </a:lnTo>
                  <a:lnTo>
                    <a:pt x="66" y="177"/>
                  </a:lnTo>
                  <a:lnTo>
                    <a:pt x="33" y="177"/>
                  </a:lnTo>
                  <a:lnTo>
                    <a:pt x="22" y="188"/>
                  </a:lnTo>
                  <a:lnTo>
                    <a:pt x="0" y="232"/>
                  </a:lnTo>
                  <a:lnTo>
                    <a:pt x="0" y="254"/>
                  </a:lnTo>
                  <a:lnTo>
                    <a:pt x="11" y="265"/>
                  </a:lnTo>
                  <a:lnTo>
                    <a:pt x="33" y="276"/>
                  </a:lnTo>
                  <a:lnTo>
                    <a:pt x="44" y="276"/>
                  </a:lnTo>
                  <a:lnTo>
                    <a:pt x="308" y="409"/>
                  </a:lnTo>
                  <a:lnTo>
                    <a:pt x="44" y="541"/>
                  </a:lnTo>
                  <a:lnTo>
                    <a:pt x="33" y="541"/>
                  </a:lnTo>
                  <a:lnTo>
                    <a:pt x="11" y="552"/>
                  </a:lnTo>
                  <a:lnTo>
                    <a:pt x="11" y="563"/>
                  </a:lnTo>
                  <a:lnTo>
                    <a:pt x="0" y="585"/>
                  </a:lnTo>
                  <a:lnTo>
                    <a:pt x="22" y="629"/>
                  </a:lnTo>
                  <a:lnTo>
                    <a:pt x="33" y="640"/>
                  </a:lnTo>
                  <a:lnTo>
                    <a:pt x="66" y="640"/>
                  </a:lnTo>
                  <a:lnTo>
                    <a:pt x="88" y="618"/>
                  </a:lnTo>
                  <a:lnTo>
                    <a:pt x="330" y="442"/>
                  </a:lnTo>
                  <a:lnTo>
                    <a:pt x="308" y="762"/>
                  </a:lnTo>
                  <a:lnTo>
                    <a:pt x="308" y="795"/>
                  </a:lnTo>
                  <a:lnTo>
                    <a:pt x="330" y="817"/>
                  </a:lnTo>
                  <a:lnTo>
                    <a:pt x="374" y="817"/>
                  </a:lnTo>
                  <a:lnTo>
                    <a:pt x="396" y="795"/>
                  </a:lnTo>
                  <a:lnTo>
                    <a:pt x="396" y="751"/>
                  </a:lnTo>
                  <a:lnTo>
                    <a:pt x="374" y="4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41"/>
            <p:cNvSpPr>
              <a:spLocks noEditPoints="1"/>
            </p:cNvSpPr>
            <p:nvPr/>
          </p:nvSpPr>
          <p:spPr bwMode="auto">
            <a:xfrm>
              <a:off x="10520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72" y="55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72" y="55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42"/>
            <p:cNvSpPr>
              <a:spLocks/>
            </p:cNvSpPr>
            <p:nvPr/>
          </p:nvSpPr>
          <p:spPr bwMode="auto">
            <a:xfrm>
              <a:off x="11367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43"/>
            <p:cNvSpPr>
              <a:spLocks/>
            </p:cNvSpPr>
            <p:nvPr/>
          </p:nvSpPr>
          <p:spPr bwMode="auto">
            <a:xfrm>
              <a:off x="12269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44"/>
            <p:cNvSpPr>
              <a:spLocks/>
            </p:cNvSpPr>
            <p:nvPr/>
          </p:nvSpPr>
          <p:spPr bwMode="auto">
            <a:xfrm>
              <a:off x="13303" y="15190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545"/>
            <p:cNvSpPr>
              <a:spLocks/>
            </p:cNvSpPr>
            <p:nvPr/>
          </p:nvSpPr>
          <p:spPr bwMode="auto">
            <a:xfrm>
              <a:off x="13952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546"/>
            <p:cNvSpPr>
              <a:spLocks/>
            </p:cNvSpPr>
            <p:nvPr/>
          </p:nvSpPr>
          <p:spPr bwMode="auto">
            <a:xfrm>
              <a:off x="15019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47"/>
            <p:cNvSpPr>
              <a:spLocks noEditPoints="1"/>
            </p:cNvSpPr>
            <p:nvPr/>
          </p:nvSpPr>
          <p:spPr bwMode="auto">
            <a:xfrm>
              <a:off x="16328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48"/>
            <p:cNvSpPr>
              <a:spLocks noEditPoints="1"/>
            </p:cNvSpPr>
            <p:nvPr/>
          </p:nvSpPr>
          <p:spPr bwMode="auto">
            <a:xfrm>
              <a:off x="18286" y="15775"/>
              <a:ext cx="726" cy="860"/>
            </a:xfrm>
            <a:custGeom>
              <a:avLst/>
              <a:gdLst/>
              <a:ahLst/>
              <a:cxnLst>
                <a:cxn ang="0">
                  <a:pos x="264" y="397"/>
                </a:cxn>
                <a:cxn ang="0">
                  <a:pos x="341" y="397"/>
                </a:cxn>
                <a:cxn ang="0">
                  <a:pos x="451" y="386"/>
                </a:cxn>
                <a:cxn ang="0">
                  <a:pos x="561" y="353"/>
                </a:cxn>
                <a:cxn ang="0">
                  <a:pos x="638" y="308"/>
                </a:cxn>
                <a:cxn ang="0">
                  <a:pos x="682" y="242"/>
                </a:cxn>
                <a:cxn ang="0">
                  <a:pos x="693" y="198"/>
                </a:cxn>
                <a:cxn ang="0">
                  <a:pos x="693" y="165"/>
                </a:cxn>
                <a:cxn ang="0">
                  <a:pos x="682" y="99"/>
                </a:cxn>
                <a:cxn ang="0">
                  <a:pos x="649" y="44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5"/>
                </a:cxn>
                <a:cxn ang="0">
                  <a:pos x="165" y="132"/>
                </a:cxn>
                <a:cxn ang="0">
                  <a:pos x="77" y="231"/>
                </a:cxn>
                <a:cxn ang="0">
                  <a:pos x="22" y="364"/>
                </a:cxn>
                <a:cxn ang="0">
                  <a:pos x="0" y="518"/>
                </a:cxn>
                <a:cxn ang="0">
                  <a:pos x="22" y="651"/>
                </a:cxn>
                <a:cxn ang="0">
                  <a:pos x="77" y="761"/>
                </a:cxn>
                <a:cxn ang="0">
                  <a:pos x="176" y="827"/>
                </a:cxn>
                <a:cxn ang="0">
                  <a:pos x="297" y="860"/>
                </a:cxn>
                <a:cxn ang="0">
                  <a:pos x="440" y="838"/>
                </a:cxn>
                <a:cxn ang="0">
                  <a:pos x="561" y="783"/>
                </a:cxn>
                <a:cxn ang="0">
                  <a:pos x="649" y="728"/>
                </a:cxn>
                <a:cxn ang="0">
                  <a:pos x="704" y="662"/>
                </a:cxn>
                <a:cxn ang="0">
                  <a:pos x="726" y="640"/>
                </a:cxn>
                <a:cxn ang="0">
                  <a:pos x="715" y="617"/>
                </a:cxn>
                <a:cxn ang="0">
                  <a:pos x="704" y="606"/>
                </a:cxn>
                <a:cxn ang="0">
                  <a:pos x="693" y="606"/>
                </a:cxn>
                <a:cxn ang="0">
                  <a:pos x="693" y="617"/>
                </a:cxn>
                <a:cxn ang="0">
                  <a:pos x="682" y="628"/>
                </a:cxn>
                <a:cxn ang="0">
                  <a:pos x="583" y="717"/>
                </a:cxn>
                <a:cxn ang="0">
                  <a:pos x="484" y="772"/>
                </a:cxn>
                <a:cxn ang="0">
                  <a:pos x="396" y="805"/>
                </a:cxn>
                <a:cxn ang="0">
                  <a:pos x="330" y="816"/>
                </a:cxn>
                <a:cxn ang="0">
                  <a:pos x="297" y="816"/>
                </a:cxn>
                <a:cxn ang="0">
                  <a:pos x="220" y="805"/>
                </a:cxn>
                <a:cxn ang="0">
                  <a:pos x="176" y="761"/>
                </a:cxn>
                <a:cxn ang="0">
                  <a:pos x="154" y="706"/>
                </a:cxn>
                <a:cxn ang="0">
                  <a:pos x="143" y="640"/>
                </a:cxn>
                <a:cxn ang="0">
                  <a:pos x="132" y="595"/>
                </a:cxn>
                <a:cxn ang="0">
                  <a:pos x="132" y="562"/>
                </a:cxn>
                <a:cxn ang="0">
                  <a:pos x="143" y="496"/>
                </a:cxn>
                <a:cxn ang="0">
                  <a:pos x="165" y="397"/>
                </a:cxn>
                <a:cxn ang="0">
                  <a:pos x="264" y="397"/>
                </a:cxn>
                <a:cxn ang="0">
                  <a:pos x="176" y="353"/>
                </a:cxn>
                <a:cxn ang="0">
                  <a:pos x="220" y="231"/>
                </a:cxn>
                <a:cxn ang="0">
                  <a:pos x="286" y="143"/>
                </a:cxn>
                <a:cxn ang="0">
                  <a:pos x="341" y="88"/>
                </a:cxn>
                <a:cxn ang="0">
                  <a:pos x="407" y="55"/>
                </a:cxn>
                <a:cxn ang="0">
                  <a:pos x="462" y="44"/>
                </a:cxn>
                <a:cxn ang="0">
                  <a:pos x="539" y="44"/>
                </a:cxn>
                <a:cxn ang="0">
                  <a:pos x="561" y="55"/>
                </a:cxn>
                <a:cxn ang="0">
                  <a:pos x="594" y="77"/>
                </a:cxn>
                <a:cxn ang="0">
                  <a:pos x="616" y="99"/>
                </a:cxn>
                <a:cxn ang="0">
                  <a:pos x="638" y="165"/>
                </a:cxn>
                <a:cxn ang="0">
                  <a:pos x="616" y="242"/>
                </a:cxn>
                <a:cxn ang="0">
                  <a:pos x="550" y="297"/>
                </a:cxn>
                <a:cxn ang="0">
                  <a:pos x="473" y="331"/>
                </a:cxn>
                <a:cxn ang="0">
                  <a:pos x="385" y="353"/>
                </a:cxn>
                <a:cxn ang="0">
                  <a:pos x="253" y="353"/>
                </a:cxn>
                <a:cxn ang="0">
                  <a:pos x="176" y="353"/>
                </a:cxn>
              </a:cxnLst>
              <a:rect l="0" t="0" r="r" b="b"/>
              <a:pathLst>
                <a:path w="726" h="860">
                  <a:moveTo>
                    <a:pt x="264" y="397"/>
                  </a:moveTo>
                  <a:lnTo>
                    <a:pt x="341" y="397"/>
                  </a:lnTo>
                  <a:lnTo>
                    <a:pt x="451" y="386"/>
                  </a:lnTo>
                  <a:lnTo>
                    <a:pt x="561" y="353"/>
                  </a:lnTo>
                  <a:lnTo>
                    <a:pt x="638" y="308"/>
                  </a:lnTo>
                  <a:lnTo>
                    <a:pt x="682" y="242"/>
                  </a:lnTo>
                  <a:lnTo>
                    <a:pt x="693" y="198"/>
                  </a:lnTo>
                  <a:lnTo>
                    <a:pt x="693" y="165"/>
                  </a:lnTo>
                  <a:lnTo>
                    <a:pt x="682" y="99"/>
                  </a:lnTo>
                  <a:lnTo>
                    <a:pt x="649" y="44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5"/>
                  </a:lnTo>
                  <a:lnTo>
                    <a:pt x="165" y="132"/>
                  </a:lnTo>
                  <a:lnTo>
                    <a:pt x="77" y="231"/>
                  </a:lnTo>
                  <a:lnTo>
                    <a:pt x="22" y="364"/>
                  </a:lnTo>
                  <a:lnTo>
                    <a:pt x="0" y="518"/>
                  </a:lnTo>
                  <a:lnTo>
                    <a:pt x="22" y="651"/>
                  </a:lnTo>
                  <a:lnTo>
                    <a:pt x="77" y="761"/>
                  </a:lnTo>
                  <a:lnTo>
                    <a:pt x="176" y="827"/>
                  </a:lnTo>
                  <a:lnTo>
                    <a:pt x="297" y="860"/>
                  </a:lnTo>
                  <a:lnTo>
                    <a:pt x="440" y="838"/>
                  </a:lnTo>
                  <a:lnTo>
                    <a:pt x="561" y="783"/>
                  </a:lnTo>
                  <a:lnTo>
                    <a:pt x="649" y="728"/>
                  </a:lnTo>
                  <a:lnTo>
                    <a:pt x="704" y="662"/>
                  </a:lnTo>
                  <a:lnTo>
                    <a:pt x="726" y="640"/>
                  </a:lnTo>
                  <a:lnTo>
                    <a:pt x="715" y="617"/>
                  </a:lnTo>
                  <a:lnTo>
                    <a:pt x="704" y="606"/>
                  </a:lnTo>
                  <a:lnTo>
                    <a:pt x="693" y="606"/>
                  </a:lnTo>
                  <a:lnTo>
                    <a:pt x="693" y="617"/>
                  </a:lnTo>
                  <a:lnTo>
                    <a:pt x="682" y="628"/>
                  </a:lnTo>
                  <a:lnTo>
                    <a:pt x="583" y="717"/>
                  </a:lnTo>
                  <a:lnTo>
                    <a:pt x="484" y="772"/>
                  </a:lnTo>
                  <a:lnTo>
                    <a:pt x="396" y="805"/>
                  </a:lnTo>
                  <a:lnTo>
                    <a:pt x="330" y="816"/>
                  </a:lnTo>
                  <a:lnTo>
                    <a:pt x="297" y="816"/>
                  </a:lnTo>
                  <a:lnTo>
                    <a:pt x="220" y="805"/>
                  </a:lnTo>
                  <a:lnTo>
                    <a:pt x="176" y="761"/>
                  </a:lnTo>
                  <a:lnTo>
                    <a:pt x="154" y="706"/>
                  </a:lnTo>
                  <a:lnTo>
                    <a:pt x="143" y="640"/>
                  </a:lnTo>
                  <a:lnTo>
                    <a:pt x="132" y="595"/>
                  </a:lnTo>
                  <a:lnTo>
                    <a:pt x="132" y="562"/>
                  </a:lnTo>
                  <a:lnTo>
                    <a:pt x="143" y="496"/>
                  </a:lnTo>
                  <a:lnTo>
                    <a:pt x="165" y="397"/>
                  </a:lnTo>
                  <a:lnTo>
                    <a:pt x="264" y="397"/>
                  </a:lnTo>
                  <a:close/>
                  <a:moveTo>
                    <a:pt x="176" y="353"/>
                  </a:moveTo>
                  <a:lnTo>
                    <a:pt x="220" y="231"/>
                  </a:lnTo>
                  <a:lnTo>
                    <a:pt x="286" y="143"/>
                  </a:lnTo>
                  <a:lnTo>
                    <a:pt x="341" y="88"/>
                  </a:lnTo>
                  <a:lnTo>
                    <a:pt x="407" y="55"/>
                  </a:lnTo>
                  <a:lnTo>
                    <a:pt x="462" y="44"/>
                  </a:lnTo>
                  <a:lnTo>
                    <a:pt x="539" y="44"/>
                  </a:lnTo>
                  <a:lnTo>
                    <a:pt x="561" y="55"/>
                  </a:lnTo>
                  <a:lnTo>
                    <a:pt x="594" y="77"/>
                  </a:lnTo>
                  <a:lnTo>
                    <a:pt x="616" y="99"/>
                  </a:lnTo>
                  <a:lnTo>
                    <a:pt x="638" y="165"/>
                  </a:lnTo>
                  <a:lnTo>
                    <a:pt x="616" y="242"/>
                  </a:lnTo>
                  <a:lnTo>
                    <a:pt x="550" y="297"/>
                  </a:lnTo>
                  <a:lnTo>
                    <a:pt x="473" y="331"/>
                  </a:lnTo>
                  <a:lnTo>
                    <a:pt x="385" y="353"/>
                  </a:lnTo>
                  <a:lnTo>
                    <a:pt x="253" y="353"/>
                  </a:lnTo>
                  <a:lnTo>
                    <a:pt x="176" y="3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49"/>
            <p:cNvSpPr>
              <a:spLocks/>
            </p:cNvSpPr>
            <p:nvPr/>
          </p:nvSpPr>
          <p:spPr bwMode="auto">
            <a:xfrm>
              <a:off x="19133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209" y="827"/>
                </a:cxn>
                <a:cxn ang="0">
                  <a:pos x="231" y="772"/>
                </a:cxn>
                <a:cxn ang="0">
                  <a:pos x="286" y="551"/>
                </a:cxn>
                <a:cxn ang="0">
                  <a:pos x="319" y="430"/>
                </a:cxn>
                <a:cxn ang="0">
                  <a:pos x="352" y="264"/>
                </a:cxn>
                <a:cxn ang="0">
                  <a:pos x="418" y="154"/>
                </a:cxn>
                <a:cxn ang="0">
                  <a:pos x="462" y="99"/>
                </a:cxn>
                <a:cxn ang="0">
                  <a:pos x="495" y="77"/>
                </a:cxn>
                <a:cxn ang="0">
                  <a:pos x="572" y="44"/>
                </a:cxn>
                <a:cxn ang="0">
                  <a:pos x="671" y="55"/>
                </a:cxn>
                <a:cxn ang="0">
                  <a:pos x="693" y="66"/>
                </a:cxn>
                <a:cxn ang="0">
                  <a:pos x="627" y="99"/>
                </a:cxn>
                <a:cxn ang="0">
                  <a:pos x="594" y="165"/>
                </a:cxn>
                <a:cxn ang="0">
                  <a:pos x="605" y="198"/>
                </a:cxn>
                <a:cxn ang="0">
                  <a:pos x="638" y="231"/>
                </a:cxn>
                <a:cxn ang="0">
                  <a:pos x="770" y="165"/>
                </a:cxn>
                <a:cxn ang="0">
                  <a:pos x="748" y="55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63" y="99"/>
                </a:cxn>
                <a:cxn ang="0">
                  <a:pos x="297" y="22"/>
                </a:cxn>
                <a:cxn ang="0">
                  <a:pos x="198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33" y="165"/>
                </a:cxn>
                <a:cxn ang="0">
                  <a:pos x="11" y="264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20" y="44"/>
                </a:cxn>
                <a:cxn ang="0">
                  <a:pos x="253" y="88"/>
                </a:cxn>
                <a:cxn ang="0">
                  <a:pos x="242" y="187"/>
                </a:cxn>
                <a:cxn ang="0">
                  <a:pos x="231" y="242"/>
                </a:cxn>
                <a:cxn ang="0">
                  <a:pos x="110" y="728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76" y="860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93" y="55"/>
                  </a:lnTo>
                  <a:lnTo>
                    <a:pt x="693" y="66"/>
                  </a:lnTo>
                  <a:lnTo>
                    <a:pt x="660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04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63" y="99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33" y="165"/>
                  </a:lnTo>
                  <a:lnTo>
                    <a:pt x="22" y="220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20" y="44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50"/>
            <p:cNvSpPr>
              <a:spLocks/>
            </p:cNvSpPr>
            <p:nvPr/>
          </p:nvSpPr>
          <p:spPr bwMode="auto">
            <a:xfrm>
              <a:off x="20035" y="15775"/>
              <a:ext cx="770" cy="860"/>
            </a:xfrm>
            <a:custGeom>
              <a:avLst/>
              <a:gdLst/>
              <a:ahLst/>
              <a:cxnLst>
                <a:cxn ang="0">
                  <a:pos x="110" y="750"/>
                </a:cxn>
                <a:cxn ang="0">
                  <a:pos x="99" y="827"/>
                </a:cxn>
                <a:cxn ang="0">
                  <a:pos x="132" y="860"/>
                </a:cxn>
                <a:cxn ang="0">
                  <a:pos x="187" y="849"/>
                </a:cxn>
                <a:cxn ang="0">
                  <a:pos x="220" y="805"/>
                </a:cxn>
                <a:cxn ang="0">
                  <a:pos x="242" y="706"/>
                </a:cxn>
                <a:cxn ang="0">
                  <a:pos x="297" y="507"/>
                </a:cxn>
                <a:cxn ang="0">
                  <a:pos x="341" y="331"/>
                </a:cxn>
                <a:cxn ang="0">
                  <a:pos x="374" y="220"/>
                </a:cxn>
                <a:cxn ang="0">
                  <a:pos x="440" y="132"/>
                </a:cxn>
                <a:cxn ang="0">
                  <a:pos x="473" y="88"/>
                </a:cxn>
                <a:cxn ang="0">
                  <a:pos x="528" y="55"/>
                </a:cxn>
                <a:cxn ang="0">
                  <a:pos x="649" y="44"/>
                </a:cxn>
                <a:cxn ang="0">
                  <a:pos x="682" y="55"/>
                </a:cxn>
                <a:cxn ang="0">
                  <a:pos x="649" y="77"/>
                </a:cxn>
                <a:cxn ang="0">
                  <a:pos x="605" y="132"/>
                </a:cxn>
                <a:cxn ang="0">
                  <a:pos x="594" y="187"/>
                </a:cxn>
                <a:cxn ang="0">
                  <a:pos x="616" y="220"/>
                </a:cxn>
                <a:cxn ang="0">
                  <a:pos x="704" y="231"/>
                </a:cxn>
                <a:cxn ang="0">
                  <a:pos x="770" y="88"/>
                </a:cxn>
                <a:cxn ang="0">
                  <a:pos x="726" y="33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99"/>
                </a:cxn>
                <a:cxn ang="0">
                  <a:pos x="330" y="55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4"/>
                </a:cxn>
                <a:cxn ang="0">
                  <a:pos x="66" y="88"/>
                </a:cxn>
                <a:cxn ang="0">
                  <a:pos x="11" y="220"/>
                </a:cxn>
                <a:cxn ang="0">
                  <a:pos x="0" y="297"/>
                </a:cxn>
                <a:cxn ang="0">
                  <a:pos x="44" y="308"/>
                </a:cxn>
                <a:cxn ang="0">
                  <a:pos x="55" y="264"/>
                </a:cxn>
                <a:cxn ang="0">
                  <a:pos x="132" y="66"/>
                </a:cxn>
                <a:cxn ang="0">
                  <a:pos x="209" y="44"/>
                </a:cxn>
                <a:cxn ang="0">
                  <a:pos x="242" y="66"/>
                </a:cxn>
                <a:cxn ang="0">
                  <a:pos x="253" y="165"/>
                </a:cxn>
                <a:cxn ang="0">
                  <a:pos x="242" y="209"/>
                </a:cxn>
                <a:cxn ang="0">
                  <a:pos x="220" y="286"/>
                </a:cxn>
              </a:cxnLst>
              <a:rect l="0" t="0" r="r" b="b"/>
              <a:pathLst>
                <a:path w="770" h="860">
                  <a:moveTo>
                    <a:pt x="110" y="728"/>
                  </a:moveTo>
                  <a:lnTo>
                    <a:pt x="110" y="750"/>
                  </a:lnTo>
                  <a:lnTo>
                    <a:pt x="99" y="772"/>
                  </a:lnTo>
                  <a:lnTo>
                    <a:pt x="99" y="827"/>
                  </a:lnTo>
                  <a:lnTo>
                    <a:pt x="110" y="849"/>
                  </a:lnTo>
                  <a:lnTo>
                    <a:pt x="132" y="860"/>
                  </a:lnTo>
                  <a:lnTo>
                    <a:pt x="165" y="860"/>
                  </a:lnTo>
                  <a:lnTo>
                    <a:pt x="187" y="849"/>
                  </a:lnTo>
                  <a:lnTo>
                    <a:pt x="209" y="827"/>
                  </a:lnTo>
                  <a:lnTo>
                    <a:pt x="220" y="805"/>
                  </a:lnTo>
                  <a:lnTo>
                    <a:pt x="231" y="772"/>
                  </a:lnTo>
                  <a:lnTo>
                    <a:pt x="242" y="706"/>
                  </a:lnTo>
                  <a:lnTo>
                    <a:pt x="286" y="551"/>
                  </a:lnTo>
                  <a:lnTo>
                    <a:pt x="297" y="507"/>
                  </a:lnTo>
                  <a:lnTo>
                    <a:pt x="319" y="430"/>
                  </a:lnTo>
                  <a:lnTo>
                    <a:pt x="341" y="331"/>
                  </a:lnTo>
                  <a:lnTo>
                    <a:pt x="352" y="264"/>
                  </a:lnTo>
                  <a:lnTo>
                    <a:pt x="374" y="220"/>
                  </a:lnTo>
                  <a:lnTo>
                    <a:pt x="418" y="154"/>
                  </a:lnTo>
                  <a:lnTo>
                    <a:pt x="440" y="132"/>
                  </a:lnTo>
                  <a:lnTo>
                    <a:pt x="462" y="99"/>
                  </a:lnTo>
                  <a:lnTo>
                    <a:pt x="473" y="88"/>
                  </a:lnTo>
                  <a:lnTo>
                    <a:pt x="495" y="77"/>
                  </a:lnTo>
                  <a:lnTo>
                    <a:pt x="528" y="55"/>
                  </a:lnTo>
                  <a:lnTo>
                    <a:pt x="572" y="44"/>
                  </a:lnTo>
                  <a:lnTo>
                    <a:pt x="649" y="44"/>
                  </a:lnTo>
                  <a:lnTo>
                    <a:pt x="671" y="55"/>
                  </a:lnTo>
                  <a:lnTo>
                    <a:pt x="682" y="55"/>
                  </a:lnTo>
                  <a:lnTo>
                    <a:pt x="693" y="66"/>
                  </a:lnTo>
                  <a:lnTo>
                    <a:pt x="649" y="77"/>
                  </a:lnTo>
                  <a:lnTo>
                    <a:pt x="627" y="99"/>
                  </a:lnTo>
                  <a:lnTo>
                    <a:pt x="605" y="132"/>
                  </a:lnTo>
                  <a:lnTo>
                    <a:pt x="594" y="165"/>
                  </a:lnTo>
                  <a:lnTo>
                    <a:pt x="594" y="187"/>
                  </a:lnTo>
                  <a:lnTo>
                    <a:pt x="605" y="198"/>
                  </a:lnTo>
                  <a:lnTo>
                    <a:pt x="616" y="220"/>
                  </a:lnTo>
                  <a:lnTo>
                    <a:pt x="638" y="231"/>
                  </a:lnTo>
                  <a:lnTo>
                    <a:pt x="704" y="231"/>
                  </a:lnTo>
                  <a:lnTo>
                    <a:pt x="770" y="165"/>
                  </a:lnTo>
                  <a:lnTo>
                    <a:pt x="770" y="88"/>
                  </a:lnTo>
                  <a:lnTo>
                    <a:pt x="748" y="55"/>
                  </a:lnTo>
                  <a:lnTo>
                    <a:pt x="726" y="33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5"/>
                  </a:lnTo>
                  <a:lnTo>
                    <a:pt x="407" y="99"/>
                  </a:lnTo>
                  <a:lnTo>
                    <a:pt x="374" y="143"/>
                  </a:lnTo>
                  <a:lnTo>
                    <a:pt x="330" y="55"/>
                  </a:lnTo>
                  <a:lnTo>
                    <a:pt x="297" y="22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2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66" y="88"/>
                  </a:lnTo>
                  <a:lnTo>
                    <a:pt x="55" y="110"/>
                  </a:lnTo>
                  <a:lnTo>
                    <a:pt x="11" y="220"/>
                  </a:lnTo>
                  <a:lnTo>
                    <a:pt x="0" y="264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86"/>
                  </a:lnTo>
                  <a:lnTo>
                    <a:pt x="55" y="264"/>
                  </a:lnTo>
                  <a:lnTo>
                    <a:pt x="88" y="143"/>
                  </a:lnTo>
                  <a:lnTo>
                    <a:pt x="132" y="66"/>
                  </a:lnTo>
                  <a:lnTo>
                    <a:pt x="198" y="44"/>
                  </a:lnTo>
                  <a:lnTo>
                    <a:pt x="209" y="44"/>
                  </a:lnTo>
                  <a:lnTo>
                    <a:pt x="231" y="55"/>
                  </a:lnTo>
                  <a:lnTo>
                    <a:pt x="242" y="66"/>
                  </a:lnTo>
                  <a:lnTo>
                    <a:pt x="253" y="88"/>
                  </a:lnTo>
                  <a:lnTo>
                    <a:pt x="253" y="165"/>
                  </a:lnTo>
                  <a:lnTo>
                    <a:pt x="242" y="187"/>
                  </a:lnTo>
                  <a:lnTo>
                    <a:pt x="242" y="209"/>
                  </a:lnTo>
                  <a:lnTo>
                    <a:pt x="231" y="242"/>
                  </a:lnTo>
                  <a:lnTo>
                    <a:pt x="220" y="286"/>
                  </a:lnTo>
                  <a:lnTo>
                    <a:pt x="110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51"/>
            <p:cNvSpPr>
              <a:spLocks/>
            </p:cNvSpPr>
            <p:nvPr/>
          </p:nvSpPr>
          <p:spPr bwMode="auto">
            <a:xfrm>
              <a:off x="21069" y="15190"/>
              <a:ext cx="439" cy="1898"/>
            </a:xfrm>
            <a:custGeom>
              <a:avLst/>
              <a:gdLst/>
              <a:ahLst/>
              <a:cxnLst>
                <a:cxn ang="0">
                  <a:pos x="439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8" y="33"/>
                </a:cxn>
                <a:cxn ang="0">
                  <a:pos x="439" y="33"/>
                </a:cxn>
                <a:cxn ang="0">
                  <a:pos x="439" y="11"/>
                </a:cxn>
                <a:cxn ang="0">
                  <a:pos x="428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5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8" y="1898"/>
                </a:cxn>
                <a:cxn ang="0">
                  <a:pos x="439" y="1887"/>
                </a:cxn>
                <a:cxn ang="0">
                  <a:pos x="439" y="1876"/>
                </a:cxn>
              </a:cxnLst>
              <a:rect l="0" t="0" r="r" b="b"/>
              <a:pathLst>
                <a:path w="439" h="1898">
                  <a:moveTo>
                    <a:pt x="439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8" y="33"/>
                  </a:lnTo>
                  <a:lnTo>
                    <a:pt x="439" y="33"/>
                  </a:lnTo>
                  <a:lnTo>
                    <a:pt x="439" y="11"/>
                  </a:lnTo>
                  <a:lnTo>
                    <a:pt x="428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5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8" y="1898"/>
                  </a:lnTo>
                  <a:lnTo>
                    <a:pt x="439" y="1887"/>
                  </a:lnTo>
                  <a:lnTo>
                    <a:pt x="439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552"/>
            <p:cNvSpPr>
              <a:spLocks/>
            </p:cNvSpPr>
            <p:nvPr/>
          </p:nvSpPr>
          <p:spPr bwMode="auto">
            <a:xfrm>
              <a:off x="21717" y="15300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5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5"/>
                  </a:lnTo>
                  <a:lnTo>
                    <a:pt x="693" y="475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53"/>
            <p:cNvSpPr>
              <a:spLocks/>
            </p:cNvSpPr>
            <p:nvPr/>
          </p:nvSpPr>
          <p:spPr bwMode="auto">
            <a:xfrm>
              <a:off x="22784" y="15190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5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5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54"/>
            <p:cNvSpPr>
              <a:spLocks/>
            </p:cNvSpPr>
            <p:nvPr/>
          </p:nvSpPr>
          <p:spPr bwMode="auto">
            <a:xfrm>
              <a:off x="24005" y="15510"/>
              <a:ext cx="1254" cy="1258"/>
            </a:xfrm>
            <a:custGeom>
              <a:avLst/>
              <a:gdLst/>
              <a:ahLst/>
              <a:cxnLst>
                <a:cxn ang="0">
                  <a:pos x="660" y="662"/>
                </a:cxn>
                <a:cxn ang="0">
                  <a:pos x="1243" y="662"/>
                </a:cxn>
                <a:cxn ang="0">
                  <a:pos x="1254" y="651"/>
                </a:cxn>
                <a:cxn ang="0">
                  <a:pos x="1254" y="607"/>
                </a:cxn>
                <a:cxn ang="0">
                  <a:pos x="1243" y="596"/>
                </a:cxn>
                <a:cxn ang="0">
                  <a:pos x="660" y="596"/>
                </a:cxn>
                <a:cxn ang="0">
                  <a:pos x="660" y="11"/>
                </a:cxn>
                <a:cxn ang="0">
                  <a:pos x="649" y="0"/>
                </a:cxn>
                <a:cxn ang="0">
                  <a:pos x="605" y="0"/>
                </a:cxn>
                <a:cxn ang="0">
                  <a:pos x="594" y="11"/>
                </a:cxn>
                <a:cxn ang="0">
                  <a:pos x="594" y="596"/>
                </a:cxn>
                <a:cxn ang="0">
                  <a:pos x="11" y="596"/>
                </a:cxn>
                <a:cxn ang="0">
                  <a:pos x="0" y="607"/>
                </a:cxn>
                <a:cxn ang="0">
                  <a:pos x="0" y="651"/>
                </a:cxn>
                <a:cxn ang="0">
                  <a:pos x="11" y="662"/>
                </a:cxn>
                <a:cxn ang="0">
                  <a:pos x="594" y="662"/>
                </a:cxn>
                <a:cxn ang="0">
                  <a:pos x="594" y="1247"/>
                </a:cxn>
                <a:cxn ang="0">
                  <a:pos x="605" y="1258"/>
                </a:cxn>
                <a:cxn ang="0">
                  <a:pos x="649" y="1258"/>
                </a:cxn>
                <a:cxn ang="0">
                  <a:pos x="660" y="1247"/>
                </a:cxn>
                <a:cxn ang="0">
                  <a:pos x="660" y="1202"/>
                </a:cxn>
                <a:cxn ang="0">
                  <a:pos x="660" y="662"/>
                </a:cxn>
              </a:cxnLst>
              <a:rect l="0" t="0" r="r" b="b"/>
              <a:pathLst>
                <a:path w="1254" h="1258">
                  <a:moveTo>
                    <a:pt x="660" y="662"/>
                  </a:moveTo>
                  <a:lnTo>
                    <a:pt x="1243" y="662"/>
                  </a:lnTo>
                  <a:lnTo>
                    <a:pt x="1254" y="651"/>
                  </a:lnTo>
                  <a:lnTo>
                    <a:pt x="1254" y="607"/>
                  </a:lnTo>
                  <a:lnTo>
                    <a:pt x="1243" y="596"/>
                  </a:lnTo>
                  <a:lnTo>
                    <a:pt x="660" y="596"/>
                  </a:lnTo>
                  <a:lnTo>
                    <a:pt x="660" y="11"/>
                  </a:lnTo>
                  <a:lnTo>
                    <a:pt x="649" y="0"/>
                  </a:lnTo>
                  <a:lnTo>
                    <a:pt x="605" y="0"/>
                  </a:lnTo>
                  <a:lnTo>
                    <a:pt x="594" y="11"/>
                  </a:lnTo>
                  <a:lnTo>
                    <a:pt x="594" y="596"/>
                  </a:lnTo>
                  <a:lnTo>
                    <a:pt x="11" y="596"/>
                  </a:lnTo>
                  <a:lnTo>
                    <a:pt x="0" y="607"/>
                  </a:lnTo>
                  <a:lnTo>
                    <a:pt x="0" y="651"/>
                  </a:lnTo>
                  <a:lnTo>
                    <a:pt x="11" y="662"/>
                  </a:lnTo>
                  <a:lnTo>
                    <a:pt x="594" y="662"/>
                  </a:lnTo>
                  <a:lnTo>
                    <a:pt x="594" y="1247"/>
                  </a:lnTo>
                  <a:lnTo>
                    <a:pt x="605" y="1258"/>
                  </a:lnTo>
                  <a:lnTo>
                    <a:pt x="649" y="1258"/>
                  </a:lnTo>
                  <a:lnTo>
                    <a:pt x="660" y="1247"/>
                  </a:lnTo>
                  <a:lnTo>
                    <a:pt x="660" y="1202"/>
                  </a:lnTo>
                  <a:lnTo>
                    <a:pt x="660" y="6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55"/>
            <p:cNvSpPr>
              <a:spLocks/>
            </p:cNvSpPr>
            <p:nvPr/>
          </p:nvSpPr>
          <p:spPr bwMode="auto">
            <a:xfrm>
              <a:off x="25941" y="15344"/>
              <a:ext cx="627" cy="1269"/>
            </a:xfrm>
            <a:custGeom>
              <a:avLst/>
              <a:gdLst/>
              <a:ahLst/>
              <a:cxnLst>
                <a:cxn ang="0">
                  <a:pos x="396" y="55"/>
                </a:cxn>
                <a:cxn ang="0">
                  <a:pos x="396" y="22"/>
                </a:cxn>
                <a:cxn ang="0">
                  <a:pos x="374" y="0"/>
                </a:cxn>
                <a:cxn ang="0">
                  <a:pos x="352" y="0"/>
                </a:cxn>
                <a:cxn ang="0">
                  <a:pos x="253" y="77"/>
                </a:cxn>
                <a:cxn ang="0">
                  <a:pos x="154" y="111"/>
                </a:cxn>
                <a:cxn ang="0">
                  <a:pos x="66" y="122"/>
                </a:cxn>
                <a:cxn ang="0">
                  <a:pos x="0" y="122"/>
                </a:cxn>
                <a:cxn ang="0">
                  <a:pos x="0" y="188"/>
                </a:cxn>
                <a:cxn ang="0">
                  <a:pos x="66" y="188"/>
                </a:cxn>
                <a:cxn ang="0">
                  <a:pos x="154" y="166"/>
                </a:cxn>
                <a:cxn ang="0">
                  <a:pos x="253" y="133"/>
                </a:cxn>
                <a:cxn ang="0">
                  <a:pos x="253" y="1159"/>
                </a:cxn>
                <a:cxn ang="0">
                  <a:pos x="231" y="1192"/>
                </a:cxn>
                <a:cxn ang="0">
                  <a:pos x="176" y="1203"/>
                </a:cxn>
                <a:cxn ang="0">
                  <a:pos x="77" y="1214"/>
                </a:cxn>
                <a:cxn ang="0">
                  <a:pos x="11" y="1214"/>
                </a:cxn>
                <a:cxn ang="0">
                  <a:pos x="11" y="1269"/>
                </a:cxn>
                <a:cxn ang="0">
                  <a:pos x="220" y="1269"/>
                </a:cxn>
                <a:cxn ang="0">
                  <a:pos x="319" y="1258"/>
                </a:cxn>
                <a:cxn ang="0">
                  <a:pos x="418" y="1258"/>
                </a:cxn>
                <a:cxn ang="0">
                  <a:pos x="539" y="1269"/>
                </a:cxn>
                <a:cxn ang="0">
                  <a:pos x="627" y="1269"/>
                </a:cxn>
                <a:cxn ang="0">
                  <a:pos x="627" y="1214"/>
                </a:cxn>
                <a:cxn ang="0">
                  <a:pos x="572" y="1214"/>
                </a:cxn>
                <a:cxn ang="0">
                  <a:pos x="473" y="1203"/>
                </a:cxn>
                <a:cxn ang="0">
                  <a:pos x="418" y="1192"/>
                </a:cxn>
                <a:cxn ang="0">
                  <a:pos x="396" y="1159"/>
                </a:cxn>
                <a:cxn ang="0">
                  <a:pos x="396" y="1115"/>
                </a:cxn>
                <a:cxn ang="0">
                  <a:pos x="396" y="55"/>
                </a:cxn>
              </a:cxnLst>
              <a:rect l="0" t="0" r="r" b="b"/>
              <a:pathLst>
                <a:path w="627" h="1269">
                  <a:moveTo>
                    <a:pt x="396" y="55"/>
                  </a:moveTo>
                  <a:lnTo>
                    <a:pt x="396" y="22"/>
                  </a:lnTo>
                  <a:lnTo>
                    <a:pt x="374" y="0"/>
                  </a:lnTo>
                  <a:lnTo>
                    <a:pt x="352" y="0"/>
                  </a:lnTo>
                  <a:lnTo>
                    <a:pt x="253" y="77"/>
                  </a:lnTo>
                  <a:lnTo>
                    <a:pt x="154" y="111"/>
                  </a:lnTo>
                  <a:lnTo>
                    <a:pt x="66" y="122"/>
                  </a:lnTo>
                  <a:lnTo>
                    <a:pt x="0" y="122"/>
                  </a:lnTo>
                  <a:lnTo>
                    <a:pt x="0" y="188"/>
                  </a:lnTo>
                  <a:lnTo>
                    <a:pt x="66" y="188"/>
                  </a:lnTo>
                  <a:lnTo>
                    <a:pt x="154" y="166"/>
                  </a:lnTo>
                  <a:lnTo>
                    <a:pt x="253" y="133"/>
                  </a:lnTo>
                  <a:lnTo>
                    <a:pt x="253" y="1159"/>
                  </a:lnTo>
                  <a:lnTo>
                    <a:pt x="231" y="1192"/>
                  </a:lnTo>
                  <a:lnTo>
                    <a:pt x="176" y="1203"/>
                  </a:lnTo>
                  <a:lnTo>
                    <a:pt x="77" y="1214"/>
                  </a:lnTo>
                  <a:lnTo>
                    <a:pt x="11" y="1214"/>
                  </a:lnTo>
                  <a:lnTo>
                    <a:pt x="11" y="1269"/>
                  </a:lnTo>
                  <a:lnTo>
                    <a:pt x="220" y="1269"/>
                  </a:lnTo>
                  <a:lnTo>
                    <a:pt x="319" y="1258"/>
                  </a:lnTo>
                  <a:lnTo>
                    <a:pt x="418" y="1258"/>
                  </a:lnTo>
                  <a:lnTo>
                    <a:pt x="539" y="1269"/>
                  </a:lnTo>
                  <a:lnTo>
                    <a:pt x="627" y="1269"/>
                  </a:lnTo>
                  <a:lnTo>
                    <a:pt x="627" y="1214"/>
                  </a:lnTo>
                  <a:lnTo>
                    <a:pt x="572" y="1214"/>
                  </a:lnTo>
                  <a:lnTo>
                    <a:pt x="473" y="1203"/>
                  </a:lnTo>
                  <a:lnTo>
                    <a:pt x="418" y="1192"/>
                  </a:lnTo>
                  <a:lnTo>
                    <a:pt x="396" y="1159"/>
                  </a:lnTo>
                  <a:lnTo>
                    <a:pt x="396" y="1115"/>
                  </a:lnTo>
                  <a:lnTo>
                    <a:pt x="396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556"/>
            <p:cNvSpPr>
              <a:spLocks noEditPoints="1"/>
            </p:cNvSpPr>
            <p:nvPr/>
          </p:nvSpPr>
          <p:spPr bwMode="auto">
            <a:xfrm>
              <a:off x="27404" y="15344"/>
              <a:ext cx="407" cy="1269"/>
            </a:xfrm>
            <a:custGeom>
              <a:avLst/>
              <a:gdLst/>
              <a:ahLst/>
              <a:cxnLst>
                <a:cxn ang="0">
                  <a:pos x="264" y="431"/>
                </a:cxn>
                <a:cxn ang="0">
                  <a:pos x="0" y="453"/>
                </a:cxn>
                <a:cxn ang="0">
                  <a:pos x="0" y="508"/>
                </a:cxn>
                <a:cxn ang="0">
                  <a:pos x="55" y="508"/>
                </a:cxn>
                <a:cxn ang="0">
                  <a:pos x="99" y="519"/>
                </a:cxn>
                <a:cxn ang="0">
                  <a:pos x="121" y="530"/>
                </a:cxn>
                <a:cxn ang="0">
                  <a:pos x="132" y="541"/>
                </a:cxn>
                <a:cxn ang="0">
                  <a:pos x="143" y="574"/>
                </a:cxn>
                <a:cxn ang="0">
                  <a:pos x="143" y="1159"/>
                </a:cxn>
                <a:cxn ang="0">
                  <a:pos x="121" y="1203"/>
                </a:cxn>
                <a:cxn ang="0">
                  <a:pos x="88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43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08" y="1203"/>
                </a:cxn>
                <a:cxn ang="0">
                  <a:pos x="286" y="1192"/>
                </a:cxn>
                <a:cxn ang="0">
                  <a:pos x="275" y="1181"/>
                </a:cxn>
                <a:cxn ang="0">
                  <a:pos x="275" y="1159"/>
                </a:cxn>
                <a:cxn ang="0">
                  <a:pos x="264" y="1126"/>
                </a:cxn>
                <a:cxn ang="0">
                  <a:pos x="264" y="431"/>
                </a:cxn>
                <a:cxn ang="0">
                  <a:pos x="275" y="99"/>
                </a:cxn>
                <a:cxn ang="0">
                  <a:pos x="275" y="66"/>
                </a:cxn>
                <a:cxn ang="0">
                  <a:pos x="253" y="33"/>
                </a:cxn>
                <a:cxn ang="0">
                  <a:pos x="231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77" y="66"/>
                </a:cxn>
                <a:cxn ang="0">
                  <a:pos x="77" y="133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31" y="177"/>
                </a:cxn>
                <a:cxn ang="0">
                  <a:pos x="253" y="166"/>
                </a:cxn>
                <a:cxn ang="0">
                  <a:pos x="275" y="133"/>
                </a:cxn>
                <a:cxn ang="0">
                  <a:pos x="275" y="99"/>
                </a:cxn>
              </a:cxnLst>
              <a:rect l="0" t="0" r="r" b="b"/>
              <a:pathLst>
                <a:path w="407" h="1269">
                  <a:moveTo>
                    <a:pt x="264" y="431"/>
                  </a:moveTo>
                  <a:lnTo>
                    <a:pt x="0" y="453"/>
                  </a:lnTo>
                  <a:lnTo>
                    <a:pt x="0" y="508"/>
                  </a:lnTo>
                  <a:lnTo>
                    <a:pt x="55" y="508"/>
                  </a:lnTo>
                  <a:lnTo>
                    <a:pt x="99" y="519"/>
                  </a:lnTo>
                  <a:lnTo>
                    <a:pt x="121" y="530"/>
                  </a:lnTo>
                  <a:lnTo>
                    <a:pt x="132" y="541"/>
                  </a:lnTo>
                  <a:lnTo>
                    <a:pt x="143" y="574"/>
                  </a:lnTo>
                  <a:lnTo>
                    <a:pt x="143" y="1159"/>
                  </a:lnTo>
                  <a:lnTo>
                    <a:pt x="121" y="1203"/>
                  </a:lnTo>
                  <a:lnTo>
                    <a:pt x="88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43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08" y="1203"/>
                  </a:lnTo>
                  <a:lnTo>
                    <a:pt x="286" y="1192"/>
                  </a:lnTo>
                  <a:lnTo>
                    <a:pt x="275" y="1181"/>
                  </a:lnTo>
                  <a:lnTo>
                    <a:pt x="275" y="1159"/>
                  </a:lnTo>
                  <a:lnTo>
                    <a:pt x="264" y="1126"/>
                  </a:lnTo>
                  <a:lnTo>
                    <a:pt x="264" y="431"/>
                  </a:lnTo>
                  <a:close/>
                  <a:moveTo>
                    <a:pt x="275" y="99"/>
                  </a:moveTo>
                  <a:lnTo>
                    <a:pt x="275" y="66"/>
                  </a:lnTo>
                  <a:lnTo>
                    <a:pt x="253" y="33"/>
                  </a:lnTo>
                  <a:lnTo>
                    <a:pt x="231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77" y="66"/>
                  </a:lnTo>
                  <a:lnTo>
                    <a:pt x="77" y="133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31" y="177"/>
                  </a:lnTo>
                  <a:lnTo>
                    <a:pt x="253" y="166"/>
                  </a:lnTo>
                  <a:lnTo>
                    <a:pt x="275" y="133"/>
                  </a:lnTo>
                  <a:lnTo>
                    <a:pt x="275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57"/>
            <p:cNvSpPr>
              <a:spLocks/>
            </p:cNvSpPr>
            <p:nvPr/>
          </p:nvSpPr>
          <p:spPr bwMode="auto">
            <a:xfrm>
              <a:off x="27921" y="15278"/>
              <a:ext cx="616" cy="1335"/>
            </a:xfrm>
            <a:custGeom>
              <a:avLst/>
              <a:gdLst/>
              <a:ahLst/>
              <a:cxnLst>
                <a:cxn ang="0">
                  <a:pos x="275" y="574"/>
                </a:cxn>
                <a:cxn ang="0">
                  <a:pos x="495" y="574"/>
                </a:cxn>
                <a:cxn ang="0">
                  <a:pos x="495" y="519"/>
                </a:cxn>
                <a:cxn ang="0">
                  <a:pos x="275" y="519"/>
                </a:cxn>
                <a:cxn ang="0">
                  <a:pos x="275" y="298"/>
                </a:cxn>
                <a:cxn ang="0">
                  <a:pos x="286" y="188"/>
                </a:cxn>
                <a:cxn ang="0">
                  <a:pos x="330" y="99"/>
                </a:cxn>
                <a:cxn ang="0">
                  <a:pos x="385" y="55"/>
                </a:cxn>
                <a:cxn ang="0">
                  <a:pos x="451" y="33"/>
                </a:cxn>
                <a:cxn ang="0">
                  <a:pos x="462" y="33"/>
                </a:cxn>
                <a:cxn ang="0">
                  <a:pos x="506" y="55"/>
                </a:cxn>
                <a:cxn ang="0">
                  <a:pos x="495" y="66"/>
                </a:cxn>
                <a:cxn ang="0">
                  <a:pos x="473" y="77"/>
                </a:cxn>
                <a:cxn ang="0">
                  <a:pos x="462" y="99"/>
                </a:cxn>
                <a:cxn ang="0">
                  <a:pos x="451" y="132"/>
                </a:cxn>
                <a:cxn ang="0">
                  <a:pos x="451" y="154"/>
                </a:cxn>
                <a:cxn ang="0">
                  <a:pos x="462" y="177"/>
                </a:cxn>
                <a:cxn ang="0">
                  <a:pos x="484" y="199"/>
                </a:cxn>
                <a:cxn ang="0">
                  <a:pos x="506" y="210"/>
                </a:cxn>
                <a:cxn ang="0">
                  <a:pos x="572" y="210"/>
                </a:cxn>
                <a:cxn ang="0">
                  <a:pos x="594" y="199"/>
                </a:cxn>
                <a:cxn ang="0">
                  <a:pos x="616" y="154"/>
                </a:cxn>
                <a:cxn ang="0">
                  <a:pos x="616" y="99"/>
                </a:cxn>
                <a:cxn ang="0">
                  <a:pos x="572" y="33"/>
                </a:cxn>
                <a:cxn ang="0">
                  <a:pos x="539" y="11"/>
                </a:cxn>
                <a:cxn ang="0">
                  <a:pos x="495" y="0"/>
                </a:cxn>
                <a:cxn ang="0">
                  <a:pos x="451" y="0"/>
                </a:cxn>
                <a:cxn ang="0">
                  <a:pos x="363" y="11"/>
                </a:cxn>
                <a:cxn ang="0">
                  <a:pos x="286" y="44"/>
                </a:cxn>
                <a:cxn ang="0">
                  <a:pos x="220" y="110"/>
                </a:cxn>
                <a:cxn ang="0">
                  <a:pos x="176" y="188"/>
                </a:cxn>
                <a:cxn ang="0">
                  <a:pos x="154" y="298"/>
                </a:cxn>
                <a:cxn ang="0">
                  <a:pos x="154" y="519"/>
                </a:cxn>
                <a:cxn ang="0">
                  <a:pos x="0" y="519"/>
                </a:cxn>
                <a:cxn ang="0">
                  <a:pos x="0" y="574"/>
                </a:cxn>
                <a:cxn ang="0">
                  <a:pos x="154" y="574"/>
                </a:cxn>
                <a:cxn ang="0">
                  <a:pos x="154" y="1225"/>
                </a:cxn>
                <a:cxn ang="0">
                  <a:pos x="132" y="1269"/>
                </a:cxn>
                <a:cxn ang="0">
                  <a:pos x="99" y="1269"/>
                </a:cxn>
                <a:cxn ang="0">
                  <a:pos x="66" y="1280"/>
                </a:cxn>
                <a:cxn ang="0">
                  <a:pos x="11" y="1280"/>
                </a:cxn>
                <a:cxn ang="0">
                  <a:pos x="11" y="1335"/>
                </a:cxn>
                <a:cxn ang="0">
                  <a:pos x="121" y="1335"/>
                </a:cxn>
                <a:cxn ang="0">
                  <a:pos x="220" y="1324"/>
                </a:cxn>
                <a:cxn ang="0">
                  <a:pos x="341" y="1324"/>
                </a:cxn>
                <a:cxn ang="0">
                  <a:pos x="462" y="1335"/>
                </a:cxn>
                <a:cxn ang="0">
                  <a:pos x="462" y="1280"/>
                </a:cxn>
                <a:cxn ang="0">
                  <a:pos x="374" y="1280"/>
                </a:cxn>
                <a:cxn ang="0">
                  <a:pos x="308" y="1258"/>
                </a:cxn>
                <a:cxn ang="0">
                  <a:pos x="286" y="1236"/>
                </a:cxn>
                <a:cxn ang="0">
                  <a:pos x="286" y="1214"/>
                </a:cxn>
                <a:cxn ang="0">
                  <a:pos x="275" y="1192"/>
                </a:cxn>
                <a:cxn ang="0">
                  <a:pos x="275" y="574"/>
                </a:cxn>
              </a:cxnLst>
              <a:rect l="0" t="0" r="r" b="b"/>
              <a:pathLst>
                <a:path w="616" h="1335">
                  <a:moveTo>
                    <a:pt x="275" y="574"/>
                  </a:moveTo>
                  <a:lnTo>
                    <a:pt x="495" y="574"/>
                  </a:lnTo>
                  <a:lnTo>
                    <a:pt x="495" y="519"/>
                  </a:lnTo>
                  <a:lnTo>
                    <a:pt x="275" y="519"/>
                  </a:lnTo>
                  <a:lnTo>
                    <a:pt x="275" y="298"/>
                  </a:lnTo>
                  <a:lnTo>
                    <a:pt x="286" y="188"/>
                  </a:lnTo>
                  <a:lnTo>
                    <a:pt x="330" y="99"/>
                  </a:lnTo>
                  <a:lnTo>
                    <a:pt x="385" y="55"/>
                  </a:lnTo>
                  <a:lnTo>
                    <a:pt x="451" y="33"/>
                  </a:lnTo>
                  <a:lnTo>
                    <a:pt x="462" y="33"/>
                  </a:lnTo>
                  <a:lnTo>
                    <a:pt x="506" y="55"/>
                  </a:lnTo>
                  <a:lnTo>
                    <a:pt x="495" y="66"/>
                  </a:lnTo>
                  <a:lnTo>
                    <a:pt x="473" y="77"/>
                  </a:lnTo>
                  <a:lnTo>
                    <a:pt x="462" y="99"/>
                  </a:lnTo>
                  <a:lnTo>
                    <a:pt x="451" y="132"/>
                  </a:lnTo>
                  <a:lnTo>
                    <a:pt x="451" y="154"/>
                  </a:lnTo>
                  <a:lnTo>
                    <a:pt x="462" y="177"/>
                  </a:lnTo>
                  <a:lnTo>
                    <a:pt x="484" y="199"/>
                  </a:lnTo>
                  <a:lnTo>
                    <a:pt x="506" y="210"/>
                  </a:lnTo>
                  <a:lnTo>
                    <a:pt x="572" y="210"/>
                  </a:lnTo>
                  <a:lnTo>
                    <a:pt x="594" y="199"/>
                  </a:lnTo>
                  <a:lnTo>
                    <a:pt x="616" y="154"/>
                  </a:lnTo>
                  <a:lnTo>
                    <a:pt x="616" y="99"/>
                  </a:lnTo>
                  <a:lnTo>
                    <a:pt x="572" y="33"/>
                  </a:lnTo>
                  <a:lnTo>
                    <a:pt x="539" y="11"/>
                  </a:lnTo>
                  <a:lnTo>
                    <a:pt x="495" y="0"/>
                  </a:lnTo>
                  <a:lnTo>
                    <a:pt x="451" y="0"/>
                  </a:lnTo>
                  <a:lnTo>
                    <a:pt x="363" y="11"/>
                  </a:lnTo>
                  <a:lnTo>
                    <a:pt x="286" y="44"/>
                  </a:lnTo>
                  <a:lnTo>
                    <a:pt x="220" y="110"/>
                  </a:lnTo>
                  <a:lnTo>
                    <a:pt x="176" y="188"/>
                  </a:lnTo>
                  <a:lnTo>
                    <a:pt x="154" y="298"/>
                  </a:lnTo>
                  <a:lnTo>
                    <a:pt x="154" y="519"/>
                  </a:lnTo>
                  <a:lnTo>
                    <a:pt x="0" y="519"/>
                  </a:lnTo>
                  <a:lnTo>
                    <a:pt x="0" y="574"/>
                  </a:lnTo>
                  <a:lnTo>
                    <a:pt x="154" y="574"/>
                  </a:lnTo>
                  <a:lnTo>
                    <a:pt x="154" y="1225"/>
                  </a:lnTo>
                  <a:lnTo>
                    <a:pt x="132" y="1269"/>
                  </a:lnTo>
                  <a:lnTo>
                    <a:pt x="99" y="1269"/>
                  </a:lnTo>
                  <a:lnTo>
                    <a:pt x="66" y="1280"/>
                  </a:lnTo>
                  <a:lnTo>
                    <a:pt x="11" y="1280"/>
                  </a:lnTo>
                  <a:lnTo>
                    <a:pt x="11" y="1335"/>
                  </a:lnTo>
                  <a:lnTo>
                    <a:pt x="121" y="1335"/>
                  </a:lnTo>
                  <a:lnTo>
                    <a:pt x="220" y="1324"/>
                  </a:lnTo>
                  <a:lnTo>
                    <a:pt x="341" y="1324"/>
                  </a:lnTo>
                  <a:lnTo>
                    <a:pt x="462" y="1335"/>
                  </a:lnTo>
                  <a:lnTo>
                    <a:pt x="462" y="1280"/>
                  </a:lnTo>
                  <a:lnTo>
                    <a:pt x="374" y="1280"/>
                  </a:lnTo>
                  <a:lnTo>
                    <a:pt x="308" y="1258"/>
                  </a:lnTo>
                  <a:lnTo>
                    <a:pt x="286" y="1236"/>
                  </a:lnTo>
                  <a:lnTo>
                    <a:pt x="286" y="1214"/>
                  </a:lnTo>
                  <a:lnTo>
                    <a:pt x="275" y="1192"/>
                  </a:lnTo>
                  <a:lnTo>
                    <a:pt x="275" y="5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58"/>
            <p:cNvSpPr>
              <a:spLocks/>
            </p:cNvSpPr>
            <p:nvPr/>
          </p:nvSpPr>
          <p:spPr bwMode="auto">
            <a:xfrm>
              <a:off x="29131" y="15201"/>
              <a:ext cx="1078" cy="342"/>
            </a:xfrm>
            <a:custGeom>
              <a:avLst/>
              <a:gdLst/>
              <a:ahLst/>
              <a:cxnLst>
                <a:cxn ang="0">
                  <a:pos x="539" y="0"/>
                </a:cxn>
                <a:cxn ang="0">
                  <a:pos x="0" y="298"/>
                </a:cxn>
                <a:cxn ang="0">
                  <a:pos x="22" y="342"/>
                </a:cxn>
                <a:cxn ang="0">
                  <a:pos x="539" y="110"/>
                </a:cxn>
                <a:cxn ang="0">
                  <a:pos x="1045" y="342"/>
                </a:cxn>
                <a:cxn ang="0">
                  <a:pos x="1078" y="298"/>
                </a:cxn>
                <a:cxn ang="0">
                  <a:pos x="539" y="0"/>
                </a:cxn>
              </a:cxnLst>
              <a:rect l="0" t="0" r="r" b="b"/>
              <a:pathLst>
                <a:path w="1078" h="342">
                  <a:moveTo>
                    <a:pt x="539" y="0"/>
                  </a:moveTo>
                  <a:lnTo>
                    <a:pt x="0" y="298"/>
                  </a:lnTo>
                  <a:lnTo>
                    <a:pt x="22" y="342"/>
                  </a:lnTo>
                  <a:lnTo>
                    <a:pt x="539" y="110"/>
                  </a:lnTo>
                  <a:lnTo>
                    <a:pt x="1045" y="342"/>
                  </a:lnTo>
                  <a:lnTo>
                    <a:pt x="1078" y="29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559"/>
            <p:cNvSpPr>
              <a:spLocks/>
            </p:cNvSpPr>
            <p:nvPr/>
          </p:nvSpPr>
          <p:spPr bwMode="auto">
            <a:xfrm>
              <a:off x="29131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560"/>
            <p:cNvSpPr>
              <a:spLocks noEditPoints="1"/>
            </p:cNvSpPr>
            <p:nvPr/>
          </p:nvSpPr>
          <p:spPr bwMode="auto">
            <a:xfrm>
              <a:off x="30022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561"/>
            <p:cNvSpPr>
              <a:spLocks/>
            </p:cNvSpPr>
            <p:nvPr/>
          </p:nvSpPr>
          <p:spPr bwMode="auto">
            <a:xfrm>
              <a:off x="31364" y="15256"/>
              <a:ext cx="946" cy="1765"/>
            </a:xfrm>
            <a:custGeom>
              <a:avLst/>
              <a:gdLst/>
              <a:ahLst/>
              <a:cxnLst>
                <a:cxn ang="0">
                  <a:pos x="935" y="66"/>
                </a:cxn>
                <a:cxn ang="0">
                  <a:pos x="935" y="55"/>
                </a:cxn>
                <a:cxn ang="0">
                  <a:pos x="946" y="44"/>
                </a:cxn>
                <a:cxn ang="0">
                  <a:pos x="946" y="22"/>
                </a:cxn>
                <a:cxn ang="0">
                  <a:pos x="924" y="0"/>
                </a:cxn>
                <a:cxn ang="0">
                  <a:pos x="891" y="0"/>
                </a:cxn>
                <a:cxn ang="0">
                  <a:pos x="880" y="11"/>
                </a:cxn>
                <a:cxn ang="0">
                  <a:pos x="869" y="33"/>
                </a:cxn>
                <a:cxn ang="0">
                  <a:pos x="11" y="1699"/>
                </a:cxn>
                <a:cxn ang="0">
                  <a:pos x="0" y="1710"/>
                </a:cxn>
                <a:cxn ang="0">
                  <a:pos x="0" y="1743"/>
                </a:cxn>
                <a:cxn ang="0">
                  <a:pos x="22" y="1765"/>
                </a:cxn>
                <a:cxn ang="0">
                  <a:pos x="55" y="1765"/>
                </a:cxn>
                <a:cxn ang="0">
                  <a:pos x="66" y="1754"/>
                </a:cxn>
                <a:cxn ang="0">
                  <a:pos x="77" y="1732"/>
                </a:cxn>
                <a:cxn ang="0">
                  <a:pos x="935" y="66"/>
                </a:cxn>
              </a:cxnLst>
              <a:rect l="0" t="0" r="r" b="b"/>
              <a:pathLst>
                <a:path w="946" h="1765">
                  <a:moveTo>
                    <a:pt x="935" y="66"/>
                  </a:moveTo>
                  <a:lnTo>
                    <a:pt x="935" y="55"/>
                  </a:lnTo>
                  <a:lnTo>
                    <a:pt x="946" y="44"/>
                  </a:lnTo>
                  <a:lnTo>
                    <a:pt x="946" y="22"/>
                  </a:lnTo>
                  <a:lnTo>
                    <a:pt x="924" y="0"/>
                  </a:lnTo>
                  <a:lnTo>
                    <a:pt x="891" y="0"/>
                  </a:lnTo>
                  <a:lnTo>
                    <a:pt x="880" y="11"/>
                  </a:lnTo>
                  <a:lnTo>
                    <a:pt x="869" y="33"/>
                  </a:lnTo>
                  <a:lnTo>
                    <a:pt x="11" y="1699"/>
                  </a:lnTo>
                  <a:lnTo>
                    <a:pt x="0" y="1710"/>
                  </a:lnTo>
                  <a:lnTo>
                    <a:pt x="0" y="1743"/>
                  </a:lnTo>
                  <a:lnTo>
                    <a:pt x="22" y="1765"/>
                  </a:lnTo>
                  <a:lnTo>
                    <a:pt x="55" y="1765"/>
                  </a:lnTo>
                  <a:lnTo>
                    <a:pt x="66" y="1754"/>
                  </a:lnTo>
                  <a:lnTo>
                    <a:pt x="77" y="1732"/>
                  </a:lnTo>
                  <a:lnTo>
                    <a:pt x="935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562"/>
            <p:cNvSpPr>
              <a:spLocks noEditPoints="1"/>
            </p:cNvSpPr>
            <p:nvPr/>
          </p:nvSpPr>
          <p:spPr bwMode="auto">
            <a:xfrm>
              <a:off x="31210" y="15918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563"/>
            <p:cNvSpPr>
              <a:spLocks/>
            </p:cNvSpPr>
            <p:nvPr/>
          </p:nvSpPr>
          <p:spPr bwMode="auto">
            <a:xfrm>
              <a:off x="33157" y="15775"/>
              <a:ext cx="869" cy="1224"/>
            </a:xfrm>
            <a:custGeom>
              <a:avLst/>
              <a:gdLst/>
              <a:ahLst/>
              <a:cxnLst>
                <a:cxn ang="0">
                  <a:pos x="869" y="44"/>
                </a:cxn>
                <a:cxn ang="0">
                  <a:pos x="836" y="22"/>
                </a:cxn>
                <a:cxn ang="0">
                  <a:pos x="770" y="33"/>
                </a:cxn>
                <a:cxn ang="0">
                  <a:pos x="748" y="66"/>
                </a:cxn>
                <a:cxn ang="0">
                  <a:pos x="737" y="110"/>
                </a:cxn>
                <a:cxn ang="0">
                  <a:pos x="726" y="165"/>
                </a:cxn>
                <a:cxn ang="0">
                  <a:pos x="682" y="308"/>
                </a:cxn>
                <a:cxn ang="0">
                  <a:pos x="583" y="695"/>
                </a:cxn>
                <a:cxn ang="0">
                  <a:pos x="473" y="794"/>
                </a:cxn>
                <a:cxn ang="0">
                  <a:pos x="352" y="816"/>
                </a:cxn>
                <a:cxn ang="0">
                  <a:pos x="297" y="783"/>
                </a:cxn>
                <a:cxn ang="0">
                  <a:pos x="275" y="728"/>
                </a:cxn>
                <a:cxn ang="0">
                  <a:pos x="286" y="562"/>
                </a:cxn>
                <a:cxn ang="0">
                  <a:pos x="363" y="286"/>
                </a:cxn>
                <a:cxn ang="0">
                  <a:pos x="396" y="220"/>
                </a:cxn>
                <a:cxn ang="0">
                  <a:pos x="407" y="176"/>
                </a:cxn>
                <a:cxn ang="0">
                  <a:pos x="396" y="110"/>
                </a:cxn>
                <a:cxn ang="0">
                  <a:pos x="363" y="44"/>
                </a:cxn>
                <a:cxn ang="0">
                  <a:pos x="253" y="0"/>
                </a:cxn>
                <a:cxn ang="0">
                  <a:pos x="110" y="66"/>
                </a:cxn>
                <a:cxn ang="0">
                  <a:pos x="22" y="209"/>
                </a:cxn>
                <a:cxn ang="0">
                  <a:pos x="0" y="286"/>
                </a:cxn>
                <a:cxn ang="0">
                  <a:pos x="11" y="308"/>
                </a:cxn>
                <a:cxn ang="0">
                  <a:pos x="44" y="297"/>
                </a:cxn>
                <a:cxn ang="0">
                  <a:pos x="99" y="165"/>
                </a:cxn>
                <a:cxn ang="0">
                  <a:pos x="198" y="55"/>
                </a:cxn>
                <a:cxn ang="0">
                  <a:pos x="275" y="44"/>
                </a:cxn>
                <a:cxn ang="0">
                  <a:pos x="286" y="143"/>
                </a:cxn>
                <a:cxn ang="0">
                  <a:pos x="264" y="231"/>
                </a:cxn>
                <a:cxn ang="0">
                  <a:pos x="176" y="474"/>
                </a:cxn>
                <a:cxn ang="0">
                  <a:pos x="154" y="628"/>
                </a:cxn>
                <a:cxn ang="0">
                  <a:pos x="198" y="783"/>
                </a:cxn>
                <a:cxn ang="0">
                  <a:pos x="319" y="849"/>
                </a:cxn>
                <a:cxn ang="0">
                  <a:pos x="484" y="838"/>
                </a:cxn>
                <a:cxn ang="0">
                  <a:pos x="550" y="871"/>
                </a:cxn>
                <a:cxn ang="0">
                  <a:pos x="451" y="1070"/>
                </a:cxn>
                <a:cxn ang="0">
                  <a:pos x="319" y="1169"/>
                </a:cxn>
                <a:cxn ang="0">
                  <a:pos x="198" y="1180"/>
                </a:cxn>
                <a:cxn ang="0">
                  <a:pos x="143" y="1158"/>
                </a:cxn>
                <a:cxn ang="0">
                  <a:pos x="99" y="1103"/>
                </a:cxn>
                <a:cxn ang="0">
                  <a:pos x="198" y="1059"/>
                </a:cxn>
                <a:cxn ang="0">
                  <a:pos x="220" y="1004"/>
                </a:cxn>
                <a:cxn ang="0">
                  <a:pos x="176" y="937"/>
                </a:cxn>
                <a:cxn ang="0">
                  <a:pos x="99" y="948"/>
                </a:cxn>
                <a:cxn ang="0">
                  <a:pos x="44" y="1026"/>
                </a:cxn>
                <a:cxn ang="0">
                  <a:pos x="66" y="1147"/>
                </a:cxn>
                <a:cxn ang="0">
                  <a:pos x="242" y="1224"/>
                </a:cxn>
                <a:cxn ang="0">
                  <a:pos x="517" y="1114"/>
                </a:cxn>
                <a:cxn ang="0">
                  <a:pos x="682" y="838"/>
                </a:cxn>
              </a:cxnLst>
              <a:rect l="0" t="0" r="r" b="b"/>
              <a:pathLst>
                <a:path w="869" h="1224">
                  <a:moveTo>
                    <a:pt x="869" y="110"/>
                  </a:moveTo>
                  <a:lnTo>
                    <a:pt x="869" y="44"/>
                  </a:lnTo>
                  <a:lnTo>
                    <a:pt x="858" y="33"/>
                  </a:lnTo>
                  <a:lnTo>
                    <a:pt x="836" y="22"/>
                  </a:lnTo>
                  <a:lnTo>
                    <a:pt x="792" y="22"/>
                  </a:lnTo>
                  <a:lnTo>
                    <a:pt x="770" y="33"/>
                  </a:lnTo>
                  <a:lnTo>
                    <a:pt x="748" y="55"/>
                  </a:lnTo>
                  <a:lnTo>
                    <a:pt x="748" y="66"/>
                  </a:lnTo>
                  <a:lnTo>
                    <a:pt x="737" y="88"/>
                  </a:lnTo>
                  <a:lnTo>
                    <a:pt x="737" y="110"/>
                  </a:lnTo>
                  <a:lnTo>
                    <a:pt x="726" y="143"/>
                  </a:lnTo>
                  <a:lnTo>
                    <a:pt x="726" y="165"/>
                  </a:lnTo>
                  <a:lnTo>
                    <a:pt x="704" y="242"/>
                  </a:lnTo>
                  <a:lnTo>
                    <a:pt x="682" y="308"/>
                  </a:lnTo>
                  <a:lnTo>
                    <a:pt x="605" y="651"/>
                  </a:lnTo>
                  <a:lnTo>
                    <a:pt x="583" y="695"/>
                  </a:lnTo>
                  <a:lnTo>
                    <a:pt x="539" y="750"/>
                  </a:lnTo>
                  <a:lnTo>
                    <a:pt x="473" y="794"/>
                  </a:lnTo>
                  <a:lnTo>
                    <a:pt x="385" y="816"/>
                  </a:lnTo>
                  <a:lnTo>
                    <a:pt x="352" y="816"/>
                  </a:lnTo>
                  <a:lnTo>
                    <a:pt x="319" y="794"/>
                  </a:lnTo>
                  <a:lnTo>
                    <a:pt x="297" y="783"/>
                  </a:lnTo>
                  <a:lnTo>
                    <a:pt x="286" y="750"/>
                  </a:lnTo>
                  <a:lnTo>
                    <a:pt x="275" y="728"/>
                  </a:lnTo>
                  <a:lnTo>
                    <a:pt x="275" y="662"/>
                  </a:lnTo>
                  <a:lnTo>
                    <a:pt x="286" y="562"/>
                  </a:lnTo>
                  <a:lnTo>
                    <a:pt x="319" y="441"/>
                  </a:lnTo>
                  <a:lnTo>
                    <a:pt x="363" y="286"/>
                  </a:lnTo>
                  <a:lnTo>
                    <a:pt x="385" y="253"/>
                  </a:lnTo>
                  <a:lnTo>
                    <a:pt x="396" y="220"/>
                  </a:lnTo>
                  <a:lnTo>
                    <a:pt x="396" y="198"/>
                  </a:lnTo>
                  <a:lnTo>
                    <a:pt x="407" y="176"/>
                  </a:lnTo>
                  <a:lnTo>
                    <a:pt x="407" y="154"/>
                  </a:lnTo>
                  <a:lnTo>
                    <a:pt x="396" y="110"/>
                  </a:lnTo>
                  <a:lnTo>
                    <a:pt x="385" y="77"/>
                  </a:lnTo>
                  <a:lnTo>
                    <a:pt x="363" y="44"/>
                  </a:lnTo>
                  <a:lnTo>
                    <a:pt x="297" y="0"/>
                  </a:lnTo>
                  <a:lnTo>
                    <a:pt x="253" y="0"/>
                  </a:lnTo>
                  <a:lnTo>
                    <a:pt x="176" y="22"/>
                  </a:lnTo>
                  <a:lnTo>
                    <a:pt x="110" y="66"/>
                  </a:lnTo>
                  <a:lnTo>
                    <a:pt x="55" y="143"/>
                  </a:lnTo>
                  <a:lnTo>
                    <a:pt x="22" y="209"/>
                  </a:lnTo>
                  <a:lnTo>
                    <a:pt x="11" y="264"/>
                  </a:lnTo>
                  <a:lnTo>
                    <a:pt x="0" y="286"/>
                  </a:lnTo>
                  <a:lnTo>
                    <a:pt x="0" y="297"/>
                  </a:lnTo>
                  <a:lnTo>
                    <a:pt x="11" y="308"/>
                  </a:lnTo>
                  <a:lnTo>
                    <a:pt x="44" y="308"/>
                  </a:lnTo>
                  <a:lnTo>
                    <a:pt x="44" y="297"/>
                  </a:lnTo>
                  <a:lnTo>
                    <a:pt x="55" y="275"/>
                  </a:lnTo>
                  <a:lnTo>
                    <a:pt x="99" y="165"/>
                  </a:lnTo>
                  <a:lnTo>
                    <a:pt x="143" y="88"/>
                  </a:lnTo>
                  <a:lnTo>
                    <a:pt x="198" y="55"/>
                  </a:lnTo>
                  <a:lnTo>
                    <a:pt x="242" y="44"/>
                  </a:lnTo>
                  <a:lnTo>
                    <a:pt x="275" y="44"/>
                  </a:lnTo>
                  <a:lnTo>
                    <a:pt x="286" y="55"/>
                  </a:lnTo>
                  <a:lnTo>
                    <a:pt x="286" y="143"/>
                  </a:lnTo>
                  <a:lnTo>
                    <a:pt x="275" y="198"/>
                  </a:lnTo>
                  <a:lnTo>
                    <a:pt x="264" y="231"/>
                  </a:lnTo>
                  <a:lnTo>
                    <a:pt x="209" y="364"/>
                  </a:lnTo>
                  <a:lnTo>
                    <a:pt x="176" y="474"/>
                  </a:lnTo>
                  <a:lnTo>
                    <a:pt x="154" y="562"/>
                  </a:lnTo>
                  <a:lnTo>
                    <a:pt x="154" y="628"/>
                  </a:lnTo>
                  <a:lnTo>
                    <a:pt x="165" y="717"/>
                  </a:lnTo>
                  <a:lnTo>
                    <a:pt x="198" y="783"/>
                  </a:lnTo>
                  <a:lnTo>
                    <a:pt x="253" y="827"/>
                  </a:lnTo>
                  <a:lnTo>
                    <a:pt x="319" y="849"/>
                  </a:lnTo>
                  <a:lnTo>
                    <a:pt x="385" y="860"/>
                  </a:lnTo>
                  <a:lnTo>
                    <a:pt x="484" y="838"/>
                  </a:lnTo>
                  <a:lnTo>
                    <a:pt x="572" y="772"/>
                  </a:lnTo>
                  <a:lnTo>
                    <a:pt x="550" y="871"/>
                  </a:lnTo>
                  <a:lnTo>
                    <a:pt x="506" y="971"/>
                  </a:lnTo>
                  <a:lnTo>
                    <a:pt x="451" y="1070"/>
                  </a:lnTo>
                  <a:lnTo>
                    <a:pt x="396" y="1125"/>
                  </a:lnTo>
                  <a:lnTo>
                    <a:pt x="319" y="1169"/>
                  </a:lnTo>
                  <a:lnTo>
                    <a:pt x="242" y="1180"/>
                  </a:lnTo>
                  <a:lnTo>
                    <a:pt x="198" y="1180"/>
                  </a:lnTo>
                  <a:lnTo>
                    <a:pt x="176" y="1169"/>
                  </a:lnTo>
                  <a:lnTo>
                    <a:pt x="143" y="1158"/>
                  </a:lnTo>
                  <a:lnTo>
                    <a:pt x="121" y="1136"/>
                  </a:lnTo>
                  <a:lnTo>
                    <a:pt x="99" y="1103"/>
                  </a:lnTo>
                  <a:lnTo>
                    <a:pt x="154" y="1103"/>
                  </a:lnTo>
                  <a:lnTo>
                    <a:pt x="198" y="1059"/>
                  </a:lnTo>
                  <a:lnTo>
                    <a:pt x="209" y="1037"/>
                  </a:lnTo>
                  <a:lnTo>
                    <a:pt x="220" y="1004"/>
                  </a:lnTo>
                  <a:lnTo>
                    <a:pt x="198" y="960"/>
                  </a:lnTo>
                  <a:lnTo>
                    <a:pt x="176" y="937"/>
                  </a:lnTo>
                  <a:lnTo>
                    <a:pt x="121" y="937"/>
                  </a:lnTo>
                  <a:lnTo>
                    <a:pt x="99" y="948"/>
                  </a:lnTo>
                  <a:lnTo>
                    <a:pt x="55" y="993"/>
                  </a:lnTo>
                  <a:lnTo>
                    <a:pt x="44" y="1026"/>
                  </a:lnTo>
                  <a:lnTo>
                    <a:pt x="44" y="1059"/>
                  </a:lnTo>
                  <a:lnTo>
                    <a:pt x="66" y="1147"/>
                  </a:lnTo>
                  <a:lnTo>
                    <a:pt x="132" y="1202"/>
                  </a:lnTo>
                  <a:lnTo>
                    <a:pt x="242" y="1224"/>
                  </a:lnTo>
                  <a:lnTo>
                    <a:pt x="385" y="1191"/>
                  </a:lnTo>
                  <a:lnTo>
                    <a:pt x="517" y="1114"/>
                  </a:lnTo>
                  <a:lnTo>
                    <a:pt x="616" y="993"/>
                  </a:lnTo>
                  <a:lnTo>
                    <a:pt x="682" y="838"/>
                  </a:lnTo>
                  <a:lnTo>
                    <a:pt x="86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564"/>
            <p:cNvSpPr>
              <a:spLocks noEditPoints="1"/>
            </p:cNvSpPr>
            <p:nvPr/>
          </p:nvSpPr>
          <p:spPr bwMode="auto">
            <a:xfrm>
              <a:off x="34103" y="16006"/>
              <a:ext cx="396" cy="894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08" y="0"/>
                </a:cxn>
                <a:cxn ang="0">
                  <a:pos x="242" y="44"/>
                </a:cxn>
                <a:cxn ang="0">
                  <a:pos x="242" y="89"/>
                </a:cxn>
                <a:cxn ang="0">
                  <a:pos x="264" y="122"/>
                </a:cxn>
                <a:cxn ang="0">
                  <a:pos x="341" y="100"/>
                </a:cxn>
                <a:cxn ang="0">
                  <a:pos x="88" y="729"/>
                </a:cxn>
                <a:cxn ang="0">
                  <a:pos x="77" y="784"/>
                </a:cxn>
                <a:cxn ang="0">
                  <a:pos x="165" y="894"/>
                </a:cxn>
                <a:cxn ang="0">
                  <a:pos x="275" y="872"/>
                </a:cxn>
                <a:cxn ang="0">
                  <a:pos x="374" y="773"/>
                </a:cxn>
                <a:cxn ang="0">
                  <a:pos x="396" y="684"/>
                </a:cxn>
                <a:cxn ang="0">
                  <a:pos x="363" y="673"/>
                </a:cxn>
                <a:cxn ang="0">
                  <a:pos x="352" y="695"/>
                </a:cxn>
                <a:cxn ang="0">
                  <a:pos x="308" y="795"/>
                </a:cxn>
                <a:cxn ang="0">
                  <a:pos x="242" y="850"/>
                </a:cxn>
                <a:cxn ang="0">
                  <a:pos x="198" y="861"/>
                </a:cxn>
                <a:cxn ang="0">
                  <a:pos x="176" y="828"/>
                </a:cxn>
                <a:cxn ang="0">
                  <a:pos x="187" y="751"/>
                </a:cxn>
                <a:cxn ang="0">
                  <a:pos x="242" y="618"/>
                </a:cxn>
                <a:cxn ang="0">
                  <a:pos x="275" y="541"/>
                </a:cxn>
                <a:cxn ang="0">
                  <a:pos x="297" y="486"/>
                </a:cxn>
                <a:cxn ang="0">
                  <a:pos x="308" y="453"/>
                </a:cxn>
                <a:cxn ang="0">
                  <a:pos x="319" y="409"/>
                </a:cxn>
                <a:cxn ang="0">
                  <a:pos x="231" y="298"/>
                </a:cxn>
                <a:cxn ang="0">
                  <a:pos x="121" y="320"/>
                </a:cxn>
                <a:cxn ang="0">
                  <a:pos x="22" y="420"/>
                </a:cxn>
                <a:cxn ang="0">
                  <a:pos x="0" y="508"/>
                </a:cxn>
                <a:cxn ang="0">
                  <a:pos x="33" y="519"/>
                </a:cxn>
                <a:cxn ang="0">
                  <a:pos x="44" y="497"/>
                </a:cxn>
                <a:cxn ang="0">
                  <a:pos x="110" y="375"/>
                </a:cxn>
                <a:cxn ang="0">
                  <a:pos x="154" y="342"/>
                </a:cxn>
                <a:cxn ang="0">
                  <a:pos x="198" y="331"/>
                </a:cxn>
                <a:cxn ang="0">
                  <a:pos x="220" y="397"/>
                </a:cxn>
                <a:cxn ang="0">
                  <a:pos x="209" y="442"/>
                </a:cxn>
                <a:cxn ang="0">
                  <a:pos x="176" y="519"/>
                </a:cxn>
              </a:cxnLst>
              <a:rect l="0" t="0" r="r" b="b"/>
              <a:pathLst>
                <a:path w="396" h="894">
                  <a:moveTo>
                    <a:pt x="363" y="55"/>
                  </a:moveTo>
                  <a:lnTo>
                    <a:pt x="363" y="33"/>
                  </a:lnTo>
                  <a:lnTo>
                    <a:pt x="352" y="22"/>
                  </a:lnTo>
                  <a:lnTo>
                    <a:pt x="308" y="0"/>
                  </a:lnTo>
                  <a:lnTo>
                    <a:pt x="264" y="22"/>
                  </a:lnTo>
                  <a:lnTo>
                    <a:pt x="242" y="44"/>
                  </a:lnTo>
                  <a:lnTo>
                    <a:pt x="231" y="77"/>
                  </a:lnTo>
                  <a:lnTo>
                    <a:pt x="242" y="89"/>
                  </a:lnTo>
                  <a:lnTo>
                    <a:pt x="253" y="111"/>
                  </a:lnTo>
                  <a:lnTo>
                    <a:pt x="264" y="122"/>
                  </a:lnTo>
                  <a:lnTo>
                    <a:pt x="319" y="122"/>
                  </a:lnTo>
                  <a:lnTo>
                    <a:pt x="341" y="100"/>
                  </a:lnTo>
                  <a:lnTo>
                    <a:pt x="363" y="55"/>
                  </a:lnTo>
                  <a:close/>
                  <a:moveTo>
                    <a:pt x="88" y="729"/>
                  </a:moveTo>
                  <a:lnTo>
                    <a:pt x="88" y="751"/>
                  </a:lnTo>
                  <a:lnTo>
                    <a:pt x="77" y="784"/>
                  </a:lnTo>
                  <a:lnTo>
                    <a:pt x="99" y="850"/>
                  </a:lnTo>
                  <a:lnTo>
                    <a:pt x="165" y="894"/>
                  </a:lnTo>
                  <a:lnTo>
                    <a:pt x="209" y="894"/>
                  </a:lnTo>
                  <a:lnTo>
                    <a:pt x="275" y="872"/>
                  </a:lnTo>
                  <a:lnTo>
                    <a:pt x="330" y="828"/>
                  </a:lnTo>
                  <a:lnTo>
                    <a:pt x="374" y="773"/>
                  </a:lnTo>
                  <a:lnTo>
                    <a:pt x="396" y="717"/>
                  </a:lnTo>
                  <a:lnTo>
                    <a:pt x="396" y="684"/>
                  </a:lnTo>
                  <a:lnTo>
                    <a:pt x="385" y="673"/>
                  </a:lnTo>
                  <a:lnTo>
                    <a:pt x="363" y="673"/>
                  </a:lnTo>
                  <a:lnTo>
                    <a:pt x="352" y="684"/>
                  </a:lnTo>
                  <a:lnTo>
                    <a:pt x="352" y="695"/>
                  </a:lnTo>
                  <a:lnTo>
                    <a:pt x="330" y="751"/>
                  </a:lnTo>
                  <a:lnTo>
                    <a:pt x="308" y="795"/>
                  </a:lnTo>
                  <a:lnTo>
                    <a:pt x="275" y="828"/>
                  </a:lnTo>
                  <a:lnTo>
                    <a:pt x="242" y="850"/>
                  </a:lnTo>
                  <a:lnTo>
                    <a:pt x="209" y="861"/>
                  </a:lnTo>
                  <a:lnTo>
                    <a:pt x="198" y="861"/>
                  </a:lnTo>
                  <a:lnTo>
                    <a:pt x="187" y="850"/>
                  </a:lnTo>
                  <a:lnTo>
                    <a:pt x="176" y="828"/>
                  </a:lnTo>
                  <a:lnTo>
                    <a:pt x="176" y="784"/>
                  </a:lnTo>
                  <a:lnTo>
                    <a:pt x="187" y="751"/>
                  </a:lnTo>
                  <a:lnTo>
                    <a:pt x="198" y="729"/>
                  </a:lnTo>
                  <a:lnTo>
                    <a:pt x="242" y="618"/>
                  </a:lnTo>
                  <a:lnTo>
                    <a:pt x="264" y="574"/>
                  </a:lnTo>
                  <a:lnTo>
                    <a:pt x="275" y="541"/>
                  </a:lnTo>
                  <a:lnTo>
                    <a:pt x="286" y="519"/>
                  </a:lnTo>
                  <a:lnTo>
                    <a:pt x="297" y="486"/>
                  </a:lnTo>
                  <a:lnTo>
                    <a:pt x="297" y="464"/>
                  </a:lnTo>
                  <a:lnTo>
                    <a:pt x="308" y="453"/>
                  </a:lnTo>
                  <a:lnTo>
                    <a:pt x="308" y="431"/>
                  </a:lnTo>
                  <a:lnTo>
                    <a:pt x="319" y="409"/>
                  </a:lnTo>
                  <a:lnTo>
                    <a:pt x="297" y="342"/>
                  </a:lnTo>
                  <a:lnTo>
                    <a:pt x="231" y="298"/>
                  </a:lnTo>
                  <a:lnTo>
                    <a:pt x="187" y="298"/>
                  </a:lnTo>
                  <a:lnTo>
                    <a:pt x="121" y="320"/>
                  </a:lnTo>
                  <a:lnTo>
                    <a:pt x="66" y="364"/>
                  </a:lnTo>
                  <a:lnTo>
                    <a:pt x="22" y="420"/>
                  </a:lnTo>
                  <a:lnTo>
                    <a:pt x="0" y="475"/>
                  </a:lnTo>
                  <a:lnTo>
                    <a:pt x="0" y="508"/>
                  </a:lnTo>
                  <a:lnTo>
                    <a:pt x="11" y="519"/>
                  </a:lnTo>
                  <a:lnTo>
                    <a:pt x="33" y="519"/>
                  </a:lnTo>
                  <a:lnTo>
                    <a:pt x="44" y="508"/>
                  </a:lnTo>
                  <a:lnTo>
                    <a:pt x="44" y="497"/>
                  </a:lnTo>
                  <a:lnTo>
                    <a:pt x="66" y="442"/>
                  </a:lnTo>
                  <a:lnTo>
                    <a:pt x="110" y="375"/>
                  </a:lnTo>
                  <a:lnTo>
                    <a:pt x="132" y="353"/>
                  </a:lnTo>
                  <a:lnTo>
                    <a:pt x="154" y="342"/>
                  </a:lnTo>
                  <a:lnTo>
                    <a:pt x="187" y="331"/>
                  </a:lnTo>
                  <a:lnTo>
                    <a:pt x="198" y="331"/>
                  </a:lnTo>
                  <a:lnTo>
                    <a:pt x="220" y="353"/>
                  </a:lnTo>
                  <a:lnTo>
                    <a:pt x="220" y="397"/>
                  </a:lnTo>
                  <a:lnTo>
                    <a:pt x="209" y="420"/>
                  </a:lnTo>
                  <a:lnTo>
                    <a:pt x="209" y="442"/>
                  </a:lnTo>
                  <a:lnTo>
                    <a:pt x="198" y="475"/>
                  </a:lnTo>
                  <a:lnTo>
                    <a:pt x="176" y="519"/>
                  </a:lnTo>
                  <a:lnTo>
                    <a:pt x="88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565"/>
            <p:cNvSpPr>
              <a:spLocks/>
            </p:cNvSpPr>
            <p:nvPr/>
          </p:nvSpPr>
          <p:spPr bwMode="auto">
            <a:xfrm>
              <a:off x="951" y="19581"/>
              <a:ext cx="726" cy="729"/>
            </a:xfrm>
            <a:custGeom>
              <a:avLst/>
              <a:gdLst/>
              <a:ahLst/>
              <a:cxnLst>
                <a:cxn ang="0">
                  <a:pos x="726" y="365"/>
                </a:cxn>
                <a:cxn ang="0">
                  <a:pos x="693" y="221"/>
                </a:cxn>
                <a:cxn ang="0">
                  <a:pos x="616" y="100"/>
                </a:cxn>
                <a:cxn ang="0">
                  <a:pos x="506" y="23"/>
                </a:cxn>
                <a:cxn ang="0">
                  <a:pos x="363" y="0"/>
                </a:cxn>
                <a:cxn ang="0">
                  <a:pos x="220" y="23"/>
                </a:cxn>
                <a:cxn ang="0">
                  <a:pos x="99" y="111"/>
                </a:cxn>
                <a:cxn ang="0">
                  <a:pos x="22" y="221"/>
                </a:cxn>
                <a:cxn ang="0">
                  <a:pos x="0" y="365"/>
                </a:cxn>
                <a:cxn ang="0">
                  <a:pos x="22" y="508"/>
                </a:cxn>
                <a:cxn ang="0">
                  <a:pos x="110" y="629"/>
                </a:cxn>
                <a:cxn ang="0">
                  <a:pos x="220" y="707"/>
                </a:cxn>
                <a:cxn ang="0">
                  <a:pos x="363" y="729"/>
                </a:cxn>
                <a:cxn ang="0">
                  <a:pos x="506" y="707"/>
                </a:cxn>
                <a:cxn ang="0">
                  <a:pos x="627" y="618"/>
                </a:cxn>
                <a:cxn ang="0">
                  <a:pos x="704" y="508"/>
                </a:cxn>
                <a:cxn ang="0">
                  <a:pos x="726" y="365"/>
                </a:cxn>
              </a:cxnLst>
              <a:rect l="0" t="0" r="r" b="b"/>
              <a:pathLst>
                <a:path w="726" h="729">
                  <a:moveTo>
                    <a:pt x="726" y="365"/>
                  </a:moveTo>
                  <a:lnTo>
                    <a:pt x="693" y="221"/>
                  </a:lnTo>
                  <a:lnTo>
                    <a:pt x="616" y="100"/>
                  </a:lnTo>
                  <a:lnTo>
                    <a:pt x="506" y="23"/>
                  </a:lnTo>
                  <a:lnTo>
                    <a:pt x="363" y="0"/>
                  </a:lnTo>
                  <a:lnTo>
                    <a:pt x="220" y="23"/>
                  </a:lnTo>
                  <a:lnTo>
                    <a:pt x="99" y="111"/>
                  </a:lnTo>
                  <a:lnTo>
                    <a:pt x="22" y="221"/>
                  </a:lnTo>
                  <a:lnTo>
                    <a:pt x="0" y="365"/>
                  </a:lnTo>
                  <a:lnTo>
                    <a:pt x="22" y="508"/>
                  </a:lnTo>
                  <a:lnTo>
                    <a:pt x="110" y="629"/>
                  </a:lnTo>
                  <a:lnTo>
                    <a:pt x="220" y="707"/>
                  </a:lnTo>
                  <a:lnTo>
                    <a:pt x="363" y="729"/>
                  </a:lnTo>
                  <a:lnTo>
                    <a:pt x="506" y="707"/>
                  </a:lnTo>
                  <a:lnTo>
                    <a:pt x="627" y="618"/>
                  </a:lnTo>
                  <a:lnTo>
                    <a:pt x="704" y="508"/>
                  </a:lnTo>
                  <a:lnTo>
                    <a:pt x="726" y="3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566"/>
            <p:cNvSpPr>
              <a:spLocks noEditPoints="1"/>
            </p:cNvSpPr>
            <p:nvPr/>
          </p:nvSpPr>
          <p:spPr bwMode="auto">
            <a:xfrm>
              <a:off x="2832" y="19085"/>
              <a:ext cx="1254" cy="1379"/>
            </a:xfrm>
            <a:custGeom>
              <a:avLst/>
              <a:gdLst/>
              <a:ahLst/>
              <a:cxnLst>
                <a:cxn ang="0">
                  <a:pos x="1254" y="695"/>
                </a:cxn>
                <a:cxn ang="0">
                  <a:pos x="1232" y="507"/>
                </a:cxn>
                <a:cxn ang="0">
                  <a:pos x="1166" y="342"/>
                </a:cxn>
                <a:cxn ang="0">
                  <a:pos x="1067" y="199"/>
                </a:cxn>
                <a:cxn ang="0">
                  <a:pos x="946" y="88"/>
                </a:cxn>
                <a:cxn ang="0">
                  <a:pos x="792" y="22"/>
                </a:cxn>
                <a:cxn ang="0">
                  <a:pos x="627" y="0"/>
                </a:cxn>
                <a:cxn ang="0">
                  <a:pos x="462" y="22"/>
                </a:cxn>
                <a:cxn ang="0">
                  <a:pos x="308" y="88"/>
                </a:cxn>
                <a:cxn ang="0">
                  <a:pos x="187" y="199"/>
                </a:cxn>
                <a:cxn ang="0">
                  <a:pos x="88" y="342"/>
                </a:cxn>
                <a:cxn ang="0">
                  <a:pos x="22" y="507"/>
                </a:cxn>
                <a:cxn ang="0">
                  <a:pos x="0" y="695"/>
                </a:cxn>
                <a:cxn ang="0">
                  <a:pos x="22" y="883"/>
                </a:cxn>
                <a:cxn ang="0">
                  <a:pos x="88" y="1048"/>
                </a:cxn>
                <a:cxn ang="0">
                  <a:pos x="187" y="1181"/>
                </a:cxn>
                <a:cxn ang="0">
                  <a:pos x="308" y="1291"/>
                </a:cxn>
                <a:cxn ang="0">
                  <a:pos x="462" y="1357"/>
                </a:cxn>
                <a:cxn ang="0">
                  <a:pos x="627" y="1379"/>
                </a:cxn>
                <a:cxn ang="0">
                  <a:pos x="792" y="1357"/>
                </a:cxn>
                <a:cxn ang="0">
                  <a:pos x="946" y="1280"/>
                </a:cxn>
                <a:cxn ang="0">
                  <a:pos x="1067" y="1181"/>
                </a:cxn>
                <a:cxn ang="0">
                  <a:pos x="1166" y="1037"/>
                </a:cxn>
                <a:cxn ang="0">
                  <a:pos x="1232" y="872"/>
                </a:cxn>
                <a:cxn ang="0">
                  <a:pos x="1254" y="695"/>
                </a:cxn>
                <a:cxn ang="0">
                  <a:pos x="627" y="1324"/>
                </a:cxn>
                <a:cxn ang="0">
                  <a:pos x="550" y="1313"/>
                </a:cxn>
                <a:cxn ang="0">
                  <a:pos x="462" y="1280"/>
                </a:cxn>
                <a:cxn ang="0">
                  <a:pos x="374" y="1225"/>
                </a:cxn>
                <a:cxn ang="0">
                  <a:pos x="308" y="1136"/>
                </a:cxn>
                <a:cxn ang="0">
                  <a:pos x="242" y="1015"/>
                </a:cxn>
                <a:cxn ang="0">
                  <a:pos x="209" y="861"/>
                </a:cxn>
                <a:cxn ang="0">
                  <a:pos x="187" y="662"/>
                </a:cxn>
                <a:cxn ang="0">
                  <a:pos x="209" y="474"/>
                </a:cxn>
                <a:cxn ang="0">
                  <a:pos x="253" y="320"/>
                </a:cxn>
                <a:cxn ang="0">
                  <a:pos x="308" y="210"/>
                </a:cxn>
                <a:cxn ang="0">
                  <a:pos x="385" y="132"/>
                </a:cxn>
                <a:cxn ang="0">
                  <a:pos x="473" y="77"/>
                </a:cxn>
                <a:cxn ang="0">
                  <a:pos x="550" y="55"/>
                </a:cxn>
                <a:cxn ang="0">
                  <a:pos x="627" y="44"/>
                </a:cxn>
                <a:cxn ang="0">
                  <a:pos x="704" y="55"/>
                </a:cxn>
                <a:cxn ang="0">
                  <a:pos x="781" y="77"/>
                </a:cxn>
                <a:cxn ang="0">
                  <a:pos x="869" y="132"/>
                </a:cxn>
                <a:cxn ang="0">
                  <a:pos x="946" y="221"/>
                </a:cxn>
                <a:cxn ang="0">
                  <a:pos x="1001" y="331"/>
                </a:cxn>
                <a:cxn ang="0">
                  <a:pos x="1045" y="474"/>
                </a:cxn>
                <a:cxn ang="0">
                  <a:pos x="1056" y="662"/>
                </a:cxn>
                <a:cxn ang="0">
                  <a:pos x="1045" y="861"/>
                </a:cxn>
                <a:cxn ang="0">
                  <a:pos x="1001" y="1015"/>
                </a:cxn>
                <a:cxn ang="0">
                  <a:pos x="946" y="1136"/>
                </a:cxn>
                <a:cxn ang="0">
                  <a:pos x="869" y="1225"/>
                </a:cxn>
                <a:cxn ang="0">
                  <a:pos x="792" y="1280"/>
                </a:cxn>
                <a:cxn ang="0">
                  <a:pos x="704" y="1313"/>
                </a:cxn>
                <a:cxn ang="0">
                  <a:pos x="627" y="1324"/>
                </a:cxn>
              </a:cxnLst>
              <a:rect l="0" t="0" r="r" b="b"/>
              <a:pathLst>
                <a:path w="1254" h="1379">
                  <a:moveTo>
                    <a:pt x="1254" y="695"/>
                  </a:moveTo>
                  <a:lnTo>
                    <a:pt x="1232" y="507"/>
                  </a:lnTo>
                  <a:lnTo>
                    <a:pt x="1166" y="342"/>
                  </a:lnTo>
                  <a:lnTo>
                    <a:pt x="1067" y="199"/>
                  </a:lnTo>
                  <a:lnTo>
                    <a:pt x="946" y="88"/>
                  </a:lnTo>
                  <a:lnTo>
                    <a:pt x="792" y="22"/>
                  </a:lnTo>
                  <a:lnTo>
                    <a:pt x="627" y="0"/>
                  </a:lnTo>
                  <a:lnTo>
                    <a:pt x="462" y="22"/>
                  </a:lnTo>
                  <a:lnTo>
                    <a:pt x="308" y="88"/>
                  </a:lnTo>
                  <a:lnTo>
                    <a:pt x="187" y="199"/>
                  </a:lnTo>
                  <a:lnTo>
                    <a:pt x="88" y="342"/>
                  </a:lnTo>
                  <a:lnTo>
                    <a:pt x="22" y="507"/>
                  </a:lnTo>
                  <a:lnTo>
                    <a:pt x="0" y="695"/>
                  </a:lnTo>
                  <a:lnTo>
                    <a:pt x="22" y="883"/>
                  </a:lnTo>
                  <a:lnTo>
                    <a:pt x="88" y="1048"/>
                  </a:lnTo>
                  <a:lnTo>
                    <a:pt x="187" y="1181"/>
                  </a:lnTo>
                  <a:lnTo>
                    <a:pt x="308" y="1291"/>
                  </a:lnTo>
                  <a:lnTo>
                    <a:pt x="462" y="1357"/>
                  </a:lnTo>
                  <a:lnTo>
                    <a:pt x="627" y="1379"/>
                  </a:lnTo>
                  <a:lnTo>
                    <a:pt x="792" y="1357"/>
                  </a:lnTo>
                  <a:lnTo>
                    <a:pt x="946" y="1280"/>
                  </a:lnTo>
                  <a:lnTo>
                    <a:pt x="1067" y="1181"/>
                  </a:lnTo>
                  <a:lnTo>
                    <a:pt x="1166" y="1037"/>
                  </a:lnTo>
                  <a:lnTo>
                    <a:pt x="1232" y="872"/>
                  </a:lnTo>
                  <a:lnTo>
                    <a:pt x="1254" y="695"/>
                  </a:lnTo>
                  <a:close/>
                  <a:moveTo>
                    <a:pt x="627" y="1324"/>
                  </a:moveTo>
                  <a:lnTo>
                    <a:pt x="550" y="1313"/>
                  </a:lnTo>
                  <a:lnTo>
                    <a:pt x="462" y="1280"/>
                  </a:lnTo>
                  <a:lnTo>
                    <a:pt x="374" y="1225"/>
                  </a:lnTo>
                  <a:lnTo>
                    <a:pt x="308" y="1136"/>
                  </a:lnTo>
                  <a:lnTo>
                    <a:pt x="242" y="1015"/>
                  </a:lnTo>
                  <a:lnTo>
                    <a:pt x="209" y="861"/>
                  </a:lnTo>
                  <a:lnTo>
                    <a:pt x="187" y="662"/>
                  </a:lnTo>
                  <a:lnTo>
                    <a:pt x="209" y="474"/>
                  </a:lnTo>
                  <a:lnTo>
                    <a:pt x="253" y="320"/>
                  </a:lnTo>
                  <a:lnTo>
                    <a:pt x="308" y="210"/>
                  </a:lnTo>
                  <a:lnTo>
                    <a:pt x="385" y="132"/>
                  </a:lnTo>
                  <a:lnTo>
                    <a:pt x="473" y="77"/>
                  </a:lnTo>
                  <a:lnTo>
                    <a:pt x="550" y="55"/>
                  </a:lnTo>
                  <a:lnTo>
                    <a:pt x="627" y="44"/>
                  </a:lnTo>
                  <a:lnTo>
                    <a:pt x="704" y="55"/>
                  </a:lnTo>
                  <a:lnTo>
                    <a:pt x="781" y="77"/>
                  </a:lnTo>
                  <a:lnTo>
                    <a:pt x="869" y="132"/>
                  </a:lnTo>
                  <a:lnTo>
                    <a:pt x="946" y="221"/>
                  </a:lnTo>
                  <a:lnTo>
                    <a:pt x="1001" y="331"/>
                  </a:lnTo>
                  <a:lnTo>
                    <a:pt x="1045" y="474"/>
                  </a:lnTo>
                  <a:lnTo>
                    <a:pt x="1056" y="662"/>
                  </a:lnTo>
                  <a:lnTo>
                    <a:pt x="1045" y="861"/>
                  </a:lnTo>
                  <a:lnTo>
                    <a:pt x="1001" y="1015"/>
                  </a:lnTo>
                  <a:lnTo>
                    <a:pt x="946" y="1136"/>
                  </a:lnTo>
                  <a:lnTo>
                    <a:pt x="869" y="1225"/>
                  </a:lnTo>
                  <a:lnTo>
                    <a:pt x="792" y="1280"/>
                  </a:lnTo>
                  <a:lnTo>
                    <a:pt x="704" y="1313"/>
                  </a:lnTo>
                  <a:lnTo>
                    <a:pt x="627" y="13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567"/>
            <p:cNvSpPr>
              <a:spLocks/>
            </p:cNvSpPr>
            <p:nvPr/>
          </p:nvSpPr>
          <p:spPr bwMode="auto">
            <a:xfrm>
              <a:off x="4251" y="19581"/>
              <a:ext cx="957" cy="861"/>
            </a:xfrm>
            <a:custGeom>
              <a:avLst/>
              <a:gdLst/>
              <a:ahLst/>
              <a:cxnLst>
                <a:cxn ang="0">
                  <a:pos x="682" y="685"/>
                </a:cxn>
                <a:cxn ang="0">
                  <a:pos x="682" y="861"/>
                </a:cxn>
                <a:cxn ang="0">
                  <a:pos x="957" y="839"/>
                </a:cxn>
                <a:cxn ang="0">
                  <a:pos x="957" y="784"/>
                </a:cxn>
                <a:cxn ang="0">
                  <a:pos x="902" y="784"/>
                </a:cxn>
                <a:cxn ang="0">
                  <a:pos x="858" y="773"/>
                </a:cxn>
                <a:cxn ang="0">
                  <a:pos x="836" y="762"/>
                </a:cxn>
                <a:cxn ang="0">
                  <a:pos x="814" y="740"/>
                </a:cxn>
                <a:cxn ang="0">
                  <a:pos x="814" y="0"/>
                </a:cxn>
                <a:cxn ang="0">
                  <a:pos x="528" y="23"/>
                </a:cxn>
                <a:cxn ang="0">
                  <a:pos x="528" y="78"/>
                </a:cxn>
                <a:cxn ang="0">
                  <a:pos x="583" y="78"/>
                </a:cxn>
                <a:cxn ang="0">
                  <a:pos x="627" y="89"/>
                </a:cxn>
                <a:cxn ang="0">
                  <a:pos x="649" y="100"/>
                </a:cxn>
                <a:cxn ang="0">
                  <a:pos x="671" y="122"/>
                </a:cxn>
                <a:cxn ang="0">
                  <a:pos x="682" y="144"/>
                </a:cxn>
                <a:cxn ang="0">
                  <a:pos x="682" y="519"/>
                </a:cxn>
                <a:cxn ang="0">
                  <a:pos x="660" y="640"/>
                </a:cxn>
                <a:cxn ang="0">
                  <a:pos x="616" y="729"/>
                </a:cxn>
                <a:cxn ang="0">
                  <a:pos x="539" y="795"/>
                </a:cxn>
                <a:cxn ang="0">
                  <a:pos x="451" y="817"/>
                </a:cxn>
                <a:cxn ang="0">
                  <a:pos x="374" y="806"/>
                </a:cxn>
                <a:cxn ang="0">
                  <a:pos x="319" y="784"/>
                </a:cxn>
                <a:cxn ang="0">
                  <a:pos x="297" y="740"/>
                </a:cxn>
                <a:cxn ang="0">
                  <a:pos x="286" y="685"/>
                </a:cxn>
                <a:cxn ang="0">
                  <a:pos x="286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43" y="111"/>
                </a:cxn>
                <a:cxn ang="0">
                  <a:pos x="143" y="144"/>
                </a:cxn>
                <a:cxn ang="0">
                  <a:pos x="154" y="188"/>
                </a:cxn>
                <a:cxn ang="0">
                  <a:pos x="154" y="618"/>
                </a:cxn>
                <a:cxn ang="0">
                  <a:pos x="165" y="685"/>
                </a:cxn>
                <a:cxn ang="0">
                  <a:pos x="187" y="751"/>
                </a:cxn>
                <a:cxn ang="0">
                  <a:pos x="242" y="806"/>
                </a:cxn>
                <a:cxn ang="0">
                  <a:pos x="319" y="850"/>
                </a:cxn>
                <a:cxn ang="0">
                  <a:pos x="440" y="861"/>
                </a:cxn>
                <a:cxn ang="0">
                  <a:pos x="539" y="839"/>
                </a:cxn>
                <a:cxn ang="0">
                  <a:pos x="616" y="784"/>
                </a:cxn>
                <a:cxn ang="0">
                  <a:pos x="682" y="685"/>
                </a:cxn>
              </a:cxnLst>
              <a:rect l="0" t="0" r="r" b="b"/>
              <a:pathLst>
                <a:path w="957" h="861">
                  <a:moveTo>
                    <a:pt x="682" y="685"/>
                  </a:moveTo>
                  <a:lnTo>
                    <a:pt x="682" y="861"/>
                  </a:lnTo>
                  <a:lnTo>
                    <a:pt x="957" y="839"/>
                  </a:lnTo>
                  <a:lnTo>
                    <a:pt x="957" y="784"/>
                  </a:lnTo>
                  <a:lnTo>
                    <a:pt x="902" y="784"/>
                  </a:lnTo>
                  <a:lnTo>
                    <a:pt x="858" y="773"/>
                  </a:lnTo>
                  <a:lnTo>
                    <a:pt x="836" y="762"/>
                  </a:lnTo>
                  <a:lnTo>
                    <a:pt x="814" y="740"/>
                  </a:lnTo>
                  <a:lnTo>
                    <a:pt x="814" y="0"/>
                  </a:lnTo>
                  <a:lnTo>
                    <a:pt x="528" y="23"/>
                  </a:lnTo>
                  <a:lnTo>
                    <a:pt x="528" y="78"/>
                  </a:lnTo>
                  <a:lnTo>
                    <a:pt x="583" y="78"/>
                  </a:lnTo>
                  <a:lnTo>
                    <a:pt x="627" y="89"/>
                  </a:lnTo>
                  <a:lnTo>
                    <a:pt x="649" y="100"/>
                  </a:lnTo>
                  <a:lnTo>
                    <a:pt x="671" y="122"/>
                  </a:lnTo>
                  <a:lnTo>
                    <a:pt x="682" y="144"/>
                  </a:lnTo>
                  <a:lnTo>
                    <a:pt x="682" y="519"/>
                  </a:lnTo>
                  <a:lnTo>
                    <a:pt x="660" y="640"/>
                  </a:lnTo>
                  <a:lnTo>
                    <a:pt x="616" y="729"/>
                  </a:lnTo>
                  <a:lnTo>
                    <a:pt x="539" y="795"/>
                  </a:lnTo>
                  <a:lnTo>
                    <a:pt x="451" y="817"/>
                  </a:lnTo>
                  <a:lnTo>
                    <a:pt x="374" y="806"/>
                  </a:lnTo>
                  <a:lnTo>
                    <a:pt x="319" y="784"/>
                  </a:lnTo>
                  <a:lnTo>
                    <a:pt x="297" y="740"/>
                  </a:lnTo>
                  <a:lnTo>
                    <a:pt x="286" y="685"/>
                  </a:lnTo>
                  <a:lnTo>
                    <a:pt x="286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43" y="111"/>
                  </a:lnTo>
                  <a:lnTo>
                    <a:pt x="143" y="144"/>
                  </a:lnTo>
                  <a:lnTo>
                    <a:pt x="154" y="188"/>
                  </a:lnTo>
                  <a:lnTo>
                    <a:pt x="154" y="618"/>
                  </a:lnTo>
                  <a:lnTo>
                    <a:pt x="165" y="685"/>
                  </a:lnTo>
                  <a:lnTo>
                    <a:pt x="187" y="751"/>
                  </a:lnTo>
                  <a:lnTo>
                    <a:pt x="242" y="806"/>
                  </a:lnTo>
                  <a:lnTo>
                    <a:pt x="319" y="850"/>
                  </a:lnTo>
                  <a:lnTo>
                    <a:pt x="440" y="861"/>
                  </a:lnTo>
                  <a:lnTo>
                    <a:pt x="539" y="839"/>
                  </a:lnTo>
                  <a:lnTo>
                    <a:pt x="616" y="784"/>
                  </a:lnTo>
                  <a:lnTo>
                    <a:pt x="682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568"/>
            <p:cNvSpPr>
              <a:spLocks/>
            </p:cNvSpPr>
            <p:nvPr/>
          </p:nvSpPr>
          <p:spPr bwMode="auto">
            <a:xfrm>
              <a:off x="5285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54" y="409"/>
                </a:cxn>
                <a:cxn ang="0">
                  <a:pos x="154" y="938"/>
                </a:cxn>
                <a:cxn ang="0">
                  <a:pos x="165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39" y="828"/>
                </a:cxn>
                <a:cxn ang="0">
                  <a:pos x="539" y="927"/>
                </a:cxn>
                <a:cxn ang="0">
                  <a:pos x="528" y="1027"/>
                </a:cxn>
                <a:cxn ang="0">
                  <a:pos x="506" y="1093"/>
                </a:cxn>
                <a:cxn ang="0">
                  <a:pos x="462" y="1126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86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54" y="409"/>
                  </a:lnTo>
                  <a:lnTo>
                    <a:pt x="154" y="938"/>
                  </a:lnTo>
                  <a:lnTo>
                    <a:pt x="165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39" y="828"/>
                  </a:lnTo>
                  <a:lnTo>
                    <a:pt x="539" y="927"/>
                  </a:lnTo>
                  <a:lnTo>
                    <a:pt x="528" y="1027"/>
                  </a:lnTo>
                  <a:lnTo>
                    <a:pt x="506" y="1093"/>
                  </a:lnTo>
                  <a:lnTo>
                    <a:pt x="462" y="1126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86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69"/>
            <p:cNvSpPr>
              <a:spLocks noEditPoints="1"/>
            </p:cNvSpPr>
            <p:nvPr/>
          </p:nvSpPr>
          <p:spPr bwMode="auto">
            <a:xfrm>
              <a:off x="6033" y="19581"/>
              <a:ext cx="935" cy="1203"/>
            </a:xfrm>
            <a:custGeom>
              <a:avLst/>
              <a:gdLst/>
              <a:ahLst/>
              <a:cxnLst>
                <a:cxn ang="0">
                  <a:pos x="286" y="199"/>
                </a:cxn>
                <a:cxn ang="0">
                  <a:pos x="352" y="122"/>
                </a:cxn>
                <a:cxn ang="0">
                  <a:pos x="429" y="67"/>
                </a:cxn>
                <a:cxn ang="0">
                  <a:pos x="528" y="45"/>
                </a:cxn>
                <a:cxn ang="0">
                  <a:pos x="627" y="78"/>
                </a:cxn>
                <a:cxn ang="0">
                  <a:pos x="704" y="155"/>
                </a:cxn>
                <a:cxn ang="0">
                  <a:pos x="759" y="276"/>
                </a:cxn>
                <a:cxn ang="0">
                  <a:pos x="781" y="431"/>
                </a:cxn>
                <a:cxn ang="0">
                  <a:pos x="759" y="585"/>
                </a:cxn>
                <a:cxn ang="0">
                  <a:pos x="693" y="707"/>
                </a:cxn>
                <a:cxn ang="0">
                  <a:pos x="605" y="795"/>
                </a:cxn>
                <a:cxn ang="0">
                  <a:pos x="506" y="817"/>
                </a:cxn>
                <a:cxn ang="0">
                  <a:pos x="429" y="806"/>
                </a:cxn>
                <a:cxn ang="0">
                  <a:pos x="363" y="762"/>
                </a:cxn>
                <a:cxn ang="0">
                  <a:pos x="308" y="707"/>
                </a:cxn>
                <a:cxn ang="0">
                  <a:pos x="297" y="685"/>
                </a:cxn>
                <a:cxn ang="0">
                  <a:pos x="286" y="674"/>
                </a:cxn>
                <a:cxn ang="0">
                  <a:pos x="286" y="618"/>
                </a:cxn>
                <a:cxn ang="0">
                  <a:pos x="286" y="199"/>
                </a:cxn>
                <a:cxn ang="0">
                  <a:pos x="286" y="729"/>
                </a:cxn>
                <a:cxn ang="0">
                  <a:pos x="308" y="762"/>
                </a:cxn>
                <a:cxn ang="0">
                  <a:pos x="352" y="806"/>
                </a:cxn>
                <a:cxn ang="0">
                  <a:pos x="418" y="839"/>
                </a:cxn>
                <a:cxn ang="0">
                  <a:pos x="517" y="861"/>
                </a:cxn>
                <a:cxn ang="0">
                  <a:pos x="649" y="839"/>
                </a:cxn>
                <a:cxn ang="0">
                  <a:pos x="759" y="784"/>
                </a:cxn>
                <a:cxn ang="0">
                  <a:pos x="858" y="685"/>
                </a:cxn>
                <a:cxn ang="0">
                  <a:pos x="913" y="563"/>
                </a:cxn>
                <a:cxn ang="0">
                  <a:pos x="935" y="431"/>
                </a:cxn>
                <a:cxn ang="0">
                  <a:pos x="913" y="287"/>
                </a:cxn>
                <a:cxn ang="0">
                  <a:pos x="858" y="177"/>
                </a:cxn>
                <a:cxn ang="0">
                  <a:pos x="770" y="78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440" y="11"/>
                </a:cxn>
                <a:cxn ang="0">
                  <a:pos x="363" y="45"/>
                </a:cxn>
                <a:cxn ang="0">
                  <a:pos x="308" y="89"/>
                </a:cxn>
                <a:cxn ang="0">
                  <a:pos x="275" y="122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88" y="78"/>
                </a:cxn>
                <a:cxn ang="0">
                  <a:pos x="121" y="89"/>
                </a:cxn>
                <a:cxn ang="0">
                  <a:pos x="132" y="100"/>
                </a:cxn>
                <a:cxn ang="0">
                  <a:pos x="154" y="144"/>
                </a:cxn>
                <a:cxn ang="0">
                  <a:pos x="154" y="1093"/>
                </a:cxn>
                <a:cxn ang="0">
                  <a:pos x="143" y="1126"/>
                </a:cxn>
                <a:cxn ang="0">
                  <a:pos x="99" y="1148"/>
                </a:cxn>
                <a:cxn ang="0">
                  <a:pos x="0" y="1148"/>
                </a:cxn>
                <a:cxn ang="0">
                  <a:pos x="0" y="1203"/>
                </a:cxn>
                <a:cxn ang="0">
                  <a:pos x="429" y="1203"/>
                </a:cxn>
                <a:cxn ang="0">
                  <a:pos x="429" y="1148"/>
                </a:cxn>
                <a:cxn ang="0">
                  <a:pos x="330" y="1148"/>
                </a:cxn>
                <a:cxn ang="0">
                  <a:pos x="286" y="1126"/>
                </a:cxn>
                <a:cxn ang="0">
                  <a:pos x="286" y="740"/>
                </a:cxn>
                <a:cxn ang="0">
                  <a:pos x="286" y="729"/>
                </a:cxn>
              </a:cxnLst>
              <a:rect l="0" t="0" r="r" b="b"/>
              <a:pathLst>
                <a:path w="935" h="1203">
                  <a:moveTo>
                    <a:pt x="286" y="199"/>
                  </a:moveTo>
                  <a:lnTo>
                    <a:pt x="352" y="122"/>
                  </a:lnTo>
                  <a:lnTo>
                    <a:pt x="429" y="67"/>
                  </a:lnTo>
                  <a:lnTo>
                    <a:pt x="528" y="45"/>
                  </a:lnTo>
                  <a:lnTo>
                    <a:pt x="627" y="78"/>
                  </a:lnTo>
                  <a:lnTo>
                    <a:pt x="704" y="155"/>
                  </a:lnTo>
                  <a:lnTo>
                    <a:pt x="759" y="276"/>
                  </a:lnTo>
                  <a:lnTo>
                    <a:pt x="781" y="431"/>
                  </a:lnTo>
                  <a:lnTo>
                    <a:pt x="759" y="585"/>
                  </a:lnTo>
                  <a:lnTo>
                    <a:pt x="693" y="707"/>
                  </a:lnTo>
                  <a:lnTo>
                    <a:pt x="605" y="795"/>
                  </a:lnTo>
                  <a:lnTo>
                    <a:pt x="506" y="817"/>
                  </a:lnTo>
                  <a:lnTo>
                    <a:pt x="429" y="806"/>
                  </a:lnTo>
                  <a:lnTo>
                    <a:pt x="363" y="762"/>
                  </a:lnTo>
                  <a:lnTo>
                    <a:pt x="308" y="707"/>
                  </a:lnTo>
                  <a:lnTo>
                    <a:pt x="297" y="685"/>
                  </a:lnTo>
                  <a:lnTo>
                    <a:pt x="286" y="674"/>
                  </a:lnTo>
                  <a:lnTo>
                    <a:pt x="286" y="618"/>
                  </a:lnTo>
                  <a:lnTo>
                    <a:pt x="286" y="199"/>
                  </a:lnTo>
                  <a:close/>
                  <a:moveTo>
                    <a:pt x="286" y="729"/>
                  </a:moveTo>
                  <a:lnTo>
                    <a:pt x="308" y="762"/>
                  </a:lnTo>
                  <a:lnTo>
                    <a:pt x="352" y="806"/>
                  </a:lnTo>
                  <a:lnTo>
                    <a:pt x="418" y="839"/>
                  </a:lnTo>
                  <a:lnTo>
                    <a:pt x="517" y="861"/>
                  </a:lnTo>
                  <a:lnTo>
                    <a:pt x="649" y="839"/>
                  </a:lnTo>
                  <a:lnTo>
                    <a:pt x="759" y="784"/>
                  </a:lnTo>
                  <a:lnTo>
                    <a:pt x="858" y="685"/>
                  </a:lnTo>
                  <a:lnTo>
                    <a:pt x="913" y="563"/>
                  </a:lnTo>
                  <a:lnTo>
                    <a:pt x="935" y="431"/>
                  </a:lnTo>
                  <a:lnTo>
                    <a:pt x="913" y="287"/>
                  </a:lnTo>
                  <a:lnTo>
                    <a:pt x="858" y="177"/>
                  </a:lnTo>
                  <a:lnTo>
                    <a:pt x="770" y="78"/>
                  </a:lnTo>
                  <a:lnTo>
                    <a:pt x="660" y="23"/>
                  </a:lnTo>
                  <a:lnTo>
                    <a:pt x="539" y="0"/>
                  </a:lnTo>
                  <a:lnTo>
                    <a:pt x="440" y="11"/>
                  </a:lnTo>
                  <a:lnTo>
                    <a:pt x="363" y="45"/>
                  </a:lnTo>
                  <a:lnTo>
                    <a:pt x="308" y="89"/>
                  </a:lnTo>
                  <a:lnTo>
                    <a:pt x="275" y="122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88" y="78"/>
                  </a:lnTo>
                  <a:lnTo>
                    <a:pt x="121" y="89"/>
                  </a:lnTo>
                  <a:lnTo>
                    <a:pt x="132" y="100"/>
                  </a:lnTo>
                  <a:lnTo>
                    <a:pt x="154" y="144"/>
                  </a:lnTo>
                  <a:lnTo>
                    <a:pt x="154" y="1093"/>
                  </a:lnTo>
                  <a:lnTo>
                    <a:pt x="143" y="1126"/>
                  </a:lnTo>
                  <a:lnTo>
                    <a:pt x="99" y="1148"/>
                  </a:lnTo>
                  <a:lnTo>
                    <a:pt x="0" y="1148"/>
                  </a:lnTo>
                  <a:lnTo>
                    <a:pt x="0" y="1203"/>
                  </a:lnTo>
                  <a:lnTo>
                    <a:pt x="429" y="1203"/>
                  </a:lnTo>
                  <a:lnTo>
                    <a:pt x="429" y="1148"/>
                  </a:lnTo>
                  <a:lnTo>
                    <a:pt x="330" y="1148"/>
                  </a:lnTo>
                  <a:lnTo>
                    <a:pt x="286" y="1126"/>
                  </a:lnTo>
                  <a:lnTo>
                    <a:pt x="286" y="740"/>
                  </a:lnTo>
                  <a:lnTo>
                    <a:pt x="286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70"/>
            <p:cNvSpPr>
              <a:spLocks/>
            </p:cNvSpPr>
            <p:nvPr/>
          </p:nvSpPr>
          <p:spPr bwMode="auto">
            <a:xfrm>
              <a:off x="7100" y="19581"/>
              <a:ext cx="945" cy="861"/>
            </a:xfrm>
            <a:custGeom>
              <a:avLst/>
              <a:gdLst/>
              <a:ahLst/>
              <a:cxnLst>
                <a:cxn ang="0">
                  <a:pos x="670" y="685"/>
                </a:cxn>
                <a:cxn ang="0">
                  <a:pos x="670" y="861"/>
                </a:cxn>
                <a:cxn ang="0">
                  <a:pos x="945" y="839"/>
                </a:cxn>
                <a:cxn ang="0">
                  <a:pos x="945" y="784"/>
                </a:cxn>
                <a:cxn ang="0">
                  <a:pos x="890" y="784"/>
                </a:cxn>
                <a:cxn ang="0">
                  <a:pos x="846" y="773"/>
                </a:cxn>
                <a:cxn ang="0">
                  <a:pos x="824" y="762"/>
                </a:cxn>
                <a:cxn ang="0">
                  <a:pos x="802" y="718"/>
                </a:cxn>
                <a:cxn ang="0">
                  <a:pos x="802" y="0"/>
                </a:cxn>
                <a:cxn ang="0">
                  <a:pos x="516" y="23"/>
                </a:cxn>
                <a:cxn ang="0">
                  <a:pos x="516" y="78"/>
                </a:cxn>
                <a:cxn ang="0">
                  <a:pos x="571" y="78"/>
                </a:cxn>
                <a:cxn ang="0">
                  <a:pos x="604" y="89"/>
                </a:cxn>
                <a:cxn ang="0">
                  <a:pos x="637" y="89"/>
                </a:cxn>
                <a:cxn ang="0">
                  <a:pos x="648" y="100"/>
                </a:cxn>
                <a:cxn ang="0">
                  <a:pos x="659" y="122"/>
                </a:cxn>
                <a:cxn ang="0">
                  <a:pos x="670" y="155"/>
                </a:cxn>
                <a:cxn ang="0">
                  <a:pos x="670" y="519"/>
                </a:cxn>
                <a:cxn ang="0">
                  <a:pos x="648" y="640"/>
                </a:cxn>
                <a:cxn ang="0">
                  <a:pos x="604" y="729"/>
                </a:cxn>
                <a:cxn ang="0">
                  <a:pos x="538" y="795"/>
                </a:cxn>
                <a:cxn ang="0">
                  <a:pos x="439" y="817"/>
                </a:cxn>
                <a:cxn ang="0">
                  <a:pos x="362" y="806"/>
                </a:cxn>
                <a:cxn ang="0">
                  <a:pos x="308" y="784"/>
                </a:cxn>
                <a:cxn ang="0">
                  <a:pos x="286" y="740"/>
                </a:cxn>
                <a:cxn ang="0">
                  <a:pos x="275" y="685"/>
                </a:cxn>
                <a:cxn ang="0">
                  <a:pos x="275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121" y="100"/>
                </a:cxn>
                <a:cxn ang="0">
                  <a:pos x="132" y="111"/>
                </a:cxn>
                <a:cxn ang="0">
                  <a:pos x="143" y="144"/>
                </a:cxn>
                <a:cxn ang="0">
                  <a:pos x="143" y="618"/>
                </a:cxn>
                <a:cxn ang="0">
                  <a:pos x="154" y="685"/>
                </a:cxn>
                <a:cxn ang="0">
                  <a:pos x="176" y="751"/>
                </a:cxn>
                <a:cxn ang="0">
                  <a:pos x="231" y="806"/>
                </a:cxn>
                <a:cxn ang="0">
                  <a:pos x="308" y="850"/>
                </a:cxn>
                <a:cxn ang="0">
                  <a:pos x="428" y="861"/>
                </a:cxn>
                <a:cxn ang="0">
                  <a:pos x="527" y="839"/>
                </a:cxn>
                <a:cxn ang="0">
                  <a:pos x="615" y="784"/>
                </a:cxn>
                <a:cxn ang="0">
                  <a:pos x="670" y="685"/>
                </a:cxn>
              </a:cxnLst>
              <a:rect l="0" t="0" r="r" b="b"/>
              <a:pathLst>
                <a:path w="945" h="861">
                  <a:moveTo>
                    <a:pt x="670" y="685"/>
                  </a:moveTo>
                  <a:lnTo>
                    <a:pt x="670" y="861"/>
                  </a:lnTo>
                  <a:lnTo>
                    <a:pt x="945" y="839"/>
                  </a:lnTo>
                  <a:lnTo>
                    <a:pt x="945" y="784"/>
                  </a:lnTo>
                  <a:lnTo>
                    <a:pt x="890" y="784"/>
                  </a:lnTo>
                  <a:lnTo>
                    <a:pt x="846" y="773"/>
                  </a:lnTo>
                  <a:lnTo>
                    <a:pt x="824" y="762"/>
                  </a:lnTo>
                  <a:lnTo>
                    <a:pt x="802" y="718"/>
                  </a:lnTo>
                  <a:lnTo>
                    <a:pt x="802" y="0"/>
                  </a:lnTo>
                  <a:lnTo>
                    <a:pt x="516" y="23"/>
                  </a:lnTo>
                  <a:lnTo>
                    <a:pt x="516" y="78"/>
                  </a:lnTo>
                  <a:lnTo>
                    <a:pt x="571" y="78"/>
                  </a:lnTo>
                  <a:lnTo>
                    <a:pt x="604" y="89"/>
                  </a:lnTo>
                  <a:lnTo>
                    <a:pt x="637" y="89"/>
                  </a:lnTo>
                  <a:lnTo>
                    <a:pt x="648" y="100"/>
                  </a:lnTo>
                  <a:lnTo>
                    <a:pt x="659" y="122"/>
                  </a:lnTo>
                  <a:lnTo>
                    <a:pt x="670" y="155"/>
                  </a:lnTo>
                  <a:lnTo>
                    <a:pt x="670" y="519"/>
                  </a:lnTo>
                  <a:lnTo>
                    <a:pt x="648" y="640"/>
                  </a:lnTo>
                  <a:lnTo>
                    <a:pt x="604" y="729"/>
                  </a:lnTo>
                  <a:lnTo>
                    <a:pt x="538" y="795"/>
                  </a:lnTo>
                  <a:lnTo>
                    <a:pt x="439" y="817"/>
                  </a:lnTo>
                  <a:lnTo>
                    <a:pt x="362" y="806"/>
                  </a:lnTo>
                  <a:lnTo>
                    <a:pt x="308" y="784"/>
                  </a:lnTo>
                  <a:lnTo>
                    <a:pt x="286" y="740"/>
                  </a:lnTo>
                  <a:lnTo>
                    <a:pt x="275" y="685"/>
                  </a:lnTo>
                  <a:lnTo>
                    <a:pt x="275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32" y="111"/>
                  </a:lnTo>
                  <a:lnTo>
                    <a:pt x="143" y="144"/>
                  </a:lnTo>
                  <a:lnTo>
                    <a:pt x="143" y="618"/>
                  </a:lnTo>
                  <a:lnTo>
                    <a:pt x="154" y="685"/>
                  </a:lnTo>
                  <a:lnTo>
                    <a:pt x="176" y="751"/>
                  </a:lnTo>
                  <a:lnTo>
                    <a:pt x="231" y="806"/>
                  </a:lnTo>
                  <a:lnTo>
                    <a:pt x="308" y="850"/>
                  </a:lnTo>
                  <a:lnTo>
                    <a:pt x="428" y="861"/>
                  </a:lnTo>
                  <a:lnTo>
                    <a:pt x="527" y="839"/>
                  </a:lnTo>
                  <a:lnTo>
                    <a:pt x="615" y="784"/>
                  </a:lnTo>
                  <a:lnTo>
                    <a:pt x="670" y="6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571"/>
            <p:cNvSpPr>
              <a:spLocks/>
            </p:cNvSpPr>
            <p:nvPr/>
          </p:nvSpPr>
          <p:spPr bwMode="auto">
            <a:xfrm>
              <a:off x="8122" y="19250"/>
              <a:ext cx="594" cy="1192"/>
            </a:xfrm>
            <a:custGeom>
              <a:avLst/>
              <a:gdLst/>
              <a:ahLst/>
              <a:cxnLst>
                <a:cxn ang="0">
                  <a:pos x="286" y="409"/>
                </a:cxn>
                <a:cxn ang="0">
                  <a:pos x="561" y="409"/>
                </a:cxn>
                <a:cxn ang="0">
                  <a:pos x="561" y="354"/>
                </a:cxn>
                <a:cxn ang="0">
                  <a:pos x="286" y="354"/>
                </a:cxn>
                <a:cxn ang="0">
                  <a:pos x="286" y="0"/>
                </a:cxn>
                <a:cxn ang="0">
                  <a:pos x="242" y="0"/>
                </a:cxn>
                <a:cxn ang="0">
                  <a:pos x="231" y="100"/>
                </a:cxn>
                <a:cxn ang="0">
                  <a:pos x="209" y="199"/>
                </a:cxn>
                <a:cxn ang="0">
                  <a:pos x="165" y="276"/>
                </a:cxn>
                <a:cxn ang="0">
                  <a:pos x="99" y="342"/>
                </a:cxn>
                <a:cxn ang="0">
                  <a:pos x="0" y="365"/>
                </a:cxn>
                <a:cxn ang="0">
                  <a:pos x="0" y="409"/>
                </a:cxn>
                <a:cxn ang="0">
                  <a:pos x="165" y="409"/>
                </a:cxn>
                <a:cxn ang="0">
                  <a:pos x="165" y="938"/>
                </a:cxn>
                <a:cxn ang="0">
                  <a:pos x="176" y="1038"/>
                </a:cxn>
                <a:cxn ang="0">
                  <a:pos x="209" y="1104"/>
                </a:cxn>
                <a:cxn ang="0">
                  <a:pos x="253" y="1148"/>
                </a:cxn>
                <a:cxn ang="0">
                  <a:pos x="308" y="1181"/>
                </a:cxn>
                <a:cxn ang="0">
                  <a:pos x="363" y="1192"/>
                </a:cxn>
                <a:cxn ang="0">
                  <a:pos x="407" y="1192"/>
                </a:cxn>
                <a:cxn ang="0">
                  <a:pos x="495" y="1170"/>
                </a:cxn>
                <a:cxn ang="0">
                  <a:pos x="550" y="1104"/>
                </a:cxn>
                <a:cxn ang="0">
                  <a:pos x="583" y="1027"/>
                </a:cxn>
                <a:cxn ang="0">
                  <a:pos x="594" y="938"/>
                </a:cxn>
                <a:cxn ang="0">
                  <a:pos x="594" y="828"/>
                </a:cxn>
                <a:cxn ang="0">
                  <a:pos x="550" y="828"/>
                </a:cxn>
                <a:cxn ang="0">
                  <a:pos x="550" y="927"/>
                </a:cxn>
                <a:cxn ang="0">
                  <a:pos x="528" y="1049"/>
                </a:cxn>
                <a:cxn ang="0">
                  <a:pos x="484" y="1115"/>
                </a:cxn>
                <a:cxn ang="0">
                  <a:pos x="418" y="1148"/>
                </a:cxn>
                <a:cxn ang="0">
                  <a:pos x="352" y="1126"/>
                </a:cxn>
                <a:cxn ang="0">
                  <a:pos x="319" y="1082"/>
                </a:cxn>
                <a:cxn ang="0">
                  <a:pos x="297" y="1027"/>
                </a:cxn>
                <a:cxn ang="0">
                  <a:pos x="297" y="971"/>
                </a:cxn>
                <a:cxn ang="0">
                  <a:pos x="286" y="938"/>
                </a:cxn>
                <a:cxn ang="0">
                  <a:pos x="286" y="409"/>
                </a:cxn>
              </a:cxnLst>
              <a:rect l="0" t="0" r="r" b="b"/>
              <a:pathLst>
                <a:path w="594" h="1192">
                  <a:moveTo>
                    <a:pt x="286" y="409"/>
                  </a:moveTo>
                  <a:lnTo>
                    <a:pt x="561" y="409"/>
                  </a:lnTo>
                  <a:lnTo>
                    <a:pt x="561" y="354"/>
                  </a:lnTo>
                  <a:lnTo>
                    <a:pt x="286" y="354"/>
                  </a:lnTo>
                  <a:lnTo>
                    <a:pt x="286" y="0"/>
                  </a:lnTo>
                  <a:lnTo>
                    <a:pt x="242" y="0"/>
                  </a:lnTo>
                  <a:lnTo>
                    <a:pt x="231" y="100"/>
                  </a:lnTo>
                  <a:lnTo>
                    <a:pt x="209" y="199"/>
                  </a:lnTo>
                  <a:lnTo>
                    <a:pt x="165" y="276"/>
                  </a:lnTo>
                  <a:lnTo>
                    <a:pt x="99" y="342"/>
                  </a:lnTo>
                  <a:lnTo>
                    <a:pt x="0" y="365"/>
                  </a:lnTo>
                  <a:lnTo>
                    <a:pt x="0" y="409"/>
                  </a:lnTo>
                  <a:lnTo>
                    <a:pt x="165" y="409"/>
                  </a:lnTo>
                  <a:lnTo>
                    <a:pt x="165" y="938"/>
                  </a:lnTo>
                  <a:lnTo>
                    <a:pt x="176" y="1038"/>
                  </a:lnTo>
                  <a:lnTo>
                    <a:pt x="209" y="1104"/>
                  </a:lnTo>
                  <a:lnTo>
                    <a:pt x="253" y="1148"/>
                  </a:lnTo>
                  <a:lnTo>
                    <a:pt x="308" y="1181"/>
                  </a:lnTo>
                  <a:lnTo>
                    <a:pt x="363" y="1192"/>
                  </a:lnTo>
                  <a:lnTo>
                    <a:pt x="407" y="1192"/>
                  </a:lnTo>
                  <a:lnTo>
                    <a:pt x="495" y="1170"/>
                  </a:lnTo>
                  <a:lnTo>
                    <a:pt x="550" y="1104"/>
                  </a:lnTo>
                  <a:lnTo>
                    <a:pt x="583" y="1027"/>
                  </a:lnTo>
                  <a:lnTo>
                    <a:pt x="594" y="938"/>
                  </a:lnTo>
                  <a:lnTo>
                    <a:pt x="594" y="828"/>
                  </a:lnTo>
                  <a:lnTo>
                    <a:pt x="550" y="828"/>
                  </a:lnTo>
                  <a:lnTo>
                    <a:pt x="550" y="927"/>
                  </a:lnTo>
                  <a:lnTo>
                    <a:pt x="528" y="1049"/>
                  </a:lnTo>
                  <a:lnTo>
                    <a:pt x="484" y="1115"/>
                  </a:lnTo>
                  <a:lnTo>
                    <a:pt x="418" y="1148"/>
                  </a:lnTo>
                  <a:lnTo>
                    <a:pt x="352" y="1126"/>
                  </a:lnTo>
                  <a:lnTo>
                    <a:pt x="319" y="1082"/>
                  </a:lnTo>
                  <a:lnTo>
                    <a:pt x="297" y="1027"/>
                  </a:lnTo>
                  <a:lnTo>
                    <a:pt x="297" y="971"/>
                  </a:lnTo>
                  <a:lnTo>
                    <a:pt x="286" y="938"/>
                  </a:lnTo>
                  <a:lnTo>
                    <a:pt x="286" y="4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72"/>
            <p:cNvSpPr>
              <a:spLocks/>
            </p:cNvSpPr>
            <p:nvPr/>
          </p:nvSpPr>
          <p:spPr bwMode="auto">
            <a:xfrm>
              <a:off x="956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73"/>
            <p:cNvSpPr>
              <a:spLocks/>
            </p:cNvSpPr>
            <p:nvPr/>
          </p:nvSpPr>
          <p:spPr bwMode="auto">
            <a:xfrm>
              <a:off x="10630" y="19107"/>
              <a:ext cx="539" cy="574"/>
            </a:xfrm>
            <a:custGeom>
              <a:avLst/>
              <a:gdLst/>
              <a:ahLst/>
              <a:cxnLst>
                <a:cxn ang="0">
                  <a:pos x="506" y="199"/>
                </a:cxn>
                <a:cxn ang="0">
                  <a:pos x="539" y="165"/>
                </a:cxn>
                <a:cxn ang="0">
                  <a:pos x="539" y="154"/>
                </a:cxn>
                <a:cxn ang="0">
                  <a:pos x="528" y="132"/>
                </a:cxn>
                <a:cxn ang="0">
                  <a:pos x="517" y="121"/>
                </a:cxn>
                <a:cxn ang="0">
                  <a:pos x="473" y="121"/>
                </a:cxn>
                <a:cxn ang="0">
                  <a:pos x="462" y="132"/>
                </a:cxn>
                <a:cxn ang="0">
                  <a:pos x="286" y="254"/>
                </a:cxn>
                <a:cxn ang="0">
                  <a:pos x="308" y="55"/>
                </a:cxn>
                <a:cxn ang="0">
                  <a:pos x="308" y="22"/>
                </a:cxn>
                <a:cxn ang="0">
                  <a:pos x="286" y="0"/>
                </a:cxn>
                <a:cxn ang="0">
                  <a:pos x="264" y="0"/>
                </a:cxn>
                <a:cxn ang="0">
                  <a:pos x="242" y="11"/>
                </a:cxn>
                <a:cxn ang="0">
                  <a:pos x="220" y="33"/>
                </a:cxn>
                <a:cxn ang="0">
                  <a:pos x="242" y="254"/>
                </a:cxn>
                <a:cxn ang="0">
                  <a:pos x="66" y="132"/>
                </a:cxn>
                <a:cxn ang="0">
                  <a:pos x="55" y="121"/>
                </a:cxn>
                <a:cxn ang="0">
                  <a:pos x="33" y="121"/>
                </a:cxn>
                <a:cxn ang="0">
                  <a:pos x="11" y="132"/>
                </a:cxn>
                <a:cxn ang="0">
                  <a:pos x="0" y="143"/>
                </a:cxn>
                <a:cxn ang="0">
                  <a:pos x="0" y="177"/>
                </a:cxn>
                <a:cxn ang="0">
                  <a:pos x="11" y="188"/>
                </a:cxn>
                <a:cxn ang="0">
                  <a:pos x="11" y="199"/>
                </a:cxn>
                <a:cxn ang="0">
                  <a:pos x="33" y="199"/>
                </a:cxn>
                <a:cxn ang="0">
                  <a:pos x="220" y="287"/>
                </a:cxn>
                <a:cxn ang="0">
                  <a:pos x="33" y="375"/>
                </a:cxn>
                <a:cxn ang="0">
                  <a:pos x="11" y="375"/>
                </a:cxn>
                <a:cxn ang="0">
                  <a:pos x="0" y="386"/>
                </a:cxn>
                <a:cxn ang="0">
                  <a:pos x="0" y="419"/>
                </a:cxn>
                <a:cxn ang="0">
                  <a:pos x="11" y="441"/>
                </a:cxn>
                <a:cxn ang="0">
                  <a:pos x="22" y="452"/>
                </a:cxn>
                <a:cxn ang="0">
                  <a:pos x="55" y="452"/>
                </a:cxn>
                <a:cxn ang="0">
                  <a:pos x="66" y="441"/>
                </a:cxn>
                <a:cxn ang="0">
                  <a:pos x="242" y="320"/>
                </a:cxn>
                <a:cxn ang="0">
                  <a:pos x="220" y="541"/>
                </a:cxn>
                <a:cxn ang="0">
                  <a:pos x="242" y="563"/>
                </a:cxn>
                <a:cxn ang="0">
                  <a:pos x="264" y="574"/>
                </a:cxn>
                <a:cxn ang="0">
                  <a:pos x="286" y="574"/>
                </a:cxn>
                <a:cxn ang="0">
                  <a:pos x="308" y="552"/>
                </a:cxn>
                <a:cxn ang="0">
                  <a:pos x="308" y="497"/>
                </a:cxn>
                <a:cxn ang="0">
                  <a:pos x="297" y="430"/>
                </a:cxn>
                <a:cxn ang="0">
                  <a:pos x="286" y="353"/>
                </a:cxn>
                <a:cxn ang="0">
                  <a:pos x="286" y="320"/>
                </a:cxn>
                <a:cxn ang="0">
                  <a:pos x="330" y="353"/>
                </a:cxn>
                <a:cxn ang="0">
                  <a:pos x="385" y="386"/>
                </a:cxn>
                <a:cxn ang="0">
                  <a:pos x="451" y="430"/>
                </a:cxn>
                <a:cxn ang="0">
                  <a:pos x="473" y="441"/>
                </a:cxn>
                <a:cxn ang="0">
                  <a:pos x="484" y="452"/>
                </a:cxn>
                <a:cxn ang="0">
                  <a:pos x="495" y="452"/>
                </a:cxn>
                <a:cxn ang="0">
                  <a:pos x="517" y="441"/>
                </a:cxn>
                <a:cxn ang="0">
                  <a:pos x="528" y="430"/>
                </a:cxn>
                <a:cxn ang="0">
                  <a:pos x="539" y="408"/>
                </a:cxn>
                <a:cxn ang="0">
                  <a:pos x="528" y="386"/>
                </a:cxn>
                <a:cxn ang="0">
                  <a:pos x="517" y="375"/>
                </a:cxn>
                <a:cxn ang="0">
                  <a:pos x="506" y="375"/>
                </a:cxn>
                <a:cxn ang="0">
                  <a:pos x="308" y="287"/>
                </a:cxn>
                <a:cxn ang="0">
                  <a:pos x="506" y="199"/>
                </a:cxn>
              </a:cxnLst>
              <a:rect l="0" t="0" r="r" b="b"/>
              <a:pathLst>
                <a:path w="539" h="574">
                  <a:moveTo>
                    <a:pt x="506" y="199"/>
                  </a:moveTo>
                  <a:lnTo>
                    <a:pt x="539" y="165"/>
                  </a:lnTo>
                  <a:lnTo>
                    <a:pt x="539" y="154"/>
                  </a:lnTo>
                  <a:lnTo>
                    <a:pt x="528" y="132"/>
                  </a:lnTo>
                  <a:lnTo>
                    <a:pt x="517" y="121"/>
                  </a:lnTo>
                  <a:lnTo>
                    <a:pt x="473" y="121"/>
                  </a:lnTo>
                  <a:lnTo>
                    <a:pt x="462" y="132"/>
                  </a:lnTo>
                  <a:lnTo>
                    <a:pt x="286" y="254"/>
                  </a:lnTo>
                  <a:lnTo>
                    <a:pt x="308" y="55"/>
                  </a:lnTo>
                  <a:lnTo>
                    <a:pt x="308" y="22"/>
                  </a:lnTo>
                  <a:lnTo>
                    <a:pt x="286" y="0"/>
                  </a:lnTo>
                  <a:lnTo>
                    <a:pt x="264" y="0"/>
                  </a:lnTo>
                  <a:lnTo>
                    <a:pt x="242" y="11"/>
                  </a:lnTo>
                  <a:lnTo>
                    <a:pt x="220" y="33"/>
                  </a:lnTo>
                  <a:lnTo>
                    <a:pt x="242" y="254"/>
                  </a:lnTo>
                  <a:lnTo>
                    <a:pt x="66" y="132"/>
                  </a:lnTo>
                  <a:lnTo>
                    <a:pt x="55" y="121"/>
                  </a:lnTo>
                  <a:lnTo>
                    <a:pt x="33" y="121"/>
                  </a:lnTo>
                  <a:lnTo>
                    <a:pt x="11" y="132"/>
                  </a:lnTo>
                  <a:lnTo>
                    <a:pt x="0" y="143"/>
                  </a:lnTo>
                  <a:lnTo>
                    <a:pt x="0" y="177"/>
                  </a:lnTo>
                  <a:lnTo>
                    <a:pt x="11" y="188"/>
                  </a:lnTo>
                  <a:lnTo>
                    <a:pt x="11" y="199"/>
                  </a:lnTo>
                  <a:lnTo>
                    <a:pt x="33" y="199"/>
                  </a:lnTo>
                  <a:lnTo>
                    <a:pt x="220" y="287"/>
                  </a:lnTo>
                  <a:lnTo>
                    <a:pt x="33" y="375"/>
                  </a:lnTo>
                  <a:lnTo>
                    <a:pt x="11" y="375"/>
                  </a:lnTo>
                  <a:lnTo>
                    <a:pt x="0" y="386"/>
                  </a:lnTo>
                  <a:lnTo>
                    <a:pt x="0" y="419"/>
                  </a:lnTo>
                  <a:lnTo>
                    <a:pt x="11" y="441"/>
                  </a:lnTo>
                  <a:lnTo>
                    <a:pt x="22" y="452"/>
                  </a:lnTo>
                  <a:lnTo>
                    <a:pt x="55" y="452"/>
                  </a:lnTo>
                  <a:lnTo>
                    <a:pt x="66" y="441"/>
                  </a:lnTo>
                  <a:lnTo>
                    <a:pt x="242" y="320"/>
                  </a:lnTo>
                  <a:lnTo>
                    <a:pt x="220" y="541"/>
                  </a:lnTo>
                  <a:lnTo>
                    <a:pt x="242" y="563"/>
                  </a:lnTo>
                  <a:lnTo>
                    <a:pt x="264" y="574"/>
                  </a:lnTo>
                  <a:lnTo>
                    <a:pt x="286" y="574"/>
                  </a:lnTo>
                  <a:lnTo>
                    <a:pt x="308" y="552"/>
                  </a:lnTo>
                  <a:lnTo>
                    <a:pt x="308" y="497"/>
                  </a:lnTo>
                  <a:lnTo>
                    <a:pt x="297" y="430"/>
                  </a:lnTo>
                  <a:lnTo>
                    <a:pt x="286" y="353"/>
                  </a:lnTo>
                  <a:lnTo>
                    <a:pt x="286" y="320"/>
                  </a:lnTo>
                  <a:lnTo>
                    <a:pt x="330" y="353"/>
                  </a:lnTo>
                  <a:lnTo>
                    <a:pt x="385" y="386"/>
                  </a:lnTo>
                  <a:lnTo>
                    <a:pt x="451" y="430"/>
                  </a:lnTo>
                  <a:lnTo>
                    <a:pt x="473" y="441"/>
                  </a:lnTo>
                  <a:lnTo>
                    <a:pt x="484" y="452"/>
                  </a:lnTo>
                  <a:lnTo>
                    <a:pt x="495" y="452"/>
                  </a:lnTo>
                  <a:lnTo>
                    <a:pt x="517" y="441"/>
                  </a:lnTo>
                  <a:lnTo>
                    <a:pt x="528" y="430"/>
                  </a:lnTo>
                  <a:lnTo>
                    <a:pt x="539" y="408"/>
                  </a:lnTo>
                  <a:lnTo>
                    <a:pt x="528" y="386"/>
                  </a:lnTo>
                  <a:lnTo>
                    <a:pt x="517" y="375"/>
                  </a:lnTo>
                  <a:lnTo>
                    <a:pt x="506" y="375"/>
                  </a:lnTo>
                  <a:lnTo>
                    <a:pt x="308" y="287"/>
                  </a:lnTo>
                  <a:lnTo>
                    <a:pt x="506" y="1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74"/>
            <p:cNvSpPr>
              <a:spLocks noEditPoints="1"/>
            </p:cNvSpPr>
            <p:nvPr/>
          </p:nvSpPr>
          <p:spPr bwMode="auto">
            <a:xfrm>
              <a:off x="12027" y="19725"/>
              <a:ext cx="1254" cy="441"/>
            </a:xfrm>
            <a:custGeom>
              <a:avLst/>
              <a:gdLst/>
              <a:ahLst/>
              <a:cxnLst>
                <a:cxn ang="0">
                  <a:pos x="1188" y="77"/>
                </a:cxn>
                <a:cxn ang="0">
                  <a:pos x="1221" y="77"/>
                </a:cxn>
                <a:cxn ang="0">
                  <a:pos x="1243" y="66"/>
                </a:cxn>
                <a:cxn ang="0">
                  <a:pos x="1254" y="55"/>
                </a:cxn>
                <a:cxn ang="0">
                  <a:pos x="1254" y="11"/>
                </a:cxn>
                <a:cxn ang="0">
                  <a:pos x="1243" y="11"/>
                </a:cxn>
                <a:cxn ang="0">
                  <a:pos x="1221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55"/>
                </a:cxn>
                <a:cxn ang="0">
                  <a:pos x="11" y="66"/>
                </a:cxn>
                <a:cxn ang="0">
                  <a:pos x="22" y="66"/>
                </a:cxn>
                <a:cxn ang="0">
                  <a:pos x="44" y="77"/>
                </a:cxn>
                <a:cxn ang="0">
                  <a:pos x="55" y="77"/>
                </a:cxn>
                <a:cxn ang="0">
                  <a:pos x="1188" y="77"/>
                </a:cxn>
                <a:cxn ang="0">
                  <a:pos x="1188" y="441"/>
                </a:cxn>
                <a:cxn ang="0">
                  <a:pos x="1221" y="441"/>
                </a:cxn>
                <a:cxn ang="0">
                  <a:pos x="1243" y="430"/>
                </a:cxn>
                <a:cxn ang="0">
                  <a:pos x="1254" y="419"/>
                </a:cxn>
                <a:cxn ang="0">
                  <a:pos x="1254" y="386"/>
                </a:cxn>
                <a:cxn ang="0">
                  <a:pos x="1243" y="375"/>
                </a:cxn>
                <a:cxn ang="0">
                  <a:pos x="1221" y="364"/>
                </a:cxn>
                <a:cxn ang="0">
                  <a:pos x="22" y="364"/>
                </a:cxn>
                <a:cxn ang="0">
                  <a:pos x="0" y="386"/>
                </a:cxn>
                <a:cxn ang="0">
                  <a:pos x="0" y="430"/>
                </a:cxn>
                <a:cxn ang="0">
                  <a:pos x="11" y="430"/>
                </a:cxn>
                <a:cxn ang="0">
                  <a:pos x="22" y="441"/>
                </a:cxn>
                <a:cxn ang="0">
                  <a:pos x="55" y="441"/>
                </a:cxn>
                <a:cxn ang="0">
                  <a:pos x="1188" y="441"/>
                </a:cxn>
              </a:cxnLst>
              <a:rect l="0" t="0" r="r" b="b"/>
              <a:pathLst>
                <a:path w="1254" h="441">
                  <a:moveTo>
                    <a:pt x="1188" y="77"/>
                  </a:moveTo>
                  <a:lnTo>
                    <a:pt x="1221" y="77"/>
                  </a:lnTo>
                  <a:lnTo>
                    <a:pt x="1243" y="66"/>
                  </a:lnTo>
                  <a:lnTo>
                    <a:pt x="1254" y="55"/>
                  </a:lnTo>
                  <a:lnTo>
                    <a:pt x="1254" y="11"/>
                  </a:lnTo>
                  <a:lnTo>
                    <a:pt x="1243" y="11"/>
                  </a:lnTo>
                  <a:lnTo>
                    <a:pt x="1221" y="0"/>
                  </a:lnTo>
                  <a:lnTo>
                    <a:pt x="22" y="0"/>
                  </a:lnTo>
                  <a:lnTo>
                    <a:pt x="0" y="22"/>
                  </a:lnTo>
                  <a:lnTo>
                    <a:pt x="0" y="55"/>
                  </a:lnTo>
                  <a:lnTo>
                    <a:pt x="11" y="66"/>
                  </a:lnTo>
                  <a:lnTo>
                    <a:pt x="22" y="66"/>
                  </a:lnTo>
                  <a:lnTo>
                    <a:pt x="44" y="77"/>
                  </a:lnTo>
                  <a:lnTo>
                    <a:pt x="55" y="77"/>
                  </a:lnTo>
                  <a:lnTo>
                    <a:pt x="1188" y="77"/>
                  </a:lnTo>
                  <a:close/>
                  <a:moveTo>
                    <a:pt x="1188" y="441"/>
                  </a:moveTo>
                  <a:lnTo>
                    <a:pt x="1221" y="441"/>
                  </a:lnTo>
                  <a:lnTo>
                    <a:pt x="1243" y="430"/>
                  </a:lnTo>
                  <a:lnTo>
                    <a:pt x="1254" y="419"/>
                  </a:lnTo>
                  <a:lnTo>
                    <a:pt x="1254" y="386"/>
                  </a:lnTo>
                  <a:lnTo>
                    <a:pt x="1243" y="375"/>
                  </a:lnTo>
                  <a:lnTo>
                    <a:pt x="1221" y="364"/>
                  </a:lnTo>
                  <a:lnTo>
                    <a:pt x="22" y="364"/>
                  </a:lnTo>
                  <a:lnTo>
                    <a:pt x="0" y="386"/>
                  </a:lnTo>
                  <a:lnTo>
                    <a:pt x="0" y="430"/>
                  </a:lnTo>
                  <a:lnTo>
                    <a:pt x="11" y="430"/>
                  </a:lnTo>
                  <a:lnTo>
                    <a:pt x="22" y="441"/>
                  </a:lnTo>
                  <a:lnTo>
                    <a:pt x="55" y="441"/>
                  </a:lnTo>
                  <a:lnTo>
                    <a:pt x="1188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75"/>
            <p:cNvSpPr>
              <a:spLocks noEditPoints="1"/>
            </p:cNvSpPr>
            <p:nvPr/>
          </p:nvSpPr>
          <p:spPr bwMode="auto">
            <a:xfrm>
              <a:off x="13974" y="19570"/>
              <a:ext cx="858" cy="872"/>
            </a:xfrm>
            <a:custGeom>
              <a:avLst/>
              <a:gdLst/>
              <a:ahLst/>
              <a:cxnLst>
                <a:cxn ang="0">
                  <a:pos x="561" y="740"/>
                </a:cxn>
                <a:cxn ang="0">
                  <a:pos x="594" y="817"/>
                </a:cxn>
                <a:cxn ang="0">
                  <a:pos x="660" y="850"/>
                </a:cxn>
                <a:cxn ang="0">
                  <a:pos x="737" y="861"/>
                </a:cxn>
                <a:cxn ang="0">
                  <a:pos x="814" y="806"/>
                </a:cxn>
                <a:cxn ang="0">
                  <a:pos x="858" y="685"/>
                </a:cxn>
                <a:cxn ang="0">
                  <a:pos x="814" y="574"/>
                </a:cxn>
                <a:cxn ang="0">
                  <a:pos x="781" y="795"/>
                </a:cxn>
                <a:cxn ang="0">
                  <a:pos x="748" y="806"/>
                </a:cxn>
                <a:cxn ang="0">
                  <a:pos x="693" y="784"/>
                </a:cxn>
                <a:cxn ang="0">
                  <a:pos x="682" y="751"/>
                </a:cxn>
                <a:cxn ang="0">
                  <a:pos x="671" y="254"/>
                </a:cxn>
                <a:cxn ang="0">
                  <a:pos x="605" y="100"/>
                </a:cxn>
                <a:cxn ang="0">
                  <a:pos x="341" y="0"/>
                </a:cxn>
                <a:cxn ang="0">
                  <a:pos x="143" y="56"/>
                </a:cxn>
                <a:cxn ang="0">
                  <a:pos x="55" y="210"/>
                </a:cxn>
                <a:cxn ang="0">
                  <a:pos x="88" y="287"/>
                </a:cxn>
                <a:cxn ang="0">
                  <a:pos x="176" y="298"/>
                </a:cxn>
                <a:cxn ang="0">
                  <a:pos x="220" y="265"/>
                </a:cxn>
                <a:cxn ang="0">
                  <a:pos x="231" y="188"/>
                </a:cxn>
                <a:cxn ang="0">
                  <a:pos x="209" y="155"/>
                </a:cxn>
                <a:cxn ang="0">
                  <a:pos x="132" y="133"/>
                </a:cxn>
                <a:cxn ang="0">
                  <a:pos x="275" y="45"/>
                </a:cxn>
                <a:cxn ang="0">
                  <a:pos x="407" y="56"/>
                </a:cxn>
                <a:cxn ang="0">
                  <a:pos x="517" y="177"/>
                </a:cxn>
                <a:cxn ang="0">
                  <a:pos x="539" y="354"/>
                </a:cxn>
                <a:cxn ang="0">
                  <a:pos x="187" y="420"/>
                </a:cxn>
                <a:cxn ang="0">
                  <a:pos x="22" y="585"/>
                </a:cxn>
                <a:cxn ang="0">
                  <a:pos x="22" y="751"/>
                </a:cxn>
                <a:cxn ang="0">
                  <a:pos x="143" y="850"/>
                </a:cxn>
                <a:cxn ang="0">
                  <a:pos x="308" y="872"/>
                </a:cxn>
                <a:cxn ang="0">
                  <a:pos x="506" y="784"/>
                </a:cxn>
                <a:cxn ang="0">
                  <a:pos x="539" y="398"/>
                </a:cxn>
                <a:cxn ang="0">
                  <a:pos x="528" y="685"/>
                </a:cxn>
                <a:cxn ang="0">
                  <a:pos x="429" y="795"/>
                </a:cxn>
                <a:cxn ang="0">
                  <a:pos x="319" y="828"/>
                </a:cxn>
                <a:cxn ang="0">
                  <a:pos x="231" y="806"/>
                </a:cxn>
                <a:cxn ang="0">
                  <a:pos x="154" y="718"/>
                </a:cxn>
                <a:cxn ang="0">
                  <a:pos x="154" y="607"/>
                </a:cxn>
                <a:cxn ang="0">
                  <a:pos x="231" y="497"/>
                </a:cxn>
                <a:cxn ang="0">
                  <a:pos x="407" y="409"/>
                </a:cxn>
              </a:cxnLst>
              <a:rect l="0" t="0" r="r" b="b"/>
              <a:pathLst>
                <a:path w="858" h="872">
                  <a:moveTo>
                    <a:pt x="550" y="707"/>
                  </a:moveTo>
                  <a:lnTo>
                    <a:pt x="561" y="740"/>
                  </a:lnTo>
                  <a:lnTo>
                    <a:pt x="572" y="784"/>
                  </a:lnTo>
                  <a:lnTo>
                    <a:pt x="594" y="817"/>
                  </a:lnTo>
                  <a:lnTo>
                    <a:pt x="627" y="839"/>
                  </a:lnTo>
                  <a:lnTo>
                    <a:pt x="660" y="850"/>
                  </a:lnTo>
                  <a:lnTo>
                    <a:pt x="704" y="861"/>
                  </a:lnTo>
                  <a:lnTo>
                    <a:pt x="737" y="861"/>
                  </a:lnTo>
                  <a:lnTo>
                    <a:pt x="770" y="839"/>
                  </a:lnTo>
                  <a:lnTo>
                    <a:pt x="814" y="806"/>
                  </a:lnTo>
                  <a:lnTo>
                    <a:pt x="847" y="762"/>
                  </a:lnTo>
                  <a:lnTo>
                    <a:pt x="858" y="685"/>
                  </a:lnTo>
                  <a:lnTo>
                    <a:pt x="858" y="574"/>
                  </a:lnTo>
                  <a:lnTo>
                    <a:pt x="814" y="574"/>
                  </a:lnTo>
                  <a:lnTo>
                    <a:pt x="814" y="729"/>
                  </a:lnTo>
                  <a:lnTo>
                    <a:pt x="781" y="795"/>
                  </a:lnTo>
                  <a:lnTo>
                    <a:pt x="759" y="795"/>
                  </a:lnTo>
                  <a:lnTo>
                    <a:pt x="748" y="806"/>
                  </a:lnTo>
                  <a:lnTo>
                    <a:pt x="737" y="806"/>
                  </a:lnTo>
                  <a:lnTo>
                    <a:pt x="693" y="784"/>
                  </a:lnTo>
                  <a:lnTo>
                    <a:pt x="682" y="773"/>
                  </a:lnTo>
                  <a:lnTo>
                    <a:pt x="682" y="751"/>
                  </a:lnTo>
                  <a:lnTo>
                    <a:pt x="671" y="729"/>
                  </a:lnTo>
                  <a:lnTo>
                    <a:pt x="671" y="254"/>
                  </a:lnTo>
                  <a:lnTo>
                    <a:pt x="649" y="177"/>
                  </a:lnTo>
                  <a:lnTo>
                    <a:pt x="605" y="100"/>
                  </a:lnTo>
                  <a:lnTo>
                    <a:pt x="484" y="22"/>
                  </a:lnTo>
                  <a:lnTo>
                    <a:pt x="341" y="0"/>
                  </a:lnTo>
                  <a:lnTo>
                    <a:pt x="231" y="11"/>
                  </a:lnTo>
                  <a:lnTo>
                    <a:pt x="143" y="56"/>
                  </a:lnTo>
                  <a:lnTo>
                    <a:pt x="77" y="133"/>
                  </a:lnTo>
                  <a:lnTo>
                    <a:pt x="55" y="210"/>
                  </a:lnTo>
                  <a:lnTo>
                    <a:pt x="66" y="243"/>
                  </a:lnTo>
                  <a:lnTo>
                    <a:pt x="88" y="287"/>
                  </a:lnTo>
                  <a:lnTo>
                    <a:pt x="121" y="298"/>
                  </a:lnTo>
                  <a:lnTo>
                    <a:pt x="176" y="298"/>
                  </a:lnTo>
                  <a:lnTo>
                    <a:pt x="198" y="287"/>
                  </a:lnTo>
                  <a:lnTo>
                    <a:pt x="220" y="265"/>
                  </a:lnTo>
                  <a:lnTo>
                    <a:pt x="231" y="243"/>
                  </a:lnTo>
                  <a:lnTo>
                    <a:pt x="231" y="188"/>
                  </a:lnTo>
                  <a:lnTo>
                    <a:pt x="220" y="177"/>
                  </a:lnTo>
                  <a:lnTo>
                    <a:pt x="209" y="155"/>
                  </a:lnTo>
                  <a:lnTo>
                    <a:pt x="165" y="133"/>
                  </a:lnTo>
                  <a:lnTo>
                    <a:pt x="132" y="133"/>
                  </a:lnTo>
                  <a:lnTo>
                    <a:pt x="198" y="78"/>
                  </a:lnTo>
                  <a:lnTo>
                    <a:pt x="275" y="45"/>
                  </a:lnTo>
                  <a:lnTo>
                    <a:pt x="341" y="45"/>
                  </a:lnTo>
                  <a:lnTo>
                    <a:pt x="407" y="56"/>
                  </a:lnTo>
                  <a:lnTo>
                    <a:pt x="473" y="100"/>
                  </a:lnTo>
                  <a:lnTo>
                    <a:pt x="517" y="177"/>
                  </a:lnTo>
                  <a:lnTo>
                    <a:pt x="539" y="287"/>
                  </a:lnTo>
                  <a:lnTo>
                    <a:pt x="539" y="354"/>
                  </a:lnTo>
                  <a:lnTo>
                    <a:pt x="319" y="376"/>
                  </a:lnTo>
                  <a:lnTo>
                    <a:pt x="187" y="420"/>
                  </a:lnTo>
                  <a:lnTo>
                    <a:pt x="77" y="497"/>
                  </a:lnTo>
                  <a:lnTo>
                    <a:pt x="22" y="585"/>
                  </a:lnTo>
                  <a:lnTo>
                    <a:pt x="0" y="674"/>
                  </a:lnTo>
                  <a:lnTo>
                    <a:pt x="22" y="751"/>
                  </a:lnTo>
                  <a:lnTo>
                    <a:pt x="77" y="806"/>
                  </a:lnTo>
                  <a:lnTo>
                    <a:pt x="143" y="850"/>
                  </a:lnTo>
                  <a:lnTo>
                    <a:pt x="231" y="861"/>
                  </a:lnTo>
                  <a:lnTo>
                    <a:pt x="308" y="872"/>
                  </a:lnTo>
                  <a:lnTo>
                    <a:pt x="418" y="850"/>
                  </a:lnTo>
                  <a:lnTo>
                    <a:pt x="506" y="784"/>
                  </a:lnTo>
                  <a:lnTo>
                    <a:pt x="550" y="707"/>
                  </a:lnTo>
                  <a:close/>
                  <a:moveTo>
                    <a:pt x="539" y="398"/>
                  </a:moveTo>
                  <a:lnTo>
                    <a:pt x="539" y="585"/>
                  </a:lnTo>
                  <a:lnTo>
                    <a:pt x="528" y="685"/>
                  </a:lnTo>
                  <a:lnTo>
                    <a:pt x="484" y="751"/>
                  </a:lnTo>
                  <a:lnTo>
                    <a:pt x="429" y="795"/>
                  </a:lnTo>
                  <a:lnTo>
                    <a:pt x="374" y="817"/>
                  </a:lnTo>
                  <a:lnTo>
                    <a:pt x="319" y="828"/>
                  </a:lnTo>
                  <a:lnTo>
                    <a:pt x="275" y="828"/>
                  </a:lnTo>
                  <a:lnTo>
                    <a:pt x="231" y="806"/>
                  </a:lnTo>
                  <a:lnTo>
                    <a:pt x="198" y="784"/>
                  </a:lnTo>
                  <a:lnTo>
                    <a:pt x="154" y="718"/>
                  </a:lnTo>
                  <a:lnTo>
                    <a:pt x="143" y="663"/>
                  </a:lnTo>
                  <a:lnTo>
                    <a:pt x="154" y="607"/>
                  </a:lnTo>
                  <a:lnTo>
                    <a:pt x="176" y="552"/>
                  </a:lnTo>
                  <a:lnTo>
                    <a:pt x="231" y="497"/>
                  </a:lnTo>
                  <a:lnTo>
                    <a:pt x="297" y="442"/>
                  </a:lnTo>
                  <a:lnTo>
                    <a:pt x="407" y="409"/>
                  </a:lnTo>
                  <a:lnTo>
                    <a:pt x="539" y="3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76"/>
            <p:cNvSpPr>
              <a:spLocks/>
            </p:cNvSpPr>
            <p:nvPr/>
          </p:nvSpPr>
          <p:spPr bwMode="auto">
            <a:xfrm>
              <a:off x="14898" y="19581"/>
              <a:ext cx="638" cy="839"/>
            </a:xfrm>
            <a:custGeom>
              <a:avLst/>
              <a:gdLst/>
              <a:ahLst/>
              <a:cxnLst>
                <a:cxn ang="0">
                  <a:pos x="275" y="696"/>
                </a:cxn>
                <a:cxn ang="0">
                  <a:pos x="275" y="398"/>
                </a:cxn>
                <a:cxn ang="0">
                  <a:pos x="286" y="265"/>
                </a:cxn>
                <a:cxn ang="0">
                  <a:pos x="330" y="144"/>
                </a:cxn>
                <a:cxn ang="0">
                  <a:pos x="396" y="67"/>
                </a:cxn>
                <a:cxn ang="0">
                  <a:pos x="495" y="45"/>
                </a:cxn>
                <a:cxn ang="0">
                  <a:pos x="517" y="45"/>
                </a:cxn>
                <a:cxn ang="0">
                  <a:pos x="506" y="45"/>
                </a:cxn>
                <a:cxn ang="0">
                  <a:pos x="484" y="67"/>
                </a:cxn>
                <a:cxn ang="0">
                  <a:pos x="473" y="89"/>
                </a:cxn>
                <a:cxn ang="0">
                  <a:pos x="473" y="144"/>
                </a:cxn>
                <a:cxn ang="0">
                  <a:pos x="484" y="166"/>
                </a:cxn>
                <a:cxn ang="0">
                  <a:pos x="506" y="188"/>
                </a:cxn>
                <a:cxn ang="0">
                  <a:pos x="528" y="199"/>
                </a:cxn>
                <a:cxn ang="0">
                  <a:pos x="572" y="199"/>
                </a:cxn>
                <a:cxn ang="0">
                  <a:pos x="594" y="188"/>
                </a:cxn>
                <a:cxn ang="0">
                  <a:pos x="616" y="166"/>
                </a:cxn>
                <a:cxn ang="0">
                  <a:pos x="627" y="144"/>
                </a:cxn>
                <a:cxn ang="0">
                  <a:pos x="638" y="111"/>
                </a:cxn>
                <a:cxn ang="0">
                  <a:pos x="627" y="78"/>
                </a:cxn>
                <a:cxn ang="0">
                  <a:pos x="605" y="45"/>
                </a:cxn>
                <a:cxn ang="0">
                  <a:pos x="583" y="23"/>
                </a:cxn>
                <a:cxn ang="0">
                  <a:pos x="539" y="0"/>
                </a:cxn>
                <a:cxn ang="0">
                  <a:pos x="495" y="0"/>
                </a:cxn>
                <a:cxn ang="0">
                  <a:pos x="407" y="23"/>
                </a:cxn>
                <a:cxn ang="0">
                  <a:pos x="341" y="78"/>
                </a:cxn>
                <a:cxn ang="0">
                  <a:pos x="286" y="144"/>
                </a:cxn>
                <a:cxn ang="0">
                  <a:pos x="264" y="210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22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20" y="828"/>
                </a:cxn>
                <a:cxn ang="0">
                  <a:pos x="330" y="828"/>
                </a:cxn>
                <a:cxn ang="0">
                  <a:pos x="451" y="839"/>
                </a:cxn>
                <a:cxn ang="0">
                  <a:pos x="451" y="784"/>
                </a:cxn>
                <a:cxn ang="0">
                  <a:pos x="363" y="784"/>
                </a:cxn>
                <a:cxn ang="0">
                  <a:pos x="297" y="762"/>
                </a:cxn>
                <a:cxn ang="0">
                  <a:pos x="275" y="740"/>
                </a:cxn>
                <a:cxn ang="0">
                  <a:pos x="275" y="696"/>
                </a:cxn>
              </a:cxnLst>
              <a:rect l="0" t="0" r="r" b="b"/>
              <a:pathLst>
                <a:path w="638" h="839">
                  <a:moveTo>
                    <a:pt x="275" y="696"/>
                  </a:moveTo>
                  <a:lnTo>
                    <a:pt x="275" y="398"/>
                  </a:lnTo>
                  <a:lnTo>
                    <a:pt x="286" y="265"/>
                  </a:lnTo>
                  <a:lnTo>
                    <a:pt x="330" y="144"/>
                  </a:lnTo>
                  <a:lnTo>
                    <a:pt x="396" y="67"/>
                  </a:lnTo>
                  <a:lnTo>
                    <a:pt x="495" y="45"/>
                  </a:lnTo>
                  <a:lnTo>
                    <a:pt x="517" y="45"/>
                  </a:lnTo>
                  <a:lnTo>
                    <a:pt x="506" y="45"/>
                  </a:lnTo>
                  <a:lnTo>
                    <a:pt x="484" y="67"/>
                  </a:lnTo>
                  <a:lnTo>
                    <a:pt x="473" y="89"/>
                  </a:lnTo>
                  <a:lnTo>
                    <a:pt x="473" y="144"/>
                  </a:lnTo>
                  <a:lnTo>
                    <a:pt x="484" y="166"/>
                  </a:lnTo>
                  <a:lnTo>
                    <a:pt x="506" y="188"/>
                  </a:lnTo>
                  <a:lnTo>
                    <a:pt x="528" y="199"/>
                  </a:lnTo>
                  <a:lnTo>
                    <a:pt x="572" y="199"/>
                  </a:lnTo>
                  <a:lnTo>
                    <a:pt x="594" y="188"/>
                  </a:lnTo>
                  <a:lnTo>
                    <a:pt x="616" y="166"/>
                  </a:lnTo>
                  <a:lnTo>
                    <a:pt x="627" y="144"/>
                  </a:lnTo>
                  <a:lnTo>
                    <a:pt x="638" y="111"/>
                  </a:lnTo>
                  <a:lnTo>
                    <a:pt x="627" y="78"/>
                  </a:lnTo>
                  <a:lnTo>
                    <a:pt x="605" y="45"/>
                  </a:lnTo>
                  <a:lnTo>
                    <a:pt x="583" y="23"/>
                  </a:lnTo>
                  <a:lnTo>
                    <a:pt x="539" y="0"/>
                  </a:lnTo>
                  <a:lnTo>
                    <a:pt x="495" y="0"/>
                  </a:lnTo>
                  <a:lnTo>
                    <a:pt x="407" y="23"/>
                  </a:lnTo>
                  <a:lnTo>
                    <a:pt x="341" y="78"/>
                  </a:lnTo>
                  <a:lnTo>
                    <a:pt x="286" y="144"/>
                  </a:lnTo>
                  <a:lnTo>
                    <a:pt x="264" y="210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22"/>
                  </a:ln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20" y="828"/>
                  </a:lnTo>
                  <a:lnTo>
                    <a:pt x="330" y="828"/>
                  </a:lnTo>
                  <a:lnTo>
                    <a:pt x="451" y="839"/>
                  </a:lnTo>
                  <a:lnTo>
                    <a:pt x="451" y="784"/>
                  </a:lnTo>
                  <a:lnTo>
                    <a:pt x="363" y="784"/>
                  </a:lnTo>
                  <a:lnTo>
                    <a:pt x="297" y="762"/>
                  </a:lnTo>
                  <a:lnTo>
                    <a:pt x="275" y="740"/>
                  </a:lnTo>
                  <a:lnTo>
                    <a:pt x="275" y="6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77"/>
            <p:cNvSpPr>
              <a:spLocks noEditPoints="1"/>
            </p:cNvSpPr>
            <p:nvPr/>
          </p:nvSpPr>
          <p:spPr bwMode="auto">
            <a:xfrm>
              <a:off x="15635" y="19559"/>
              <a:ext cx="869" cy="1247"/>
            </a:xfrm>
            <a:custGeom>
              <a:avLst/>
              <a:gdLst/>
              <a:ahLst/>
              <a:cxnLst>
                <a:cxn ang="0">
                  <a:pos x="297" y="508"/>
                </a:cxn>
                <a:cxn ang="0">
                  <a:pos x="220" y="398"/>
                </a:cxn>
                <a:cxn ang="0">
                  <a:pos x="209" y="221"/>
                </a:cxn>
                <a:cxn ang="0">
                  <a:pos x="231" y="144"/>
                </a:cxn>
                <a:cxn ang="0">
                  <a:pos x="264" y="100"/>
                </a:cxn>
                <a:cxn ang="0">
                  <a:pos x="330" y="67"/>
                </a:cxn>
                <a:cxn ang="0">
                  <a:pos x="451" y="89"/>
                </a:cxn>
                <a:cxn ang="0">
                  <a:pos x="528" y="199"/>
                </a:cxn>
                <a:cxn ang="0">
                  <a:pos x="539" y="342"/>
                </a:cxn>
                <a:cxn ang="0">
                  <a:pos x="506" y="464"/>
                </a:cxn>
                <a:cxn ang="0">
                  <a:pos x="407" y="530"/>
                </a:cxn>
                <a:cxn ang="0">
                  <a:pos x="187" y="519"/>
                </a:cxn>
                <a:cxn ang="0">
                  <a:pos x="374" y="574"/>
                </a:cxn>
                <a:cxn ang="0">
                  <a:pos x="594" y="497"/>
                </a:cxn>
                <a:cxn ang="0">
                  <a:pos x="682" y="298"/>
                </a:cxn>
                <a:cxn ang="0">
                  <a:pos x="605" y="122"/>
                </a:cxn>
                <a:cxn ang="0">
                  <a:pos x="682" y="67"/>
                </a:cxn>
                <a:cxn ang="0">
                  <a:pos x="792" y="45"/>
                </a:cxn>
                <a:cxn ang="0">
                  <a:pos x="759" y="78"/>
                </a:cxn>
                <a:cxn ang="0">
                  <a:pos x="781" y="144"/>
                </a:cxn>
                <a:cxn ang="0">
                  <a:pos x="825" y="155"/>
                </a:cxn>
                <a:cxn ang="0">
                  <a:pos x="858" y="133"/>
                </a:cxn>
                <a:cxn ang="0">
                  <a:pos x="869" y="78"/>
                </a:cxn>
                <a:cxn ang="0">
                  <a:pos x="825" y="22"/>
                </a:cxn>
                <a:cxn ang="0">
                  <a:pos x="770" y="0"/>
                </a:cxn>
                <a:cxn ang="0">
                  <a:pos x="649" y="33"/>
                </a:cxn>
                <a:cxn ang="0">
                  <a:pos x="462" y="33"/>
                </a:cxn>
                <a:cxn ang="0">
                  <a:pos x="253" y="45"/>
                </a:cxn>
                <a:cxn ang="0">
                  <a:pos x="88" y="199"/>
                </a:cxn>
                <a:cxn ang="0">
                  <a:pos x="88" y="409"/>
                </a:cxn>
                <a:cxn ang="0">
                  <a:pos x="132" y="519"/>
                </a:cxn>
                <a:cxn ang="0">
                  <a:pos x="99" y="607"/>
                </a:cxn>
                <a:cxn ang="0">
                  <a:pos x="110" y="729"/>
                </a:cxn>
                <a:cxn ang="0">
                  <a:pos x="143" y="795"/>
                </a:cxn>
                <a:cxn ang="0">
                  <a:pos x="77" y="872"/>
                </a:cxn>
                <a:cxn ang="0">
                  <a:pos x="0" y="1016"/>
                </a:cxn>
                <a:cxn ang="0">
                  <a:pos x="121" y="1181"/>
                </a:cxn>
                <a:cxn ang="0">
                  <a:pos x="418" y="1247"/>
                </a:cxn>
                <a:cxn ang="0">
                  <a:pos x="660" y="1203"/>
                </a:cxn>
                <a:cxn ang="0">
                  <a:pos x="825" y="1093"/>
                </a:cxn>
                <a:cxn ang="0">
                  <a:pos x="836" y="927"/>
                </a:cxn>
                <a:cxn ang="0">
                  <a:pos x="715" y="795"/>
                </a:cxn>
                <a:cxn ang="0">
                  <a:pos x="506" y="740"/>
                </a:cxn>
                <a:cxn ang="0">
                  <a:pos x="220" y="729"/>
                </a:cxn>
                <a:cxn ang="0">
                  <a:pos x="165" y="674"/>
                </a:cxn>
                <a:cxn ang="0">
                  <a:pos x="154" y="574"/>
                </a:cxn>
                <a:cxn ang="0">
                  <a:pos x="187" y="519"/>
                </a:cxn>
                <a:cxn ang="0">
                  <a:pos x="297" y="1192"/>
                </a:cxn>
                <a:cxn ang="0">
                  <a:pos x="121" y="1082"/>
                </a:cxn>
                <a:cxn ang="0">
                  <a:pos x="110" y="960"/>
                </a:cxn>
                <a:cxn ang="0">
                  <a:pos x="165" y="883"/>
                </a:cxn>
                <a:cxn ang="0">
                  <a:pos x="253" y="850"/>
                </a:cxn>
                <a:cxn ang="0">
                  <a:pos x="616" y="872"/>
                </a:cxn>
                <a:cxn ang="0">
                  <a:pos x="726" y="938"/>
                </a:cxn>
                <a:cxn ang="0">
                  <a:pos x="726" y="1082"/>
                </a:cxn>
                <a:cxn ang="0">
                  <a:pos x="550" y="1192"/>
                </a:cxn>
              </a:cxnLst>
              <a:rect l="0" t="0" r="r" b="b"/>
              <a:pathLst>
                <a:path w="869" h="1247">
                  <a:moveTo>
                    <a:pt x="374" y="530"/>
                  </a:moveTo>
                  <a:lnTo>
                    <a:pt x="297" y="508"/>
                  </a:lnTo>
                  <a:lnTo>
                    <a:pt x="242" y="464"/>
                  </a:lnTo>
                  <a:lnTo>
                    <a:pt x="220" y="398"/>
                  </a:lnTo>
                  <a:lnTo>
                    <a:pt x="209" y="342"/>
                  </a:lnTo>
                  <a:lnTo>
                    <a:pt x="209" y="221"/>
                  </a:lnTo>
                  <a:lnTo>
                    <a:pt x="220" y="177"/>
                  </a:lnTo>
                  <a:lnTo>
                    <a:pt x="231" y="144"/>
                  </a:lnTo>
                  <a:lnTo>
                    <a:pt x="242" y="122"/>
                  </a:lnTo>
                  <a:lnTo>
                    <a:pt x="264" y="100"/>
                  </a:lnTo>
                  <a:lnTo>
                    <a:pt x="297" y="89"/>
                  </a:lnTo>
                  <a:lnTo>
                    <a:pt x="330" y="67"/>
                  </a:lnTo>
                  <a:lnTo>
                    <a:pt x="374" y="67"/>
                  </a:lnTo>
                  <a:lnTo>
                    <a:pt x="451" y="89"/>
                  </a:lnTo>
                  <a:lnTo>
                    <a:pt x="506" y="133"/>
                  </a:lnTo>
                  <a:lnTo>
                    <a:pt x="528" y="199"/>
                  </a:lnTo>
                  <a:lnTo>
                    <a:pt x="539" y="254"/>
                  </a:lnTo>
                  <a:lnTo>
                    <a:pt x="539" y="342"/>
                  </a:lnTo>
                  <a:lnTo>
                    <a:pt x="528" y="376"/>
                  </a:lnTo>
                  <a:lnTo>
                    <a:pt x="506" y="464"/>
                  </a:lnTo>
                  <a:lnTo>
                    <a:pt x="451" y="519"/>
                  </a:lnTo>
                  <a:lnTo>
                    <a:pt x="407" y="530"/>
                  </a:lnTo>
                  <a:lnTo>
                    <a:pt x="374" y="530"/>
                  </a:lnTo>
                  <a:close/>
                  <a:moveTo>
                    <a:pt x="187" y="519"/>
                  </a:moveTo>
                  <a:lnTo>
                    <a:pt x="297" y="563"/>
                  </a:lnTo>
                  <a:lnTo>
                    <a:pt x="374" y="574"/>
                  </a:lnTo>
                  <a:lnTo>
                    <a:pt x="495" y="552"/>
                  </a:lnTo>
                  <a:lnTo>
                    <a:pt x="594" y="497"/>
                  </a:lnTo>
                  <a:lnTo>
                    <a:pt x="649" y="409"/>
                  </a:lnTo>
                  <a:lnTo>
                    <a:pt x="682" y="298"/>
                  </a:lnTo>
                  <a:lnTo>
                    <a:pt x="660" y="199"/>
                  </a:lnTo>
                  <a:lnTo>
                    <a:pt x="605" y="122"/>
                  </a:lnTo>
                  <a:lnTo>
                    <a:pt x="638" y="89"/>
                  </a:lnTo>
                  <a:lnTo>
                    <a:pt x="682" y="67"/>
                  </a:lnTo>
                  <a:lnTo>
                    <a:pt x="748" y="45"/>
                  </a:lnTo>
                  <a:lnTo>
                    <a:pt x="792" y="45"/>
                  </a:lnTo>
                  <a:lnTo>
                    <a:pt x="770" y="56"/>
                  </a:lnTo>
                  <a:lnTo>
                    <a:pt x="759" y="78"/>
                  </a:lnTo>
                  <a:lnTo>
                    <a:pt x="759" y="100"/>
                  </a:lnTo>
                  <a:lnTo>
                    <a:pt x="781" y="144"/>
                  </a:lnTo>
                  <a:lnTo>
                    <a:pt x="814" y="155"/>
                  </a:lnTo>
                  <a:lnTo>
                    <a:pt x="825" y="155"/>
                  </a:lnTo>
                  <a:lnTo>
                    <a:pt x="836" y="144"/>
                  </a:lnTo>
                  <a:lnTo>
                    <a:pt x="858" y="133"/>
                  </a:lnTo>
                  <a:lnTo>
                    <a:pt x="869" y="122"/>
                  </a:lnTo>
                  <a:lnTo>
                    <a:pt x="869" y="78"/>
                  </a:lnTo>
                  <a:lnTo>
                    <a:pt x="847" y="33"/>
                  </a:lnTo>
                  <a:lnTo>
                    <a:pt x="825" y="22"/>
                  </a:lnTo>
                  <a:lnTo>
                    <a:pt x="803" y="0"/>
                  </a:lnTo>
                  <a:lnTo>
                    <a:pt x="770" y="0"/>
                  </a:lnTo>
                  <a:lnTo>
                    <a:pt x="715" y="11"/>
                  </a:lnTo>
                  <a:lnTo>
                    <a:pt x="649" y="33"/>
                  </a:lnTo>
                  <a:lnTo>
                    <a:pt x="572" y="89"/>
                  </a:lnTo>
                  <a:lnTo>
                    <a:pt x="462" y="33"/>
                  </a:lnTo>
                  <a:lnTo>
                    <a:pt x="374" y="22"/>
                  </a:lnTo>
                  <a:lnTo>
                    <a:pt x="253" y="45"/>
                  </a:lnTo>
                  <a:lnTo>
                    <a:pt x="154" y="111"/>
                  </a:lnTo>
                  <a:lnTo>
                    <a:pt x="88" y="199"/>
                  </a:lnTo>
                  <a:lnTo>
                    <a:pt x="66" y="298"/>
                  </a:lnTo>
                  <a:lnTo>
                    <a:pt x="88" y="409"/>
                  </a:lnTo>
                  <a:lnTo>
                    <a:pt x="154" y="497"/>
                  </a:lnTo>
                  <a:lnTo>
                    <a:pt x="132" y="519"/>
                  </a:lnTo>
                  <a:lnTo>
                    <a:pt x="110" y="563"/>
                  </a:lnTo>
                  <a:lnTo>
                    <a:pt x="99" y="607"/>
                  </a:lnTo>
                  <a:lnTo>
                    <a:pt x="99" y="685"/>
                  </a:lnTo>
                  <a:lnTo>
                    <a:pt x="110" y="729"/>
                  </a:lnTo>
                  <a:lnTo>
                    <a:pt x="121" y="762"/>
                  </a:lnTo>
                  <a:lnTo>
                    <a:pt x="143" y="795"/>
                  </a:lnTo>
                  <a:lnTo>
                    <a:pt x="176" y="817"/>
                  </a:lnTo>
                  <a:lnTo>
                    <a:pt x="77" y="872"/>
                  </a:lnTo>
                  <a:lnTo>
                    <a:pt x="22" y="938"/>
                  </a:lnTo>
                  <a:lnTo>
                    <a:pt x="0" y="1016"/>
                  </a:lnTo>
                  <a:lnTo>
                    <a:pt x="33" y="1104"/>
                  </a:lnTo>
                  <a:lnTo>
                    <a:pt x="121" y="1181"/>
                  </a:lnTo>
                  <a:lnTo>
                    <a:pt x="264" y="1236"/>
                  </a:lnTo>
                  <a:lnTo>
                    <a:pt x="418" y="1247"/>
                  </a:lnTo>
                  <a:lnTo>
                    <a:pt x="550" y="1236"/>
                  </a:lnTo>
                  <a:lnTo>
                    <a:pt x="660" y="1203"/>
                  </a:lnTo>
                  <a:lnTo>
                    <a:pt x="759" y="1159"/>
                  </a:lnTo>
                  <a:lnTo>
                    <a:pt x="825" y="1093"/>
                  </a:lnTo>
                  <a:lnTo>
                    <a:pt x="847" y="1005"/>
                  </a:lnTo>
                  <a:lnTo>
                    <a:pt x="836" y="927"/>
                  </a:lnTo>
                  <a:lnTo>
                    <a:pt x="792" y="861"/>
                  </a:lnTo>
                  <a:lnTo>
                    <a:pt x="715" y="795"/>
                  </a:lnTo>
                  <a:lnTo>
                    <a:pt x="616" y="751"/>
                  </a:lnTo>
                  <a:lnTo>
                    <a:pt x="506" y="740"/>
                  </a:lnTo>
                  <a:lnTo>
                    <a:pt x="253" y="740"/>
                  </a:lnTo>
                  <a:lnTo>
                    <a:pt x="220" y="729"/>
                  </a:lnTo>
                  <a:lnTo>
                    <a:pt x="187" y="707"/>
                  </a:lnTo>
                  <a:lnTo>
                    <a:pt x="165" y="674"/>
                  </a:lnTo>
                  <a:lnTo>
                    <a:pt x="154" y="640"/>
                  </a:lnTo>
                  <a:lnTo>
                    <a:pt x="154" y="574"/>
                  </a:lnTo>
                  <a:lnTo>
                    <a:pt x="165" y="552"/>
                  </a:lnTo>
                  <a:lnTo>
                    <a:pt x="187" y="519"/>
                  </a:lnTo>
                  <a:close/>
                  <a:moveTo>
                    <a:pt x="429" y="1203"/>
                  </a:moveTo>
                  <a:lnTo>
                    <a:pt x="297" y="1192"/>
                  </a:lnTo>
                  <a:lnTo>
                    <a:pt x="187" y="1148"/>
                  </a:lnTo>
                  <a:lnTo>
                    <a:pt x="121" y="1082"/>
                  </a:lnTo>
                  <a:lnTo>
                    <a:pt x="99" y="1016"/>
                  </a:lnTo>
                  <a:lnTo>
                    <a:pt x="110" y="960"/>
                  </a:lnTo>
                  <a:lnTo>
                    <a:pt x="132" y="916"/>
                  </a:lnTo>
                  <a:lnTo>
                    <a:pt x="165" y="883"/>
                  </a:lnTo>
                  <a:lnTo>
                    <a:pt x="209" y="861"/>
                  </a:lnTo>
                  <a:lnTo>
                    <a:pt x="253" y="850"/>
                  </a:lnTo>
                  <a:lnTo>
                    <a:pt x="539" y="850"/>
                  </a:lnTo>
                  <a:lnTo>
                    <a:pt x="616" y="872"/>
                  </a:lnTo>
                  <a:lnTo>
                    <a:pt x="682" y="894"/>
                  </a:lnTo>
                  <a:lnTo>
                    <a:pt x="726" y="938"/>
                  </a:lnTo>
                  <a:lnTo>
                    <a:pt x="748" y="1016"/>
                  </a:lnTo>
                  <a:lnTo>
                    <a:pt x="726" y="1082"/>
                  </a:lnTo>
                  <a:lnTo>
                    <a:pt x="649" y="1148"/>
                  </a:lnTo>
                  <a:lnTo>
                    <a:pt x="550" y="1192"/>
                  </a:lnTo>
                  <a:lnTo>
                    <a:pt x="429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78"/>
            <p:cNvSpPr>
              <a:spLocks/>
            </p:cNvSpPr>
            <p:nvPr/>
          </p:nvSpPr>
          <p:spPr bwMode="auto">
            <a:xfrm>
              <a:off x="16922" y="19581"/>
              <a:ext cx="1474" cy="839"/>
            </a:xfrm>
            <a:custGeom>
              <a:avLst/>
              <a:gdLst/>
              <a:ahLst/>
              <a:cxnLst>
                <a:cxn ang="0">
                  <a:pos x="143" y="729"/>
                </a:cxn>
                <a:cxn ang="0">
                  <a:pos x="88" y="773"/>
                </a:cxn>
                <a:cxn ang="0">
                  <a:pos x="0" y="784"/>
                </a:cxn>
                <a:cxn ang="0">
                  <a:pos x="110" y="839"/>
                </a:cxn>
                <a:cxn ang="0">
                  <a:pos x="308" y="839"/>
                </a:cxn>
                <a:cxn ang="0">
                  <a:pos x="418" y="784"/>
                </a:cxn>
                <a:cxn ang="0">
                  <a:pos x="330" y="773"/>
                </a:cxn>
                <a:cxn ang="0">
                  <a:pos x="275" y="729"/>
                </a:cxn>
                <a:cxn ang="0">
                  <a:pos x="297" y="210"/>
                </a:cxn>
                <a:cxn ang="0">
                  <a:pos x="440" y="56"/>
                </a:cxn>
                <a:cxn ang="0">
                  <a:pos x="605" y="56"/>
                </a:cxn>
                <a:cxn ang="0">
                  <a:pos x="660" y="177"/>
                </a:cxn>
                <a:cxn ang="0">
                  <a:pos x="671" y="729"/>
                </a:cxn>
                <a:cxn ang="0">
                  <a:pos x="638" y="773"/>
                </a:cxn>
                <a:cxn ang="0">
                  <a:pos x="572" y="784"/>
                </a:cxn>
                <a:cxn ang="0">
                  <a:pos x="517" y="839"/>
                </a:cxn>
                <a:cxn ang="0">
                  <a:pos x="737" y="828"/>
                </a:cxn>
                <a:cxn ang="0">
                  <a:pos x="946" y="839"/>
                </a:cxn>
                <a:cxn ang="0">
                  <a:pos x="891" y="784"/>
                </a:cxn>
                <a:cxn ang="0">
                  <a:pos x="825" y="773"/>
                </a:cxn>
                <a:cxn ang="0">
                  <a:pos x="803" y="343"/>
                </a:cxn>
                <a:cxn ang="0">
                  <a:pos x="880" y="122"/>
                </a:cxn>
                <a:cxn ang="0">
                  <a:pos x="1056" y="45"/>
                </a:cxn>
                <a:cxn ang="0">
                  <a:pos x="1166" y="111"/>
                </a:cxn>
                <a:cxn ang="0">
                  <a:pos x="1199" y="254"/>
                </a:cxn>
                <a:cxn ang="0">
                  <a:pos x="1188" y="751"/>
                </a:cxn>
                <a:cxn ang="0">
                  <a:pos x="1144" y="773"/>
                </a:cxn>
                <a:cxn ang="0">
                  <a:pos x="1045" y="784"/>
                </a:cxn>
                <a:cxn ang="0">
                  <a:pos x="1155" y="839"/>
                </a:cxn>
                <a:cxn ang="0">
                  <a:pos x="1364" y="839"/>
                </a:cxn>
                <a:cxn ang="0">
                  <a:pos x="1474" y="784"/>
                </a:cxn>
                <a:cxn ang="0">
                  <a:pos x="1364" y="773"/>
                </a:cxn>
                <a:cxn ang="0">
                  <a:pos x="1331" y="751"/>
                </a:cxn>
                <a:cxn ang="0">
                  <a:pos x="1320" y="232"/>
                </a:cxn>
                <a:cxn ang="0">
                  <a:pos x="1265" y="67"/>
                </a:cxn>
                <a:cxn ang="0">
                  <a:pos x="1166" y="11"/>
                </a:cxn>
                <a:cxn ang="0">
                  <a:pos x="957" y="23"/>
                </a:cxn>
                <a:cxn ang="0">
                  <a:pos x="825" y="122"/>
                </a:cxn>
                <a:cxn ang="0">
                  <a:pos x="770" y="100"/>
                </a:cxn>
                <a:cxn ang="0">
                  <a:pos x="660" y="23"/>
                </a:cxn>
                <a:cxn ang="0">
                  <a:pos x="539" y="0"/>
                </a:cxn>
                <a:cxn ang="0">
                  <a:pos x="330" y="100"/>
                </a:cxn>
                <a:cxn ang="0">
                  <a:pos x="264" y="0"/>
                </a:cxn>
                <a:cxn ang="0">
                  <a:pos x="0" y="78"/>
                </a:cxn>
                <a:cxn ang="0">
                  <a:pos x="121" y="100"/>
                </a:cxn>
                <a:cxn ang="0">
                  <a:pos x="143" y="188"/>
                </a:cxn>
              </a:cxnLst>
              <a:rect l="0" t="0" r="r" b="b"/>
              <a:pathLst>
                <a:path w="1474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52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38" y="111"/>
                  </a:lnTo>
                  <a:lnTo>
                    <a:pt x="660" y="177"/>
                  </a:lnTo>
                  <a:lnTo>
                    <a:pt x="671" y="254"/>
                  </a:lnTo>
                  <a:lnTo>
                    <a:pt x="671" y="729"/>
                  </a:lnTo>
                  <a:lnTo>
                    <a:pt x="660" y="751"/>
                  </a:lnTo>
                  <a:lnTo>
                    <a:pt x="638" y="773"/>
                  </a:lnTo>
                  <a:lnTo>
                    <a:pt x="616" y="773"/>
                  </a:lnTo>
                  <a:lnTo>
                    <a:pt x="572" y="784"/>
                  </a:lnTo>
                  <a:lnTo>
                    <a:pt x="517" y="784"/>
                  </a:lnTo>
                  <a:lnTo>
                    <a:pt x="517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91" y="784"/>
                  </a:lnTo>
                  <a:lnTo>
                    <a:pt x="847" y="773"/>
                  </a:lnTo>
                  <a:lnTo>
                    <a:pt x="825" y="773"/>
                  </a:lnTo>
                  <a:lnTo>
                    <a:pt x="803" y="729"/>
                  </a:lnTo>
                  <a:lnTo>
                    <a:pt x="803" y="343"/>
                  </a:lnTo>
                  <a:lnTo>
                    <a:pt x="825" y="210"/>
                  </a:lnTo>
                  <a:lnTo>
                    <a:pt x="880" y="122"/>
                  </a:lnTo>
                  <a:lnTo>
                    <a:pt x="968" y="56"/>
                  </a:lnTo>
                  <a:lnTo>
                    <a:pt x="1056" y="45"/>
                  </a:lnTo>
                  <a:lnTo>
                    <a:pt x="1133" y="56"/>
                  </a:lnTo>
                  <a:lnTo>
                    <a:pt x="1166" y="111"/>
                  </a:lnTo>
                  <a:lnTo>
                    <a:pt x="1188" y="177"/>
                  </a:lnTo>
                  <a:lnTo>
                    <a:pt x="1199" y="254"/>
                  </a:lnTo>
                  <a:lnTo>
                    <a:pt x="1199" y="729"/>
                  </a:lnTo>
                  <a:lnTo>
                    <a:pt x="1188" y="751"/>
                  </a:lnTo>
                  <a:lnTo>
                    <a:pt x="1166" y="773"/>
                  </a:lnTo>
                  <a:lnTo>
                    <a:pt x="1144" y="773"/>
                  </a:lnTo>
                  <a:lnTo>
                    <a:pt x="1100" y="784"/>
                  </a:lnTo>
                  <a:lnTo>
                    <a:pt x="1045" y="784"/>
                  </a:lnTo>
                  <a:lnTo>
                    <a:pt x="1045" y="839"/>
                  </a:lnTo>
                  <a:lnTo>
                    <a:pt x="1155" y="839"/>
                  </a:lnTo>
                  <a:lnTo>
                    <a:pt x="1265" y="828"/>
                  </a:lnTo>
                  <a:lnTo>
                    <a:pt x="1364" y="839"/>
                  </a:lnTo>
                  <a:lnTo>
                    <a:pt x="1474" y="839"/>
                  </a:lnTo>
                  <a:lnTo>
                    <a:pt x="1474" y="784"/>
                  </a:lnTo>
                  <a:lnTo>
                    <a:pt x="1397" y="784"/>
                  </a:lnTo>
                  <a:lnTo>
                    <a:pt x="1364" y="773"/>
                  </a:lnTo>
                  <a:lnTo>
                    <a:pt x="1342" y="762"/>
                  </a:lnTo>
                  <a:lnTo>
                    <a:pt x="1331" y="751"/>
                  </a:lnTo>
                  <a:lnTo>
                    <a:pt x="1331" y="365"/>
                  </a:lnTo>
                  <a:lnTo>
                    <a:pt x="1320" y="232"/>
                  </a:lnTo>
                  <a:lnTo>
                    <a:pt x="1309" y="144"/>
                  </a:lnTo>
                  <a:lnTo>
                    <a:pt x="1265" y="67"/>
                  </a:lnTo>
                  <a:lnTo>
                    <a:pt x="1232" y="34"/>
                  </a:lnTo>
                  <a:lnTo>
                    <a:pt x="1166" y="11"/>
                  </a:lnTo>
                  <a:lnTo>
                    <a:pt x="1067" y="0"/>
                  </a:lnTo>
                  <a:lnTo>
                    <a:pt x="957" y="23"/>
                  </a:lnTo>
                  <a:lnTo>
                    <a:pt x="880" y="67"/>
                  </a:lnTo>
                  <a:lnTo>
                    <a:pt x="825" y="122"/>
                  </a:lnTo>
                  <a:lnTo>
                    <a:pt x="792" y="188"/>
                  </a:lnTo>
                  <a:lnTo>
                    <a:pt x="770" y="100"/>
                  </a:lnTo>
                  <a:lnTo>
                    <a:pt x="715" y="45"/>
                  </a:lnTo>
                  <a:lnTo>
                    <a:pt x="660" y="23"/>
                  </a:lnTo>
                  <a:lnTo>
                    <a:pt x="594" y="0"/>
                  </a:lnTo>
                  <a:lnTo>
                    <a:pt x="539" y="0"/>
                  </a:lnTo>
                  <a:lnTo>
                    <a:pt x="418" y="23"/>
                  </a:lnTo>
                  <a:lnTo>
                    <a:pt x="330" y="100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79"/>
            <p:cNvSpPr>
              <a:spLocks noEditPoints="1"/>
            </p:cNvSpPr>
            <p:nvPr/>
          </p:nvSpPr>
          <p:spPr bwMode="auto">
            <a:xfrm>
              <a:off x="18495" y="19151"/>
              <a:ext cx="407" cy="1269"/>
            </a:xfrm>
            <a:custGeom>
              <a:avLst/>
              <a:gdLst/>
              <a:ahLst/>
              <a:cxnLst>
                <a:cxn ang="0">
                  <a:pos x="275" y="430"/>
                </a:cxn>
                <a:cxn ang="0">
                  <a:pos x="11" y="453"/>
                </a:cxn>
                <a:cxn ang="0">
                  <a:pos x="11" y="508"/>
                </a:cxn>
                <a:cxn ang="0">
                  <a:pos x="66" y="508"/>
                </a:cxn>
                <a:cxn ang="0">
                  <a:pos x="99" y="519"/>
                </a:cxn>
                <a:cxn ang="0">
                  <a:pos x="143" y="541"/>
                </a:cxn>
                <a:cxn ang="0">
                  <a:pos x="143" y="574"/>
                </a:cxn>
                <a:cxn ang="0">
                  <a:pos x="154" y="618"/>
                </a:cxn>
                <a:cxn ang="0">
                  <a:pos x="154" y="1159"/>
                </a:cxn>
                <a:cxn ang="0">
                  <a:pos x="143" y="1181"/>
                </a:cxn>
                <a:cxn ang="0">
                  <a:pos x="121" y="1203"/>
                </a:cxn>
                <a:cxn ang="0">
                  <a:pos x="99" y="1203"/>
                </a:cxn>
                <a:cxn ang="0">
                  <a:pos x="55" y="1214"/>
                </a:cxn>
                <a:cxn ang="0">
                  <a:pos x="0" y="1214"/>
                </a:cxn>
                <a:cxn ang="0">
                  <a:pos x="0" y="1269"/>
                </a:cxn>
                <a:cxn ang="0">
                  <a:pos x="154" y="1269"/>
                </a:cxn>
                <a:cxn ang="0">
                  <a:pos x="209" y="1258"/>
                </a:cxn>
                <a:cxn ang="0">
                  <a:pos x="407" y="1269"/>
                </a:cxn>
                <a:cxn ang="0">
                  <a:pos x="407" y="1214"/>
                </a:cxn>
                <a:cxn ang="0">
                  <a:pos x="352" y="1214"/>
                </a:cxn>
                <a:cxn ang="0">
                  <a:pos x="319" y="1203"/>
                </a:cxn>
                <a:cxn ang="0">
                  <a:pos x="297" y="1192"/>
                </a:cxn>
                <a:cxn ang="0">
                  <a:pos x="286" y="1181"/>
                </a:cxn>
                <a:cxn ang="0">
                  <a:pos x="275" y="1159"/>
                </a:cxn>
                <a:cxn ang="0">
                  <a:pos x="275" y="1126"/>
                </a:cxn>
                <a:cxn ang="0">
                  <a:pos x="275" y="430"/>
                </a:cxn>
                <a:cxn ang="0">
                  <a:pos x="286" y="99"/>
                </a:cxn>
                <a:cxn ang="0">
                  <a:pos x="264" y="33"/>
                </a:cxn>
                <a:cxn ang="0">
                  <a:pos x="242" y="11"/>
                </a:cxn>
                <a:cxn ang="0">
                  <a:pos x="209" y="0"/>
                </a:cxn>
                <a:cxn ang="0">
                  <a:pos x="143" y="0"/>
                </a:cxn>
                <a:cxn ang="0">
                  <a:pos x="99" y="44"/>
                </a:cxn>
                <a:cxn ang="0">
                  <a:pos x="88" y="66"/>
                </a:cxn>
                <a:cxn ang="0">
                  <a:pos x="77" y="99"/>
                </a:cxn>
                <a:cxn ang="0">
                  <a:pos x="88" y="133"/>
                </a:cxn>
                <a:cxn ang="0">
                  <a:pos x="99" y="155"/>
                </a:cxn>
                <a:cxn ang="0">
                  <a:pos x="143" y="199"/>
                </a:cxn>
                <a:cxn ang="0">
                  <a:pos x="209" y="199"/>
                </a:cxn>
                <a:cxn ang="0">
                  <a:pos x="242" y="177"/>
                </a:cxn>
                <a:cxn ang="0">
                  <a:pos x="264" y="166"/>
                </a:cxn>
                <a:cxn ang="0">
                  <a:pos x="286" y="99"/>
                </a:cxn>
              </a:cxnLst>
              <a:rect l="0" t="0" r="r" b="b"/>
              <a:pathLst>
                <a:path w="407" h="1269">
                  <a:moveTo>
                    <a:pt x="275" y="430"/>
                  </a:moveTo>
                  <a:lnTo>
                    <a:pt x="11" y="453"/>
                  </a:lnTo>
                  <a:lnTo>
                    <a:pt x="11" y="508"/>
                  </a:lnTo>
                  <a:lnTo>
                    <a:pt x="66" y="508"/>
                  </a:lnTo>
                  <a:lnTo>
                    <a:pt x="99" y="519"/>
                  </a:lnTo>
                  <a:lnTo>
                    <a:pt x="143" y="541"/>
                  </a:lnTo>
                  <a:lnTo>
                    <a:pt x="143" y="574"/>
                  </a:lnTo>
                  <a:lnTo>
                    <a:pt x="154" y="618"/>
                  </a:lnTo>
                  <a:lnTo>
                    <a:pt x="154" y="1159"/>
                  </a:lnTo>
                  <a:lnTo>
                    <a:pt x="143" y="1181"/>
                  </a:lnTo>
                  <a:lnTo>
                    <a:pt x="121" y="1203"/>
                  </a:lnTo>
                  <a:lnTo>
                    <a:pt x="99" y="1203"/>
                  </a:lnTo>
                  <a:lnTo>
                    <a:pt x="55" y="1214"/>
                  </a:lnTo>
                  <a:lnTo>
                    <a:pt x="0" y="1214"/>
                  </a:lnTo>
                  <a:lnTo>
                    <a:pt x="0" y="1269"/>
                  </a:lnTo>
                  <a:lnTo>
                    <a:pt x="154" y="1269"/>
                  </a:lnTo>
                  <a:lnTo>
                    <a:pt x="209" y="1258"/>
                  </a:lnTo>
                  <a:lnTo>
                    <a:pt x="407" y="1269"/>
                  </a:lnTo>
                  <a:lnTo>
                    <a:pt x="407" y="1214"/>
                  </a:lnTo>
                  <a:lnTo>
                    <a:pt x="352" y="1214"/>
                  </a:lnTo>
                  <a:lnTo>
                    <a:pt x="319" y="1203"/>
                  </a:lnTo>
                  <a:lnTo>
                    <a:pt x="297" y="1192"/>
                  </a:lnTo>
                  <a:lnTo>
                    <a:pt x="286" y="1181"/>
                  </a:lnTo>
                  <a:lnTo>
                    <a:pt x="275" y="1159"/>
                  </a:lnTo>
                  <a:lnTo>
                    <a:pt x="275" y="1126"/>
                  </a:lnTo>
                  <a:lnTo>
                    <a:pt x="275" y="430"/>
                  </a:lnTo>
                  <a:close/>
                  <a:moveTo>
                    <a:pt x="286" y="99"/>
                  </a:moveTo>
                  <a:lnTo>
                    <a:pt x="264" y="33"/>
                  </a:lnTo>
                  <a:lnTo>
                    <a:pt x="242" y="11"/>
                  </a:lnTo>
                  <a:lnTo>
                    <a:pt x="209" y="0"/>
                  </a:lnTo>
                  <a:lnTo>
                    <a:pt x="143" y="0"/>
                  </a:lnTo>
                  <a:lnTo>
                    <a:pt x="99" y="44"/>
                  </a:lnTo>
                  <a:lnTo>
                    <a:pt x="88" y="66"/>
                  </a:lnTo>
                  <a:lnTo>
                    <a:pt x="77" y="99"/>
                  </a:lnTo>
                  <a:lnTo>
                    <a:pt x="88" y="133"/>
                  </a:lnTo>
                  <a:lnTo>
                    <a:pt x="99" y="155"/>
                  </a:lnTo>
                  <a:lnTo>
                    <a:pt x="143" y="199"/>
                  </a:lnTo>
                  <a:lnTo>
                    <a:pt x="209" y="199"/>
                  </a:lnTo>
                  <a:lnTo>
                    <a:pt x="242" y="177"/>
                  </a:lnTo>
                  <a:lnTo>
                    <a:pt x="264" y="166"/>
                  </a:lnTo>
                  <a:lnTo>
                    <a:pt x="286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80"/>
            <p:cNvSpPr>
              <a:spLocks/>
            </p:cNvSpPr>
            <p:nvPr/>
          </p:nvSpPr>
          <p:spPr bwMode="auto">
            <a:xfrm>
              <a:off x="19023" y="19581"/>
              <a:ext cx="946" cy="839"/>
            </a:xfrm>
            <a:custGeom>
              <a:avLst/>
              <a:gdLst/>
              <a:ahLst/>
              <a:cxnLst>
                <a:cxn ang="0">
                  <a:pos x="143" y="188"/>
                </a:cxn>
                <a:cxn ang="0">
                  <a:pos x="143" y="729"/>
                </a:cxn>
                <a:cxn ang="0">
                  <a:pos x="121" y="773"/>
                </a:cxn>
                <a:cxn ang="0">
                  <a:pos x="88" y="773"/>
                </a:cxn>
                <a:cxn ang="0">
                  <a:pos x="55" y="784"/>
                </a:cxn>
                <a:cxn ang="0">
                  <a:pos x="0" y="784"/>
                </a:cxn>
                <a:cxn ang="0">
                  <a:pos x="0" y="839"/>
                </a:cxn>
                <a:cxn ang="0">
                  <a:pos x="110" y="839"/>
                </a:cxn>
                <a:cxn ang="0">
                  <a:pos x="209" y="828"/>
                </a:cxn>
                <a:cxn ang="0">
                  <a:pos x="308" y="839"/>
                </a:cxn>
                <a:cxn ang="0">
                  <a:pos x="418" y="839"/>
                </a:cxn>
                <a:cxn ang="0">
                  <a:pos x="418" y="784"/>
                </a:cxn>
                <a:cxn ang="0">
                  <a:pos x="363" y="784"/>
                </a:cxn>
                <a:cxn ang="0">
                  <a:pos x="330" y="773"/>
                </a:cxn>
                <a:cxn ang="0">
                  <a:pos x="297" y="773"/>
                </a:cxn>
                <a:cxn ang="0">
                  <a:pos x="275" y="729"/>
                </a:cxn>
                <a:cxn ang="0">
                  <a:pos x="275" y="343"/>
                </a:cxn>
                <a:cxn ang="0">
                  <a:pos x="297" y="210"/>
                </a:cxn>
                <a:cxn ang="0">
                  <a:pos x="363" y="122"/>
                </a:cxn>
                <a:cxn ang="0">
                  <a:pos x="440" y="56"/>
                </a:cxn>
                <a:cxn ang="0">
                  <a:pos x="528" y="45"/>
                </a:cxn>
                <a:cxn ang="0">
                  <a:pos x="605" y="56"/>
                </a:cxn>
                <a:cxn ang="0">
                  <a:pos x="649" y="111"/>
                </a:cxn>
                <a:cxn ang="0">
                  <a:pos x="671" y="177"/>
                </a:cxn>
                <a:cxn ang="0">
                  <a:pos x="671" y="729"/>
                </a:cxn>
                <a:cxn ang="0">
                  <a:pos x="649" y="773"/>
                </a:cxn>
                <a:cxn ang="0">
                  <a:pos x="616" y="773"/>
                </a:cxn>
                <a:cxn ang="0">
                  <a:pos x="583" y="784"/>
                </a:cxn>
                <a:cxn ang="0">
                  <a:pos x="528" y="784"/>
                </a:cxn>
                <a:cxn ang="0">
                  <a:pos x="528" y="839"/>
                </a:cxn>
                <a:cxn ang="0">
                  <a:pos x="638" y="839"/>
                </a:cxn>
                <a:cxn ang="0">
                  <a:pos x="737" y="828"/>
                </a:cxn>
                <a:cxn ang="0">
                  <a:pos x="836" y="839"/>
                </a:cxn>
                <a:cxn ang="0">
                  <a:pos x="946" y="839"/>
                </a:cxn>
                <a:cxn ang="0">
                  <a:pos x="946" y="784"/>
                </a:cxn>
                <a:cxn ang="0">
                  <a:pos x="869" y="784"/>
                </a:cxn>
                <a:cxn ang="0">
                  <a:pos x="836" y="773"/>
                </a:cxn>
                <a:cxn ang="0">
                  <a:pos x="814" y="762"/>
                </a:cxn>
                <a:cxn ang="0">
                  <a:pos x="803" y="751"/>
                </a:cxn>
                <a:cxn ang="0">
                  <a:pos x="803" y="232"/>
                </a:cxn>
                <a:cxn ang="0">
                  <a:pos x="781" y="144"/>
                </a:cxn>
                <a:cxn ang="0">
                  <a:pos x="748" y="67"/>
                </a:cxn>
                <a:cxn ang="0">
                  <a:pos x="704" y="34"/>
                </a:cxn>
                <a:cxn ang="0">
                  <a:pos x="638" y="11"/>
                </a:cxn>
                <a:cxn ang="0">
                  <a:pos x="550" y="0"/>
                </a:cxn>
                <a:cxn ang="0">
                  <a:pos x="451" y="11"/>
                </a:cxn>
                <a:cxn ang="0">
                  <a:pos x="374" y="56"/>
                </a:cxn>
                <a:cxn ang="0">
                  <a:pos x="308" y="122"/>
                </a:cxn>
                <a:cxn ang="0">
                  <a:pos x="264" y="199"/>
                </a:cxn>
                <a:cxn ang="0">
                  <a:pos x="264" y="0"/>
                </a:cxn>
                <a:cxn ang="0">
                  <a:pos x="0" y="23"/>
                </a:cxn>
                <a:cxn ang="0">
                  <a:pos x="0" y="78"/>
                </a:cxn>
                <a:cxn ang="0">
                  <a:pos x="55" y="78"/>
                </a:cxn>
                <a:cxn ang="0">
                  <a:pos x="99" y="89"/>
                </a:cxn>
                <a:cxn ang="0">
                  <a:pos x="121" y="100"/>
                </a:cxn>
                <a:cxn ang="0">
                  <a:pos x="143" y="144"/>
                </a:cxn>
                <a:cxn ang="0">
                  <a:pos x="143" y="188"/>
                </a:cxn>
              </a:cxnLst>
              <a:rect l="0" t="0" r="r" b="b"/>
              <a:pathLst>
                <a:path w="946" h="839">
                  <a:moveTo>
                    <a:pt x="143" y="188"/>
                  </a:moveTo>
                  <a:lnTo>
                    <a:pt x="143" y="729"/>
                  </a:lnTo>
                  <a:lnTo>
                    <a:pt x="121" y="773"/>
                  </a:lnTo>
                  <a:lnTo>
                    <a:pt x="88" y="773"/>
                  </a:lnTo>
                  <a:lnTo>
                    <a:pt x="55" y="784"/>
                  </a:lnTo>
                  <a:lnTo>
                    <a:pt x="0" y="784"/>
                  </a:lnTo>
                  <a:lnTo>
                    <a:pt x="0" y="839"/>
                  </a:lnTo>
                  <a:lnTo>
                    <a:pt x="110" y="839"/>
                  </a:lnTo>
                  <a:lnTo>
                    <a:pt x="209" y="828"/>
                  </a:lnTo>
                  <a:lnTo>
                    <a:pt x="308" y="839"/>
                  </a:lnTo>
                  <a:lnTo>
                    <a:pt x="418" y="839"/>
                  </a:lnTo>
                  <a:lnTo>
                    <a:pt x="418" y="784"/>
                  </a:lnTo>
                  <a:lnTo>
                    <a:pt x="363" y="784"/>
                  </a:lnTo>
                  <a:lnTo>
                    <a:pt x="330" y="773"/>
                  </a:lnTo>
                  <a:lnTo>
                    <a:pt x="297" y="773"/>
                  </a:lnTo>
                  <a:lnTo>
                    <a:pt x="275" y="729"/>
                  </a:lnTo>
                  <a:lnTo>
                    <a:pt x="275" y="343"/>
                  </a:lnTo>
                  <a:lnTo>
                    <a:pt x="297" y="210"/>
                  </a:lnTo>
                  <a:lnTo>
                    <a:pt x="363" y="122"/>
                  </a:lnTo>
                  <a:lnTo>
                    <a:pt x="440" y="56"/>
                  </a:lnTo>
                  <a:lnTo>
                    <a:pt x="528" y="45"/>
                  </a:lnTo>
                  <a:lnTo>
                    <a:pt x="605" y="56"/>
                  </a:lnTo>
                  <a:lnTo>
                    <a:pt x="649" y="111"/>
                  </a:lnTo>
                  <a:lnTo>
                    <a:pt x="671" y="177"/>
                  </a:lnTo>
                  <a:lnTo>
                    <a:pt x="671" y="729"/>
                  </a:lnTo>
                  <a:lnTo>
                    <a:pt x="649" y="773"/>
                  </a:lnTo>
                  <a:lnTo>
                    <a:pt x="616" y="773"/>
                  </a:lnTo>
                  <a:lnTo>
                    <a:pt x="583" y="784"/>
                  </a:lnTo>
                  <a:lnTo>
                    <a:pt x="528" y="784"/>
                  </a:lnTo>
                  <a:lnTo>
                    <a:pt x="528" y="839"/>
                  </a:lnTo>
                  <a:lnTo>
                    <a:pt x="638" y="839"/>
                  </a:lnTo>
                  <a:lnTo>
                    <a:pt x="737" y="828"/>
                  </a:lnTo>
                  <a:lnTo>
                    <a:pt x="836" y="839"/>
                  </a:lnTo>
                  <a:lnTo>
                    <a:pt x="946" y="839"/>
                  </a:lnTo>
                  <a:lnTo>
                    <a:pt x="946" y="784"/>
                  </a:lnTo>
                  <a:lnTo>
                    <a:pt x="869" y="784"/>
                  </a:lnTo>
                  <a:lnTo>
                    <a:pt x="836" y="773"/>
                  </a:lnTo>
                  <a:lnTo>
                    <a:pt x="814" y="762"/>
                  </a:lnTo>
                  <a:lnTo>
                    <a:pt x="803" y="751"/>
                  </a:lnTo>
                  <a:lnTo>
                    <a:pt x="803" y="232"/>
                  </a:lnTo>
                  <a:lnTo>
                    <a:pt x="781" y="144"/>
                  </a:lnTo>
                  <a:lnTo>
                    <a:pt x="748" y="67"/>
                  </a:lnTo>
                  <a:lnTo>
                    <a:pt x="704" y="34"/>
                  </a:lnTo>
                  <a:lnTo>
                    <a:pt x="638" y="11"/>
                  </a:lnTo>
                  <a:lnTo>
                    <a:pt x="550" y="0"/>
                  </a:lnTo>
                  <a:lnTo>
                    <a:pt x="451" y="11"/>
                  </a:lnTo>
                  <a:lnTo>
                    <a:pt x="374" y="56"/>
                  </a:lnTo>
                  <a:lnTo>
                    <a:pt x="308" y="122"/>
                  </a:lnTo>
                  <a:lnTo>
                    <a:pt x="264" y="199"/>
                  </a:lnTo>
                  <a:lnTo>
                    <a:pt x="264" y="0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55" y="78"/>
                  </a:lnTo>
                  <a:lnTo>
                    <a:pt x="99" y="89"/>
                  </a:lnTo>
                  <a:lnTo>
                    <a:pt x="121" y="100"/>
                  </a:lnTo>
                  <a:lnTo>
                    <a:pt x="143" y="144"/>
                  </a:lnTo>
                  <a:lnTo>
                    <a:pt x="143" y="1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81"/>
            <p:cNvSpPr>
              <a:spLocks/>
            </p:cNvSpPr>
            <p:nvPr/>
          </p:nvSpPr>
          <p:spPr bwMode="auto">
            <a:xfrm>
              <a:off x="14458" y="21137"/>
              <a:ext cx="484" cy="883"/>
            </a:xfrm>
            <a:custGeom>
              <a:avLst/>
              <a:gdLst/>
              <a:ahLst/>
              <a:cxnLst>
                <a:cxn ang="0">
                  <a:pos x="297" y="33"/>
                </a:cxn>
                <a:cxn ang="0">
                  <a:pos x="297" y="0"/>
                </a:cxn>
                <a:cxn ang="0">
                  <a:pos x="264" y="0"/>
                </a:cxn>
                <a:cxn ang="0">
                  <a:pos x="165" y="56"/>
                </a:cxn>
                <a:cxn ang="0">
                  <a:pos x="77" y="78"/>
                </a:cxn>
                <a:cxn ang="0">
                  <a:pos x="0" y="89"/>
                </a:cxn>
                <a:cxn ang="0">
                  <a:pos x="0" y="133"/>
                </a:cxn>
                <a:cxn ang="0">
                  <a:pos x="77" y="133"/>
                </a:cxn>
                <a:cxn ang="0">
                  <a:pos x="198" y="100"/>
                </a:cxn>
                <a:cxn ang="0">
                  <a:pos x="198" y="795"/>
                </a:cxn>
                <a:cxn ang="0">
                  <a:pos x="187" y="806"/>
                </a:cxn>
                <a:cxn ang="0">
                  <a:pos x="187" y="817"/>
                </a:cxn>
                <a:cxn ang="0">
                  <a:pos x="165" y="828"/>
                </a:cxn>
                <a:cxn ang="0">
                  <a:pos x="143" y="828"/>
                </a:cxn>
                <a:cxn ang="0">
                  <a:pos x="110" y="839"/>
                </a:cxn>
                <a:cxn ang="0">
                  <a:pos x="11" y="839"/>
                </a:cxn>
                <a:cxn ang="0">
                  <a:pos x="11" y="883"/>
                </a:cxn>
                <a:cxn ang="0">
                  <a:pos x="484" y="883"/>
                </a:cxn>
                <a:cxn ang="0">
                  <a:pos x="484" y="839"/>
                </a:cxn>
                <a:cxn ang="0">
                  <a:pos x="385" y="839"/>
                </a:cxn>
                <a:cxn ang="0">
                  <a:pos x="352" y="828"/>
                </a:cxn>
                <a:cxn ang="0">
                  <a:pos x="330" y="828"/>
                </a:cxn>
                <a:cxn ang="0">
                  <a:pos x="308" y="817"/>
                </a:cxn>
                <a:cxn ang="0">
                  <a:pos x="308" y="806"/>
                </a:cxn>
                <a:cxn ang="0">
                  <a:pos x="297" y="795"/>
                </a:cxn>
                <a:cxn ang="0">
                  <a:pos x="297" y="773"/>
                </a:cxn>
                <a:cxn ang="0">
                  <a:pos x="297" y="33"/>
                </a:cxn>
              </a:cxnLst>
              <a:rect l="0" t="0" r="r" b="b"/>
              <a:pathLst>
                <a:path w="484" h="883">
                  <a:moveTo>
                    <a:pt x="297" y="33"/>
                  </a:moveTo>
                  <a:lnTo>
                    <a:pt x="297" y="0"/>
                  </a:lnTo>
                  <a:lnTo>
                    <a:pt x="264" y="0"/>
                  </a:lnTo>
                  <a:lnTo>
                    <a:pt x="165" y="56"/>
                  </a:lnTo>
                  <a:lnTo>
                    <a:pt x="77" y="78"/>
                  </a:lnTo>
                  <a:lnTo>
                    <a:pt x="0" y="89"/>
                  </a:lnTo>
                  <a:lnTo>
                    <a:pt x="0" y="133"/>
                  </a:lnTo>
                  <a:lnTo>
                    <a:pt x="77" y="133"/>
                  </a:lnTo>
                  <a:lnTo>
                    <a:pt x="198" y="100"/>
                  </a:lnTo>
                  <a:lnTo>
                    <a:pt x="198" y="795"/>
                  </a:lnTo>
                  <a:lnTo>
                    <a:pt x="187" y="806"/>
                  </a:lnTo>
                  <a:lnTo>
                    <a:pt x="187" y="817"/>
                  </a:lnTo>
                  <a:lnTo>
                    <a:pt x="165" y="828"/>
                  </a:lnTo>
                  <a:lnTo>
                    <a:pt x="143" y="828"/>
                  </a:lnTo>
                  <a:lnTo>
                    <a:pt x="110" y="839"/>
                  </a:lnTo>
                  <a:lnTo>
                    <a:pt x="11" y="839"/>
                  </a:lnTo>
                  <a:lnTo>
                    <a:pt x="11" y="883"/>
                  </a:lnTo>
                  <a:lnTo>
                    <a:pt x="484" y="883"/>
                  </a:lnTo>
                  <a:lnTo>
                    <a:pt x="484" y="839"/>
                  </a:lnTo>
                  <a:lnTo>
                    <a:pt x="385" y="839"/>
                  </a:lnTo>
                  <a:lnTo>
                    <a:pt x="352" y="828"/>
                  </a:lnTo>
                  <a:lnTo>
                    <a:pt x="330" y="828"/>
                  </a:lnTo>
                  <a:lnTo>
                    <a:pt x="308" y="817"/>
                  </a:lnTo>
                  <a:lnTo>
                    <a:pt x="308" y="806"/>
                  </a:lnTo>
                  <a:lnTo>
                    <a:pt x="297" y="795"/>
                  </a:lnTo>
                  <a:lnTo>
                    <a:pt x="297" y="773"/>
                  </a:lnTo>
                  <a:lnTo>
                    <a:pt x="297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582"/>
            <p:cNvSpPr>
              <a:spLocks noEditPoints="1"/>
            </p:cNvSpPr>
            <p:nvPr/>
          </p:nvSpPr>
          <p:spPr bwMode="auto">
            <a:xfrm>
              <a:off x="15217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583"/>
            <p:cNvSpPr>
              <a:spLocks/>
            </p:cNvSpPr>
            <p:nvPr/>
          </p:nvSpPr>
          <p:spPr bwMode="auto">
            <a:xfrm>
              <a:off x="16361" y="21093"/>
              <a:ext cx="649" cy="938"/>
            </a:xfrm>
            <a:custGeom>
              <a:avLst/>
              <a:gdLst/>
              <a:ahLst/>
              <a:cxnLst>
                <a:cxn ang="0">
                  <a:pos x="319" y="11"/>
                </a:cxn>
                <a:cxn ang="0">
                  <a:pos x="297" y="0"/>
                </a:cxn>
                <a:cxn ang="0">
                  <a:pos x="253" y="11"/>
                </a:cxn>
                <a:cxn ang="0">
                  <a:pos x="132" y="22"/>
                </a:cxn>
                <a:cxn ang="0">
                  <a:pos x="99" y="33"/>
                </a:cxn>
                <a:cxn ang="0">
                  <a:pos x="110" y="66"/>
                </a:cxn>
                <a:cxn ang="0">
                  <a:pos x="198" y="77"/>
                </a:cxn>
                <a:cxn ang="0">
                  <a:pos x="11" y="872"/>
                </a:cxn>
                <a:cxn ang="0">
                  <a:pos x="0" y="916"/>
                </a:cxn>
                <a:cxn ang="0">
                  <a:pos x="66" y="938"/>
                </a:cxn>
                <a:cxn ang="0">
                  <a:pos x="121" y="861"/>
                </a:cxn>
                <a:cxn ang="0">
                  <a:pos x="176" y="629"/>
                </a:cxn>
                <a:cxn ang="0">
                  <a:pos x="264" y="640"/>
                </a:cxn>
                <a:cxn ang="0">
                  <a:pos x="319" y="673"/>
                </a:cxn>
                <a:cxn ang="0">
                  <a:pos x="341" y="762"/>
                </a:cxn>
                <a:cxn ang="0">
                  <a:pos x="330" y="806"/>
                </a:cxn>
                <a:cxn ang="0">
                  <a:pos x="352" y="883"/>
                </a:cxn>
                <a:cxn ang="0">
                  <a:pos x="407" y="927"/>
                </a:cxn>
                <a:cxn ang="0">
                  <a:pos x="473" y="938"/>
                </a:cxn>
                <a:cxn ang="0">
                  <a:pos x="583" y="872"/>
                </a:cxn>
                <a:cxn ang="0">
                  <a:pos x="638" y="728"/>
                </a:cxn>
                <a:cxn ang="0">
                  <a:pos x="605" y="717"/>
                </a:cxn>
                <a:cxn ang="0">
                  <a:pos x="594" y="751"/>
                </a:cxn>
                <a:cxn ang="0">
                  <a:pos x="550" y="850"/>
                </a:cxn>
                <a:cxn ang="0">
                  <a:pos x="473" y="905"/>
                </a:cxn>
                <a:cxn ang="0">
                  <a:pos x="440" y="883"/>
                </a:cxn>
                <a:cxn ang="0">
                  <a:pos x="429" y="795"/>
                </a:cxn>
                <a:cxn ang="0">
                  <a:pos x="440" y="751"/>
                </a:cxn>
                <a:cxn ang="0">
                  <a:pos x="429" y="673"/>
                </a:cxn>
                <a:cxn ang="0">
                  <a:pos x="330" y="607"/>
                </a:cxn>
                <a:cxn ang="0">
                  <a:pos x="231" y="596"/>
                </a:cxn>
                <a:cxn ang="0">
                  <a:pos x="319" y="519"/>
                </a:cxn>
                <a:cxn ang="0">
                  <a:pos x="407" y="442"/>
                </a:cxn>
                <a:cxn ang="0">
                  <a:pos x="550" y="375"/>
                </a:cxn>
                <a:cxn ang="0">
                  <a:pos x="583" y="386"/>
                </a:cxn>
                <a:cxn ang="0">
                  <a:pos x="561" y="408"/>
                </a:cxn>
                <a:cxn ang="0">
                  <a:pos x="528" y="442"/>
                </a:cxn>
                <a:cxn ang="0">
                  <a:pos x="572" y="519"/>
                </a:cxn>
                <a:cxn ang="0">
                  <a:pos x="616" y="508"/>
                </a:cxn>
                <a:cxn ang="0">
                  <a:pos x="649" y="464"/>
                </a:cxn>
                <a:cxn ang="0">
                  <a:pos x="638" y="386"/>
                </a:cxn>
                <a:cxn ang="0">
                  <a:pos x="583" y="342"/>
                </a:cxn>
                <a:cxn ang="0">
                  <a:pos x="473" y="353"/>
                </a:cxn>
                <a:cxn ang="0">
                  <a:pos x="341" y="453"/>
                </a:cxn>
                <a:cxn ang="0">
                  <a:pos x="231" y="541"/>
                </a:cxn>
                <a:cxn ang="0">
                  <a:pos x="319" y="44"/>
                </a:cxn>
              </a:cxnLst>
              <a:rect l="0" t="0" r="r" b="b"/>
              <a:pathLst>
                <a:path w="649" h="938">
                  <a:moveTo>
                    <a:pt x="319" y="44"/>
                  </a:moveTo>
                  <a:lnTo>
                    <a:pt x="319" y="11"/>
                  </a:lnTo>
                  <a:lnTo>
                    <a:pt x="308" y="11"/>
                  </a:lnTo>
                  <a:lnTo>
                    <a:pt x="297" y="0"/>
                  </a:lnTo>
                  <a:lnTo>
                    <a:pt x="275" y="0"/>
                  </a:lnTo>
                  <a:lnTo>
                    <a:pt x="253" y="11"/>
                  </a:lnTo>
                  <a:lnTo>
                    <a:pt x="154" y="11"/>
                  </a:lnTo>
                  <a:lnTo>
                    <a:pt x="132" y="22"/>
                  </a:lnTo>
                  <a:lnTo>
                    <a:pt x="110" y="22"/>
                  </a:lnTo>
                  <a:lnTo>
                    <a:pt x="99" y="33"/>
                  </a:lnTo>
                  <a:lnTo>
                    <a:pt x="99" y="55"/>
                  </a:lnTo>
                  <a:lnTo>
                    <a:pt x="110" y="66"/>
                  </a:lnTo>
                  <a:lnTo>
                    <a:pt x="187" y="66"/>
                  </a:lnTo>
                  <a:lnTo>
                    <a:pt x="198" y="77"/>
                  </a:lnTo>
                  <a:lnTo>
                    <a:pt x="198" y="122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0" y="916"/>
                  </a:lnTo>
                  <a:lnTo>
                    <a:pt x="22" y="938"/>
                  </a:lnTo>
                  <a:lnTo>
                    <a:pt x="66" y="938"/>
                  </a:lnTo>
                  <a:lnTo>
                    <a:pt x="88" y="927"/>
                  </a:lnTo>
                  <a:lnTo>
                    <a:pt x="121" y="861"/>
                  </a:lnTo>
                  <a:lnTo>
                    <a:pt x="143" y="728"/>
                  </a:lnTo>
                  <a:lnTo>
                    <a:pt x="176" y="629"/>
                  </a:lnTo>
                  <a:lnTo>
                    <a:pt x="220" y="629"/>
                  </a:lnTo>
                  <a:lnTo>
                    <a:pt x="264" y="640"/>
                  </a:lnTo>
                  <a:lnTo>
                    <a:pt x="297" y="662"/>
                  </a:lnTo>
                  <a:lnTo>
                    <a:pt x="319" y="673"/>
                  </a:lnTo>
                  <a:lnTo>
                    <a:pt x="341" y="740"/>
                  </a:lnTo>
                  <a:lnTo>
                    <a:pt x="341" y="762"/>
                  </a:lnTo>
                  <a:lnTo>
                    <a:pt x="330" y="784"/>
                  </a:lnTo>
                  <a:lnTo>
                    <a:pt x="330" y="806"/>
                  </a:lnTo>
                  <a:lnTo>
                    <a:pt x="341" y="850"/>
                  </a:lnTo>
                  <a:lnTo>
                    <a:pt x="352" y="883"/>
                  </a:lnTo>
                  <a:lnTo>
                    <a:pt x="374" y="905"/>
                  </a:lnTo>
                  <a:lnTo>
                    <a:pt x="407" y="927"/>
                  </a:lnTo>
                  <a:lnTo>
                    <a:pt x="440" y="938"/>
                  </a:lnTo>
                  <a:lnTo>
                    <a:pt x="473" y="938"/>
                  </a:lnTo>
                  <a:lnTo>
                    <a:pt x="539" y="916"/>
                  </a:lnTo>
                  <a:lnTo>
                    <a:pt x="583" y="872"/>
                  </a:lnTo>
                  <a:lnTo>
                    <a:pt x="638" y="762"/>
                  </a:lnTo>
                  <a:lnTo>
                    <a:pt x="638" y="728"/>
                  </a:lnTo>
                  <a:lnTo>
                    <a:pt x="627" y="717"/>
                  </a:lnTo>
                  <a:lnTo>
                    <a:pt x="605" y="717"/>
                  </a:lnTo>
                  <a:lnTo>
                    <a:pt x="605" y="728"/>
                  </a:lnTo>
                  <a:lnTo>
                    <a:pt x="594" y="751"/>
                  </a:lnTo>
                  <a:lnTo>
                    <a:pt x="572" y="817"/>
                  </a:lnTo>
                  <a:lnTo>
                    <a:pt x="550" y="850"/>
                  </a:lnTo>
                  <a:lnTo>
                    <a:pt x="506" y="894"/>
                  </a:lnTo>
                  <a:lnTo>
                    <a:pt x="473" y="905"/>
                  </a:lnTo>
                  <a:lnTo>
                    <a:pt x="451" y="894"/>
                  </a:lnTo>
                  <a:lnTo>
                    <a:pt x="440" y="883"/>
                  </a:lnTo>
                  <a:lnTo>
                    <a:pt x="429" y="861"/>
                  </a:lnTo>
                  <a:lnTo>
                    <a:pt x="429" y="795"/>
                  </a:lnTo>
                  <a:lnTo>
                    <a:pt x="440" y="773"/>
                  </a:lnTo>
                  <a:lnTo>
                    <a:pt x="440" y="751"/>
                  </a:lnTo>
                  <a:lnTo>
                    <a:pt x="451" y="728"/>
                  </a:lnTo>
                  <a:lnTo>
                    <a:pt x="429" y="673"/>
                  </a:lnTo>
                  <a:lnTo>
                    <a:pt x="385" y="629"/>
                  </a:lnTo>
                  <a:lnTo>
                    <a:pt x="330" y="607"/>
                  </a:lnTo>
                  <a:lnTo>
                    <a:pt x="275" y="596"/>
                  </a:lnTo>
                  <a:lnTo>
                    <a:pt x="231" y="596"/>
                  </a:lnTo>
                  <a:lnTo>
                    <a:pt x="297" y="552"/>
                  </a:lnTo>
                  <a:lnTo>
                    <a:pt x="319" y="519"/>
                  </a:lnTo>
                  <a:lnTo>
                    <a:pt x="341" y="508"/>
                  </a:lnTo>
                  <a:lnTo>
                    <a:pt x="407" y="442"/>
                  </a:lnTo>
                  <a:lnTo>
                    <a:pt x="473" y="397"/>
                  </a:lnTo>
                  <a:lnTo>
                    <a:pt x="550" y="375"/>
                  </a:lnTo>
                  <a:lnTo>
                    <a:pt x="561" y="375"/>
                  </a:lnTo>
                  <a:lnTo>
                    <a:pt x="583" y="386"/>
                  </a:lnTo>
                  <a:lnTo>
                    <a:pt x="594" y="397"/>
                  </a:lnTo>
                  <a:lnTo>
                    <a:pt x="561" y="408"/>
                  </a:lnTo>
                  <a:lnTo>
                    <a:pt x="539" y="420"/>
                  </a:lnTo>
                  <a:lnTo>
                    <a:pt x="528" y="442"/>
                  </a:lnTo>
                  <a:lnTo>
                    <a:pt x="528" y="497"/>
                  </a:lnTo>
                  <a:lnTo>
                    <a:pt x="572" y="519"/>
                  </a:lnTo>
                  <a:lnTo>
                    <a:pt x="594" y="519"/>
                  </a:lnTo>
                  <a:lnTo>
                    <a:pt x="616" y="508"/>
                  </a:lnTo>
                  <a:lnTo>
                    <a:pt x="638" y="486"/>
                  </a:lnTo>
                  <a:lnTo>
                    <a:pt x="649" y="464"/>
                  </a:lnTo>
                  <a:lnTo>
                    <a:pt x="649" y="408"/>
                  </a:lnTo>
                  <a:lnTo>
                    <a:pt x="638" y="386"/>
                  </a:lnTo>
                  <a:lnTo>
                    <a:pt x="616" y="364"/>
                  </a:lnTo>
                  <a:lnTo>
                    <a:pt x="583" y="342"/>
                  </a:lnTo>
                  <a:lnTo>
                    <a:pt x="550" y="342"/>
                  </a:lnTo>
                  <a:lnTo>
                    <a:pt x="473" y="353"/>
                  </a:lnTo>
                  <a:lnTo>
                    <a:pt x="407" y="397"/>
                  </a:lnTo>
                  <a:lnTo>
                    <a:pt x="341" y="453"/>
                  </a:lnTo>
                  <a:lnTo>
                    <a:pt x="286" y="508"/>
                  </a:lnTo>
                  <a:lnTo>
                    <a:pt x="231" y="541"/>
                  </a:lnTo>
                  <a:lnTo>
                    <a:pt x="187" y="574"/>
                  </a:lnTo>
                  <a:lnTo>
                    <a:pt x="319" y="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84"/>
            <p:cNvSpPr>
              <a:spLocks noEditPoints="1"/>
            </p:cNvSpPr>
            <p:nvPr/>
          </p:nvSpPr>
          <p:spPr bwMode="auto">
            <a:xfrm>
              <a:off x="17230" y="21104"/>
              <a:ext cx="891" cy="1170"/>
            </a:xfrm>
            <a:custGeom>
              <a:avLst/>
              <a:gdLst/>
              <a:ahLst/>
              <a:cxnLst>
                <a:cxn ang="0">
                  <a:pos x="869" y="77"/>
                </a:cxn>
                <a:cxn ang="0">
                  <a:pos x="891" y="55"/>
                </a:cxn>
                <a:cxn ang="0">
                  <a:pos x="891" y="22"/>
                </a:cxn>
                <a:cxn ang="0">
                  <a:pos x="869" y="0"/>
                </a:cxn>
                <a:cxn ang="0">
                  <a:pos x="847" y="11"/>
                </a:cxn>
                <a:cxn ang="0">
                  <a:pos x="836" y="11"/>
                </a:cxn>
                <a:cxn ang="0">
                  <a:pos x="33" y="409"/>
                </a:cxn>
                <a:cxn ang="0">
                  <a:pos x="11" y="409"/>
                </a:cxn>
                <a:cxn ang="0">
                  <a:pos x="0" y="420"/>
                </a:cxn>
                <a:cxn ang="0">
                  <a:pos x="0" y="453"/>
                </a:cxn>
                <a:cxn ang="0">
                  <a:pos x="11" y="464"/>
                </a:cxn>
                <a:cxn ang="0">
                  <a:pos x="33" y="475"/>
                </a:cxn>
                <a:cxn ang="0">
                  <a:pos x="836" y="861"/>
                </a:cxn>
                <a:cxn ang="0">
                  <a:pos x="847" y="872"/>
                </a:cxn>
                <a:cxn ang="0">
                  <a:pos x="880" y="872"/>
                </a:cxn>
                <a:cxn ang="0">
                  <a:pos x="891" y="861"/>
                </a:cxn>
                <a:cxn ang="0">
                  <a:pos x="891" y="828"/>
                </a:cxn>
                <a:cxn ang="0">
                  <a:pos x="869" y="806"/>
                </a:cxn>
                <a:cxn ang="0">
                  <a:pos x="110" y="442"/>
                </a:cxn>
                <a:cxn ang="0">
                  <a:pos x="869" y="77"/>
                </a:cxn>
                <a:cxn ang="0">
                  <a:pos x="847" y="1170"/>
                </a:cxn>
                <a:cxn ang="0">
                  <a:pos x="858" y="1170"/>
                </a:cxn>
                <a:cxn ang="0">
                  <a:pos x="869" y="1159"/>
                </a:cxn>
                <a:cxn ang="0">
                  <a:pos x="880" y="1159"/>
                </a:cxn>
                <a:cxn ang="0">
                  <a:pos x="891" y="1148"/>
                </a:cxn>
                <a:cxn ang="0">
                  <a:pos x="891" y="1115"/>
                </a:cxn>
                <a:cxn ang="0">
                  <a:pos x="880" y="1104"/>
                </a:cxn>
                <a:cxn ang="0">
                  <a:pos x="11" y="1104"/>
                </a:cxn>
                <a:cxn ang="0">
                  <a:pos x="0" y="1115"/>
                </a:cxn>
                <a:cxn ang="0">
                  <a:pos x="0" y="1148"/>
                </a:cxn>
                <a:cxn ang="0">
                  <a:pos x="11" y="1159"/>
                </a:cxn>
                <a:cxn ang="0">
                  <a:pos x="22" y="1159"/>
                </a:cxn>
                <a:cxn ang="0">
                  <a:pos x="33" y="1170"/>
                </a:cxn>
                <a:cxn ang="0">
                  <a:pos x="44" y="1170"/>
                </a:cxn>
                <a:cxn ang="0">
                  <a:pos x="847" y="1170"/>
                </a:cxn>
              </a:cxnLst>
              <a:rect l="0" t="0" r="r" b="b"/>
              <a:pathLst>
                <a:path w="891" h="1170">
                  <a:moveTo>
                    <a:pt x="869" y="77"/>
                  </a:moveTo>
                  <a:lnTo>
                    <a:pt x="891" y="55"/>
                  </a:lnTo>
                  <a:lnTo>
                    <a:pt x="891" y="22"/>
                  </a:lnTo>
                  <a:lnTo>
                    <a:pt x="869" y="0"/>
                  </a:lnTo>
                  <a:lnTo>
                    <a:pt x="847" y="11"/>
                  </a:lnTo>
                  <a:lnTo>
                    <a:pt x="836" y="11"/>
                  </a:lnTo>
                  <a:lnTo>
                    <a:pt x="33" y="409"/>
                  </a:lnTo>
                  <a:lnTo>
                    <a:pt x="11" y="409"/>
                  </a:lnTo>
                  <a:lnTo>
                    <a:pt x="0" y="420"/>
                  </a:lnTo>
                  <a:lnTo>
                    <a:pt x="0" y="453"/>
                  </a:lnTo>
                  <a:lnTo>
                    <a:pt x="11" y="464"/>
                  </a:lnTo>
                  <a:lnTo>
                    <a:pt x="33" y="475"/>
                  </a:lnTo>
                  <a:lnTo>
                    <a:pt x="836" y="861"/>
                  </a:lnTo>
                  <a:lnTo>
                    <a:pt x="847" y="872"/>
                  </a:lnTo>
                  <a:lnTo>
                    <a:pt x="880" y="872"/>
                  </a:lnTo>
                  <a:lnTo>
                    <a:pt x="891" y="861"/>
                  </a:lnTo>
                  <a:lnTo>
                    <a:pt x="891" y="828"/>
                  </a:lnTo>
                  <a:lnTo>
                    <a:pt x="869" y="806"/>
                  </a:lnTo>
                  <a:lnTo>
                    <a:pt x="110" y="442"/>
                  </a:lnTo>
                  <a:lnTo>
                    <a:pt x="869" y="77"/>
                  </a:lnTo>
                  <a:close/>
                  <a:moveTo>
                    <a:pt x="847" y="1170"/>
                  </a:moveTo>
                  <a:lnTo>
                    <a:pt x="858" y="1170"/>
                  </a:lnTo>
                  <a:lnTo>
                    <a:pt x="869" y="1159"/>
                  </a:lnTo>
                  <a:lnTo>
                    <a:pt x="880" y="1159"/>
                  </a:lnTo>
                  <a:lnTo>
                    <a:pt x="891" y="1148"/>
                  </a:lnTo>
                  <a:lnTo>
                    <a:pt x="891" y="1115"/>
                  </a:lnTo>
                  <a:lnTo>
                    <a:pt x="880" y="1104"/>
                  </a:lnTo>
                  <a:lnTo>
                    <a:pt x="11" y="1104"/>
                  </a:lnTo>
                  <a:lnTo>
                    <a:pt x="0" y="1115"/>
                  </a:lnTo>
                  <a:lnTo>
                    <a:pt x="0" y="1148"/>
                  </a:lnTo>
                  <a:lnTo>
                    <a:pt x="11" y="1159"/>
                  </a:lnTo>
                  <a:lnTo>
                    <a:pt x="22" y="1159"/>
                  </a:lnTo>
                  <a:lnTo>
                    <a:pt x="33" y="1170"/>
                  </a:lnTo>
                  <a:lnTo>
                    <a:pt x="44" y="1170"/>
                  </a:lnTo>
                  <a:lnTo>
                    <a:pt x="847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585"/>
            <p:cNvSpPr>
              <a:spLocks/>
            </p:cNvSpPr>
            <p:nvPr/>
          </p:nvSpPr>
          <p:spPr bwMode="auto">
            <a:xfrm>
              <a:off x="18363" y="21115"/>
              <a:ext cx="1210" cy="905"/>
            </a:xfrm>
            <a:custGeom>
              <a:avLst/>
              <a:gdLst/>
              <a:ahLst/>
              <a:cxnLst>
                <a:cxn ang="0">
                  <a:pos x="671" y="364"/>
                </a:cxn>
                <a:cxn ang="0">
                  <a:pos x="671" y="353"/>
                </a:cxn>
                <a:cxn ang="0">
                  <a:pos x="693" y="331"/>
                </a:cxn>
                <a:cxn ang="0">
                  <a:pos x="946" y="155"/>
                </a:cxn>
                <a:cxn ang="0">
                  <a:pos x="1111" y="55"/>
                </a:cxn>
                <a:cxn ang="0">
                  <a:pos x="1199" y="44"/>
                </a:cxn>
                <a:cxn ang="0">
                  <a:pos x="1210" y="11"/>
                </a:cxn>
                <a:cxn ang="0">
                  <a:pos x="924" y="0"/>
                </a:cxn>
                <a:cxn ang="0">
                  <a:pos x="913" y="33"/>
                </a:cxn>
                <a:cxn ang="0">
                  <a:pos x="946" y="44"/>
                </a:cxn>
                <a:cxn ang="0">
                  <a:pos x="957" y="89"/>
                </a:cxn>
                <a:cxn ang="0">
                  <a:pos x="902" y="133"/>
                </a:cxn>
                <a:cxn ang="0">
                  <a:pos x="462" y="100"/>
                </a:cxn>
                <a:cxn ang="0">
                  <a:pos x="484" y="55"/>
                </a:cxn>
                <a:cxn ang="0">
                  <a:pos x="605" y="44"/>
                </a:cxn>
                <a:cxn ang="0">
                  <a:pos x="616" y="11"/>
                </a:cxn>
                <a:cxn ang="0">
                  <a:pos x="231" y="0"/>
                </a:cxn>
                <a:cxn ang="0">
                  <a:pos x="220" y="33"/>
                </a:cxn>
                <a:cxn ang="0">
                  <a:pos x="330" y="44"/>
                </a:cxn>
                <a:cxn ang="0">
                  <a:pos x="341" y="100"/>
                </a:cxn>
                <a:cxn ang="0">
                  <a:pos x="154" y="828"/>
                </a:cxn>
                <a:cxn ang="0">
                  <a:pos x="132" y="850"/>
                </a:cxn>
                <a:cxn ang="0">
                  <a:pos x="88" y="861"/>
                </a:cxn>
                <a:cxn ang="0">
                  <a:pos x="11" y="872"/>
                </a:cxn>
                <a:cxn ang="0">
                  <a:pos x="11" y="894"/>
                </a:cxn>
                <a:cxn ang="0">
                  <a:pos x="385" y="905"/>
                </a:cxn>
                <a:cxn ang="0">
                  <a:pos x="396" y="861"/>
                </a:cxn>
                <a:cxn ang="0">
                  <a:pos x="308" y="850"/>
                </a:cxn>
                <a:cxn ang="0">
                  <a:pos x="275" y="839"/>
                </a:cxn>
                <a:cxn ang="0">
                  <a:pos x="286" y="773"/>
                </a:cxn>
                <a:cxn ang="0">
                  <a:pos x="341" y="574"/>
                </a:cxn>
                <a:cxn ang="0">
                  <a:pos x="748" y="795"/>
                </a:cxn>
                <a:cxn ang="0">
                  <a:pos x="759" y="839"/>
                </a:cxn>
                <a:cxn ang="0">
                  <a:pos x="737" y="850"/>
                </a:cxn>
                <a:cxn ang="0">
                  <a:pos x="682" y="861"/>
                </a:cxn>
                <a:cxn ang="0">
                  <a:pos x="671" y="905"/>
                </a:cxn>
                <a:cxn ang="0">
                  <a:pos x="1012" y="894"/>
                </a:cxn>
                <a:cxn ang="0">
                  <a:pos x="968" y="861"/>
                </a:cxn>
                <a:cxn ang="0">
                  <a:pos x="935" y="850"/>
                </a:cxn>
                <a:cxn ang="0">
                  <a:pos x="902" y="817"/>
                </a:cxn>
              </a:cxnLst>
              <a:rect l="0" t="0" r="r" b="b"/>
              <a:pathLst>
                <a:path w="1210" h="905">
                  <a:moveTo>
                    <a:pt x="671" y="375"/>
                  </a:moveTo>
                  <a:lnTo>
                    <a:pt x="671" y="364"/>
                  </a:lnTo>
                  <a:lnTo>
                    <a:pt x="660" y="353"/>
                  </a:lnTo>
                  <a:lnTo>
                    <a:pt x="671" y="353"/>
                  </a:lnTo>
                  <a:lnTo>
                    <a:pt x="671" y="342"/>
                  </a:lnTo>
                  <a:lnTo>
                    <a:pt x="693" y="331"/>
                  </a:lnTo>
                  <a:lnTo>
                    <a:pt x="825" y="232"/>
                  </a:lnTo>
                  <a:lnTo>
                    <a:pt x="946" y="155"/>
                  </a:lnTo>
                  <a:lnTo>
                    <a:pt x="1034" y="100"/>
                  </a:lnTo>
                  <a:lnTo>
                    <a:pt x="1111" y="55"/>
                  </a:lnTo>
                  <a:lnTo>
                    <a:pt x="1177" y="44"/>
                  </a:lnTo>
                  <a:lnTo>
                    <a:pt x="1199" y="44"/>
                  </a:lnTo>
                  <a:lnTo>
                    <a:pt x="1210" y="33"/>
                  </a:lnTo>
                  <a:lnTo>
                    <a:pt x="1210" y="11"/>
                  </a:lnTo>
                  <a:lnTo>
                    <a:pt x="1199" y="0"/>
                  </a:lnTo>
                  <a:lnTo>
                    <a:pt x="924" y="0"/>
                  </a:lnTo>
                  <a:lnTo>
                    <a:pt x="913" y="11"/>
                  </a:lnTo>
                  <a:lnTo>
                    <a:pt x="913" y="33"/>
                  </a:lnTo>
                  <a:lnTo>
                    <a:pt x="924" y="44"/>
                  </a:lnTo>
                  <a:lnTo>
                    <a:pt x="946" y="44"/>
                  </a:lnTo>
                  <a:lnTo>
                    <a:pt x="968" y="66"/>
                  </a:lnTo>
                  <a:lnTo>
                    <a:pt x="957" y="89"/>
                  </a:lnTo>
                  <a:lnTo>
                    <a:pt x="924" y="122"/>
                  </a:lnTo>
                  <a:lnTo>
                    <a:pt x="902" y="133"/>
                  </a:lnTo>
                  <a:lnTo>
                    <a:pt x="352" y="519"/>
                  </a:lnTo>
                  <a:lnTo>
                    <a:pt x="462" y="100"/>
                  </a:lnTo>
                  <a:lnTo>
                    <a:pt x="462" y="78"/>
                  </a:lnTo>
                  <a:lnTo>
                    <a:pt x="484" y="55"/>
                  </a:lnTo>
                  <a:lnTo>
                    <a:pt x="506" y="44"/>
                  </a:lnTo>
                  <a:lnTo>
                    <a:pt x="605" y="44"/>
                  </a:lnTo>
                  <a:lnTo>
                    <a:pt x="616" y="33"/>
                  </a:lnTo>
                  <a:lnTo>
                    <a:pt x="616" y="11"/>
                  </a:lnTo>
                  <a:lnTo>
                    <a:pt x="605" y="0"/>
                  </a:lnTo>
                  <a:lnTo>
                    <a:pt x="231" y="0"/>
                  </a:lnTo>
                  <a:lnTo>
                    <a:pt x="220" y="11"/>
                  </a:lnTo>
                  <a:lnTo>
                    <a:pt x="220" y="33"/>
                  </a:lnTo>
                  <a:lnTo>
                    <a:pt x="231" y="44"/>
                  </a:lnTo>
                  <a:lnTo>
                    <a:pt x="330" y="44"/>
                  </a:lnTo>
                  <a:lnTo>
                    <a:pt x="341" y="55"/>
                  </a:lnTo>
                  <a:lnTo>
                    <a:pt x="341" y="100"/>
                  </a:lnTo>
                  <a:lnTo>
                    <a:pt x="165" y="806"/>
                  </a:lnTo>
                  <a:lnTo>
                    <a:pt x="154" y="828"/>
                  </a:lnTo>
                  <a:lnTo>
                    <a:pt x="154" y="839"/>
                  </a:lnTo>
                  <a:lnTo>
                    <a:pt x="132" y="850"/>
                  </a:lnTo>
                  <a:lnTo>
                    <a:pt x="121" y="850"/>
                  </a:lnTo>
                  <a:lnTo>
                    <a:pt x="88" y="861"/>
                  </a:lnTo>
                  <a:lnTo>
                    <a:pt x="11" y="861"/>
                  </a:lnTo>
                  <a:lnTo>
                    <a:pt x="11" y="872"/>
                  </a:lnTo>
                  <a:lnTo>
                    <a:pt x="0" y="883"/>
                  </a:lnTo>
                  <a:lnTo>
                    <a:pt x="11" y="894"/>
                  </a:lnTo>
                  <a:lnTo>
                    <a:pt x="11" y="905"/>
                  </a:lnTo>
                  <a:lnTo>
                    <a:pt x="385" y="905"/>
                  </a:lnTo>
                  <a:lnTo>
                    <a:pt x="396" y="894"/>
                  </a:lnTo>
                  <a:lnTo>
                    <a:pt x="396" y="861"/>
                  </a:lnTo>
                  <a:lnTo>
                    <a:pt x="330" y="861"/>
                  </a:lnTo>
                  <a:lnTo>
                    <a:pt x="308" y="850"/>
                  </a:lnTo>
                  <a:lnTo>
                    <a:pt x="286" y="850"/>
                  </a:lnTo>
                  <a:lnTo>
                    <a:pt x="275" y="839"/>
                  </a:lnTo>
                  <a:lnTo>
                    <a:pt x="275" y="817"/>
                  </a:lnTo>
                  <a:lnTo>
                    <a:pt x="286" y="773"/>
                  </a:lnTo>
                  <a:lnTo>
                    <a:pt x="308" y="695"/>
                  </a:lnTo>
                  <a:lnTo>
                    <a:pt x="341" y="574"/>
                  </a:lnTo>
                  <a:lnTo>
                    <a:pt x="561" y="420"/>
                  </a:lnTo>
                  <a:lnTo>
                    <a:pt x="748" y="795"/>
                  </a:lnTo>
                  <a:lnTo>
                    <a:pt x="759" y="806"/>
                  </a:lnTo>
                  <a:lnTo>
                    <a:pt x="759" y="839"/>
                  </a:lnTo>
                  <a:lnTo>
                    <a:pt x="748" y="850"/>
                  </a:lnTo>
                  <a:lnTo>
                    <a:pt x="737" y="850"/>
                  </a:lnTo>
                  <a:lnTo>
                    <a:pt x="715" y="861"/>
                  </a:lnTo>
                  <a:lnTo>
                    <a:pt x="682" y="861"/>
                  </a:lnTo>
                  <a:lnTo>
                    <a:pt x="671" y="872"/>
                  </a:lnTo>
                  <a:lnTo>
                    <a:pt x="671" y="905"/>
                  </a:lnTo>
                  <a:lnTo>
                    <a:pt x="1001" y="905"/>
                  </a:lnTo>
                  <a:lnTo>
                    <a:pt x="1012" y="894"/>
                  </a:lnTo>
                  <a:lnTo>
                    <a:pt x="1012" y="861"/>
                  </a:lnTo>
                  <a:lnTo>
                    <a:pt x="968" y="861"/>
                  </a:lnTo>
                  <a:lnTo>
                    <a:pt x="946" y="850"/>
                  </a:lnTo>
                  <a:lnTo>
                    <a:pt x="935" y="850"/>
                  </a:lnTo>
                  <a:lnTo>
                    <a:pt x="913" y="839"/>
                  </a:lnTo>
                  <a:lnTo>
                    <a:pt x="902" y="817"/>
                  </a:lnTo>
                  <a:lnTo>
                    <a:pt x="671" y="3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86"/>
            <p:cNvSpPr>
              <a:spLocks noEditPoints="1"/>
            </p:cNvSpPr>
            <p:nvPr/>
          </p:nvSpPr>
          <p:spPr bwMode="auto">
            <a:xfrm>
              <a:off x="20442" y="19581"/>
              <a:ext cx="726" cy="861"/>
            </a:xfrm>
            <a:custGeom>
              <a:avLst/>
              <a:gdLst/>
              <a:ahLst/>
              <a:cxnLst>
                <a:cxn ang="0">
                  <a:pos x="264" y="398"/>
                </a:cxn>
                <a:cxn ang="0">
                  <a:pos x="341" y="398"/>
                </a:cxn>
                <a:cxn ang="0">
                  <a:pos x="451" y="387"/>
                </a:cxn>
                <a:cxn ang="0">
                  <a:pos x="561" y="354"/>
                </a:cxn>
                <a:cxn ang="0">
                  <a:pos x="638" y="309"/>
                </a:cxn>
                <a:cxn ang="0">
                  <a:pos x="682" y="243"/>
                </a:cxn>
                <a:cxn ang="0">
                  <a:pos x="693" y="199"/>
                </a:cxn>
                <a:cxn ang="0">
                  <a:pos x="693" y="166"/>
                </a:cxn>
                <a:cxn ang="0">
                  <a:pos x="682" y="100"/>
                </a:cxn>
                <a:cxn ang="0">
                  <a:pos x="649" y="45"/>
                </a:cxn>
                <a:cxn ang="0">
                  <a:pos x="583" y="11"/>
                </a:cxn>
                <a:cxn ang="0">
                  <a:pos x="495" y="0"/>
                </a:cxn>
                <a:cxn ang="0">
                  <a:pos x="385" y="11"/>
                </a:cxn>
                <a:cxn ang="0">
                  <a:pos x="275" y="56"/>
                </a:cxn>
                <a:cxn ang="0">
                  <a:pos x="165" y="133"/>
                </a:cxn>
                <a:cxn ang="0">
                  <a:pos x="77" y="232"/>
                </a:cxn>
                <a:cxn ang="0">
                  <a:pos x="22" y="365"/>
                </a:cxn>
                <a:cxn ang="0">
                  <a:pos x="0" y="519"/>
                </a:cxn>
                <a:cxn ang="0">
                  <a:pos x="22" y="652"/>
                </a:cxn>
                <a:cxn ang="0">
                  <a:pos x="77" y="762"/>
                </a:cxn>
                <a:cxn ang="0">
                  <a:pos x="176" y="828"/>
                </a:cxn>
                <a:cxn ang="0">
                  <a:pos x="297" y="861"/>
                </a:cxn>
                <a:cxn ang="0">
                  <a:pos x="440" y="839"/>
                </a:cxn>
                <a:cxn ang="0">
                  <a:pos x="561" y="784"/>
                </a:cxn>
                <a:cxn ang="0">
                  <a:pos x="649" y="729"/>
                </a:cxn>
                <a:cxn ang="0">
                  <a:pos x="704" y="663"/>
                </a:cxn>
                <a:cxn ang="0">
                  <a:pos x="726" y="640"/>
                </a:cxn>
                <a:cxn ang="0">
                  <a:pos x="715" y="618"/>
                </a:cxn>
                <a:cxn ang="0">
                  <a:pos x="704" y="607"/>
                </a:cxn>
                <a:cxn ang="0">
                  <a:pos x="693" y="607"/>
                </a:cxn>
                <a:cxn ang="0">
                  <a:pos x="693" y="618"/>
                </a:cxn>
                <a:cxn ang="0">
                  <a:pos x="682" y="629"/>
                </a:cxn>
                <a:cxn ang="0">
                  <a:pos x="583" y="718"/>
                </a:cxn>
                <a:cxn ang="0">
                  <a:pos x="484" y="773"/>
                </a:cxn>
                <a:cxn ang="0">
                  <a:pos x="396" y="806"/>
                </a:cxn>
                <a:cxn ang="0">
                  <a:pos x="330" y="817"/>
                </a:cxn>
                <a:cxn ang="0">
                  <a:pos x="297" y="817"/>
                </a:cxn>
                <a:cxn ang="0">
                  <a:pos x="220" y="806"/>
                </a:cxn>
                <a:cxn ang="0">
                  <a:pos x="176" y="762"/>
                </a:cxn>
                <a:cxn ang="0">
                  <a:pos x="154" y="707"/>
                </a:cxn>
                <a:cxn ang="0">
                  <a:pos x="143" y="640"/>
                </a:cxn>
                <a:cxn ang="0">
                  <a:pos x="132" y="596"/>
                </a:cxn>
                <a:cxn ang="0">
                  <a:pos x="132" y="563"/>
                </a:cxn>
                <a:cxn ang="0">
                  <a:pos x="143" y="497"/>
                </a:cxn>
                <a:cxn ang="0">
                  <a:pos x="165" y="398"/>
                </a:cxn>
                <a:cxn ang="0">
                  <a:pos x="264" y="398"/>
                </a:cxn>
                <a:cxn ang="0">
                  <a:pos x="176" y="354"/>
                </a:cxn>
                <a:cxn ang="0">
                  <a:pos x="220" y="232"/>
                </a:cxn>
                <a:cxn ang="0">
                  <a:pos x="286" y="144"/>
                </a:cxn>
                <a:cxn ang="0">
                  <a:pos x="341" y="89"/>
                </a:cxn>
                <a:cxn ang="0">
                  <a:pos x="407" y="56"/>
                </a:cxn>
                <a:cxn ang="0">
                  <a:pos x="462" y="45"/>
                </a:cxn>
                <a:cxn ang="0">
                  <a:pos x="539" y="45"/>
                </a:cxn>
                <a:cxn ang="0">
                  <a:pos x="572" y="56"/>
                </a:cxn>
                <a:cxn ang="0">
                  <a:pos x="616" y="100"/>
                </a:cxn>
                <a:cxn ang="0">
                  <a:pos x="638" y="166"/>
                </a:cxn>
                <a:cxn ang="0">
                  <a:pos x="616" y="243"/>
                </a:cxn>
                <a:cxn ang="0">
                  <a:pos x="550" y="298"/>
                </a:cxn>
                <a:cxn ang="0">
                  <a:pos x="473" y="332"/>
                </a:cxn>
                <a:cxn ang="0">
                  <a:pos x="385" y="354"/>
                </a:cxn>
                <a:cxn ang="0">
                  <a:pos x="253" y="354"/>
                </a:cxn>
                <a:cxn ang="0">
                  <a:pos x="176" y="354"/>
                </a:cxn>
              </a:cxnLst>
              <a:rect l="0" t="0" r="r" b="b"/>
              <a:pathLst>
                <a:path w="726" h="861">
                  <a:moveTo>
                    <a:pt x="264" y="398"/>
                  </a:moveTo>
                  <a:lnTo>
                    <a:pt x="341" y="398"/>
                  </a:lnTo>
                  <a:lnTo>
                    <a:pt x="451" y="387"/>
                  </a:lnTo>
                  <a:lnTo>
                    <a:pt x="561" y="354"/>
                  </a:lnTo>
                  <a:lnTo>
                    <a:pt x="638" y="309"/>
                  </a:lnTo>
                  <a:lnTo>
                    <a:pt x="682" y="243"/>
                  </a:lnTo>
                  <a:lnTo>
                    <a:pt x="693" y="199"/>
                  </a:lnTo>
                  <a:lnTo>
                    <a:pt x="693" y="166"/>
                  </a:lnTo>
                  <a:lnTo>
                    <a:pt x="682" y="100"/>
                  </a:lnTo>
                  <a:lnTo>
                    <a:pt x="649" y="45"/>
                  </a:lnTo>
                  <a:lnTo>
                    <a:pt x="583" y="11"/>
                  </a:lnTo>
                  <a:lnTo>
                    <a:pt x="495" y="0"/>
                  </a:lnTo>
                  <a:lnTo>
                    <a:pt x="385" y="11"/>
                  </a:lnTo>
                  <a:lnTo>
                    <a:pt x="275" y="56"/>
                  </a:lnTo>
                  <a:lnTo>
                    <a:pt x="165" y="133"/>
                  </a:lnTo>
                  <a:lnTo>
                    <a:pt x="77" y="232"/>
                  </a:lnTo>
                  <a:lnTo>
                    <a:pt x="22" y="365"/>
                  </a:lnTo>
                  <a:lnTo>
                    <a:pt x="0" y="519"/>
                  </a:lnTo>
                  <a:lnTo>
                    <a:pt x="22" y="652"/>
                  </a:lnTo>
                  <a:lnTo>
                    <a:pt x="77" y="762"/>
                  </a:lnTo>
                  <a:lnTo>
                    <a:pt x="176" y="828"/>
                  </a:lnTo>
                  <a:lnTo>
                    <a:pt x="297" y="861"/>
                  </a:lnTo>
                  <a:lnTo>
                    <a:pt x="440" y="839"/>
                  </a:lnTo>
                  <a:lnTo>
                    <a:pt x="561" y="784"/>
                  </a:lnTo>
                  <a:lnTo>
                    <a:pt x="649" y="729"/>
                  </a:lnTo>
                  <a:lnTo>
                    <a:pt x="704" y="663"/>
                  </a:lnTo>
                  <a:lnTo>
                    <a:pt x="726" y="640"/>
                  </a:lnTo>
                  <a:lnTo>
                    <a:pt x="715" y="618"/>
                  </a:lnTo>
                  <a:lnTo>
                    <a:pt x="704" y="607"/>
                  </a:lnTo>
                  <a:lnTo>
                    <a:pt x="693" y="607"/>
                  </a:lnTo>
                  <a:lnTo>
                    <a:pt x="693" y="618"/>
                  </a:lnTo>
                  <a:lnTo>
                    <a:pt x="682" y="629"/>
                  </a:lnTo>
                  <a:lnTo>
                    <a:pt x="583" y="718"/>
                  </a:lnTo>
                  <a:lnTo>
                    <a:pt x="484" y="773"/>
                  </a:lnTo>
                  <a:lnTo>
                    <a:pt x="396" y="806"/>
                  </a:lnTo>
                  <a:lnTo>
                    <a:pt x="330" y="817"/>
                  </a:lnTo>
                  <a:lnTo>
                    <a:pt x="297" y="817"/>
                  </a:lnTo>
                  <a:lnTo>
                    <a:pt x="220" y="806"/>
                  </a:lnTo>
                  <a:lnTo>
                    <a:pt x="176" y="762"/>
                  </a:lnTo>
                  <a:lnTo>
                    <a:pt x="154" y="707"/>
                  </a:lnTo>
                  <a:lnTo>
                    <a:pt x="143" y="640"/>
                  </a:lnTo>
                  <a:lnTo>
                    <a:pt x="132" y="596"/>
                  </a:lnTo>
                  <a:lnTo>
                    <a:pt x="132" y="563"/>
                  </a:lnTo>
                  <a:lnTo>
                    <a:pt x="143" y="497"/>
                  </a:lnTo>
                  <a:lnTo>
                    <a:pt x="165" y="398"/>
                  </a:lnTo>
                  <a:lnTo>
                    <a:pt x="264" y="398"/>
                  </a:lnTo>
                  <a:close/>
                  <a:moveTo>
                    <a:pt x="176" y="354"/>
                  </a:moveTo>
                  <a:lnTo>
                    <a:pt x="220" y="232"/>
                  </a:lnTo>
                  <a:lnTo>
                    <a:pt x="286" y="144"/>
                  </a:lnTo>
                  <a:lnTo>
                    <a:pt x="341" y="89"/>
                  </a:lnTo>
                  <a:lnTo>
                    <a:pt x="407" y="56"/>
                  </a:lnTo>
                  <a:lnTo>
                    <a:pt x="462" y="45"/>
                  </a:lnTo>
                  <a:lnTo>
                    <a:pt x="539" y="45"/>
                  </a:lnTo>
                  <a:lnTo>
                    <a:pt x="572" y="56"/>
                  </a:lnTo>
                  <a:lnTo>
                    <a:pt x="616" y="100"/>
                  </a:lnTo>
                  <a:lnTo>
                    <a:pt x="638" y="166"/>
                  </a:lnTo>
                  <a:lnTo>
                    <a:pt x="616" y="243"/>
                  </a:lnTo>
                  <a:lnTo>
                    <a:pt x="550" y="298"/>
                  </a:lnTo>
                  <a:lnTo>
                    <a:pt x="473" y="332"/>
                  </a:lnTo>
                  <a:lnTo>
                    <a:pt x="385" y="354"/>
                  </a:lnTo>
                  <a:lnTo>
                    <a:pt x="253" y="354"/>
                  </a:lnTo>
                  <a:lnTo>
                    <a:pt x="176" y="3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587"/>
            <p:cNvSpPr>
              <a:spLocks/>
            </p:cNvSpPr>
            <p:nvPr/>
          </p:nvSpPr>
          <p:spPr bwMode="auto">
            <a:xfrm>
              <a:off x="21289" y="19581"/>
              <a:ext cx="769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208" y="828"/>
                </a:cxn>
                <a:cxn ang="0">
                  <a:pos x="230" y="773"/>
                </a:cxn>
                <a:cxn ang="0">
                  <a:pos x="285" y="552"/>
                </a:cxn>
                <a:cxn ang="0">
                  <a:pos x="318" y="431"/>
                </a:cxn>
                <a:cxn ang="0">
                  <a:pos x="351" y="265"/>
                </a:cxn>
                <a:cxn ang="0">
                  <a:pos x="417" y="155"/>
                </a:cxn>
                <a:cxn ang="0">
                  <a:pos x="461" y="100"/>
                </a:cxn>
                <a:cxn ang="0">
                  <a:pos x="494" y="78"/>
                </a:cxn>
                <a:cxn ang="0">
                  <a:pos x="571" y="45"/>
                </a:cxn>
                <a:cxn ang="0">
                  <a:pos x="670" y="56"/>
                </a:cxn>
                <a:cxn ang="0">
                  <a:pos x="692" y="67"/>
                </a:cxn>
                <a:cxn ang="0">
                  <a:pos x="626" y="100"/>
                </a:cxn>
                <a:cxn ang="0">
                  <a:pos x="593" y="166"/>
                </a:cxn>
                <a:cxn ang="0">
                  <a:pos x="604" y="199"/>
                </a:cxn>
                <a:cxn ang="0">
                  <a:pos x="637" y="232"/>
                </a:cxn>
                <a:cxn ang="0">
                  <a:pos x="769" y="166"/>
                </a:cxn>
                <a:cxn ang="0">
                  <a:pos x="747" y="56"/>
                </a:cxn>
                <a:cxn ang="0">
                  <a:pos x="659" y="0"/>
                </a:cxn>
                <a:cxn ang="0">
                  <a:pos x="527" y="11"/>
                </a:cxn>
                <a:cxn ang="0">
                  <a:pos x="406" y="100"/>
                </a:cxn>
                <a:cxn ang="0">
                  <a:pos x="362" y="100"/>
                </a:cxn>
                <a:cxn ang="0">
                  <a:pos x="296" y="23"/>
                </a:cxn>
                <a:cxn ang="0">
                  <a:pos x="198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33" y="166"/>
                </a:cxn>
                <a:cxn ang="0">
                  <a:pos x="11" y="265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19" y="45"/>
                </a:cxn>
                <a:cxn ang="0">
                  <a:pos x="252" y="89"/>
                </a:cxn>
                <a:cxn ang="0">
                  <a:pos x="241" y="188"/>
                </a:cxn>
                <a:cxn ang="0">
                  <a:pos x="230" y="243"/>
                </a:cxn>
                <a:cxn ang="0">
                  <a:pos x="110" y="729"/>
                </a:cxn>
              </a:cxnLst>
              <a:rect l="0" t="0" r="r" b="b"/>
              <a:pathLst>
                <a:path w="769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76" y="861"/>
                  </a:lnTo>
                  <a:lnTo>
                    <a:pt x="208" y="828"/>
                  </a:lnTo>
                  <a:lnTo>
                    <a:pt x="219" y="806"/>
                  </a:lnTo>
                  <a:lnTo>
                    <a:pt x="230" y="773"/>
                  </a:lnTo>
                  <a:lnTo>
                    <a:pt x="241" y="707"/>
                  </a:lnTo>
                  <a:lnTo>
                    <a:pt x="285" y="552"/>
                  </a:lnTo>
                  <a:lnTo>
                    <a:pt x="296" y="508"/>
                  </a:lnTo>
                  <a:lnTo>
                    <a:pt x="318" y="431"/>
                  </a:lnTo>
                  <a:lnTo>
                    <a:pt x="340" y="332"/>
                  </a:lnTo>
                  <a:lnTo>
                    <a:pt x="351" y="265"/>
                  </a:lnTo>
                  <a:lnTo>
                    <a:pt x="373" y="221"/>
                  </a:lnTo>
                  <a:lnTo>
                    <a:pt x="417" y="155"/>
                  </a:lnTo>
                  <a:lnTo>
                    <a:pt x="439" y="133"/>
                  </a:lnTo>
                  <a:lnTo>
                    <a:pt x="461" y="100"/>
                  </a:lnTo>
                  <a:lnTo>
                    <a:pt x="472" y="89"/>
                  </a:lnTo>
                  <a:lnTo>
                    <a:pt x="494" y="78"/>
                  </a:lnTo>
                  <a:lnTo>
                    <a:pt x="527" y="56"/>
                  </a:lnTo>
                  <a:lnTo>
                    <a:pt x="571" y="45"/>
                  </a:lnTo>
                  <a:lnTo>
                    <a:pt x="648" y="45"/>
                  </a:lnTo>
                  <a:lnTo>
                    <a:pt x="670" y="56"/>
                  </a:lnTo>
                  <a:lnTo>
                    <a:pt x="692" y="56"/>
                  </a:lnTo>
                  <a:lnTo>
                    <a:pt x="692" y="67"/>
                  </a:lnTo>
                  <a:lnTo>
                    <a:pt x="659" y="78"/>
                  </a:lnTo>
                  <a:lnTo>
                    <a:pt x="626" y="100"/>
                  </a:lnTo>
                  <a:lnTo>
                    <a:pt x="604" y="133"/>
                  </a:lnTo>
                  <a:lnTo>
                    <a:pt x="593" y="166"/>
                  </a:lnTo>
                  <a:lnTo>
                    <a:pt x="593" y="188"/>
                  </a:lnTo>
                  <a:lnTo>
                    <a:pt x="604" y="199"/>
                  </a:lnTo>
                  <a:lnTo>
                    <a:pt x="615" y="221"/>
                  </a:lnTo>
                  <a:lnTo>
                    <a:pt x="637" y="232"/>
                  </a:lnTo>
                  <a:lnTo>
                    <a:pt x="703" y="232"/>
                  </a:lnTo>
                  <a:lnTo>
                    <a:pt x="769" y="166"/>
                  </a:lnTo>
                  <a:lnTo>
                    <a:pt x="769" y="89"/>
                  </a:lnTo>
                  <a:lnTo>
                    <a:pt x="747" y="56"/>
                  </a:lnTo>
                  <a:lnTo>
                    <a:pt x="703" y="11"/>
                  </a:lnTo>
                  <a:lnTo>
                    <a:pt x="659" y="0"/>
                  </a:lnTo>
                  <a:lnTo>
                    <a:pt x="615" y="0"/>
                  </a:lnTo>
                  <a:lnTo>
                    <a:pt x="527" y="11"/>
                  </a:lnTo>
                  <a:lnTo>
                    <a:pt x="461" y="56"/>
                  </a:lnTo>
                  <a:lnTo>
                    <a:pt x="406" y="100"/>
                  </a:lnTo>
                  <a:lnTo>
                    <a:pt x="373" y="144"/>
                  </a:lnTo>
                  <a:lnTo>
                    <a:pt x="362" y="100"/>
                  </a:lnTo>
                  <a:lnTo>
                    <a:pt x="329" y="56"/>
                  </a:lnTo>
                  <a:lnTo>
                    <a:pt x="296" y="23"/>
                  </a:lnTo>
                  <a:lnTo>
                    <a:pt x="252" y="11"/>
                  </a:lnTo>
                  <a:lnTo>
                    <a:pt x="198" y="0"/>
                  </a:lnTo>
                  <a:lnTo>
                    <a:pt x="165" y="0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33" y="166"/>
                  </a:lnTo>
                  <a:lnTo>
                    <a:pt x="22" y="221"/>
                  </a:lnTo>
                  <a:lnTo>
                    <a:pt x="11" y="265"/>
                  </a:lnTo>
                  <a:lnTo>
                    <a:pt x="0" y="287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19" y="45"/>
                  </a:lnTo>
                  <a:lnTo>
                    <a:pt x="241" y="67"/>
                  </a:lnTo>
                  <a:lnTo>
                    <a:pt x="252" y="89"/>
                  </a:lnTo>
                  <a:lnTo>
                    <a:pt x="252" y="166"/>
                  </a:lnTo>
                  <a:lnTo>
                    <a:pt x="241" y="188"/>
                  </a:lnTo>
                  <a:lnTo>
                    <a:pt x="241" y="210"/>
                  </a:lnTo>
                  <a:lnTo>
                    <a:pt x="230" y="243"/>
                  </a:lnTo>
                  <a:lnTo>
                    <a:pt x="219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588"/>
            <p:cNvSpPr>
              <a:spLocks/>
            </p:cNvSpPr>
            <p:nvPr/>
          </p:nvSpPr>
          <p:spPr bwMode="auto">
            <a:xfrm>
              <a:off x="22190" y="19581"/>
              <a:ext cx="770" cy="861"/>
            </a:xfrm>
            <a:custGeom>
              <a:avLst/>
              <a:gdLst/>
              <a:ahLst/>
              <a:cxnLst>
                <a:cxn ang="0">
                  <a:pos x="110" y="751"/>
                </a:cxn>
                <a:cxn ang="0">
                  <a:pos x="99" y="828"/>
                </a:cxn>
                <a:cxn ang="0">
                  <a:pos x="132" y="861"/>
                </a:cxn>
                <a:cxn ang="0">
                  <a:pos x="187" y="850"/>
                </a:cxn>
                <a:cxn ang="0">
                  <a:pos x="220" y="806"/>
                </a:cxn>
                <a:cxn ang="0">
                  <a:pos x="242" y="707"/>
                </a:cxn>
                <a:cxn ang="0">
                  <a:pos x="297" y="508"/>
                </a:cxn>
                <a:cxn ang="0">
                  <a:pos x="341" y="332"/>
                </a:cxn>
                <a:cxn ang="0">
                  <a:pos x="374" y="221"/>
                </a:cxn>
                <a:cxn ang="0">
                  <a:pos x="440" y="133"/>
                </a:cxn>
                <a:cxn ang="0">
                  <a:pos x="473" y="89"/>
                </a:cxn>
                <a:cxn ang="0">
                  <a:pos x="528" y="56"/>
                </a:cxn>
                <a:cxn ang="0">
                  <a:pos x="649" y="45"/>
                </a:cxn>
                <a:cxn ang="0">
                  <a:pos x="682" y="56"/>
                </a:cxn>
                <a:cxn ang="0">
                  <a:pos x="649" y="78"/>
                </a:cxn>
                <a:cxn ang="0">
                  <a:pos x="605" y="133"/>
                </a:cxn>
                <a:cxn ang="0">
                  <a:pos x="594" y="188"/>
                </a:cxn>
                <a:cxn ang="0">
                  <a:pos x="616" y="221"/>
                </a:cxn>
                <a:cxn ang="0">
                  <a:pos x="704" y="232"/>
                </a:cxn>
                <a:cxn ang="0">
                  <a:pos x="770" y="89"/>
                </a:cxn>
                <a:cxn ang="0">
                  <a:pos x="726" y="34"/>
                </a:cxn>
                <a:cxn ang="0">
                  <a:pos x="660" y="0"/>
                </a:cxn>
                <a:cxn ang="0">
                  <a:pos x="528" y="11"/>
                </a:cxn>
                <a:cxn ang="0">
                  <a:pos x="407" y="100"/>
                </a:cxn>
                <a:cxn ang="0">
                  <a:pos x="330" y="56"/>
                </a:cxn>
                <a:cxn ang="0">
                  <a:pos x="253" y="11"/>
                </a:cxn>
                <a:cxn ang="0">
                  <a:pos x="154" y="0"/>
                </a:cxn>
                <a:cxn ang="0">
                  <a:pos x="99" y="45"/>
                </a:cxn>
                <a:cxn ang="0">
                  <a:pos x="66" y="89"/>
                </a:cxn>
                <a:cxn ang="0">
                  <a:pos x="11" y="221"/>
                </a:cxn>
                <a:cxn ang="0">
                  <a:pos x="0" y="298"/>
                </a:cxn>
                <a:cxn ang="0">
                  <a:pos x="44" y="309"/>
                </a:cxn>
                <a:cxn ang="0">
                  <a:pos x="55" y="265"/>
                </a:cxn>
                <a:cxn ang="0">
                  <a:pos x="132" y="67"/>
                </a:cxn>
                <a:cxn ang="0">
                  <a:pos x="209" y="45"/>
                </a:cxn>
                <a:cxn ang="0">
                  <a:pos x="242" y="67"/>
                </a:cxn>
                <a:cxn ang="0">
                  <a:pos x="253" y="166"/>
                </a:cxn>
                <a:cxn ang="0">
                  <a:pos x="242" y="210"/>
                </a:cxn>
                <a:cxn ang="0">
                  <a:pos x="220" y="287"/>
                </a:cxn>
              </a:cxnLst>
              <a:rect l="0" t="0" r="r" b="b"/>
              <a:pathLst>
                <a:path w="770" h="861">
                  <a:moveTo>
                    <a:pt x="110" y="729"/>
                  </a:moveTo>
                  <a:lnTo>
                    <a:pt x="110" y="751"/>
                  </a:lnTo>
                  <a:lnTo>
                    <a:pt x="99" y="773"/>
                  </a:lnTo>
                  <a:lnTo>
                    <a:pt x="99" y="828"/>
                  </a:lnTo>
                  <a:lnTo>
                    <a:pt x="110" y="850"/>
                  </a:lnTo>
                  <a:lnTo>
                    <a:pt x="132" y="861"/>
                  </a:lnTo>
                  <a:lnTo>
                    <a:pt x="165" y="861"/>
                  </a:lnTo>
                  <a:lnTo>
                    <a:pt x="187" y="850"/>
                  </a:lnTo>
                  <a:lnTo>
                    <a:pt x="209" y="828"/>
                  </a:lnTo>
                  <a:lnTo>
                    <a:pt x="220" y="806"/>
                  </a:lnTo>
                  <a:lnTo>
                    <a:pt x="231" y="773"/>
                  </a:lnTo>
                  <a:lnTo>
                    <a:pt x="242" y="707"/>
                  </a:lnTo>
                  <a:lnTo>
                    <a:pt x="286" y="552"/>
                  </a:lnTo>
                  <a:lnTo>
                    <a:pt x="297" y="508"/>
                  </a:lnTo>
                  <a:lnTo>
                    <a:pt x="319" y="431"/>
                  </a:lnTo>
                  <a:lnTo>
                    <a:pt x="341" y="332"/>
                  </a:lnTo>
                  <a:lnTo>
                    <a:pt x="352" y="265"/>
                  </a:lnTo>
                  <a:lnTo>
                    <a:pt x="374" y="221"/>
                  </a:lnTo>
                  <a:lnTo>
                    <a:pt x="418" y="155"/>
                  </a:lnTo>
                  <a:lnTo>
                    <a:pt x="440" y="133"/>
                  </a:lnTo>
                  <a:lnTo>
                    <a:pt x="462" y="100"/>
                  </a:lnTo>
                  <a:lnTo>
                    <a:pt x="473" y="89"/>
                  </a:lnTo>
                  <a:lnTo>
                    <a:pt x="495" y="78"/>
                  </a:lnTo>
                  <a:lnTo>
                    <a:pt x="528" y="56"/>
                  </a:lnTo>
                  <a:lnTo>
                    <a:pt x="572" y="45"/>
                  </a:lnTo>
                  <a:lnTo>
                    <a:pt x="649" y="45"/>
                  </a:lnTo>
                  <a:lnTo>
                    <a:pt x="671" y="56"/>
                  </a:lnTo>
                  <a:lnTo>
                    <a:pt x="682" y="56"/>
                  </a:lnTo>
                  <a:lnTo>
                    <a:pt x="693" y="67"/>
                  </a:lnTo>
                  <a:lnTo>
                    <a:pt x="649" y="78"/>
                  </a:lnTo>
                  <a:lnTo>
                    <a:pt x="627" y="100"/>
                  </a:lnTo>
                  <a:lnTo>
                    <a:pt x="605" y="133"/>
                  </a:lnTo>
                  <a:lnTo>
                    <a:pt x="594" y="166"/>
                  </a:lnTo>
                  <a:lnTo>
                    <a:pt x="594" y="188"/>
                  </a:lnTo>
                  <a:lnTo>
                    <a:pt x="605" y="199"/>
                  </a:lnTo>
                  <a:lnTo>
                    <a:pt x="616" y="221"/>
                  </a:lnTo>
                  <a:lnTo>
                    <a:pt x="638" y="232"/>
                  </a:lnTo>
                  <a:lnTo>
                    <a:pt x="704" y="232"/>
                  </a:lnTo>
                  <a:lnTo>
                    <a:pt x="770" y="166"/>
                  </a:lnTo>
                  <a:lnTo>
                    <a:pt x="770" y="89"/>
                  </a:lnTo>
                  <a:lnTo>
                    <a:pt x="748" y="56"/>
                  </a:lnTo>
                  <a:lnTo>
                    <a:pt x="726" y="34"/>
                  </a:lnTo>
                  <a:lnTo>
                    <a:pt x="693" y="11"/>
                  </a:lnTo>
                  <a:lnTo>
                    <a:pt x="660" y="0"/>
                  </a:lnTo>
                  <a:lnTo>
                    <a:pt x="616" y="0"/>
                  </a:lnTo>
                  <a:lnTo>
                    <a:pt x="528" y="11"/>
                  </a:lnTo>
                  <a:lnTo>
                    <a:pt x="462" y="56"/>
                  </a:lnTo>
                  <a:lnTo>
                    <a:pt x="407" y="100"/>
                  </a:lnTo>
                  <a:lnTo>
                    <a:pt x="374" y="144"/>
                  </a:lnTo>
                  <a:lnTo>
                    <a:pt x="330" y="56"/>
                  </a:lnTo>
                  <a:lnTo>
                    <a:pt x="297" y="23"/>
                  </a:lnTo>
                  <a:lnTo>
                    <a:pt x="253" y="11"/>
                  </a:lnTo>
                  <a:lnTo>
                    <a:pt x="198" y="0"/>
                  </a:lnTo>
                  <a:lnTo>
                    <a:pt x="154" y="0"/>
                  </a:lnTo>
                  <a:lnTo>
                    <a:pt x="132" y="23"/>
                  </a:lnTo>
                  <a:lnTo>
                    <a:pt x="99" y="45"/>
                  </a:lnTo>
                  <a:lnTo>
                    <a:pt x="88" y="67"/>
                  </a:lnTo>
                  <a:lnTo>
                    <a:pt x="66" y="89"/>
                  </a:lnTo>
                  <a:lnTo>
                    <a:pt x="55" y="111"/>
                  </a:lnTo>
                  <a:lnTo>
                    <a:pt x="11" y="221"/>
                  </a:lnTo>
                  <a:lnTo>
                    <a:pt x="0" y="265"/>
                  </a:lnTo>
                  <a:lnTo>
                    <a:pt x="0" y="298"/>
                  </a:lnTo>
                  <a:lnTo>
                    <a:pt x="11" y="309"/>
                  </a:lnTo>
                  <a:lnTo>
                    <a:pt x="44" y="309"/>
                  </a:lnTo>
                  <a:lnTo>
                    <a:pt x="44" y="287"/>
                  </a:lnTo>
                  <a:lnTo>
                    <a:pt x="55" y="265"/>
                  </a:lnTo>
                  <a:lnTo>
                    <a:pt x="88" y="144"/>
                  </a:lnTo>
                  <a:lnTo>
                    <a:pt x="132" y="67"/>
                  </a:lnTo>
                  <a:lnTo>
                    <a:pt x="198" y="45"/>
                  </a:lnTo>
                  <a:lnTo>
                    <a:pt x="209" y="45"/>
                  </a:lnTo>
                  <a:lnTo>
                    <a:pt x="231" y="56"/>
                  </a:lnTo>
                  <a:lnTo>
                    <a:pt x="242" y="67"/>
                  </a:lnTo>
                  <a:lnTo>
                    <a:pt x="253" y="89"/>
                  </a:lnTo>
                  <a:lnTo>
                    <a:pt x="253" y="166"/>
                  </a:lnTo>
                  <a:lnTo>
                    <a:pt x="242" y="188"/>
                  </a:lnTo>
                  <a:lnTo>
                    <a:pt x="242" y="210"/>
                  </a:lnTo>
                  <a:lnTo>
                    <a:pt x="231" y="243"/>
                  </a:lnTo>
                  <a:lnTo>
                    <a:pt x="220" y="287"/>
                  </a:lnTo>
                  <a:lnTo>
                    <a:pt x="110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589"/>
            <p:cNvSpPr>
              <a:spLocks/>
            </p:cNvSpPr>
            <p:nvPr/>
          </p:nvSpPr>
          <p:spPr bwMode="auto">
            <a:xfrm>
              <a:off x="23224" y="18997"/>
              <a:ext cx="440" cy="1898"/>
            </a:xfrm>
            <a:custGeom>
              <a:avLst/>
              <a:gdLst/>
              <a:ahLst/>
              <a:cxnLst>
                <a:cxn ang="0">
                  <a:pos x="440" y="1876"/>
                </a:cxn>
                <a:cxn ang="0">
                  <a:pos x="407" y="1842"/>
                </a:cxn>
                <a:cxn ang="0">
                  <a:pos x="286" y="1688"/>
                </a:cxn>
                <a:cxn ang="0">
                  <a:pos x="198" y="1500"/>
                </a:cxn>
                <a:cxn ang="0">
                  <a:pos x="143" y="1313"/>
                </a:cxn>
                <a:cxn ang="0">
                  <a:pos x="121" y="1125"/>
                </a:cxn>
                <a:cxn ang="0">
                  <a:pos x="110" y="949"/>
                </a:cxn>
                <a:cxn ang="0">
                  <a:pos x="121" y="750"/>
                </a:cxn>
                <a:cxn ang="0">
                  <a:pos x="154" y="562"/>
                </a:cxn>
                <a:cxn ang="0">
                  <a:pos x="209" y="375"/>
                </a:cxn>
                <a:cxn ang="0">
                  <a:pos x="297" y="198"/>
                </a:cxn>
                <a:cxn ang="0">
                  <a:pos x="418" y="55"/>
                </a:cxn>
                <a:cxn ang="0">
                  <a:pos x="429" y="33"/>
                </a:cxn>
                <a:cxn ang="0">
                  <a:pos x="440" y="33"/>
                </a:cxn>
                <a:cxn ang="0">
                  <a:pos x="440" y="11"/>
                </a:cxn>
                <a:cxn ang="0">
                  <a:pos x="429" y="0"/>
                </a:cxn>
                <a:cxn ang="0">
                  <a:pos x="418" y="0"/>
                </a:cxn>
                <a:cxn ang="0">
                  <a:pos x="396" y="11"/>
                </a:cxn>
                <a:cxn ang="0">
                  <a:pos x="341" y="55"/>
                </a:cxn>
                <a:cxn ang="0">
                  <a:pos x="264" y="132"/>
                </a:cxn>
                <a:cxn ang="0">
                  <a:pos x="187" y="242"/>
                </a:cxn>
                <a:cxn ang="0">
                  <a:pos x="121" y="364"/>
                </a:cxn>
                <a:cxn ang="0">
                  <a:pos x="44" y="573"/>
                </a:cxn>
                <a:cxn ang="0">
                  <a:pos x="11" y="772"/>
                </a:cxn>
                <a:cxn ang="0">
                  <a:pos x="0" y="949"/>
                </a:cxn>
                <a:cxn ang="0">
                  <a:pos x="11" y="1125"/>
                </a:cxn>
                <a:cxn ang="0">
                  <a:pos x="44" y="1324"/>
                </a:cxn>
                <a:cxn ang="0">
                  <a:pos x="121" y="1544"/>
                </a:cxn>
                <a:cxn ang="0">
                  <a:pos x="198" y="1666"/>
                </a:cxn>
                <a:cxn ang="0">
                  <a:pos x="275" y="1765"/>
                </a:cxn>
                <a:cxn ang="0">
                  <a:pos x="341" y="1842"/>
                </a:cxn>
                <a:cxn ang="0">
                  <a:pos x="396" y="1887"/>
                </a:cxn>
                <a:cxn ang="0">
                  <a:pos x="418" y="1898"/>
                </a:cxn>
                <a:cxn ang="0">
                  <a:pos x="429" y="1898"/>
                </a:cxn>
                <a:cxn ang="0">
                  <a:pos x="440" y="1887"/>
                </a:cxn>
                <a:cxn ang="0">
                  <a:pos x="440" y="1876"/>
                </a:cxn>
              </a:cxnLst>
              <a:rect l="0" t="0" r="r" b="b"/>
              <a:pathLst>
                <a:path w="440" h="1898">
                  <a:moveTo>
                    <a:pt x="440" y="1876"/>
                  </a:moveTo>
                  <a:lnTo>
                    <a:pt x="407" y="1842"/>
                  </a:lnTo>
                  <a:lnTo>
                    <a:pt x="286" y="1688"/>
                  </a:lnTo>
                  <a:lnTo>
                    <a:pt x="198" y="1500"/>
                  </a:lnTo>
                  <a:lnTo>
                    <a:pt x="143" y="1313"/>
                  </a:lnTo>
                  <a:lnTo>
                    <a:pt x="121" y="1125"/>
                  </a:lnTo>
                  <a:lnTo>
                    <a:pt x="110" y="949"/>
                  </a:lnTo>
                  <a:lnTo>
                    <a:pt x="121" y="750"/>
                  </a:lnTo>
                  <a:lnTo>
                    <a:pt x="154" y="562"/>
                  </a:lnTo>
                  <a:lnTo>
                    <a:pt x="209" y="375"/>
                  </a:lnTo>
                  <a:lnTo>
                    <a:pt x="297" y="198"/>
                  </a:lnTo>
                  <a:lnTo>
                    <a:pt x="418" y="55"/>
                  </a:lnTo>
                  <a:lnTo>
                    <a:pt x="429" y="33"/>
                  </a:lnTo>
                  <a:lnTo>
                    <a:pt x="440" y="33"/>
                  </a:lnTo>
                  <a:lnTo>
                    <a:pt x="440" y="11"/>
                  </a:lnTo>
                  <a:lnTo>
                    <a:pt x="429" y="0"/>
                  </a:lnTo>
                  <a:lnTo>
                    <a:pt x="418" y="0"/>
                  </a:lnTo>
                  <a:lnTo>
                    <a:pt x="396" y="11"/>
                  </a:lnTo>
                  <a:lnTo>
                    <a:pt x="341" y="55"/>
                  </a:lnTo>
                  <a:lnTo>
                    <a:pt x="264" y="132"/>
                  </a:lnTo>
                  <a:lnTo>
                    <a:pt x="187" y="242"/>
                  </a:lnTo>
                  <a:lnTo>
                    <a:pt x="121" y="364"/>
                  </a:lnTo>
                  <a:lnTo>
                    <a:pt x="44" y="573"/>
                  </a:lnTo>
                  <a:lnTo>
                    <a:pt x="11" y="772"/>
                  </a:lnTo>
                  <a:lnTo>
                    <a:pt x="0" y="949"/>
                  </a:lnTo>
                  <a:lnTo>
                    <a:pt x="11" y="1125"/>
                  </a:lnTo>
                  <a:lnTo>
                    <a:pt x="44" y="1324"/>
                  </a:lnTo>
                  <a:lnTo>
                    <a:pt x="121" y="1544"/>
                  </a:lnTo>
                  <a:lnTo>
                    <a:pt x="198" y="1666"/>
                  </a:lnTo>
                  <a:lnTo>
                    <a:pt x="275" y="1765"/>
                  </a:lnTo>
                  <a:lnTo>
                    <a:pt x="341" y="1842"/>
                  </a:lnTo>
                  <a:lnTo>
                    <a:pt x="396" y="1887"/>
                  </a:lnTo>
                  <a:lnTo>
                    <a:pt x="418" y="1898"/>
                  </a:lnTo>
                  <a:lnTo>
                    <a:pt x="429" y="1898"/>
                  </a:lnTo>
                  <a:lnTo>
                    <a:pt x="440" y="1887"/>
                  </a:lnTo>
                  <a:lnTo>
                    <a:pt x="440" y="18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590"/>
            <p:cNvSpPr>
              <a:spLocks/>
            </p:cNvSpPr>
            <p:nvPr/>
          </p:nvSpPr>
          <p:spPr bwMode="auto">
            <a:xfrm>
              <a:off x="23873" y="19107"/>
              <a:ext cx="858" cy="1335"/>
            </a:xfrm>
            <a:custGeom>
              <a:avLst/>
              <a:gdLst/>
              <a:ahLst/>
              <a:cxnLst>
                <a:cxn ang="0">
                  <a:pos x="440" y="0"/>
                </a:cxn>
                <a:cxn ang="0">
                  <a:pos x="264" y="11"/>
                </a:cxn>
                <a:cxn ang="0">
                  <a:pos x="154" y="33"/>
                </a:cxn>
                <a:cxn ang="0">
                  <a:pos x="165" y="77"/>
                </a:cxn>
                <a:cxn ang="0">
                  <a:pos x="275" y="88"/>
                </a:cxn>
                <a:cxn ang="0">
                  <a:pos x="297" y="99"/>
                </a:cxn>
                <a:cxn ang="0">
                  <a:pos x="286" y="143"/>
                </a:cxn>
                <a:cxn ang="0">
                  <a:pos x="11" y="1258"/>
                </a:cxn>
                <a:cxn ang="0">
                  <a:pos x="0" y="1280"/>
                </a:cxn>
                <a:cxn ang="0">
                  <a:pos x="44" y="1335"/>
                </a:cxn>
                <a:cxn ang="0">
                  <a:pos x="88" y="1324"/>
                </a:cxn>
                <a:cxn ang="0">
                  <a:pos x="121" y="1291"/>
                </a:cxn>
                <a:cxn ang="0">
                  <a:pos x="176" y="1092"/>
                </a:cxn>
                <a:cxn ang="0">
                  <a:pos x="220" y="927"/>
                </a:cxn>
                <a:cxn ang="0">
                  <a:pos x="275" y="883"/>
                </a:cxn>
                <a:cxn ang="0">
                  <a:pos x="396" y="927"/>
                </a:cxn>
                <a:cxn ang="0">
                  <a:pos x="451" y="1037"/>
                </a:cxn>
                <a:cxn ang="0">
                  <a:pos x="440" y="1081"/>
                </a:cxn>
                <a:cxn ang="0">
                  <a:pos x="462" y="1247"/>
                </a:cxn>
                <a:cxn ang="0">
                  <a:pos x="616" y="1335"/>
                </a:cxn>
                <a:cxn ang="0">
                  <a:pos x="693" y="1313"/>
                </a:cxn>
                <a:cxn ang="0">
                  <a:pos x="759" y="1236"/>
                </a:cxn>
                <a:cxn ang="0">
                  <a:pos x="825" y="1070"/>
                </a:cxn>
                <a:cxn ang="0">
                  <a:pos x="792" y="1026"/>
                </a:cxn>
                <a:cxn ang="0">
                  <a:pos x="781" y="1059"/>
                </a:cxn>
                <a:cxn ang="0">
                  <a:pos x="715" y="1225"/>
                </a:cxn>
                <a:cxn ang="0">
                  <a:pos x="616" y="1291"/>
                </a:cxn>
                <a:cxn ang="0">
                  <a:pos x="583" y="1280"/>
                </a:cxn>
                <a:cxn ang="0">
                  <a:pos x="561" y="1236"/>
                </a:cxn>
                <a:cxn ang="0">
                  <a:pos x="550" y="1170"/>
                </a:cxn>
                <a:cxn ang="0">
                  <a:pos x="572" y="1092"/>
                </a:cxn>
                <a:cxn ang="0">
                  <a:pos x="550" y="960"/>
                </a:cxn>
                <a:cxn ang="0">
                  <a:pos x="407" y="861"/>
                </a:cxn>
                <a:cxn ang="0">
                  <a:pos x="407" y="750"/>
                </a:cxn>
                <a:cxn ang="0">
                  <a:pos x="638" y="541"/>
                </a:cxn>
                <a:cxn ang="0">
                  <a:pos x="770" y="519"/>
                </a:cxn>
                <a:cxn ang="0">
                  <a:pos x="792" y="530"/>
                </a:cxn>
                <a:cxn ang="0">
                  <a:pos x="759" y="552"/>
                </a:cxn>
                <a:cxn ang="0">
                  <a:pos x="693" y="618"/>
                </a:cxn>
                <a:cxn ang="0">
                  <a:pos x="682" y="640"/>
                </a:cxn>
                <a:cxn ang="0">
                  <a:pos x="715" y="695"/>
                </a:cxn>
                <a:cxn ang="0">
                  <a:pos x="792" y="706"/>
                </a:cxn>
                <a:cxn ang="0">
                  <a:pos x="858" y="629"/>
                </a:cxn>
                <a:cxn ang="0">
                  <a:pos x="847" y="541"/>
                </a:cxn>
                <a:cxn ang="0">
                  <a:pos x="803" y="497"/>
                </a:cxn>
                <a:cxn ang="0">
                  <a:pos x="693" y="474"/>
                </a:cxn>
                <a:cxn ang="0">
                  <a:pos x="550" y="552"/>
                </a:cxn>
                <a:cxn ang="0">
                  <a:pos x="242" y="817"/>
                </a:cxn>
              </a:cxnLst>
              <a:rect l="0" t="0" r="r" b="b"/>
              <a:pathLst>
                <a:path w="858" h="1335">
                  <a:moveTo>
                    <a:pt x="440" y="11"/>
                  </a:moveTo>
                  <a:lnTo>
                    <a:pt x="440" y="0"/>
                  </a:lnTo>
                  <a:lnTo>
                    <a:pt x="352" y="0"/>
                  </a:lnTo>
                  <a:lnTo>
                    <a:pt x="264" y="11"/>
                  </a:lnTo>
                  <a:lnTo>
                    <a:pt x="176" y="11"/>
                  </a:lnTo>
                  <a:lnTo>
                    <a:pt x="154" y="33"/>
                  </a:lnTo>
                  <a:lnTo>
                    <a:pt x="154" y="66"/>
                  </a:lnTo>
                  <a:lnTo>
                    <a:pt x="165" y="77"/>
                  </a:lnTo>
                  <a:lnTo>
                    <a:pt x="264" y="77"/>
                  </a:lnTo>
                  <a:lnTo>
                    <a:pt x="275" y="88"/>
                  </a:lnTo>
                  <a:lnTo>
                    <a:pt x="286" y="88"/>
                  </a:lnTo>
                  <a:lnTo>
                    <a:pt x="297" y="99"/>
                  </a:lnTo>
                  <a:lnTo>
                    <a:pt x="297" y="110"/>
                  </a:lnTo>
                  <a:lnTo>
                    <a:pt x="286" y="143"/>
                  </a:lnTo>
                  <a:lnTo>
                    <a:pt x="11" y="1236"/>
                  </a:lnTo>
                  <a:lnTo>
                    <a:pt x="11" y="1258"/>
                  </a:lnTo>
                  <a:lnTo>
                    <a:pt x="0" y="1269"/>
                  </a:lnTo>
                  <a:lnTo>
                    <a:pt x="0" y="1280"/>
                  </a:lnTo>
                  <a:lnTo>
                    <a:pt x="11" y="1302"/>
                  </a:lnTo>
                  <a:lnTo>
                    <a:pt x="44" y="1335"/>
                  </a:lnTo>
                  <a:lnTo>
                    <a:pt x="55" y="1335"/>
                  </a:lnTo>
                  <a:lnTo>
                    <a:pt x="88" y="1324"/>
                  </a:lnTo>
                  <a:lnTo>
                    <a:pt x="110" y="1313"/>
                  </a:lnTo>
                  <a:lnTo>
                    <a:pt x="121" y="1291"/>
                  </a:lnTo>
                  <a:lnTo>
                    <a:pt x="154" y="1192"/>
                  </a:lnTo>
                  <a:lnTo>
                    <a:pt x="176" y="1092"/>
                  </a:lnTo>
                  <a:lnTo>
                    <a:pt x="198" y="1004"/>
                  </a:lnTo>
                  <a:lnTo>
                    <a:pt x="220" y="927"/>
                  </a:lnTo>
                  <a:lnTo>
                    <a:pt x="231" y="883"/>
                  </a:lnTo>
                  <a:lnTo>
                    <a:pt x="275" y="883"/>
                  </a:lnTo>
                  <a:lnTo>
                    <a:pt x="341" y="905"/>
                  </a:lnTo>
                  <a:lnTo>
                    <a:pt x="396" y="927"/>
                  </a:lnTo>
                  <a:lnTo>
                    <a:pt x="429" y="971"/>
                  </a:lnTo>
                  <a:lnTo>
                    <a:pt x="451" y="1037"/>
                  </a:lnTo>
                  <a:lnTo>
                    <a:pt x="451" y="1059"/>
                  </a:lnTo>
                  <a:lnTo>
                    <a:pt x="440" y="1081"/>
                  </a:lnTo>
                  <a:lnTo>
                    <a:pt x="440" y="1148"/>
                  </a:lnTo>
                  <a:lnTo>
                    <a:pt x="462" y="1247"/>
                  </a:lnTo>
                  <a:lnTo>
                    <a:pt x="517" y="1313"/>
                  </a:lnTo>
                  <a:lnTo>
                    <a:pt x="616" y="1335"/>
                  </a:lnTo>
                  <a:lnTo>
                    <a:pt x="660" y="1324"/>
                  </a:lnTo>
                  <a:lnTo>
                    <a:pt x="693" y="1313"/>
                  </a:lnTo>
                  <a:lnTo>
                    <a:pt x="726" y="1280"/>
                  </a:lnTo>
                  <a:lnTo>
                    <a:pt x="759" y="1236"/>
                  </a:lnTo>
                  <a:lnTo>
                    <a:pt x="803" y="1148"/>
                  </a:lnTo>
                  <a:lnTo>
                    <a:pt x="825" y="1070"/>
                  </a:lnTo>
                  <a:lnTo>
                    <a:pt x="825" y="1026"/>
                  </a:lnTo>
                  <a:lnTo>
                    <a:pt x="792" y="1026"/>
                  </a:lnTo>
                  <a:lnTo>
                    <a:pt x="781" y="1037"/>
                  </a:lnTo>
                  <a:lnTo>
                    <a:pt x="781" y="1059"/>
                  </a:lnTo>
                  <a:lnTo>
                    <a:pt x="748" y="1148"/>
                  </a:lnTo>
                  <a:lnTo>
                    <a:pt x="715" y="1225"/>
                  </a:lnTo>
                  <a:lnTo>
                    <a:pt x="671" y="1280"/>
                  </a:lnTo>
                  <a:lnTo>
                    <a:pt x="616" y="1291"/>
                  </a:lnTo>
                  <a:lnTo>
                    <a:pt x="594" y="1291"/>
                  </a:lnTo>
                  <a:lnTo>
                    <a:pt x="583" y="1280"/>
                  </a:lnTo>
                  <a:lnTo>
                    <a:pt x="561" y="1269"/>
                  </a:lnTo>
                  <a:lnTo>
                    <a:pt x="561" y="1236"/>
                  </a:lnTo>
                  <a:lnTo>
                    <a:pt x="550" y="1203"/>
                  </a:lnTo>
                  <a:lnTo>
                    <a:pt x="550" y="1170"/>
                  </a:lnTo>
                  <a:lnTo>
                    <a:pt x="561" y="1126"/>
                  </a:lnTo>
                  <a:lnTo>
                    <a:pt x="572" y="1092"/>
                  </a:lnTo>
                  <a:lnTo>
                    <a:pt x="572" y="1037"/>
                  </a:lnTo>
                  <a:lnTo>
                    <a:pt x="550" y="960"/>
                  </a:lnTo>
                  <a:lnTo>
                    <a:pt x="495" y="905"/>
                  </a:lnTo>
                  <a:lnTo>
                    <a:pt x="407" y="861"/>
                  </a:lnTo>
                  <a:lnTo>
                    <a:pt x="297" y="839"/>
                  </a:lnTo>
                  <a:lnTo>
                    <a:pt x="407" y="750"/>
                  </a:lnTo>
                  <a:lnTo>
                    <a:pt x="550" y="607"/>
                  </a:lnTo>
                  <a:lnTo>
                    <a:pt x="638" y="541"/>
                  </a:lnTo>
                  <a:lnTo>
                    <a:pt x="726" y="519"/>
                  </a:lnTo>
                  <a:lnTo>
                    <a:pt x="770" y="519"/>
                  </a:lnTo>
                  <a:lnTo>
                    <a:pt x="770" y="530"/>
                  </a:lnTo>
                  <a:lnTo>
                    <a:pt x="792" y="530"/>
                  </a:lnTo>
                  <a:lnTo>
                    <a:pt x="792" y="541"/>
                  </a:lnTo>
                  <a:lnTo>
                    <a:pt x="759" y="552"/>
                  </a:lnTo>
                  <a:lnTo>
                    <a:pt x="715" y="574"/>
                  </a:lnTo>
                  <a:lnTo>
                    <a:pt x="693" y="618"/>
                  </a:lnTo>
                  <a:lnTo>
                    <a:pt x="693" y="629"/>
                  </a:lnTo>
                  <a:lnTo>
                    <a:pt x="682" y="640"/>
                  </a:lnTo>
                  <a:lnTo>
                    <a:pt x="682" y="662"/>
                  </a:lnTo>
                  <a:lnTo>
                    <a:pt x="715" y="695"/>
                  </a:lnTo>
                  <a:lnTo>
                    <a:pt x="737" y="706"/>
                  </a:lnTo>
                  <a:lnTo>
                    <a:pt x="792" y="706"/>
                  </a:lnTo>
                  <a:lnTo>
                    <a:pt x="836" y="662"/>
                  </a:lnTo>
                  <a:lnTo>
                    <a:pt x="858" y="629"/>
                  </a:lnTo>
                  <a:lnTo>
                    <a:pt x="858" y="563"/>
                  </a:lnTo>
                  <a:lnTo>
                    <a:pt x="847" y="541"/>
                  </a:lnTo>
                  <a:lnTo>
                    <a:pt x="825" y="508"/>
                  </a:lnTo>
                  <a:lnTo>
                    <a:pt x="803" y="497"/>
                  </a:lnTo>
                  <a:lnTo>
                    <a:pt x="770" y="474"/>
                  </a:lnTo>
                  <a:lnTo>
                    <a:pt x="693" y="474"/>
                  </a:lnTo>
                  <a:lnTo>
                    <a:pt x="627" y="497"/>
                  </a:lnTo>
                  <a:lnTo>
                    <a:pt x="550" y="552"/>
                  </a:lnTo>
                  <a:lnTo>
                    <a:pt x="352" y="750"/>
                  </a:lnTo>
                  <a:lnTo>
                    <a:pt x="242" y="817"/>
                  </a:lnTo>
                  <a:lnTo>
                    <a:pt x="44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591"/>
            <p:cNvSpPr>
              <a:spLocks/>
            </p:cNvSpPr>
            <p:nvPr/>
          </p:nvSpPr>
          <p:spPr bwMode="auto">
            <a:xfrm>
              <a:off x="24940" y="18997"/>
              <a:ext cx="440" cy="1898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9" y="772"/>
                </a:cxn>
                <a:cxn ang="0">
                  <a:pos x="396" y="573"/>
                </a:cxn>
                <a:cxn ang="0">
                  <a:pos x="308" y="353"/>
                </a:cxn>
                <a:cxn ang="0">
                  <a:pos x="242" y="231"/>
                </a:cxn>
                <a:cxn ang="0">
                  <a:pos x="165" y="132"/>
                </a:cxn>
                <a:cxn ang="0">
                  <a:pos x="99" y="55"/>
                </a:cxn>
                <a:cxn ang="0">
                  <a:pos x="44" y="11"/>
                </a:cxn>
                <a:cxn ang="0">
                  <a:pos x="2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1" y="33"/>
                </a:cxn>
                <a:cxn ang="0">
                  <a:pos x="11" y="44"/>
                </a:cxn>
                <a:cxn ang="0">
                  <a:pos x="33" y="66"/>
                </a:cxn>
                <a:cxn ang="0">
                  <a:pos x="154" y="220"/>
                </a:cxn>
                <a:cxn ang="0">
                  <a:pos x="253" y="430"/>
                </a:cxn>
                <a:cxn ang="0">
                  <a:pos x="308" y="673"/>
                </a:cxn>
                <a:cxn ang="0">
                  <a:pos x="330" y="949"/>
                </a:cxn>
                <a:cxn ang="0">
                  <a:pos x="319" y="1147"/>
                </a:cxn>
                <a:cxn ang="0">
                  <a:pos x="286" y="1335"/>
                </a:cxn>
                <a:cxn ang="0">
                  <a:pos x="231" y="1522"/>
                </a:cxn>
                <a:cxn ang="0">
                  <a:pos x="143" y="1688"/>
                </a:cxn>
                <a:cxn ang="0">
                  <a:pos x="22" y="1842"/>
                </a:cxn>
                <a:cxn ang="0">
                  <a:pos x="0" y="1864"/>
                </a:cxn>
                <a:cxn ang="0">
                  <a:pos x="0" y="1887"/>
                </a:cxn>
                <a:cxn ang="0">
                  <a:pos x="11" y="1898"/>
                </a:cxn>
                <a:cxn ang="0">
                  <a:pos x="22" y="1898"/>
                </a:cxn>
                <a:cxn ang="0">
                  <a:pos x="44" y="1887"/>
                </a:cxn>
                <a:cxn ang="0">
                  <a:pos x="99" y="1842"/>
                </a:cxn>
                <a:cxn ang="0">
                  <a:pos x="165" y="1765"/>
                </a:cxn>
                <a:cxn ang="0">
                  <a:pos x="242" y="1655"/>
                </a:cxn>
                <a:cxn ang="0">
                  <a:pos x="319" y="1522"/>
                </a:cxn>
                <a:cxn ang="0">
                  <a:pos x="396" y="1324"/>
                </a:cxn>
                <a:cxn ang="0">
                  <a:pos x="429" y="1125"/>
                </a:cxn>
                <a:cxn ang="0">
                  <a:pos x="440" y="949"/>
                </a:cxn>
              </a:cxnLst>
              <a:rect l="0" t="0" r="r" b="b"/>
              <a:pathLst>
                <a:path w="440" h="1898">
                  <a:moveTo>
                    <a:pt x="440" y="949"/>
                  </a:moveTo>
                  <a:lnTo>
                    <a:pt x="429" y="772"/>
                  </a:lnTo>
                  <a:lnTo>
                    <a:pt x="396" y="573"/>
                  </a:lnTo>
                  <a:lnTo>
                    <a:pt x="308" y="353"/>
                  </a:lnTo>
                  <a:lnTo>
                    <a:pt x="242" y="231"/>
                  </a:lnTo>
                  <a:lnTo>
                    <a:pt x="165" y="132"/>
                  </a:lnTo>
                  <a:lnTo>
                    <a:pt x="99" y="55"/>
                  </a:lnTo>
                  <a:lnTo>
                    <a:pt x="44" y="11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1" y="33"/>
                  </a:lnTo>
                  <a:lnTo>
                    <a:pt x="11" y="44"/>
                  </a:lnTo>
                  <a:lnTo>
                    <a:pt x="33" y="66"/>
                  </a:lnTo>
                  <a:lnTo>
                    <a:pt x="154" y="220"/>
                  </a:lnTo>
                  <a:lnTo>
                    <a:pt x="253" y="430"/>
                  </a:lnTo>
                  <a:lnTo>
                    <a:pt x="308" y="673"/>
                  </a:lnTo>
                  <a:lnTo>
                    <a:pt x="330" y="949"/>
                  </a:lnTo>
                  <a:lnTo>
                    <a:pt x="319" y="1147"/>
                  </a:lnTo>
                  <a:lnTo>
                    <a:pt x="286" y="1335"/>
                  </a:lnTo>
                  <a:lnTo>
                    <a:pt x="231" y="1522"/>
                  </a:lnTo>
                  <a:lnTo>
                    <a:pt x="143" y="1688"/>
                  </a:lnTo>
                  <a:lnTo>
                    <a:pt x="22" y="1842"/>
                  </a:lnTo>
                  <a:lnTo>
                    <a:pt x="0" y="1864"/>
                  </a:lnTo>
                  <a:lnTo>
                    <a:pt x="0" y="1887"/>
                  </a:lnTo>
                  <a:lnTo>
                    <a:pt x="11" y="1898"/>
                  </a:lnTo>
                  <a:lnTo>
                    <a:pt x="22" y="1898"/>
                  </a:lnTo>
                  <a:lnTo>
                    <a:pt x="44" y="1887"/>
                  </a:lnTo>
                  <a:lnTo>
                    <a:pt x="99" y="1842"/>
                  </a:lnTo>
                  <a:lnTo>
                    <a:pt x="165" y="1765"/>
                  </a:lnTo>
                  <a:lnTo>
                    <a:pt x="242" y="1655"/>
                  </a:lnTo>
                  <a:lnTo>
                    <a:pt x="319" y="1522"/>
                  </a:lnTo>
                  <a:lnTo>
                    <a:pt x="396" y="1324"/>
                  </a:lnTo>
                  <a:lnTo>
                    <a:pt x="429" y="1125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Classification Problems</a:t>
            </a:r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642910" y="1357298"/>
            <a:ext cx="80010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3200" dirty="0">
                <a:latin typeface="Times New Roman" pitchFamily="18" charset="0"/>
                <a:ea typeface="宋体" charset="-122"/>
                <a:cs typeface="Times New Roman" pitchFamily="18" charset="0"/>
              </a:rPr>
              <a:t> Given input: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sz="3200" dirty="0">
                <a:latin typeface="Times New Roman" pitchFamily="18" charset="0"/>
                <a:ea typeface="宋体" charset="-122"/>
                <a:cs typeface="Times New Roman" pitchFamily="18" charset="0"/>
              </a:rPr>
              <a:t> Predict the output (class label)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zh-CN" sz="3200" dirty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 Binary classification: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zh-CN" sz="3200" dirty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 Multi-class classification: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3200" dirty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 Learn a classification function: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3200" dirty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 Regression: </a:t>
            </a:r>
            <a:endParaRPr lang="en-US" altLang="zh-CN" sz="3200" b="1" dirty="0">
              <a:latin typeface="Times New Roman" pitchFamily="18" charset="0"/>
              <a:ea typeface="宋体" charset="-122"/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56323" name="Group 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3065284" y="1428736"/>
            <a:ext cx="3792732" cy="479248"/>
            <a:chOff x="4264" y="1382"/>
            <a:chExt cx="15907" cy="2010"/>
          </a:xfrm>
        </p:grpSpPr>
        <p:sp>
          <p:nvSpPr>
            <p:cNvPr id="56325" name="Freeform 5"/>
            <p:cNvSpPr>
              <a:spLocks/>
            </p:cNvSpPr>
            <p:nvPr/>
          </p:nvSpPr>
          <p:spPr bwMode="auto">
            <a:xfrm>
              <a:off x="4264" y="1996"/>
              <a:ext cx="1077" cy="892"/>
            </a:xfrm>
            <a:custGeom>
              <a:avLst/>
              <a:gdLst/>
              <a:ahLst/>
              <a:cxnLst>
                <a:cxn ang="0">
                  <a:pos x="618" y="399"/>
                </a:cxn>
                <a:cxn ang="0">
                  <a:pos x="843" y="137"/>
                </a:cxn>
                <a:cxn ang="0">
                  <a:pos x="858" y="121"/>
                </a:cxn>
                <a:cxn ang="0">
                  <a:pos x="877" y="110"/>
                </a:cxn>
                <a:cxn ang="0">
                  <a:pos x="907" y="100"/>
                </a:cxn>
                <a:cxn ang="0">
                  <a:pos x="957" y="100"/>
                </a:cxn>
                <a:cxn ang="0">
                  <a:pos x="1037" y="95"/>
                </a:cxn>
                <a:cxn ang="0">
                  <a:pos x="1037" y="0"/>
                </a:cxn>
                <a:cxn ang="0">
                  <a:pos x="982" y="5"/>
                </a:cxn>
                <a:cxn ang="0">
                  <a:pos x="728" y="5"/>
                </a:cxn>
                <a:cxn ang="0">
                  <a:pos x="663" y="0"/>
                </a:cxn>
                <a:cxn ang="0">
                  <a:pos x="663" y="95"/>
                </a:cxn>
                <a:cxn ang="0">
                  <a:pos x="688" y="95"/>
                </a:cxn>
                <a:cxn ang="0">
                  <a:pos x="738" y="116"/>
                </a:cxn>
                <a:cxn ang="0">
                  <a:pos x="733" y="126"/>
                </a:cxn>
                <a:cxn ang="0">
                  <a:pos x="723" y="137"/>
                </a:cxn>
                <a:cxn ang="0">
                  <a:pos x="563" y="325"/>
                </a:cxn>
                <a:cxn ang="0">
                  <a:pos x="374" y="95"/>
                </a:cxn>
                <a:cxn ang="0">
                  <a:pos x="454" y="95"/>
                </a:cxn>
                <a:cxn ang="0">
                  <a:pos x="454" y="0"/>
                </a:cxn>
                <a:cxn ang="0">
                  <a:pos x="404" y="0"/>
                </a:cxn>
                <a:cxn ang="0">
                  <a:pos x="339" y="5"/>
                </a:cxn>
                <a:cxn ang="0">
                  <a:pos x="80" y="5"/>
                </a:cxn>
                <a:cxn ang="0">
                  <a:pos x="10" y="0"/>
                </a:cxn>
                <a:cxn ang="0">
                  <a:pos x="10" y="95"/>
                </a:cxn>
                <a:cxn ang="0">
                  <a:pos x="145" y="95"/>
                </a:cxn>
                <a:cxn ang="0">
                  <a:pos x="444" y="467"/>
                </a:cxn>
                <a:cxn ang="0">
                  <a:pos x="195" y="761"/>
                </a:cxn>
                <a:cxn ang="0">
                  <a:pos x="165" y="782"/>
                </a:cxn>
                <a:cxn ang="0">
                  <a:pos x="120" y="792"/>
                </a:cxn>
                <a:cxn ang="0">
                  <a:pos x="65" y="798"/>
                </a:cxn>
                <a:cxn ang="0">
                  <a:pos x="0" y="798"/>
                </a:cxn>
                <a:cxn ang="0">
                  <a:pos x="0" y="892"/>
                </a:cxn>
                <a:cxn ang="0">
                  <a:pos x="55" y="887"/>
                </a:cxn>
                <a:cxn ang="0">
                  <a:pos x="279" y="887"/>
                </a:cxn>
                <a:cxn ang="0">
                  <a:pos x="334" y="892"/>
                </a:cxn>
                <a:cxn ang="0">
                  <a:pos x="374" y="892"/>
                </a:cxn>
                <a:cxn ang="0">
                  <a:pos x="374" y="798"/>
                </a:cxn>
                <a:cxn ang="0">
                  <a:pos x="354" y="798"/>
                </a:cxn>
                <a:cxn ang="0">
                  <a:pos x="334" y="792"/>
                </a:cxn>
                <a:cxn ang="0">
                  <a:pos x="319" y="787"/>
                </a:cxn>
                <a:cxn ang="0">
                  <a:pos x="309" y="782"/>
                </a:cxn>
                <a:cxn ang="0">
                  <a:pos x="304" y="777"/>
                </a:cxn>
                <a:cxn ang="0">
                  <a:pos x="304" y="771"/>
                </a:cxn>
                <a:cxn ang="0">
                  <a:pos x="309" y="766"/>
                </a:cxn>
                <a:cxn ang="0">
                  <a:pos x="314" y="756"/>
                </a:cxn>
                <a:cxn ang="0">
                  <a:pos x="504" y="535"/>
                </a:cxn>
                <a:cxn ang="0">
                  <a:pos x="713" y="798"/>
                </a:cxn>
                <a:cxn ang="0">
                  <a:pos x="638" y="798"/>
                </a:cxn>
                <a:cxn ang="0">
                  <a:pos x="638" y="892"/>
                </a:cxn>
                <a:cxn ang="0">
                  <a:pos x="683" y="892"/>
                </a:cxn>
                <a:cxn ang="0">
                  <a:pos x="748" y="887"/>
                </a:cxn>
                <a:cxn ang="0">
                  <a:pos x="932" y="887"/>
                </a:cxn>
                <a:cxn ang="0">
                  <a:pos x="1007" y="892"/>
                </a:cxn>
                <a:cxn ang="0">
                  <a:pos x="1077" y="892"/>
                </a:cxn>
                <a:cxn ang="0">
                  <a:pos x="1077" y="798"/>
                </a:cxn>
                <a:cxn ang="0">
                  <a:pos x="937" y="798"/>
                </a:cxn>
                <a:cxn ang="0">
                  <a:pos x="618" y="399"/>
                </a:cxn>
              </a:cxnLst>
              <a:rect l="0" t="0" r="r" b="b"/>
              <a:pathLst>
                <a:path w="1077" h="892">
                  <a:moveTo>
                    <a:pt x="618" y="399"/>
                  </a:moveTo>
                  <a:lnTo>
                    <a:pt x="843" y="137"/>
                  </a:lnTo>
                  <a:lnTo>
                    <a:pt x="858" y="121"/>
                  </a:lnTo>
                  <a:lnTo>
                    <a:pt x="877" y="110"/>
                  </a:lnTo>
                  <a:lnTo>
                    <a:pt x="907" y="100"/>
                  </a:lnTo>
                  <a:lnTo>
                    <a:pt x="957" y="100"/>
                  </a:lnTo>
                  <a:lnTo>
                    <a:pt x="1037" y="95"/>
                  </a:lnTo>
                  <a:lnTo>
                    <a:pt x="1037" y="0"/>
                  </a:lnTo>
                  <a:lnTo>
                    <a:pt x="982" y="5"/>
                  </a:lnTo>
                  <a:lnTo>
                    <a:pt x="728" y="5"/>
                  </a:lnTo>
                  <a:lnTo>
                    <a:pt x="663" y="0"/>
                  </a:lnTo>
                  <a:lnTo>
                    <a:pt x="663" y="95"/>
                  </a:lnTo>
                  <a:lnTo>
                    <a:pt x="688" y="95"/>
                  </a:lnTo>
                  <a:lnTo>
                    <a:pt x="738" y="116"/>
                  </a:lnTo>
                  <a:lnTo>
                    <a:pt x="733" y="126"/>
                  </a:lnTo>
                  <a:lnTo>
                    <a:pt x="723" y="137"/>
                  </a:lnTo>
                  <a:lnTo>
                    <a:pt x="563" y="325"/>
                  </a:lnTo>
                  <a:lnTo>
                    <a:pt x="374" y="95"/>
                  </a:lnTo>
                  <a:lnTo>
                    <a:pt x="454" y="95"/>
                  </a:lnTo>
                  <a:lnTo>
                    <a:pt x="454" y="0"/>
                  </a:lnTo>
                  <a:lnTo>
                    <a:pt x="404" y="0"/>
                  </a:lnTo>
                  <a:lnTo>
                    <a:pt x="339" y="5"/>
                  </a:lnTo>
                  <a:lnTo>
                    <a:pt x="80" y="5"/>
                  </a:lnTo>
                  <a:lnTo>
                    <a:pt x="10" y="0"/>
                  </a:lnTo>
                  <a:lnTo>
                    <a:pt x="10" y="95"/>
                  </a:lnTo>
                  <a:lnTo>
                    <a:pt x="145" y="95"/>
                  </a:lnTo>
                  <a:lnTo>
                    <a:pt x="444" y="467"/>
                  </a:lnTo>
                  <a:lnTo>
                    <a:pt x="195" y="761"/>
                  </a:lnTo>
                  <a:lnTo>
                    <a:pt x="165" y="782"/>
                  </a:lnTo>
                  <a:lnTo>
                    <a:pt x="120" y="792"/>
                  </a:lnTo>
                  <a:lnTo>
                    <a:pt x="65" y="798"/>
                  </a:lnTo>
                  <a:lnTo>
                    <a:pt x="0" y="798"/>
                  </a:lnTo>
                  <a:lnTo>
                    <a:pt x="0" y="892"/>
                  </a:lnTo>
                  <a:lnTo>
                    <a:pt x="55" y="887"/>
                  </a:lnTo>
                  <a:lnTo>
                    <a:pt x="279" y="887"/>
                  </a:lnTo>
                  <a:lnTo>
                    <a:pt x="334" y="892"/>
                  </a:lnTo>
                  <a:lnTo>
                    <a:pt x="374" y="892"/>
                  </a:lnTo>
                  <a:lnTo>
                    <a:pt x="374" y="798"/>
                  </a:lnTo>
                  <a:lnTo>
                    <a:pt x="354" y="798"/>
                  </a:lnTo>
                  <a:lnTo>
                    <a:pt x="334" y="792"/>
                  </a:lnTo>
                  <a:lnTo>
                    <a:pt x="319" y="787"/>
                  </a:lnTo>
                  <a:lnTo>
                    <a:pt x="309" y="782"/>
                  </a:lnTo>
                  <a:lnTo>
                    <a:pt x="304" y="777"/>
                  </a:lnTo>
                  <a:lnTo>
                    <a:pt x="304" y="771"/>
                  </a:lnTo>
                  <a:lnTo>
                    <a:pt x="309" y="766"/>
                  </a:lnTo>
                  <a:lnTo>
                    <a:pt x="314" y="756"/>
                  </a:lnTo>
                  <a:lnTo>
                    <a:pt x="504" y="535"/>
                  </a:lnTo>
                  <a:lnTo>
                    <a:pt x="713" y="798"/>
                  </a:lnTo>
                  <a:lnTo>
                    <a:pt x="638" y="798"/>
                  </a:lnTo>
                  <a:lnTo>
                    <a:pt x="638" y="892"/>
                  </a:lnTo>
                  <a:lnTo>
                    <a:pt x="683" y="892"/>
                  </a:lnTo>
                  <a:lnTo>
                    <a:pt x="748" y="887"/>
                  </a:lnTo>
                  <a:lnTo>
                    <a:pt x="932" y="887"/>
                  </a:lnTo>
                  <a:lnTo>
                    <a:pt x="1007" y="892"/>
                  </a:lnTo>
                  <a:lnTo>
                    <a:pt x="1077" y="892"/>
                  </a:lnTo>
                  <a:lnTo>
                    <a:pt x="1077" y="798"/>
                  </a:lnTo>
                  <a:lnTo>
                    <a:pt x="937" y="798"/>
                  </a:lnTo>
                  <a:lnTo>
                    <a:pt x="618" y="3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26" name="Freeform 6"/>
            <p:cNvSpPr>
              <a:spLocks noEditPoints="1"/>
            </p:cNvSpPr>
            <p:nvPr/>
          </p:nvSpPr>
          <p:spPr bwMode="auto">
            <a:xfrm>
              <a:off x="6038" y="2154"/>
              <a:ext cx="1271" cy="467"/>
            </a:xfrm>
            <a:custGeom>
              <a:avLst/>
              <a:gdLst/>
              <a:ahLst/>
              <a:cxnLst>
                <a:cxn ang="0">
                  <a:pos x="1206" y="78"/>
                </a:cxn>
                <a:cxn ang="0">
                  <a:pos x="1231" y="78"/>
                </a:cxn>
                <a:cxn ang="0">
                  <a:pos x="1241" y="73"/>
                </a:cxn>
                <a:cxn ang="0">
                  <a:pos x="1251" y="73"/>
                </a:cxn>
                <a:cxn ang="0">
                  <a:pos x="1261" y="62"/>
                </a:cxn>
                <a:cxn ang="0">
                  <a:pos x="1266" y="52"/>
                </a:cxn>
                <a:cxn ang="0">
                  <a:pos x="1271" y="36"/>
                </a:cxn>
                <a:cxn ang="0">
                  <a:pos x="1266" y="21"/>
                </a:cxn>
                <a:cxn ang="0">
                  <a:pos x="1261" y="10"/>
                </a:cxn>
                <a:cxn ang="0">
                  <a:pos x="1241" y="0"/>
                </a:cxn>
                <a:cxn ang="0">
                  <a:pos x="30" y="0"/>
                </a:cxn>
                <a:cxn ang="0">
                  <a:pos x="10" y="10"/>
                </a:cxn>
                <a:cxn ang="0">
                  <a:pos x="5" y="26"/>
                </a:cxn>
                <a:cxn ang="0">
                  <a:pos x="0" y="36"/>
                </a:cxn>
                <a:cxn ang="0">
                  <a:pos x="5" y="52"/>
                </a:cxn>
                <a:cxn ang="0">
                  <a:pos x="10" y="62"/>
                </a:cxn>
                <a:cxn ang="0">
                  <a:pos x="20" y="73"/>
                </a:cxn>
                <a:cxn ang="0">
                  <a:pos x="30" y="73"/>
                </a:cxn>
                <a:cxn ang="0">
                  <a:pos x="40" y="78"/>
                </a:cxn>
                <a:cxn ang="0">
                  <a:pos x="65" y="78"/>
                </a:cxn>
                <a:cxn ang="0">
                  <a:pos x="1206" y="78"/>
                </a:cxn>
                <a:cxn ang="0">
                  <a:pos x="1206" y="467"/>
                </a:cxn>
                <a:cxn ang="0">
                  <a:pos x="1241" y="467"/>
                </a:cxn>
                <a:cxn ang="0">
                  <a:pos x="1251" y="461"/>
                </a:cxn>
                <a:cxn ang="0">
                  <a:pos x="1261" y="451"/>
                </a:cxn>
                <a:cxn ang="0">
                  <a:pos x="1271" y="430"/>
                </a:cxn>
                <a:cxn ang="0">
                  <a:pos x="1266" y="414"/>
                </a:cxn>
                <a:cxn ang="0">
                  <a:pos x="1261" y="404"/>
                </a:cxn>
                <a:cxn ang="0">
                  <a:pos x="1251" y="393"/>
                </a:cxn>
                <a:cxn ang="0">
                  <a:pos x="1241" y="393"/>
                </a:cxn>
                <a:cxn ang="0">
                  <a:pos x="1231" y="388"/>
                </a:cxn>
                <a:cxn ang="0">
                  <a:pos x="30" y="388"/>
                </a:cxn>
                <a:cxn ang="0">
                  <a:pos x="20" y="393"/>
                </a:cxn>
                <a:cxn ang="0">
                  <a:pos x="10" y="404"/>
                </a:cxn>
                <a:cxn ang="0">
                  <a:pos x="5" y="414"/>
                </a:cxn>
                <a:cxn ang="0">
                  <a:pos x="0" y="430"/>
                </a:cxn>
                <a:cxn ang="0">
                  <a:pos x="5" y="446"/>
                </a:cxn>
                <a:cxn ang="0">
                  <a:pos x="10" y="456"/>
                </a:cxn>
                <a:cxn ang="0">
                  <a:pos x="30" y="467"/>
                </a:cxn>
                <a:cxn ang="0">
                  <a:pos x="65" y="467"/>
                </a:cxn>
                <a:cxn ang="0">
                  <a:pos x="1206" y="467"/>
                </a:cxn>
              </a:cxnLst>
              <a:rect l="0" t="0" r="r" b="b"/>
              <a:pathLst>
                <a:path w="1271" h="467">
                  <a:moveTo>
                    <a:pt x="1206" y="78"/>
                  </a:moveTo>
                  <a:lnTo>
                    <a:pt x="1231" y="78"/>
                  </a:lnTo>
                  <a:lnTo>
                    <a:pt x="1241" y="73"/>
                  </a:lnTo>
                  <a:lnTo>
                    <a:pt x="1251" y="73"/>
                  </a:lnTo>
                  <a:lnTo>
                    <a:pt x="1261" y="62"/>
                  </a:lnTo>
                  <a:lnTo>
                    <a:pt x="1266" y="52"/>
                  </a:lnTo>
                  <a:lnTo>
                    <a:pt x="1271" y="36"/>
                  </a:lnTo>
                  <a:lnTo>
                    <a:pt x="1266" y="21"/>
                  </a:lnTo>
                  <a:lnTo>
                    <a:pt x="1261" y="10"/>
                  </a:lnTo>
                  <a:lnTo>
                    <a:pt x="1241" y="0"/>
                  </a:lnTo>
                  <a:lnTo>
                    <a:pt x="30" y="0"/>
                  </a:lnTo>
                  <a:lnTo>
                    <a:pt x="10" y="10"/>
                  </a:lnTo>
                  <a:lnTo>
                    <a:pt x="5" y="26"/>
                  </a:lnTo>
                  <a:lnTo>
                    <a:pt x="0" y="36"/>
                  </a:lnTo>
                  <a:lnTo>
                    <a:pt x="5" y="52"/>
                  </a:lnTo>
                  <a:lnTo>
                    <a:pt x="10" y="62"/>
                  </a:lnTo>
                  <a:lnTo>
                    <a:pt x="20" y="73"/>
                  </a:lnTo>
                  <a:lnTo>
                    <a:pt x="30" y="73"/>
                  </a:lnTo>
                  <a:lnTo>
                    <a:pt x="40" y="78"/>
                  </a:lnTo>
                  <a:lnTo>
                    <a:pt x="65" y="78"/>
                  </a:lnTo>
                  <a:lnTo>
                    <a:pt x="1206" y="78"/>
                  </a:lnTo>
                  <a:close/>
                  <a:moveTo>
                    <a:pt x="1206" y="467"/>
                  </a:moveTo>
                  <a:lnTo>
                    <a:pt x="1241" y="467"/>
                  </a:lnTo>
                  <a:lnTo>
                    <a:pt x="1251" y="461"/>
                  </a:lnTo>
                  <a:lnTo>
                    <a:pt x="1261" y="451"/>
                  </a:lnTo>
                  <a:lnTo>
                    <a:pt x="1271" y="430"/>
                  </a:lnTo>
                  <a:lnTo>
                    <a:pt x="1266" y="414"/>
                  </a:lnTo>
                  <a:lnTo>
                    <a:pt x="1261" y="404"/>
                  </a:lnTo>
                  <a:lnTo>
                    <a:pt x="1251" y="393"/>
                  </a:lnTo>
                  <a:lnTo>
                    <a:pt x="1241" y="393"/>
                  </a:lnTo>
                  <a:lnTo>
                    <a:pt x="1231" y="388"/>
                  </a:lnTo>
                  <a:lnTo>
                    <a:pt x="30" y="388"/>
                  </a:lnTo>
                  <a:lnTo>
                    <a:pt x="20" y="393"/>
                  </a:lnTo>
                  <a:lnTo>
                    <a:pt x="10" y="404"/>
                  </a:lnTo>
                  <a:lnTo>
                    <a:pt x="5" y="414"/>
                  </a:lnTo>
                  <a:lnTo>
                    <a:pt x="0" y="430"/>
                  </a:lnTo>
                  <a:lnTo>
                    <a:pt x="5" y="446"/>
                  </a:lnTo>
                  <a:lnTo>
                    <a:pt x="10" y="456"/>
                  </a:lnTo>
                  <a:lnTo>
                    <a:pt x="30" y="467"/>
                  </a:lnTo>
                  <a:lnTo>
                    <a:pt x="65" y="467"/>
                  </a:lnTo>
                  <a:lnTo>
                    <a:pt x="1206" y="46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27" name="Freeform 7"/>
            <p:cNvSpPr>
              <a:spLocks/>
            </p:cNvSpPr>
            <p:nvPr/>
          </p:nvSpPr>
          <p:spPr bwMode="auto">
            <a:xfrm>
              <a:off x="8106" y="1382"/>
              <a:ext cx="444" cy="2010"/>
            </a:xfrm>
            <a:custGeom>
              <a:avLst/>
              <a:gdLst/>
              <a:ahLst/>
              <a:cxnLst>
                <a:cxn ang="0">
                  <a:pos x="444" y="1989"/>
                </a:cxn>
                <a:cxn ang="0">
                  <a:pos x="444" y="1984"/>
                </a:cxn>
                <a:cxn ang="0">
                  <a:pos x="419" y="1957"/>
                </a:cxn>
                <a:cxn ang="0">
                  <a:pos x="409" y="1942"/>
                </a:cxn>
                <a:cxn ang="0">
                  <a:pos x="319" y="1826"/>
                </a:cxn>
                <a:cxn ang="0">
                  <a:pos x="245" y="1700"/>
                </a:cxn>
                <a:cxn ang="0">
                  <a:pos x="190" y="1564"/>
                </a:cxn>
                <a:cxn ang="0">
                  <a:pos x="155" y="1422"/>
                </a:cxn>
                <a:cxn ang="0">
                  <a:pos x="130" y="1281"/>
                </a:cxn>
                <a:cxn ang="0">
                  <a:pos x="115" y="1139"/>
                </a:cxn>
                <a:cxn ang="0">
                  <a:pos x="110" y="1002"/>
                </a:cxn>
                <a:cxn ang="0">
                  <a:pos x="115" y="855"/>
                </a:cxn>
                <a:cxn ang="0">
                  <a:pos x="130" y="709"/>
                </a:cxn>
                <a:cxn ang="0">
                  <a:pos x="155" y="562"/>
                </a:cxn>
                <a:cxn ang="0">
                  <a:pos x="200" y="425"/>
                </a:cxn>
                <a:cxn ang="0">
                  <a:pos x="255" y="294"/>
                </a:cxn>
                <a:cxn ang="0">
                  <a:pos x="324" y="168"/>
                </a:cxn>
                <a:cxn ang="0">
                  <a:pos x="419" y="58"/>
                </a:cxn>
                <a:cxn ang="0">
                  <a:pos x="429" y="47"/>
                </a:cxn>
                <a:cxn ang="0">
                  <a:pos x="434" y="37"/>
                </a:cxn>
                <a:cxn ang="0">
                  <a:pos x="439" y="32"/>
                </a:cxn>
                <a:cxn ang="0">
                  <a:pos x="439" y="26"/>
                </a:cxn>
                <a:cxn ang="0">
                  <a:pos x="444" y="26"/>
                </a:cxn>
                <a:cxn ang="0">
                  <a:pos x="444" y="21"/>
                </a:cxn>
                <a:cxn ang="0">
                  <a:pos x="439" y="11"/>
                </a:cxn>
                <a:cxn ang="0">
                  <a:pos x="434" y="5"/>
                </a:cxn>
                <a:cxn ang="0">
                  <a:pos x="424" y="0"/>
                </a:cxn>
                <a:cxn ang="0">
                  <a:pos x="409" y="11"/>
                </a:cxn>
                <a:cxn ang="0">
                  <a:pos x="374" y="32"/>
                </a:cxn>
                <a:cxn ang="0">
                  <a:pos x="329" y="74"/>
                </a:cxn>
                <a:cxn ang="0">
                  <a:pos x="279" y="131"/>
                </a:cxn>
                <a:cxn ang="0">
                  <a:pos x="225" y="205"/>
                </a:cxn>
                <a:cxn ang="0">
                  <a:pos x="170" y="289"/>
                </a:cxn>
                <a:cxn ang="0">
                  <a:pos x="120" y="394"/>
                </a:cxn>
                <a:cxn ang="0">
                  <a:pos x="60" y="556"/>
                </a:cxn>
                <a:cxn ang="0">
                  <a:pos x="25" y="719"/>
                </a:cxn>
                <a:cxn ang="0">
                  <a:pos x="5" y="871"/>
                </a:cxn>
                <a:cxn ang="0">
                  <a:pos x="0" y="1002"/>
                </a:cxn>
                <a:cxn ang="0">
                  <a:pos x="5" y="1134"/>
                </a:cxn>
                <a:cxn ang="0">
                  <a:pos x="25" y="1291"/>
                </a:cxn>
                <a:cxn ang="0">
                  <a:pos x="60" y="1459"/>
                </a:cxn>
                <a:cxn ang="0">
                  <a:pos x="125" y="1632"/>
                </a:cxn>
                <a:cxn ang="0">
                  <a:pos x="175" y="1732"/>
                </a:cxn>
                <a:cxn ang="0">
                  <a:pos x="230" y="1816"/>
                </a:cxn>
                <a:cxn ang="0">
                  <a:pos x="284" y="1884"/>
                </a:cxn>
                <a:cxn ang="0">
                  <a:pos x="374" y="1978"/>
                </a:cxn>
                <a:cxn ang="0">
                  <a:pos x="404" y="1999"/>
                </a:cxn>
                <a:cxn ang="0">
                  <a:pos x="424" y="2010"/>
                </a:cxn>
                <a:cxn ang="0">
                  <a:pos x="429" y="2010"/>
                </a:cxn>
                <a:cxn ang="0">
                  <a:pos x="439" y="2005"/>
                </a:cxn>
                <a:cxn ang="0">
                  <a:pos x="439" y="1994"/>
                </a:cxn>
                <a:cxn ang="0">
                  <a:pos x="444" y="1989"/>
                </a:cxn>
              </a:cxnLst>
              <a:rect l="0" t="0" r="r" b="b"/>
              <a:pathLst>
                <a:path w="444" h="2010">
                  <a:moveTo>
                    <a:pt x="444" y="1989"/>
                  </a:moveTo>
                  <a:lnTo>
                    <a:pt x="444" y="1984"/>
                  </a:lnTo>
                  <a:lnTo>
                    <a:pt x="419" y="1957"/>
                  </a:lnTo>
                  <a:lnTo>
                    <a:pt x="409" y="1942"/>
                  </a:lnTo>
                  <a:lnTo>
                    <a:pt x="319" y="1826"/>
                  </a:lnTo>
                  <a:lnTo>
                    <a:pt x="245" y="1700"/>
                  </a:lnTo>
                  <a:lnTo>
                    <a:pt x="190" y="1564"/>
                  </a:lnTo>
                  <a:lnTo>
                    <a:pt x="155" y="1422"/>
                  </a:lnTo>
                  <a:lnTo>
                    <a:pt x="130" y="1281"/>
                  </a:lnTo>
                  <a:lnTo>
                    <a:pt x="115" y="1139"/>
                  </a:lnTo>
                  <a:lnTo>
                    <a:pt x="110" y="1002"/>
                  </a:lnTo>
                  <a:lnTo>
                    <a:pt x="115" y="855"/>
                  </a:lnTo>
                  <a:lnTo>
                    <a:pt x="130" y="709"/>
                  </a:lnTo>
                  <a:lnTo>
                    <a:pt x="155" y="562"/>
                  </a:lnTo>
                  <a:lnTo>
                    <a:pt x="200" y="425"/>
                  </a:lnTo>
                  <a:lnTo>
                    <a:pt x="255" y="294"/>
                  </a:lnTo>
                  <a:lnTo>
                    <a:pt x="324" y="168"/>
                  </a:lnTo>
                  <a:lnTo>
                    <a:pt x="419" y="58"/>
                  </a:lnTo>
                  <a:lnTo>
                    <a:pt x="429" y="47"/>
                  </a:lnTo>
                  <a:lnTo>
                    <a:pt x="434" y="37"/>
                  </a:lnTo>
                  <a:lnTo>
                    <a:pt x="439" y="32"/>
                  </a:lnTo>
                  <a:lnTo>
                    <a:pt x="439" y="26"/>
                  </a:lnTo>
                  <a:lnTo>
                    <a:pt x="444" y="26"/>
                  </a:lnTo>
                  <a:lnTo>
                    <a:pt x="444" y="21"/>
                  </a:lnTo>
                  <a:lnTo>
                    <a:pt x="439" y="11"/>
                  </a:lnTo>
                  <a:lnTo>
                    <a:pt x="434" y="5"/>
                  </a:lnTo>
                  <a:lnTo>
                    <a:pt x="424" y="0"/>
                  </a:lnTo>
                  <a:lnTo>
                    <a:pt x="409" y="11"/>
                  </a:lnTo>
                  <a:lnTo>
                    <a:pt x="374" y="32"/>
                  </a:lnTo>
                  <a:lnTo>
                    <a:pt x="329" y="74"/>
                  </a:lnTo>
                  <a:lnTo>
                    <a:pt x="279" y="131"/>
                  </a:lnTo>
                  <a:lnTo>
                    <a:pt x="225" y="205"/>
                  </a:lnTo>
                  <a:lnTo>
                    <a:pt x="170" y="289"/>
                  </a:lnTo>
                  <a:lnTo>
                    <a:pt x="120" y="394"/>
                  </a:lnTo>
                  <a:lnTo>
                    <a:pt x="60" y="556"/>
                  </a:lnTo>
                  <a:lnTo>
                    <a:pt x="25" y="719"/>
                  </a:lnTo>
                  <a:lnTo>
                    <a:pt x="5" y="871"/>
                  </a:lnTo>
                  <a:lnTo>
                    <a:pt x="0" y="1002"/>
                  </a:lnTo>
                  <a:lnTo>
                    <a:pt x="5" y="1134"/>
                  </a:lnTo>
                  <a:lnTo>
                    <a:pt x="25" y="1291"/>
                  </a:lnTo>
                  <a:lnTo>
                    <a:pt x="60" y="1459"/>
                  </a:lnTo>
                  <a:lnTo>
                    <a:pt x="125" y="1632"/>
                  </a:lnTo>
                  <a:lnTo>
                    <a:pt x="175" y="1732"/>
                  </a:lnTo>
                  <a:lnTo>
                    <a:pt x="230" y="1816"/>
                  </a:lnTo>
                  <a:lnTo>
                    <a:pt x="284" y="1884"/>
                  </a:lnTo>
                  <a:lnTo>
                    <a:pt x="374" y="1978"/>
                  </a:lnTo>
                  <a:lnTo>
                    <a:pt x="404" y="1999"/>
                  </a:lnTo>
                  <a:lnTo>
                    <a:pt x="424" y="2010"/>
                  </a:lnTo>
                  <a:lnTo>
                    <a:pt x="429" y="2010"/>
                  </a:lnTo>
                  <a:lnTo>
                    <a:pt x="439" y="2005"/>
                  </a:lnTo>
                  <a:lnTo>
                    <a:pt x="439" y="1994"/>
                  </a:lnTo>
                  <a:lnTo>
                    <a:pt x="444" y="198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28" name="Freeform 8"/>
            <p:cNvSpPr>
              <a:spLocks/>
            </p:cNvSpPr>
            <p:nvPr/>
          </p:nvSpPr>
          <p:spPr bwMode="auto">
            <a:xfrm>
              <a:off x="8714" y="2001"/>
              <a:ext cx="947" cy="908"/>
            </a:xfrm>
            <a:custGeom>
              <a:avLst/>
              <a:gdLst/>
              <a:ahLst/>
              <a:cxnLst>
                <a:cxn ang="0">
                  <a:pos x="618" y="168"/>
                </a:cxn>
                <a:cxn ang="0">
                  <a:pos x="718" y="53"/>
                </a:cxn>
                <a:cxn ang="0">
                  <a:pos x="828" y="53"/>
                </a:cxn>
                <a:cxn ang="0">
                  <a:pos x="788" y="132"/>
                </a:cxn>
                <a:cxn ang="0">
                  <a:pos x="778" y="205"/>
                </a:cxn>
                <a:cxn ang="0">
                  <a:pos x="828" y="247"/>
                </a:cxn>
                <a:cxn ang="0">
                  <a:pos x="912" y="221"/>
                </a:cxn>
                <a:cxn ang="0">
                  <a:pos x="937" y="84"/>
                </a:cxn>
                <a:cxn ang="0">
                  <a:pos x="847" y="11"/>
                </a:cxn>
                <a:cxn ang="0">
                  <a:pos x="713" y="11"/>
                </a:cxn>
                <a:cxn ang="0">
                  <a:pos x="593" y="121"/>
                </a:cxn>
                <a:cxn ang="0">
                  <a:pos x="494" y="42"/>
                </a:cxn>
                <a:cxn ang="0">
                  <a:pos x="364" y="0"/>
                </a:cxn>
                <a:cxn ang="0">
                  <a:pos x="180" y="84"/>
                </a:cxn>
                <a:cxn ang="0">
                  <a:pos x="80" y="242"/>
                </a:cxn>
                <a:cxn ang="0">
                  <a:pos x="60" y="320"/>
                </a:cxn>
                <a:cxn ang="0">
                  <a:pos x="105" y="320"/>
                </a:cxn>
                <a:cxn ang="0">
                  <a:pos x="190" y="147"/>
                </a:cxn>
                <a:cxn ang="0">
                  <a:pos x="324" y="48"/>
                </a:cxn>
                <a:cxn ang="0">
                  <a:pos x="414" y="58"/>
                </a:cxn>
                <a:cxn ang="0">
                  <a:pos x="464" y="179"/>
                </a:cxn>
                <a:cxn ang="0">
                  <a:pos x="439" y="336"/>
                </a:cxn>
                <a:cxn ang="0">
                  <a:pos x="364" y="656"/>
                </a:cxn>
                <a:cxn ang="0">
                  <a:pos x="240" y="850"/>
                </a:cxn>
                <a:cxn ang="0">
                  <a:pos x="125" y="856"/>
                </a:cxn>
                <a:cxn ang="0">
                  <a:pos x="165" y="782"/>
                </a:cxn>
                <a:cxn ang="0">
                  <a:pos x="165" y="693"/>
                </a:cxn>
                <a:cxn ang="0">
                  <a:pos x="120" y="662"/>
                </a:cxn>
                <a:cxn ang="0">
                  <a:pos x="15" y="719"/>
                </a:cxn>
                <a:cxn ang="0">
                  <a:pos x="40" y="861"/>
                </a:cxn>
                <a:cxn ang="0">
                  <a:pos x="180" y="908"/>
                </a:cxn>
                <a:cxn ang="0">
                  <a:pos x="324" y="840"/>
                </a:cxn>
                <a:cxn ang="0">
                  <a:pos x="379" y="756"/>
                </a:cxn>
                <a:cxn ang="0">
                  <a:pos x="469" y="877"/>
                </a:cxn>
                <a:cxn ang="0">
                  <a:pos x="653" y="898"/>
                </a:cxn>
                <a:cxn ang="0">
                  <a:pos x="813" y="772"/>
                </a:cxn>
                <a:cxn ang="0">
                  <a:pos x="887" y="630"/>
                </a:cxn>
                <a:cxn ang="0">
                  <a:pos x="882" y="583"/>
                </a:cxn>
                <a:cxn ang="0">
                  <a:pos x="843" y="604"/>
                </a:cxn>
                <a:cxn ang="0">
                  <a:pos x="713" y="814"/>
                </a:cxn>
                <a:cxn ang="0">
                  <a:pos x="588" y="866"/>
                </a:cxn>
                <a:cxn ang="0">
                  <a:pos x="489" y="782"/>
                </a:cxn>
                <a:cxn ang="0">
                  <a:pos x="499" y="630"/>
                </a:cxn>
              </a:cxnLst>
              <a:rect l="0" t="0" r="r" b="b"/>
              <a:pathLst>
                <a:path w="947" h="908">
                  <a:moveTo>
                    <a:pt x="583" y="284"/>
                  </a:moveTo>
                  <a:lnTo>
                    <a:pt x="588" y="252"/>
                  </a:lnTo>
                  <a:lnTo>
                    <a:pt x="618" y="168"/>
                  </a:lnTo>
                  <a:lnTo>
                    <a:pt x="643" y="121"/>
                  </a:lnTo>
                  <a:lnTo>
                    <a:pt x="678" y="84"/>
                  </a:lnTo>
                  <a:lnTo>
                    <a:pt x="718" y="53"/>
                  </a:lnTo>
                  <a:lnTo>
                    <a:pt x="773" y="42"/>
                  </a:lnTo>
                  <a:lnTo>
                    <a:pt x="793" y="42"/>
                  </a:lnTo>
                  <a:lnTo>
                    <a:pt x="828" y="53"/>
                  </a:lnTo>
                  <a:lnTo>
                    <a:pt x="867" y="69"/>
                  </a:lnTo>
                  <a:lnTo>
                    <a:pt x="818" y="90"/>
                  </a:lnTo>
                  <a:lnTo>
                    <a:pt x="788" y="132"/>
                  </a:lnTo>
                  <a:lnTo>
                    <a:pt x="773" y="179"/>
                  </a:lnTo>
                  <a:lnTo>
                    <a:pt x="773" y="195"/>
                  </a:lnTo>
                  <a:lnTo>
                    <a:pt x="778" y="205"/>
                  </a:lnTo>
                  <a:lnTo>
                    <a:pt x="788" y="221"/>
                  </a:lnTo>
                  <a:lnTo>
                    <a:pt x="808" y="242"/>
                  </a:lnTo>
                  <a:lnTo>
                    <a:pt x="828" y="247"/>
                  </a:lnTo>
                  <a:lnTo>
                    <a:pt x="847" y="247"/>
                  </a:lnTo>
                  <a:lnTo>
                    <a:pt x="882" y="242"/>
                  </a:lnTo>
                  <a:lnTo>
                    <a:pt x="912" y="221"/>
                  </a:lnTo>
                  <a:lnTo>
                    <a:pt x="937" y="184"/>
                  </a:lnTo>
                  <a:lnTo>
                    <a:pt x="947" y="132"/>
                  </a:lnTo>
                  <a:lnTo>
                    <a:pt x="937" y="84"/>
                  </a:lnTo>
                  <a:lnTo>
                    <a:pt x="917" y="53"/>
                  </a:lnTo>
                  <a:lnTo>
                    <a:pt x="887" y="27"/>
                  </a:lnTo>
                  <a:lnTo>
                    <a:pt x="847" y="11"/>
                  </a:lnTo>
                  <a:lnTo>
                    <a:pt x="808" y="6"/>
                  </a:lnTo>
                  <a:lnTo>
                    <a:pt x="773" y="0"/>
                  </a:lnTo>
                  <a:lnTo>
                    <a:pt x="713" y="11"/>
                  </a:lnTo>
                  <a:lnTo>
                    <a:pt x="663" y="42"/>
                  </a:lnTo>
                  <a:lnTo>
                    <a:pt x="623" y="79"/>
                  </a:lnTo>
                  <a:lnTo>
                    <a:pt x="593" y="121"/>
                  </a:lnTo>
                  <a:lnTo>
                    <a:pt x="573" y="153"/>
                  </a:lnTo>
                  <a:lnTo>
                    <a:pt x="539" y="84"/>
                  </a:lnTo>
                  <a:lnTo>
                    <a:pt x="494" y="42"/>
                  </a:lnTo>
                  <a:lnTo>
                    <a:pt x="449" y="16"/>
                  </a:lnTo>
                  <a:lnTo>
                    <a:pt x="404" y="6"/>
                  </a:lnTo>
                  <a:lnTo>
                    <a:pt x="364" y="0"/>
                  </a:lnTo>
                  <a:lnTo>
                    <a:pt x="294" y="11"/>
                  </a:lnTo>
                  <a:lnTo>
                    <a:pt x="235" y="42"/>
                  </a:lnTo>
                  <a:lnTo>
                    <a:pt x="180" y="84"/>
                  </a:lnTo>
                  <a:lnTo>
                    <a:pt x="140" y="137"/>
                  </a:lnTo>
                  <a:lnTo>
                    <a:pt x="105" y="189"/>
                  </a:lnTo>
                  <a:lnTo>
                    <a:pt x="80" y="242"/>
                  </a:lnTo>
                  <a:lnTo>
                    <a:pt x="65" y="284"/>
                  </a:lnTo>
                  <a:lnTo>
                    <a:pt x="60" y="310"/>
                  </a:lnTo>
                  <a:lnTo>
                    <a:pt x="60" y="320"/>
                  </a:lnTo>
                  <a:lnTo>
                    <a:pt x="65" y="326"/>
                  </a:lnTo>
                  <a:lnTo>
                    <a:pt x="100" y="326"/>
                  </a:lnTo>
                  <a:lnTo>
                    <a:pt x="105" y="320"/>
                  </a:lnTo>
                  <a:lnTo>
                    <a:pt x="105" y="310"/>
                  </a:lnTo>
                  <a:lnTo>
                    <a:pt x="145" y="215"/>
                  </a:lnTo>
                  <a:lnTo>
                    <a:pt x="190" y="147"/>
                  </a:lnTo>
                  <a:lnTo>
                    <a:pt x="235" y="95"/>
                  </a:lnTo>
                  <a:lnTo>
                    <a:pt x="284" y="63"/>
                  </a:lnTo>
                  <a:lnTo>
                    <a:pt x="324" y="48"/>
                  </a:lnTo>
                  <a:lnTo>
                    <a:pt x="364" y="42"/>
                  </a:lnTo>
                  <a:lnTo>
                    <a:pt x="389" y="48"/>
                  </a:lnTo>
                  <a:lnTo>
                    <a:pt x="414" y="58"/>
                  </a:lnTo>
                  <a:lnTo>
                    <a:pt x="439" y="79"/>
                  </a:lnTo>
                  <a:lnTo>
                    <a:pt x="459" y="121"/>
                  </a:lnTo>
                  <a:lnTo>
                    <a:pt x="464" y="179"/>
                  </a:lnTo>
                  <a:lnTo>
                    <a:pt x="464" y="215"/>
                  </a:lnTo>
                  <a:lnTo>
                    <a:pt x="454" y="268"/>
                  </a:lnTo>
                  <a:lnTo>
                    <a:pt x="439" y="336"/>
                  </a:lnTo>
                  <a:lnTo>
                    <a:pt x="419" y="420"/>
                  </a:lnTo>
                  <a:lnTo>
                    <a:pt x="394" y="530"/>
                  </a:lnTo>
                  <a:lnTo>
                    <a:pt x="364" y="656"/>
                  </a:lnTo>
                  <a:lnTo>
                    <a:pt x="334" y="740"/>
                  </a:lnTo>
                  <a:lnTo>
                    <a:pt x="294" y="808"/>
                  </a:lnTo>
                  <a:lnTo>
                    <a:pt x="240" y="850"/>
                  </a:lnTo>
                  <a:lnTo>
                    <a:pt x="180" y="866"/>
                  </a:lnTo>
                  <a:lnTo>
                    <a:pt x="160" y="866"/>
                  </a:lnTo>
                  <a:lnTo>
                    <a:pt x="125" y="856"/>
                  </a:lnTo>
                  <a:lnTo>
                    <a:pt x="85" y="840"/>
                  </a:lnTo>
                  <a:lnTo>
                    <a:pt x="130" y="819"/>
                  </a:lnTo>
                  <a:lnTo>
                    <a:pt x="165" y="782"/>
                  </a:lnTo>
                  <a:lnTo>
                    <a:pt x="175" y="730"/>
                  </a:lnTo>
                  <a:lnTo>
                    <a:pt x="175" y="709"/>
                  </a:lnTo>
                  <a:lnTo>
                    <a:pt x="165" y="693"/>
                  </a:lnTo>
                  <a:lnTo>
                    <a:pt x="145" y="672"/>
                  </a:lnTo>
                  <a:lnTo>
                    <a:pt x="130" y="667"/>
                  </a:lnTo>
                  <a:lnTo>
                    <a:pt x="120" y="662"/>
                  </a:lnTo>
                  <a:lnTo>
                    <a:pt x="105" y="662"/>
                  </a:lnTo>
                  <a:lnTo>
                    <a:pt x="55" y="677"/>
                  </a:lnTo>
                  <a:lnTo>
                    <a:pt x="15" y="719"/>
                  </a:lnTo>
                  <a:lnTo>
                    <a:pt x="0" y="777"/>
                  </a:lnTo>
                  <a:lnTo>
                    <a:pt x="10" y="824"/>
                  </a:lnTo>
                  <a:lnTo>
                    <a:pt x="40" y="861"/>
                  </a:lnTo>
                  <a:lnTo>
                    <a:pt x="80" y="887"/>
                  </a:lnTo>
                  <a:lnTo>
                    <a:pt x="130" y="903"/>
                  </a:lnTo>
                  <a:lnTo>
                    <a:pt x="180" y="908"/>
                  </a:lnTo>
                  <a:lnTo>
                    <a:pt x="240" y="898"/>
                  </a:lnTo>
                  <a:lnTo>
                    <a:pt x="284" y="871"/>
                  </a:lnTo>
                  <a:lnTo>
                    <a:pt x="324" y="840"/>
                  </a:lnTo>
                  <a:lnTo>
                    <a:pt x="354" y="803"/>
                  </a:lnTo>
                  <a:lnTo>
                    <a:pt x="374" y="772"/>
                  </a:lnTo>
                  <a:lnTo>
                    <a:pt x="379" y="756"/>
                  </a:lnTo>
                  <a:lnTo>
                    <a:pt x="399" y="803"/>
                  </a:lnTo>
                  <a:lnTo>
                    <a:pt x="429" y="840"/>
                  </a:lnTo>
                  <a:lnTo>
                    <a:pt x="469" y="877"/>
                  </a:lnTo>
                  <a:lnTo>
                    <a:pt x="524" y="903"/>
                  </a:lnTo>
                  <a:lnTo>
                    <a:pt x="583" y="908"/>
                  </a:lnTo>
                  <a:lnTo>
                    <a:pt x="653" y="898"/>
                  </a:lnTo>
                  <a:lnTo>
                    <a:pt x="713" y="866"/>
                  </a:lnTo>
                  <a:lnTo>
                    <a:pt x="768" y="824"/>
                  </a:lnTo>
                  <a:lnTo>
                    <a:pt x="813" y="772"/>
                  </a:lnTo>
                  <a:lnTo>
                    <a:pt x="847" y="719"/>
                  </a:lnTo>
                  <a:lnTo>
                    <a:pt x="872" y="672"/>
                  </a:lnTo>
                  <a:lnTo>
                    <a:pt x="887" y="630"/>
                  </a:lnTo>
                  <a:lnTo>
                    <a:pt x="892" y="599"/>
                  </a:lnTo>
                  <a:lnTo>
                    <a:pt x="887" y="588"/>
                  </a:lnTo>
                  <a:lnTo>
                    <a:pt x="882" y="583"/>
                  </a:lnTo>
                  <a:lnTo>
                    <a:pt x="857" y="583"/>
                  </a:lnTo>
                  <a:lnTo>
                    <a:pt x="847" y="593"/>
                  </a:lnTo>
                  <a:lnTo>
                    <a:pt x="843" y="604"/>
                  </a:lnTo>
                  <a:lnTo>
                    <a:pt x="808" y="698"/>
                  </a:lnTo>
                  <a:lnTo>
                    <a:pt x="763" y="766"/>
                  </a:lnTo>
                  <a:lnTo>
                    <a:pt x="713" y="814"/>
                  </a:lnTo>
                  <a:lnTo>
                    <a:pt x="668" y="845"/>
                  </a:lnTo>
                  <a:lnTo>
                    <a:pt x="623" y="861"/>
                  </a:lnTo>
                  <a:lnTo>
                    <a:pt x="588" y="866"/>
                  </a:lnTo>
                  <a:lnTo>
                    <a:pt x="544" y="856"/>
                  </a:lnTo>
                  <a:lnTo>
                    <a:pt x="509" y="824"/>
                  </a:lnTo>
                  <a:lnTo>
                    <a:pt x="489" y="782"/>
                  </a:lnTo>
                  <a:lnTo>
                    <a:pt x="484" y="735"/>
                  </a:lnTo>
                  <a:lnTo>
                    <a:pt x="489" y="688"/>
                  </a:lnTo>
                  <a:lnTo>
                    <a:pt x="499" y="630"/>
                  </a:lnTo>
                  <a:lnTo>
                    <a:pt x="519" y="557"/>
                  </a:lnTo>
                  <a:lnTo>
                    <a:pt x="583" y="2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29" name="Freeform 9"/>
            <p:cNvSpPr>
              <a:spLocks/>
            </p:cNvSpPr>
            <p:nvPr/>
          </p:nvSpPr>
          <p:spPr bwMode="auto">
            <a:xfrm>
              <a:off x="9875" y="2243"/>
              <a:ext cx="489" cy="934"/>
            </a:xfrm>
            <a:custGeom>
              <a:avLst/>
              <a:gdLst/>
              <a:ahLst/>
              <a:cxnLst>
                <a:cxn ang="0">
                  <a:pos x="304" y="42"/>
                </a:cxn>
                <a:cxn ang="0">
                  <a:pos x="304" y="21"/>
                </a:cxn>
                <a:cxn ang="0">
                  <a:pos x="299" y="10"/>
                </a:cxn>
                <a:cxn ang="0">
                  <a:pos x="294" y="5"/>
                </a:cxn>
                <a:cxn ang="0">
                  <a:pos x="279" y="0"/>
                </a:cxn>
                <a:cxn ang="0">
                  <a:pos x="265" y="0"/>
                </a:cxn>
                <a:cxn ang="0">
                  <a:pos x="210" y="42"/>
                </a:cxn>
                <a:cxn ang="0">
                  <a:pos x="150" y="73"/>
                </a:cxn>
                <a:cxn ang="0">
                  <a:pos x="90" y="84"/>
                </a:cxn>
                <a:cxn ang="0">
                  <a:pos x="40" y="89"/>
                </a:cxn>
                <a:cxn ang="0">
                  <a:pos x="0" y="89"/>
                </a:cxn>
                <a:cxn ang="0">
                  <a:pos x="0" y="141"/>
                </a:cxn>
                <a:cxn ang="0">
                  <a:pos x="50" y="141"/>
                </a:cxn>
                <a:cxn ang="0">
                  <a:pos x="120" y="131"/>
                </a:cxn>
                <a:cxn ang="0">
                  <a:pos x="195" y="105"/>
                </a:cxn>
                <a:cxn ang="0">
                  <a:pos x="195" y="845"/>
                </a:cxn>
                <a:cxn ang="0">
                  <a:pos x="185" y="860"/>
                </a:cxn>
                <a:cxn ang="0">
                  <a:pos x="165" y="876"/>
                </a:cxn>
                <a:cxn ang="0">
                  <a:pos x="125" y="881"/>
                </a:cxn>
                <a:cxn ang="0">
                  <a:pos x="10" y="881"/>
                </a:cxn>
                <a:cxn ang="0">
                  <a:pos x="10" y="934"/>
                </a:cxn>
                <a:cxn ang="0">
                  <a:pos x="90" y="934"/>
                </a:cxn>
                <a:cxn ang="0">
                  <a:pos x="150" y="929"/>
                </a:cxn>
                <a:cxn ang="0">
                  <a:pos x="339" y="929"/>
                </a:cxn>
                <a:cxn ang="0">
                  <a:pos x="404" y="934"/>
                </a:cxn>
                <a:cxn ang="0">
                  <a:pos x="489" y="934"/>
                </a:cxn>
                <a:cxn ang="0">
                  <a:pos x="489" y="881"/>
                </a:cxn>
                <a:cxn ang="0">
                  <a:pos x="369" y="881"/>
                </a:cxn>
                <a:cxn ang="0">
                  <a:pos x="329" y="871"/>
                </a:cxn>
                <a:cxn ang="0">
                  <a:pos x="309" y="860"/>
                </a:cxn>
                <a:cxn ang="0">
                  <a:pos x="304" y="845"/>
                </a:cxn>
                <a:cxn ang="0">
                  <a:pos x="304" y="818"/>
                </a:cxn>
                <a:cxn ang="0">
                  <a:pos x="304" y="42"/>
                </a:cxn>
              </a:cxnLst>
              <a:rect l="0" t="0" r="r" b="b"/>
              <a:pathLst>
                <a:path w="489" h="934">
                  <a:moveTo>
                    <a:pt x="304" y="42"/>
                  </a:moveTo>
                  <a:lnTo>
                    <a:pt x="304" y="21"/>
                  </a:lnTo>
                  <a:lnTo>
                    <a:pt x="299" y="10"/>
                  </a:lnTo>
                  <a:lnTo>
                    <a:pt x="294" y="5"/>
                  </a:lnTo>
                  <a:lnTo>
                    <a:pt x="279" y="0"/>
                  </a:lnTo>
                  <a:lnTo>
                    <a:pt x="265" y="0"/>
                  </a:lnTo>
                  <a:lnTo>
                    <a:pt x="210" y="42"/>
                  </a:lnTo>
                  <a:lnTo>
                    <a:pt x="150" y="73"/>
                  </a:lnTo>
                  <a:lnTo>
                    <a:pt x="90" y="84"/>
                  </a:lnTo>
                  <a:lnTo>
                    <a:pt x="40" y="89"/>
                  </a:lnTo>
                  <a:lnTo>
                    <a:pt x="0" y="8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120" y="131"/>
                  </a:lnTo>
                  <a:lnTo>
                    <a:pt x="195" y="105"/>
                  </a:lnTo>
                  <a:lnTo>
                    <a:pt x="195" y="845"/>
                  </a:lnTo>
                  <a:lnTo>
                    <a:pt x="185" y="860"/>
                  </a:lnTo>
                  <a:lnTo>
                    <a:pt x="165" y="876"/>
                  </a:lnTo>
                  <a:lnTo>
                    <a:pt x="125" y="881"/>
                  </a:lnTo>
                  <a:lnTo>
                    <a:pt x="10" y="881"/>
                  </a:lnTo>
                  <a:lnTo>
                    <a:pt x="10" y="934"/>
                  </a:lnTo>
                  <a:lnTo>
                    <a:pt x="90" y="934"/>
                  </a:lnTo>
                  <a:lnTo>
                    <a:pt x="150" y="929"/>
                  </a:lnTo>
                  <a:lnTo>
                    <a:pt x="339" y="929"/>
                  </a:lnTo>
                  <a:lnTo>
                    <a:pt x="404" y="934"/>
                  </a:lnTo>
                  <a:lnTo>
                    <a:pt x="489" y="934"/>
                  </a:lnTo>
                  <a:lnTo>
                    <a:pt x="489" y="881"/>
                  </a:lnTo>
                  <a:lnTo>
                    <a:pt x="369" y="881"/>
                  </a:lnTo>
                  <a:lnTo>
                    <a:pt x="329" y="871"/>
                  </a:lnTo>
                  <a:lnTo>
                    <a:pt x="309" y="860"/>
                  </a:lnTo>
                  <a:lnTo>
                    <a:pt x="304" y="845"/>
                  </a:lnTo>
                  <a:lnTo>
                    <a:pt x="304" y="818"/>
                  </a:lnTo>
                  <a:lnTo>
                    <a:pt x="304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30" name="Freeform 10"/>
            <p:cNvSpPr>
              <a:spLocks/>
            </p:cNvSpPr>
            <p:nvPr/>
          </p:nvSpPr>
          <p:spPr bwMode="auto">
            <a:xfrm>
              <a:off x="10767" y="2673"/>
              <a:ext cx="225" cy="603"/>
            </a:xfrm>
            <a:custGeom>
              <a:avLst/>
              <a:gdLst/>
              <a:ahLst/>
              <a:cxnLst>
                <a:cxn ang="0">
                  <a:pos x="225" y="215"/>
                </a:cxn>
                <a:cxn ang="0">
                  <a:pos x="215" y="126"/>
                </a:cxn>
                <a:cxn ang="0">
                  <a:pos x="190" y="58"/>
                </a:cxn>
                <a:cxn ang="0">
                  <a:pos x="150" y="16"/>
                </a:cxn>
                <a:cxn ang="0">
                  <a:pos x="100" y="0"/>
                </a:cxn>
                <a:cxn ang="0">
                  <a:pos x="60" y="11"/>
                </a:cxn>
                <a:cxn ang="0">
                  <a:pos x="25" y="37"/>
                </a:cxn>
                <a:cxn ang="0">
                  <a:pos x="5" y="68"/>
                </a:cxn>
                <a:cxn ang="0">
                  <a:pos x="0" y="110"/>
                </a:cxn>
                <a:cxn ang="0">
                  <a:pos x="5" y="147"/>
                </a:cxn>
                <a:cxn ang="0">
                  <a:pos x="25" y="184"/>
                </a:cxn>
                <a:cxn ang="0">
                  <a:pos x="60" y="205"/>
                </a:cxn>
                <a:cxn ang="0">
                  <a:pos x="100" y="215"/>
                </a:cxn>
                <a:cxn ang="0">
                  <a:pos x="120" y="215"/>
                </a:cxn>
                <a:cxn ang="0">
                  <a:pos x="135" y="210"/>
                </a:cxn>
                <a:cxn ang="0">
                  <a:pos x="150" y="199"/>
                </a:cxn>
                <a:cxn ang="0">
                  <a:pos x="170" y="189"/>
                </a:cxn>
                <a:cxn ang="0">
                  <a:pos x="175" y="184"/>
                </a:cxn>
                <a:cxn ang="0">
                  <a:pos x="180" y="184"/>
                </a:cxn>
                <a:cxn ang="0">
                  <a:pos x="180" y="215"/>
                </a:cxn>
                <a:cxn ang="0">
                  <a:pos x="170" y="320"/>
                </a:cxn>
                <a:cxn ang="0">
                  <a:pos x="140" y="409"/>
                </a:cxn>
                <a:cxn ang="0">
                  <a:pos x="100" y="488"/>
                </a:cxn>
                <a:cxn ang="0">
                  <a:pos x="50" y="546"/>
                </a:cxn>
                <a:cxn ang="0">
                  <a:pos x="40" y="556"/>
                </a:cxn>
                <a:cxn ang="0">
                  <a:pos x="35" y="567"/>
                </a:cxn>
                <a:cxn ang="0">
                  <a:pos x="30" y="572"/>
                </a:cxn>
                <a:cxn ang="0">
                  <a:pos x="30" y="582"/>
                </a:cxn>
                <a:cxn ang="0">
                  <a:pos x="35" y="593"/>
                </a:cxn>
                <a:cxn ang="0">
                  <a:pos x="40" y="598"/>
                </a:cxn>
                <a:cxn ang="0">
                  <a:pos x="50" y="603"/>
                </a:cxn>
                <a:cxn ang="0">
                  <a:pos x="65" y="593"/>
                </a:cxn>
                <a:cxn ang="0">
                  <a:pos x="95" y="567"/>
                </a:cxn>
                <a:cxn ang="0">
                  <a:pos x="125" y="525"/>
                </a:cxn>
                <a:cxn ang="0">
                  <a:pos x="160" y="467"/>
                </a:cxn>
                <a:cxn ang="0">
                  <a:pos x="190" y="394"/>
                </a:cxn>
                <a:cxn ang="0">
                  <a:pos x="215" y="310"/>
                </a:cxn>
                <a:cxn ang="0">
                  <a:pos x="225" y="215"/>
                </a:cxn>
              </a:cxnLst>
              <a:rect l="0" t="0" r="r" b="b"/>
              <a:pathLst>
                <a:path w="225" h="603">
                  <a:moveTo>
                    <a:pt x="225" y="215"/>
                  </a:moveTo>
                  <a:lnTo>
                    <a:pt x="215" y="126"/>
                  </a:lnTo>
                  <a:lnTo>
                    <a:pt x="190" y="58"/>
                  </a:lnTo>
                  <a:lnTo>
                    <a:pt x="150" y="16"/>
                  </a:lnTo>
                  <a:lnTo>
                    <a:pt x="100" y="0"/>
                  </a:lnTo>
                  <a:lnTo>
                    <a:pt x="60" y="11"/>
                  </a:lnTo>
                  <a:lnTo>
                    <a:pt x="25" y="37"/>
                  </a:lnTo>
                  <a:lnTo>
                    <a:pt x="5" y="68"/>
                  </a:lnTo>
                  <a:lnTo>
                    <a:pt x="0" y="110"/>
                  </a:lnTo>
                  <a:lnTo>
                    <a:pt x="5" y="147"/>
                  </a:lnTo>
                  <a:lnTo>
                    <a:pt x="25" y="184"/>
                  </a:lnTo>
                  <a:lnTo>
                    <a:pt x="60" y="205"/>
                  </a:lnTo>
                  <a:lnTo>
                    <a:pt x="100" y="215"/>
                  </a:lnTo>
                  <a:lnTo>
                    <a:pt x="120" y="215"/>
                  </a:lnTo>
                  <a:lnTo>
                    <a:pt x="135" y="210"/>
                  </a:lnTo>
                  <a:lnTo>
                    <a:pt x="150" y="199"/>
                  </a:lnTo>
                  <a:lnTo>
                    <a:pt x="170" y="189"/>
                  </a:lnTo>
                  <a:lnTo>
                    <a:pt x="175" y="184"/>
                  </a:lnTo>
                  <a:lnTo>
                    <a:pt x="180" y="184"/>
                  </a:lnTo>
                  <a:lnTo>
                    <a:pt x="180" y="215"/>
                  </a:lnTo>
                  <a:lnTo>
                    <a:pt x="170" y="320"/>
                  </a:lnTo>
                  <a:lnTo>
                    <a:pt x="140" y="409"/>
                  </a:lnTo>
                  <a:lnTo>
                    <a:pt x="100" y="488"/>
                  </a:lnTo>
                  <a:lnTo>
                    <a:pt x="50" y="546"/>
                  </a:lnTo>
                  <a:lnTo>
                    <a:pt x="40" y="556"/>
                  </a:lnTo>
                  <a:lnTo>
                    <a:pt x="35" y="567"/>
                  </a:lnTo>
                  <a:lnTo>
                    <a:pt x="30" y="572"/>
                  </a:lnTo>
                  <a:lnTo>
                    <a:pt x="30" y="582"/>
                  </a:lnTo>
                  <a:lnTo>
                    <a:pt x="35" y="593"/>
                  </a:lnTo>
                  <a:lnTo>
                    <a:pt x="40" y="598"/>
                  </a:lnTo>
                  <a:lnTo>
                    <a:pt x="50" y="603"/>
                  </a:lnTo>
                  <a:lnTo>
                    <a:pt x="65" y="593"/>
                  </a:lnTo>
                  <a:lnTo>
                    <a:pt x="95" y="567"/>
                  </a:lnTo>
                  <a:lnTo>
                    <a:pt x="125" y="525"/>
                  </a:lnTo>
                  <a:lnTo>
                    <a:pt x="160" y="467"/>
                  </a:lnTo>
                  <a:lnTo>
                    <a:pt x="190" y="394"/>
                  </a:lnTo>
                  <a:lnTo>
                    <a:pt x="215" y="310"/>
                  </a:lnTo>
                  <a:lnTo>
                    <a:pt x="225" y="2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31" name="Freeform 11"/>
            <p:cNvSpPr>
              <a:spLocks/>
            </p:cNvSpPr>
            <p:nvPr/>
          </p:nvSpPr>
          <p:spPr bwMode="auto">
            <a:xfrm>
              <a:off x="11505" y="2001"/>
              <a:ext cx="947" cy="908"/>
            </a:xfrm>
            <a:custGeom>
              <a:avLst/>
              <a:gdLst/>
              <a:ahLst/>
              <a:cxnLst>
                <a:cxn ang="0">
                  <a:pos x="618" y="168"/>
                </a:cxn>
                <a:cxn ang="0">
                  <a:pos x="718" y="53"/>
                </a:cxn>
                <a:cxn ang="0">
                  <a:pos x="827" y="53"/>
                </a:cxn>
                <a:cxn ang="0">
                  <a:pos x="787" y="132"/>
                </a:cxn>
                <a:cxn ang="0">
                  <a:pos x="777" y="205"/>
                </a:cxn>
                <a:cxn ang="0">
                  <a:pos x="827" y="247"/>
                </a:cxn>
                <a:cxn ang="0">
                  <a:pos x="912" y="221"/>
                </a:cxn>
                <a:cxn ang="0">
                  <a:pos x="937" y="84"/>
                </a:cxn>
                <a:cxn ang="0">
                  <a:pos x="847" y="11"/>
                </a:cxn>
                <a:cxn ang="0">
                  <a:pos x="713" y="11"/>
                </a:cxn>
                <a:cxn ang="0">
                  <a:pos x="593" y="121"/>
                </a:cxn>
                <a:cxn ang="0">
                  <a:pos x="493" y="42"/>
                </a:cxn>
                <a:cxn ang="0">
                  <a:pos x="364" y="0"/>
                </a:cxn>
                <a:cxn ang="0">
                  <a:pos x="179" y="84"/>
                </a:cxn>
                <a:cxn ang="0">
                  <a:pos x="80" y="242"/>
                </a:cxn>
                <a:cxn ang="0">
                  <a:pos x="60" y="320"/>
                </a:cxn>
                <a:cxn ang="0">
                  <a:pos x="105" y="320"/>
                </a:cxn>
                <a:cxn ang="0">
                  <a:pos x="189" y="147"/>
                </a:cxn>
                <a:cxn ang="0">
                  <a:pos x="324" y="48"/>
                </a:cxn>
                <a:cxn ang="0">
                  <a:pos x="414" y="58"/>
                </a:cxn>
                <a:cxn ang="0">
                  <a:pos x="463" y="179"/>
                </a:cxn>
                <a:cxn ang="0">
                  <a:pos x="438" y="336"/>
                </a:cxn>
                <a:cxn ang="0">
                  <a:pos x="364" y="656"/>
                </a:cxn>
                <a:cxn ang="0">
                  <a:pos x="239" y="850"/>
                </a:cxn>
                <a:cxn ang="0">
                  <a:pos x="125" y="856"/>
                </a:cxn>
                <a:cxn ang="0">
                  <a:pos x="164" y="782"/>
                </a:cxn>
                <a:cxn ang="0">
                  <a:pos x="164" y="693"/>
                </a:cxn>
                <a:cxn ang="0">
                  <a:pos x="120" y="662"/>
                </a:cxn>
                <a:cxn ang="0">
                  <a:pos x="15" y="719"/>
                </a:cxn>
                <a:cxn ang="0">
                  <a:pos x="40" y="861"/>
                </a:cxn>
                <a:cxn ang="0">
                  <a:pos x="179" y="908"/>
                </a:cxn>
                <a:cxn ang="0">
                  <a:pos x="324" y="840"/>
                </a:cxn>
                <a:cxn ang="0">
                  <a:pos x="379" y="756"/>
                </a:cxn>
                <a:cxn ang="0">
                  <a:pos x="468" y="877"/>
                </a:cxn>
                <a:cxn ang="0">
                  <a:pos x="653" y="898"/>
                </a:cxn>
                <a:cxn ang="0">
                  <a:pos x="847" y="719"/>
                </a:cxn>
                <a:cxn ang="0">
                  <a:pos x="892" y="599"/>
                </a:cxn>
                <a:cxn ang="0">
                  <a:pos x="857" y="583"/>
                </a:cxn>
                <a:cxn ang="0">
                  <a:pos x="807" y="698"/>
                </a:cxn>
                <a:cxn ang="0">
                  <a:pos x="668" y="845"/>
                </a:cxn>
                <a:cxn ang="0">
                  <a:pos x="543" y="856"/>
                </a:cxn>
                <a:cxn ang="0">
                  <a:pos x="483" y="735"/>
                </a:cxn>
                <a:cxn ang="0">
                  <a:pos x="518" y="557"/>
                </a:cxn>
              </a:cxnLst>
              <a:rect l="0" t="0" r="r" b="b"/>
              <a:pathLst>
                <a:path w="947" h="908">
                  <a:moveTo>
                    <a:pt x="583" y="284"/>
                  </a:moveTo>
                  <a:lnTo>
                    <a:pt x="588" y="252"/>
                  </a:lnTo>
                  <a:lnTo>
                    <a:pt x="618" y="168"/>
                  </a:lnTo>
                  <a:lnTo>
                    <a:pt x="643" y="121"/>
                  </a:lnTo>
                  <a:lnTo>
                    <a:pt x="678" y="84"/>
                  </a:lnTo>
                  <a:lnTo>
                    <a:pt x="718" y="53"/>
                  </a:lnTo>
                  <a:lnTo>
                    <a:pt x="772" y="42"/>
                  </a:lnTo>
                  <a:lnTo>
                    <a:pt x="792" y="42"/>
                  </a:lnTo>
                  <a:lnTo>
                    <a:pt x="827" y="53"/>
                  </a:lnTo>
                  <a:lnTo>
                    <a:pt x="867" y="69"/>
                  </a:lnTo>
                  <a:lnTo>
                    <a:pt x="817" y="90"/>
                  </a:lnTo>
                  <a:lnTo>
                    <a:pt x="787" y="132"/>
                  </a:lnTo>
                  <a:lnTo>
                    <a:pt x="772" y="179"/>
                  </a:lnTo>
                  <a:lnTo>
                    <a:pt x="772" y="195"/>
                  </a:lnTo>
                  <a:lnTo>
                    <a:pt x="777" y="205"/>
                  </a:lnTo>
                  <a:lnTo>
                    <a:pt x="787" y="221"/>
                  </a:lnTo>
                  <a:lnTo>
                    <a:pt x="807" y="242"/>
                  </a:lnTo>
                  <a:lnTo>
                    <a:pt x="827" y="247"/>
                  </a:lnTo>
                  <a:lnTo>
                    <a:pt x="847" y="247"/>
                  </a:lnTo>
                  <a:lnTo>
                    <a:pt x="882" y="242"/>
                  </a:lnTo>
                  <a:lnTo>
                    <a:pt x="912" y="221"/>
                  </a:lnTo>
                  <a:lnTo>
                    <a:pt x="937" y="184"/>
                  </a:lnTo>
                  <a:lnTo>
                    <a:pt x="947" y="132"/>
                  </a:lnTo>
                  <a:lnTo>
                    <a:pt x="937" y="84"/>
                  </a:lnTo>
                  <a:lnTo>
                    <a:pt x="917" y="53"/>
                  </a:lnTo>
                  <a:lnTo>
                    <a:pt x="887" y="27"/>
                  </a:lnTo>
                  <a:lnTo>
                    <a:pt x="847" y="11"/>
                  </a:lnTo>
                  <a:lnTo>
                    <a:pt x="807" y="6"/>
                  </a:lnTo>
                  <a:lnTo>
                    <a:pt x="772" y="0"/>
                  </a:lnTo>
                  <a:lnTo>
                    <a:pt x="713" y="11"/>
                  </a:lnTo>
                  <a:lnTo>
                    <a:pt x="663" y="42"/>
                  </a:lnTo>
                  <a:lnTo>
                    <a:pt x="623" y="79"/>
                  </a:lnTo>
                  <a:lnTo>
                    <a:pt x="593" y="121"/>
                  </a:lnTo>
                  <a:lnTo>
                    <a:pt x="573" y="153"/>
                  </a:lnTo>
                  <a:lnTo>
                    <a:pt x="538" y="84"/>
                  </a:lnTo>
                  <a:lnTo>
                    <a:pt x="493" y="42"/>
                  </a:lnTo>
                  <a:lnTo>
                    <a:pt x="448" y="16"/>
                  </a:lnTo>
                  <a:lnTo>
                    <a:pt x="404" y="6"/>
                  </a:lnTo>
                  <a:lnTo>
                    <a:pt x="364" y="0"/>
                  </a:lnTo>
                  <a:lnTo>
                    <a:pt x="294" y="11"/>
                  </a:lnTo>
                  <a:lnTo>
                    <a:pt x="234" y="42"/>
                  </a:lnTo>
                  <a:lnTo>
                    <a:pt x="179" y="84"/>
                  </a:lnTo>
                  <a:lnTo>
                    <a:pt x="139" y="137"/>
                  </a:lnTo>
                  <a:lnTo>
                    <a:pt x="105" y="189"/>
                  </a:lnTo>
                  <a:lnTo>
                    <a:pt x="80" y="242"/>
                  </a:lnTo>
                  <a:lnTo>
                    <a:pt x="65" y="284"/>
                  </a:lnTo>
                  <a:lnTo>
                    <a:pt x="60" y="310"/>
                  </a:lnTo>
                  <a:lnTo>
                    <a:pt x="60" y="320"/>
                  </a:lnTo>
                  <a:lnTo>
                    <a:pt x="65" y="326"/>
                  </a:lnTo>
                  <a:lnTo>
                    <a:pt x="100" y="326"/>
                  </a:lnTo>
                  <a:lnTo>
                    <a:pt x="105" y="320"/>
                  </a:lnTo>
                  <a:lnTo>
                    <a:pt x="105" y="310"/>
                  </a:lnTo>
                  <a:lnTo>
                    <a:pt x="144" y="215"/>
                  </a:lnTo>
                  <a:lnTo>
                    <a:pt x="189" y="147"/>
                  </a:lnTo>
                  <a:lnTo>
                    <a:pt x="234" y="95"/>
                  </a:lnTo>
                  <a:lnTo>
                    <a:pt x="284" y="63"/>
                  </a:lnTo>
                  <a:lnTo>
                    <a:pt x="324" y="48"/>
                  </a:lnTo>
                  <a:lnTo>
                    <a:pt x="364" y="42"/>
                  </a:lnTo>
                  <a:lnTo>
                    <a:pt x="389" y="48"/>
                  </a:lnTo>
                  <a:lnTo>
                    <a:pt x="414" y="58"/>
                  </a:lnTo>
                  <a:lnTo>
                    <a:pt x="438" y="79"/>
                  </a:lnTo>
                  <a:lnTo>
                    <a:pt x="458" y="121"/>
                  </a:lnTo>
                  <a:lnTo>
                    <a:pt x="463" y="179"/>
                  </a:lnTo>
                  <a:lnTo>
                    <a:pt x="463" y="215"/>
                  </a:lnTo>
                  <a:lnTo>
                    <a:pt x="453" y="268"/>
                  </a:lnTo>
                  <a:lnTo>
                    <a:pt x="438" y="336"/>
                  </a:lnTo>
                  <a:lnTo>
                    <a:pt x="419" y="420"/>
                  </a:lnTo>
                  <a:lnTo>
                    <a:pt x="394" y="530"/>
                  </a:lnTo>
                  <a:lnTo>
                    <a:pt x="364" y="656"/>
                  </a:lnTo>
                  <a:lnTo>
                    <a:pt x="334" y="740"/>
                  </a:lnTo>
                  <a:lnTo>
                    <a:pt x="294" y="808"/>
                  </a:lnTo>
                  <a:lnTo>
                    <a:pt x="239" y="850"/>
                  </a:lnTo>
                  <a:lnTo>
                    <a:pt x="179" y="866"/>
                  </a:lnTo>
                  <a:lnTo>
                    <a:pt x="159" y="866"/>
                  </a:lnTo>
                  <a:lnTo>
                    <a:pt x="125" y="856"/>
                  </a:lnTo>
                  <a:lnTo>
                    <a:pt x="85" y="840"/>
                  </a:lnTo>
                  <a:lnTo>
                    <a:pt x="129" y="819"/>
                  </a:lnTo>
                  <a:lnTo>
                    <a:pt x="164" y="782"/>
                  </a:lnTo>
                  <a:lnTo>
                    <a:pt x="174" y="730"/>
                  </a:lnTo>
                  <a:lnTo>
                    <a:pt x="174" y="709"/>
                  </a:lnTo>
                  <a:lnTo>
                    <a:pt x="164" y="693"/>
                  </a:lnTo>
                  <a:lnTo>
                    <a:pt x="144" y="672"/>
                  </a:lnTo>
                  <a:lnTo>
                    <a:pt x="129" y="667"/>
                  </a:lnTo>
                  <a:lnTo>
                    <a:pt x="120" y="662"/>
                  </a:lnTo>
                  <a:lnTo>
                    <a:pt x="105" y="662"/>
                  </a:lnTo>
                  <a:lnTo>
                    <a:pt x="55" y="677"/>
                  </a:lnTo>
                  <a:lnTo>
                    <a:pt x="15" y="719"/>
                  </a:lnTo>
                  <a:lnTo>
                    <a:pt x="0" y="777"/>
                  </a:lnTo>
                  <a:lnTo>
                    <a:pt x="10" y="824"/>
                  </a:lnTo>
                  <a:lnTo>
                    <a:pt x="40" y="861"/>
                  </a:lnTo>
                  <a:lnTo>
                    <a:pt x="80" y="887"/>
                  </a:lnTo>
                  <a:lnTo>
                    <a:pt x="129" y="903"/>
                  </a:lnTo>
                  <a:lnTo>
                    <a:pt x="179" y="908"/>
                  </a:lnTo>
                  <a:lnTo>
                    <a:pt x="239" y="898"/>
                  </a:lnTo>
                  <a:lnTo>
                    <a:pt x="284" y="871"/>
                  </a:lnTo>
                  <a:lnTo>
                    <a:pt x="324" y="840"/>
                  </a:lnTo>
                  <a:lnTo>
                    <a:pt x="354" y="803"/>
                  </a:lnTo>
                  <a:lnTo>
                    <a:pt x="374" y="772"/>
                  </a:lnTo>
                  <a:lnTo>
                    <a:pt x="379" y="756"/>
                  </a:lnTo>
                  <a:lnTo>
                    <a:pt x="399" y="803"/>
                  </a:lnTo>
                  <a:lnTo>
                    <a:pt x="428" y="840"/>
                  </a:lnTo>
                  <a:lnTo>
                    <a:pt x="468" y="877"/>
                  </a:lnTo>
                  <a:lnTo>
                    <a:pt x="523" y="903"/>
                  </a:lnTo>
                  <a:lnTo>
                    <a:pt x="583" y="908"/>
                  </a:lnTo>
                  <a:lnTo>
                    <a:pt x="653" y="898"/>
                  </a:lnTo>
                  <a:lnTo>
                    <a:pt x="713" y="866"/>
                  </a:lnTo>
                  <a:lnTo>
                    <a:pt x="767" y="824"/>
                  </a:lnTo>
                  <a:lnTo>
                    <a:pt x="847" y="719"/>
                  </a:lnTo>
                  <a:lnTo>
                    <a:pt x="872" y="672"/>
                  </a:lnTo>
                  <a:lnTo>
                    <a:pt x="887" y="630"/>
                  </a:lnTo>
                  <a:lnTo>
                    <a:pt x="892" y="599"/>
                  </a:lnTo>
                  <a:lnTo>
                    <a:pt x="887" y="588"/>
                  </a:lnTo>
                  <a:lnTo>
                    <a:pt x="882" y="583"/>
                  </a:lnTo>
                  <a:lnTo>
                    <a:pt x="857" y="583"/>
                  </a:lnTo>
                  <a:lnTo>
                    <a:pt x="847" y="593"/>
                  </a:lnTo>
                  <a:lnTo>
                    <a:pt x="842" y="604"/>
                  </a:lnTo>
                  <a:lnTo>
                    <a:pt x="807" y="698"/>
                  </a:lnTo>
                  <a:lnTo>
                    <a:pt x="762" y="766"/>
                  </a:lnTo>
                  <a:lnTo>
                    <a:pt x="713" y="814"/>
                  </a:lnTo>
                  <a:lnTo>
                    <a:pt x="668" y="845"/>
                  </a:lnTo>
                  <a:lnTo>
                    <a:pt x="623" y="861"/>
                  </a:lnTo>
                  <a:lnTo>
                    <a:pt x="588" y="866"/>
                  </a:lnTo>
                  <a:lnTo>
                    <a:pt x="543" y="856"/>
                  </a:lnTo>
                  <a:lnTo>
                    <a:pt x="508" y="824"/>
                  </a:lnTo>
                  <a:lnTo>
                    <a:pt x="488" y="782"/>
                  </a:lnTo>
                  <a:lnTo>
                    <a:pt x="483" y="735"/>
                  </a:lnTo>
                  <a:lnTo>
                    <a:pt x="488" y="688"/>
                  </a:lnTo>
                  <a:lnTo>
                    <a:pt x="498" y="630"/>
                  </a:lnTo>
                  <a:lnTo>
                    <a:pt x="518" y="557"/>
                  </a:lnTo>
                  <a:lnTo>
                    <a:pt x="583" y="2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32" name="Freeform 12"/>
            <p:cNvSpPr>
              <a:spLocks/>
            </p:cNvSpPr>
            <p:nvPr/>
          </p:nvSpPr>
          <p:spPr bwMode="auto">
            <a:xfrm>
              <a:off x="12616" y="2243"/>
              <a:ext cx="588" cy="934"/>
            </a:xfrm>
            <a:custGeom>
              <a:avLst/>
              <a:gdLst/>
              <a:ahLst/>
              <a:cxnLst>
                <a:cxn ang="0">
                  <a:pos x="543" y="677"/>
                </a:cxn>
                <a:cxn ang="0">
                  <a:pos x="533" y="750"/>
                </a:cxn>
                <a:cxn ang="0">
                  <a:pos x="508" y="808"/>
                </a:cxn>
                <a:cxn ang="0">
                  <a:pos x="130" y="813"/>
                </a:cxn>
                <a:cxn ang="0">
                  <a:pos x="244" y="708"/>
                </a:cxn>
                <a:cxn ang="0">
                  <a:pos x="359" y="608"/>
                </a:cxn>
                <a:cxn ang="0">
                  <a:pos x="508" y="472"/>
                </a:cxn>
                <a:cxn ang="0">
                  <a:pos x="578" y="351"/>
                </a:cxn>
                <a:cxn ang="0">
                  <a:pos x="578" y="194"/>
                </a:cxn>
                <a:cxn ang="0">
                  <a:pos x="498" y="73"/>
                </a:cxn>
                <a:cxn ang="0">
                  <a:pos x="359" y="10"/>
                </a:cxn>
                <a:cxn ang="0">
                  <a:pos x="200" y="10"/>
                </a:cxn>
                <a:cxn ang="0">
                  <a:pos x="75" y="78"/>
                </a:cxn>
                <a:cxn ang="0">
                  <a:pos x="10" y="189"/>
                </a:cxn>
                <a:cxn ang="0">
                  <a:pos x="0" y="273"/>
                </a:cxn>
                <a:cxn ang="0">
                  <a:pos x="25" y="315"/>
                </a:cxn>
                <a:cxn ang="0">
                  <a:pos x="85" y="330"/>
                </a:cxn>
                <a:cxn ang="0">
                  <a:pos x="110" y="320"/>
                </a:cxn>
                <a:cxn ang="0">
                  <a:pos x="135" y="294"/>
                </a:cxn>
                <a:cxn ang="0">
                  <a:pos x="140" y="236"/>
                </a:cxn>
                <a:cxn ang="0">
                  <a:pos x="115" y="194"/>
                </a:cxn>
                <a:cxn ang="0">
                  <a:pos x="60" y="183"/>
                </a:cxn>
                <a:cxn ang="0">
                  <a:pos x="130" y="94"/>
                </a:cxn>
                <a:cxn ang="0">
                  <a:pos x="214" y="57"/>
                </a:cxn>
                <a:cxn ang="0">
                  <a:pos x="329" y="63"/>
                </a:cxn>
                <a:cxn ang="0">
                  <a:pos x="429" y="147"/>
                </a:cxn>
                <a:cxn ang="0">
                  <a:pos x="459" y="273"/>
                </a:cxn>
                <a:cxn ang="0">
                  <a:pos x="429" y="409"/>
                </a:cxn>
                <a:cxn ang="0">
                  <a:pos x="364" y="509"/>
                </a:cxn>
                <a:cxn ang="0">
                  <a:pos x="15" y="881"/>
                </a:cxn>
                <a:cxn ang="0">
                  <a:pos x="5" y="892"/>
                </a:cxn>
                <a:cxn ang="0">
                  <a:pos x="0" y="934"/>
                </a:cxn>
                <a:cxn ang="0">
                  <a:pos x="588" y="677"/>
                </a:cxn>
              </a:cxnLst>
              <a:rect l="0" t="0" r="r" b="b"/>
              <a:pathLst>
                <a:path w="588" h="934">
                  <a:moveTo>
                    <a:pt x="588" y="677"/>
                  </a:moveTo>
                  <a:lnTo>
                    <a:pt x="543" y="677"/>
                  </a:lnTo>
                  <a:lnTo>
                    <a:pt x="538" y="708"/>
                  </a:lnTo>
                  <a:lnTo>
                    <a:pt x="533" y="750"/>
                  </a:lnTo>
                  <a:lnTo>
                    <a:pt x="523" y="787"/>
                  </a:lnTo>
                  <a:lnTo>
                    <a:pt x="508" y="808"/>
                  </a:lnTo>
                  <a:lnTo>
                    <a:pt x="489" y="813"/>
                  </a:lnTo>
                  <a:lnTo>
                    <a:pt x="130" y="813"/>
                  </a:lnTo>
                  <a:lnTo>
                    <a:pt x="195" y="755"/>
                  </a:lnTo>
                  <a:lnTo>
                    <a:pt x="244" y="708"/>
                  </a:lnTo>
                  <a:lnTo>
                    <a:pt x="289" y="671"/>
                  </a:lnTo>
                  <a:lnTo>
                    <a:pt x="359" y="608"/>
                  </a:lnTo>
                  <a:lnTo>
                    <a:pt x="459" y="530"/>
                  </a:lnTo>
                  <a:lnTo>
                    <a:pt x="508" y="472"/>
                  </a:lnTo>
                  <a:lnTo>
                    <a:pt x="548" y="414"/>
                  </a:lnTo>
                  <a:lnTo>
                    <a:pt x="578" y="351"/>
                  </a:lnTo>
                  <a:lnTo>
                    <a:pt x="588" y="273"/>
                  </a:lnTo>
                  <a:lnTo>
                    <a:pt x="578" y="194"/>
                  </a:lnTo>
                  <a:lnTo>
                    <a:pt x="543" y="126"/>
                  </a:lnTo>
                  <a:lnTo>
                    <a:pt x="498" y="73"/>
                  </a:lnTo>
                  <a:lnTo>
                    <a:pt x="434" y="36"/>
                  </a:lnTo>
                  <a:lnTo>
                    <a:pt x="359" y="10"/>
                  </a:lnTo>
                  <a:lnTo>
                    <a:pt x="279" y="0"/>
                  </a:lnTo>
                  <a:lnTo>
                    <a:pt x="200" y="10"/>
                  </a:lnTo>
                  <a:lnTo>
                    <a:pt x="130" y="36"/>
                  </a:lnTo>
                  <a:lnTo>
                    <a:pt x="75" y="78"/>
                  </a:lnTo>
                  <a:lnTo>
                    <a:pt x="35" y="131"/>
                  </a:lnTo>
                  <a:lnTo>
                    <a:pt x="10" y="189"/>
                  </a:lnTo>
                  <a:lnTo>
                    <a:pt x="0" y="252"/>
                  </a:lnTo>
                  <a:lnTo>
                    <a:pt x="0" y="273"/>
                  </a:lnTo>
                  <a:lnTo>
                    <a:pt x="5" y="294"/>
                  </a:lnTo>
                  <a:lnTo>
                    <a:pt x="25" y="315"/>
                  </a:lnTo>
                  <a:lnTo>
                    <a:pt x="55" y="330"/>
                  </a:lnTo>
                  <a:lnTo>
                    <a:pt x="85" y="330"/>
                  </a:lnTo>
                  <a:lnTo>
                    <a:pt x="100" y="325"/>
                  </a:lnTo>
                  <a:lnTo>
                    <a:pt x="110" y="320"/>
                  </a:lnTo>
                  <a:lnTo>
                    <a:pt x="125" y="309"/>
                  </a:lnTo>
                  <a:lnTo>
                    <a:pt x="135" y="294"/>
                  </a:lnTo>
                  <a:lnTo>
                    <a:pt x="140" y="278"/>
                  </a:lnTo>
                  <a:lnTo>
                    <a:pt x="140" y="236"/>
                  </a:lnTo>
                  <a:lnTo>
                    <a:pt x="125" y="204"/>
                  </a:lnTo>
                  <a:lnTo>
                    <a:pt x="115" y="194"/>
                  </a:lnTo>
                  <a:lnTo>
                    <a:pt x="85" y="183"/>
                  </a:lnTo>
                  <a:lnTo>
                    <a:pt x="60" y="183"/>
                  </a:lnTo>
                  <a:lnTo>
                    <a:pt x="90" y="131"/>
                  </a:lnTo>
                  <a:lnTo>
                    <a:pt x="130" y="94"/>
                  </a:lnTo>
                  <a:lnTo>
                    <a:pt x="175" y="68"/>
                  </a:lnTo>
                  <a:lnTo>
                    <a:pt x="214" y="57"/>
                  </a:lnTo>
                  <a:lnTo>
                    <a:pt x="259" y="52"/>
                  </a:lnTo>
                  <a:lnTo>
                    <a:pt x="329" y="63"/>
                  </a:lnTo>
                  <a:lnTo>
                    <a:pt x="384" y="99"/>
                  </a:lnTo>
                  <a:lnTo>
                    <a:pt x="429" y="147"/>
                  </a:lnTo>
                  <a:lnTo>
                    <a:pt x="454" y="210"/>
                  </a:lnTo>
                  <a:lnTo>
                    <a:pt x="459" y="273"/>
                  </a:lnTo>
                  <a:lnTo>
                    <a:pt x="449" y="346"/>
                  </a:lnTo>
                  <a:lnTo>
                    <a:pt x="429" y="409"/>
                  </a:lnTo>
                  <a:lnTo>
                    <a:pt x="399" y="462"/>
                  </a:lnTo>
                  <a:lnTo>
                    <a:pt x="364" y="509"/>
                  </a:lnTo>
                  <a:lnTo>
                    <a:pt x="334" y="545"/>
                  </a:lnTo>
                  <a:lnTo>
                    <a:pt x="15" y="881"/>
                  </a:lnTo>
                  <a:lnTo>
                    <a:pt x="5" y="887"/>
                  </a:lnTo>
                  <a:lnTo>
                    <a:pt x="5" y="892"/>
                  </a:lnTo>
                  <a:lnTo>
                    <a:pt x="0" y="902"/>
                  </a:lnTo>
                  <a:lnTo>
                    <a:pt x="0" y="934"/>
                  </a:lnTo>
                  <a:lnTo>
                    <a:pt x="548" y="934"/>
                  </a:lnTo>
                  <a:lnTo>
                    <a:pt x="588" y="67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33" name="Freeform 13"/>
            <p:cNvSpPr>
              <a:spLocks/>
            </p:cNvSpPr>
            <p:nvPr/>
          </p:nvSpPr>
          <p:spPr bwMode="auto">
            <a:xfrm>
              <a:off x="13568" y="2673"/>
              <a:ext cx="224" cy="603"/>
            </a:xfrm>
            <a:custGeom>
              <a:avLst/>
              <a:gdLst/>
              <a:ahLst/>
              <a:cxnLst>
                <a:cxn ang="0">
                  <a:pos x="224" y="215"/>
                </a:cxn>
                <a:cxn ang="0">
                  <a:pos x="214" y="126"/>
                </a:cxn>
                <a:cxn ang="0">
                  <a:pos x="189" y="58"/>
                </a:cxn>
                <a:cxn ang="0">
                  <a:pos x="149" y="16"/>
                </a:cxn>
                <a:cxn ang="0">
                  <a:pos x="100" y="0"/>
                </a:cxn>
                <a:cxn ang="0">
                  <a:pos x="60" y="11"/>
                </a:cxn>
                <a:cxn ang="0">
                  <a:pos x="25" y="37"/>
                </a:cxn>
                <a:cxn ang="0">
                  <a:pos x="5" y="68"/>
                </a:cxn>
                <a:cxn ang="0">
                  <a:pos x="0" y="110"/>
                </a:cxn>
                <a:cxn ang="0">
                  <a:pos x="5" y="147"/>
                </a:cxn>
                <a:cxn ang="0">
                  <a:pos x="25" y="184"/>
                </a:cxn>
                <a:cxn ang="0">
                  <a:pos x="60" y="205"/>
                </a:cxn>
                <a:cxn ang="0">
                  <a:pos x="100" y="215"/>
                </a:cxn>
                <a:cxn ang="0">
                  <a:pos x="120" y="215"/>
                </a:cxn>
                <a:cxn ang="0">
                  <a:pos x="135" y="210"/>
                </a:cxn>
                <a:cxn ang="0">
                  <a:pos x="149" y="199"/>
                </a:cxn>
                <a:cxn ang="0">
                  <a:pos x="169" y="189"/>
                </a:cxn>
                <a:cxn ang="0">
                  <a:pos x="174" y="184"/>
                </a:cxn>
                <a:cxn ang="0">
                  <a:pos x="179" y="184"/>
                </a:cxn>
                <a:cxn ang="0">
                  <a:pos x="179" y="215"/>
                </a:cxn>
                <a:cxn ang="0">
                  <a:pos x="169" y="320"/>
                </a:cxn>
                <a:cxn ang="0">
                  <a:pos x="139" y="409"/>
                </a:cxn>
                <a:cxn ang="0">
                  <a:pos x="100" y="488"/>
                </a:cxn>
                <a:cxn ang="0">
                  <a:pos x="50" y="546"/>
                </a:cxn>
                <a:cxn ang="0">
                  <a:pos x="40" y="556"/>
                </a:cxn>
                <a:cxn ang="0">
                  <a:pos x="35" y="567"/>
                </a:cxn>
                <a:cxn ang="0">
                  <a:pos x="30" y="572"/>
                </a:cxn>
                <a:cxn ang="0">
                  <a:pos x="30" y="582"/>
                </a:cxn>
                <a:cxn ang="0">
                  <a:pos x="35" y="593"/>
                </a:cxn>
                <a:cxn ang="0">
                  <a:pos x="40" y="598"/>
                </a:cxn>
                <a:cxn ang="0">
                  <a:pos x="50" y="603"/>
                </a:cxn>
                <a:cxn ang="0">
                  <a:pos x="65" y="593"/>
                </a:cxn>
                <a:cxn ang="0">
                  <a:pos x="95" y="567"/>
                </a:cxn>
                <a:cxn ang="0">
                  <a:pos x="125" y="525"/>
                </a:cxn>
                <a:cxn ang="0">
                  <a:pos x="159" y="467"/>
                </a:cxn>
                <a:cxn ang="0">
                  <a:pos x="189" y="394"/>
                </a:cxn>
                <a:cxn ang="0">
                  <a:pos x="214" y="310"/>
                </a:cxn>
                <a:cxn ang="0">
                  <a:pos x="224" y="215"/>
                </a:cxn>
              </a:cxnLst>
              <a:rect l="0" t="0" r="r" b="b"/>
              <a:pathLst>
                <a:path w="224" h="603">
                  <a:moveTo>
                    <a:pt x="224" y="215"/>
                  </a:moveTo>
                  <a:lnTo>
                    <a:pt x="214" y="126"/>
                  </a:lnTo>
                  <a:lnTo>
                    <a:pt x="189" y="58"/>
                  </a:lnTo>
                  <a:lnTo>
                    <a:pt x="149" y="16"/>
                  </a:lnTo>
                  <a:lnTo>
                    <a:pt x="100" y="0"/>
                  </a:lnTo>
                  <a:lnTo>
                    <a:pt x="60" y="11"/>
                  </a:lnTo>
                  <a:lnTo>
                    <a:pt x="25" y="37"/>
                  </a:lnTo>
                  <a:lnTo>
                    <a:pt x="5" y="68"/>
                  </a:lnTo>
                  <a:lnTo>
                    <a:pt x="0" y="110"/>
                  </a:lnTo>
                  <a:lnTo>
                    <a:pt x="5" y="147"/>
                  </a:lnTo>
                  <a:lnTo>
                    <a:pt x="25" y="184"/>
                  </a:lnTo>
                  <a:lnTo>
                    <a:pt x="60" y="205"/>
                  </a:lnTo>
                  <a:lnTo>
                    <a:pt x="100" y="215"/>
                  </a:lnTo>
                  <a:lnTo>
                    <a:pt x="120" y="215"/>
                  </a:lnTo>
                  <a:lnTo>
                    <a:pt x="135" y="210"/>
                  </a:lnTo>
                  <a:lnTo>
                    <a:pt x="149" y="199"/>
                  </a:lnTo>
                  <a:lnTo>
                    <a:pt x="169" y="189"/>
                  </a:lnTo>
                  <a:lnTo>
                    <a:pt x="174" y="184"/>
                  </a:lnTo>
                  <a:lnTo>
                    <a:pt x="179" y="184"/>
                  </a:lnTo>
                  <a:lnTo>
                    <a:pt x="179" y="215"/>
                  </a:lnTo>
                  <a:lnTo>
                    <a:pt x="169" y="320"/>
                  </a:lnTo>
                  <a:lnTo>
                    <a:pt x="139" y="409"/>
                  </a:lnTo>
                  <a:lnTo>
                    <a:pt x="100" y="488"/>
                  </a:lnTo>
                  <a:lnTo>
                    <a:pt x="50" y="546"/>
                  </a:lnTo>
                  <a:lnTo>
                    <a:pt x="40" y="556"/>
                  </a:lnTo>
                  <a:lnTo>
                    <a:pt x="35" y="567"/>
                  </a:lnTo>
                  <a:lnTo>
                    <a:pt x="30" y="572"/>
                  </a:lnTo>
                  <a:lnTo>
                    <a:pt x="30" y="582"/>
                  </a:lnTo>
                  <a:lnTo>
                    <a:pt x="35" y="593"/>
                  </a:lnTo>
                  <a:lnTo>
                    <a:pt x="40" y="598"/>
                  </a:lnTo>
                  <a:lnTo>
                    <a:pt x="50" y="603"/>
                  </a:lnTo>
                  <a:lnTo>
                    <a:pt x="65" y="593"/>
                  </a:lnTo>
                  <a:lnTo>
                    <a:pt x="95" y="567"/>
                  </a:lnTo>
                  <a:lnTo>
                    <a:pt x="125" y="525"/>
                  </a:lnTo>
                  <a:lnTo>
                    <a:pt x="159" y="467"/>
                  </a:lnTo>
                  <a:lnTo>
                    <a:pt x="189" y="394"/>
                  </a:lnTo>
                  <a:lnTo>
                    <a:pt x="214" y="310"/>
                  </a:lnTo>
                  <a:lnTo>
                    <a:pt x="224" y="2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34" name="Freeform 14"/>
            <p:cNvSpPr>
              <a:spLocks/>
            </p:cNvSpPr>
            <p:nvPr/>
          </p:nvSpPr>
          <p:spPr bwMode="auto">
            <a:xfrm>
              <a:off x="14415" y="2673"/>
              <a:ext cx="199" cy="215"/>
            </a:xfrm>
            <a:custGeom>
              <a:avLst/>
              <a:gdLst/>
              <a:ahLst/>
              <a:cxnLst>
                <a:cxn ang="0">
                  <a:pos x="199" y="110"/>
                </a:cxn>
                <a:cxn ang="0">
                  <a:pos x="184" y="58"/>
                </a:cxn>
                <a:cxn ang="0">
                  <a:pos x="150" y="16"/>
                </a:cxn>
                <a:cxn ang="0">
                  <a:pos x="100" y="0"/>
                </a:cxn>
                <a:cxn ang="0">
                  <a:pos x="50" y="16"/>
                </a:cxn>
                <a:cxn ang="0">
                  <a:pos x="15" y="58"/>
                </a:cxn>
                <a:cxn ang="0">
                  <a:pos x="0" y="110"/>
                </a:cxn>
                <a:cxn ang="0">
                  <a:pos x="15" y="163"/>
                </a:cxn>
                <a:cxn ang="0">
                  <a:pos x="50" y="199"/>
                </a:cxn>
                <a:cxn ang="0">
                  <a:pos x="100" y="215"/>
                </a:cxn>
                <a:cxn ang="0">
                  <a:pos x="150" y="199"/>
                </a:cxn>
                <a:cxn ang="0">
                  <a:pos x="189" y="163"/>
                </a:cxn>
                <a:cxn ang="0">
                  <a:pos x="199" y="110"/>
                </a:cxn>
              </a:cxnLst>
              <a:rect l="0" t="0" r="r" b="b"/>
              <a:pathLst>
                <a:path w="199" h="215">
                  <a:moveTo>
                    <a:pt x="199" y="110"/>
                  </a:moveTo>
                  <a:lnTo>
                    <a:pt x="184" y="58"/>
                  </a:lnTo>
                  <a:lnTo>
                    <a:pt x="150" y="16"/>
                  </a:lnTo>
                  <a:lnTo>
                    <a:pt x="100" y="0"/>
                  </a:lnTo>
                  <a:lnTo>
                    <a:pt x="50" y="16"/>
                  </a:lnTo>
                  <a:lnTo>
                    <a:pt x="15" y="58"/>
                  </a:lnTo>
                  <a:lnTo>
                    <a:pt x="0" y="110"/>
                  </a:lnTo>
                  <a:lnTo>
                    <a:pt x="15" y="163"/>
                  </a:lnTo>
                  <a:lnTo>
                    <a:pt x="50" y="199"/>
                  </a:lnTo>
                  <a:lnTo>
                    <a:pt x="100" y="215"/>
                  </a:lnTo>
                  <a:lnTo>
                    <a:pt x="150" y="199"/>
                  </a:lnTo>
                  <a:lnTo>
                    <a:pt x="189" y="163"/>
                  </a:lnTo>
                  <a:lnTo>
                    <a:pt x="19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35" name="Freeform 15"/>
            <p:cNvSpPr>
              <a:spLocks/>
            </p:cNvSpPr>
            <p:nvPr/>
          </p:nvSpPr>
          <p:spPr bwMode="auto">
            <a:xfrm>
              <a:off x="15262" y="2673"/>
              <a:ext cx="200" cy="215"/>
            </a:xfrm>
            <a:custGeom>
              <a:avLst/>
              <a:gdLst/>
              <a:ahLst/>
              <a:cxnLst>
                <a:cxn ang="0">
                  <a:pos x="200" y="110"/>
                </a:cxn>
                <a:cxn ang="0">
                  <a:pos x="185" y="58"/>
                </a:cxn>
                <a:cxn ang="0">
                  <a:pos x="150" y="16"/>
                </a:cxn>
                <a:cxn ang="0">
                  <a:pos x="100" y="0"/>
                </a:cxn>
                <a:cxn ang="0">
                  <a:pos x="50" y="16"/>
                </a:cxn>
                <a:cxn ang="0">
                  <a:pos x="15" y="58"/>
                </a:cxn>
                <a:cxn ang="0">
                  <a:pos x="0" y="110"/>
                </a:cxn>
                <a:cxn ang="0">
                  <a:pos x="15" y="163"/>
                </a:cxn>
                <a:cxn ang="0">
                  <a:pos x="50" y="199"/>
                </a:cxn>
                <a:cxn ang="0">
                  <a:pos x="100" y="215"/>
                </a:cxn>
                <a:cxn ang="0">
                  <a:pos x="150" y="199"/>
                </a:cxn>
                <a:cxn ang="0">
                  <a:pos x="190" y="163"/>
                </a:cxn>
                <a:cxn ang="0">
                  <a:pos x="200" y="110"/>
                </a:cxn>
              </a:cxnLst>
              <a:rect l="0" t="0" r="r" b="b"/>
              <a:pathLst>
                <a:path w="200" h="215">
                  <a:moveTo>
                    <a:pt x="200" y="110"/>
                  </a:moveTo>
                  <a:lnTo>
                    <a:pt x="185" y="58"/>
                  </a:lnTo>
                  <a:lnTo>
                    <a:pt x="150" y="16"/>
                  </a:lnTo>
                  <a:lnTo>
                    <a:pt x="100" y="0"/>
                  </a:lnTo>
                  <a:lnTo>
                    <a:pt x="50" y="16"/>
                  </a:lnTo>
                  <a:lnTo>
                    <a:pt x="15" y="58"/>
                  </a:lnTo>
                  <a:lnTo>
                    <a:pt x="0" y="110"/>
                  </a:lnTo>
                  <a:lnTo>
                    <a:pt x="15" y="163"/>
                  </a:lnTo>
                  <a:lnTo>
                    <a:pt x="50" y="199"/>
                  </a:lnTo>
                  <a:lnTo>
                    <a:pt x="100" y="215"/>
                  </a:lnTo>
                  <a:lnTo>
                    <a:pt x="150" y="199"/>
                  </a:lnTo>
                  <a:lnTo>
                    <a:pt x="190" y="163"/>
                  </a:lnTo>
                  <a:lnTo>
                    <a:pt x="200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36" name="Freeform 16"/>
            <p:cNvSpPr>
              <a:spLocks/>
            </p:cNvSpPr>
            <p:nvPr/>
          </p:nvSpPr>
          <p:spPr bwMode="auto">
            <a:xfrm>
              <a:off x="16109" y="2673"/>
              <a:ext cx="200" cy="215"/>
            </a:xfrm>
            <a:custGeom>
              <a:avLst/>
              <a:gdLst/>
              <a:ahLst/>
              <a:cxnLst>
                <a:cxn ang="0">
                  <a:pos x="200" y="110"/>
                </a:cxn>
                <a:cxn ang="0">
                  <a:pos x="185" y="58"/>
                </a:cxn>
                <a:cxn ang="0">
                  <a:pos x="150" y="16"/>
                </a:cxn>
                <a:cxn ang="0">
                  <a:pos x="100" y="0"/>
                </a:cxn>
                <a:cxn ang="0">
                  <a:pos x="50" y="16"/>
                </a:cxn>
                <a:cxn ang="0">
                  <a:pos x="15" y="58"/>
                </a:cxn>
                <a:cxn ang="0">
                  <a:pos x="0" y="110"/>
                </a:cxn>
                <a:cxn ang="0">
                  <a:pos x="15" y="163"/>
                </a:cxn>
                <a:cxn ang="0">
                  <a:pos x="50" y="199"/>
                </a:cxn>
                <a:cxn ang="0">
                  <a:pos x="100" y="215"/>
                </a:cxn>
                <a:cxn ang="0">
                  <a:pos x="150" y="199"/>
                </a:cxn>
                <a:cxn ang="0">
                  <a:pos x="190" y="163"/>
                </a:cxn>
                <a:cxn ang="0">
                  <a:pos x="200" y="110"/>
                </a:cxn>
              </a:cxnLst>
              <a:rect l="0" t="0" r="r" b="b"/>
              <a:pathLst>
                <a:path w="200" h="215">
                  <a:moveTo>
                    <a:pt x="200" y="110"/>
                  </a:moveTo>
                  <a:lnTo>
                    <a:pt x="185" y="58"/>
                  </a:lnTo>
                  <a:lnTo>
                    <a:pt x="150" y="16"/>
                  </a:lnTo>
                  <a:lnTo>
                    <a:pt x="100" y="0"/>
                  </a:lnTo>
                  <a:lnTo>
                    <a:pt x="50" y="16"/>
                  </a:lnTo>
                  <a:lnTo>
                    <a:pt x="15" y="58"/>
                  </a:lnTo>
                  <a:lnTo>
                    <a:pt x="0" y="110"/>
                  </a:lnTo>
                  <a:lnTo>
                    <a:pt x="15" y="163"/>
                  </a:lnTo>
                  <a:lnTo>
                    <a:pt x="50" y="199"/>
                  </a:lnTo>
                  <a:lnTo>
                    <a:pt x="100" y="215"/>
                  </a:lnTo>
                  <a:lnTo>
                    <a:pt x="150" y="199"/>
                  </a:lnTo>
                  <a:lnTo>
                    <a:pt x="190" y="163"/>
                  </a:lnTo>
                  <a:lnTo>
                    <a:pt x="200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37" name="Freeform 17"/>
            <p:cNvSpPr>
              <a:spLocks/>
            </p:cNvSpPr>
            <p:nvPr/>
          </p:nvSpPr>
          <p:spPr bwMode="auto">
            <a:xfrm>
              <a:off x="16957" y="2673"/>
              <a:ext cx="224" cy="603"/>
            </a:xfrm>
            <a:custGeom>
              <a:avLst/>
              <a:gdLst/>
              <a:ahLst/>
              <a:cxnLst>
                <a:cxn ang="0">
                  <a:pos x="224" y="215"/>
                </a:cxn>
                <a:cxn ang="0">
                  <a:pos x="214" y="126"/>
                </a:cxn>
                <a:cxn ang="0">
                  <a:pos x="189" y="58"/>
                </a:cxn>
                <a:cxn ang="0">
                  <a:pos x="149" y="16"/>
                </a:cxn>
                <a:cxn ang="0">
                  <a:pos x="99" y="0"/>
                </a:cxn>
                <a:cxn ang="0">
                  <a:pos x="59" y="11"/>
                </a:cxn>
                <a:cxn ang="0">
                  <a:pos x="24" y="37"/>
                </a:cxn>
                <a:cxn ang="0">
                  <a:pos x="4" y="68"/>
                </a:cxn>
                <a:cxn ang="0">
                  <a:pos x="0" y="110"/>
                </a:cxn>
                <a:cxn ang="0">
                  <a:pos x="4" y="147"/>
                </a:cxn>
                <a:cxn ang="0">
                  <a:pos x="24" y="184"/>
                </a:cxn>
                <a:cxn ang="0">
                  <a:pos x="59" y="205"/>
                </a:cxn>
                <a:cxn ang="0">
                  <a:pos x="99" y="215"/>
                </a:cxn>
                <a:cxn ang="0">
                  <a:pos x="119" y="215"/>
                </a:cxn>
                <a:cxn ang="0">
                  <a:pos x="134" y="210"/>
                </a:cxn>
                <a:cxn ang="0">
                  <a:pos x="149" y="199"/>
                </a:cxn>
                <a:cxn ang="0">
                  <a:pos x="169" y="189"/>
                </a:cxn>
                <a:cxn ang="0">
                  <a:pos x="174" y="184"/>
                </a:cxn>
                <a:cxn ang="0">
                  <a:pos x="179" y="184"/>
                </a:cxn>
                <a:cxn ang="0">
                  <a:pos x="179" y="215"/>
                </a:cxn>
                <a:cxn ang="0">
                  <a:pos x="169" y="320"/>
                </a:cxn>
                <a:cxn ang="0">
                  <a:pos x="139" y="409"/>
                </a:cxn>
                <a:cxn ang="0">
                  <a:pos x="99" y="488"/>
                </a:cxn>
                <a:cxn ang="0">
                  <a:pos x="49" y="546"/>
                </a:cxn>
                <a:cxn ang="0">
                  <a:pos x="39" y="556"/>
                </a:cxn>
                <a:cxn ang="0">
                  <a:pos x="34" y="567"/>
                </a:cxn>
                <a:cxn ang="0">
                  <a:pos x="29" y="572"/>
                </a:cxn>
                <a:cxn ang="0">
                  <a:pos x="29" y="582"/>
                </a:cxn>
                <a:cxn ang="0">
                  <a:pos x="34" y="593"/>
                </a:cxn>
                <a:cxn ang="0">
                  <a:pos x="39" y="598"/>
                </a:cxn>
                <a:cxn ang="0">
                  <a:pos x="49" y="603"/>
                </a:cxn>
                <a:cxn ang="0">
                  <a:pos x="64" y="593"/>
                </a:cxn>
                <a:cxn ang="0">
                  <a:pos x="94" y="567"/>
                </a:cxn>
                <a:cxn ang="0">
                  <a:pos x="124" y="525"/>
                </a:cxn>
                <a:cxn ang="0">
                  <a:pos x="159" y="467"/>
                </a:cxn>
                <a:cxn ang="0">
                  <a:pos x="189" y="394"/>
                </a:cxn>
                <a:cxn ang="0">
                  <a:pos x="214" y="310"/>
                </a:cxn>
                <a:cxn ang="0">
                  <a:pos x="224" y="215"/>
                </a:cxn>
              </a:cxnLst>
              <a:rect l="0" t="0" r="r" b="b"/>
              <a:pathLst>
                <a:path w="224" h="603">
                  <a:moveTo>
                    <a:pt x="224" y="215"/>
                  </a:moveTo>
                  <a:lnTo>
                    <a:pt x="214" y="126"/>
                  </a:lnTo>
                  <a:lnTo>
                    <a:pt x="189" y="58"/>
                  </a:lnTo>
                  <a:lnTo>
                    <a:pt x="149" y="16"/>
                  </a:lnTo>
                  <a:lnTo>
                    <a:pt x="99" y="0"/>
                  </a:lnTo>
                  <a:lnTo>
                    <a:pt x="59" y="11"/>
                  </a:lnTo>
                  <a:lnTo>
                    <a:pt x="24" y="37"/>
                  </a:lnTo>
                  <a:lnTo>
                    <a:pt x="4" y="68"/>
                  </a:lnTo>
                  <a:lnTo>
                    <a:pt x="0" y="110"/>
                  </a:lnTo>
                  <a:lnTo>
                    <a:pt x="4" y="147"/>
                  </a:lnTo>
                  <a:lnTo>
                    <a:pt x="24" y="184"/>
                  </a:lnTo>
                  <a:lnTo>
                    <a:pt x="59" y="205"/>
                  </a:lnTo>
                  <a:lnTo>
                    <a:pt x="99" y="215"/>
                  </a:lnTo>
                  <a:lnTo>
                    <a:pt x="119" y="215"/>
                  </a:lnTo>
                  <a:lnTo>
                    <a:pt x="134" y="210"/>
                  </a:lnTo>
                  <a:lnTo>
                    <a:pt x="149" y="199"/>
                  </a:lnTo>
                  <a:lnTo>
                    <a:pt x="169" y="189"/>
                  </a:lnTo>
                  <a:lnTo>
                    <a:pt x="174" y="184"/>
                  </a:lnTo>
                  <a:lnTo>
                    <a:pt x="179" y="184"/>
                  </a:lnTo>
                  <a:lnTo>
                    <a:pt x="179" y="215"/>
                  </a:lnTo>
                  <a:lnTo>
                    <a:pt x="169" y="320"/>
                  </a:lnTo>
                  <a:lnTo>
                    <a:pt x="139" y="409"/>
                  </a:lnTo>
                  <a:lnTo>
                    <a:pt x="99" y="488"/>
                  </a:lnTo>
                  <a:lnTo>
                    <a:pt x="49" y="546"/>
                  </a:lnTo>
                  <a:lnTo>
                    <a:pt x="39" y="556"/>
                  </a:lnTo>
                  <a:lnTo>
                    <a:pt x="34" y="567"/>
                  </a:lnTo>
                  <a:lnTo>
                    <a:pt x="29" y="572"/>
                  </a:lnTo>
                  <a:lnTo>
                    <a:pt x="29" y="582"/>
                  </a:lnTo>
                  <a:lnTo>
                    <a:pt x="34" y="593"/>
                  </a:lnTo>
                  <a:lnTo>
                    <a:pt x="39" y="598"/>
                  </a:lnTo>
                  <a:lnTo>
                    <a:pt x="49" y="603"/>
                  </a:lnTo>
                  <a:lnTo>
                    <a:pt x="64" y="593"/>
                  </a:lnTo>
                  <a:lnTo>
                    <a:pt x="94" y="567"/>
                  </a:lnTo>
                  <a:lnTo>
                    <a:pt x="124" y="525"/>
                  </a:lnTo>
                  <a:lnTo>
                    <a:pt x="159" y="467"/>
                  </a:lnTo>
                  <a:lnTo>
                    <a:pt x="189" y="394"/>
                  </a:lnTo>
                  <a:lnTo>
                    <a:pt x="214" y="310"/>
                  </a:lnTo>
                  <a:lnTo>
                    <a:pt x="224" y="2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38" name="Freeform 18"/>
            <p:cNvSpPr>
              <a:spLocks/>
            </p:cNvSpPr>
            <p:nvPr/>
          </p:nvSpPr>
          <p:spPr bwMode="auto">
            <a:xfrm>
              <a:off x="17694" y="2001"/>
              <a:ext cx="947" cy="908"/>
            </a:xfrm>
            <a:custGeom>
              <a:avLst/>
              <a:gdLst/>
              <a:ahLst/>
              <a:cxnLst>
                <a:cxn ang="0">
                  <a:pos x="618" y="168"/>
                </a:cxn>
                <a:cxn ang="0">
                  <a:pos x="718" y="53"/>
                </a:cxn>
                <a:cxn ang="0">
                  <a:pos x="827" y="53"/>
                </a:cxn>
                <a:cxn ang="0">
                  <a:pos x="787" y="132"/>
                </a:cxn>
                <a:cxn ang="0">
                  <a:pos x="777" y="205"/>
                </a:cxn>
                <a:cxn ang="0">
                  <a:pos x="827" y="247"/>
                </a:cxn>
                <a:cxn ang="0">
                  <a:pos x="912" y="221"/>
                </a:cxn>
                <a:cxn ang="0">
                  <a:pos x="937" y="84"/>
                </a:cxn>
                <a:cxn ang="0">
                  <a:pos x="847" y="11"/>
                </a:cxn>
                <a:cxn ang="0">
                  <a:pos x="713" y="11"/>
                </a:cxn>
                <a:cxn ang="0">
                  <a:pos x="593" y="121"/>
                </a:cxn>
                <a:cxn ang="0">
                  <a:pos x="493" y="42"/>
                </a:cxn>
                <a:cxn ang="0">
                  <a:pos x="364" y="0"/>
                </a:cxn>
                <a:cxn ang="0">
                  <a:pos x="179" y="84"/>
                </a:cxn>
                <a:cxn ang="0">
                  <a:pos x="80" y="242"/>
                </a:cxn>
                <a:cxn ang="0">
                  <a:pos x="60" y="320"/>
                </a:cxn>
                <a:cxn ang="0">
                  <a:pos x="105" y="320"/>
                </a:cxn>
                <a:cxn ang="0">
                  <a:pos x="189" y="147"/>
                </a:cxn>
                <a:cxn ang="0">
                  <a:pos x="324" y="48"/>
                </a:cxn>
                <a:cxn ang="0">
                  <a:pos x="414" y="58"/>
                </a:cxn>
                <a:cxn ang="0">
                  <a:pos x="463" y="179"/>
                </a:cxn>
                <a:cxn ang="0">
                  <a:pos x="439" y="336"/>
                </a:cxn>
                <a:cxn ang="0">
                  <a:pos x="364" y="656"/>
                </a:cxn>
                <a:cxn ang="0">
                  <a:pos x="239" y="850"/>
                </a:cxn>
                <a:cxn ang="0">
                  <a:pos x="125" y="856"/>
                </a:cxn>
                <a:cxn ang="0">
                  <a:pos x="164" y="782"/>
                </a:cxn>
                <a:cxn ang="0">
                  <a:pos x="164" y="693"/>
                </a:cxn>
                <a:cxn ang="0">
                  <a:pos x="120" y="662"/>
                </a:cxn>
                <a:cxn ang="0">
                  <a:pos x="15" y="719"/>
                </a:cxn>
                <a:cxn ang="0">
                  <a:pos x="40" y="861"/>
                </a:cxn>
                <a:cxn ang="0">
                  <a:pos x="179" y="908"/>
                </a:cxn>
                <a:cxn ang="0">
                  <a:pos x="324" y="840"/>
                </a:cxn>
                <a:cxn ang="0">
                  <a:pos x="379" y="756"/>
                </a:cxn>
                <a:cxn ang="0">
                  <a:pos x="468" y="877"/>
                </a:cxn>
                <a:cxn ang="0">
                  <a:pos x="653" y="898"/>
                </a:cxn>
                <a:cxn ang="0">
                  <a:pos x="812" y="772"/>
                </a:cxn>
                <a:cxn ang="0">
                  <a:pos x="887" y="630"/>
                </a:cxn>
                <a:cxn ang="0">
                  <a:pos x="882" y="583"/>
                </a:cxn>
                <a:cxn ang="0">
                  <a:pos x="842" y="604"/>
                </a:cxn>
                <a:cxn ang="0">
                  <a:pos x="713" y="814"/>
                </a:cxn>
                <a:cxn ang="0">
                  <a:pos x="588" y="866"/>
                </a:cxn>
                <a:cxn ang="0">
                  <a:pos x="488" y="782"/>
                </a:cxn>
                <a:cxn ang="0">
                  <a:pos x="498" y="630"/>
                </a:cxn>
              </a:cxnLst>
              <a:rect l="0" t="0" r="r" b="b"/>
              <a:pathLst>
                <a:path w="947" h="908">
                  <a:moveTo>
                    <a:pt x="583" y="284"/>
                  </a:moveTo>
                  <a:lnTo>
                    <a:pt x="588" y="252"/>
                  </a:lnTo>
                  <a:lnTo>
                    <a:pt x="618" y="168"/>
                  </a:lnTo>
                  <a:lnTo>
                    <a:pt x="643" y="121"/>
                  </a:lnTo>
                  <a:lnTo>
                    <a:pt x="678" y="84"/>
                  </a:lnTo>
                  <a:lnTo>
                    <a:pt x="718" y="53"/>
                  </a:lnTo>
                  <a:lnTo>
                    <a:pt x="772" y="42"/>
                  </a:lnTo>
                  <a:lnTo>
                    <a:pt x="792" y="42"/>
                  </a:lnTo>
                  <a:lnTo>
                    <a:pt x="827" y="53"/>
                  </a:lnTo>
                  <a:lnTo>
                    <a:pt x="867" y="69"/>
                  </a:lnTo>
                  <a:lnTo>
                    <a:pt x="817" y="90"/>
                  </a:lnTo>
                  <a:lnTo>
                    <a:pt x="787" y="132"/>
                  </a:lnTo>
                  <a:lnTo>
                    <a:pt x="772" y="179"/>
                  </a:lnTo>
                  <a:lnTo>
                    <a:pt x="772" y="195"/>
                  </a:lnTo>
                  <a:lnTo>
                    <a:pt x="777" y="205"/>
                  </a:lnTo>
                  <a:lnTo>
                    <a:pt x="787" y="221"/>
                  </a:lnTo>
                  <a:lnTo>
                    <a:pt x="807" y="242"/>
                  </a:lnTo>
                  <a:lnTo>
                    <a:pt x="827" y="247"/>
                  </a:lnTo>
                  <a:lnTo>
                    <a:pt x="847" y="247"/>
                  </a:lnTo>
                  <a:lnTo>
                    <a:pt x="882" y="242"/>
                  </a:lnTo>
                  <a:lnTo>
                    <a:pt x="912" y="221"/>
                  </a:lnTo>
                  <a:lnTo>
                    <a:pt x="937" y="184"/>
                  </a:lnTo>
                  <a:lnTo>
                    <a:pt x="947" y="132"/>
                  </a:lnTo>
                  <a:lnTo>
                    <a:pt x="937" y="84"/>
                  </a:lnTo>
                  <a:lnTo>
                    <a:pt x="917" y="53"/>
                  </a:lnTo>
                  <a:lnTo>
                    <a:pt x="887" y="27"/>
                  </a:lnTo>
                  <a:lnTo>
                    <a:pt x="847" y="11"/>
                  </a:lnTo>
                  <a:lnTo>
                    <a:pt x="807" y="6"/>
                  </a:lnTo>
                  <a:lnTo>
                    <a:pt x="772" y="0"/>
                  </a:lnTo>
                  <a:lnTo>
                    <a:pt x="713" y="11"/>
                  </a:lnTo>
                  <a:lnTo>
                    <a:pt x="663" y="42"/>
                  </a:lnTo>
                  <a:lnTo>
                    <a:pt x="623" y="79"/>
                  </a:lnTo>
                  <a:lnTo>
                    <a:pt x="593" y="121"/>
                  </a:lnTo>
                  <a:lnTo>
                    <a:pt x="573" y="153"/>
                  </a:lnTo>
                  <a:lnTo>
                    <a:pt x="538" y="84"/>
                  </a:lnTo>
                  <a:lnTo>
                    <a:pt x="493" y="42"/>
                  </a:lnTo>
                  <a:lnTo>
                    <a:pt x="449" y="16"/>
                  </a:lnTo>
                  <a:lnTo>
                    <a:pt x="404" y="6"/>
                  </a:lnTo>
                  <a:lnTo>
                    <a:pt x="364" y="0"/>
                  </a:lnTo>
                  <a:lnTo>
                    <a:pt x="294" y="11"/>
                  </a:lnTo>
                  <a:lnTo>
                    <a:pt x="234" y="42"/>
                  </a:lnTo>
                  <a:lnTo>
                    <a:pt x="179" y="84"/>
                  </a:lnTo>
                  <a:lnTo>
                    <a:pt x="140" y="137"/>
                  </a:lnTo>
                  <a:lnTo>
                    <a:pt x="105" y="189"/>
                  </a:lnTo>
                  <a:lnTo>
                    <a:pt x="80" y="242"/>
                  </a:lnTo>
                  <a:lnTo>
                    <a:pt x="65" y="284"/>
                  </a:lnTo>
                  <a:lnTo>
                    <a:pt x="60" y="310"/>
                  </a:lnTo>
                  <a:lnTo>
                    <a:pt x="60" y="320"/>
                  </a:lnTo>
                  <a:lnTo>
                    <a:pt x="65" y="326"/>
                  </a:lnTo>
                  <a:lnTo>
                    <a:pt x="100" y="326"/>
                  </a:lnTo>
                  <a:lnTo>
                    <a:pt x="105" y="320"/>
                  </a:lnTo>
                  <a:lnTo>
                    <a:pt x="105" y="310"/>
                  </a:lnTo>
                  <a:lnTo>
                    <a:pt x="145" y="215"/>
                  </a:lnTo>
                  <a:lnTo>
                    <a:pt x="189" y="147"/>
                  </a:lnTo>
                  <a:lnTo>
                    <a:pt x="234" y="95"/>
                  </a:lnTo>
                  <a:lnTo>
                    <a:pt x="284" y="63"/>
                  </a:lnTo>
                  <a:lnTo>
                    <a:pt x="324" y="48"/>
                  </a:lnTo>
                  <a:lnTo>
                    <a:pt x="364" y="42"/>
                  </a:lnTo>
                  <a:lnTo>
                    <a:pt x="389" y="48"/>
                  </a:lnTo>
                  <a:lnTo>
                    <a:pt x="414" y="58"/>
                  </a:lnTo>
                  <a:lnTo>
                    <a:pt x="439" y="79"/>
                  </a:lnTo>
                  <a:lnTo>
                    <a:pt x="458" y="121"/>
                  </a:lnTo>
                  <a:lnTo>
                    <a:pt x="463" y="179"/>
                  </a:lnTo>
                  <a:lnTo>
                    <a:pt x="463" y="215"/>
                  </a:lnTo>
                  <a:lnTo>
                    <a:pt x="453" y="268"/>
                  </a:lnTo>
                  <a:lnTo>
                    <a:pt x="439" y="336"/>
                  </a:lnTo>
                  <a:lnTo>
                    <a:pt x="419" y="420"/>
                  </a:lnTo>
                  <a:lnTo>
                    <a:pt x="394" y="530"/>
                  </a:lnTo>
                  <a:lnTo>
                    <a:pt x="364" y="656"/>
                  </a:lnTo>
                  <a:lnTo>
                    <a:pt x="334" y="740"/>
                  </a:lnTo>
                  <a:lnTo>
                    <a:pt x="294" y="808"/>
                  </a:lnTo>
                  <a:lnTo>
                    <a:pt x="239" y="850"/>
                  </a:lnTo>
                  <a:lnTo>
                    <a:pt x="179" y="866"/>
                  </a:lnTo>
                  <a:lnTo>
                    <a:pt x="159" y="866"/>
                  </a:lnTo>
                  <a:lnTo>
                    <a:pt x="125" y="856"/>
                  </a:lnTo>
                  <a:lnTo>
                    <a:pt x="85" y="840"/>
                  </a:lnTo>
                  <a:lnTo>
                    <a:pt x="130" y="819"/>
                  </a:lnTo>
                  <a:lnTo>
                    <a:pt x="164" y="782"/>
                  </a:lnTo>
                  <a:lnTo>
                    <a:pt x="174" y="730"/>
                  </a:lnTo>
                  <a:lnTo>
                    <a:pt x="174" y="709"/>
                  </a:lnTo>
                  <a:lnTo>
                    <a:pt x="164" y="693"/>
                  </a:lnTo>
                  <a:lnTo>
                    <a:pt x="145" y="672"/>
                  </a:lnTo>
                  <a:lnTo>
                    <a:pt x="130" y="667"/>
                  </a:lnTo>
                  <a:lnTo>
                    <a:pt x="120" y="662"/>
                  </a:lnTo>
                  <a:lnTo>
                    <a:pt x="105" y="662"/>
                  </a:lnTo>
                  <a:lnTo>
                    <a:pt x="55" y="677"/>
                  </a:lnTo>
                  <a:lnTo>
                    <a:pt x="15" y="719"/>
                  </a:lnTo>
                  <a:lnTo>
                    <a:pt x="0" y="777"/>
                  </a:lnTo>
                  <a:lnTo>
                    <a:pt x="10" y="824"/>
                  </a:lnTo>
                  <a:lnTo>
                    <a:pt x="40" y="861"/>
                  </a:lnTo>
                  <a:lnTo>
                    <a:pt x="80" y="887"/>
                  </a:lnTo>
                  <a:lnTo>
                    <a:pt x="130" y="903"/>
                  </a:lnTo>
                  <a:lnTo>
                    <a:pt x="179" y="908"/>
                  </a:lnTo>
                  <a:lnTo>
                    <a:pt x="239" y="898"/>
                  </a:lnTo>
                  <a:lnTo>
                    <a:pt x="284" y="871"/>
                  </a:lnTo>
                  <a:lnTo>
                    <a:pt x="324" y="840"/>
                  </a:lnTo>
                  <a:lnTo>
                    <a:pt x="354" y="803"/>
                  </a:lnTo>
                  <a:lnTo>
                    <a:pt x="374" y="772"/>
                  </a:lnTo>
                  <a:lnTo>
                    <a:pt x="379" y="756"/>
                  </a:lnTo>
                  <a:lnTo>
                    <a:pt x="399" y="803"/>
                  </a:lnTo>
                  <a:lnTo>
                    <a:pt x="429" y="840"/>
                  </a:lnTo>
                  <a:lnTo>
                    <a:pt x="468" y="877"/>
                  </a:lnTo>
                  <a:lnTo>
                    <a:pt x="523" y="903"/>
                  </a:lnTo>
                  <a:lnTo>
                    <a:pt x="583" y="908"/>
                  </a:lnTo>
                  <a:lnTo>
                    <a:pt x="653" y="898"/>
                  </a:lnTo>
                  <a:lnTo>
                    <a:pt x="713" y="866"/>
                  </a:lnTo>
                  <a:lnTo>
                    <a:pt x="767" y="824"/>
                  </a:lnTo>
                  <a:lnTo>
                    <a:pt x="812" y="772"/>
                  </a:lnTo>
                  <a:lnTo>
                    <a:pt x="847" y="719"/>
                  </a:lnTo>
                  <a:lnTo>
                    <a:pt x="872" y="672"/>
                  </a:lnTo>
                  <a:lnTo>
                    <a:pt x="887" y="630"/>
                  </a:lnTo>
                  <a:lnTo>
                    <a:pt x="892" y="599"/>
                  </a:lnTo>
                  <a:lnTo>
                    <a:pt x="887" y="588"/>
                  </a:lnTo>
                  <a:lnTo>
                    <a:pt x="882" y="583"/>
                  </a:lnTo>
                  <a:lnTo>
                    <a:pt x="857" y="583"/>
                  </a:lnTo>
                  <a:lnTo>
                    <a:pt x="847" y="593"/>
                  </a:lnTo>
                  <a:lnTo>
                    <a:pt x="842" y="604"/>
                  </a:lnTo>
                  <a:lnTo>
                    <a:pt x="807" y="698"/>
                  </a:lnTo>
                  <a:lnTo>
                    <a:pt x="762" y="766"/>
                  </a:lnTo>
                  <a:lnTo>
                    <a:pt x="713" y="814"/>
                  </a:lnTo>
                  <a:lnTo>
                    <a:pt x="668" y="845"/>
                  </a:lnTo>
                  <a:lnTo>
                    <a:pt x="623" y="861"/>
                  </a:lnTo>
                  <a:lnTo>
                    <a:pt x="588" y="866"/>
                  </a:lnTo>
                  <a:lnTo>
                    <a:pt x="543" y="856"/>
                  </a:lnTo>
                  <a:lnTo>
                    <a:pt x="508" y="824"/>
                  </a:lnTo>
                  <a:lnTo>
                    <a:pt x="488" y="782"/>
                  </a:lnTo>
                  <a:lnTo>
                    <a:pt x="483" y="735"/>
                  </a:lnTo>
                  <a:lnTo>
                    <a:pt x="488" y="688"/>
                  </a:lnTo>
                  <a:lnTo>
                    <a:pt x="498" y="630"/>
                  </a:lnTo>
                  <a:lnTo>
                    <a:pt x="518" y="557"/>
                  </a:lnTo>
                  <a:lnTo>
                    <a:pt x="583" y="2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39" name="Freeform 19"/>
            <p:cNvSpPr>
              <a:spLocks noEditPoints="1"/>
            </p:cNvSpPr>
            <p:nvPr/>
          </p:nvSpPr>
          <p:spPr bwMode="auto">
            <a:xfrm>
              <a:off x="18805" y="2201"/>
              <a:ext cx="688" cy="992"/>
            </a:xfrm>
            <a:custGeom>
              <a:avLst/>
              <a:gdLst/>
              <a:ahLst/>
              <a:cxnLst>
                <a:cxn ang="0">
                  <a:pos x="683" y="31"/>
                </a:cxn>
                <a:cxn ang="0">
                  <a:pos x="688" y="15"/>
                </a:cxn>
                <a:cxn ang="0">
                  <a:pos x="668" y="0"/>
                </a:cxn>
                <a:cxn ang="0">
                  <a:pos x="583" y="5"/>
                </a:cxn>
                <a:cxn ang="0">
                  <a:pos x="494" y="15"/>
                </a:cxn>
                <a:cxn ang="0">
                  <a:pos x="479" y="21"/>
                </a:cxn>
                <a:cxn ang="0">
                  <a:pos x="469" y="36"/>
                </a:cxn>
                <a:cxn ang="0">
                  <a:pos x="469" y="57"/>
                </a:cxn>
                <a:cxn ang="0">
                  <a:pos x="484" y="68"/>
                </a:cxn>
                <a:cxn ang="0">
                  <a:pos x="553" y="73"/>
                </a:cxn>
                <a:cxn ang="0">
                  <a:pos x="563" y="78"/>
                </a:cxn>
                <a:cxn ang="0">
                  <a:pos x="558" y="120"/>
                </a:cxn>
                <a:cxn ang="0">
                  <a:pos x="449" y="399"/>
                </a:cxn>
                <a:cxn ang="0">
                  <a:pos x="344" y="357"/>
                </a:cxn>
                <a:cxn ang="0">
                  <a:pos x="180" y="414"/>
                </a:cxn>
                <a:cxn ang="0">
                  <a:pos x="55" y="561"/>
                </a:cxn>
                <a:cxn ang="0">
                  <a:pos x="0" y="755"/>
                </a:cxn>
                <a:cxn ang="0">
                  <a:pos x="40" y="897"/>
                </a:cxn>
                <a:cxn ang="0">
                  <a:pos x="140" y="981"/>
                </a:cxn>
                <a:cxn ang="0">
                  <a:pos x="274" y="976"/>
                </a:cxn>
                <a:cxn ang="0">
                  <a:pos x="394" y="892"/>
                </a:cxn>
                <a:cxn ang="0">
                  <a:pos x="444" y="960"/>
                </a:cxn>
                <a:cxn ang="0">
                  <a:pos x="504" y="986"/>
                </a:cxn>
                <a:cxn ang="0">
                  <a:pos x="573" y="981"/>
                </a:cxn>
                <a:cxn ang="0">
                  <a:pos x="633" y="913"/>
                </a:cxn>
                <a:cxn ang="0">
                  <a:pos x="668" y="829"/>
                </a:cxn>
                <a:cxn ang="0">
                  <a:pos x="683" y="776"/>
                </a:cxn>
                <a:cxn ang="0">
                  <a:pos x="678" y="761"/>
                </a:cxn>
                <a:cxn ang="0">
                  <a:pos x="653" y="755"/>
                </a:cxn>
                <a:cxn ang="0">
                  <a:pos x="638" y="766"/>
                </a:cxn>
                <a:cxn ang="0">
                  <a:pos x="623" y="845"/>
                </a:cxn>
                <a:cxn ang="0">
                  <a:pos x="588" y="918"/>
                </a:cxn>
                <a:cxn ang="0">
                  <a:pos x="533" y="950"/>
                </a:cxn>
                <a:cxn ang="0">
                  <a:pos x="499" y="929"/>
                </a:cxn>
                <a:cxn ang="0">
                  <a:pos x="489" y="902"/>
                </a:cxn>
                <a:cxn ang="0">
                  <a:pos x="494" y="839"/>
                </a:cxn>
                <a:cxn ang="0">
                  <a:pos x="683" y="42"/>
                </a:cxn>
                <a:cxn ang="0">
                  <a:pos x="384" y="839"/>
                </a:cxn>
                <a:cxn ang="0">
                  <a:pos x="329" y="892"/>
                </a:cxn>
                <a:cxn ang="0">
                  <a:pos x="284" y="929"/>
                </a:cxn>
                <a:cxn ang="0">
                  <a:pos x="210" y="950"/>
                </a:cxn>
                <a:cxn ang="0">
                  <a:pos x="150" y="929"/>
                </a:cxn>
                <a:cxn ang="0">
                  <a:pos x="115" y="866"/>
                </a:cxn>
                <a:cxn ang="0">
                  <a:pos x="115" y="761"/>
                </a:cxn>
                <a:cxn ang="0">
                  <a:pos x="140" y="635"/>
                </a:cxn>
                <a:cxn ang="0">
                  <a:pos x="180" y="530"/>
                </a:cxn>
                <a:cxn ang="0">
                  <a:pos x="269" y="420"/>
                </a:cxn>
                <a:cxn ang="0">
                  <a:pos x="344" y="393"/>
                </a:cxn>
                <a:cxn ang="0">
                  <a:pos x="419" y="425"/>
                </a:cxn>
                <a:cxn ang="0">
                  <a:pos x="454" y="477"/>
                </a:cxn>
                <a:cxn ang="0">
                  <a:pos x="464" y="530"/>
                </a:cxn>
                <a:cxn ang="0">
                  <a:pos x="399" y="803"/>
                </a:cxn>
              </a:cxnLst>
              <a:rect l="0" t="0" r="r" b="b"/>
              <a:pathLst>
                <a:path w="688" h="992">
                  <a:moveTo>
                    <a:pt x="683" y="42"/>
                  </a:moveTo>
                  <a:lnTo>
                    <a:pt x="683" y="31"/>
                  </a:lnTo>
                  <a:lnTo>
                    <a:pt x="688" y="26"/>
                  </a:lnTo>
                  <a:lnTo>
                    <a:pt x="688" y="15"/>
                  </a:lnTo>
                  <a:lnTo>
                    <a:pt x="678" y="5"/>
                  </a:lnTo>
                  <a:lnTo>
                    <a:pt x="668" y="0"/>
                  </a:lnTo>
                  <a:lnTo>
                    <a:pt x="633" y="5"/>
                  </a:lnTo>
                  <a:lnTo>
                    <a:pt x="583" y="5"/>
                  </a:lnTo>
                  <a:lnTo>
                    <a:pt x="533" y="10"/>
                  </a:lnTo>
                  <a:lnTo>
                    <a:pt x="494" y="15"/>
                  </a:lnTo>
                  <a:lnTo>
                    <a:pt x="484" y="15"/>
                  </a:lnTo>
                  <a:lnTo>
                    <a:pt x="479" y="21"/>
                  </a:lnTo>
                  <a:lnTo>
                    <a:pt x="469" y="26"/>
                  </a:lnTo>
                  <a:lnTo>
                    <a:pt x="469" y="36"/>
                  </a:lnTo>
                  <a:lnTo>
                    <a:pt x="464" y="47"/>
                  </a:lnTo>
                  <a:lnTo>
                    <a:pt x="469" y="57"/>
                  </a:lnTo>
                  <a:lnTo>
                    <a:pt x="474" y="63"/>
                  </a:lnTo>
                  <a:lnTo>
                    <a:pt x="484" y="68"/>
                  </a:lnTo>
                  <a:lnTo>
                    <a:pt x="538" y="68"/>
                  </a:lnTo>
                  <a:lnTo>
                    <a:pt x="553" y="73"/>
                  </a:lnTo>
                  <a:lnTo>
                    <a:pt x="558" y="73"/>
                  </a:lnTo>
                  <a:lnTo>
                    <a:pt x="563" y="78"/>
                  </a:lnTo>
                  <a:lnTo>
                    <a:pt x="563" y="105"/>
                  </a:lnTo>
                  <a:lnTo>
                    <a:pt x="558" y="120"/>
                  </a:lnTo>
                  <a:lnTo>
                    <a:pt x="484" y="441"/>
                  </a:lnTo>
                  <a:lnTo>
                    <a:pt x="449" y="399"/>
                  </a:lnTo>
                  <a:lnTo>
                    <a:pt x="404" y="367"/>
                  </a:lnTo>
                  <a:lnTo>
                    <a:pt x="344" y="357"/>
                  </a:lnTo>
                  <a:lnTo>
                    <a:pt x="259" y="372"/>
                  </a:lnTo>
                  <a:lnTo>
                    <a:pt x="180" y="414"/>
                  </a:lnTo>
                  <a:lnTo>
                    <a:pt x="110" y="483"/>
                  </a:lnTo>
                  <a:lnTo>
                    <a:pt x="55" y="561"/>
                  </a:lnTo>
                  <a:lnTo>
                    <a:pt x="15" y="656"/>
                  </a:lnTo>
                  <a:lnTo>
                    <a:pt x="0" y="755"/>
                  </a:lnTo>
                  <a:lnTo>
                    <a:pt x="10" y="834"/>
                  </a:lnTo>
                  <a:lnTo>
                    <a:pt x="40" y="897"/>
                  </a:lnTo>
                  <a:lnTo>
                    <a:pt x="85" y="944"/>
                  </a:lnTo>
                  <a:lnTo>
                    <a:pt x="140" y="981"/>
                  </a:lnTo>
                  <a:lnTo>
                    <a:pt x="205" y="992"/>
                  </a:lnTo>
                  <a:lnTo>
                    <a:pt x="274" y="976"/>
                  </a:lnTo>
                  <a:lnTo>
                    <a:pt x="334" y="939"/>
                  </a:lnTo>
                  <a:lnTo>
                    <a:pt x="394" y="892"/>
                  </a:lnTo>
                  <a:lnTo>
                    <a:pt x="414" y="934"/>
                  </a:lnTo>
                  <a:lnTo>
                    <a:pt x="444" y="960"/>
                  </a:lnTo>
                  <a:lnTo>
                    <a:pt x="474" y="981"/>
                  </a:lnTo>
                  <a:lnTo>
                    <a:pt x="504" y="986"/>
                  </a:lnTo>
                  <a:lnTo>
                    <a:pt x="528" y="992"/>
                  </a:lnTo>
                  <a:lnTo>
                    <a:pt x="573" y="981"/>
                  </a:lnTo>
                  <a:lnTo>
                    <a:pt x="608" y="955"/>
                  </a:lnTo>
                  <a:lnTo>
                    <a:pt x="633" y="913"/>
                  </a:lnTo>
                  <a:lnTo>
                    <a:pt x="653" y="871"/>
                  </a:lnTo>
                  <a:lnTo>
                    <a:pt x="668" y="829"/>
                  </a:lnTo>
                  <a:lnTo>
                    <a:pt x="678" y="792"/>
                  </a:lnTo>
                  <a:lnTo>
                    <a:pt x="683" y="776"/>
                  </a:lnTo>
                  <a:lnTo>
                    <a:pt x="683" y="766"/>
                  </a:lnTo>
                  <a:lnTo>
                    <a:pt x="678" y="761"/>
                  </a:lnTo>
                  <a:lnTo>
                    <a:pt x="668" y="755"/>
                  </a:lnTo>
                  <a:lnTo>
                    <a:pt x="653" y="755"/>
                  </a:lnTo>
                  <a:lnTo>
                    <a:pt x="643" y="761"/>
                  </a:lnTo>
                  <a:lnTo>
                    <a:pt x="638" y="766"/>
                  </a:lnTo>
                  <a:lnTo>
                    <a:pt x="638" y="782"/>
                  </a:lnTo>
                  <a:lnTo>
                    <a:pt x="623" y="845"/>
                  </a:lnTo>
                  <a:lnTo>
                    <a:pt x="608" y="881"/>
                  </a:lnTo>
                  <a:lnTo>
                    <a:pt x="588" y="918"/>
                  </a:lnTo>
                  <a:lnTo>
                    <a:pt x="563" y="939"/>
                  </a:lnTo>
                  <a:lnTo>
                    <a:pt x="533" y="950"/>
                  </a:lnTo>
                  <a:lnTo>
                    <a:pt x="519" y="950"/>
                  </a:lnTo>
                  <a:lnTo>
                    <a:pt x="499" y="929"/>
                  </a:lnTo>
                  <a:lnTo>
                    <a:pt x="494" y="918"/>
                  </a:lnTo>
                  <a:lnTo>
                    <a:pt x="489" y="902"/>
                  </a:lnTo>
                  <a:lnTo>
                    <a:pt x="489" y="860"/>
                  </a:lnTo>
                  <a:lnTo>
                    <a:pt x="494" y="839"/>
                  </a:lnTo>
                  <a:lnTo>
                    <a:pt x="499" y="824"/>
                  </a:lnTo>
                  <a:lnTo>
                    <a:pt x="683" y="42"/>
                  </a:lnTo>
                  <a:close/>
                  <a:moveTo>
                    <a:pt x="399" y="803"/>
                  </a:moveTo>
                  <a:lnTo>
                    <a:pt x="384" y="839"/>
                  </a:lnTo>
                  <a:lnTo>
                    <a:pt x="359" y="866"/>
                  </a:lnTo>
                  <a:lnTo>
                    <a:pt x="329" y="892"/>
                  </a:lnTo>
                  <a:lnTo>
                    <a:pt x="314" y="908"/>
                  </a:lnTo>
                  <a:lnTo>
                    <a:pt x="284" y="929"/>
                  </a:lnTo>
                  <a:lnTo>
                    <a:pt x="249" y="944"/>
                  </a:lnTo>
                  <a:lnTo>
                    <a:pt x="210" y="950"/>
                  </a:lnTo>
                  <a:lnTo>
                    <a:pt x="180" y="944"/>
                  </a:lnTo>
                  <a:lnTo>
                    <a:pt x="150" y="929"/>
                  </a:lnTo>
                  <a:lnTo>
                    <a:pt x="130" y="908"/>
                  </a:lnTo>
                  <a:lnTo>
                    <a:pt x="115" y="866"/>
                  </a:lnTo>
                  <a:lnTo>
                    <a:pt x="110" y="813"/>
                  </a:lnTo>
                  <a:lnTo>
                    <a:pt x="115" y="761"/>
                  </a:lnTo>
                  <a:lnTo>
                    <a:pt x="125" y="698"/>
                  </a:lnTo>
                  <a:lnTo>
                    <a:pt x="140" y="635"/>
                  </a:lnTo>
                  <a:lnTo>
                    <a:pt x="160" y="572"/>
                  </a:lnTo>
                  <a:lnTo>
                    <a:pt x="180" y="530"/>
                  </a:lnTo>
                  <a:lnTo>
                    <a:pt x="225" y="462"/>
                  </a:lnTo>
                  <a:lnTo>
                    <a:pt x="269" y="420"/>
                  </a:lnTo>
                  <a:lnTo>
                    <a:pt x="314" y="399"/>
                  </a:lnTo>
                  <a:lnTo>
                    <a:pt x="344" y="393"/>
                  </a:lnTo>
                  <a:lnTo>
                    <a:pt x="384" y="404"/>
                  </a:lnTo>
                  <a:lnTo>
                    <a:pt x="419" y="425"/>
                  </a:lnTo>
                  <a:lnTo>
                    <a:pt x="439" y="451"/>
                  </a:lnTo>
                  <a:lnTo>
                    <a:pt x="454" y="477"/>
                  </a:lnTo>
                  <a:lnTo>
                    <a:pt x="464" y="504"/>
                  </a:lnTo>
                  <a:lnTo>
                    <a:pt x="464" y="530"/>
                  </a:lnTo>
                  <a:lnTo>
                    <a:pt x="459" y="540"/>
                  </a:lnTo>
                  <a:lnTo>
                    <a:pt x="399" y="8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0" name="Freeform 20"/>
            <p:cNvSpPr>
              <a:spLocks/>
            </p:cNvSpPr>
            <p:nvPr/>
          </p:nvSpPr>
          <p:spPr bwMode="auto">
            <a:xfrm>
              <a:off x="19732" y="1382"/>
              <a:ext cx="439" cy="2010"/>
            </a:xfrm>
            <a:custGeom>
              <a:avLst/>
              <a:gdLst/>
              <a:ahLst/>
              <a:cxnLst>
                <a:cxn ang="0">
                  <a:pos x="439" y="1002"/>
                </a:cxn>
                <a:cxn ang="0">
                  <a:pos x="439" y="903"/>
                </a:cxn>
                <a:cxn ang="0">
                  <a:pos x="429" y="782"/>
                </a:cxn>
                <a:cxn ang="0">
                  <a:pos x="404" y="651"/>
                </a:cxn>
                <a:cxn ang="0">
                  <a:pos x="369" y="514"/>
                </a:cxn>
                <a:cxn ang="0">
                  <a:pos x="314" y="378"/>
                </a:cxn>
                <a:cxn ang="0">
                  <a:pos x="264" y="278"/>
                </a:cxn>
                <a:cxn ang="0">
                  <a:pos x="209" y="194"/>
                </a:cxn>
                <a:cxn ang="0">
                  <a:pos x="155" y="126"/>
                </a:cxn>
                <a:cxn ang="0">
                  <a:pos x="65" y="32"/>
                </a:cxn>
                <a:cxn ang="0">
                  <a:pos x="20" y="0"/>
                </a:cxn>
                <a:cxn ang="0">
                  <a:pos x="0" y="11"/>
                </a:cxn>
                <a:cxn ang="0">
                  <a:pos x="0" y="32"/>
                </a:cxn>
                <a:cxn ang="0">
                  <a:pos x="35" y="68"/>
                </a:cxn>
                <a:cxn ang="0">
                  <a:pos x="120" y="179"/>
                </a:cxn>
                <a:cxn ang="0">
                  <a:pos x="194" y="305"/>
                </a:cxn>
                <a:cxn ang="0">
                  <a:pos x="254" y="451"/>
                </a:cxn>
                <a:cxn ang="0">
                  <a:pos x="294" y="619"/>
                </a:cxn>
                <a:cxn ang="0">
                  <a:pos x="324" y="803"/>
                </a:cxn>
                <a:cxn ang="0">
                  <a:pos x="329" y="1002"/>
                </a:cxn>
                <a:cxn ang="0">
                  <a:pos x="324" y="1149"/>
                </a:cxn>
                <a:cxn ang="0">
                  <a:pos x="309" y="1296"/>
                </a:cxn>
                <a:cxn ang="0">
                  <a:pos x="284" y="1443"/>
                </a:cxn>
                <a:cxn ang="0">
                  <a:pos x="244" y="1580"/>
                </a:cxn>
                <a:cxn ang="0">
                  <a:pos x="189" y="1716"/>
                </a:cxn>
                <a:cxn ang="0">
                  <a:pos x="115" y="1837"/>
                </a:cxn>
                <a:cxn ang="0">
                  <a:pos x="25" y="1952"/>
                </a:cxn>
                <a:cxn ang="0">
                  <a:pos x="0" y="1978"/>
                </a:cxn>
                <a:cxn ang="0">
                  <a:pos x="0" y="1999"/>
                </a:cxn>
                <a:cxn ang="0">
                  <a:pos x="20" y="2010"/>
                </a:cxn>
                <a:cxn ang="0">
                  <a:pos x="35" y="1999"/>
                </a:cxn>
                <a:cxn ang="0">
                  <a:pos x="70" y="1973"/>
                </a:cxn>
                <a:cxn ang="0">
                  <a:pos x="110" y="1936"/>
                </a:cxn>
                <a:cxn ang="0">
                  <a:pos x="160" y="1879"/>
                </a:cxn>
                <a:cxn ang="0">
                  <a:pos x="214" y="1805"/>
                </a:cxn>
                <a:cxn ang="0">
                  <a:pos x="269" y="1716"/>
                </a:cxn>
                <a:cxn ang="0">
                  <a:pos x="319" y="1616"/>
                </a:cxn>
                <a:cxn ang="0">
                  <a:pos x="379" y="1454"/>
                </a:cxn>
                <a:cxn ang="0">
                  <a:pos x="419" y="1291"/>
                </a:cxn>
                <a:cxn ang="0">
                  <a:pos x="434" y="1139"/>
                </a:cxn>
                <a:cxn ang="0">
                  <a:pos x="439" y="1002"/>
                </a:cxn>
              </a:cxnLst>
              <a:rect l="0" t="0" r="r" b="b"/>
              <a:pathLst>
                <a:path w="439" h="2010">
                  <a:moveTo>
                    <a:pt x="439" y="1002"/>
                  </a:moveTo>
                  <a:lnTo>
                    <a:pt x="439" y="903"/>
                  </a:lnTo>
                  <a:lnTo>
                    <a:pt x="429" y="782"/>
                  </a:lnTo>
                  <a:lnTo>
                    <a:pt x="404" y="651"/>
                  </a:lnTo>
                  <a:lnTo>
                    <a:pt x="369" y="514"/>
                  </a:lnTo>
                  <a:lnTo>
                    <a:pt x="314" y="378"/>
                  </a:lnTo>
                  <a:lnTo>
                    <a:pt x="264" y="278"/>
                  </a:lnTo>
                  <a:lnTo>
                    <a:pt x="209" y="194"/>
                  </a:lnTo>
                  <a:lnTo>
                    <a:pt x="155" y="126"/>
                  </a:lnTo>
                  <a:lnTo>
                    <a:pt x="65" y="32"/>
                  </a:lnTo>
                  <a:lnTo>
                    <a:pt x="20" y="0"/>
                  </a:lnTo>
                  <a:lnTo>
                    <a:pt x="0" y="11"/>
                  </a:lnTo>
                  <a:lnTo>
                    <a:pt x="0" y="32"/>
                  </a:lnTo>
                  <a:lnTo>
                    <a:pt x="35" y="68"/>
                  </a:lnTo>
                  <a:lnTo>
                    <a:pt x="120" y="179"/>
                  </a:lnTo>
                  <a:lnTo>
                    <a:pt x="194" y="305"/>
                  </a:lnTo>
                  <a:lnTo>
                    <a:pt x="254" y="451"/>
                  </a:lnTo>
                  <a:lnTo>
                    <a:pt x="294" y="619"/>
                  </a:lnTo>
                  <a:lnTo>
                    <a:pt x="324" y="803"/>
                  </a:lnTo>
                  <a:lnTo>
                    <a:pt x="329" y="1002"/>
                  </a:lnTo>
                  <a:lnTo>
                    <a:pt x="324" y="1149"/>
                  </a:lnTo>
                  <a:lnTo>
                    <a:pt x="309" y="1296"/>
                  </a:lnTo>
                  <a:lnTo>
                    <a:pt x="284" y="1443"/>
                  </a:lnTo>
                  <a:lnTo>
                    <a:pt x="244" y="1580"/>
                  </a:lnTo>
                  <a:lnTo>
                    <a:pt x="189" y="1716"/>
                  </a:lnTo>
                  <a:lnTo>
                    <a:pt x="115" y="1837"/>
                  </a:lnTo>
                  <a:lnTo>
                    <a:pt x="25" y="1952"/>
                  </a:lnTo>
                  <a:lnTo>
                    <a:pt x="0" y="1978"/>
                  </a:lnTo>
                  <a:lnTo>
                    <a:pt x="0" y="1999"/>
                  </a:lnTo>
                  <a:lnTo>
                    <a:pt x="20" y="2010"/>
                  </a:lnTo>
                  <a:lnTo>
                    <a:pt x="35" y="1999"/>
                  </a:lnTo>
                  <a:lnTo>
                    <a:pt x="70" y="1973"/>
                  </a:lnTo>
                  <a:lnTo>
                    <a:pt x="110" y="1936"/>
                  </a:lnTo>
                  <a:lnTo>
                    <a:pt x="160" y="1879"/>
                  </a:lnTo>
                  <a:lnTo>
                    <a:pt x="214" y="1805"/>
                  </a:lnTo>
                  <a:lnTo>
                    <a:pt x="269" y="1716"/>
                  </a:lnTo>
                  <a:lnTo>
                    <a:pt x="319" y="1616"/>
                  </a:lnTo>
                  <a:lnTo>
                    <a:pt x="379" y="1454"/>
                  </a:lnTo>
                  <a:lnTo>
                    <a:pt x="419" y="1291"/>
                  </a:lnTo>
                  <a:lnTo>
                    <a:pt x="434" y="1139"/>
                  </a:lnTo>
                  <a:lnTo>
                    <a:pt x="439" y="10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343" name="Group 23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6143636" y="2231296"/>
            <a:ext cx="1000132" cy="391068"/>
            <a:chOff x="2764" y="1681"/>
            <a:chExt cx="4675" cy="1828"/>
          </a:xfrm>
        </p:grpSpPr>
        <p:sp>
          <p:nvSpPr>
            <p:cNvPr id="56345" name="Freeform 25"/>
            <p:cNvSpPr>
              <a:spLocks/>
            </p:cNvSpPr>
            <p:nvPr/>
          </p:nvSpPr>
          <p:spPr bwMode="auto">
            <a:xfrm>
              <a:off x="2764" y="2177"/>
              <a:ext cx="884" cy="1332"/>
            </a:xfrm>
            <a:custGeom>
              <a:avLst/>
              <a:gdLst/>
              <a:ahLst/>
              <a:cxnLst>
                <a:cxn ang="0">
                  <a:pos x="884" y="97"/>
                </a:cxn>
                <a:cxn ang="0">
                  <a:pos x="873" y="42"/>
                </a:cxn>
                <a:cxn ang="0">
                  <a:pos x="829" y="23"/>
                </a:cxn>
                <a:cxn ang="0">
                  <a:pos x="777" y="46"/>
                </a:cxn>
                <a:cxn ang="0">
                  <a:pos x="755" y="91"/>
                </a:cxn>
                <a:cxn ang="0">
                  <a:pos x="736" y="177"/>
                </a:cxn>
                <a:cxn ang="0">
                  <a:pos x="605" y="724"/>
                </a:cxn>
                <a:cxn ang="0">
                  <a:pos x="567" y="787"/>
                </a:cxn>
                <a:cxn ang="0">
                  <a:pos x="495" y="856"/>
                </a:cxn>
                <a:cxn ang="0">
                  <a:pos x="394" y="887"/>
                </a:cxn>
                <a:cxn ang="0">
                  <a:pos x="319" y="861"/>
                </a:cxn>
                <a:cxn ang="0">
                  <a:pos x="285" y="798"/>
                </a:cxn>
                <a:cxn ang="0">
                  <a:pos x="275" y="721"/>
                </a:cxn>
                <a:cxn ang="0">
                  <a:pos x="293" y="579"/>
                </a:cxn>
                <a:cxn ang="0">
                  <a:pos x="347" y="391"/>
                </a:cxn>
                <a:cxn ang="0">
                  <a:pos x="394" y="258"/>
                </a:cxn>
                <a:cxn ang="0">
                  <a:pos x="409" y="202"/>
                </a:cxn>
                <a:cxn ang="0">
                  <a:pos x="407" y="130"/>
                </a:cxn>
                <a:cxn ang="0">
                  <a:pos x="356" y="37"/>
                </a:cxn>
                <a:cxn ang="0">
                  <a:pos x="254" y="0"/>
                </a:cxn>
                <a:cxn ang="0">
                  <a:pos x="151" y="35"/>
                </a:cxn>
                <a:cxn ang="0">
                  <a:pos x="77" y="120"/>
                </a:cxn>
                <a:cxn ang="0">
                  <a:pos x="30" y="216"/>
                </a:cxn>
                <a:cxn ang="0">
                  <a:pos x="5" y="293"/>
                </a:cxn>
                <a:cxn ang="0">
                  <a:pos x="0" y="323"/>
                </a:cxn>
                <a:cxn ang="0">
                  <a:pos x="8" y="335"/>
                </a:cxn>
                <a:cxn ang="0">
                  <a:pos x="21" y="339"/>
                </a:cxn>
                <a:cxn ang="0">
                  <a:pos x="43" y="332"/>
                </a:cxn>
                <a:cxn ang="0">
                  <a:pos x="72" y="240"/>
                </a:cxn>
                <a:cxn ang="0">
                  <a:pos x="134" y="114"/>
                </a:cxn>
                <a:cxn ang="0">
                  <a:pos x="203" y="56"/>
                </a:cxn>
                <a:cxn ang="0">
                  <a:pos x="255" y="46"/>
                </a:cxn>
                <a:cxn ang="0">
                  <a:pos x="281" y="58"/>
                </a:cxn>
                <a:cxn ang="0">
                  <a:pos x="296" y="111"/>
                </a:cxn>
                <a:cxn ang="0">
                  <a:pos x="275" y="223"/>
                </a:cxn>
                <a:cxn ang="0">
                  <a:pos x="213" y="402"/>
                </a:cxn>
                <a:cxn ang="0">
                  <a:pos x="167" y="567"/>
                </a:cxn>
                <a:cxn ang="0">
                  <a:pos x="152" y="687"/>
                </a:cxn>
                <a:cxn ang="0">
                  <a:pos x="177" y="812"/>
                </a:cxn>
                <a:cxn ang="0">
                  <a:pos x="239" y="889"/>
                </a:cxn>
                <a:cxn ang="0">
                  <a:pos x="324" y="926"/>
                </a:cxn>
                <a:cxn ang="0">
                  <a:pos x="430" y="929"/>
                </a:cxn>
                <a:cxn ang="0">
                  <a:pos x="546" y="871"/>
                </a:cxn>
                <a:cxn ang="0">
                  <a:pos x="536" y="998"/>
                </a:cxn>
                <a:cxn ang="0">
                  <a:pos x="455" y="1157"/>
                </a:cxn>
                <a:cxn ang="0">
                  <a:pos x="365" y="1248"/>
                </a:cxn>
                <a:cxn ang="0">
                  <a:pos x="244" y="1287"/>
                </a:cxn>
                <a:cxn ang="0">
                  <a:pos x="195" y="1280"/>
                </a:cxn>
                <a:cxn ang="0">
                  <a:pos x="131" y="1248"/>
                </a:cxn>
                <a:cxn ang="0">
                  <a:pos x="120" y="1201"/>
                </a:cxn>
                <a:cxn ang="0">
                  <a:pos x="180" y="1175"/>
                </a:cxn>
                <a:cxn ang="0">
                  <a:pos x="216" y="1119"/>
                </a:cxn>
                <a:cxn ang="0">
                  <a:pos x="208" y="1049"/>
                </a:cxn>
                <a:cxn ang="0">
                  <a:pos x="170" y="1022"/>
                </a:cxn>
                <a:cxn ang="0">
                  <a:pos x="113" y="1026"/>
                </a:cxn>
                <a:cxn ang="0">
                  <a:pos x="62" y="1066"/>
                </a:cxn>
                <a:cxn ang="0">
                  <a:pos x="41" y="1154"/>
                </a:cxn>
                <a:cxn ang="0">
                  <a:pos x="74" y="1255"/>
                </a:cxn>
                <a:cxn ang="0">
                  <a:pos x="162" y="1318"/>
                </a:cxn>
                <a:cxn ang="0">
                  <a:pos x="303" y="1327"/>
                </a:cxn>
                <a:cxn ang="0">
                  <a:pos x="473" y="1252"/>
                </a:cxn>
                <a:cxn ang="0">
                  <a:pos x="610" y="1105"/>
                </a:cxn>
                <a:cxn ang="0">
                  <a:pos x="693" y="912"/>
                </a:cxn>
              </a:cxnLst>
              <a:rect l="0" t="0" r="r" b="b"/>
              <a:pathLst>
                <a:path w="884" h="1332">
                  <a:moveTo>
                    <a:pt x="878" y="127"/>
                  </a:moveTo>
                  <a:lnTo>
                    <a:pt x="883" y="109"/>
                  </a:lnTo>
                  <a:lnTo>
                    <a:pt x="884" y="97"/>
                  </a:lnTo>
                  <a:lnTo>
                    <a:pt x="884" y="79"/>
                  </a:lnTo>
                  <a:lnTo>
                    <a:pt x="881" y="58"/>
                  </a:lnTo>
                  <a:lnTo>
                    <a:pt x="873" y="42"/>
                  </a:lnTo>
                  <a:lnTo>
                    <a:pt x="862" y="32"/>
                  </a:lnTo>
                  <a:lnTo>
                    <a:pt x="847" y="25"/>
                  </a:lnTo>
                  <a:lnTo>
                    <a:pt x="829" y="23"/>
                  </a:lnTo>
                  <a:lnTo>
                    <a:pt x="812" y="25"/>
                  </a:lnTo>
                  <a:lnTo>
                    <a:pt x="795" y="34"/>
                  </a:lnTo>
                  <a:lnTo>
                    <a:pt x="777" y="46"/>
                  </a:lnTo>
                  <a:lnTo>
                    <a:pt x="762" y="67"/>
                  </a:lnTo>
                  <a:lnTo>
                    <a:pt x="759" y="76"/>
                  </a:lnTo>
                  <a:lnTo>
                    <a:pt x="755" y="91"/>
                  </a:lnTo>
                  <a:lnTo>
                    <a:pt x="745" y="134"/>
                  </a:lnTo>
                  <a:lnTo>
                    <a:pt x="739" y="156"/>
                  </a:lnTo>
                  <a:lnTo>
                    <a:pt x="736" y="177"/>
                  </a:lnTo>
                  <a:lnTo>
                    <a:pt x="696" y="342"/>
                  </a:lnTo>
                  <a:lnTo>
                    <a:pt x="610" y="712"/>
                  </a:lnTo>
                  <a:lnTo>
                    <a:pt x="605" y="724"/>
                  </a:lnTo>
                  <a:lnTo>
                    <a:pt x="597" y="742"/>
                  </a:lnTo>
                  <a:lnTo>
                    <a:pt x="584" y="765"/>
                  </a:lnTo>
                  <a:lnTo>
                    <a:pt x="567" y="787"/>
                  </a:lnTo>
                  <a:lnTo>
                    <a:pt x="546" y="812"/>
                  </a:lnTo>
                  <a:lnTo>
                    <a:pt x="523" y="835"/>
                  </a:lnTo>
                  <a:lnTo>
                    <a:pt x="495" y="856"/>
                  </a:lnTo>
                  <a:lnTo>
                    <a:pt x="464" y="871"/>
                  </a:lnTo>
                  <a:lnTo>
                    <a:pt x="430" y="884"/>
                  </a:lnTo>
                  <a:lnTo>
                    <a:pt x="394" y="887"/>
                  </a:lnTo>
                  <a:lnTo>
                    <a:pt x="365" y="884"/>
                  </a:lnTo>
                  <a:lnTo>
                    <a:pt x="340" y="875"/>
                  </a:lnTo>
                  <a:lnTo>
                    <a:pt x="319" y="861"/>
                  </a:lnTo>
                  <a:lnTo>
                    <a:pt x="304" y="843"/>
                  </a:lnTo>
                  <a:lnTo>
                    <a:pt x="293" y="822"/>
                  </a:lnTo>
                  <a:lnTo>
                    <a:pt x="285" y="798"/>
                  </a:lnTo>
                  <a:lnTo>
                    <a:pt x="278" y="772"/>
                  </a:lnTo>
                  <a:lnTo>
                    <a:pt x="275" y="747"/>
                  </a:lnTo>
                  <a:lnTo>
                    <a:pt x="275" y="721"/>
                  </a:lnTo>
                  <a:lnTo>
                    <a:pt x="276" y="679"/>
                  </a:lnTo>
                  <a:lnTo>
                    <a:pt x="283" y="631"/>
                  </a:lnTo>
                  <a:lnTo>
                    <a:pt x="293" y="579"/>
                  </a:lnTo>
                  <a:lnTo>
                    <a:pt x="307" y="523"/>
                  </a:lnTo>
                  <a:lnTo>
                    <a:pt x="325" y="460"/>
                  </a:lnTo>
                  <a:lnTo>
                    <a:pt x="347" y="391"/>
                  </a:lnTo>
                  <a:lnTo>
                    <a:pt x="373" y="318"/>
                  </a:lnTo>
                  <a:lnTo>
                    <a:pt x="384" y="284"/>
                  </a:lnTo>
                  <a:lnTo>
                    <a:pt x="394" y="258"/>
                  </a:lnTo>
                  <a:lnTo>
                    <a:pt x="401" y="237"/>
                  </a:lnTo>
                  <a:lnTo>
                    <a:pt x="406" y="218"/>
                  </a:lnTo>
                  <a:lnTo>
                    <a:pt x="409" y="202"/>
                  </a:lnTo>
                  <a:lnTo>
                    <a:pt x="410" y="186"/>
                  </a:lnTo>
                  <a:lnTo>
                    <a:pt x="410" y="169"/>
                  </a:lnTo>
                  <a:lnTo>
                    <a:pt x="407" y="130"/>
                  </a:lnTo>
                  <a:lnTo>
                    <a:pt x="396" y="95"/>
                  </a:lnTo>
                  <a:lnTo>
                    <a:pt x="379" y="63"/>
                  </a:lnTo>
                  <a:lnTo>
                    <a:pt x="356" y="37"/>
                  </a:lnTo>
                  <a:lnTo>
                    <a:pt x="327" y="18"/>
                  </a:lnTo>
                  <a:lnTo>
                    <a:pt x="293" y="6"/>
                  </a:lnTo>
                  <a:lnTo>
                    <a:pt x="254" y="0"/>
                  </a:lnTo>
                  <a:lnTo>
                    <a:pt x="216" y="4"/>
                  </a:lnTo>
                  <a:lnTo>
                    <a:pt x="182" y="16"/>
                  </a:lnTo>
                  <a:lnTo>
                    <a:pt x="151" y="35"/>
                  </a:lnTo>
                  <a:lnTo>
                    <a:pt x="124" y="60"/>
                  </a:lnTo>
                  <a:lnTo>
                    <a:pt x="98" y="88"/>
                  </a:lnTo>
                  <a:lnTo>
                    <a:pt x="77" y="120"/>
                  </a:lnTo>
                  <a:lnTo>
                    <a:pt x="59" y="151"/>
                  </a:lnTo>
                  <a:lnTo>
                    <a:pt x="43" y="184"/>
                  </a:lnTo>
                  <a:lnTo>
                    <a:pt x="30" y="216"/>
                  </a:lnTo>
                  <a:lnTo>
                    <a:pt x="18" y="246"/>
                  </a:lnTo>
                  <a:lnTo>
                    <a:pt x="10" y="272"/>
                  </a:lnTo>
                  <a:lnTo>
                    <a:pt x="5" y="293"/>
                  </a:lnTo>
                  <a:lnTo>
                    <a:pt x="2" y="309"/>
                  </a:lnTo>
                  <a:lnTo>
                    <a:pt x="0" y="318"/>
                  </a:lnTo>
                  <a:lnTo>
                    <a:pt x="0" y="323"/>
                  </a:lnTo>
                  <a:lnTo>
                    <a:pt x="3" y="328"/>
                  </a:lnTo>
                  <a:lnTo>
                    <a:pt x="5" y="332"/>
                  </a:lnTo>
                  <a:lnTo>
                    <a:pt x="8" y="335"/>
                  </a:lnTo>
                  <a:lnTo>
                    <a:pt x="12" y="337"/>
                  </a:lnTo>
                  <a:lnTo>
                    <a:pt x="18" y="337"/>
                  </a:lnTo>
                  <a:lnTo>
                    <a:pt x="21" y="339"/>
                  </a:lnTo>
                  <a:lnTo>
                    <a:pt x="23" y="339"/>
                  </a:lnTo>
                  <a:lnTo>
                    <a:pt x="35" y="337"/>
                  </a:lnTo>
                  <a:lnTo>
                    <a:pt x="43" y="332"/>
                  </a:lnTo>
                  <a:lnTo>
                    <a:pt x="48" y="321"/>
                  </a:lnTo>
                  <a:lnTo>
                    <a:pt x="54" y="300"/>
                  </a:lnTo>
                  <a:lnTo>
                    <a:pt x="72" y="240"/>
                  </a:lnTo>
                  <a:lnTo>
                    <a:pt x="92" y="190"/>
                  </a:lnTo>
                  <a:lnTo>
                    <a:pt x="113" y="149"/>
                  </a:lnTo>
                  <a:lnTo>
                    <a:pt x="134" y="114"/>
                  </a:lnTo>
                  <a:lnTo>
                    <a:pt x="157" y="88"/>
                  </a:lnTo>
                  <a:lnTo>
                    <a:pt x="180" y="69"/>
                  </a:lnTo>
                  <a:lnTo>
                    <a:pt x="203" y="56"/>
                  </a:lnTo>
                  <a:lnTo>
                    <a:pt x="226" y="48"/>
                  </a:lnTo>
                  <a:lnTo>
                    <a:pt x="249" y="46"/>
                  </a:lnTo>
                  <a:lnTo>
                    <a:pt x="255" y="46"/>
                  </a:lnTo>
                  <a:lnTo>
                    <a:pt x="265" y="48"/>
                  </a:lnTo>
                  <a:lnTo>
                    <a:pt x="273" y="51"/>
                  </a:lnTo>
                  <a:lnTo>
                    <a:pt x="281" y="58"/>
                  </a:lnTo>
                  <a:lnTo>
                    <a:pt x="289" y="70"/>
                  </a:lnTo>
                  <a:lnTo>
                    <a:pt x="294" y="88"/>
                  </a:lnTo>
                  <a:lnTo>
                    <a:pt x="296" y="111"/>
                  </a:lnTo>
                  <a:lnTo>
                    <a:pt x="293" y="149"/>
                  </a:lnTo>
                  <a:lnTo>
                    <a:pt x="285" y="188"/>
                  </a:lnTo>
                  <a:lnTo>
                    <a:pt x="275" y="223"/>
                  </a:lnTo>
                  <a:lnTo>
                    <a:pt x="263" y="256"/>
                  </a:lnTo>
                  <a:lnTo>
                    <a:pt x="237" y="333"/>
                  </a:lnTo>
                  <a:lnTo>
                    <a:pt x="213" y="402"/>
                  </a:lnTo>
                  <a:lnTo>
                    <a:pt x="195" y="463"/>
                  </a:lnTo>
                  <a:lnTo>
                    <a:pt x="178" y="517"/>
                  </a:lnTo>
                  <a:lnTo>
                    <a:pt x="167" y="567"/>
                  </a:lnTo>
                  <a:lnTo>
                    <a:pt x="159" y="610"/>
                  </a:lnTo>
                  <a:lnTo>
                    <a:pt x="154" y="651"/>
                  </a:lnTo>
                  <a:lnTo>
                    <a:pt x="152" y="687"/>
                  </a:lnTo>
                  <a:lnTo>
                    <a:pt x="155" y="735"/>
                  </a:lnTo>
                  <a:lnTo>
                    <a:pt x="164" y="775"/>
                  </a:lnTo>
                  <a:lnTo>
                    <a:pt x="177" y="812"/>
                  </a:lnTo>
                  <a:lnTo>
                    <a:pt x="193" y="842"/>
                  </a:lnTo>
                  <a:lnTo>
                    <a:pt x="214" y="868"/>
                  </a:lnTo>
                  <a:lnTo>
                    <a:pt x="239" y="889"/>
                  </a:lnTo>
                  <a:lnTo>
                    <a:pt x="265" y="905"/>
                  </a:lnTo>
                  <a:lnTo>
                    <a:pt x="294" y="917"/>
                  </a:lnTo>
                  <a:lnTo>
                    <a:pt x="324" y="926"/>
                  </a:lnTo>
                  <a:lnTo>
                    <a:pt x="355" y="931"/>
                  </a:lnTo>
                  <a:lnTo>
                    <a:pt x="386" y="933"/>
                  </a:lnTo>
                  <a:lnTo>
                    <a:pt x="430" y="929"/>
                  </a:lnTo>
                  <a:lnTo>
                    <a:pt x="471" y="917"/>
                  </a:lnTo>
                  <a:lnTo>
                    <a:pt x="510" y="898"/>
                  </a:lnTo>
                  <a:lnTo>
                    <a:pt x="546" y="871"/>
                  </a:lnTo>
                  <a:lnTo>
                    <a:pt x="580" y="840"/>
                  </a:lnTo>
                  <a:lnTo>
                    <a:pt x="554" y="945"/>
                  </a:lnTo>
                  <a:lnTo>
                    <a:pt x="536" y="998"/>
                  </a:lnTo>
                  <a:lnTo>
                    <a:pt x="517" y="1050"/>
                  </a:lnTo>
                  <a:lnTo>
                    <a:pt x="489" y="1103"/>
                  </a:lnTo>
                  <a:lnTo>
                    <a:pt x="455" y="1157"/>
                  </a:lnTo>
                  <a:lnTo>
                    <a:pt x="428" y="1191"/>
                  </a:lnTo>
                  <a:lnTo>
                    <a:pt x="397" y="1222"/>
                  </a:lnTo>
                  <a:lnTo>
                    <a:pt x="365" y="1248"/>
                  </a:lnTo>
                  <a:lnTo>
                    <a:pt x="327" y="1269"/>
                  </a:lnTo>
                  <a:lnTo>
                    <a:pt x="286" y="1282"/>
                  </a:lnTo>
                  <a:lnTo>
                    <a:pt x="244" y="1287"/>
                  </a:lnTo>
                  <a:lnTo>
                    <a:pt x="231" y="1287"/>
                  </a:lnTo>
                  <a:lnTo>
                    <a:pt x="214" y="1285"/>
                  </a:lnTo>
                  <a:lnTo>
                    <a:pt x="195" y="1280"/>
                  </a:lnTo>
                  <a:lnTo>
                    <a:pt x="173" y="1273"/>
                  </a:lnTo>
                  <a:lnTo>
                    <a:pt x="152" y="1262"/>
                  </a:lnTo>
                  <a:lnTo>
                    <a:pt x="131" y="1248"/>
                  </a:lnTo>
                  <a:lnTo>
                    <a:pt x="113" y="1227"/>
                  </a:lnTo>
                  <a:lnTo>
                    <a:pt x="98" y="1201"/>
                  </a:lnTo>
                  <a:lnTo>
                    <a:pt x="120" y="1201"/>
                  </a:lnTo>
                  <a:lnTo>
                    <a:pt x="141" y="1198"/>
                  </a:lnTo>
                  <a:lnTo>
                    <a:pt x="160" y="1191"/>
                  </a:lnTo>
                  <a:lnTo>
                    <a:pt x="180" y="1175"/>
                  </a:lnTo>
                  <a:lnTo>
                    <a:pt x="195" y="1159"/>
                  </a:lnTo>
                  <a:lnTo>
                    <a:pt x="208" y="1141"/>
                  </a:lnTo>
                  <a:lnTo>
                    <a:pt x="216" y="1119"/>
                  </a:lnTo>
                  <a:lnTo>
                    <a:pt x="219" y="1091"/>
                  </a:lnTo>
                  <a:lnTo>
                    <a:pt x="216" y="1066"/>
                  </a:lnTo>
                  <a:lnTo>
                    <a:pt x="208" y="1049"/>
                  </a:lnTo>
                  <a:lnTo>
                    <a:pt x="198" y="1036"/>
                  </a:lnTo>
                  <a:lnTo>
                    <a:pt x="183" y="1027"/>
                  </a:lnTo>
                  <a:lnTo>
                    <a:pt x="170" y="1022"/>
                  </a:lnTo>
                  <a:lnTo>
                    <a:pt x="147" y="1019"/>
                  </a:lnTo>
                  <a:lnTo>
                    <a:pt x="131" y="1020"/>
                  </a:lnTo>
                  <a:lnTo>
                    <a:pt x="113" y="1026"/>
                  </a:lnTo>
                  <a:lnTo>
                    <a:pt x="95" y="1035"/>
                  </a:lnTo>
                  <a:lnTo>
                    <a:pt x="77" y="1049"/>
                  </a:lnTo>
                  <a:lnTo>
                    <a:pt x="62" y="1066"/>
                  </a:lnTo>
                  <a:lnTo>
                    <a:pt x="51" y="1089"/>
                  </a:lnTo>
                  <a:lnTo>
                    <a:pt x="43" y="1119"/>
                  </a:lnTo>
                  <a:lnTo>
                    <a:pt x="41" y="1154"/>
                  </a:lnTo>
                  <a:lnTo>
                    <a:pt x="44" y="1191"/>
                  </a:lnTo>
                  <a:lnTo>
                    <a:pt x="56" y="1224"/>
                  </a:lnTo>
                  <a:lnTo>
                    <a:pt x="74" y="1255"/>
                  </a:lnTo>
                  <a:lnTo>
                    <a:pt x="98" y="1282"/>
                  </a:lnTo>
                  <a:lnTo>
                    <a:pt x="128" y="1303"/>
                  </a:lnTo>
                  <a:lnTo>
                    <a:pt x="162" y="1318"/>
                  </a:lnTo>
                  <a:lnTo>
                    <a:pt x="201" y="1329"/>
                  </a:lnTo>
                  <a:lnTo>
                    <a:pt x="244" y="1332"/>
                  </a:lnTo>
                  <a:lnTo>
                    <a:pt x="303" y="1327"/>
                  </a:lnTo>
                  <a:lnTo>
                    <a:pt x="361" y="1311"/>
                  </a:lnTo>
                  <a:lnTo>
                    <a:pt x="419" y="1285"/>
                  </a:lnTo>
                  <a:lnTo>
                    <a:pt x="473" y="1252"/>
                  </a:lnTo>
                  <a:lnTo>
                    <a:pt x="523" y="1210"/>
                  </a:lnTo>
                  <a:lnTo>
                    <a:pt x="569" y="1161"/>
                  </a:lnTo>
                  <a:lnTo>
                    <a:pt x="610" y="1105"/>
                  </a:lnTo>
                  <a:lnTo>
                    <a:pt x="644" y="1045"/>
                  </a:lnTo>
                  <a:lnTo>
                    <a:pt x="674" y="980"/>
                  </a:lnTo>
                  <a:lnTo>
                    <a:pt x="693" y="912"/>
                  </a:lnTo>
                  <a:lnTo>
                    <a:pt x="878" y="1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6" name="Freeform 26"/>
            <p:cNvSpPr>
              <a:spLocks/>
            </p:cNvSpPr>
            <p:nvPr/>
          </p:nvSpPr>
          <p:spPr bwMode="auto">
            <a:xfrm>
              <a:off x="4410" y="1976"/>
              <a:ext cx="961" cy="1193"/>
            </a:xfrm>
            <a:custGeom>
              <a:avLst/>
              <a:gdLst/>
              <a:ahLst/>
              <a:cxnLst>
                <a:cxn ang="0">
                  <a:pos x="910" y="638"/>
                </a:cxn>
                <a:cxn ang="0">
                  <a:pos x="938" y="633"/>
                </a:cxn>
                <a:cxn ang="0">
                  <a:pos x="958" y="613"/>
                </a:cxn>
                <a:cxn ang="0">
                  <a:pos x="958" y="578"/>
                </a:cxn>
                <a:cxn ang="0">
                  <a:pos x="938" y="561"/>
                </a:cxn>
                <a:cxn ang="0">
                  <a:pos x="910" y="555"/>
                </a:cxn>
                <a:cxn ang="0">
                  <a:pos x="90" y="487"/>
                </a:cxn>
                <a:cxn ang="0">
                  <a:pos x="132" y="363"/>
                </a:cxn>
                <a:cxn ang="0">
                  <a:pos x="203" y="257"/>
                </a:cxn>
                <a:cxn ang="0">
                  <a:pos x="294" y="175"/>
                </a:cxn>
                <a:cxn ang="0">
                  <a:pos x="404" y="117"/>
                </a:cxn>
                <a:cxn ang="0">
                  <a:pos x="526" y="86"/>
                </a:cxn>
                <a:cxn ang="0">
                  <a:pos x="910" y="82"/>
                </a:cxn>
                <a:cxn ang="0">
                  <a:pos x="938" y="77"/>
                </a:cxn>
                <a:cxn ang="0">
                  <a:pos x="958" y="58"/>
                </a:cxn>
                <a:cxn ang="0">
                  <a:pos x="958" y="23"/>
                </a:cxn>
                <a:cxn ang="0">
                  <a:pos x="938" y="5"/>
                </a:cxn>
                <a:cxn ang="0">
                  <a:pos x="910" y="0"/>
                </a:cxn>
                <a:cxn ang="0">
                  <a:pos x="513" y="3"/>
                </a:cxn>
                <a:cxn ang="0">
                  <a:pos x="379" y="38"/>
                </a:cxn>
                <a:cxn ang="0">
                  <a:pos x="257" y="101"/>
                </a:cxn>
                <a:cxn ang="0">
                  <a:pos x="154" y="194"/>
                </a:cxn>
                <a:cxn ang="0">
                  <a:pos x="72" y="308"/>
                </a:cxn>
                <a:cxn ang="0">
                  <a:pos x="20" y="445"/>
                </a:cxn>
                <a:cxn ang="0">
                  <a:pos x="0" y="596"/>
                </a:cxn>
                <a:cxn ang="0">
                  <a:pos x="20" y="746"/>
                </a:cxn>
                <a:cxn ang="0">
                  <a:pos x="72" y="881"/>
                </a:cxn>
                <a:cxn ang="0">
                  <a:pos x="152" y="997"/>
                </a:cxn>
                <a:cxn ang="0">
                  <a:pos x="257" y="1090"/>
                </a:cxn>
                <a:cxn ang="0">
                  <a:pos x="379" y="1155"/>
                </a:cxn>
                <a:cxn ang="0">
                  <a:pos x="515" y="1188"/>
                </a:cxn>
                <a:cxn ang="0">
                  <a:pos x="910" y="1193"/>
                </a:cxn>
                <a:cxn ang="0">
                  <a:pos x="938" y="1188"/>
                </a:cxn>
                <a:cxn ang="0">
                  <a:pos x="958" y="1169"/>
                </a:cxn>
                <a:cxn ang="0">
                  <a:pos x="958" y="1134"/>
                </a:cxn>
                <a:cxn ang="0">
                  <a:pos x="938" y="1116"/>
                </a:cxn>
                <a:cxn ang="0">
                  <a:pos x="910" y="1111"/>
                </a:cxn>
                <a:cxn ang="0">
                  <a:pos x="526" y="1108"/>
                </a:cxn>
                <a:cxn ang="0">
                  <a:pos x="402" y="1076"/>
                </a:cxn>
                <a:cxn ang="0">
                  <a:pos x="293" y="1016"/>
                </a:cxn>
                <a:cxn ang="0">
                  <a:pos x="201" y="932"/>
                </a:cxn>
                <a:cxn ang="0">
                  <a:pos x="131" y="829"/>
                </a:cxn>
                <a:cxn ang="0">
                  <a:pos x="90" y="704"/>
                </a:cxn>
                <a:cxn ang="0">
                  <a:pos x="897" y="638"/>
                </a:cxn>
              </a:cxnLst>
              <a:rect l="0" t="0" r="r" b="b"/>
              <a:pathLst>
                <a:path w="961" h="1193">
                  <a:moveTo>
                    <a:pt x="897" y="638"/>
                  </a:moveTo>
                  <a:lnTo>
                    <a:pt x="910" y="638"/>
                  </a:lnTo>
                  <a:lnTo>
                    <a:pt x="925" y="636"/>
                  </a:lnTo>
                  <a:lnTo>
                    <a:pt x="938" y="633"/>
                  </a:lnTo>
                  <a:lnTo>
                    <a:pt x="950" y="626"/>
                  </a:lnTo>
                  <a:lnTo>
                    <a:pt x="958" y="613"/>
                  </a:lnTo>
                  <a:lnTo>
                    <a:pt x="961" y="596"/>
                  </a:lnTo>
                  <a:lnTo>
                    <a:pt x="958" y="578"/>
                  </a:lnTo>
                  <a:lnTo>
                    <a:pt x="950" y="568"/>
                  </a:lnTo>
                  <a:lnTo>
                    <a:pt x="938" y="561"/>
                  </a:lnTo>
                  <a:lnTo>
                    <a:pt x="925" y="557"/>
                  </a:lnTo>
                  <a:lnTo>
                    <a:pt x="910" y="555"/>
                  </a:lnTo>
                  <a:lnTo>
                    <a:pt x="80" y="555"/>
                  </a:lnTo>
                  <a:lnTo>
                    <a:pt x="90" y="487"/>
                  </a:lnTo>
                  <a:lnTo>
                    <a:pt x="108" y="424"/>
                  </a:lnTo>
                  <a:lnTo>
                    <a:pt x="132" y="363"/>
                  </a:lnTo>
                  <a:lnTo>
                    <a:pt x="163" y="308"/>
                  </a:lnTo>
                  <a:lnTo>
                    <a:pt x="203" y="257"/>
                  </a:lnTo>
                  <a:lnTo>
                    <a:pt x="245" y="214"/>
                  </a:lnTo>
                  <a:lnTo>
                    <a:pt x="294" y="175"/>
                  </a:lnTo>
                  <a:lnTo>
                    <a:pt x="347" y="142"/>
                  </a:lnTo>
                  <a:lnTo>
                    <a:pt x="404" y="117"/>
                  </a:lnTo>
                  <a:lnTo>
                    <a:pt x="463" y="98"/>
                  </a:lnTo>
                  <a:lnTo>
                    <a:pt x="526" y="86"/>
                  </a:lnTo>
                  <a:lnTo>
                    <a:pt x="590" y="82"/>
                  </a:lnTo>
                  <a:lnTo>
                    <a:pt x="910" y="82"/>
                  </a:lnTo>
                  <a:lnTo>
                    <a:pt x="925" y="80"/>
                  </a:lnTo>
                  <a:lnTo>
                    <a:pt x="938" y="77"/>
                  </a:lnTo>
                  <a:lnTo>
                    <a:pt x="950" y="70"/>
                  </a:lnTo>
                  <a:lnTo>
                    <a:pt x="958" y="58"/>
                  </a:lnTo>
                  <a:lnTo>
                    <a:pt x="961" y="40"/>
                  </a:lnTo>
                  <a:lnTo>
                    <a:pt x="958" y="23"/>
                  </a:lnTo>
                  <a:lnTo>
                    <a:pt x="950" y="12"/>
                  </a:lnTo>
                  <a:lnTo>
                    <a:pt x="938" y="5"/>
                  </a:lnTo>
                  <a:lnTo>
                    <a:pt x="925" y="2"/>
                  </a:lnTo>
                  <a:lnTo>
                    <a:pt x="910" y="0"/>
                  </a:lnTo>
                  <a:lnTo>
                    <a:pt x="583" y="0"/>
                  </a:lnTo>
                  <a:lnTo>
                    <a:pt x="513" y="3"/>
                  </a:lnTo>
                  <a:lnTo>
                    <a:pt x="445" y="17"/>
                  </a:lnTo>
                  <a:lnTo>
                    <a:pt x="379" y="38"/>
                  </a:lnTo>
                  <a:lnTo>
                    <a:pt x="317" y="66"/>
                  </a:lnTo>
                  <a:lnTo>
                    <a:pt x="257" y="101"/>
                  </a:lnTo>
                  <a:lnTo>
                    <a:pt x="203" y="145"/>
                  </a:lnTo>
                  <a:lnTo>
                    <a:pt x="154" y="194"/>
                  </a:lnTo>
                  <a:lnTo>
                    <a:pt x="110" y="249"/>
                  </a:lnTo>
                  <a:lnTo>
                    <a:pt x="72" y="308"/>
                  </a:lnTo>
                  <a:lnTo>
                    <a:pt x="43" y="375"/>
                  </a:lnTo>
                  <a:lnTo>
                    <a:pt x="20" y="445"/>
                  </a:lnTo>
                  <a:lnTo>
                    <a:pt x="5" y="519"/>
                  </a:lnTo>
                  <a:lnTo>
                    <a:pt x="0" y="596"/>
                  </a:lnTo>
                  <a:lnTo>
                    <a:pt x="5" y="673"/>
                  </a:lnTo>
                  <a:lnTo>
                    <a:pt x="20" y="746"/>
                  </a:lnTo>
                  <a:lnTo>
                    <a:pt x="41" y="817"/>
                  </a:lnTo>
                  <a:lnTo>
                    <a:pt x="72" y="881"/>
                  </a:lnTo>
                  <a:lnTo>
                    <a:pt x="108" y="943"/>
                  </a:lnTo>
                  <a:lnTo>
                    <a:pt x="152" y="997"/>
                  </a:lnTo>
                  <a:lnTo>
                    <a:pt x="201" y="1046"/>
                  </a:lnTo>
                  <a:lnTo>
                    <a:pt x="257" y="1090"/>
                  </a:lnTo>
                  <a:lnTo>
                    <a:pt x="315" y="1125"/>
                  </a:lnTo>
                  <a:lnTo>
                    <a:pt x="379" y="1155"/>
                  </a:lnTo>
                  <a:lnTo>
                    <a:pt x="446" y="1176"/>
                  </a:lnTo>
                  <a:lnTo>
                    <a:pt x="515" y="1188"/>
                  </a:lnTo>
                  <a:lnTo>
                    <a:pt x="587" y="1193"/>
                  </a:lnTo>
                  <a:lnTo>
                    <a:pt x="910" y="1193"/>
                  </a:lnTo>
                  <a:lnTo>
                    <a:pt x="925" y="1192"/>
                  </a:lnTo>
                  <a:lnTo>
                    <a:pt x="938" y="1188"/>
                  </a:lnTo>
                  <a:lnTo>
                    <a:pt x="950" y="1181"/>
                  </a:lnTo>
                  <a:lnTo>
                    <a:pt x="958" y="1169"/>
                  </a:lnTo>
                  <a:lnTo>
                    <a:pt x="961" y="1151"/>
                  </a:lnTo>
                  <a:lnTo>
                    <a:pt x="958" y="1134"/>
                  </a:lnTo>
                  <a:lnTo>
                    <a:pt x="950" y="1123"/>
                  </a:lnTo>
                  <a:lnTo>
                    <a:pt x="938" y="1116"/>
                  </a:lnTo>
                  <a:lnTo>
                    <a:pt x="925" y="1113"/>
                  </a:lnTo>
                  <a:lnTo>
                    <a:pt x="910" y="1111"/>
                  </a:lnTo>
                  <a:lnTo>
                    <a:pt x="592" y="1111"/>
                  </a:lnTo>
                  <a:lnTo>
                    <a:pt x="526" y="1108"/>
                  </a:lnTo>
                  <a:lnTo>
                    <a:pt x="463" y="1095"/>
                  </a:lnTo>
                  <a:lnTo>
                    <a:pt x="402" y="1076"/>
                  </a:lnTo>
                  <a:lnTo>
                    <a:pt x="345" y="1050"/>
                  </a:lnTo>
                  <a:lnTo>
                    <a:pt x="293" y="1016"/>
                  </a:lnTo>
                  <a:lnTo>
                    <a:pt x="244" y="978"/>
                  </a:lnTo>
                  <a:lnTo>
                    <a:pt x="201" y="932"/>
                  </a:lnTo>
                  <a:lnTo>
                    <a:pt x="163" y="883"/>
                  </a:lnTo>
                  <a:lnTo>
                    <a:pt x="131" y="829"/>
                  </a:lnTo>
                  <a:lnTo>
                    <a:pt x="106" y="769"/>
                  </a:lnTo>
                  <a:lnTo>
                    <a:pt x="90" y="704"/>
                  </a:lnTo>
                  <a:lnTo>
                    <a:pt x="80" y="638"/>
                  </a:lnTo>
                  <a:lnTo>
                    <a:pt x="897" y="6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47" name="Freeform 27"/>
            <p:cNvSpPr>
              <a:spLocks/>
            </p:cNvSpPr>
            <p:nvPr/>
          </p:nvSpPr>
          <p:spPr bwMode="auto">
            <a:xfrm>
              <a:off x="6121" y="1681"/>
              <a:ext cx="1318" cy="1685"/>
            </a:xfrm>
            <a:custGeom>
              <a:avLst/>
              <a:gdLst/>
              <a:ahLst/>
              <a:cxnLst>
                <a:cxn ang="0">
                  <a:pos x="734" y="959"/>
                </a:cxn>
                <a:cxn ang="0">
                  <a:pos x="729" y="780"/>
                </a:cxn>
                <a:cxn ang="0">
                  <a:pos x="708" y="554"/>
                </a:cxn>
                <a:cxn ang="0">
                  <a:pos x="657" y="326"/>
                </a:cxn>
                <a:cxn ang="0">
                  <a:pos x="564" y="134"/>
                </a:cxn>
                <a:cxn ang="0">
                  <a:pos x="417" y="16"/>
                </a:cxn>
                <a:cxn ang="0">
                  <a:pos x="242" y="14"/>
                </a:cxn>
                <a:cxn ang="0">
                  <a:pos x="120" y="90"/>
                </a:cxn>
                <a:cxn ang="0">
                  <a:pos x="72" y="155"/>
                </a:cxn>
                <a:cxn ang="0">
                  <a:pos x="84" y="170"/>
                </a:cxn>
                <a:cxn ang="0">
                  <a:pos x="146" y="155"/>
                </a:cxn>
                <a:cxn ang="0">
                  <a:pos x="255" y="107"/>
                </a:cxn>
                <a:cxn ang="0">
                  <a:pos x="414" y="202"/>
                </a:cxn>
                <a:cxn ang="0">
                  <a:pos x="513" y="391"/>
                </a:cxn>
                <a:cxn ang="0">
                  <a:pos x="567" y="638"/>
                </a:cxn>
                <a:cxn ang="0">
                  <a:pos x="590" y="901"/>
                </a:cxn>
                <a:cxn ang="0">
                  <a:pos x="590" y="1143"/>
                </a:cxn>
                <a:cxn ang="0">
                  <a:pos x="584" y="1294"/>
                </a:cxn>
                <a:cxn ang="0">
                  <a:pos x="572" y="1350"/>
                </a:cxn>
                <a:cxn ang="0">
                  <a:pos x="504" y="1408"/>
                </a:cxn>
                <a:cxn ang="0">
                  <a:pos x="361" y="1502"/>
                </a:cxn>
                <a:cxn ang="0">
                  <a:pos x="257" y="1523"/>
                </a:cxn>
                <a:cxn ang="0">
                  <a:pos x="149" y="1480"/>
                </a:cxn>
                <a:cxn ang="0">
                  <a:pos x="80" y="1366"/>
                </a:cxn>
                <a:cxn ang="0">
                  <a:pos x="61" y="1327"/>
                </a:cxn>
                <a:cxn ang="0">
                  <a:pos x="12" y="1394"/>
                </a:cxn>
                <a:cxn ang="0">
                  <a:pos x="8" y="1502"/>
                </a:cxn>
                <a:cxn ang="0">
                  <a:pos x="70" y="1613"/>
                </a:cxn>
                <a:cxn ang="0">
                  <a:pos x="196" y="1681"/>
                </a:cxn>
                <a:cxn ang="0">
                  <a:pos x="339" y="1653"/>
                </a:cxn>
                <a:cxn ang="0">
                  <a:pos x="520" y="1527"/>
                </a:cxn>
                <a:cxn ang="0">
                  <a:pos x="734" y="1324"/>
                </a:cxn>
                <a:cxn ang="0">
                  <a:pos x="992" y="1008"/>
                </a:cxn>
                <a:cxn ang="0">
                  <a:pos x="1197" y="658"/>
                </a:cxn>
                <a:cxn ang="0">
                  <a:pos x="1298" y="379"/>
                </a:cxn>
                <a:cxn ang="0">
                  <a:pos x="1314" y="191"/>
                </a:cxn>
                <a:cxn ang="0">
                  <a:pos x="1259" y="60"/>
                </a:cxn>
                <a:cxn ang="0">
                  <a:pos x="1170" y="6"/>
                </a:cxn>
                <a:cxn ang="0">
                  <a:pos x="1100" y="16"/>
                </a:cxn>
                <a:cxn ang="0">
                  <a:pos x="1066" y="91"/>
                </a:cxn>
                <a:cxn ang="0">
                  <a:pos x="1066" y="149"/>
                </a:cxn>
                <a:cxn ang="0">
                  <a:pos x="1125" y="167"/>
                </a:cxn>
                <a:cxn ang="0">
                  <a:pos x="1216" y="235"/>
                </a:cxn>
                <a:cxn ang="0">
                  <a:pos x="1239" y="311"/>
                </a:cxn>
                <a:cxn ang="0">
                  <a:pos x="1234" y="375"/>
                </a:cxn>
                <a:cxn ang="0">
                  <a:pos x="1174" y="559"/>
                </a:cxn>
                <a:cxn ang="0">
                  <a:pos x="1015" y="845"/>
                </a:cxn>
                <a:cxn ang="0">
                  <a:pos x="726" y="1203"/>
                </a:cxn>
              </a:cxnLst>
              <a:rect l="0" t="0" r="r" b="b"/>
              <a:pathLst>
                <a:path w="1318" h="1685">
                  <a:moveTo>
                    <a:pt x="726" y="1203"/>
                  </a:moveTo>
                  <a:lnTo>
                    <a:pt x="731" y="1122"/>
                  </a:lnTo>
                  <a:lnTo>
                    <a:pt x="732" y="1040"/>
                  </a:lnTo>
                  <a:lnTo>
                    <a:pt x="734" y="959"/>
                  </a:lnTo>
                  <a:lnTo>
                    <a:pt x="734" y="921"/>
                  </a:lnTo>
                  <a:lnTo>
                    <a:pt x="732" y="877"/>
                  </a:lnTo>
                  <a:lnTo>
                    <a:pt x="732" y="829"/>
                  </a:lnTo>
                  <a:lnTo>
                    <a:pt x="729" y="780"/>
                  </a:lnTo>
                  <a:lnTo>
                    <a:pt x="726" y="726"/>
                  </a:lnTo>
                  <a:lnTo>
                    <a:pt x="723" y="670"/>
                  </a:lnTo>
                  <a:lnTo>
                    <a:pt x="716" y="614"/>
                  </a:lnTo>
                  <a:lnTo>
                    <a:pt x="708" y="554"/>
                  </a:lnTo>
                  <a:lnTo>
                    <a:pt x="698" y="496"/>
                  </a:lnTo>
                  <a:lnTo>
                    <a:pt x="687" y="439"/>
                  </a:lnTo>
                  <a:lnTo>
                    <a:pt x="674" y="381"/>
                  </a:lnTo>
                  <a:lnTo>
                    <a:pt x="657" y="326"/>
                  </a:lnTo>
                  <a:lnTo>
                    <a:pt x="639" y="272"/>
                  </a:lnTo>
                  <a:lnTo>
                    <a:pt x="616" y="223"/>
                  </a:lnTo>
                  <a:lnTo>
                    <a:pt x="592" y="176"/>
                  </a:lnTo>
                  <a:lnTo>
                    <a:pt x="564" y="134"/>
                  </a:lnTo>
                  <a:lnTo>
                    <a:pt x="533" y="95"/>
                  </a:lnTo>
                  <a:lnTo>
                    <a:pt x="499" y="63"/>
                  </a:lnTo>
                  <a:lnTo>
                    <a:pt x="459" y="37"/>
                  </a:lnTo>
                  <a:lnTo>
                    <a:pt x="417" y="16"/>
                  </a:lnTo>
                  <a:lnTo>
                    <a:pt x="371" y="4"/>
                  </a:lnTo>
                  <a:lnTo>
                    <a:pt x="319" y="0"/>
                  </a:lnTo>
                  <a:lnTo>
                    <a:pt x="280" y="4"/>
                  </a:lnTo>
                  <a:lnTo>
                    <a:pt x="242" y="14"/>
                  </a:lnTo>
                  <a:lnTo>
                    <a:pt x="206" y="28"/>
                  </a:lnTo>
                  <a:lnTo>
                    <a:pt x="173" y="48"/>
                  </a:lnTo>
                  <a:lnTo>
                    <a:pt x="146" y="67"/>
                  </a:lnTo>
                  <a:lnTo>
                    <a:pt x="120" y="90"/>
                  </a:lnTo>
                  <a:lnTo>
                    <a:pt x="100" y="109"/>
                  </a:lnTo>
                  <a:lnTo>
                    <a:pt x="85" y="128"/>
                  </a:lnTo>
                  <a:lnTo>
                    <a:pt x="75" y="144"/>
                  </a:lnTo>
                  <a:lnTo>
                    <a:pt x="72" y="155"/>
                  </a:lnTo>
                  <a:lnTo>
                    <a:pt x="72" y="160"/>
                  </a:lnTo>
                  <a:lnTo>
                    <a:pt x="74" y="163"/>
                  </a:lnTo>
                  <a:lnTo>
                    <a:pt x="77" y="167"/>
                  </a:lnTo>
                  <a:lnTo>
                    <a:pt x="84" y="170"/>
                  </a:lnTo>
                  <a:lnTo>
                    <a:pt x="95" y="170"/>
                  </a:lnTo>
                  <a:lnTo>
                    <a:pt x="108" y="169"/>
                  </a:lnTo>
                  <a:lnTo>
                    <a:pt x="126" y="163"/>
                  </a:lnTo>
                  <a:lnTo>
                    <a:pt x="146" y="155"/>
                  </a:lnTo>
                  <a:lnTo>
                    <a:pt x="167" y="141"/>
                  </a:lnTo>
                  <a:lnTo>
                    <a:pt x="188" y="123"/>
                  </a:lnTo>
                  <a:lnTo>
                    <a:pt x="206" y="102"/>
                  </a:lnTo>
                  <a:lnTo>
                    <a:pt x="255" y="107"/>
                  </a:lnTo>
                  <a:lnTo>
                    <a:pt x="301" y="120"/>
                  </a:lnTo>
                  <a:lnTo>
                    <a:pt x="342" y="141"/>
                  </a:lnTo>
                  <a:lnTo>
                    <a:pt x="379" y="169"/>
                  </a:lnTo>
                  <a:lnTo>
                    <a:pt x="414" y="202"/>
                  </a:lnTo>
                  <a:lnTo>
                    <a:pt x="443" y="242"/>
                  </a:lnTo>
                  <a:lnTo>
                    <a:pt x="469" y="288"/>
                  </a:lnTo>
                  <a:lnTo>
                    <a:pt x="492" y="339"/>
                  </a:lnTo>
                  <a:lnTo>
                    <a:pt x="513" y="391"/>
                  </a:lnTo>
                  <a:lnTo>
                    <a:pt x="530" y="449"/>
                  </a:lnTo>
                  <a:lnTo>
                    <a:pt x="546" y="510"/>
                  </a:lnTo>
                  <a:lnTo>
                    <a:pt x="558" y="573"/>
                  </a:lnTo>
                  <a:lnTo>
                    <a:pt x="567" y="638"/>
                  </a:lnTo>
                  <a:lnTo>
                    <a:pt x="576" y="703"/>
                  </a:lnTo>
                  <a:lnTo>
                    <a:pt x="582" y="770"/>
                  </a:lnTo>
                  <a:lnTo>
                    <a:pt x="587" y="836"/>
                  </a:lnTo>
                  <a:lnTo>
                    <a:pt x="590" y="901"/>
                  </a:lnTo>
                  <a:lnTo>
                    <a:pt x="592" y="966"/>
                  </a:lnTo>
                  <a:lnTo>
                    <a:pt x="592" y="1064"/>
                  </a:lnTo>
                  <a:lnTo>
                    <a:pt x="590" y="1103"/>
                  </a:lnTo>
                  <a:lnTo>
                    <a:pt x="590" y="1143"/>
                  </a:lnTo>
                  <a:lnTo>
                    <a:pt x="589" y="1185"/>
                  </a:lnTo>
                  <a:lnTo>
                    <a:pt x="587" y="1226"/>
                  </a:lnTo>
                  <a:lnTo>
                    <a:pt x="585" y="1261"/>
                  </a:lnTo>
                  <a:lnTo>
                    <a:pt x="584" y="1294"/>
                  </a:lnTo>
                  <a:lnTo>
                    <a:pt x="580" y="1318"/>
                  </a:lnTo>
                  <a:lnTo>
                    <a:pt x="579" y="1336"/>
                  </a:lnTo>
                  <a:lnTo>
                    <a:pt x="577" y="1345"/>
                  </a:lnTo>
                  <a:lnTo>
                    <a:pt x="572" y="1350"/>
                  </a:lnTo>
                  <a:lnTo>
                    <a:pt x="561" y="1359"/>
                  </a:lnTo>
                  <a:lnTo>
                    <a:pt x="546" y="1373"/>
                  </a:lnTo>
                  <a:lnTo>
                    <a:pt x="526" y="1389"/>
                  </a:lnTo>
                  <a:lnTo>
                    <a:pt x="504" y="1408"/>
                  </a:lnTo>
                  <a:lnTo>
                    <a:pt x="477" y="1427"/>
                  </a:lnTo>
                  <a:lnTo>
                    <a:pt x="450" y="1448"/>
                  </a:lnTo>
                  <a:lnTo>
                    <a:pt x="391" y="1487"/>
                  </a:lnTo>
                  <a:lnTo>
                    <a:pt x="361" y="1502"/>
                  </a:lnTo>
                  <a:lnTo>
                    <a:pt x="334" y="1515"/>
                  </a:lnTo>
                  <a:lnTo>
                    <a:pt x="307" y="1522"/>
                  </a:lnTo>
                  <a:lnTo>
                    <a:pt x="283" y="1525"/>
                  </a:lnTo>
                  <a:lnTo>
                    <a:pt x="257" y="1523"/>
                  </a:lnTo>
                  <a:lnTo>
                    <a:pt x="229" y="1518"/>
                  </a:lnTo>
                  <a:lnTo>
                    <a:pt x="201" y="1509"/>
                  </a:lnTo>
                  <a:lnTo>
                    <a:pt x="175" y="1497"/>
                  </a:lnTo>
                  <a:lnTo>
                    <a:pt x="149" y="1480"/>
                  </a:lnTo>
                  <a:lnTo>
                    <a:pt x="126" y="1457"/>
                  </a:lnTo>
                  <a:lnTo>
                    <a:pt x="106" y="1432"/>
                  </a:lnTo>
                  <a:lnTo>
                    <a:pt x="90" y="1401"/>
                  </a:lnTo>
                  <a:lnTo>
                    <a:pt x="80" y="1366"/>
                  </a:lnTo>
                  <a:lnTo>
                    <a:pt x="75" y="1346"/>
                  </a:lnTo>
                  <a:lnTo>
                    <a:pt x="72" y="1336"/>
                  </a:lnTo>
                  <a:lnTo>
                    <a:pt x="67" y="1329"/>
                  </a:lnTo>
                  <a:lnTo>
                    <a:pt x="61" y="1327"/>
                  </a:lnTo>
                  <a:lnTo>
                    <a:pt x="48" y="1332"/>
                  </a:lnTo>
                  <a:lnTo>
                    <a:pt x="35" y="1346"/>
                  </a:lnTo>
                  <a:lnTo>
                    <a:pt x="21" y="1369"/>
                  </a:lnTo>
                  <a:lnTo>
                    <a:pt x="12" y="1394"/>
                  </a:lnTo>
                  <a:lnTo>
                    <a:pt x="3" y="1424"/>
                  </a:lnTo>
                  <a:lnTo>
                    <a:pt x="0" y="1452"/>
                  </a:lnTo>
                  <a:lnTo>
                    <a:pt x="2" y="1476"/>
                  </a:lnTo>
                  <a:lnTo>
                    <a:pt x="8" y="1502"/>
                  </a:lnTo>
                  <a:lnTo>
                    <a:pt x="18" y="1531"/>
                  </a:lnTo>
                  <a:lnTo>
                    <a:pt x="31" y="1560"/>
                  </a:lnTo>
                  <a:lnTo>
                    <a:pt x="49" y="1587"/>
                  </a:lnTo>
                  <a:lnTo>
                    <a:pt x="70" y="1613"/>
                  </a:lnTo>
                  <a:lnTo>
                    <a:pt x="97" y="1636"/>
                  </a:lnTo>
                  <a:lnTo>
                    <a:pt x="126" y="1655"/>
                  </a:lnTo>
                  <a:lnTo>
                    <a:pt x="159" y="1671"/>
                  </a:lnTo>
                  <a:lnTo>
                    <a:pt x="196" y="1681"/>
                  </a:lnTo>
                  <a:lnTo>
                    <a:pt x="239" y="1685"/>
                  </a:lnTo>
                  <a:lnTo>
                    <a:pt x="267" y="1681"/>
                  </a:lnTo>
                  <a:lnTo>
                    <a:pt x="301" y="1671"/>
                  </a:lnTo>
                  <a:lnTo>
                    <a:pt x="339" y="1653"/>
                  </a:lnTo>
                  <a:lnTo>
                    <a:pt x="379" y="1630"/>
                  </a:lnTo>
                  <a:lnTo>
                    <a:pt x="424" y="1601"/>
                  </a:lnTo>
                  <a:lnTo>
                    <a:pt x="471" y="1566"/>
                  </a:lnTo>
                  <a:lnTo>
                    <a:pt x="520" y="1527"/>
                  </a:lnTo>
                  <a:lnTo>
                    <a:pt x="572" y="1481"/>
                  </a:lnTo>
                  <a:lnTo>
                    <a:pt x="625" y="1434"/>
                  </a:lnTo>
                  <a:lnTo>
                    <a:pt x="678" y="1380"/>
                  </a:lnTo>
                  <a:lnTo>
                    <a:pt x="734" y="1324"/>
                  </a:lnTo>
                  <a:lnTo>
                    <a:pt x="788" y="1264"/>
                  </a:lnTo>
                  <a:lnTo>
                    <a:pt x="844" y="1201"/>
                  </a:lnTo>
                  <a:lnTo>
                    <a:pt x="922" y="1105"/>
                  </a:lnTo>
                  <a:lnTo>
                    <a:pt x="992" y="1008"/>
                  </a:lnTo>
                  <a:lnTo>
                    <a:pt x="1054" y="915"/>
                  </a:lnTo>
                  <a:lnTo>
                    <a:pt x="1108" y="826"/>
                  </a:lnTo>
                  <a:lnTo>
                    <a:pt x="1156" y="740"/>
                  </a:lnTo>
                  <a:lnTo>
                    <a:pt x="1197" y="658"/>
                  </a:lnTo>
                  <a:lnTo>
                    <a:pt x="1231" y="579"/>
                  </a:lnTo>
                  <a:lnTo>
                    <a:pt x="1259" y="507"/>
                  </a:lnTo>
                  <a:lnTo>
                    <a:pt x="1280" y="440"/>
                  </a:lnTo>
                  <a:lnTo>
                    <a:pt x="1298" y="379"/>
                  </a:lnTo>
                  <a:lnTo>
                    <a:pt x="1309" y="325"/>
                  </a:lnTo>
                  <a:lnTo>
                    <a:pt x="1316" y="279"/>
                  </a:lnTo>
                  <a:lnTo>
                    <a:pt x="1318" y="240"/>
                  </a:lnTo>
                  <a:lnTo>
                    <a:pt x="1314" y="191"/>
                  </a:lnTo>
                  <a:lnTo>
                    <a:pt x="1306" y="149"/>
                  </a:lnTo>
                  <a:lnTo>
                    <a:pt x="1293" y="114"/>
                  </a:lnTo>
                  <a:lnTo>
                    <a:pt x="1277" y="84"/>
                  </a:lnTo>
                  <a:lnTo>
                    <a:pt x="1259" y="60"/>
                  </a:lnTo>
                  <a:lnTo>
                    <a:pt x="1237" y="39"/>
                  </a:lnTo>
                  <a:lnTo>
                    <a:pt x="1215" y="25"/>
                  </a:lnTo>
                  <a:lnTo>
                    <a:pt x="1193" y="13"/>
                  </a:lnTo>
                  <a:lnTo>
                    <a:pt x="1170" y="6"/>
                  </a:lnTo>
                  <a:lnTo>
                    <a:pt x="1149" y="2"/>
                  </a:lnTo>
                  <a:lnTo>
                    <a:pt x="1131" y="0"/>
                  </a:lnTo>
                  <a:lnTo>
                    <a:pt x="1115" y="4"/>
                  </a:lnTo>
                  <a:lnTo>
                    <a:pt x="1100" y="16"/>
                  </a:lnTo>
                  <a:lnTo>
                    <a:pt x="1089" y="32"/>
                  </a:lnTo>
                  <a:lnTo>
                    <a:pt x="1079" y="51"/>
                  </a:lnTo>
                  <a:lnTo>
                    <a:pt x="1072" y="70"/>
                  </a:lnTo>
                  <a:lnTo>
                    <a:pt x="1066" y="91"/>
                  </a:lnTo>
                  <a:lnTo>
                    <a:pt x="1063" y="109"/>
                  </a:lnTo>
                  <a:lnTo>
                    <a:pt x="1063" y="123"/>
                  </a:lnTo>
                  <a:lnTo>
                    <a:pt x="1064" y="139"/>
                  </a:lnTo>
                  <a:lnTo>
                    <a:pt x="1066" y="149"/>
                  </a:lnTo>
                  <a:lnTo>
                    <a:pt x="1072" y="155"/>
                  </a:lnTo>
                  <a:lnTo>
                    <a:pt x="1079" y="158"/>
                  </a:lnTo>
                  <a:lnTo>
                    <a:pt x="1087" y="158"/>
                  </a:lnTo>
                  <a:lnTo>
                    <a:pt x="1125" y="167"/>
                  </a:lnTo>
                  <a:lnTo>
                    <a:pt x="1156" y="179"/>
                  </a:lnTo>
                  <a:lnTo>
                    <a:pt x="1182" y="195"/>
                  </a:lnTo>
                  <a:lnTo>
                    <a:pt x="1201" y="214"/>
                  </a:lnTo>
                  <a:lnTo>
                    <a:pt x="1216" y="235"/>
                  </a:lnTo>
                  <a:lnTo>
                    <a:pt x="1226" y="256"/>
                  </a:lnTo>
                  <a:lnTo>
                    <a:pt x="1233" y="275"/>
                  </a:lnTo>
                  <a:lnTo>
                    <a:pt x="1237" y="295"/>
                  </a:lnTo>
                  <a:lnTo>
                    <a:pt x="1239" y="311"/>
                  </a:lnTo>
                  <a:lnTo>
                    <a:pt x="1241" y="325"/>
                  </a:lnTo>
                  <a:lnTo>
                    <a:pt x="1241" y="332"/>
                  </a:lnTo>
                  <a:lnTo>
                    <a:pt x="1239" y="349"/>
                  </a:lnTo>
                  <a:lnTo>
                    <a:pt x="1234" y="375"/>
                  </a:lnTo>
                  <a:lnTo>
                    <a:pt x="1226" y="410"/>
                  </a:lnTo>
                  <a:lnTo>
                    <a:pt x="1213" y="453"/>
                  </a:lnTo>
                  <a:lnTo>
                    <a:pt x="1197" y="502"/>
                  </a:lnTo>
                  <a:lnTo>
                    <a:pt x="1174" y="559"/>
                  </a:lnTo>
                  <a:lnTo>
                    <a:pt x="1144" y="623"/>
                  </a:lnTo>
                  <a:lnTo>
                    <a:pt x="1108" y="691"/>
                  </a:lnTo>
                  <a:lnTo>
                    <a:pt x="1066" y="766"/>
                  </a:lnTo>
                  <a:lnTo>
                    <a:pt x="1015" y="845"/>
                  </a:lnTo>
                  <a:lnTo>
                    <a:pt x="956" y="929"/>
                  </a:lnTo>
                  <a:lnTo>
                    <a:pt x="889" y="1017"/>
                  </a:lnTo>
                  <a:lnTo>
                    <a:pt x="813" y="1108"/>
                  </a:lnTo>
                  <a:lnTo>
                    <a:pt x="726" y="1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350" name="Group 30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4908953" y="2928933"/>
            <a:ext cx="2234815" cy="391068"/>
            <a:chOff x="3307" y="2103"/>
            <a:chExt cx="11435" cy="2001"/>
          </a:xfrm>
        </p:grpSpPr>
        <p:sp>
          <p:nvSpPr>
            <p:cNvPr id="56352" name="Freeform 32"/>
            <p:cNvSpPr>
              <a:spLocks/>
            </p:cNvSpPr>
            <p:nvPr/>
          </p:nvSpPr>
          <p:spPr bwMode="auto">
            <a:xfrm>
              <a:off x="3307" y="2237"/>
              <a:ext cx="1312" cy="1637"/>
            </a:xfrm>
            <a:custGeom>
              <a:avLst/>
              <a:gdLst/>
              <a:ahLst/>
              <a:cxnLst>
                <a:cxn ang="0">
                  <a:pos x="730" y="876"/>
                </a:cxn>
                <a:cxn ang="0">
                  <a:pos x="718" y="658"/>
                </a:cxn>
                <a:cxn ang="0">
                  <a:pos x="658" y="329"/>
                </a:cxn>
                <a:cxn ang="0">
                  <a:pos x="556" y="123"/>
                </a:cxn>
                <a:cxn ang="0">
                  <a:pos x="389" y="8"/>
                </a:cxn>
                <a:cxn ang="0">
                  <a:pos x="208" y="24"/>
                </a:cxn>
                <a:cxn ang="0">
                  <a:pos x="94" y="107"/>
                </a:cxn>
                <a:cxn ang="0">
                  <a:pos x="76" y="163"/>
                </a:cxn>
                <a:cxn ang="0">
                  <a:pos x="113" y="163"/>
                </a:cxn>
                <a:cxn ang="0">
                  <a:pos x="204" y="96"/>
                </a:cxn>
                <a:cxn ang="0">
                  <a:pos x="389" y="175"/>
                </a:cxn>
                <a:cxn ang="0">
                  <a:pos x="507" y="369"/>
                </a:cxn>
                <a:cxn ang="0">
                  <a:pos x="567" y="631"/>
                </a:cxn>
                <a:cxn ang="0">
                  <a:pos x="586" y="912"/>
                </a:cxn>
                <a:cxn ang="0">
                  <a:pos x="579" y="1249"/>
                </a:cxn>
                <a:cxn ang="0">
                  <a:pos x="563" y="1316"/>
                </a:cxn>
                <a:cxn ang="0">
                  <a:pos x="480" y="1384"/>
                </a:cxn>
                <a:cxn ang="0">
                  <a:pos x="314" y="1479"/>
                </a:cxn>
                <a:cxn ang="0">
                  <a:pos x="200" y="1467"/>
                </a:cxn>
                <a:cxn ang="0">
                  <a:pos x="94" y="1380"/>
                </a:cxn>
                <a:cxn ang="0">
                  <a:pos x="72" y="1304"/>
                </a:cxn>
                <a:cxn ang="0">
                  <a:pos x="57" y="1293"/>
                </a:cxn>
                <a:cxn ang="0">
                  <a:pos x="4" y="1372"/>
                </a:cxn>
                <a:cxn ang="0">
                  <a:pos x="19" y="1495"/>
                </a:cxn>
                <a:cxn ang="0">
                  <a:pos x="117" y="1610"/>
                </a:cxn>
                <a:cxn ang="0">
                  <a:pos x="276" y="1629"/>
                </a:cxn>
                <a:cxn ang="0">
                  <a:pos x="458" y="1530"/>
                </a:cxn>
                <a:cxn ang="0">
                  <a:pos x="681" y="1336"/>
                </a:cxn>
                <a:cxn ang="0">
                  <a:pos x="949" y="1031"/>
                </a:cxn>
                <a:cxn ang="0">
                  <a:pos x="1184" y="654"/>
                </a:cxn>
                <a:cxn ang="0">
                  <a:pos x="1293" y="361"/>
                </a:cxn>
                <a:cxn ang="0">
                  <a:pos x="1305" y="171"/>
                </a:cxn>
                <a:cxn ang="0">
                  <a:pos x="1240" y="48"/>
                </a:cxn>
                <a:cxn ang="0">
                  <a:pos x="1150" y="0"/>
                </a:cxn>
                <a:cxn ang="0">
                  <a:pos x="1081" y="32"/>
                </a:cxn>
                <a:cxn ang="0">
                  <a:pos x="1055" y="119"/>
                </a:cxn>
                <a:cxn ang="0">
                  <a:pos x="1066" y="151"/>
                </a:cxn>
                <a:cxn ang="0">
                  <a:pos x="1168" y="183"/>
                </a:cxn>
                <a:cxn ang="0">
                  <a:pos x="1225" y="266"/>
                </a:cxn>
                <a:cxn ang="0">
                  <a:pos x="1229" y="349"/>
                </a:cxn>
                <a:cxn ang="0">
                  <a:pos x="1176" y="520"/>
                </a:cxn>
                <a:cxn ang="0">
                  <a:pos x="1021" y="805"/>
                </a:cxn>
                <a:cxn ang="0">
                  <a:pos x="722" y="1170"/>
                </a:cxn>
              </a:cxnLst>
              <a:rect l="0" t="0" r="r" b="b"/>
              <a:pathLst>
                <a:path w="1312" h="1637">
                  <a:moveTo>
                    <a:pt x="722" y="1170"/>
                  </a:moveTo>
                  <a:lnTo>
                    <a:pt x="730" y="932"/>
                  </a:lnTo>
                  <a:lnTo>
                    <a:pt x="730" y="876"/>
                  </a:lnTo>
                  <a:lnTo>
                    <a:pt x="726" y="809"/>
                  </a:lnTo>
                  <a:lnTo>
                    <a:pt x="722" y="738"/>
                  </a:lnTo>
                  <a:lnTo>
                    <a:pt x="718" y="658"/>
                  </a:lnTo>
                  <a:lnTo>
                    <a:pt x="711" y="575"/>
                  </a:lnTo>
                  <a:lnTo>
                    <a:pt x="681" y="409"/>
                  </a:lnTo>
                  <a:lnTo>
                    <a:pt x="658" y="329"/>
                  </a:lnTo>
                  <a:lnTo>
                    <a:pt x="631" y="254"/>
                  </a:lnTo>
                  <a:lnTo>
                    <a:pt x="597" y="183"/>
                  </a:lnTo>
                  <a:lnTo>
                    <a:pt x="556" y="123"/>
                  </a:lnTo>
                  <a:lnTo>
                    <a:pt x="510" y="72"/>
                  </a:lnTo>
                  <a:lnTo>
                    <a:pt x="454" y="32"/>
                  </a:lnTo>
                  <a:lnTo>
                    <a:pt x="389" y="8"/>
                  </a:lnTo>
                  <a:lnTo>
                    <a:pt x="318" y="0"/>
                  </a:lnTo>
                  <a:lnTo>
                    <a:pt x="261" y="8"/>
                  </a:lnTo>
                  <a:lnTo>
                    <a:pt x="208" y="24"/>
                  </a:lnTo>
                  <a:lnTo>
                    <a:pt x="163" y="48"/>
                  </a:lnTo>
                  <a:lnTo>
                    <a:pt x="125" y="80"/>
                  </a:lnTo>
                  <a:lnTo>
                    <a:pt x="94" y="107"/>
                  </a:lnTo>
                  <a:lnTo>
                    <a:pt x="76" y="131"/>
                  </a:lnTo>
                  <a:lnTo>
                    <a:pt x="68" y="147"/>
                  </a:lnTo>
                  <a:lnTo>
                    <a:pt x="76" y="163"/>
                  </a:lnTo>
                  <a:lnTo>
                    <a:pt x="87" y="163"/>
                  </a:lnTo>
                  <a:lnTo>
                    <a:pt x="91" y="167"/>
                  </a:lnTo>
                  <a:lnTo>
                    <a:pt x="113" y="163"/>
                  </a:lnTo>
                  <a:lnTo>
                    <a:pt x="144" y="151"/>
                  </a:lnTo>
                  <a:lnTo>
                    <a:pt x="174" y="127"/>
                  </a:lnTo>
                  <a:lnTo>
                    <a:pt x="204" y="96"/>
                  </a:lnTo>
                  <a:lnTo>
                    <a:pt x="276" y="107"/>
                  </a:lnTo>
                  <a:lnTo>
                    <a:pt x="337" y="131"/>
                  </a:lnTo>
                  <a:lnTo>
                    <a:pt x="389" y="175"/>
                  </a:lnTo>
                  <a:lnTo>
                    <a:pt x="435" y="226"/>
                  </a:lnTo>
                  <a:lnTo>
                    <a:pt x="473" y="294"/>
                  </a:lnTo>
                  <a:lnTo>
                    <a:pt x="507" y="369"/>
                  </a:lnTo>
                  <a:lnTo>
                    <a:pt x="529" y="448"/>
                  </a:lnTo>
                  <a:lnTo>
                    <a:pt x="552" y="535"/>
                  </a:lnTo>
                  <a:lnTo>
                    <a:pt x="567" y="631"/>
                  </a:lnTo>
                  <a:lnTo>
                    <a:pt x="575" y="722"/>
                  </a:lnTo>
                  <a:lnTo>
                    <a:pt x="582" y="817"/>
                  </a:lnTo>
                  <a:lnTo>
                    <a:pt x="586" y="912"/>
                  </a:lnTo>
                  <a:lnTo>
                    <a:pt x="586" y="1126"/>
                  </a:lnTo>
                  <a:lnTo>
                    <a:pt x="582" y="1189"/>
                  </a:lnTo>
                  <a:lnTo>
                    <a:pt x="579" y="1249"/>
                  </a:lnTo>
                  <a:lnTo>
                    <a:pt x="575" y="1289"/>
                  </a:lnTo>
                  <a:lnTo>
                    <a:pt x="571" y="1308"/>
                  </a:lnTo>
                  <a:lnTo>
                    <a:pt x="563" y="1316"/>
                  </a:lnTo>
                  <a:lnTo>
                    <a:pt x="545" y="1332"/>
                  </a:lnTo>
                  <a:lnTo>
                    <a:pt x="514" y="1356"/>
                  </a:lnTo>
                  <a:lnTo>
                    <a:pt x="480" y="1384"/>
                  </a:lnTo>
                  <a:lnTo>
                    <a:pt x="397" y="1439"/>
                  </a:lnTo>
                  <a:lnTo>
                    <a:pt x="355" y="1463"/>
                  </a:lnTo>
                  <a:lnTo>
                    <a:pt x="314" y="1479"/>
                  </a:lnTo>
                  <a:lnTo>
                    <a:pt x="280" y="1483"/>
                  </a:lnTo>
                  <a:lnTo>
                    <a:pt x="238" y="1479"/>
                  </a:lnTo>
                  <a:lnTo>
                    <a:pt x="200" y="1467"/>
                  </a:lnTo>
                  <a:lnTo>
                    <a:pt x="159" y="1447"/>
                  </a:lnTo>
                  <a:lnTo>
                    <a:pt x="125" y="1419"/>
                  </a:lnTo>
                  <a:lnTo>
                    <a:pt x="94" y="1380"/>
                  </a:lnTo>
                  <a:lnTo>
                    <a:pt x="76" y="1328"/>
                  </a:lnTo>
                  <a:lnTo>
                    <a:pt x="72" y="1312"/>
                  </a:lnTo>
                  <a:lnTo>
                    <a:pt x="72" y="1304"/>
                  </a:lnTo>
                  <a:lnTo>
                    <a:pt x="68" y="1296"/>
                  </a:lnTo>
                  <a:lnTo>
                    <a:pt x="64" y="1293"/>
                  </a:lnTo>
                  <a:lnTo>
                    <a:pt x="57" y="1293"/>
                  </a:lnTo>
                  <a:lnTo>
                    <a:pt x="38" y="1304"/>
                  </a:lnTo>
                  <a:lnTo>
                    <a:pt x="19" y="1332"/>
                  </a:lnTo>
                  <a:lnTo>
                    <a:pt x="4" y="1372"/>
                  </a:lnTo>
                  <a:lnTo>
                    <a:pt x="0" y="1411"/>
                  </a:lnTo>
                  <a:lnTo>
                    <a:pt x="4" y="1451"/>
                  </a:lnTo>
                  <a:lnTo>
                    <a:pt x="19" y="1495"/>
                  </a:lnTo>
                  <a:lnTo>
                    <a:pt x="42" y="1538"/>
                  </a:lnTo>
                  <a:lnTo>
                    <a:pt x="76" y="1574"/>
                  </a:lnTo>
                  <a:lnTo>
                    <a:pt x="117" y="1610"/>
                  </a:lnTo>
                  <a:lnTo>
                    <a:pt x="174" y="1629"/>
                  </a:lnTo>
                  <a:lnTo>
                    <a:pt x="234" y="1637"/>
                  </a:lnTo>
                  <a:lnTo>
                    <a:pt x="276" y="1629"/>
                  </a:lnTo>
                  <a:lnTo>
                    <a:pt x="329" y="1610"/>
                  </a:lnTo>
                  <a:lnTo>
                    <a:pt x="389" y="1578"/>
                  </a:lnTo>
                  <a:lnTo>
                    <a:pt x="458" y="1530"/>
                  </a:lnTo>
                  <a:lnTo>
                    <a:pt x="526" y="1475"/>
                  </a:lnTo>
                  <a:lnTo>
                    <a:pt x="601" y="1411"/>
                  </a:lnTo>
                  <a:lnTo>
                    <a:pt x="681" y="1336"/>
                  </a:lnTo>
                  <a:lnTo>
                    <a:pt x="760" y="1257"/>
                  </a:lnTo>
                  <a:lnTo>
                    <a:pt x="839" y="1166"/>
                  </a:lnTo>
                  <a:lnTo>
                    <a:pt x="949" y="1031"/>
                  </a:lnTo>
                  <a:lnTo>
                    <a:pt x="1044" y="900"/>
                  </a:lnTo>
                  <a:lnTo>
                    <a:pt x="1119" y="773"/>
                  </a:lnTo>
                  <a:lnTo>
                    <a:pt x="1184" y="654"/>
                  </a:lnTo>
                  <a:lnTo>
                    <a:pt x="1233" y="547"/>
                  </a:lnTo>
                  <a:lnTo>
                    <a:pt x="1267" y="448"/>
                  </a:lnTo>
                  <a:lnTo>
                    <a:pt x="1293" y="361"/>
                  </a:lnTo>
                  <a:lnTo>
                    <a:pt x="1305" y="290"/>
                  </a:lnTo>
                  <a:lnTo>
                    <a:pt x="1312" y="234"/>
                  </a:lnTo>
                  <a:lnTo>
                    <a:pt x="1305" y="171"/>
                  </a:lnTo>
                  <a:lnTo>
                    <a:pt x="1289" y="119"/>
                  </a:lnTo>
                  <a:lnTo>
                    <a:pt x="1271" y="76"/>
                  </a:lnTo>
                  <a:lnTo>
                    <a:pt x="1240" y="48"/>
                  </a:lnTo>
                  <a:lnTo>
                    <a:pt x="1210" y="24"/>
                  </a:lnTo>
                  <a:lnTo>
                    <a:pt x="1180" y="8"/>
                  </a:lnTo>
                  <a:lnTo>
                    <a:pt x="1150" y="0"/>
                  </a:lnTo>
                  <a:lnTo>
                    <a:pt x="1127" y="0"/>
                  </a:lnTo>
                  <a:lnTo>
                    <a:pt x="1100" y="8"/>
                  </a:lnTo>
                  <a:lnTo>
                    <a:pt x="1081" y="32"/>
                  </a:lnTo>
                  <a:lnTo>
                    <a:pt x="1066" y="64"/>
                  </a:lnTo>
                  <a:lnTo>
                    <a:pt x="1059" y="96"/>
                  </a:lnTo>
                  <a:lnTo>
                    <a:pt x="1055" y="119"/>
                  </a:lnTo>
                  <a:lnTo>
                    <a:pt x="1055" y="131"/>
                  </a:lnTo>
                  <a:lnTo>
                    <a:pt x="1059" y="143"/>
                  </a:lnTo>
                  <a:lnTo>
                    <a:pt x="1066" y="151"/>
                  </a:lnTo>
                  <a:lnTo>
                    <a:pt x="1081" y="151"/>
                  </a:lnTo>
                  <a:lnTo>
                    <a:pt x="1131" y="163"/>
                  </a:lnTo>
                  <a:lnTo>
                    <a:pt x="1168" y="183"/>
                  </a:lnTo>
                  <a:lnTo>
                    <a:pt x="1199" y="210"/>
                  </a:lnTo>
                  <a:lnTo>
                    <a:pt x="1214" y="238"/>
                  </a:lnTo>
                  <a:lnTo>
                    <a:pt x="1225" y="266"/>
                  </a:lnTo>
                  <a:lnTo>
                    <a:pt x="1233" y="290"/>
                  </a:lnTo>
                  <a:lnTo>
                    <a:pt x="1233" y="321"/>
                  </a:lnTo>
                  <a:lnTo>
                    <a:pt x="1229" y="349"/>
                  </a:lnTo>
                  <a:lnTo>
                    <a:pt x="1221" y="389"/>
                  </a:lnTo>
                  <a:lnTo>
                    <a:pt x="1202" y="448"/>
                  </a:lnTo>
                  <a:lnTo>
                    <a:pt x="1176" y="520"/>
                  </a:lnTo>
                  <a:lnTo>
                    <a:pt x="1138" y="603"/>
                  </a:lnTo>
                  <a:lnTo>
                    <a:pt x="1085" y="698"/>
                  </a:lnTo>
                  <a:lnTo>
                    <a:pt x="1021" y="805"/>
                  </a:lnTo>
                  <a:lnTo>
                    <a:pt x="938" y="920"/>
                  </a:lnTo>
                  <a:lnTo>
                    <a:pt x="839" y="1043"/>
                  </a:lnTo>
                  <a:lnTo>
                    <a:pt x="722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3" name="Freeform 33"/>
            <p:cNvSpPr>
              <a:spLocks noEditPoints="1"/>
            </p:cNvSpPr>
            <p:nvPr/>
          </p:nvSpPr>
          <p:spPr bwMode="auto">
            <a:xfrm>
              <a:off x="5345" y="2868"/>
              <a:ext cx="1275" cy="471"/>
            </a:xfrm>
            <a:custGeom>
              <a:avLst/>
              <a:gdLst/>
              <a:ahLst/>
              <a:cxnLst>
                <a:cxn ang="0">
                  <a:pos x="1207" y="83"/>
                </a:cxn>
                <a:cxn ang="0">
                  <a:pos x="1229" y="83"/>
                </a:cxn>
                <a:cxn ang="0">
                  <a:pos x="1252" y="75"/>
                </a:cxn>
                <a:cxn ang="0">
                  <a:pos x="1267" y="63"/>
                </a:cxn>
                <a:cxn ang="0">
                  <a:pos x="1275" y="39"/>
                </a:cxn>
                <a:cxn ang="0">
                  <a:pos x="1267" y="15"/>
                </a:cxn>
                <a:cxn ang="0">
                  <a:pos x="1252" y="8"/>
                </a:cxn>
                <a:cxn ang="0">
                  <a:pos x="1233" y="4"/>
                </a:cxn>
                <a:cxn ang="0">
                  <a:pos x="1210" y="0"/>
                </a:cxn>
                <a:cxn ang="0">
                  <a:pos x="42" y="0"/>
                </a:cxn>
                <a:cxn ang="0">
                  <a:pos x="23" y="8"/>
                </a:cxn>
                <a:cxn ang="0">
                  <a:pos x="8" y="19"/>
                </a:cxn>
                <a:cxn ang="0">
                  <a:pos x="0" y="39"/>
                </a:cxn>
                <a:cxn ang="0">
                  <a:pos x="8" y="63"/>
                </a:cxn>
                <a:cxn ang="0">
                  <a:pos x="23" y="75"/>
                </a:cxn>
                <a:cxn ang="0">
                  <a:pos x="68" y="83"/>
                </a:cxn>
                <a:cxn ang="0">
                  <a:pos x="1207" y="83"/>
                </a:cxn>
                <a:cxn ang="0">
                  <a:pos x="1210" y="471"/>
                </a:cxn>
                <a:cxn ang="0">
                  <a:pos x="1233" y="471"/>
                </a:cxn>
                <a:cxn ang="0">
                  <a:pos x="1252" y="463"/>
                </a:cxn>
                <a:cxn ang="0">
                  <a:pos x="1267" y="451"/>
                </a:cxn>
                <a:cxn ang="0">
                  <a:pos x="1275" y="432"/>
                </a:cxn>
                <a:cxn ang="0">
                  <a:pos x="1267" y="408"/>
                </a:cxn>
                <a:cxn ang="0">
                  <a:pos x="1252" y="396"/>
                </a:cxn>
                <a:cxn ang="0">
                  <a:pos x="1207" y="388"/>
                </a:cxn>
                <a:cxn ang="0">
                  <a:pos x="46" y="388"/>
                </a:cxn>
                <a:cxn ang="0">
                  <a:pos x="23" y="396"/>
                </a:cxn>
                <a:cxn ang="0">
                  <a:pos x="8" y="408"/>
                </a:cxn>
                <a:cxn ang="0">
                  <a:pos x="0" y="432"/>
                </a:cxn>
                <a:cxn ang="0">
                  <a:pos x="8" y="455"/>
                </a:cxn>
                <a:cxn ang="0">
                  <a:pos x="23" y="467"/>
                </a:cxn>
                <a:cxn ang="0">
                  <a:pos x="42" y="471"/>
                </a:cxn>
                <a:cxn ang="0">
                  <a:pos x="65" y="471"/>
                </a:cxn>
                <a:cxn ang="0">
                  <a:pos x="1210" y="471"/>
                </a:cxn>
              </a:cxnLst>
              <a:rect l="0" t="0" r="r" b="b"/>
              <a:pathLst>
                <a:path w="1275" h="471">
                  <a:moveTo>
                    <a:pt x="1207" y="83"/>
                  </a:moveTo>
                  <a:lnTo>
                    <a:pt x="1229" y="83"/>
                  </a:lnTo>
                  <a:lnTo>
                    <a:pt x="1252" y="75"/>
                  </a:lnTo>
                  <a:lnTo>
                    <a:pt x="1267" y="63"/>
                  </a:lnTo>
                  <a:lnTo>
                    <a:pt x="1275" y="39"/>
                  </a:lnTo>
                  <a:lnTo>
                    <a:pt x="1267" y="15"/>
                  </a:lnTo>
                  <a:lnTo>
                    <a:pt x="1252" y="8"/>
                  </a:lnTo>
                  <a:lnTo>
                    <a:pt x="1233" y="4"/>
                  </a:lnTo>
                  <a:lnTo>
                    <a:pt x="1210" y="0"/>
                  </a:lnTo>
                  <a:lnTo>
                    <a:pt x="42" y="0"/>
                  </a:lnTo>
                  <a:lnTo>
                    <a:pt x="23" y="8"/>
                  </a:lnTo>
                  <a:lnTo>
                    <a:pt x="8" y="19"/>
                  </a:lnTo>
                  <a:lnTo>
                    <a:pt x="0" y="39"/>
                  </a:lnTo>
                  <a:lnTo>
                    <a:pt x="8" y="63"/>
                  </a:lnTo>
                  <a:lnTo>
                    <a:pt x="23" y="75"/>
                  </a:lnTo>
                  <a:lnTo>
                    <a:pt x="68" y="83"/>
                  </a:lnTo>
                  <a:lnTo>
                    <a:pt x="1207" y="83"/>
                  </a:lnTo>
                  <a:close/>
                  <a:moveTo>
                    <a:pt x="1210" y="471"/>
                  </a:moveTo>
                  <a:lnTo>
                    <a:pt x="1233" y="471"/>
                  </a:lnTo>
                  <a:lnTo>
                    <a:pt x="1252" y="463"/>
                  </a:lnTo>
                  <a:lnTo>
                    <a:pt x="1267" y="451"/>
                  </a:lnTo>
                  <a:lnTo>
                    <a:pt x="1275" y="432"/>
                  </a:lnTo>
                  <a:lnTo>
                    <a:pt x="1267" y="408"/>
                  </a:lnTo>
                  <a:lnTo>
                    <a:pt x="1252" y="396"/>
                  </a:lnTo>
                  <a:lnTo>
                    <a:pt x="1207" y="388"/>
                  </a:lnTo>
                  <a:lnTo>
                    <a:pt x="46" y="388"/>
                  </a:lnTo>
                  <a:lnTo>
                    <a:pt x="23" y="396"/>
                  </a:lnTo>
                  <a:lnTo>
                    <a:pt x="8" y="408"/>
                  </a:lnTo>
                  <a:lnTo>
                    <a:pt x="0" y="432"/>
                  </a:lnTo>
                  <a:lnTo>
                    <a:pt x="8" y="455"/>
                  </a:lnTo>
                  <a:lnTo>
                    <a:pt x="23" y="467"/>
                  </a:lnTo>
                  <a:lnTo>
                    <a:pt x="42" y="471"/>
                  </a:lnTo>
                  <a:lnTo>
                    <a:pt x="65" y="471"/>
                  </a:lnTo>
                  <a:lnTo>
                    <a:pt x="1210" y="4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4" name="Freeform 34"/>
            <p:cNvSpPr>
              <a:spLocks/>
            </p:cNvSpPr>
            <p:nvPr/>
          </p:nvSpPr>
          <p:spPr bwMode="auto">
            <a:xfrm>
              <a:off x="7368" y="2103"/>
              <a:ext cx="681" cy="2001"/>
            </a:xfrm>
            <a:custGeom>
              <a:avLst/>
              <a:gdLst/>
              <a:ahLst/>
              <a:cxnLst>
                <a:cxn ang="0">
                  <a:pos x="405" y="297"/>
                </a:cxn>
                <a:cxn ang="0">
                  <a:pos x="416" y="198"/>
                </a:cxn>
                <a:cxn ang="0">
                  <a:pos x="450" y="134"/>
                </a:cxn>
                <a:cxn ang="0">
                  <a:pos x="492" y="95"/>
                </a:cxn>
                <a:cxn ang="0">
                  <a:pos x="556" y="63"/>
                </a:cxn>
                <a:cxn ang="0">
                  <a:pos x="662" y="43"/>
                </a:cxn>
                <a:cxn ang="0">
                  <a:pos x="681" y="27"/>
                </a:cxn>
                <a:cxn ang="0">
                  <a:pos x="677" y="4"/>
                </a:cxn>
                <a:cxn ang="0">
                  <a:pos x="643" y="0"/>
                </a:cxn>
                <a:cxn ang="0">
                  <a:pos x="488" y="23"/>
                </a:cxn>
                <a:cxn ang="0">
                  <a:pos x="363" y="87"/>
                </a:cxn>
                <a:cxn ang="0">
                  <a:pos x="288" y="186"/>
                </a:cxn>
                <a:cxn ang="0">
                  <a:pos x="276" y="753"/>
                </a:cxn>
                <a:cxn ang="0">
                  <a:pos x="261" y="832"/>
                </a:cxn>
                <a:cxn ang="0">
                  <a:pos x="227" y="887"/>
                </a:cxn>
                <a:cxn ang="0">
                  <a:pos x="182" y="931"/>
                </a:cxn>
                <a:cxn ang="0">
                  <a:pos x="95" y="971"/>
                </a:cxn>
                <a:cxn ang="0">
                  <a:pos x="12" y="979"/>
                </a:cxn>
                <a:cxn ang="0">
                  <a:pos x="4" y="991"/>
                </a:cxn>
                <a:cxn ang="0">
                  <a:pos x="8" y="1018"/>
                </a:cxn>
                <a:cxn ang="0">
                  <a:pos x="23" y="1022"/>
                </a:cxn>
                <a:cxn ang="0">
                  <a:pos x="68" y="1026"/>
                </a:cxn>
                <a:cxn ang="0">
                  <a:pos x="148" y="1050"/>
                </a:cxn>
                <a:cxn ang="0">
                  <a:pos x="223" y="1105"/>
                </a:cxn>
                <a:cxn ang="0">
                  <a:pos x="269" y="1205"/>
                </a:cxn>
                <a:cxn ang="0">
                  <a:pos x="276" y="1732"/>
                </a:cxn>
                <a:cxn ang="0">
                  <a:pos x="299" y="1839"/>
                </a:cxn>
                <a:cxn ang="0">
                  <a:pos x="379" y="1926"/>
                </a:cxn>
                <a:cxn ang="0">
                  <a:pos x="488" y="1977"/>
                </a:cxn>
                <a:cxn ang="0">
                  <a:pos x="602" y="2001"/>
                </a:cxn>
                <a:cxn ang="0">
                  <a:pos x="677" y="1997"/>
                </a:cxn>
                <a:cxn ang="0">
                  <a:pos x="681" y="1970"/>
                </a:cxn>
                <a:cxn ang="0">
                  <a:pos x="670" y="1962"/>
                </a:cxn>
                <a:cxn ang="0">
                  <a:pos x="651" y="1958"/>
                </a:cxn>
                <a:cxn ang="0">
                  <a:pos x="526" y="1926"/>
                </a:cxn>
                <a:cxn ang="0">
                  <a:pos x="447" y="1863"/>
                </a:cxn>
                <a:cxn ang="0">
                  <a:pos x="413" y="1787"/>
                </a:cxn>
                <a:cxn ang="0">
                  <a:pos x="405" y="1228"/>
                </a:cxn>
                <a:cxn ang="0">
                  <a:pos x="382" y="1149"/>
                </a:cxn>
                <a:cxn ang="0">
                  <a:pos x="310" y="1062"/>
                </a:cxn>
                <a:cxn ang="0">
                  <a:pos x="220" y="1014"/>
                </a:cxn>
                <a:cxn ang="0">
                  <a:pos x="254" y="975"/>
                </a:cxn>
                <a:cxn ang="0">
                  <a:pos x="348" y="903"/>
                </a:cxn>
                <a:cxn ang="0">
                  <a:pos x="394" y="824"/>
                </a:cxn>
                <a:cxn ang="0">
                  <a:pos x="405" y="761"/>
                </a:cxn>
                <a:cxn ang="0">
                  <a:pos x="405" y="372"/>
                </a:cxn>
              </a:cxnLst>
              <a:rect l="0" t="0" r="r" b="b"/>
              <a:pathLst>
                <a:path w="681" h="2001">
                  <a:moveTo>
                    <a:pt x="405" y="372"/>
                  </a:moveTo>
                  <a:lnTo>
                    <a:pt x="405" y="297"/>
                  </a:lnTo>
                  <a:lnTo>
                    <a:pt x="409" y="241"/>
                  </a:lnTo>
                  <a:lnTo>
                    <a:pt x="416" y="198"/>
                  </a:lnTo>
                  <a:lnTo>
                    <a:pt x="428" y="166"/>
                  </a:lnTo>
                  <a:lnTo>
                    <a:pt x="450" y="134"/>
                  </a:lnTo>
                  <a:lnTo>
                    <a:pt x="469" y="115"/>
                  </a:lnTo>
                  <a:lnTo>
                    <a:pt x="492" y="95"/>
                  </a:lnTo>
                  <a:lnTo>
                    <a:pt x="518" y="79"/>
                  </a:lnTo>
                  <a:lnTo>
                    <a:pt x="556" y="63"/>
                  </a:lnTo>
                  <a:lnTo>
                    <a:pt x="605" y="51"/>
                  </a:lnTo>
                  <a:lnTo>
                    <a:pt x="662" y="43"/>
                  </a:lnTo>
                  <a:lnTo>
                    <a:pt x="677" y="35"/>
                  </a:lnTo>
                  <a:lnTo>
                    <a:pt x="681" y="27"/>
                  </a:lnTo>
                  <a:lnTo>
                    <a:pt x="681" y="12"/>
                  </a:lnTo>
                  <a:lnTo>
                    <a:pt x="677" y="4"/>
                  </a:lnTo>
                  <a:lnTo>
                    <a:pt x="670" y="0"/>
                  </a:lnTo>
                  <a:lnTo>
                    <a:pt x="643" y="0"/>
                  </a:lnTo>
                  <a:lnTo>
                    <a:pt x="564" y="4"/>
                  </a:lnTo>
                  <a:lnTo>
                    <a:pt x="488" y="23"/>
                  </a:lnTo>
                  <a:lnTo>
                    <a:pt x="420" y="51"/>
                  </a:lnTo>
                  <a:lnTo>
                    <a:pt x="363" y="87"/>
                  </a:lnTo>
                  <a:lnTo>
                    <a:pt x="318" y="134"/>
                  </a:lnTo>
                  <a:lnTo>
                    <a:pt x="288" y="186"/>
                  </a:lnTo>
                  <a:lnTo>
                    <a:pt x="276" y="245"/>
                  </a:lnTo>
                  <a:lnTo>
                    <a:pt x="276" y="753"/>
                  </a:lnTo>
                  <a:lnTo>
                    <a:pt x="273" y="800"/>
                  </a:lnTo>
                  <a:lnTo>
                    <a:pt x="261" y="832"/>
                  </a:lnTo>
                  <a:lnTo>
                    <a:pt x="250" y="860"/>
                  </a:lnTo>
                  <a:lnTo>
                    <a:pt x="227" y="887"/>
                  </a:lnTo>
                  <a:lnTo>
                    <a:pt x="208" y="907"/>
                  </a:lnTo>
                  <a:lnTo>
                    <a:pt x="182" y="931"/>
                  </a:lnTo>
                  <a:lnTo>
                    <a:pt x="144" y="951"/>
                  </a:lnTo>
                  <a:lnTo>
                    <a:pt x="95" y="971"/>
                  </a:lnTo>
                  <a:lnTo>
                    <a:pt x="27" y="979"/>
                  </a:lnTo>
                  <a:lnTo>
                    <a:pt x="12" y="979"/>
                  </a:lnTo>
                  <a:lnTo>
                    <a:pt x="8" y="983"/>
                  </a:lnTo>
                  <a:lnTo>
                    <a:pt x="4" y="991"/>
                  </a:lnTo>
                  <a:lnTo>
                    <a:pt x="0" y="1002"/>
                  </a:lnTo>
                  <a:lnTo>
                    <a:pt x="8" y="1018"/>
                  </a:lnTo>
                  <a:lnTo>
                    <a:pt x="12" y="1018"/>
                  </a:lnTo>
                  <a:lnTo>
                    <a:pt x="23" y="1022"/>
                  </a:lnTo>
                  <a:lnTo>
                    <a:pt x="34" y="1022"/>
                  </a:lnTo>
                  <a:lnTo>
                    <a:pt x="68" y="1026"/>
                  </a:lnTo>
                  <a:lnTo>
                    <a:pt x="106" y="1034"/>
                  </a:lnTo>
                  <a:lnTo>
                    <a:pt x="148" y="1050"/>
                  </a:lnTo>
                  <a:lnTo>
                    <a:pt x="186" y="1074"/>
                  </a:lnTo>
                  <a:lnTo>
                    <a:pt x="223" y="1105"/>
                  </a:lnTo>
                  <a:lnTo>
                    <a:pt x="250" y="1149"/>
                  </a:lnTo>
                  <a:lnTo>
                    <a:pt x="269" y="1205"/>
                  </a:lnTo>
                  <a:lnTo>
                    <a:pt x="276" y="1272"/>
                  </a:lnTo>
                  <a:lnTo>
                    <a:pt x="276" y="1732"/>
                  </a:lnTo>
                  <a:lnTo>
                    <a:pt x="284" y="1787"/>
                  </a:lnTo>
                  <a:lnTo>
                    <a:pt x="299" y="1839"/>
                  </a:lnTo>
                  <a:lnTo>
                    <a:pt x="329" y="1882"/>
                  </a:lnTo>
                  <a:lnTo>
                    <a:pt x="379" y="1926"/>
                  </a:lnTo>
                  <a:lnTo>
                    <a:pt x="431" y="1958"/>
                  </a:lnTo>
                  <a:lnTo>
                    <a:pt x="488" y="1977"/>
                  </a:lnTo>
                  <a:lnTo>
                    <a:pt x="549" y="1993"/>
                  </a:lnTo>
                  <a:lnTo>
                    <a:pt x="602" y="2001"/>
                  </a:lnTo>
                  <a:lnTo>
                    <a:pt x="670" y="2001"/>
                  </a:lnTo>
                  <a:lnTo>
                    <a:pt x="677" y="1997"/>
                  </a:lnTo>
                  <a:lnTo>
                    <a:pt x="681" y="1989"/>
                  </a:lnTo>
                  <a:lnTo>
                    <a:pt x="681" y="1970"/>
                  </a:lnTo>
                  <a:lnTo>
                    <a:pt x="677" y="1966"/>
                  </a:lnTo>
                  <a:lnTo>
                    <a:pt x="670" y="1962"/>
                  </a:lnTo>
                  <a:lnTo>
                    <a:pt x="662" y="1962"/>
                  </a:lnTo>
                  <a:lnTo>
                    <a:pt x="651" y="1958"/>
                  </a:lnTo>
                  <a:lnTo>
                    <a:pt x="583" y="1946"/>
                  </a:lnTo>
                  <a:lnTo>
                    <a:pt x="526" y="1926"/>
                  </a:lnTo>
                  <a:lnTo>
                    <a:pt x="481" y="1894"/>
                  </a:lnTo>
                  <a:lnTo>
                    <a:pt x="447" y="1863"/>
                  </a:lnTo>
                  <a:lnTo>
                    <a:pt x="424" y="1823"/>
                  </a:lnTo>
                  <a:lnTo>
                    <a:pt x="413" y="1787"/>
                  </a:lnTo>
                  <a:lnTo>
                    <a:pt x="405" y="1756"/>
                  </a:lnTo>
                  <a:lnTo>
                    <a:pt x="405" y="1228"/>
                  </a:lnTo>
                  <a:lnTo>
                    <a:pt x="401" y="1209"/>
                  </a:lnTo>
                  <a:lnTo>
                    <a:pt x="382" y="1149"/>
                  </a:lnTo>
                  <a:lnTo>
                    <a:pt x="348" y="1102"/>
                  </a:lnTo>
                  <a:lnTo>
                    <a:pt x="310" y="1062"/>
                  </a:lnTo>
                  <a:lnTo>
                    <a:pt x="265" y="1034"/>
                  </a:lnTo>
                  <a:lnTo>
                    <a:pt x="220" y="1014"/>
                  </a:lnTo>
                  <a:lnTo>
                    <a:pt x="178" y="1002"/>
                  </a:lnTo>
                  <a:lnTo>
                    <a:pt x="254" y="975"/>
                  </a:lnTo>
                  <a:lnTo>
                    <a:pt x="310" y="939"/>
                  </a:lnTo>
                  <a:lnTo>
                    <a:pt x="348" y="903"/>
                  </a:lnTo>
                  <a:lnTo>
                    <a:pt x="379" y="864"/>
                  </a:lnTo>
                  <a:lnTo>
                    <a:pt x="394" y="824"/>
                  </a:lnTo>
                  <a:lnTo>
                    <a:pt x="401" y="788"/>
                  </a:lnTo>
                  <a:lnTo>
                    <a:pt x="405" y="761"/>
                  </a:lnTo>
                  <a:lnTo>
                    <a:pt x="405" y="733"/>
                  </a:lnTo>
                  <a:lnTo>
                    <a:pt x="405" y="3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5" name="Freeform 35"/>
            <p:cNvSpPr>
              <a:spLocks/>
            </p:cNvSpPr>
            <p:nvPr/>
          </p:nvSpPr>
          <p:spPr bwMode="auto">
            <a:xfrm>
              <a:off x="8348" y="3062"/>
              <a:ext cx="1168" cy="83"/>
            </a:xfrm>
            <a:custGeom>
              <a:avLst/>
              <a:gdLst/>
              <a:ahLst/>
              <a:cxnLst>
                <a:cxn ang="0">
                  <a:pos x="1104" y="83"/>
                </a:cxn>
                <a:cxn ang="0">
                  <a:pos x="1127" y="83"/>
                </a:cxn>
                <a:cxn ang="0">
                  <a:pos x="1146" y="75"/>
                </a:cxn>
                <a:cxn ang="0">
                  <a:pos x="1161" y="63"/>
                </a:cxn>
                <a:cxn ang="0">
                  <a:pos x="1168" y="43"/>
                </a:cxn>
                <a:cxn ang="0">
                  <a:pos x="1161" y="20"/>
                </a:cxn>
                <a:cxn ang="0">
                  <a:pos x="1146" y="8"/>
                </a:cxn>
                <a:cxn ang="0">
                  <a:pos x="1127" y="4"/>
                </a:cxn>
                <a:cxn ang="0">
                  <a:pos x="1104" y="0"/>
                </a:cxn>
                <a:cxn ang="0">
                  <a:pos x="41" y="0"/>
                </a:cxn>
                <a:cxn ang="0">
                  <a:pos x="22" y="8"/>
                </a:cxn>
                <a:cxn ang="0">
                  <a:pos x="4" y="20"/>
                </a:cxn>
                <a:cxn ang="0">
                  <a:pos x="0" y="43"/>
                </a:cxn>
                <a:cxn ang="0">
                  <a:pos x="7" y="67"/>
                </a:cxn>
                <a:cxn ang="0">
                  <a:pos x="22" y="75"/>
                </a:cxn>
                <a:cxn ang="0">
                  <a:pos x="41" y="83"/>
                </a:cxn>
                <a:cxn ang="0">
                  <a:pos x="64" y="83"/>
                </a:cxn>
                <a:cxn ang="0">
                  <a:pos x="1104" y="83"/>
                </a:cxn>
              </a:cxnLst>
              <a:rect l="0" t="0" r="r" b="b"/>
              <a:pathLst>
                <a:path w="1168" h="83">
                  <a:moveTo>
                    <a:pt x="1104" y="83"/>
                  </a:moveTo>
                  <a:lnTo>
                    <a:pt x="1127" y="83"/>
                  </a:lnTo>
                  <a:lnTo>
                    <a:pt x="1146" y="75"/>
                  </a:lnTo>
                  <a:lnTo>
                    <a:pt x="1161" y="63"/>
                  </a:lnTo>
                  <a:lnTo>
                    <a:pt x="1168" y="43"/>
                  </a:lnTo>
                  <a:lnTo>
                    <a:pt x="1161" y="20"/>
                  </a:lnTo>
                  <a:lnTo>
                    <a:pt x="1146" y="8"/>
                  </a:lnTo>
                  <a:lnTo>
                    <a:pt x="1127" y="4"/>
                  </a:lnTo>
                  <a:lnTo>
                    <a:pt x="1104" y="0"/>
                  </a:lnTo>
                  <a:lnTo>
                    <a:pt x="41" y="0"/>
                  </a:lnTo>
                  <a:lnTo>
                    <a:pt x="22" y="8"/>
                  </a:lnTo>
                  <a:lnTo>
                    <a:pt x="4" y="20"/>
                  </a:lnTo>
                  <a:lnTo>
                    <a:pt x="0" y="43"/>
                  </a:lnTo>
                  <a:lnTo>
                    <a:pt x="7" y="67"/>
                  </a:lnTo>
                  <a:lnTo>
                    <a:pt x="22" y="75"/>
                  </a:lnTo>
                  <a:lnTo>
                    <a:pt x="41" y="83"/>
                  </a:lnTo>
                  <a:lnTo>
                    <a:pt x="64" y="83"/>
                  </a:lnTo>
                  <a:lnTo>
                    <a:pt x="1104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6" name="Freeform 36"/>
            <p:cNvSpPr>
              <a:spLocks/>
            </p:cNvSpPr>
            <p:nvPr/>
          </p:nvSpPr>
          <p:spPr bwMode="auto">
            <a:xfrm>
              <a:off x="9845" y="2269"/>
              <a:ext cx="632" cy="1336"/>
            </a:xfrm>
            <a:custGeom>
              <a:avLst/>
              <a:gdLst/>
              <a:ahLst/>
              <a:cxnLst>
                <a:cxn ang="0">
                  <a:pos x="394" y="52"/>
                </a:cxn>
                <a:cxn ang="0">
                  <a:pos x="394" y="20"/>
                </a:cxn>
                <a:cxn ang="0">
                  <a:pos x="386" y="4"/>
                </a:cxn>
                <a:cxn ang="0">
                  <a:pos x="375" y="4"/>
                </a:cxn>
                <a:cxn ang="0">
                  <a:pos x="363" y="0"/>
                </a:cxn>
                <a:cxn ang="0">
                  <a:pos x="348" y="0"/>
                </a:cxn>
                <a:cxn ang="0">
                  <a:pos x="284" y="56"/>
                </a:cxn>
                <a:cxn ang="0">
                  <a:pos x="220" y="91"/>
                </a:cxn>
                <a:cxn ang="0">
                  <a:pos x="152" y="111"/>
                </a:cxn>
                <a:cxn ang="0">
                  <a:pos x="91" y="123"/>
                </a:cxn>
                <a:cxn ang="0">
                  <a:pos x="38" y="127"/>
                </a:cxn>
                <a:cxn ang="0">
                  <a:pos x="0" y="131"/>
                </a:cxn>
                <a:cxn ang="0">
                  <a:pos x="0" y="190"/>
                </a:cxn>
                <a:cxn ang="0">
                  <a:pos x="42" y="190"/>
                </a:cxn>
                <a:cxn ang="0">
                  <a:pos x="102" y="186"/>
                </a:cxn>
                <a:cxn ang="0">
                  <a:pos x="174" y="171"/>
                </a:cxn>
                <a:cxn ang="0">
                  <a:pos x="250" y="139"/>
                </a:cxn>
                <a:cxn ang="0">
                  <a:pos x="250" y="1205"/>
                </a:cxn>
                <a:cxn ang="0">
                  <a:pos x="246" y="1229"/>
                </a:cxn>
                <a:cxn ang="0">
                  <a:pos x="235" y="1245"/>
                </a:cxn>
                <a:cxn ang="0">
                  <a:pos x="216" y="1257"/>
                </a:cxn>
                <a:cxn ang="0">
                  <a:pos x="182" y="1268"/>
                </a:cxn>
                <a:cxn ang="0">
                  <a:pos x="136" y="1272"/>
                </a:cxn>
                <a:cxn ang="0">
                  <a:pos x="12" y="1272"/>
                </a:cxn>
                <a:cxn ang="0">
                  <a:pos x="12" y="1336"/>
                </a:cxn>
                <a:cxn ang="0">
                  <a:pos x="61" y="1332"/>
                </a:cxn>
                <a:cxn ang="0">
                  <a:pos x="201" y="1332"/>
                </a:cxn>
                <a:cxn ang="0">
                  <a:pos x="265" y="1328"/>
                </a:cxn>
                <a:cxn ang="0">
                  <a:pos x="443" y="1328"/>
                </a:cxn>
                <a:cxn ang="0">
                  <a:pos x="515" y="1332"/>
                </a:cxn>
                <a:cxn ang="0">
                  <a:pos x="583" y="1332"/>
                </a:cxn>
                <a:cxn ang="0">
                  <a:pos x="632" y="1336"/>
                </a:cxn>
                <a:cxn ang="0">
                  <a:pos x="632" y="1272"/>
                </a:cxn>
                <a:cxn ang="0">
                  <a:pos x="507" y="1272"/>
                </a:cxn>
                <a:cxn ang="0">
                  <a:pos x="462" y="1268"/>
                </a:cxn>
                <a:cxn ang="0">
                  <a:pos x="428" y="1261"/>
                </a:cxn>
                <a:cxn ang="0">
                  <a:pos x="409" y="1245"/>
                </a:cxn>
                <a:cxn ang="0">
                  <a:pos x="397" y="1229"/>
                </a:cxn>
                <a:cxn ang="0">
                  <a:pos x="394" y="1205"/>
                </a:cxn>
                <a:cxn ang="0">
                  <a:pos x="394" y="1177"/>
                </a:cxn>
                <a:cxn ang="0">
                  <a:pos x="394" y="52"/>
                </a:cxn>
              </a:cxnLst>
              <a:rect l="0" t="0" r="r" b="b"/>
              <a:pathLst>
                <a:path w="632" h="1336">
                  <a:moveTo>
                    <a:pt x="394" y="52"/>
                  </a:moveTo>
                  <a:lnTo>
                    <a:pt x="394" y="20"/>
                  </a:lnTo>
                  <a:lnTo>
                    <a:pt x="386" y="4"/>
                  </a:lnTo>
                  <a:lnTo>
                    <a:pt x="375" y="4"/>
                  </a:lnTo>
                  <a:lnTo>
                    <a:pt x="363" y="0"/>
                  </a:lnTo>
                  <a:lnTo>
                    <a:pt x="348" y="0"/>
                  </a:lnTo>
                  <a:lnTo>
                    <a:pt x="284" y="56"/>
                  </a:lnTo>
                  <a:lnTo>
                    <a:pt x="220" y="91"/>
                  </a:lnTo>
                  <a:lnTo>
                    <a:pt x="152" y="111"/>
                  </a:lnTo>
                  <a:lnTo>
                    <a:pt x="91" y="123"/>
                  </a:lnTo>
                  <a:lnTo>
                    <a:pt x="38" y="127"/>
                  </a:lnTo>
                  <a:lnTo>
                    <a:pt x="0" y="131"/>
                  </a:lnTo>
                  <a:lnTo>
                    <a:pt x="0" y="190"/>
                  </a:lnTo>
                  <a:lnTo>
                    <a:pt x="42" y="190"/>
                  </a:lnTo>
                  <a:lnTo>
                    <a:pt x="102" y="186"/>
                  </a:lnTo>
                  <a:lnTo>
                    <a:pt x="174" y="171"/>
                  </a:lnTo>
                  <a:lnTo>
                    <a:pt x="250" y="139"/>
                  </a:lnTo>
                  <a:lnTo>
                    <a:pt x="250" y="1205"/>
                  </a:lnTo>
                  <a:lnTo>
                    <a:pt x="246" y="1229"/>
                  </a:lnTo>
                  <a:lnTo>
                    <a:pt x="235" y="1245"/>
                  </a:lnTo>
                  <a:lnTo>
                    <a:pt x="216" y="1257"/>
                  </a:lnTo>
                  <a:lnTo>
                    <a:pt x="182" y="1268"/>
                  </a:lnTo>
                  <a:lnTo>
                    <a:pt x="136" y="1272"/>
                  </a:lnTo>
                  <a:lnTo>
                    <a:pt x="12" y="1272"/>
                  </a:lnTo>
                  <a:lnTo>
                    <a:pt x="12" y="1336"/>
                  </a:lnTo>
                  <a:lnTo>
                    <a:pt x="61" y="1332"/>
                  </a:lnTo>
                  <a:lnTo>
                    <a:pt x="201" y="1332"/>
                  </a:lnTo>
                  <a:lnTo>
                    <a:pt x="265" y="1328"/>
                  </a:lnTo>
                  <a:lnTo>
                    <a:pt x="443" y="1328"/>
                  </a:lnTo>
                  <a:lnTo>
                    <a:pt x="515" y="1332"/>
                  </a:lnTo>
                  <a:lnTo>
                    <a:pt x="583" y="1332"/>
                  </a:lnTo>
                  <a:lnTo>
                    <a:pt x="632" y="1336"/>
                  </a:lnTo>
                  <a:lnTo>
                    <a:pt x="632" y="1272"/>
                  </a:lnTo>
                  <a:lnTo>
                    <a:pt x="507" y="1272"/>
                  </a:lnTo>
                  <a:lnTo>
                    <a:pt x="462" y="1268"/>
                  </a:lnTo>
                  <a:lnTo>
                    <a:pt x="428" y="1261"/>
                  </a:lnTo>
                  <a:lnTo>
                    <a:pt x="409" y="1245"/>
                  </a:lnTo>
                  <a:lnTo>
                    <a:pt x="397" y="1229"/>
                  </a:lnTo>
                  <a:lnTo>
                    <a:pt x="394" y="1205"/>
                  </a:lnTo>
                  <a:lnTo>
                    <a:pt x="394" y="1177"/>
                  </a:lnTo>
                  <a:lnTo>
                    <a:pt x="394" y="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7" name="Freeform 37"/>
            <p:cNvSpPr>
              <a:spLocks/>
            </p:cNvSpPr>
            <p:nvPr/>
          </p:nvSpPr>
          <p:spPr bwMode="auto">
            <a:xfrm>
              <a:off x="10794" y="3391"/>
              <a:ext cx="227" cy="602"/>
            </a:xfrm>
            <a:custGeom>
              <a:avLst/>
              <a:gdLst/>
              <a:ahLst/>
              <a:cxnLst>
                <a:cxn ang="0">
                  <a:pos x="227" y="210"/>
                </a:cxn>
                <a:cxn ang="0">
                  <a:pos x="220" y="139"/>
                </a:cxn>
                <a:cxn ang="0">
                  <a:pos x="205" y="79"/>
                </a:cxn>
                <a:cxn ang="0">
                  <a:pos x="178" y="35"/>
                </a:cxn>
                <a:cxn ang="0">
                  <a:pos x="144" y="12"/>
                </a:cxn>
                <a:cxn ang="0">
                  <a:pos x="103" y="0"/>
                </a:cxn>
                <a:cxn ang="0">
                  <a:pos x="61" y="8"/>
                </a:cxn>
                <a:cxn ang="0">
                  <a:pos x="31" y="32"/>
                </a:cxn>
                <a:cxn ang="0">
                  <a:pos x="8" y="67"/>
                </a:cxn>
                <a:cxn ang="0">
                  <a:pos x="0" y="107"/>
                </a:cxn>
                <a:cxn ang="0">
                  <a:pos x="8" y="146"/>
                </a:cxn>
                <a:cxn ang="0">
                  <a:pos x="31" y="182"/>
                </a:cxn>
                <a:cxn ang="0">
                  <a:pos x="61" y="206"/>
                </a:cxn>
                <a:cxn ang="0">
                  <a:pos x="103" y="214"/>
                </a:cxn>
                <a:cxn ang="0">
                  <a:pos x="137" y="206"/>
                </a:cxn>
                <a:cxn ang="0">
                  <a:pos x="171" y="186"/>
                </a:cxn>
                <a:cxn ang="0">
                  <a:pos x="178" y="182"/>
                </a:cxn>
                <a:cxn ang="0">
                  <a:pos x="182" y="182"/>
                </a:cxn>
                <a:cxn ang="0">
                  <a:pos x="182" y="198"/>
                </a:cxn>
                <a:cxn ang="0">
                  <a:pos x="186" y="210"/>
                </a:cxn>
                <a:cxn ang="0">
                  <a:pos x="178" y="297"/>
                </a:cxn>
                <a:cxn ang="0">
                  <a:pos x="156" y="372"/>
                </a:cxn>
                <a:cxn ang="0">
                  <a:pos x="129" y="444"/>
                </a:cxn>
                <a:cxn ang="0">
                  <a:pos x="91" y="499"/>
                </a:cxn>
                <a:cxn ang="0">
                  <a:pos x="53" y="547"/>
                </a:cxn>
                <a:cxn ang="0">
                  <a:pos x="38" y="563"/>
                </a:cxn>
                <a:cxn ang="0">
                  <a:pos x="35" y="571"/>
                </a:cxn>
                <a:cxn ang="0">
                  <a:pos x="35" y="586"/>
                </a:cxn>
                <a:cxn ang="0">
                  <a:pos x="38" y="594"/>
                </a:cxn>
                <a:cxn ang="0">
                  <a:pos x="53" y="602"/>
                </a:cxn>
                <a:cxn ang="0">
                  <a:pos x="65" y="594"/>
                </a:cxn>
                <a:cxn ang="0">
                  <a:pos x="87" y="575"/>
                </a:cxn>
                <a:cxn ang="0">
                  <a:pos x="118" y="539"/>
                </a:cxn>
                <a:cxn ang="0">
                  <a:pos x="148" y="495"/>
                </a:cxn>
                <a:cxn ang="0">
                  <a:pos x="178" y="440"/>
                </a:cxn>
                <a:cxn ang="0">
                  <a:pos x="201" y="372"/>
                </a:cxn>
                <a:cxn ang="0">
                  <a:pos x="220" y="297"/>
                </a:cxn>
                <a:cxn ang="0">
                  <a:pos x="227" y="210"/>
                </a:cxn>
              </a:cxnLst>
              <a:rect l="0" t="0" r="r" b="b"/>
              <a:pathLst>
                <a:path w="227" h="602">
                  <a:moveTo>
                    <a:pt x="227" y="210"/>
                  </a:moveTo>
                  <a:lnTo>
                    <a:pt x="220" y="139"/>
                  </a:lnTo>
                  <a:lnTo>
                    <a:pt x="205" y="79"/>
                  </a:lnTo>
                  <a:lnTo>
                    <a:pt x="178" y="35"/>
                  </a:lnTo>
                  <a:lnTo>
                    <a:pt x="144" y="12"/>
                  </a:lnTo>
                  <a:lnTo>
                    <a:pt x="103" y="0"/>
                  </a:lnTo>
                  <a:lnTo>
                    <a:pt x="61" y="8"/>
                  </a:lnTo>
                  <a:lnTo>
                    <a:pt x="31" y="32"/>
                  </a:lnTo>
                  <a:lnTo>
                    <a:pt x="8" y="67"/>
                  </a:lnTo>
                  <a:lnTo>
                    <a:pt x="0" y="107"/>
                  </a:lnTo>
                  <a:lnTo>
                    <a:pt x="8" y="146"/>
                  </a:lnTo>
                  <a:lnTo>
                    <a:pt x="31" y="182"/>
                  </a:lnTo>
                  <a:lnTo>
                    <a:pt x="61" y="206"/>
                  </a:lnTo>
                  <a:lnTo>
                    <a:pt x="103" y="214"/>
                  </a:lnTo>
                  <a:lnTo>
                    <a:pt x="137" y="206"/>
                  </a:lnTo>
                  <a:lnTo>
                    <a:pt x="171" y="186"/>
                  </a:lnTo>
                  <a:lnTo>
                    <a:pt x="178" y="182"/>
                  </a:lnTo>
                  <a:lnTo>
                    <a:pt x="182" y="182"/>
                  </a:lnTo>
                  <a:lnTo>
                    <a:pt x="182" y="198"/>
                  </a:lnTo>
                  <a:lnTo>
                    <a:pt x="186" y="210"/>
                  </a:lnTo>
                  <a:lnTo>
                    <a:pt x="178" y="297"/>
                  </a:lnTo>
                  <a:lnTo>
                    <a:pt x="156" y="372"/>
                  </a:lnTo>
                  <a:lnTo>
                    <a:pt x="129" y="444"/>
                  </a:lnTo>
                  <a:lnTo>
                    <a:pt x="91" y="499"/>
                  </a:lnTo>
                  <a:lnTo>
                    <a:pt x="53" y="547"/>
                  </a:lnTo>
                  <a:lnTo>
                    <a:pt x="38" y="563"/>
                  </a:lnTo>
                  <a:lnTo>
                    <a:pt x="35" y="571"/>
                  </a:lnTo>
                  <a:lnTo>
                    <a:pt x="35" y="586"/>
                  </a:lnTo>
                  <a:lnTo>
                    <a:pt x="38" y="594"/>
                  </a:lnTo>
                  <a:lnTo>
                    <a:pt x="53" y="602"/>
                  </a:lnTo>
                  <a:lnTo>
                    <a:pt x="65" y="594"/>
                  </a:lnTo>
                  <a:lnTo>
                    <a:pt x="87" y="575"/>
                  </a:lnTo>
                  <a:lnTo>
                    <a:pt x="118" y="539"/>
                  </a:lnTo>
                  <a:lnTo>
                    <a:pt x="148" y="495"/>
                  </a:lnTo>
                  <a:lnTo>
                    <a:pt x="178" y="440"/>
                  </a:lnTo>
                  <a:lnTo>
                    <a:pt x="201" y="372"/>
                  </a:lnTo>
                  <a:lnTo>
                    <a:pt x="220" y="297"/>
                  </a:lnTo>
                  <a:lnTo>
                    <a:pt x="227" y="2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8" name="Freeform 38"/>
            <p:cNvSpPr>
              <a:spLocks/>
            </p:cNvSpPr>
            <p:nvPr/>
          </p:nvSpPr>
          <p:spPr bwMode="auto">
            <a:xfrm>
              <a:off x="11589" y="2436"/>
              <a:ext cx="1274" cy="1335"/>
            </a:xfrm>
            <a:custGeom>
              <a:avLst/>
              <a:gdLst/>
              <a:ahLst/>
              <a:cxnLst>
                <a:cxn ang="0">
                  <a:pos x="677" y="709"/>
                </a:cxn>
                <a:cxn ang="0">
                  <a:pos x="1232" y="709"/>
                </a:cxn>
                <a:cxn ang="0">
                  <a:pos x="1251" y="701"/>
                </a:cxn>
                <a:cxn ang="0">
                  <a:pos x="1266" y="689"/>
                </a:cxn>
                <a:cxn ang="0">
                  <a:pos x="1274" y="669"/>
                </a:cxn>
                <a:cxn ang="0">
                  <a:pos x="1266" y="646"/>
                </a:cxn>
                <a:cxn ang="0">
                  <a:pos x="1251" y="634"/>
                </a:cxn>
                <a:cxn ang="0">
                  <a:pos x="1232" y="630"/>
                </a:cxn>
                <a:cxn ang="0">
                  <a:pos x="1210" y="626"/>
                </a:cxn>
                <a:cxn ang="0">
                  <a:pos x="677" y="626"/>
                </a:cxn>
                <a:cxn ang="0">
                  <a:pos x="677" y="43"/>
                </a:cxn>
                <a:cxn ang="0">
                  <a:pos x="673" y="23"/>
                </a:cxn>
                <a:cxn ang="0">
                  <a:pos x="661" y="8"/>
                </a:cxn>
                <a:cxn ang="0">
                  <a:pos x="639" y="0"/>
                </a:cxn>
                <a:cxn ang="0">
                  <a:pos x="616" y="8"/>
                </a:cxn>
                <a:cxn ang="0">
                  <a:pos x="605" y="23"/>
                </a:cxn>
                <a:cxn ang="0">
                  <a:pos x="601" y="43"/>
                </a:cxn>
                <a:cxn ang="0">
                  <a:pos x="601" y="626"/>
                </a:cxn>
                <a:cxn ang="0">
                  <a:pos x="41" y="626"/>
                </a:cxn>
                <a:cxn ang="0">
                  <a:pos x="22" y="634"/>
                </a:cxn>
                <a:cxn ang="0">
                  <a:pos x="7" y="646"/>
                </a:cxn>
                <a:cxn ang="0">
                  <a:pos x="0" y="669"/>
                </a:cxn>
                <a:cxn ang="0">
                  <a:pos x="7" y="693"/>
                </a:cxn>
                <a:cxn ang="0">
                  <a:pos x="22" y="701"/>
                </a:cxn>
                <a:cxn ang="0">
                  <a:pos x="41" y="709"/>
                </a:cxn>
                <a:cxn ang="0">
                  <a:pos x="601" y="709"/>
                </a:cxn>
                <a:cxn ang="0">
                  <a:pos x="601" y="1292"/>
                </a:cxn>
                <a:cxn ang="0">
                  <a:pos x="605" y="1312"/>
                </a:cxn>
                <a:cxn ang="0">
                  <a:pos x="616" y="1327"/>
                </a:cxn>
                <a:cxn ang="0">
                  <a:pos x="639" y="1335"/>
                </a:cxn>
                <a:cxn ang="0">
                  <a:pos x="661" y="1327"/>
                </a:cxn>
                <a:cxn ang="0">
                  <a:pos x="673" y="1312"/>
                </a:cxn>
                <a:cxn ang="0">
                  <a:pos x="677" y="1292"/>
                </a:cxn>
                <a:cxn ang="0">
                  <a:pos x="677" y="1268"/>
                </a:cxn>
                <a:cxn ang="0">
                  <a:pos x="677" y="709"/>
                </a:cxn>
              </a:cxnLst>
              <a:rect l="0" t="0" r="r" b="b"/>
              <a:pathLst>
                <a:path w="1274" h="1335">
                  <a:moveTo>
                    <a:pt x="677" y="709"/>
                  </a:moveTo>
                  <a:lnTo>
                    <a:pt x="1232" y="709"/>
                  </a:lnTo>
                  <a:lnTo>
                    <a:pt x="1251" y="701"/>
                  </a:lnTo>
                  <a:lnTo>
                    <a:pt x="1266" y="689"/>
                  </a:lnTo>
                  <a:lnTo>
                    <a:pt x="1274" y="669"/>
                  </a:lnTo>
                  <a:lnTo>
                    <a:pt x="1266" y="646"/>
                  </a:lnTo>
                  <a:lnTo>
                    <a:pt x="1251" y="634"/>
                  </a:lnTo>
                  <a:lnTo>
                    <a:pt x="1232" y="630"/>
                  </a:lnTo>
                  <a:lnTo>
                    <a:pt x="1210" y="626"/>
                  </a:lnTo>
                  <a:lnTo>
                    <a:pt x="677" y="626"/>
                  </a:lnTo>
                  <a:lnTo>
                    <a:pt x="677" y="43"/>
                  </a:lnTo>
                  <a:lnTo>
                    <a:pt x="673" y="23"/>
                  </a:lnTo>
                  <a:lnTo>
                    <a:pt x="661" y="8"/>
                  </a:lnTo>
                  <a:lnTo>
                    <a:pt x="639" y="0"/>
                  </a:lnTo>
                  <a:lnTo>
                    <a:pt x="616" y="8"/>
                  </a:lnTo>
                  <a:lnTo>
                    <a:pt x="605" y="23"/>
                  </a:lnTo>
                  <a:lnTo>
                    <a:pt x="601" y="43"/>
                  </a:lnTo>
                  <a:lnTo>
                    <a:pt x="601" y="626"/>
                  </a:lnTo>
                  <a:lnTo>
                    <a:pt x="41" y="626"/>
                  </a:lnTo>
                  <a:lnTo>
                    <a:pt x="22" y="634"/>
                  </a:lnTo>
                  <a:lnTo>
                    <a:pt x="7" y="646"/>
                  </a:lnTo>
                  <a:lnTo>
                    <a:pt x="0" y="669"/>
                  </a:lnTo>
                  <a:lnTo>
                    <a:pt x="7" y="693"/>
                  </a:lnTo>
                  <a:lnTo>
                    <a:pt x="22" y="701"/>
                  </a:lnTo>
                  <a:lnTo>
                    <a:pt x="41" y="709"/>
                  </a:lnTo>
                  <a:lnTo>
                    <a:pt x="601" y="709"/>
                  </a:lnTo>
                  <a:lnTo>
                    <a:pt x="601" y="1292"/>
                  </a:lnTo>
                  <a:lnTo>
                    <a:pt x="605" y="1312"/>
                  </a:lnTo>
                  <a:lnTo>
                    <a:pt x="616" y="1327"/>
                  </a:lnTo>
                  <a:lnTo>
                    <a:pt x="639" y="1335"/>
                  </a:lnTo>
                  <a:lnTo>
                    <a:pt x="661" y="1327"/>
                  </a:lnTo>
                  <a:lnTo>
                    <a:pt x="673" y="1312"/>
                  </a:lnTo>
                  <a:lnTo>
                    <a:pt x="677" y="1292"/>
                  </a:lnTo>
                  <a:lnTo>
                    <a:pt x="677" y="1268"/>
                  </a:lnTo>
                  <a:lnTo>
                    <a:pt x="677" y="7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59" name="Freeform 39"/>
            <p:cNvSpPr>
              <a:spLocks/>
            </p:cNvSpPr>
            <p:nvPr/>
          </p:nvSpPr>
          <p:spPr bwMode="auto">
            <a:xfrm>
              <a:off x="13139" y="2269"/>
              <a:ext cx="632" cy="1336"/>
            </a:xfrm>
            <a:custGeom>
              <a:avLst/>
              <a:gdLst/>
              <a:ahLst/>
              <a:cxnLst>
                <a:cxn ang="0">
                  <a:pos x="393" y="52"/>
                </a:cxn>
                <a:cxn ang="0">
                  <a:pos x="393" y="20"/>
                </a:cxn>
                <a:cxn ang="0">
                  <a:pos x="386" y="4"/>
                </a:cxn>
                <a:cxn ang="0">
                  <a:pos x="378" y="4"/>
                </a:cxn>
                <a:cxn ang="0">
                  <a:pos x="367" y="0"/>
                </a:cxn>
                <a:cxn ang="0">
                  <a:pos x="348" y="0"/>
                </a:cxn>
                <a:cxn ang="0">
                  <a:pos x="287" y="56"/>
                </a:cxn>
                <a:cxn ang="0">
                  <a:pos x="219" y="91"/>
                </a:cxn>
                <a:cxn ang="0">
                  <a:pos x="155" y="111"/>
                </a:cxn>
                <a:cxn ang="0">
                  <a:pos x="91" y="123"/>
                </a:cxn>
                <a:cxn ang="0">
                  <a:pos x="42" y="127"/>
                </a:cxn>
                <a:cxn ang="0">
                  <a:pos x="0" y="131"/>
                </a:cxn>
                <a:cxn ang="0">
                  <a:pos x="0" y="190"/>
                </a:cxn>
                <a:cxn ang="0">
                  <a:pos x="42" y="190"/>
                </a:cxn>
                <a:cxn ang="0">
                  <a:pos x="102" y="186"/>
                </a:cxn>
                <a:cxn ang="0">
                  <a:pos x="178" y="171"/>
                </a:cxn>
                <a:cxn ang="0">
                  <a:pos x="253" y="139"/>
                </a:cxn>
                <a:cxn ang="0">
                  <a:pos x="253" y="1205"/>
                </a:cxn>
                <a:cxn ang="0">
                  <a:pos x="246" y="1229"/>
                </a:cxn>
                <a:cxn ang="0">
                  <a:pos x="238" y="1245"/>
                </a:cxn>
                <a:cxn ang="0">
                  <a:pos x="216" y="1257"/>
                </a:cxn>
                <a:cxn ang="0">
                  <a:pos x="185" y="1268"/>
                </a:cxn>
                <a:cxn ang="0">
                  <a:pos x="140" y="1272"/>
                </a:cxn>
                <a:cxn ang="0">
                  <a:pos x="11" y="1272"/>
                </a:cxn>
                <a:cxn ang="0">
                  <a:pos x="11" y="1336"/>
                </a:cxn>
                <a:cxn ang="0">
                  <a:pos x="64" y="1332"/>
                </a:cxn>
                <a:cxn ang="0">
                  <a:pos x="200" y="1332"/>
                </a:cxn>
                <a:cxn ang="0">
                  <a:pos x="269" y="1328"/>
                </a:cxn>
                <a:cxn ang="0">
                  <a:pos x="446" y="1328"/>
                </a:cxn>
                <a:cxn ang="0">
                  <a:pos x="518" y="1332"/>
                </a:cxn>
                <a:cxn ang="0">
                  <a:pos x="582" y="1332"/>
                </a:cxn>
                <a:cxn ang="0">
                  <a:pos x="632" y="1336"/>
                </a:cxn>
                <a:cxn ang="0">
                  <a:pos x="632" y="1272"/>
                </a:cxn>
                <a:cxn ang="0">
                  <a:pos x="507" y="1272"/>
                </a:cxn>
                <a:cxn ang="0">
                  <a:pos x="461" y="1268"/>
                </a:cxn>
                <a:cxn ang="0">
                  <a:pos x="427" y="1261"/>
                </a:cxn>
                <a:cxn ang="0">
                  <a:pos x="408" y="1245"/>
                </a:cxn>
                <a:cxn ang="0">
                  <a:pos x="397" y="1229"/>
                </a:cxn>
                <a:cxn ang="0">
                  <a:pos x="393" y="1205"/>
                </a:cxn>
                <a:cxn ang="0">
                  <a:pos x="393" y="1177"/>
                </a:cxn>
                <a:cxn ang="0">
                  <a:pos x="393" y="52"/>
                </a:cxn>
              </a:cxnLst>
              <a:rect l="0" t="0" r="r" b="b"/>
              <a:pathLst>
                <a:path w="632" h="1336">
                  <a:moveTo>
                    <a:pt x="393" y="52"/>
                  </a:moveTo>
                  <a:lnTo>
                    <a:pt x="393" y="20"/>
                  </a:lnTo>
                  <a:lnTo>
                    <a:pt x="386" y="4"/>
                  </a:lnTo>
                  <a:lnTo>
                    <a:pt x="378" y="4"/>
                  </a:lnTo>
                  <a:lnTo>
                    <a:pt x="367" y="0"/>
                  </a:lnTo>
                  <a:lnTo>
                    <a:pt x="348" y="0"/>
                  </a:lnTo>
                  <a:lnTo>
                    <a:pt x="287" y="56"/>
                  </a:lnTo>
                  <a:lnTo>
                    <a:pt x="219" y="91"/>
                  </a:lnTo>
                  <a:lnTo>
                    <a:pt x="155" y="111"/>
                  </a:lnTo>
                  <a:lnTo>
                    <a:pt x="91" y="123"/>
                  </a:lnTo>
                  <a:lnTo>
                    <a:pt x="42" y="127"/>
                  </a:lnTo>
                  <a:lnTo>
                    <a:pt x="0" y="131"/>
                  </a:lnTo>
                  <a:lnTo>
                    <a:pt x="0" y="190"/>
                  </a:lnTo>
                  <a:lnTo>
                    <a:pt x="42" y="190"/>
                  </a:lnTo>
                  <a:lnTo>
                    <a:pt x="102" y="186"/>
                  </a:lnTo>
                  <a:lnTo>
                    <a:pt x="178" y="171"/>
                  </a:lnTo>
                  <a:lnTo>
                    <a:pt x="253" y="139"/>
                  </a:lnTo>
                  <a:lnTo>
                    <a:pt x="253" y="1205"/>
                  </a:lnTo>
                  <a:lnTo>
                    <a:pt x="246" y="1229"/>
                  </a:lnTo>
                  <a:lnTo>
                    <a:pt x="238" y="1245"/>
                  </a:lnTo>
                  <a:lnTo>
                    <a:pt x="216" y="1257"/>
                  </a:lnTo>
                  <a:lnTo>
                    <a:pt x="185" y="1268"/>
                  </a:lnTo>
                  <a:lnTo>
                    <a:pt x="140" y="1272"/>
                  </a:lnTo>
                  <a:lnTo>
                    <a:pt x="11" y="1272"/>
                  </a:lnTo>
                  <a:lnTo>
                    <a:pt x="11" y="1336"/>
                  </a:lnTo>
                  <a:lnTo>
                    <a:pt x="64" y="1332"/>
                  </a:lnTo>
                  <a:lnTo>
                    <a:pt x="200" y="1332"/>
                  </a:lnTo>
                  <a:lnTo>
                    <a:pt x="269" y="1328"/>
                  </a:lnTo>
                  <a:lnTo>
                    <a:pt x="446" y="1328"/>
                  </a:lnTo>
                  <a:lnTo>
                    <a:pt x="518" y="1332"/>
                  </a:lnTo>
                  <a:lnTo>
                    <a:pt x="582" y="1332"/>
                  </a:lnTo>
                  <a:lnTo>
                    <a:pt x="632" y="1336"/>
                  </a:lnTo>
                  <a:lnTo>
                    <a:pt x="632" y="1272"/>
                  </a:lnTo>
                  <a:lnTo>
                    <a:pt x="507" y="1272"/>
                  </a:lnTo>
                  <a:lnTo>
                    <a:pt x="461" y="1268"/>
                  </a:lnTo>
                  <a:lnTo>
                    <a:pt x="427" y="1261"/>
                  </a:lnTo>
                  <a:lnTo>
                    <a:pt x="408" y="1245"/>
                  </a:lnTo>
                  <a:lnTo>
                    <a:pt x="397" y="1229"/>
                  </a:lnTo>
                  <a:lnTo>
                    <a:pt x="393" y="1205"/>
                  </a:lnTo>
                  <a:lnTo>
                    <a:pt x="393" y="1177"/>
                  </a:lnTo>
                  <a:lnTo>
                    <a:pt x="393" y="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0" name="Freeform 40"/>
            <p:cNvSpPr>
              <a:spLocks/>
            </p:cNvSpPr>
            <p:nvPr/>
          </p:nvSpPr>
          <p:spPr bwMode="auto">
            <a:xfrm>
              <a:off x="14062" y="2103"/>
              <a:ext cx="680" cy="2001"/>
            </a:xfrm>
            <a:custGeom>
              <a:avLst/>
              <a:gdLst/>
              <a:ahLst/>
              <a:cxnLst>
                <a:cxn ang="0">
                  <a:pos x="404" y="269"/>
                </a:cxn>
                <a:cxn ang="0">
                  <a:pos x="382" y="162"/>
                </a:cxn>
                <a:cxn ang="0">
                  <a:pos x="306" y="75"/>
                </a:cxn>
                <a:cxn ang="0">
                  <a:pos x="166" y="15"/>
                </a:cxn>
                <a:cxn ang="0">
                  <a:pos x="41" y="0"/>
                </a:cxn>
                <a:cxn ang="0">
                  <a:pos x="7" y="4"/>
                </a:cxn>
                <a:cxn ang="0">
                  <a:pos x="4" y="31"/>
                </a:cxn>
                <a:cxn ang="0">
                  <a:pos x="22" y="39"/>
                </a:cxn>
                <a:cxn ang="0">
                  <a:pos x="102" y="55"/>
                </a:cxn>
                <a:cxn ang="0">
                  <a:pos x="200" y="107"/>
                </a:cxn>
                <a:cxn ang="0">
                  <a:pos x="257" y="178"/>
                </a:cxn>
                <a:cxn ang="0">
                  <a:pos x="276" y="230"/>
                </a:cxn>
                <a:cxn ang="0">
                  <a:pos x="280" y="773"/>
                </a:cxn>
                <a:cxn ang="0">
                  <a:pos x="299" y="852"/>
                </a:cxn>
                <a:cxn ang="0">
                  <a:pos x="374" y="939"/>
                </a:cxn>
                <a:cxn ang="0">
                  <a:pos x="461" y="987"/>
                </a:cxn>
                <a:cxn ang="0">
                  <a:pos x="427" y="1030"/>
                </a:cxn>
                <a:cxn ang="0">
                  <a:pos x="333" y="1102"/>
                </a:cxn>
                <a:cxn ang="0">
                  <a:pos x="287" y="1177"/>
                </a:cxn>
                <a:cxn ang="0">
                  <a:pos x="276" y="1244"/>
                </a:cxn>
                <a:cxn ang="0">
                  <a:pos x="272" y="1759"/>
                </a:cxn>
                <a:cxn ang="0">
                  <a:pos x="253" y="1835"/>
                </a:cxn>
                <a:cxn ang="0">
                  <a:pos x="212" y="1886"/>
                </a:cxn>
                <a:cxn ang="0">
                  <a:pos x="162" y="1922"/>
                </a:cxn>
                <a:cxn ang="0">
                  <a:pos x="79" y="1954"/>
                </a:cxn>
                <a:cxn ang="0">
                  <a:pos x="11" y="1962"/>
                </a:cxn>
                <a:cxn ang="0">
                  <a:pos x="0" y="1981"/>
                </a:cxn>
                <a:cxn ang="0">
                  <a:pos x="15" y="2001"/>
                </a:cxn>
                <a:cxn ang="0">
                  <a:pos x="121" y="1997"/>
                </a:cxn>
                <a:cxn ang="0">
                  <a:pos x="264" y="1950"/>
                </a:cxn>
                <a:cxn ang="0">
                  <a:pos x="363" y="1866"/>
                </a:cxn>
                <a:cxn ang="0">
                  <a:pos x="404" y="1756"/>
                </a:cxn>
                <a:cxn ang="0">
                  <a:pos x="408" y="1248"/>
                </a:cxn>
                <a:cxn ang="0">
                  <a:pos x="420" y="1169"/>
                </a:cxn>
                <a:cxn ang="0">
                  <a:pos x="454" y="1113"/>
                </a:cxn>
                <a:cxn ang="0">
                  <a:pos x="503" y="1070"/>
                </a:cxn>
                <a:cxn ang="0">
                  <a:pos x="590" y="1034"/>
                </a:cxn>
                <a:cxn ang="0">
                  <a:pos x="669" y="1022"/>
                </a:cxn>
                <a:cxn ang="0">
                  <a:pos x="680" y="1010"/>
                </a:cxn>
                <a:cxn ang="0">
                  <a:pos x="677" y="987"/>
                </a:cxn>
                <a:cxn ang="0">
                  <a:pos x="665" y="983"/>
                </a:cxn>
                <a:cxn ang="0">
                  <a:pos x="650" y="979"/>
                </a:cxn>
                <a:cxn ang="0">
                  <a:pos x="578" y="967"/>
                </a:cxn>
                <a:cxn ang="0">
                  <a:pos x="495" y="927"/>
                </a:cxn>
                <a:cxn ang="0">
                  <a:pos x="431" y="852"/>
                </a:cxn>
                <a:cxn ang="0">
                  <a:pos x="404" y="729"/>
                </a:cxn>
              </a:cxnLst>
              <a:rect l="0" t="0" r="r" b="b"/>
              <a:pathLst>
                <a:path w="680" h="2001">
                  <a:moveTo>
                    <a:pt x="404" y="333"/>
                  </a:moveTo>
                  <a:lnTo>
                    <a:pt x="404" y="269"/>
                  </a:lnTo>
                  <a:lnTo>
                    <a:pt x="397" y="214"/>
                  </a:lnTo>
                  <a:lnTo>
                    <a:pt x="382" y="162"/>
                  </a:lnTo>
                  <a:lnTo>
                    <a:pt x="355" y="119"/>
                  </a:lnTo>
                  <a:lnTo>
                    <a:pt x="306" y="75"/>
                  </a:lnTo>
                  <a:lnTo>
                    <a:pt x="238" y="39"/>
                  </a:lnTo>
                  <a:lnTo>
                    <a:pt x="166" y="15"/>
                  </a:lnTo>
                  <a:lnTo>
                    <a:pt x="94" y="4"/>
                  </a:lnTo>
                  <a:lnTo>
                    <a:pt x="41" y="0"/>
                  </a:lnTo>
                  <a:lnTo>
                    <a:pt x="15" y="0"/>
                  </a:lnTo>
                  <a:lnTo>
                    <a:pt x="7" y="4"/>
                  </a:lnTo>
                  <a:lnTo>
                    <a:pt x="0" y="19"/>
                  </a:lnTo>
                  <a:lnTo>
                    <a:pt x="4" y="31"/>
                  </a:lnTo>
                  <a:lnTo>
                    <a:pt x="11" y="39"/>
                  </a:lnTo>
                  <a:lnTo>
                    <a:pt x="22" y="39"/>
                  </a:lnTo>
                  <a:lnTo>
                    <a:pt x="34" y="43"/>
                  </a:lnTo>
                  <a:lnTo>
                    <a:pt x="102" y="55"/>
                  </a:lnTo>
                  <a:lnTo>
                    <a:pt x="159" y="75"/>
                  </a:lnTo>
                  <a:lnTo>
                    <a:pt x="200" y="107"/>
                  </a:lnTo>
                  <a:lnTo>
                    <a:pt x="234" y="138"/>
                  </a:lnTo>
                  <a:lnTo>
                    <a:pt x="257" y="178"/>
                  </a:lnTo>
                  <a:lnTo>
                    <a:pt x="272" y="214"/>
                  </a:lnTo>
                  <a:lnTo>
                    <a:pt x="276" y="230"/>
                  </a:lnTo>
                  <a:lnTo>
                    <a:pt x="276" y="737"/>
                  </a:lnTo>
                  <a:lnTo>
                    <a:pt x="280" y="773"/>
                  </a:lnTo>
                  <a:lnTo>
                    <a:pt x="280" y="792"/>
                  </a:lnTo>
                  <a:lnTo>
                    <a:pt x="299" y="852"/>
                  </a:lnTo>
                  <a:lnTo>
                    <a:pt x="333" y="899"/>
                  </a:lnTo>
                  <a:lnTo>
                    <a:pt x="374" y="939"/>
                  </a:lnTo>
                  <a:lnTo>
                    <a:pt x="416" y="967"/>
                  </a:lnTo>
                  <a:lnTo>
                    <a:pt x="461" y="987"/>
                  </a:lnTo>
                  <a:lnTo>
                    <a:pt x="503" y="1002"/>
                  </a:lnTo>
                  <a:lnTo>
                    <a:pt x="427" y="1030"/>
                  </a:lnTo>
                  <a:lnTo>
                    <a:pt x="370" y="1066"/>
                  </a:lnTo>
                  <a:lnTo>
                    <a:pt x="333" y="1102"/>
                  </a:lnTo>
                  <a:lnTo>
                    <a:pt x="306" y="1137"/>
                  </a:lnTo>
                  <a:lnTo>
                    <a:pt x="287" y="1177"/>
                  </a:lnTo>
                  <a:lnTo>
                    <a:pt x="280" y="1212"/>
                  </a:lnTo>
                  <a:lnTo>
                    <a:pt x="276" y="1244"/>
                  </a:lnTo>
                  <a:lnTo>
                    <a:pt x="276" y="1704"/>
                  </a:lnTo>
                  <a:lnTo>
                    <a:pt x="272" y="1759"/>
                  </a:lnTo>
                  <a:lnTo>
                    <a:pt x="268" y="1803"/>
                  </a:lnTo>
                  <a:lnTo>
                    <a:pt x="253" y="1835"/>
                  </a:lnTo>
                  <a:lnTo>
                    <a:pt x="230" y="1866"/>
                  </a:lnTo>
                  <a:lnTo>
                    <a:pt x="212" y="1886"/>
                  </a:lnTo>
                  <a:lnTo>
                    <a:pt x="189" y="1906"/>
                  </a:lnTo>
                  <a:lnTo>
                    <a:pt x="162" y="1922"/>
                  </a:lnTo>
                  <a:lnTo>
                    <a:pt x="125" y="1938"/>
                  </a:lnTo>
                  <a:lnTo>
                    <a:pt x="79" y="1954"/>
                  </a:lnTo>
                  <a:lnTo>
                    <a:pt x="19" y="1958"/>
                  </a:lnTo>
                  <a:lnTo>
                    <a:pt x="11" y="1962"/>
                  </a:lnTo>
                  <a:lnTo>
                    <a:pt x="7" y="1966"/>
                  </a:lnTo>
                  <a:lnTo>
                    <a:pt x="0" y="1981"/>
                  </a:lnTo>
                  <a:lnTo>
                    <a:pt x="7" y="1997"/>
                  </a:lnTo>
                  <a:lnTo>
                    <a:pt x="15" y="2001"/>
                  </a:lnTo>
                  <a:lnTo>
                    <a:pt x="41" y="2001"/>
                  </a:lnTo>
                  <a:lnTo>
                    <a:pt x="121" y="1997"/>
                  </a:lnTo>
                  <a:lnTo>
                    <a:pt x="196" y="1977"/>
                  </a:lnTo>
                  <a:lnTo>
                    <a:pt x="264" y="1950"/>
                  </a:lnTo>
                  <a:lnTo>
                    <a:pt x="321" y="1914"/>
                  </a:lnTo>
                  <a:lnTo>
                    <a:pt x="363" y="1866"/>
                  </a:lnTo>
                  <a:lnTo>
                    <a:pt x="393" y="1815"/>
                  </a:lnTo>
                  <a:lnTo>
                    <a:pt x="404" y="1756"/>
                  </a:lnTo>
                  <a:lnTo>
                    <a:pt x="404" y="1308"/>
                  </a:lnTo>
                  <a:lnTo>
                    <a:pt x="408" y="1248"/>
                  </a:lnTo>
                  <a:lnTo>
                    <a:pt x="412" y="1201"/>
                  </a:lnTo>
                  <a:lnTo>
                    <a:pt x="420" y="1169"/>
                  </a:lnTo>
                  <a:lnTo>
                    <a:pt x="435" y="1141"/>
                  </a:lnTo>
                  <a:lnTo>
                    <a:pt x="454" y="1113"/>
                  </a:lnTo>
                  <a:lnTo>
                    <a:pt x="472" y="1094"/>
                  </a:lnTo>
                  <a:lnTo>
                    <a:pt x="503" y="1070"/>
                  </a:lnTo>
                  <a:lnTo>
                    <a:pt x="541" y="1050"/>
                  </a:lnTo>
                  <a:lnTo>
                    <a:pt x="590" y="1034"/>
                  </a:lnTo>
                  <a:lnTo>
                    <a:pt x="654" y="1022"/>
                  </a:lnTo>
                  <a:lnTo>
                    <a:pt x="669" y="1022"/>
                  </a:lnTo>
                  <a:lnTo>
                    <a:pt x="677" y="1018"/>
                  </a:lnTo>
                  <a:lnTo>
                    <a:pt x="680" y="1010"/>
                  </a:lnTo>
                  <a:lnTo>
                    <a:pt x="680" y="995"/>
                  </a:lnTo>
                  <a:lnTo>
                    <a:pt x="677" y="987"/>
                  </a:lnTo>
                  <a:lnTo>
                    <a:pt x="673" y="983"/>
                  </a:lnTo>
                  <a:lnTo>
                    <a:pt x="665" y="983"/>
                  </a:lnTo>
                  <a:lnTo>
                    <a:pt x="658" y="979"/>
                  </a:lnTo>
                  <a:lnTo>
                    <a:pt x="650" y="979"/>
                  </a:lnTo>
                  <a:lnTo>
                    <a:pt x="616" y="975"/>
                  </a:lnTo>
                  <a:lnTo>
                    <a:pt x="578" y="967"/>
                  </a:lnTo>
                  <a:lnTo>
                    <a:pt x="537" y="951"/>
                  </a:lnTo>
                  <a:lnTo>
                    <a:pt x="495" y="927"/>
                  </a:lnTo>
                  <a:lnTo>
                    <a:pt x="461" y="895"/>
                  </a:lnTo>
                  <a:lnTo>
                    <a:pt x="431" y="852"/>
                  </a:lnTo>
                  <a:lnTo>
                    <a:pt x="412" y="796"/>
                  </a:lnTo>
                  <a:lnTo>
                    <a:pt x="404" y="729"/>
                  </a:lnTo>
                  <a:lnTo>
                    <a:pt x="404" y="3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363" name="Group 43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5643570" y="3680874"/>
            <a:ext cx="2756396" cy="391068"/>
            <a:chOff x="4070" y="2553"/>
            <a:chExt cx="14132" cy="2005"/>
          </a:xfrm>
        </p:grpSpPr>
        <p:sp>
          <p:nvSpPr>
            <p:cNvPr id="56365" name="Freeform 45"/>
            <p:cNvSpPr>
              <a:spLocks/>
            </p:cNvSpPr>
            <p:nvPr/>
          </p:nvSpPr>
          <p:spPr bwMode="auto">
            <a:xfrm>
              <a:off x="4070" y="2685"/>
              <a:ext cx="1309" cy="1639"/>
            </a:xfrm>
            <a:custGeom>
              <a:avLst/>
              <a:gdLst/>
              <a:ahLst/>
              <a:cxnLst>
                <a:cxn ang="0">
                  <a:pos x="729" y="936"/>
                </a:cxn>
                <a:cxn ang="0">
                  <a:pos x="724" y="790"/>
                </a:cxn>
                <a:cxn ang="0">
                  <a:pos x="710" y="610"/>
                </a:cxn>
                <a:cxn ang="0">
                  <a:pos x="678" y="420"/>
                </a:cxn>
                <a:cxn ang="0">
                  <a:pos x="622" y="239"/>
                </a:cxn>
                <a:cxn ang="0">
                  <a:pos x="529" y="98"/>
                </a:cxn>
                <a:cxn ang="0">
                  <a:pos x="399" y="15"/>
                </a:cxn>
                <a:cxn ang="0">
                  <a:pos x="251" y="10"/>
                </a:cxn>
                <a:cxn ang="0">
                  <a:pos x="144" y="68"/>
                </a:cxn>
                <a:cxn ang="0">
                  <a:pos x="79" y="132"/>
                </a:cxn>
                <a:cxn ang="0">
                  <a:pos x="70" y="161"/>
                </a:cxn>
                <a:cxn ang="0">
                  <a:pos x="93" y="166"/>
                </a:cxn>
                <a:cxn ang="0">
                  <a:pos x="144" y="151"/>
                </a:cxn>
                <a:cxn ang="0">
                  <a:pos x="205" y="98"/>
                </a:cxn>
                <a:cxn ang="0">
                  <a:pos x="344" y="142"/>
                </a:cxn>
                <a:cxn ang="0">
                  <a:pos x="446" y="249"/>
                </a:cxn>
                <a:cxn ang="0">
                  <a:pos x="515" y="410"/>
                </a:cxn>
                <a:cxn ang="0">
                  <a:pos x="562" y="600"/>
                </a:cxn>
                <a:cxn ang="0">
                  <a:pos x="585" y="907"/>
                </a:cxn>
                <a:cxn ang="0">
                  <a:pos x="580" y="1195"/>
                </a:cxn>
                <a:cxn ang="0">
                  <a:pos x="576" y="1292"/>
                </a:cxn>
                <a:cxn ang="0">
                  <a:pos x="562" y="1322"/>
                </a:cxn>
                <a:cxn ang="0">
                  <a:pos x="501" y="1370"/>
                </a:cxn>
                <a:cxn ang="0">
                  <a:pos x="413" y="1434"/>
                </a:cxn>
                <a:cxn ang="0">
                  <a:pos x="321" y="1478"/>
                </a:cxn>
                <a:cxn ang="0">
                  <a:pos x="232" y="1483"/>
                </a:cxn>
                <a:cxn ang="0">
                  <a:pos x="135" y="1434"/>
                </a:cxn>
                <a:cxn ang="0">
                  <a:pos x="79" y="1331"/>
                </a:cxn>
                <a:cxn ang="0">
                  <a:pos x="70" y="1307"/>
                </a:cxn>
                <a:cxn ang="0">
                  <a:pos x="65" y="1297"/>
                </a:cxn>
                <a:cxn ang="0">
                  <a:pos x="38" y="1307"/>
                </a:cxn>
                <a:cxn ang="0">
                  <a:pos x="5" y="1375"/>
                </a:cxn>
                <a:cxn ang="0">
                  <a:pos x="5" y="1458"/>
                </a:cxn>
                <a:cxn ang="0">
                  <a:pos x="56" y="1561"/>
                </a:cxn>
                <a:cxn ang="0">
                  <a:pos x="163" y="1629"/>
                </a:cxn>
                <a:cxn ang="0">
                  <a:pos x="283" y="1629"/>
                </a:cxn>
                <a:cxn ang="0">
                  <a:pos x="413" y="1565"/>
                </a:cxn>
                <a:cxn ang="0">
                  <a:pos x="571" y="1439"/>
                </a:cxn>
                <a:cxn ang="0">
                  <a:pos x="747" y="1268"/>
                </a:cxn>
                <a:cxn ang="0">
                  <a:pos x="956" y="1019"/>
                </a:cxn>
                <a:cxn ang="0">
                  <a:pos x="1142" y="732"/>
                </a:cxn>
                <a:cxn ang="0">
                  <a:pos x="1253" y="488"/>
                </a:cxn>
                <a:cxn ang="0">
                  <a:pos x="1299" y="302"/>
                </a:cxn>
                <a:cxn ang="0">
                  <a:pos x="1299" y="161"/>
                </a:cxn>
                <a:cxn ang="0">
                  <a:pos x="1253" y="64"/>
                </a:cxn>
                <a:cxn ang="0">
                  <a:pos x="1188" y="15"/>
                </a:cxn>
                <a:cxn ang="0">
                  <a:pos x="1123" y="0"/>
                </a:cxn>
                <a:cxn ang="0">
                  <a:pos x="1077" y="34"/>
                </a:cxn>
                <a:cxn ang="0">
                  <a:pos x="1058" y="98"/>
                </a:cxn>
                <a:cxn ang="0">
                  <a:pos x="1054" y="137"/>
                </a:cxn>
                <a:cxn ang="0">
                  <a:pos x="1058" y="151"/>
                </a:cxn>
                <a:cxn ang="0">
                  <a:pos x="1072" y="156"/>
                </a:cxn>
                <a:cxn ang="0">
                  <a:pos x="1132" y="171"/>
                </a:cxn>
                <a:cxn ang="0">
                  <a:pos x="1202" y="224"/>
                </a:cxn>
                <a:cxn ang="0">
                  <a:pos x="1225" y="288"/>
                </a:cxn>
                <a:cxn ang="0">
                  <a:pos x="1230" y="322"/>
                </a:cxn>
                <a:cxn ang="0">
                  <a:pos x="1216" y="405"/>
                </a:cxn>
                <a:cxn ang="0">
                  <a:pos x="1156" y="556"/>
                </a:cxn>
                <a:cxn ang="0">
                  <a:pos x="1040" y="771"/>
                </a:cxn>
                <a:cxn ang="0">
                  <a:pos x="849" y="1029"/>
                </a:cxn>
              </a:cxnLst>
              <a:rect l="0" t="0" r="r" b="b"/>
              <a:pathLst>
                <a:path w="1309" h="1639">
                  <a:moveTo>
                    <a:pt x="720" y="1170"/>
                  </a:moveTo>
                  <a:lnTo>
                    <a:pt x="729" y="936"/>
                  </a:lnTo>
                  <a:lnTo>
                    <a:pt x="729" y="868"/>
                  </a:lnTo>
                  <a:lnTo>
                    <a:pt x="724" y="790"/>
                  </a:lnTo>
                  <a:lnTo>
                    <a:pt x="720" y="702"/>
                  </a:lnTo>
                  <a:lnTo>
                    <a:pt x="710" y="610"/>
                  </a:lnTo>
                  <a:lnTo>
                    <a:pt x="696" y="517"/>
                  </a:lnTo>
                  <a:lnTo>
                    <a:pt x="678" y="420"/>
                  </a:lnTo>
                  <a:lnTo>
                    <a:pt x="655" y="327"/>
                  </a:lnTo>
                  <a:lnTo>
                    <a:pt x="622" y="239"/>
                  </a:lnTo>
                  <a:lnTo>
                    <a:pt x="580" y="161"/>
                  </a:lnTo>
                  <a:lnTo>
                    <a:pt x="529" y="98"/>
                  </a:lnTo>
                  <a:lnTo>
                    <a:pt x="469" y="44"/>
                  </a:lnTo>
                  <a:lnTo>
                    <a:pt x="399" y="15"/>
                  </a:lnTo>
                  <a:lnTo>
                    <a:pt x="316" y="0"/>
                  </a:lnTo>
                  <a:lnTo>
                    <a:pt x="251" y="10"/>
                  </a:lnTo>
                  <a:lnTo>
                    <a:pt x="191" y="34"/>
                  </a:lnTo>
                  <a:lnTo>
                    <a:pt x="144" y="68"/>
                  </a:lnTo>
                  <a:lnTo>
                    <a:pt x="102" y="103"/>
                  </a:lnTo>
                  <a:lnTo>
                    <a:pt x="79" y="132"/>
                  </a:lnTo>
                  <a:lnTo>
                    <a:pt x="70" y="151"/>
                  </a:lnTo>
                  <a:lnTo>
                    <a:pt x="70" y="161"/>
                  </a:lnTo>
                  <a:lnTo>
                    <a:pt x="75" y="166"/>
                  </a:lnTo>
                  <a:lnTo>
                    <a:pt x="93" y="166"/>
                  </a:lnTo>
                  <a:lnTo>
                    <a:pt x="116" y="161"/>
                  </a:lnTo>
                  <a:lnTo>
                    <a:pt x="144" y="151"/>
                  </a:lnTo>
                  <a:lnTo>
                    <a:pt x="177" y="132"/>
                  </a:lnTo>
                  <a:lnTo>
                    <a:pt x="205" y="98"/>
                  </a:lnTo>
                  <a:lnTo>
                    <a:pt x="279" y="107"/>
                  </a:lnTo>
                  <a:lnTo>
                    <a:pt x="344" y="142"/>
                  </a:lnTo>
                  <a:lnTo>
                    <a:pt x="399" y="190"/>
                  </a:lnTo>
                  <a:lnTo>
                    <a:pt x="446" y="249"/>
                  </a:lnTo>
                  <a:lnTo>
                    <a:pt x="488" y="327"/>
                  </a:lnTo>
                  <a:lnTo>
                    <a:pt x="515" y="410"/>
                  </a:lnTo>
                  <a:lnTo>
                    <a:pt x="543" y="502"/>
                  </a:lnTo>
                  <a:lnTo>
                    <a:pt x="562" y="600"/>
                  </a:lnTo>
                  <a:lnTo>
                    <a:pt x="580" y="805"/>
                  </a:lnTo>
                  <a:lnTo>
                    <a:pt x="585" y="907"/>
                  </a:lnTo>
                  <a:lnTo>
                    <a:pt x="585" y="1127"/>
                  </a:lnTo>
                  <a:lnTo>
                    <a:pt x="580" y="1195"/>
                  </a:lnTo>
                  <a:lnTo>
                    <a:pt x="580" y="1249"/>
                  </a:lnTo>
                  <a:lnTo>
                    <a:pt x="576" y="1292"/>
                  </a:lnTo>
                  <a:lnTo>
                    <a:pt x="571" y="1312"/>
                  </a:lnTo>
                  <a:lnTo>
                    <a:pt x="562" y="1322"/>
                  </a:lnTo>
                  <a:lnTo>
                    <a:pt x="534" y="1341"/>
                  </a:lnTo>
                  <a:lnTo>
                    <a:pt x="501" y="1370"/>
                  </a:lnTo>
                  <a:lnTo>
                    <a:pt x="460" y="1400"/>
                  </a:lnTo>
                  <a:lnTo>
                    <a:pt x="413" y="1434"/>
                  </a:lnTo>
                  <a:lnTo>
                    <a:pt x="367" y="1458"/>
                  </a:lnTo>
                  <a:lnTo>
                    <a:pt x="321" y="1478"/>
                  </a:lnTo>
                  <a:lnTo>
                    <a:pt x="279" y="1487"/>
                  </a:lnTo>
                  <a:lnTo>
                    <a:pt x="232" y="1483"/>
                  </a:lnTo>
                  <a:lnTo>
                    <a:pt x="181" y="1463"/>
                  </a:lnTo>
                  <a:lnTo>
                    <a:pt x="135" y="1434"/>
                  </a:lnTo>
                  <a:lnTo>
                    <a:pt x="102" y="1390"/>
                  </a:lnTo>
                  <a:lnTo>
                    <a:pt x="79" y="1331"/>
                  </a:lnTo>
                  <a:lnTo>
                    <a:pt x="75" y="1317"/>
                  </a:lnTo>
                  <a:lnTo>
                    <a:pt x="70" y="1307"/>
                  </a:lnTo>
                  <a:lnTo>
                    <a:pt x="70" y="1297"/>
                  </a:lnTo>
                  <a:lnTo>
                    <a:pt x="65" y="1297"/>
                  </a:lnTo>
                  <a:lnTo>
                    <a:pt x="56" y="1292"/>
                  </a:lnTo>
                  <a:lnTo>
                    <a:pt x="38" y="1307"/>
                  </a:lnTo>
                  <a:lnTo>
                    <a:pt x="19" y="1336"/>
                  </a:lnTo>
                  <a:lnTo>
                    <a:pt x="5" y="1375"/>
                  </a:lnTo>
                  <a:lnTo>
                    <a:pt x="0" y="1414"/>
                  </a:lnTo>
                  <a:lnTo>
                    <a:pt x="5" y="1458"/>
                  </a:lnTo>
                  <a:lnTo>
                    <a:pt x="24" y="1512"/>
                  </a:lnTo>
                  <a:lnTo>
                    <a:pt x="56" y="1561"/>
                  </a:lnTo>
                  <a:lnTo>
                    <a:pt x="102" y="1600"/>
                  </a:lnTo>
                  <a:lnTo>
                    <a:pt x="163" y="1629"/>
                  </a:lnTo>
                  <a:lnTo>
                    <a:pt x="237" y="1639"/>
                  </a:lnTo>
                  <a:lnTo>
                    <a:pt x="283" y="1629"/>
                  </a:lnTo>
                  <a:lnTo>
                    <a:pt x="344" y="1604"/>
                  </a:lnTo>
                  <a:lnTo>
                    <a:pt x="413" y="1565"/>
                  </a:lnTo>
                  <a:lnTo>
                    <a:pt x="492" y="1507"/>
                  </a:lnTo>
                  <a:lnTo>
                    <a:pt x="571" y="1439"/>
                  </a:lnTo>
                  <a:lnTo>
                    <a:pt x="659" y="1361"/>
                  </a:lnTo>
                  <a:lnTo>
                    <a:pt x="747" y="1268"/>
                  </a:lnTo>
                  <a:lnTo>
                    <a:pt x="836" y="1170"/>
                  </a:lnTo>
                  <a:lnTo>
                    <a:pt x="956" y="1019"/>
                  </a:lnTo>
                  <a:lnTo>
                    <a:pt x="1058" y="873"/>
                  </a:lnTo>
                  <a:lnTo>
                    <a:pt x="1142" y="732"/>
                  </a:lnTo>
                  <a:lnTo>
                    <a:pt x="1207" y="605"/>
                  </a:lnTo>
                  <a:lnTo>
                    <a:pt x="1253" y="488"/>
                  </a:lnTo>
                  <a:lnTo>
                    <a:pt x="1286" y="385"/>
                  </a:lnTo>
                  <a:lnTo>
                    <a:pt x="1299" y="302"/>
                  </a:lnTo>
                  <a:lnTo>
                    <a:pt x="1309" y="234"/>
                  </a:lnTo>
                  <a:lnTo>
                    <a:pt x="1299" y="161"/>
                  </a:lnTo>
                  <a:lnTo>
                    <a:pt x="1281" y="107"/>
                  </a:lnTo>
                  <a:lnTo>
                    <a:pt x="1253" y="64"/>
                  </a:lnTo>
                  <a:lnTo>
                    <a:pt x="1221" y="34"/>
                  </a:lnTo>
                  <a:lnTo>
                    <a:pt x="1188" y="15"/>
                  </a:lnTo>
                  <a:lnTo>
                    <a:pt x="1151" y="5"/>
                  </a:lnTo>
                  <a:lnTo>
                    <a:pt x="1123" y="0"/>
                  </a:lnTo>
                  <a:lnTo>
                    <a:pt x="1100" y="10"/>
                  </a:lnTo>
                  <a:lnTo>
                    <a:pt x="1077" y="34"/>
                  </a:lnTo>
                  <a:lnTo>
                    <a:pt x="1063" y="68"/>
                  </a:lnTo>
                  <a:lnTo>
                    <a:pt x="1058" y="98"/>
                  </a:lnTo>
                  <a:lnTo>
                    <a:pt x="1054" y="122"/>
                  </a:lnTo>
                  <a:lnTo>
                    <a:pt x="1054" y="137"/>
                  </a:lnTo>
                  <a:lnTo>
                    <a:pt x="1058" y="146"/>
                  </a:lnTo>
                  <a:lnTo>
                    <a:pt x="1058" y="151"/>
                  </a:lnTo>
                  <a:lnTo>
                    <a:pt x="1063" y="151"/>
                  </a:lnTo>
                  <a:lnTo>
                    <a:pt x="1072" y="156"/>
                  </a:lnTo>
                  <a:lnTo>
                    <a:pt x="1077" y="156"/>
                  </a:lnTo>
                  <a:lnTo>
                    <a:pt x="1132" y="171"/>
                  </a:lnTo>
                  <a:lnTo>
                    <a:pt x="1174" y="195"/>
                  </a:lnTo>
                  <a:lnTo>
                    <a:pt x="1202" y="224"/>
                  </a:lnTo>
                  <a:lnTo>
                    <a:pt x="1221" y="259"/>
                  </a:lnTo>
                  <a:lnTo>
                    <a:pt x="1225" y="288"/>
                  </a:lnTo>
                  <a:lnTo>
                    <a:pt x="1230" y="312"/>
                  </a:lnTo>
                  <a:lnTo>
                    <a:pt x="1230" y="322"/>
                  </a:lnTo>
                  <a:lnTo>
                    <a:pt x="1225" y="351"/>
                  </a:lnTo>
                  <a:lnTo>
                    <a:pt x="1216" y="405"/>
                  </a:lnTo>
                  <a:lnTo>
                    <a:pt x="1193" y="473"/>
                  </a:lnTo>
                  <a:lnTo>
                    <a:pt x="1156" y="556"/>
                  </a:lnTo>
                  <a:lnTo>
                    <a:pt x="1109" y="658"/>
                  </a:lnTo>
                  <a:lnTo>
                    <a:pt x="1040" y="771"/>
                  </a:lnTo>
                  <a:lnTo>
                    <a:pt x="956" y="897"/>
                  </a:lnTo>
                  <a:lnTo>
                    <a:pt x="849" y="1029"/>
                  </a:lnTo>
                  <a:lnTo>
                    <a:pt x="720" y="11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6" name="Freeform 46"/>
            <p:cNvSpPr>
              <a:spLocks noEditPoints="1"/>
            </p:cNvSpPr>
            <p:nvPr/>
          </p:nvSpPr>
          <p:spPr bwMode="auto">
            <a:xfrm>
              <a:off x="6103" y="3319"/>
              <a:ext cx="1266" cy="468"/>
            </a:xfrm>
            <a:custGeom>
              <a:avLst/>
              <a:gdLst/>
              <a:ahLst/>
              <a:cxnLst>
                <a:cxn ang="0">
                  <a:pos x="1201" y="83"/>
                </a:cxn>
                <a:cxn ang="0">
                  <a:pos x="1229" y="83"/>
                </a:cxn>
                <a:cxn ang="0">
                  <a:pos x="1238" y="78"/>
                </a:cxn>
                <a:cxn ang="0">
                  <a:pos x="1252" y="73"/>
                </a:cxn>
                <a:cxn ang="0">
                  <a:pos x="1261" y="68"/>
                </a:cxn>
                <a:cxn ang="0">
                  <a:pos x="1266" y="54"/>
                </a:cxn>
                <a:cxn ang="0">
                  <a:pos x="1266" y="24"/>
                </a:cxn>
                <a:cxn ang="0">
                  <a:pos x="1261" y="15"/>
                </a:cxn>
                <a:cxn ang="0">
                  <a:pos x="1252" y="10"/>
                </a:cxn>
                <a:cxn ang="0">
                  <a:pos x="1238" y="5"/>
                </a:cxn>
                <a:cxn ang="0">
                  <a:pos x="1229" y="0"/>
                </a:cxn>
                <a:cxn ang="0">
                  <a:pos x="41" y="0"/>
                </a:cxn>
                <a:cxn ang="0">
                  <a:pos x="27" y="5"/>
                </a:cxn>
                <a:cxn ang="0">
                  <a:pos x="9" y="15"/>
                </a:cxn>
                <a:cxn ang="0">
                  <a:pos x="0" y="24"/>
                </a:cxn>
                <a:cxn ang="0">
                  <a:pos x="0" y="54"/>
                </a:cxn>
                <a:cxn ang="0">
                  <a:pos x="4" y="63"/>
                </a:cxn>
                <a:cxn ang="0">
                  <a:pos x="13" y="73"/>
                </a:cxn>
                <a:cxn ang="0">
                  <a:pos x="23" y="78"/>
                </a:cxn>
                <a:cxn ang="0">
                  <a:pos x="41" y="78"/>
                </a:cxn>
                <a:cxn ang="0">
                  <a:pos x="55" y="83"/>
                </a:cxn>
                <a:cxn ang="0">
                  <a:pos x="64" y="83"/>
                </a:cxn>
                <a:cxn ang="0">
                  <a:pos x="1201" y="83"/>
                </a:cxn>
                <a:cxn ang="0">
                  <a:pos x="1206" y="468"/>
                </a:cxn>
                <a:cxn ang="0">
                  <a:pos x="1243" y="468"/>
                </a:cxn>
                <a:cxn ang="0">
                  <a:pos x="1252" y="463"/>
                </a:cxn>
                <a:cxn ang="0">
                  <a:pos x="1261" y="454"/>
                </a:cxn>
                <a:cxn ang="0">
                  <a:pos x="1266" y="444"/>
                </a:cxn>
                <a:cxn ang="0">
                  <a:pos x="1266" y="415"/>
                </a:cxn>
                <a:cxn ang="0">
                  <a:pos x="1257" y="405"/>
                </a:cxn>
                <a:cxn ang="0">
                  <a:pos x="1252" y="395"/>
                </a:cxn>
                <a:cxn ang="0">
                  <a:pos x="1238" y="395"/>
                </a:cxn>
                <a:cxn ang="0">
                  <a:pos x="1229" y="390"/>
                </a:cxn>
                <a:cxn ang="0">
                  <a:pos x="41" y="390"/>
                </a:cxn>
                <a:cxn ang="0">
                  <a:pos x="27" y="395"/>
                </a:cxn>
                <a:cxn ang="0">
                  <a:pos x="18" y="395"/>
                </a:cxn>
                <a:cxn ang="0">
                  <a:pos x="0" y="415"/>
                </a:cxn>
                <a:cxn ang="0">
                  <a:pos x="0" y="444"/>
                </a:cxn>
                <a:cxn ang="0">
                  <a:pos x="18" y="463"/>
                </a:cxn>
                <a:cxn ang="0">
                  <a:pos x="27" y="468"/>
                </a:cxn>
                <a:cxn ang="0">
                  <a:pos x="64" y="468"/>
                </a:cxn>
                <a:cxn ang="0">
                  <a:pos x="1206" y="468"/>
                </a:cxn>
              </a:cxnLst>
              <a:rect l="0" t="0" r="r" b="b"/>
              <a:pathLst>
                <a:path w="1266" h="468">
                  <a:moveTo>
                    <a:pt x="1201" y="83"/>
                  </a:moveTo>
                  <a:lnTo>
                    <a:pt x="1229" y="83"/>
                  </a:lnTo>
                  <a:lnTo>
                    <a:pt x="1238" y="78"/>
                  </a:lnTo>
                  <a:lnTo>
                    <a:pt x="1252" y="73"/>
                  </a:lnTo>
                  <a:lnTo>
                    <a:pt x="1261" y="68"/>
                  </a:lnTo>
                  <a:lnTo>
                    <a:pt x="1266" y="54"/>
                  </a:lnTo>
                  <a:lnTo>
                    <a:pt x="1266" y="24"/>
                  </a:lnTo>
                  <a:lnTo>
                    <a:pt x="1261" y="15"/>
                  </a:lnTo>
                  <a:lnTo>
                    <a:pt x="1252" y="10"/>
                  </a:lnTo>
                  <a:lnTo>
                    <a:pt x="1238" y="5"/>
                  </a:lnTo>
                  <a:lnTo>
                    <a:pt x="1229" y="0"/>
                  </a:lnTo>
                  <a:lnTo>
                    <a:pt x="41" y="0"/>
                  </a:lnTo>
                  <a:lnTo>
                    <a:pt x="27" y="5"/>
                  </a:lnTo>
                  <a:lnTo>
                    <a:pt x="9" y="15"/>
                  </a:lnTo>
                  <a:lnTo>
                    <a:pt x="0" y="24"/>
                  </a:lnTo>
                  <a:lnTo>
                    <a:pt x="0" y="54"/>
                  </a:lnTo>
                  <a:lnTo>
                    <a:pt x="4" y="63"/>
                  </a:lnTo>
                  <a:lnTo>
                    <a:pt x="13" y="73"/>
                  </a:lnTo>
                  <a:lnTo>
                    <a:pt x="23" y="78"/>
                  </a:lnTo>
                  <a:lnTo>
                    <a:pt x="41" y="78"/>
                  </a:lnTo>
                  <a:lnTo>
                    <a:pt x="55" y="83"/>
                  </a:lnTo>
                  <a:lnTo>
                    <a:pt x="64" y="83"/>
                  </a:lnTo>
                  <a:lnTo>
                    <a:pt x="1201" y="83"/>
                  </a:lnTo>
                  <a:close/>
                  <a:moveTo>
                    <a:pt x="1206" y="468"/>
                  </a:moveTo>
                  <a:lnTo>
                    <a:pt x="1243" y="468"/>
                  </a:lnTo>
                  <a:lnTo>
                    <a:pt x="1252" y="463"/>
                  </a:lnTo>
                  <a:lnTo>
                    <a:pt x="1261" y="454"/>
                  </a:lnTo>
                  <a:lnTo>
                    <a:pt x="1266" y="444"/>
                  </a:lnTo>
                  <a:lnTo>
                    <a:pt x="1266" y="415"/>
                  </a:lnTo>
                  <a:lnTo>
                    <a:pt x="1257" y="405"/>
                  </a:lnTo>
                  <a:lnTo>
                    <a:pt x="1252" y="395"/>
                  </a:lnTo>
                  <a:lnTo>
                    <a:pt x="1238" y="395"/>
                  </a:lnTo>
                  <a:lnTo>
                    <a:pt x="1229" y="390"/>
                  </a:lnTo>
                  <a:lnTo>
                    <a:pt x="41" y="390"/>
                  </a:lnTo>
                  <a:lnTo>
                    <a:pt x="27" y="395"/>
                  </a:lnTo>
                  <a:lnTo>
                    <a:pt x="18" y="395"/>
                  </a:lnTo>
                  <a:lnTo>
                    <a:pt x="0" y="415"/>
                  </a:lnTo>
                  <a:lnTo>
                    <a:pt x="0" y="444"/>
                  </a:lnTo>
                  <a:lnTo>
                    <a:pt x="18" y="463"/>
                  </a:lnTo>
                  <a:lnTo>
                    <a:pt x="27" y="468"/>
                  </a:lnTo>
                  <a:lnTo>
                    <a:pt x="64" y="468"/>
                  </a:lnTo>
                  <a:lnTo>
                    <a:pt x="1206" y="46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7" name="Freeform 47"/>
            <p:cNvSpPr>
              <a:spLocks/>
            </p:cNvSpPr>
            <p:nvPr/>
          </p:nvSpPr>
          <p:spPr bwMode="auto">
            <a:xfrm>
              <a:off x="8125" y="2553"/>
              <a:ext cx="673" cy="2005"/>
            </a:xfrm>
            <a:custGeom>
              <a:avLst/>
              <a:gdLst/>
              <a:ahLst/>
              <a:cxnLst>
                <a:cxn ang="0">
                  <a:pos x="399" y="283"/>
                </a:cxn>
                <a:cxn ang="0">
                  <a:pos x="418" y="176"/>
                </a:cxn>
                <a:cxn ang="0">
                  <a:pos x="469" y="113"/>
                </a:cxn>
                <a:cxn ang="0">
                  <a:pos x="534" y="69"/>
                </a:cxn>
                <a:cxn ang="0">
                  <a:pos x="659" y="44"/>
                </a:cxn>
                <a:cxn ang="0">
                  <a:pos x="673" y="30"/>
                </a:cxn>
                <a:cxn ang="0">
                  <a:pos x="668" y="5"/>
                </a:cxn>
                <a:cxn ang="0">
                  <a:pos x="636" y="0"/>
                </a:cxn>
                <a:cxn ang="0">
                  <a:pos x="460" y="30"/>
                </a:cxn>
                <a:cxn ang="0">
                  <a:pos x="325" y="118"/>
                </a:cxn>
                <a:cxn ang="0">
                  <a:pos x="274" y="244"/>
                </a:cxn>
                <a:cxn ang="0">
                  <a:pos x="269" y="776"/>
                </a:cxn>
                <a:cxn ang="0">
                  <a:pos x="246" y="859"/>
                </a:cxn>
                <a:cxn ang="0">
                  <a:pos x="204" y="907"/>
                </a:cxn>
                <a:cxn ang="0">
                  <a:pos x="140" y="951"/>
                </a:cxn>
                <a:cxn ang="0">
                  <a:pos x="24" y="981"/>
                </a:cxn>
                <a:cxn ang="0">
                  <a:pos x="0" y="990"/>
                </a:cxn>
                <a:cxn ang="0">
                  <a:pos x="10" y="1020"/>
                </a:cxn>
                <a:cxn ang="0">
                  <a:pos x="28" y="1025"/>
                </a:cxn>
                <a:cxn ang="0">
                  <a:pos x="102" y="1039"/>
                </a:cxn>
                <a:cxn ang="0">
                  <a:pos x="181" y="1073"/>
                </a:cxn>
                <a:cxn ang="0">
                  <a:pos x="246" y="1151"/>
                </a:cxn>
                <a:cxn ang="0">
                  <a:pos x="274" y="1273"/>
                </a:cxn>
                <a:cxn ang="0">
                  <a:pos x="279" y="1790"/>
                </a:cxn>
                <a:cxn ang="0">
                  <a:pos x="325" y="1883"/>
                </a:cxn>
                <a:cxn ang="0">
                  <a:pos x="441" y="1966"/>
                </a:cxn>
                <a:cxn ang="0">
                  <a:pos x="580" y="2000"/>
                </a:cxn>
                <a:cxn ang="0">
                  <a:pos x="659" y="2005"/>
                </a:cxn>
                <a:cxn ang="0">
                  <a:pos x="673" y="1990"/>
                </a:cxn>
                <a:cxn ang="0">
                  <a:pos x="664" y="1961"/>
                </a:cxn>
                <a:cxn ang="0">
                  <a:pos x="576" y="1951"/>
                </a:cxn>
                <a:cxn ang="0">
                  <a:pos x="474" y="1897"/>
                </a:cxn>
                <a:cxn ang="0">
                  <a:pos x="418" y="1824"/>
                </a:cxn>
                <a:cxn ang="0">
                  <a:pos x="404" y="1771"/>
                </a:cxn>
                <a:cxn ang="0">
                  <a:pos x="399" y="1732"/>
                </a:cxn>
                <a:cxn ang="0">
                  <a:pos x="395" y="1210"/>
                </a:cxn>
                <a:cxn ang="0">
                  <a:pos x="344" y="1103"/>
                </a:cxn>
                <a:cxn ang="0">
                  <a:pos x="260" y="1034"/>
                </a:cxn>
                <a:cxn ang="0">
                  <a:pos x="177" y="1000"/>
                </a:cxn>
                <a:cxn ang="0">
                  <a:pos x="320" y="927"/>
                </a:cxn>
                <a:cxn ang="0">
                  <a:pos x="381" y="844"/>
                </a:cxn>
                <a:cxn ang="0">
                  <a:pos x="399" y="766"/>
                </a:cxn>
                <a:cxn ang="0">
                  <a:pos x="399" y="376"/>
                </a:cxn>
              </a:cxnLst>
              <a:rect l="0" t="0" r="r" b="b"/>
              <a:pathLst>
                <a:path w="673" h="2005">
                  <a:moveTo>
                    <a:pt x="399" y="376"/>
                  </a:moveTo>
                  <a:lnTo>
                    <a:pt x="399" y="283"/>
                  </a:lnTo>
                  <a:lnTo>
                    <a:pt x="404" y="220"/>
                  </a:lnTo>
                  <a:lnTo>
                    <a:pt x="418" y="176"/>
                  </a:lnTo>
                  <a:lnTo>
                    <a:pt x="446" y="137"/>
                  </a:lnTo>
                  <a:lnTo>
                    <a:pt x="469" y="113"/>
                  </a:lnTo>
                  <a:lnTo>
                    <a:pt x="497" y="88"/>
                  </a:lnTo>
                  <a:lnTo>
                    <a:pt x="534" y="69"/>
                  </a:lnTo>
                  <a:lnTo>
                    <a:pt x="590" y="54"/>
                  </a:lnTo>
                  <a:lnTo>
                    <a:pt x="659" y="44"/>
                  </a:lnTo>
                  <a:lnTo>
                    <a:pt x="668" y="39"/>
                  </a:lnTo>
                  <a:lnTo>
                    <a:pt x="673" y="30"/>
                  </a:lnTo>
                  <a:lnTo>
                    <a:pt x="673" y="10"/>
                  </a:lnTo>
                  <a:lnTo>
                    <a:pt x="668" y="5"/>
                  </a:lnTo>
                  <a:lnTo>
                    <a:pt x="659" y="0"/>
                  </a:lnTo>
                  <a:lnTo>
                    <a:pt x="636" y="0"/>
                  </a:lnTo>
                  <a:lnTo>
                    <a:pt x="543" y="10"/>
                  </a:lnTo>
                  <a:lnTo>
                    <a:pt x="460" y="30"/>
                  </a:lnTo>
                  <a:lnTo>
                    <a:pt x="385" y="69"/>
                  </a:lnTo>
                  <a:lnTo>
                    <a:pt x="325" y="118"/>
                  </a:lnTo>
                  <a:lnTo>
                    <a:pt x="288" y="176"/>
                  </a:lnTo>
                  <a:lnTo>
                    <a:pt x="274" y="244"/>
                  </a:lnTo>
                  <a:lnTo>
                    <a:pt x="274" y="708"/>
                  </a:lnTo>
                  <a:lnTo>
                    <a:pt x="269" y="776"/>
                  </a:lnTo>
                  <a:lnTo>
                    <a:pt x="260" y="820"/>
                  </a:lnTo>
                  <a:lnTo>
                    <a:pt x="246" y="859"/>
                  </a:lnTo>
                  <a:lnTo>
                    <a:pt x="223" y="888"/>
                  </a:lnTo>
                  <a:lnTo>
                    <a:pt x="204" y="907"/>
                  </a:lnTo>
                  <a:lnTo>
                    <a:pt x="177" y="932"/>
                  </a:lnTo>
                  <a:lnTo>
                    <a:pt x="140" y="951"/>
                  </a:lnTo>
                  <a:lnTo>
                    <a:pt x="89" y="971"/>
                  </a:lnTo>
                  <a:lnTo>
                    <a:pt x="24" y="981"/>
                  </a:lnTo>
                  <a:lnTo>
                    <a:pt x="10" y="981"/>
                  </a:lnTo>
                  <a:lnTo>
                    <a:pt x="0" y="990"/>
                  </a:lnTo>
                  <a:lnTo>
                    <a:pt x="0" y="1010"/>
                  </a:lnTo>
                  <a:lnTo>
                    <a:pt x="10" y="1020"/>
                  </a:lnTo>
                  <a:lnTo>
                    <a:pt x="19" y="1025"/>
                  </a:lnTo>
                  <a:lnTo>
                    <a:pt x="28" y="1025"/>
                  </a:lnTo>
                  <a:lnTo>
                    <a:pt x="61" y="1029"/>
                  </a:lnTo>
                  <a:lnTo>
                    <a:pt x="102" y="1039"/>
                  </a:lnTo>
                  <a:lnTo>
                    <a:pt x="144" y="1054"/>
                  </a:lnTo>
                  <a:lnTo>
                    <a:pt x="181" y="1073"/>
                  </a:lnTo>
                  <a:lnTo>
                    <a:pt x="218" y="1107"/>
                  </a:lnTo>
                  <a:lnTo>
                    <a:pt x="246" y="1151"/>
                  </a:lnTo>
                  <a:lnTo>
                    <a:pt x="265" y="1205"/>
                  </a:lnTo>
                  <a:lnTo>
                    <a:pt x="274" y="1273"/>
                  </a:lnTo>
                  <a:lnTo>
                    <a:pt x="274" y="1732"/>
                  </a:lnTo>
                  <a:lnTo>
                    <a:pt x="279" y="1790"/>
                  </a:lnTo>
                  <a:lnTo>
                    <a:pt x="293" y="1839"/>
                  </a:lnTo>
                  <a:lnTo>
                    <a:pt x="325" y="1883"/>
                  </a:lnTo>
                  <a:lnTo>
                    <a:pt x="372" y="1927"/>
                  </a:lnTo>
                  <a:lnTo>
                    <a:pt x="441" y="1966"/>
                  </a:lnTo>
                  <a:lnTo>
                    <a:pt x="515" y="1990"/>
                  </a:lnTo>
                  <a:lnTo>
                    <a:pt x="580" y="2000"/>
                  </a:lnTo>
                  <a:lnTo>
                    <a:pt x="636" y="2005"/>
                  </a:lnTo>
                  <a:lnTo>
                    <a:pt x="659" y="2005"/>
                  </a:lnTo>
                  <a:lnTo>
                    <a:pt x="668" y="2000"/>
                  </a:lnTo>
                  <a:lnTo>
                    <a:pt x="673" y="1990"/>
                  </a:lnTo>
                  <a:lnTo>
                    <a:pt x="673" y="1971"/>
                  </a:lnTo>
                  <a:lnTo>
                    <a:pt x="664" y="1961"/>
                  </a:lnTo>
                  <a:lnTo>
                    <a:pt x="645" y="1961"/>
                  </a:lnTo>
                  <a:lnTo>
                    <a:pt x="576" y="1951"/>
                  </a:lnTo>
                  <a:lnTo>
                    <a:pt x="520" y="1927"/>
                  </a:lnTo>
                  <a:lnTo>
                    <a:pt x="474" y="1897"/>
                  </a:lnTo>
                  <a:lnTo>
                    <a:pt x="441" y="1863"/>
                  </a:lnTo>
                  <a:lnTo>
                    <a:pt x="418" y="1824"/>
                  </a:lnTo>
                  <a:lnTo>
                    <a:pt x="409" y="1785"/>
                  </a:lnTo>
                  <a:lnTo>
                    <a:pt x="404" y="1771"/>
                  </a:lnTo>
                  <a:lnTo>
                    <a:pt x="404" y="1756"/>
                  </a:lnTo>
                  <a:lnTo>
                    <a:pt x="399" y="1732"/>
                  </a:lnTo>
                  <a:lnTo>
                    <a:pt x="399" y="1234"/>
                  </a:lnTo>
                  <a:lnTo>
                    <a:pt x="395" y="1210"/>
                  </a:lnTo>
                  <a:lnTo>
                    <a:pt x="376" y="1151"/>
                  </a:lnTo>
                  <a:lnTo>
                    <a:pt x="344" y="1103"/>
                  </a:lnTo>
                  <a:lnTo>
                    <a:pt x="307" y="1064"/>
                  </a:lnTo>
                  <a:lnTo>
                    <a:pt x="260" y="1034"/>
                  </a:lnTo>
                  <a:lnTo>
                    <a:pt x="218" y="1015"/>
                  </a:lnTo>
                  <a:lnTo>
                    <a:pt x="177" y="1000"/>
                  </a:lnTo>
                  <a:lnTo>
                    <a:pt x="260" y="966"/>
                  </a:lnTo>
                  <a:lnTo>
                    <a:pt x="320" y="927"/>
                  </a:lnTo>
                  <a:lnTo>
                    <a:pt x="358" y="883"/>
                  </a:lnTo>
                  <a:lnTo>
                    <a:pt x="381" y="844"/>
                  </a:lnTo>
                  <a:lnTo>
                    <a:pt x="395" y="800"/>
                  </a:lnTo>
                  <a:lnTo>
                    <a:pt x="399" y="766"/>
                  </a:lnTo>
                  <a:lnTo>
                    <a:pt x="399" y="737"/>
                  </a:lnTo>
                  <a:lnTo>
                    <a:pt x="399" y="3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8" name="Freeform 48"/>
            <p:cNvSpPr>
              <a:spLocks/>
            </p:cNvSpPr>
            <p:nvPr/>
          </p:nvSpPr>
          <p:spPr bwMode="auto">
            <a:xfrm>
              <a:off x="9109" y="2719"/>
              <a:ext cx="626" cy="1336"/>
            </a:xfrm>
            <a:custGeom>
              <a:avLst/>
              <a:gdLst/>
              <a:ahLst/>
              <a:cxnLst>
                <a:cxn ang="0">
                  <a:pos x="390" y="54"/>
                </a:cxn>
                <a:cxn ang="0">
                  <a:pos x="390" y="20"/>
                </a:cxn>
                <a:cxn ang="0">
                  <a:pos x="385" y="10"/>
                </a:cxn>
                <a:cxn ang="0">
                  <a:pos x="376" y="5"/>
                </a:cxn>
                <a:cxn ang="0">
                  <a:pos x="362" y="0"/>
                </a:cxn>
                <a:cxn ang="0">
                  <a:pos x="343" y="0"/>
                </a:cxn>
                <a:cxn ang="0">
                  <a:pos x="283" y="54"/>
                </a:cxn>
                <a:cxn ang="0">
                  <a:pos x="213" y="93"/>
                </a:cxn>
                <a:cxn ang="0">
                  <a:pos x="148" y="112"/>
                </a:cxn>
                <a:cxn ang="0">
                  <a:pos x="88" y="127"/>
                </a:cxn>
                <a:cxn ang="0">
                  <a:pos x="37" y="127"/>
                </a:cxn>
                <a:cxn ang="0">
                  <a:pos x="0" y="132"/>
                </a:cxn>
                <a:cxn ang="0">
                  <a:pos x="0" y="190"/>
                </a:cxn>
                <a:cxn ang="0">
                  <a:pos x="42" y="190"/>
                </a:cxn>
                <a:cxn ang="0">
                  <a:pos x="102" y="186"/>
                </a:cxn>
                <a:cxn ang="0">
                  <a:pos x="172" y="171"/>
                </a:cxn>
                <a:cxn ang="0">
                  <a:pos x="246" y="142"/>
                </a:cxn>
                <a:cxn ang="0">
                  <a:pos x="246" y="1210"/>
                </a:cxn>
                <a:cxn ang="0">
                  <a:pos x="241" y="1234"/>
                </a:cxn>
                <a:cxn ang="0">
                  <a:pos x="223" y="1254"/>
                </a:cxn>
                <a:cxn ang="0">
                  <a:pos x="195" y="1263"/>
                </a:cxn>
                <a:cxn ang="0">
                  <a:pos x="144" y="1273"/>
                </a:cxn>
                <a:cxn ang="0">
                  <a:pos x="9" y="1273"/>
                </a:cxn>
                <a:cxn ang="0">
                  <a:pos x="9" y="1336"/>
                </a:cxn>
                <a:cxn ang="0">
                  <a:pos x="60" y="1332"/>
                </a:cxn>
                <a:cxn ang="0">
                  <a:pos x="575" y="1332"/>
                </a:cxn>
                <a:cxn ang="0">
                  <a:pos x="626" y="1336"/>
                </a:cxn>
                <a:cxn ang="0">
                  <a:pos x="626" y="1273"/>
                </a:cxn>
                <a:cxn ang="0">
                  <a:pos x="492" y="1273"/>
                </a:cxn>
                <a:cxn ang="0">
                  <a:pos x="445" y="1263"/>
                </a:cxn>
                <a:cxn ang="0">
                  <a:pos x="413" y="1254"/>
                </a:cxn>
                <a:cxn ang="0">
                  <a:pos x="399" y="1234"/>
                </a:cxn>
                <a:cxn ang="0">
                  <a:pos x="390" y="1210"/>
                </a:cxn>
                <a:cxn ang="0">
                  <a:pos x="390" y="1180"/>
                </a:cxn>
                <a:cxn ang="0">
                  <a:pos x="390" y="54"/>
                </a:cxn>
              </a:cxnLst>
              <a:rect l="0" t="0" r="r" b="b"/>
              <a:pathLst>
                <a:path w="626" h="1336">
                  <a:moveTo>
                    <a:pt x="390" y="54"/>
                  </a:moveTo>
                  <a:lnTo>
                    <a:pt x="390" y="20"/>
                  </a:lnTo>
                  <a:lnTo>
                    <a:pt x="385" y="10"/>
                  </a:lnTo>
                  <a:lnTo>
                    <a:pt x="376" y="5"/>
                  </a:lnTo>
                  <a:lnTo>
                    <a:pt x="362" y="0"/>
                  </a:lnTo>
                  <a:lnTo>
                    <a:pt x="343" y="0"/>
                  </a:lnTo>
                  <a:lnTo>
                    <a:pt x="283" y="54"/>
                  </a:lnTo>
                  <a:lnTo>
                    <a:pt x="213" y="93"/>
                  </a:lnTo>
                  <a:lnTo>
                    <a:pt x="148" y="112"/>
                  </a:lnTo>
                  <a:lnTo>
                    <a:pt x="88" y="127"/>
                  </a:lnTo>
                  <a:lnTo>
                    <a:pt x="37" y="127"/>
                  </a:lnTo>
                  <a:lnTo>
                    <a:pt x="0" y="132"/>
                  </a:lnTo>
                  <a:lnTo>
                    <a:pt x="0" y="190"/>
                  </a:lnTo>
                  <a:lnTo>
                    <a:pt x="42" y="190"/>
                  </a:lnTo>
                  <a:lnTo>
                    <a:pt x="102" y="186"/>
                  </a:lnTo>
                  <a:lnTo>
                    <a:pt x="172" y="171"/>
                  </a:lnTo>
                  <a:lnTo>
                    <a:pt x="246" y="142"/>
                  </a:lnTo>
                  <a:lnTo>
                    <a:pt x="246" y="1210"/>
                  </a:lnTo>
                  <a:lnTo>
                    <a:pt x="241" y="1234"/>
                  </a:lnTo>
                  <a:lnTo>
                    <a:pt x="223" y="1254"/>
                  </a:lnTo>
                  <a:lnTo>
                    <a:pt x="195" y="1263"/>
                  </a:lnTo>
                  <a:lnTo>
                    <a:pt x="144" y="1273"/>
                  </a:lnTo>
                  <a:lnTo>
                    <a:pt x="9" y="1273"/>
                  </a:lnTo>
                  <a:lnTo>
                    <a:pt x="9" y="1336"/>
                  </a:lnTo>
                  <a:lnTo>
                    <a:pt x="60" y="1332"/>
                  </a:lnTo>
                  <a:lnTo>
                    <a:pt x="575" y="1332"/>
                  </a:lnTo>
                  <a:lnTo>
                    <a:pt x="626" y="1336"/>
                  </a:lnTo>
                  <a:lnTo>
                    <a:pt x="626" y="1273"/>
                  </a:lnTo>
                  <a:lnTo>
                    <a:pt x="492" y="1273"/>
                  </a:lnTo>
                  <a:lnTo>
                    <a:pt x="445" y="1263"/>
                  </a:lnTo>
                  <a:lnTo>
                    <a:pt x="413" y="1254"/>
                  </a:lnTo>
                  <a:lnTo>
                    <a:pt x="399" y="1234"/>
                  </a:lnTo>
                  <a:lnTo>
                    <a:pt x="390" y="1210"/>
                  </a:lnTo>
                  <a:lnTo>
                    <a:pt x="390" y="1180"/>
                  </a:lnTo>
                  <a:lnTo>
                    <a:pt x="390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9" name="Freeform 49"/>
            <p:cNvSpPr>
              <a:spLocks/>
            </p:cNvSpPr>
            <p:nvPr/>
          </p:nvSpPr>
          <p:spPr bwMode="auto">
            <a:xfrm>
              <a:off x="10051" y="3841"/>
              <a:ext cx="222" cy="600"/>
            </a:xfrm>
            <a:custGeom>
              <a:avLst/>
              <a:gdLst/>
              <a:ahLst/>
              <a:cxnLst>
                <a:cxn ang="0">
                  <a:pos x="222" y="214"/>
                </a:cxn>
                <a:cxn ang="0">
                  <a:pos x="218" y="141"/>
                </a:cxn>
                <a:cxn ang="0">
                  <a:pos x="204" y="83"/>
                </a:cxn>
                <a:cxn ang="0">
                  <a:pos x="176" y="39"/>
                </a:cxn>
                <a:cxn ang="0">
                  <a:pos x="144" y="10"/>
                </a:cxn>
                <a:cxn ang="0">
                  <a:pos x="102" y="0"/>
                </a:cxn>
                <a:cxn ang="0">
                  <a:pos x="60" y="10"/>
                </a:cxn>
                <a:cxn ang="0">
                  <a:pos x="28" y="34"/>
                </a:cxn>
                <a:cxn ang="0">
                  <a:pos x="9" y="68"/>
                </a:cxn>
                <a:cxn ang="0">
                  <a:pos x="0" y="107"/>
                </a:cxn>
                <a:cxn ang="0">
                  <a:pos x="9" y="146"/>
                </a:cxn>
                <a:cxn ang="0">
                  <a:pos x="28" y="180"/>
                </a:cxn>
                <a:cxn ang="0">
                  <a:pos x="60" y="205"/>
                </a:cxn>
                <a:cxn ang="0">
                  <a:pos x="102" y="214"/>
                </a:cxn>
                <a:cxn ang="0">
                  <a:pos x="120" y="214"/>
                </a:cxn>
                <a:cxn ang="0">
                  <a:pos x="139" y="210"/>
                </a:cxn>
                <a:cxn ang="0">
                  <a:pos x="153" y="200"/>
                </a:cxn>
                <a:cxn ang="0">
                  <a:pos x="171" y="190"/>
                </a:cxn>
                <a:cxn ang="0">
                  <a:pos x="181" y="180"/>
                </a:cxn>
                <a:cxn ang="0">
                  <a:pos x="181" y="214"/>
                </a:cxn>
                <a:cxn ang="0">
                  <a:pos x="171" y="317"/>
                </a:cxn>
                <a:cxn ang="0">
                  <a:pos x="139" y="409"/>
                </a:cxn>
                <a:cxn ang="0">
                  <a:pos x="102" y="487"/>
                </a:cxn>
                <a:cxn ang="0">
                  <a:pos x="51" y="546"/>
                </a:cxn>
                <a:cxn ang="0">
                  <a:pos x="42" y="556"/>
                </a:cxn>
                <a:cxn ang="0">
                  <a:pos x="37" y="566"/>
                </a:cxn>
                <a:cxn ang="0">
                  <a:pos x="32" y="570"/>
                </a:cxn>
                <a:cxn ang="0">
                  <a:pos x="32" y="590"/>
                </a:cxn>
                <a:cxn ang="0">
                  <a:pos x="37" y="595"/>
                </a:cxn>
                <a:cxn ang="0">
                  <a:pos x="46" y="600"/>
                </a:cxn>
                <a:cxn ang="0">
                  <a:pos x="51" y="600"/>
                </a:cxn>
                <a:cxn ang="0">
                  <a:pos x="69" y="590"/>
                </a:cxn>
                <a:cxn ang="0">
                  <a:pos x="93" y="566"/>
                </a:cxn>
                <a:cxn ang="0">
                  <a:pos x="130" y="522"/>
                </a:cxn>
                <a:cxn ang="0">
                  <a:pos x="162" y="463"/>
                </a:cxn>
                <a:cxn ang="0">
                  <a:pos x="195" y="390"/>
                </a:cxn>
                <a:cxn ang="0">
                  <a:pos x="218" y="307"/>
                </a:cxn>
                <a:cxn ang="0">
                  <a:pos x="222" y="214"/>
                </a:cxn>
              </a:cxnLst>
              <a:rect l="0" t="0" r="r" b="b"/>
              <a:pathLst>
                <a:path w="222" h="600">
                  <a:moveTo>
                    <a:pt x="222" y="214"/>
                  </a:moveTo>
                  <a:lnTo>
                    <a:pt x="218" y="141"/>
                  </a:lnTo>
                  <a:lnTo>
                    <a:pt x="204" y="83"/>
                  </a:lnTo>
                  <a:lnTo>
                    <a:pt x="176" y="39"/>
                  </a:lnTo>
                  <a:lnTo>
                    <a:pt x="144" y="10"/>
                  </a:lnTo>
                  <a:lnTo>
                    <a:pt x="102" y="0"/>
                  </a:lnTo>
                  <a:lnTo>
                    <a:pt x="60" y="10"/>
                  </a:lnTo>
                  <a:lnTo>
                    <a:pt x="28" y="34"/>
                  </a:lnTo>
                  <a:lnTo>
                    <a:pt x="9" y="68"/>
                  </a:lnTo>
                  <a:lnTo>
                    <a:pt x="0" y="107"/>
                  </a:lnTo>
                  <a:lnTo>
                    <a:pt x="9" y="146"/>
                  </a:lnTo>
                  <a:lnTo>
                    <a:pt x="28" y="180"/>
                  </a:lnTo>
                  <a:lnTo>
                    <a:pt x="60" y="205"/>
                  </a:lnTo>
                  <a:lnTo>
                    <a:pt x="102" y="214"/>
                  </a:lnTo>
                  <a:lnTo>
                    <a:pt x="120" y="214"/>
                  </a:lnTo>
                  <a:lnTo>
                    <a:pt x="139" y="210"/>
                  </a:lnTo>
                  <a:lnTo>
                    <a:pt x="153" y="200"/>
                  </a:lnTo>
                  <a:lnTo>
                    <a:pt x="171" y="190"/>
                  </a:lnTo>
                  <a:lnTo>
                    <a:pt x="181" y="180"/>
                  </a:lnTo>
                  <a:lnTo>
                    <a:pt x="181" y="214"/>
                  </a:lnTo>
                  <a:lnTo>
                    <a:pt x="171" y="317"/>
                  </a:lnTo>
                  <a:lnTo>
                    <a:pt x="139" y="409"/>
                  </a:lnTo>
                  <a:lnTo>
                    <a:pt x="102" y="487"/>
                  </a:lnTo>
                  <a:lnTo>
                    <a:pt x="51" y="546"/>
                  </a:lnTo>
                  <a:lnTo>
                    <a:pt x="42" y="556"/>
                  </a:lnTo>
                  <a:lnTo>
                    <a:pt x="37" y="566"/>
                  </a:lnTo>
                  <a:lnTo>
                    <a:pt x="32" y="570"/>
                  </a:lnTo>
                  <a:lnTo>
                    <a:pt x="32" y="590"/>
                  </a:lnTo>
                  <a:lnTo>
                    <a:pt x="37" y="595"/>
                  </a:lnTo>
                  <a:lnTo>
                    <a:pt x="46" y="600"/>
                  </a:lnTo>
                  <a:lnTo>
                    <a:pt x="51" y="600"/>
                  </a:lnTo>
                  <a:lnTo>
                    <a:pt x="69" y="590"/>
                  </a:lnTo>
                  <a:lnTo>
                    <a:pt x="93" y="566"/>
                  </a:lnTo>
                  <a:lnTo>
                    <a:pt x="130" y="522"/>
                  </a:lnTo>
                  <a:lnTo>
                    <a:pt x="162" y="463"/>
                  </a:lnTo>
                  <a:lnTo>
                    <a:pt x="195" y="390"/>
                  </a:lnTo>
                  <a:lnTo>
                    <a:pt x="218" y="307"/>
                  </a:lnTo>
                  <a:lnTo>
                    <a:pt x="222" y="21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0" name="Freeform 50"/>
            <p:cNvSpPr>
              <a:spLocks/>
            </p:cNvSpPr>
            <p:nvPr/>
          </p:nvSpPr>
          <p:spPr bwMode="auto">
            <a:xfrm>
              <a:off x="10835" y="2719"/>
              <a:ext cx="761" cy="1336"/>
            </a:xfrm>
            <a:custGeom>
              <a:avLst/>
              <a:gdLst/>
              <a:ahLst/>
              <a:cxnLst>
                <a:cxn ang="0">
                  <a:pos x="710" y="985"/>
                </a:cxn>
                <a:cxn ang="0">
                  <a:pos x="691" y="1088"/>
                </a:cxn>
                <a:cxn ang="0">
                  <a:pos x="668" y="1166"/>
                </a:cxn>
                <a:cxn ang="0">
                  <a:pos x="612" y="1180"/>
                </a:cxn>
                <a:cxn ang="0">
                  <a:pos x="348" y="976"/>
                </a:cxn>
                <a:cxn ang="0">
                  <a:pos x="538" y="795"/>
                </a:cxn>
                <a:cxn ang="0">
                  <a:pos x="663" y="654"/>
                </a:cxn>
                <a:cxn ang="0">
                  <a:pos x="738" y="527"/>
                </a:cxn>
                <a:cxn ang="0">
                  <a:pos x="761" y="390"/>
                </a:cxn>
                <a:cxn ang="0">
                  <a:pos x="719" y="215"/>
                </a:cxn>
                <a:cxn ang="0">
                  <a:pos x="612" y="83"/>
                </a:cxn>
                <a:cxn ang="0">
                  <a:pos x="450" y="10"/>
                </a:cxn>
                <a:cxn ang="0">
                  <a:pos x="264" y="10"/>
                </a:cxn>
                <a:cxn ang="0">
                  <a:pos x="125" y="88"/>
                </a:cxn>
                <a:cxn ang="0">
                  <a:pos x="32" y="215"/>
                </a:cxn>
                <a:cxn ang="0">
                  <a:pos x="0" y="366"/>
                </a:cxn>
                <a:cxn ang="0">
                  <a:pos x="23" y="444"/>
                </a:cxn>
                <a:cxn ang="0">
                  <a:pos x="69" y="473"/>
                </a:cxn>
                <a:cxn ang="0">
                  <a:pos x="97" y="478"/>
                </a:cxn>
                <a:cxn ang="0">
                  <a:pos x="148" y="464"/>
                </a:cxn>
                <a:cxn ang="0">
                  <a:pos x="190" y="415"/>
                </a:cxn>
                <a:cxn ang="0">
                  <a:pos x="190" y="332"/>
                </a:cxn>
                <a:cxn ang="0">
                  <a:pos x="139" y="273"/>
                </a:cxn>
                <a:cxn ang="0">
                  <a:pos x="74" y="268"/>
                </a:cxn>
                <a:cxn ang="0">
                  <a:pos x="148" y="142"/>
                </a:cxn>
                <a:cxn ang="0">
                  <a:pos x="264" y="73"/>
                </a:cxn>
                <a:cxn ang="0">
                  <a:pos x="399" y="73"/>
                </a:cxn>
                <a:cxn ang="0">
                  <a:pos x="501" y="142"/>
                </a:cxn>
                <a:cxn ang="0">
                  <a:pos x="566" y="254"/>
                </a:cxn>
                <a:cxn ang="0">
                  <a:pos x="584" y="390"/>
                </a:cxn>
                <a:cxn ang="0">
                  <a:pos x="524" y="624"/>
                </a:cxn>
                <a:cxn ang="0">
                  <a:pos x="385" y="834"/>
                </a:cxn>
                <a:cxn ang="0">
                  <a:pos x="9" y="1273"/>
                </a:cxn>
                <a:cxn ang="0">
                  <a:pos x="0" y="1288"/>
                </a:cxn>
                <a:cxn ang="0">
                  <a:pos x="705" y="1336"/>
                </a:cxn>
              </a:cxnLst>
              <a:rect l="0" t="0" r="r" b="b"/>
              <a:pathLst>
                <a:path w="761" h="1336">
                  <a:moveTo>
                    <a:pt x="761" y="985"/>
                  </a:moveTo>
                  <a:lnTo>
                    <a:pt x="710" y="985"/>
                  </a:lnTo>
                  <a:lnTo>
                    <a:pt x="700" y="1034"/>
                  </a:lnTo>
                  <a:lnTo>
                    <a:pt x="691" y="1088"/>
                  </a:lnTo>
                  <a:lnTo>
                    <a:pt x="682" y="1132"/>
                  </a:lnTo>
                  <a:lnTo>
                    <a:pt x="668" y="1166"/>
                  </a:lnTo>
                  <a:lnTo>
                    <a:pt x="649" y="1175"/>
                  </a:lnTo>
                  <a:lnTo>
                    <a:pt x="612" y="1180"/>
                  </a:lnTo>
                  <a:lnTo>
                    <a:pt x="144" y="1180"/>
                  </a:lnTo>
                  <a:lnTo>
                    <a:pt x="348" y="976"/>
                  </a:lnTo>
                  <a:lnTo>
                    <a:pt x="450" y="878"/>
                  </a:lnTo>
                  <a:lnTo>
                    <a:pt x="538" y="795"/>
                  </a:lnTo>
                  <a:lnTo>
                    <a:pt x="608" y="722"/>
                  </a:lnTo>
                  <a:lnTo>
                    <a:pt x="663" y="654"/>
                  </a:lnTo>
                  <a:lnTo>
                    <a:pt x="705" y="590"/>
                  </a:lnTo>
                  <a:lnTo>
                    <a:pt x="738" y="527"/>
                  </a:lnTo>
                  <a:lnTo>
                    <a:pt x="751" y="464"/>
                  </a:lnTo>
                  <a:lnTo>
                    <a:pt x="761" y="390"/>
                  </a:lnTo>
                  <a:lnTo>
                    <a:pt x="751" y="298"/>
                  </a:lnTo>
                  <a:lnTo>
                    <a:pt x="719" y="215"/>
                  </a:lnTo>
                  <a:lnTo>
                    <a:pt x="673" y="142"/>
                  </a:lnTo>
                  <a:lnTo>
                    <a:pt x="612" y="83"/>
                  </a:lnTo>
                  <a:lnTo>
                    <a:pt x="538" y="39"/>
                  </a:lnTo>
                  <a:lnTo>
                    <a:pt x="450" y="10"/>
                  </a:lnTo>
                  <a:lnTo>
                    <a:pt x="352" y="0"/>
                  </a:lnTo>
                  <a:lnTo>
                    <a:pt x="264" y="10"/>
                  </a:lnTo>
                  <a:lnTo>
                    <a:pt x="190" y="44"/>
                  </a:lnTo>
                  <a:lnTo>
                    <a:pt x="125" y="88"/>
                  </a:lnTo>
                  <a:lnTo>
                    <a:pt x="69" y="147"/>
                  </a:lnTo>
                  <a:lnTo>
                    <a:pt x="32" y="215"/>
                  </a:lnTo>
                  <a:lnTo>
                    <a:pt x="4" y="288"/>
                  </a:lnTo>
                  <a:lnTo>
                    <a:pt x="0" y="366"/>
                  </a:lnTo>
                  <a:lnTo>
                    <a:pt x="4" y="415"/>
                  </a:lnTo>
                  <a:lnTo>
                    <a:pt x="23" y="444"/>
                  </a:lnTo>
                  <a:lnTo>
                    <a:pt x="46" y="464"/>
                  </a:lnTo>
                  <a:lnTo>
                    <a:pt x="69" y="473"/>
                  </a:lnTo>
                  <a:lnTo>
                    <a:pt x="88" y="478"/>
                  </a:lnTo>
                  <a:lnTo>
                    <a:pt x="97" y="478"/>
                  </a:lnTo>
                  <a:lnTo>
                    <a:pt x="120" y="473"/>
                  </a:lnTo>
                  <a:lnTo>
                    <a:pt x="148" y="464"/>
                  </a:lnTo>
                  <a:lnTo>
                    <a:pt x="172" y="444"/>
                  </a:lnTo>
                  <a:lnTo>
                    <a:pt x="190" y="415"/>
                  </a:lnTo>
                  <a:lnTo>
                    <a:pt x="199" y="371"/>
                  </a:lnTo>
                  <a:lnTo>
                    <a:pt x="190" y="332"/>
                  </a:lnTo>
                  <a:lnTo>
                    <a:pt x="172" y="298"/>
                  </a:lnTo>
                  <a:lnTo>
                    <a:pt x="139" y="273"/>
                  </a:lnTo>
                  <a:lnTo>
                    <a:pt x="97" y="268"/>
                  </a:lnTo>
                  <a:lnTo>
                    <a:pt x="74" y="268"/>
                  </a:lnTo>
                  <a:lnTo>
                    <a:pt x="107" y="195"/>
                  </a:lnTo>
                  <a:lnTo>
                    <a:pt x="148" y="142"/>
                  </a:lnTo>
                  <a:lnTo>
                    <a:pt x="204" y="98"/>
                  </a:lnTo>
                  <a:lnTo>
                    <a:pt x="264" y="73"/>
                  </a:lnTo>
                  <a:lnTo>
                    <a:pt x="329" y="64"/>
                  </a:lnTo>
                  <a:lnTo>
                    <a:pt x="399" y="73"/>
                  </a:lnTo>
                  <a:lnTo>
                    <a:pt x="455" y="98"/>
                  </a:lnTo>
                  <a:lnTo>
                    <a:pt x="501" y="142"/>
                  </a:lnTo>
                  <a:lnTo>
                    <a:pt x="538" y="195"/>
                  </a:lnTo>
                  <a:lnTo>
                    <a:pt x="566" y="254"/>
                  </a:lnTo>
                  <a:lnTo>
                    <a:pt x="580" y="322"/>
                  </a:lnTo>
                  <a:lnTo>
                    <a:pt x="584" y="390"/>
                  </a:lnTo>
                  <a:lnTo>
                    <a:pt x="571" y="507"/>
                  </a:lnTo>
                  <a:lnTo>
                    <a:pt x="524" y="624"/>
                  </a:lnTo>
                  <a:lnTo>
                    <a:pt x="459" y="737"/>
                  </a:lnTo>
                  <a:lnTo>
                    <a:pt x="385" y="834"/>
                  </a:lnTo>
                  <a:lnTo>
                    <a:pt x="18" y="1263"/>
                  </a:lnTo>
                  <a:lnTo>
                    <a:pt x="9" y="1273"/>
                  </a:lnTo>
                  <a:lnTo>
                    <a:pt x="4" y="1283"/>
                  </a:lnTo>
                  <a:lnTo>
                    <a:pt x="0" y="1288"/>
                  </a:lnTo>
                  <a:lnTo>
                    <a:pt x="0" y="1336"/>
                  </a:lnTo>
                  <a:lnTo>
                    <a:pt x="705" y="1336"/>
                  </a:lnTo>
                  <a:lnTo>
                    <a:pt x="761" y="9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1" name="Freeform 51"/>
            <p:cNvSpPr>
              <a:spLocks/>
            </p:cNvSpPr>
            <p:nvPr/>
          </p:nvSpPr>
          <p:spPr bwMode="auto">
            <a:xfrm>
              <a:off x="11851" y="3841"/>
              <a:ext cx="223" cy="600"/>
            </a:xfrm>
            <a:custGeom>
              <a:avLst/>
              <a:gdLst/>
              <a:ahLst/>
              <a:cxnLst>
                <a:cxn ang="0">
                  <a:pos x="223" y="214"/>
                </a:cxn>
                <a:cxn ang="0">
                  <a:pos x="218" y="141"/>
                </a:cxn>
                <a:cxn ang="0">
                  <a:pos x="204" y="83"/>
                </a:cxn>
                <a:cxn ang="0">
                  <a:pos x="176" y="39"/>
                </a:cxn>
                <a:cxn ang="0">
                  <a:pos x="144" y="10"/>
                </a:cxn>
                <a:cxn ang="0">
                  <a:pos x="102" y="0"/>
                </a:cxn>
                <a:cxn ang="0">
                  <a:pos x="60" y="10"/>
                </a:cxn>
                <a:cxn ang="0">
                  <a:pos x="28" y="34"/>
                </a:cxn>
                <a:cxn ang="0">
                  <a:pos x="9" y="68"/>
                </a:cxn>
                <a:cxn ang="0">
                  <a:pos x="0" y="107"/>
                </a:cxn>
                <a:cxn ang="0">
                  <a:pos x="9" y="146"/>
                </a:cxn>
                <a:cxn ang="0">
                  <a:pos x="28" y="180"/>
                </a:cxn>
                <a:cxn ang="0">
                  <a:pos x="60" y="205"/>
                </a:cxn>
                <a:cxn ang="0">
                  <a:pos x="102" y="214"/>
                </a:cxn>
                <a:cxn ang="0">
                  <a:pos x="121" y="214"/>
                </a:cxn>
                <a:cxn ang="0">
                  <a:pos x="139" y="210"/>
                </a:cxn>
                <a:cxn ang="0">
                  <a:pos x="153" y="200"/>
                </a:cxn>
                <a:cxn ang="0">
                  <a:pos x="172" y="190"/>
                </a:cxn>
                <a:cxn ang="0">
                  <a:pos x="181" y="180"/>
                </a:cxn>
                <a:cxn ang="0">
                  <a:pos x="181" y="214"/>
                </a:cxn>
                <a:cxn ang="0">
                  <a:pos x="172" y="317"/>
                </a:cxn>
                <a:cxn ang="0">
                  <a:pos x="139" y="409"/>
                </a:cxn>
                <a:cxn ang="0">
                  <a:pos x="102" y="487"/>
                </a:cxn>
                <a:cxn ang="0">
                  <a:pos x="51" y="546"/>
                </a:cxn>
                <a:cxn ang="0">
                  <a:pos x="42" y="556"/>
                </a:cxn>
                <a:cxn ang="0">
                  <a:pos x="37" y="566"/>
                </a:cxn>
                <a:cxn ang="0">
                  <a:pos x="32" y="570"/>
                </a:cxn>
                <a:cxn ang="0">
                  <a:pos x="32" y="590"/>
                </a:cxn>
                <a:cxn ang="0">
                  <a:pos x="37" y="595"/>
                </a:cxn>
                <a:cxn ang="0">
                  <a:pos x="46" y="600"/>
                </a:cxn>
                <a:cxn ang="0">
                  <a:pos x="51" y="600"/>
                </a:cxn>
                <a:cxn ang="0">
                  <a:pos x="69" y="590"/>
                </a:cxn>
                <a:cxn ang="0">
                  <a:pos x="93" y="566"/>
                </a:cxn>
                <a:cxn ang="0">
                  <a:pos x="130" y="522"/>
                </a:cxn>
                <a:cxn ang="0">
                  <a:pos x="162" y="463"/>
                </a:cxn>
                <a:cxn ang="0">
                  <a:pos x="195" y="390"/>
                </a:cxn>
                <a:cxn ang="0">
                  <a:pos x="218" y="307"/>
                </a:cxn>
                <a:cxn ang="0">
                  <a:pos x="223" y="214"/>
                </a:cxn>
              </a:cxnLst>
              <a:rect l="0" t="0" r="r" b="b"/>
              <a:pathLst>
                <a:path w="223" h="600">
                  <a:moveTo>
                    <a:pt x="223" y="214"/>
                  </a:moveTo>
                  <a:lnTo>
                    <a:pt x="218" y="141"/>
                  </a:lnTo>
                  <a:lnTo>
                    <a:pt x="204" y="83"/>
                  </a:lnTo>
                  <a:lnTo>
                    <a:pt x="176" y="39"/>
                  </a:lnTo>
                  <a:lnTo>
                    <a:pt x="144" y="10"/>
                  </a:lnTo>
                  <a:lnTo>
                    <a:pt x="102" y="0"/>
                  </a:lnTo>
                  <a:lnTo>
                    <a:pt x="60" y="10"/>
                  </a:lnTo>
                  <a:lnTo>
                    <a:pt x="28" y="34"/>
                  </a:lnTo>
                  <a:lnTo>
                    <a:pt x="9" y="68"/>
                  </a:lnTo>
                  <a:lnTo>
                    <a:pt x="0" y="107"/>
                  </a:lnTo>
                  <a:lnTo>
                    <a:pt x="9" y="146"/>
                  </a:lnTo>
                  <a:lnTo>
                    <a:pt x="28" y="180"/>
                  </a:lnTo>
                  <a:lnTo>
                    <a:pt x="60" y="205"/>
                  </a:lnTo>
                  <a:lnTo>
                    <a:pt x="102" y="214"/>
                  </a:lnTo>
                  <a:lnTo>
                    <a:pt x="121" y="214"/>
                  </a:lnTo>
                  <a:lnTo>
                    <a:pt x="139" y="210"/>
                  </a:lnTo>
                  <a:lnTo>
                    <a:pt x="153" y="200"/>
                  </a:lnTo>
                  <a:lnTo>
                    <a:pt x="172" y="190"/>
                  </a:lnTo>
                  <a:lnTo>
                    <a:pt x="181" y="180"/>
                  </a:lnTo>
                  <a:lnTo>
                    <a:pt x="181" y="214"/>
                  </a:lnTo>
                  <a:lnTo>
                    <a:pt x="172" y="317"/>
                  </a:lnTo>
                  <a:lnTo>
                    <a:pt x="139" y="409"/>
                  </a:lnTo>
                  <a:lnTo>
                    <a:pt x="102" y="487"/>
                  </a:lnTo>
                  <a:lnTo>
                    <a:pt x="51" y="546"/>
                  </a:lnTo>
                  <a:lnTo>
                    <a:pt x="42" y="556"/>
                  </a:lnTo>
                  <a:lnTo>
                    <a:pt x="37" y="566"/>
                  </a:lnTo>
                  <a:lnTo>
                    <a:pt x="32" y="570"/>
                  </a:lnTo>
                  <a:lnTo>
                    <a:pt x="32" y="590"/>
                  </a:lnTo>
                  <a:lnTo>
                    <a:pt x="37" y="595"/>
                  </a:lnTo>
                  <a:lnTo>
                    <a:pt x="46" y="600"/>
                  </a:lnTo>
                  <a:lnTo>
                    <a:pt x="51" y="600"/>
                  </a:lnTo>
                  <a:lnTo>
                    <a:pt x="69" y="590"/>
                  </a:lnTo>
                  <a:lnTo>
                    <a:pt x="93" y="566"/>
                  </a:lnTo>
                  <a:lnTo>
                    <a:pt x="130" y="522"/>
                  </a:lnTo>
                  <a:lnTo>
                    <a:pt x="162" y="463"/>
                  </a:lnTo>
                  <a:lnTo>
                    <a:pt x="195" y="390"/>
                  </a:lnTo>
                  <a:lnTo>
                    <a:pt x="218" y="307"/>
                  </a:lnTo>
                  <a:lnTo>
                    <a:pt x="223" y="21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2" name="Freeform 52"/>
            <p:cNvSpPr>
              <a:spLocks/>
            </p:cNvSpPr>
            <p:nvPr/>
          </p:nvSpPr>
          <p:spPr bwMode="auto">
            <a:xfrm>
              <a:off x="12700" y="3841"/>
              <a:ext cx="204" cy="214"/>
            </a:xfrm>
            <a:custGeom>
              <a:avLst/>
              <a:gdLst/>
              <a:ahLst/>
              <a:cxnLst>
                <a:cxn ang="0">
                  <a:pos x="204" y="107"/>
                </a:cxn>
                <a:cxn ang="0">
                  <a:pos x="190" y="53"/>
                </a:cxn>
                <a:cxn ang="0">
                  <a:pos x="153" y="14"/>
                </a:cxn>
                <a:cxn ang="0">
                  <a:pos x="102" y="0"/>
                </a:cxn>
                <a:cxn ang="0">
                  <a:pos x="51" y="14"/>
                </a:cxn>
                <a:cxn ang="0">
                  <a:pos x="14" y="53"/>
                </a:cxn>
                <a:cxn ang="0">
                  <a:pos x="0" y="107"/>
                </a:cxn>
                <a:cxn ang="0">
                  <a:pos x="14" y="161"/>
                </a:cxn>
                <a:cxn ang="0">
                  <a:pos x="51" y="200"/>
                </a:cxn>
                <a:cxn ang="0">
                  <a:pos x="102" y="214"/>
                </a:cxn>
                <a:cxn ang="0">
                  <a:pos x="144" y="205"/>
                </a:cxn>
                <a:cxn ang="0">
                  <a:pos x="172" y="185"/>
                </a:cxn>
                <a:cxn ang="0">
                  <a:pos x="195" y="151"/>
                </a:cxn>
                <a:cxn ang="0">
                  <a:pos x="204" y="107"/>
                </a:cxn>
              </a:cxnLst>
              <a:rect l="0" t="0" r="r" b="b"/>
              <a:pathLst>
                <a:path w="204" h="214">
                  <a:moveTo>
                    <a:pt x="204" y="107"/>
                  </a:moveTo>
                  <a:lnTo>
                    <a:pt x="190" y="53"/>
                  </a:lnTo>
                  <a:lnTo>
                    <a:pt x="153" y="14"/>
                  </a:lnTo>
                  <a:lnTo>
                    <a:pt x="102" y="0"/>
                  </a:lnTo>
                  <a:lnTo>
                    <a:pt x="51" y="14"/>
                  </a:lnTo>
                  <a:lnTo>
                    <a:pt x="14" y="53"/>
                  </a:lnTo>
                  <a:lnTo>
                    <a:pt x="0" y="107"/>
                  </a:lnTo>
                  <a:lnTo>
                    <a:pt x="14" y="161"/>
                  </a:lnTo>
                  <a:lnTo>
                    <a:pt x="51" y="200"/>
                  </a:lnTo>
                  <a:lnTo>
                    <a:pt x="102" y="214"/>
                  </a:lnTo>
                  <a:lnTo>
                    <a:pt x="144" y="205"/>
                  </a:lnTo>
                  <a:lnTo>
                    <a:pt x="172" y="185"/>
                  </a:lnTo>
                  <a:lnTo>
                    <a:pt x="195" y="151"/>
                  </a:lnTo>
                  <a:lnTo>
                    <a:pt x="204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3" name="Freeform 53"/>
            <p:cNvSpPr>
              <a:spLocks/>
            </p:cNvSpPr>
            <p:nvPr/>
          </p:nvSpPr>
          <p:spPr bwMode="auto">
            <a:xfrm>
              <a:off x="13549" y="3841"/>
              <a:ext cx="204" cy="214"/>
            </a:xfrm>
            <a:custGeom>
              <a:avLst/>
              <a:gdLst/>
              <a:ahLst/>
              <a:cxnLst>
                <a:cxn ang="0">
                  <a:pos x="204" y="107"/>
                </a:cxn>
                <a:cxn ang="0">
                  <a:pos x="190" y="53"/>
                </a:cxn>
                <a:cxn ang="0">
                  <a:pos x="153" y="14"/>
                </a:cxn>
                <a:cxn ang="0">
                  <a:pos x="102" y="0"/>
                </a:cxn>
                <a:cxn ang="0">
                  <a:pos x="51" y="14"/>
                </a:cxn>
                <a:cxn ang="0">
                  <a:pos x="14" y="53"/>
                </a:cxn>
                <a:cxn ang="0">
                  <a:pos x="0" y="107"/>
                </a:cxn>
                <a:cxn ang="0">
                  <a:pos x="14" y="161"/>
                </a:cxn>
                <a:cxn ang="0">
                  <a:pos x="51" y="200"/>
                </a:cxn>
                <a:cxn ang="0">
                  <a:pos x="102" y="214"/>
                </a:cxn>
                <a:cxn ang="0">
                  <a:pos x="144" y="205"/>
                </a:cxn>
                <a:cxn ang="0">
                  <a:pos x="172" y="185"/>
                </a:cxn>
                <a:cxn ang="0">
                  <a:pos x="195" y="151"/>
                </a:cxn>
                <a:cxn ang="0">
                  <a:pos x="204" y="107"/>
                </a:cxn>
              </a:cxnLst>
              <a:rect l="0" t="0" r="r" b="b"/>
              <a:pathLst>
                <a:path w="204" h="214">
                  <a:moveTo>
                    <a:pt x="204" y="107"/>
                  </a:moveTo>
                  <a:lnTo>
                    <a:pt x="190" y="53"/>
                  </a:lnTo>
                  <a:lnTo>
                    <a:pt x="153" y="14"/>
                  </a:lnTo>
                  <a:lnTo>
                    <a:pt x="102" y="0"/>
                  </a:lnTo>
                  <a:lnTo>
                    <a:pt x="51" y="14"/>
                  </a:lnTo>
                  <a:lnTo>
                    <a:pt x="14" y="53"/>
                  </a:lnTo>
                  <a:lnTo>
                    <a:pt x="0" y="107"/>
                  </a:lnTo>
                  <a:lnTo>
                    <a:pt x="14" y="161"/>
                  </a:lnTo>
                  <a:lnTo>
                    <a:pt x="51" y="200"/>
                  </a:lnTo>
                  <a:lnTo>
                    <a:pt x="102" y="214"/>
                  </a:lnTo>
                  <a:lnTo>
                    <a:pt x="144" y="205"/>
                  </a:lnTo>
                  <a:lnTo>
                    <a:pt x="172" y="185"/>
                  </a:lnTo>
                  <a:lnTo>
                    <a:pt x="195" y="151"/>
                  </a:lnTo>
                  <a:lnTo>
                    <a:pt x="204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4" name="Freeform 54"/>
            <p:cNvSpPr>
              <a:spLocks/>
            </p:cNvSpPr>
            <p:nvPr/>
          </p:nvSpPr>
          <p:spPr bwMode="auto">
            <a:xfrm>
              <a:off x="14398" y="3841"/>
              <a:ext cx="204" cy="214"/>
            </a:xfrm>
            <a:custGeom>
              <a:avLst/>
              <a:gdLst/>
              <a:ahLst/>
              <a:cxnLst>
                <a:cxn ang="0">
                  <a:pos x="204" y="107"/>
                </a:cxn>
                <a:cxn ang="0">
                  <a:pos x="190" y="53"/>
                </a:cxn>
                <a:cxn ang="0">
                  <a:pos x="153" y="14"/>
                </a:cxn>
                <a:cxn ang="0">
                  <a:pos x="102" y="0"/>
                </a:cxn>
                <a:cxn ang="0">
                  <a:pos x="51" y="14"/>
                </a:cxn>
                <a:cxn ang="0">
                  <a:pos x="14" y="53"/>
                </a:cxn>
                <a:cxn ang="0">
                  <a:pos x="0" y="107"/>
                </a:cxn>
                <a:cxn ang="0">
                  <a:pos x="14" y="161"/>
                </a:cxn>
                <a:cxn ang="0">
                  <a:pos x="51" y="200"/>
                </a:cxn>
                <a:cxn ang="0">
                  <a:pos x="102" y="214"/>
                </a:cxn>
                <a:cxn ang="0">
                  <a:pos x="144" y="205"/>
                </a:cxn>
                <a:cxn ang="0">
                  <a:pos x="172" y="185"/>
                </a:cxn>
                <a:cxn ang="0">
                  <a:pos x="195" y="151"/>
                </a:cxn>
                <a:cxn ang="0">
                  <a:pos x="204" y="107"/>
                </a:cxn>
              </a:cxnLst>
              <a:rect l="0" t="0" r="r" b="b"/>
              <a:pathLst>
                <a:path w="204" h="214">
                  <a:moveTo>
                    <a:pt x="204" y="107"/>
                  </a:moveTo>
                  <a:lnTo>
                    <a:pt x="190" y="53"/>
                  </a:lnTo>
                  <a:lnTo>
                    <a:pt x="153" y="14"/>
                  </a:lnTo>
                  <a:lnTo>
                    <a:pt x="102" y="0"/>
                  </a:lnTo>
                  <a:lnTo>
                    <a:pt x="51" y="14"/>
                  </a:lnTo>
                  <a:lnTo>
                    <a:pt x="14" y="53"/>
                  </a:lnTo>
                  <a:lnTo>
                    <a:pt x="0" y="107"/>
                  </a:lnTo>
                  <a:lnTo>
                    <a:pt x="14" y="161"/>
                  </a:lnTo>
                  <a:lnTo>
                    <a:pt x="51" y="200"/>
                  </a:lnTo>
                  <a:lnTo>
                    <a:pt x="102" y="214"/>
                  </a:lnTo>
                  <a:lnTo>
                    <a:pt x="144" y="205"/>
                  </a:lnTo>
                  <a:lnTo>
                    <a:pt x="172" y="185"/>
                  </a:lnTo>
                  <a:lnTo>
                    <a:pt x="195" y="151"/>
                  </a:lnTo>
                  <a:lnTo>
                    <a:pt x="204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5" name="Freeform 55"/>
            <p:cNvSpPr>
              <a:spLocks/>
            </p:cNvSpPr>
            <p:nvPr/>
          </p:nvSpPr>
          <p:spPr bwMode="auto">
            <a:xfrm>
              <a:off x="15201" y="3841"/>
              <a:ext cx="222" cy="600"/>
            </a:xfrm>
            <a:custGeom>
              <a:avLst/>
              <a:gdLst/>
              <a:ahLst/>
              <a:cxnLst>
                <a:cxn ang="0">
                  <a:pos x="222" y="214"/>
                </a:cxn>
                <a:cxn ang="0">
                  <a:pos x="218" y="141"/>
                </a:cxn>
                <a:cxn ang="0">
                  <a:pos x="204" y="83"/>
                </a:cxn>
                <a:cxn ang="0">
                  <a:pos x="176" y="39"/>
                </a:cxn>
                <a:cxn ang="0">
                  <a:pos x="143" y="10"/>
                </a:cxn>
                <a:cxn ang="0">
                  <a:pos x="102" y="0"/>
                </a:cxn>
                <a:cxn ang="0">
                  <a:pos x="60" y="10"/>
                </a:cxn>
                <a:cxn ang="0">
                  <a:pos x="27" y="34"/>
                </a:cxn>
                <a:cxn ang="0">
                  <a:pos x="9" y="68"/>
                </a:cxn>
                <a:cxn ang="0">
                  <a:pos x="0" y="107"/>
                </a:cxn>
                <a:cxn ang="0">
                  <a:pos x="9" y="146"/>
                </a:cxn>
                <a:cxn ang="0">
                  <a:pos x="27" y="180"/>
                </a:cxn>
                <a:cxn ang="0">
                  <a:pos x="60" y="205"/>
                </a:cxn>
                <a:cxn ang="0">
                  <a:pos x="102" y="214"/>
                </a:cxn>
                <a:cxn ang="0">
                  <a:pos x="120" y="214"/>
                </a:cxn>
                <a:cxn ang="0">
                  <a:pos x="139" y="210"/>
                </a:cxn>
                <a:cxn ang="0">
                  <a:pos x="153" y="200"/>
                </a:cxn>
                <a:cxn ang="0">
                  <a:pos x="171" y="190"/>
                </a:cxn>
                <a:cxn ang="0">
                  <a:pos x="181" y="180"/>
                </a:cxn>
                <a:cxn ang="0">
                  <a:pos x="181" y="214"/>
                </a:cxn>
                <a:cxn ang="0">
                  <a:pos x="171" y="317"/>
                </a:cxn>
                <a:cxn ang="0">
                  <a:pos x="139" y="409"/>
                </a:cxn>
                <a:cxn ang="0">
                  <a:pos x="102" y="487"/>
                </a:cxn>
                <a:cxn ang="0">
                  <a:pos x="51" y="546"/>
                </a:cxn>
                <a:cxn ang="0">
                  <a:pos x="41" y="556"/>
                </a:cxn>
                <a:cxn ang="0">
                  <a:pos x="37" y="566"/>
                </a:cxn>
                <a:cxn ang="0">
                  <a:pos x="32" y="570"/>
                </a:cxn>
                <a:cxn ang="0">
                  <a:pos x="32" y="590"/>
                </a:cxn>
                <a:cxn ang="0">
                  <a:pos x="37" y="595"/>
                </a:cxn>
                <a:cxn ang="0">
                  <a:pos x="46" y="600"/>
                </a:cxn>
                <a:cxn ang="0">
                  <a:pos x="51" y="600"/>
                </a:cxn>
                <a:cxn ang="0">
                  <a:pos x="69" y="590"/>
                </a:cxn>
                <a:cxn ang="0">
                  <a:pos x="92" y="566"/>
                </a:cxn>
                <a:cxn ang="0">
                  <a:pos x="130" y="522"/>
                </a:cxn>
                <a:cxn ang="0">
                  <a:pos x="162" y="463"/>
                </a:cxn>
                <a:cxn ang="0">
                  <a:pos x="194" y="390"/>
                </a:cxn>
                <a:cxn ang="0">
                  <a:pos x="218" y="307"/>
                </a:cxn>
                <a:cxn ang="0">
                  <a:pos x="222" y="214"/>
                </a:cxn>
              </a:cxnLst>
              <a:rect l="0" t="0" r="r" b="b"/>
              <a:pathLst>
                <a:path w="222" h="600">
                  <a:moveTo>
                    <a:pt x="222" y="214"/>
                  </a:moveTo>
                  <a:lnTo>
                    <a:pt x="218" y="141"/>
                  </a:lnTo>
                  <a:lnTo>
                    <a:pt x="204" y="83"/>
                  </a:lnTo>
                  <a:lnTo>
                    <a:pt x="176" y="39"/>
                  </a:lnTo>
                  <a:lnTo>
                    <a:pt x="143" y="10"/>
                  </a:lnTo>
                  <a:lnTo>
                    <a:pt x="102" y="0"/>
                  </a:lnTo>
                  <a:lnTo>
                    <a:pt x="60" y="10"/>
                  </a:lnTo>
                  <a:lnTo>
                    <a:pt x="27" y="34"/>
                  </a:lnTo>
                  <a:lnTo>
                    <a:pt x="9" y="68"/>
                  </a:lnTo>
                  <a:lnTo>
                    <a:pt x="0" y="107"/>
                  </a:lnTo>
                  <a:lnTo>
                    <a:pt x="9" y="146"/>
                  </a:lnTo>
                  <a:lnTo>
                    <a:pt x="27" y="180"/>
                  </a:lnTo>
                  <a:lnTo>
                    <a:pt x="60" y="205"/>
                  </a:lnTo>
                  <a:lnTo>
                    <a:pt x="102" y="214"/>
                  </a:lnTo>
                  <a:lnTo>
                    <a:pt x="120" y="214"/>
                  </a:lnTo>
                  <a:lnTo>
                    <a:pt x="139" y="210"/>
                  </a:lnTo>
                  <a:lnTo>
                    <a:pt x="153" y="200"/>
                  </a:lnTo>
                  <a:lnTo>
                    <a:pt x="171" y="190"/>
                  </a:lnTo>
                  <a:lnTo>
                    <a:pt x="181" y="180"/>
                  </a:lnTo>
                  <a:lnTo>
                    <a:pt x="181" y="214"/>
                  </a:lnTo>
                  <a:lnTo>
                    <a:pt x="171" y="317"/>
                  </a:lnTo>
                  <a:lnTo>
                    <a:pt x="139" y="409"/>
                  </a:lnTo>
                  <a:lnTo>
                    <a:pt x="102" y="487"/>
                  </a:lnTo>
                  <a:lnTo>
                    <a:pt x="51" y="546"/>
                  </a:lnTo>
                  <a:lnTo>
                    <a:pt x="41" y="556"/>
                  </a:lnTo>
                  <a:lnTo>
                    <a:pt x="37" y="566"/>
                  </a:lnTo>
                  <a:lnTo>
                    <a:pt x="32" y="570"/>
                  </a:lnTo>
                  <a:lnTo>
                    <a:pt x="32" y="590"/>
                  </a:lnTo>
                  <a:lnTo>
                    <a:pt x="37" y="595"/>
                  </a:lnTo>
                  <a:lnTo>
                    <a:pt x="46" y="600"/>
                  </a:lnTo>
                  <a:lnTo>
                    <a:pt x="51" y="600"/>
                  </a:lnTo>
                  <a:lnTo>
                    <a:pt x="69" y="590"/>
                  </a:lnTo>
                  <a:lnTo>
                    <a:pt x="92" y="566"/>
                  </a:lnTo>
                  <a:lnTo>
                    <a:pt x="130" y="522"/>
                  </a:lnTo>
                  <a:lnTo>
                    <a:pt x="162" y="463"/>
                  </a:lnTo>
                  <a:lnTo>
                    <a:pt x="194" y="390"/>
                  </a:lnTo>
                  <a:lnTo>
                    <a:pt x="218" y="307"/>
                  </a:lnTo>
                  <a:lnTo>
                    <a:pt x="222" y="21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6" name="Freeform 56"/>
            <p:cNvSpPr>
              <a:spLocks/>
            </p:cNvSpPr>
            <p:nvPr/>
          </p:nvSpPr>
          <p:spPr bwMode="auto">
            <a:xfrm>
              <a:off x="15985" y="2641"/>
              <a:ext cx="1350" cy="1458"/>
            </a:xfrm>
            <a:custGeom>
              <a:avLst/>
              <a:gdLst/>
              <a:ahLst/>
              <a:cxnLst>
                <a:cxn ang="0">
                  <a:pos x="1350" y="10"/>
                </a:cxn>
                <a:cxn ang="0">
                  <a:pos x="1341" y="5"/>
                </a:cxn>
                <a:cxn ang="0">
                  <a:pos x="1327" y="0"/>
                </a:cxn>
                <a:cxn ang="0">
                  <a:pos x="1317" y="5"/>
                </a:cxn>
                <a:cxn ang="0">
                  <a:pos x="1303" y="25"/>
                </a:cxn>
                <a:cxn ang="0">
                  <a:pos x="1155" y="161"/>
                </a:cxn>
                <a:cxn ang="0">
                  <a:pos x="1104" y="98"/>
                </a:cxn>
                <a:cxn ang="0">
                  <a:pos x="1002" y="34"/>
                </a:cxn>
                <a:cxn ang="0">
                  <a:pos x="853" y="0"/>
                </a:cxn>
                <a:cxn ang="0">
                  <a:pos x="575" y="64"/>
                </a:cxn>
                <a:cxn ang="0">
                  <a:pos x="320" y="225"/>
                </a:cxn>
                <a:cxn ang="0">
                  <a:pos x="125" y="468"/>
                </a:cxn>
                <a:cxn ang="0">
                  <a:pos x="14" y="756"/>
                </a:cxn>
                <a:cxn ang="0">
                  <a:pos x="9" y="1024"/>
                </a:cxn>
                <a:cxn ang="0">
                  <a:pos x="83" y="1229"/>
                </a:cxn>
                <a:cxn ang="0">
                  <a:pos x="222" y="1371"/>
                </a:cxn>
                <a:cxn ang="0">
                  <a:pos x="408" y="1449"/>
                </a:cxn>
                <a:cxn ang="0">
                  <a:pos x="635" y="1444"/>
                </a:cxn>
                <a:cxn ang="0">
                  <a:pos x="844" y="1351"/>
                </a:cxn>
                <a:cxn ang="0">
                  <a:pos x="1002" y="1205"/>
                </a:cxn>
                <a:cxn ang="0">
                  <a:pos x="1099" y="1049"/>
                </a:cxn>
                <a:cxn ang="0">
                  <a:pos x="1136" y="932"/>
                </a:cxn>
                <a:cxn ang="0">
                  <a:pos x="1127" y="917"/>
                </a:cxn>
                <a:cxn ang="0">
                  <a:pos x="1104" y="912"/>
                </a:cxn>
                <a:cxn ang="0">
                  <a:pos x="1090" y="922"/>
                </a:cxn>
                <a:cxn ang="0">
                  <a:pos x="1076" y="976"/>
                </a:cxn>
                <a:cxn ang="0">
                  <a:pos x="1016" y="1107"/>
                </a:cxn>
                <a:cxn ang="0">
                  <a:pos x="895" y="1249"/>
                </a:cxn>
                <a:cxn ang="0">
                  <a:pos x="710" y="1366"/>
                </a:cxn>
                <a:cxn ang="0">
                  <a:pos x="543" y="1395"/>
                </a:cxn>
                <a:cxn ang="0">
                  <a:pos x="427" y="1380"/>
                </a:cxn>
                <a:cxn ang="0">
                  <a:pos x="320" y="1327"/>
                </a:cxn>
                <a:cxn ang="0">
                  <a:pos x="232" y="1224"/>
                </a:cxn>
                <a:cxn ang="0">
                  <a:pos x="176" y="1078"/>
                </a:cxn>
                <a:cxn ang="0">
                  <a:pos x="176" y="917"/>
                </a:cxn>
                <a:cxn ang="0">
                  <a:pos x="204" y="741"/>
                </a:cxn>
                <a:cxn ang="0">
                  <a:pos x="273" y="522"/>
                </a:cxn>
                <a:cxn ang="0">
                  <a:pos x="403" y="307"/>
                </a:cxn>
                <a:cxn ang="0">
                  <a:pos x="566" y="161"/>
                </a:cxn>
                <a:cxn ang="0">
                  <a:pos x="765" y="73"/>
                </a:cxn>
                <a:cxn ang="0">
                  <a:pos x="946" y="73"/>
                </a:cxn>
                <a:cxn ang="0">
                  <a:pos x="1071" y="142"/>
                </a:cxn>
                <a:cxn ang="0">
                  <a:pos x="1146" y="273"/>
                </a:cxn>
                <a:cxn ang="0">
                  <a:pos x="1174" y="449"/>
                </a:cxn>
                <a:cxn ang="0">
                  <a:pos x="1169" y="522"/>
                </a:cxn>
                <a:cxn ang="0">
                  <a:pos x="1178" y="571"/>
                </a:cxn>
                <a:cxn ang="0">
                  <a:pos x="1225" y="561"/>
                </a:cxn>
                <a:cxn ang="0">
                  <a:pos x="1229" y="532"/>
                </a:cxn>
              </a:cxnLst>
              <a:rect l="0" t="0" r="r" b="b"/>
              <a:pathLst>
                <a:path w="1350" h="1458">
                  <a:moveTo>
                    <a:pt x="1350" y="20"/>
                  </a:moveTo>
                  <a:lnTo>
                    <a:pt x="1350" y="10"/>
                  </a:lnTo>
                  <a:lnTo>
                    <a:pt x="1345" y="5"/>
                  </a:lnTo>
                  <a:lnTo>
                    <a:pt x="1341" y="5"/>
                  </a:lnTo>
                  <a:lnTo>
                    <a:pt x="1331" y="0"/>
                  </a:lnTo>
                  <a:lnTo>
                    <a:pt x="1327" y="0"/>
                  </a:lnTo>
                  <a:lnTo>
                    <a:pt x="1322" y="5"/>
                  </a:lnTo>
                  <a:lnTo>
                    <a:pt x="1317" y="5"/>
                  </a:lnTo>
                  <a:lnTo>
                    <a:pt x="1313" y="15"/>
                  </a:lnTo>
                  <a:lnTo>
                    <a:pt x="1303" y="25"/>
                  </a:lnTo>
                  <a:lnTo>
                    <a:pt x="1169" y="181"/>
                  </a:lnTo>
                  <a:lnTo>
                    <a:pt x="1155" y="161"/>
                  </a:lnTo>
                  <a:lnTo>
                    <a:pt x="1136" y="132"/>
                  </a:lnTo>
                  <a:lnTo>
                    <a:pt x="1104" y="98"/>
                  </a:lnTo>
                  <a:lnTo>
                    <a:pt x="1062" y="64"/>
                  </a:lnTo>
                  <a:lnTo>
                    <a:pt x="1002" y="34"/>
                  </a:lnTo>
                  <a:lnTo>
                    <a:pt x="937" y="10"/>
                  </a:lnTo>
                  <a:lnTo>
                    <a:pt x="853" y="0"/>
                  </a:lnTo>
                  <a:lnTo>
                    <a:pt x="710" y="15"/>
                  </a:lnTo>
                  <a:lnTo>
                    <a:pt x="575" y="64"/>
                  </a:lnTo>
                  <a:lnTo>
                    <a:pt x="440" y="132"/>
                  </a:lnTo>
                  <a:lnTo>
                    <a:pt x="320" y="225"/>
                  </a:lnTo>
                  <a:lnTo>
                    <a:pt x="213" y="342"/>
                  </a:lnTo>
                  <a:lnTo>
                    <a:pt x="125" y="468"/>
                  </a:lnTo>
                  <a:lnTo>
                    <a:pt x="55" y="605"/>
                  </a:lnTo>
                  <a:lnTo>
                    <a:pt x="14" y="756"/>
                  </a:lnTo>
                  <a:lnTo>
                    <a:pt x="0" y="907"/>
                  </a:lnTo>
                  <a:lnTo>
                    <a:pt x="9" y="1024"/>
                  </a:lnTo>
                  <a:lnTo>
                    <a:pt x="37" y="1132"/>
                  </a:lnTo>
                  <a:lnTo>
                    <a:pt x="83" y="1229"/>
                  </a:lnTo>
                  <a:lnTo>
                    <a:pt x="148" y="1307"/>
                  </a:lnTo>
                  <a:lnTo>
                    <a:pt x="222" y="1371"/>
                  </a:lnTo>
                  <a:lnTo>
                    <a:pt x="311" y="1419"/>
                  </a:lnTo>
                  <a:lnTo>
                    <a:pt x="408" y="1449"/>
                  </a:lnTo>
                  <a:lnTo>
                    <a:pt x="515" y="1458"/>
                  </a:lnTo>
                  <a:lnTo>
                    <a:pt x="635" y="1444"/>
                  </a:lnTo>
                  <a:lnTo>
                    <a:pt x="747" y="1405"/>
                  </a:lnTo>
                  <a:lnTo>
                    <a:pt x="844" y="1351"/>
                  </a:lnTo>
                  <a:lnTo>
                    <a:pt x="928" y="1288"/>
                  </a:lnTo>
                  <a:lnTo>
                    <a:pt x="1002" y="1205"/>
                  </a:lnTo>
                  <a:lnTo>
                    <a:pt x="1058" y="1122"/>
                  </a:lnTo>
                  <a:lnTo>
                    <a:pt x="1099" y="1049"/>
                  </a:lnTo>
                  <a:lnTo>
                    <a:pt x="1122" y="990"/>
                  </a:lnTo>
                  <a:lnTo>
                    <a:pt x="1136" y="932"/>
                  </a:lnTo>
                  <a:lnTo>
                    <a:pt x="1136" y="922"/>
                  </a:lnTo>
                  <a:lnTo>
                    <a:pt x="1127" y="917"/>
                  </a:lnTo>
                  <a:lnTo>
                    <a:pt x="1122" y="912"/>
                  </a:lnTo>
                  <a:lnTo>
                    <a:pt x="1104" y="912"/>
                  </a:lnTo>
                  <a:lnTo>
                    <a:pt x="1099" y="917"/>
                  </a:lnTo>
                  <a:lnTo>
                    <a:pt x="1090" y="922"/>
                  </a:lnTo>
                  <a:lnTo>
                    <a:pt x="1090" y="932"/>
                  </a:lnTo>
                  <a:lnTo>
                    <a:pt x="1076" y="976"/>
                  </a:lnTo>
                  <a:lnTo>
                    <a:pt x="1053" y="1034"/>
                  </a:lnTo>
                  <a:lnTo>
                    <a:pt x="1016" y="1107"/>
                  </a:lnTo>
                  <a:lnTo>
                    <a:pt x="965" y="1180"/>
                  </a:lnTo>
                  <a:lnTo>
                    <a:pt x="895" y="1249"/>
                  </a:lnTo>
                  <a:lnTo>
                    <a:pt x="798" y="1322"/>
                  </a:lnTo>
                  <a:lnTo>
                    <a:pt x="710" y="1366"/>
                  </a:lnTo>
                  <a:lnTo>
                    <a:pt x="621" y="1390"/>
                  </a:lnTo>
                  <a:lnTo>
                    <a:pt x="543" y="1395"/>
                  </a:lnTo>
                  <a:lnTo>
                    <a:pt x="487" y="1390"/>
                  </a:lnTo>
                  <a:lnTo>
                    <a:pt x="427" y="1380"/>
                  </a:lnTo>
                  <a:lnTo>
                    <a:pt x="371" y="1356"/>
                  </a:lnTo>
                  <a:lnTo>
                    <a:pt x="320" y="1327"/>
                  </a:lnTo>
                  <a:lnTo>
                    <a:pt x="269" y="1283"/>
                  </a:lnTo>
                  <a:lnTo>
                    <a:pt x="232" y="1224"/>
                  </a:lnTo>
                  <a:lnTo>
                    <a:pt x="199" y="1156"/>
                  </a:lnTo>
                  <a:lnTo>
                    <a:pt x="176" y="1078"/>
                  </a:lnTo>
                  <a:lnTo>
                    <a:pt x="171" y="980"/>
                  </a:lnTo>
                  <a:lnTo>
                    <a:pt x="176" y="917"/>
                  </a:lnTo>
                  <a:lnTo>
                    <a:pt x="185" y="839"/>
                  </a:lnTo>
                  <a:lnTo>
                    <a:pt x="204" y="741"/>
                  </a:lnTo>
                  <a:lnTo>
                    <a:pt x="232" y="634"/>
                  </a:lnTo>
                  <a:lnTo>
                    <a:pt x="273" y="522"/>
                  </a:lnTo>
                  <a:lnTo>
                    <a:pt x="329" y="410"/>
                  </a:lnTo>
                  <a:lnTo>
                    <a:pt x="403" y="307"/>
                  </a:lnTo>
                  <a:lnTo>
                    <a:pt x="478" y="225"/>
                  </a:lnTo>
                  <a:lnTo>
                    <a:pt x="566" y="161"/>
                  </a:lnTo>
                  <a:lnTo>
                    <a:pt x="663" y="108"/>
                  </a:lnTo>
                  <a:lnTo>
                    <a:pt x="765" y="73"/>
                  </a:lnTo>
                  <a:lnTo>
                    <a:pt x="867" y="64"/>
                  </a:lnTo>
                  <a:lnTo>
                    <a:pt x="946" y="73"/>
                  </a:lnTo>
                  <a:lnTo>
                    <a:pt x="1011" y="98"/>
                  </a:lnTo>
                  <a:lnTo>
                    <a:pt x="1071" y="142"/>
                  </a:lnTo>
                  <a:lnTo>
                    <a:pt x="1113" y="200"/>
                  </a:lnTo>
                  <a:lnTo>
                    <a:pt x="1146" y="273"/>
                  </a:lnTo>
                  <a:lnTo>
                    <a:pt x="1169" y="356"/>
                  </a:lnTo>
                  <a:lnTo>
                    <a:pt x="1174" y="449"/>
                  </a:lnTo>
                  <a:lnTo>
                    <a:pt x="1174" y="498"/>
                  </a:lnTo>
                  <a:lnTo>
                    <a:pt x="1169" y="522"/>
                  </a:lnTo>
                  <a:lnTo>
                    <a:pt x="1169" y="561"/>
                  </a:lnTo>
                  <a:lnTo>
                    <a:pt x="1178" y="571"/>
                  </a:lnTo>
                  <a:lnTo>
                    <a:pt x="1215" y="571"/>
                  </a:lnTo>
                  <a:lnTo>
                    <a:pt x="1225" y="561"/>
                  </a:lnTo>
                  <a:lnTo>
                    <a:pt x="1229" y="546"/>
                  </a:lnTo>
                  <a:lnTo>
                    <a:pt x="1229" y="532"/>
                  </a:lnTo>
                  <a:lnTo>
                    <a:pt x="1350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7" name="Freeform 57"/>
            <p:cNvSpPr>
              <a:spLocks/>
            </p:cNvSpPr>
            <p:nvPr/>
          </p:nvSpPr>
          <p:spPr bwMode="auto">
            <a:xfrm>
              <a:off x="17530" y="2553"/>
              <a:ext cx="672" cy="2005"/>
            </a:xfrm>
            <a:custGeom>
              <a:avLst/>
              <a:gdLst/>
              <a:ahLst/>
              <a:cxnLst>
                <a:cxn ang="0">
                  <a:pos x="399" y="269"/>
                </a:cxn>
                <a:cxn ang="0">
                  <a:pos x="380" y="166"/>
                </a:cxn>
                <a:cxn ang="0">
                  <a:pos x="301" y="74"/>
                </a:cxn>
                <a:cxn ang="0">
                  <a:pos x="162" y="15"/>
                </a:cxn>
                <a:cxn ang="0">
                  <a:pos x="37" y="0"/>
                </a:cxn>
                <a:cxn ang="0">
                  <a:pos x="0" y="10"/>
                </a:cxn>
                <a:cxn ang="0">
                  <a:pos x="9" y="39"/>
                </a:cxn>
                <a:cxn ang="0">
                  <a:pos x="28" y="44"/>
                </a:cxn>
                <a:cxn ang="0">
                  <a:pos x="153" y="78"/>
                </a:cxn>
                <a:cxn ang="0">
                  <a:pos x="232" y="142"/>
                </a:cxn>
                <a:cxn ang="0">
                  <a:pos x="269" y="215"/>
                </a:cxn>
                <a:cxn ang="0">
                  <a:pos x="273" y="244"/>
                </a:cxn>
                <a:cxn ang="0">
                  <a:pos x="278" y="795"/>
                </a:cxn>
                <a:cxn ang="0">
                  <a:pos x="329" y="903"/>
                </a:cxn>
                <a:cxn ang="0">
                  <a:pos x="413" y="966"/>
                </a:cxn>
                <a:cxn ang="0">
                  <a:pos x="496" y="1000"/>
                </a:cxn>
                <a:cxn ang="0">
                  <a:pos x="352" y="1073"/>
                </a:cxn>
                <a:cxn ang="0">
                  <a:pos x="292" y="1161"/>
                </a:cxn>
                <a:cxn ang="0">
                  <a:pos x="273" y="1239"/>
                </a:cxn>
                <a:cxn ang="0">
                  <a:pos x="269" y="1785"/>
                </a:cxn>
                <a:cxn ang="0">
                  <a:pos x="227" y="1868"/>
                </a:cxn>
                <a:cxn ang="0">
                  <a:pos x="176" y="1912"/>
                </a:cxn>
                <a:cxn ang="0">
                  <a:pos x="83" y="1951"/>
                </a:cxn>
                <a:cxn ang="0">
                  <a:pos x="4" y="1966"/>
                </a:cxn>
                <a:cxn ang="0">
                  <a:pos x="0" y="1990"/>
                </a:cxn>
                <a:cxn ang="0">
                  <a:pos x="18" y="2005"/>
                </a:cxn>
                <a:cxn ang="0">
                  <a:pos x="130" y="1995"/>
                </a:cxn>
                <a:cxn ang="0">
                  <a:pos x="287" y="1936"/>
                </a:cxn>
                <a:cxn ang="0">
                  <a:pos x="385" y="1824"/>
                </a:cxn>
                <a:cxn ang="0">
                  <a:pos x="399" y="1293"/>
                </a:cxn>
                <a:cxn ang="0">
                  <a:pos x="413" y="1181"/>
                </a:cxn>
                <a:cxn ang="0">
                  <a:pos x="450" y="1112"/>
                </a:cxn>
                <a:cxn ang="0">
                  <a:pos x="496" y="1073"/>
                </a:cxn>
                <a:cxn ang="0">
                  <a:pos x="584" y="1034"/>
                </a:cxn>
                <a:cxn ang="0">
                  <a:pos x="658" y="1025"/>
                </a:cxn>
                <a:cxn ang="0">
                  <a:pos x="668" y="1020"/>
                </a:cxn>
                <a:cxn ang="0">
                  <a:pos x="672" y="990"/>
                </a:cxn>
                <a:cxn ang="0">
                  <a:pos x="645" y="981"/>
                </a:cxn>
                <a:cxn ang="0">
                  <a:pos x="570" y="966"/>
                </a:cxn>
                <a:cxn ang="0">
                  <a:pos x="491" y="927"/>
                </a:cxn>
                <a:cxn ang="0">
                  <a:pos x="427" y="854"/>
                </a:cxn>
                <a:cxn ang="0">
                  <a:pos x="399" y="732"/>
                </a:cxn>
              </a:cxnLst>
              <a:rect l="0" t="0" r="r" b="b"/>
              <a:pathLst>
                <a:path w="672" h="2005">
                  <a:moveTo>
                    <a:pt x="399" y="332"/>
                  </a:moveTo>
                  <a:lnTo>
                    <a:pt x="399" y="269"/>
                  </a:lnTo>
                  <a:lnTo>
                    <a:pt x="394" y="215"/>
                  </a:lnTo>
                  <a:lnTo>
                    <a:pt x="380" y="166"/>
                  </a:lnTo>
                  <a:lnTo>
                    <a:pt x="348" y="118"/>
                  </a:lnTo>
                  <a:lnTo>
                    <a:pt x="301" y="74"/>
                  </a:lnTo>
                  <a:lnTo>
                    <a:pt x="232" y="39"/>
                  </a:lnTo>
                  <a:lnTo>
                    <a:pt x="162" y="15"/>
                  </a:lnTo>
                  <a:lnTo>
                    <a:pt x="92" y="5"/>
                  </a:lnTo>
                  <a:lnTo>
                    <a:pt x="37" y="0"/>
                  </a:lnTo>
                  <a:lnTo>
                    <a:pt x="9" y="0"/>
                  </a:lnTo>
                  <a:lnTo>
                    <a:pt x="0" y="10"/>
                  </a:lnTo>
                  <a:lnTo>
                    <a:pt x="0" y="30"/>
                  </a:lnTo>
                  <a:lnTo>
                    <a:pt x="9" y="39"/>
                  </a:lnTo>
                  <a:lnTo>
                    <a:pt x="18" y="44"/>
                  </a:lnTo>
                  <a:lnTo>
                    <a:pt x="28" y="44"/>
                  </a:lnTo>
                  <a:lnTo>
                    <a:pt x="97" y="54"/>
                  </a:lnTo>
                  <a:lnTo>
                    <a:pt x="153" y="78"/>
                  </a:lnTo>
                  <a:lnTo>
                    <a:pt x="199" y="108"/>
                  </a:lnTo>
                  <a:lnTo>
                    <a:pt x="232" y="142"/>
                  </a:lnTo>
                  <a:lnTo>
                    <a:pt x="255" y="181"/>
                  </a:lnTo>
                  <a:lnTo>
                    <a:pt x="269" y="215"/>
                  </a:lnTo>
                  <a:lnTo>
                    <a:pt x="269" y="230"/>
                  </a:lnTo>
                  <a:lnTo>
                    <a:pt x="273" y="244"/>
                  </a:lnTo>
                  <a:lnTo>
                    <a:pt x="273" y="766"/>
                  </a:lnTo>
                  <a:lnTo>
                    <a:pt x="278" y="795"/>
                  </a:lnTo>
                  <a:lnTo>
                    <a:pt x="297" y="854"/>
                  </a:lnTo>
                  <a:lnTo>
                    <a:pt x="329" y="903"/>
                  </a:lnTo>
                  <a:lnTo>
                    <a:pt x="366" y="942"/>
                  </a:lnTo>
                  <a:lnTo>
                    <a:pt x="413" y="966"/>
                  </a:lnTo>
                  <a:lnTo>
                    <a:pt x="459" y="986"/>
                  </a:lnTo>
                  <a:lnTo>
                    <a:pt x="496" y="1000"/>
                  </a:lnTo>
                  <a:lnTo>
                    <a:pt x="413" y="1034"/>
                  </a:lnTo>
                  <a:lnTo>
                    <a:pt x="352" y="1073"/>
                  </a:lnTo>
                  <a:lnTo>
                    <a:pt x="315" y="1117"/>
                  </a:lnTo>
                  <a:lnTo>
                    <a:pt x="292" y="1161"/>
                  </a:lnTo>
                  <a:lnTo>
                    <a:pt x="278" y="1200"/>
                  </a:lnTo>
                  <a:lnTo>
                    <a:pt x="273" y="1239"/>
                  </a:lnTo>
                  <a:lnTo>
                    <a:pt x="273" y="1722"/>
                  </a:lnTo>
                  <a:lnTo>
                    <a:pt x="269" y="1785"/>
                  </a:lnTo>
                  <a:lnTo>
                    <a:pt x="255" y="1829"/>
                  </a:lnTo>
                  <a:lnTo>
                    <a:pt x="227" y="1868"/>
                  </a:lnTo>
                  <a:lnTo>
                    <a:pt x="204" y="1893"/>
                  </a:lnTo>
                  <a:lnTo>
                    <a:pt x="176" y="1912"/>
                  </a:lnTo>
                  <a:lnTo>
                    <a:pt x="139" y="1932"/>
                  </a:lnTo>
                  <a:lnTo>
                    <a:pt x="83" y="1951"/>
                  </a:lnTo>
                  <a:lnTo>
                    <a:pt x="14" y="1961"/>
                  </a:lnTo>
                  <a:lnTo>
                    <a:pt x="4" y="1966"/>
                  </a:lnTo>
                  <a:lnTo>
                    <a:pt x="0" y="1971"/>
                  </a:lnTo>
                  <a:lnTo>
                    <a:pt x="0" y="1990"/>
                  </a:lnTo>
                  <a:lnTo>
                    <a:pt x="9" y="2000"/>
                  </a:lnTo>
                  <a:lnTo>
                    <a:pt x="18" y="2005"/>
                  </a:lnTo>
                  <a:lnTo>
                    <a:pt x="37" y="2005"/>
                  </a:lnTo>
                  <a:lnTo>
                    <a:pt x="130" y="1995"/>
                  </a:lnTo>
                  <a:lnTo>
                    <a:pt x="213" y="1971"/>
                  </a:lnTo>
                  <a:lnTo>
                    <a:pt x="287" y="1936"/>
                  </a:lnTo>
                  <a:lnTo>
                    <a:pt x="348" y="1883"/>
                  </a:lnTo>
                  <a:lnTo>
                    <a:pt x="385" y="1824"/>
                  </a:lnTo>
                  <a:lnTo>
                    <a:pt x="399" y="1756"/>
                  </a:lnTo>
                  <a:lnTo>
                    <a:pt x="399" y="1293"/>
                  </a:lnTo>
                  <a:lnTo>
                    <a:pt x="403" y="1229"/>
                  </a:lnTo>
                  <a:lnTo>
                    <a:pt x="413" y="1181"/>
                  </a:lnTo>
                  <a:lnTo>
                    <a:pt x="427" y="1146"/>
                  </a:lnTo>
                  <a:lnTo>
                    <a:pt x="450" y="1112"/>
                  </a:lnTo>
                  <a:lnTo>
                    <a:pt x="468" y="1093"/>
                  </a:lnTo>
                  <a:lnTo>
                    <a:pt x="496" y="1073"/>
                  </a:lnTo>
                  <a:lnTo>
                    <a:pt x="533" y="1049"/>
                  </a:lnTo>
                  <a:lnTo>
                    <a:pt x="584" y="1034"/>
                  </a:lnTo>
                  <a:lnTo>
                    <a:pt x="649" y="1025"/>
                  </a:lnTo>
                  <a:lnTo>
                    <a:pt x="658" y="1025"/>
                  </a:lnTo>
                  <a:lnTo>
                    <a:pt x="663" y="1020"/>
                  </a:lnTo>
                  <a:lnTo>
                    <a:pt x="668" y="1020"/>
                  </a:lnTo>
                  <a:lnTo>
                    <a:pt x="672" y="1010"/>
                  </a:lnTo>
                  <a:lnTo>
                    <a:pt x="672" y="990"/>
                  </a:lnTo>
                  <a:lnTo>
                    <a:pt x="663" y="981"/>
                  </a:lnTo>
                  <a:lnTo>
                    <a:pt x="645" y="981"/>
                  </a:lnTo>
                  <a:lnTo>
                    <a:pt x="612" y="976"/>
                  </a:lnTo>
                  <a:lnTo>
                    <a:pt x="570" y="966"/>
                  </a:lnTo>
                  <a:lnTo>
                    <a:pt x="533" y="951"/>
                  </a:lnTo>
                  <a:lnTo>
                    <a:pt x="491" y="927"/>
                  </a:lnTo>
                  <a:lnTo>
                    <a:pt x="454" y="898"/>
                  </a:lnTo>
                  <a:lnTo>
                    <a:pt x="427" y="854"/>
                  </a:lnTo>
                  <a:lnTo>
                    <a:pt x="408" y="800"/>
                  </a:lnTo>
                  <a:lnTo>
                    <a:pt x="399" y="732"/>
                  </a:lnTo>
                  <a:lnTo>
                    <a:pt x="399" y="3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393" name="Group 73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6215073" y="4395254"/>
            <a:ext cx="2157147" cy="391068"/>
            <a:chOff x="4336" y="3029"/>
            <a:chExt cx="11865" cy="2151"/>
          </a:xfrm>
        </p:grpSpPr>
        <p:sp>
          <p:nvSpPr>
            <p:cNvPr id="56395" name="Freeform 75"/>
            <p:cNvSpPr>
              <a:spLocks/>
            </p:cNvSpPr>
            <p:nvPr/>
          </p:nvSpPr>
          <p:spPr bwMode="auto">
            <a:xfrm>
              <a:off x="4336" y="3308"/>
              <a:ext cx="952" cy="1782"/>
            </a:xfrm>
            <a:custGeom>
              <a:avLst/>
              <a:gdLst/>
              <a:ahLst/>
              <a:cxnLst>
                <a:cxn ang="0">
                  <a:pos x="791" y="598"/>
                </a:cxn>
                <a:cxn ang="0">
                  <a:pos x="810" y="590"/>
                </a:cxn>
                <a:cxn ang="0">
                  <a:pos x="822" y="559"/>
                </a:cxn>
                <a:cxn ang="0">
                  <a:pos x="806" y="539"/>
                </a:cxn>
                <a:cxn ang="0">
                  <a:pos x="784" y="535"/>
                </a:cxn>
                <a:cxn ang="0">
                  <a:pos x="619" y="488"/>
                </a:cxn>
                <a:cxn ang="0">
                  <a:pos x="634" y="397"/>
                </a:cxn>
                <a:cxn ang="0">
                  <a:pos x="650" y="315"/>
                </a:cxn>
                <a:cxn ang="0">
                  <a:pos x="665" y="248"/>
                </a:cxn>
                <a:cxn ang="0">
                  <a:pos x="688" y="130"/>
                </a:cxn>
                <a:cxn ang="0">
                  <a:pos x="719" y="75"/>
                </a:cxn>
                <a:cxn ang="0">
                  <a:pos x="787" y="43"/>
                </a:cxn>
                <a:cxn ang="0">
                  <a:pos x="822" y="47"/>
                </a:cxn>
                <a:cxn ang="0">
                  <a:pos x="879" y="79"/>
                </a:cxn>
                <a:cxn ang="0">
                  <a:pos x="806" y="110"/>
                </a:cxn>
                <a:cxn ang="0">
                  <a:pos x="780" y="161"/>
                </a:cxn>
                <a:cxn ang="0">
                  <a:pos x="784" y="212"/>
                </a:cxn>
                <a:cxn ang="0">
                  <a:pos x="822" y="248"/>
                </a:cxn>
                <a:cxn ang="0">
                  <a:pos x="879" y="248"/>
                </a:cxn>
                <a:cxn ang="0">
                  <a:pos x="929" y="208"/>
                </a:cxn>
                <a:cxn ang="0">
                  <a:pos x="952" y="134"/>
                </a:cxn>
                <a:cxn ang="0">
                  <a:pos x="925" y="59"/>
                </a:cxn>
                <a:cxn ang="0">
                  <a:pos x="864" y="16"/>
                </a:cxn>
                <a:cxn ang="0">
                  <a:pos x="787" y="0"/>
                </a:cxn>
                <a:cxn ang="0">
                  <a:pos x="719" y="12"/>
                </a:cxn>
                <a:cxn ang="0">
                  <a:pos x="642" y="55"/>
                </a:cxn>
                <a:cxn ang="0">
                  <a:pos x="573" y="153"/>
                </a:cxn>
                <a:cxn ang="0">
                  <a:pos x="535" y="260"/>
                </a:cxn>
                <a:cxn ang="0">
                  <a:pos x="524" y="307"/>
                </a:cxn>
                <a:cxn ang="0">
                  <a:pos x="508" y="389"/>
                </a:cxn>
                <a:cxn ang="0">
                  <a:pos x="481" y="535"/>
                </a:cxn>
                <a:cxn ang="0">
                  <a:pos x="313" y="539"/>
                </a:cxn>
                <a:cxn ang="0">
                  <a:pos x="298" y="551"/>
                </a:cxn>
                <a:cxn ang="0">
                  <a:pos x="294" y="582"/>
                </a:cxn>
                <a:cxn ang="0">
                  <a:pos x="306" y="594"/>
                </a:cxn>
                <a:cxn ang="0">
                  <a:pos x="470" y="598"/>
                </a:cxn>
                <a:cxn ang="0">
                  <a:pos x="313" y="1452"/>
                </a:cxn>
                <a:cxn ang="0">
                  <a:pos x="279" y="1597"/>
                </a:cxn>
                <a:cxn ang="0">
                  <a:pos x="233" y="1699"/>
                </a:cxn>
                <a:cxn ang="0">
                  <a:pos x="164" y="1739"/>
                </a:cxn>
                <a:cxn ang="0">
                  <a:pos x="111" y="1727"/>
                </a:cxn>
                <a:cxn ang="0">
                  <a:pos x="111" y="1695"/>
                </a:cxn>
                <a:cxn ang="0">
                  <a:pos x="156" y="1660"/>
                </a:cxn>
                <a:cxn ang="0">
                  <a:pos x="176" y="1617"/>
                </a:cxn>
                <a:cxn ang="0">
                  <a:pos x="172" y="1570"/>
                </a:cxn>
                <a:cxn ang="0">
                  <a:pos x="133" y="1534"/>
                </a:cxn>
                <a:cxn ang="0">
                  <a:pos x="76" y="1534"/>
                </a:cxn>
                <a:cxn ang="0">
                  <a:pos x="23" y="1573"/>
                </a:cxn>
                <a:cxn ang="0">
                  <a:pos x="0" y="1648"/>
                </a:cxn>
                <a:cxn ang="0">
                  <a:pos x="34" y="1735"/>
                </a:cxn>
                <a:cxn ang="0">
                  <a:pos x="114" y="1778"/>
                </a:cxn>
                <a:cxn ang="0">
                  <a:pos x="214" y="1774"/>
                </a:cxn>
                <a:cxn ang="0">
                  <a:pos x="298" y="1715"/>
                </a:cxn>
                <a:cxn ang="0">
                  <a:pos x="359" y="1632"/>
                </a:cxn>
                <a:cxn ang="0">
                  <a:pos x="401" y="1542"/>
                </a:cxn>
                <a:cxn ang="0">
                  <a:pos x="455" y="1365"/>
                </a:cxn>
                <a:cxn ang="0">
                  <a:pos x="478" y="1267"/>
                </a:cxn>
                <a:cxn ang="0">
                  <a:pos x="485" y="1219"/>
                </a:cxn>
              </a:cxnLst>
              <a:rect l="0" t="0" r="r" b="b"/>
              <a:pathLst>
                <a:path w="952" h="1782">
                  <a:moveTo>
                    <a:pt x="600" y="598"/>
                  </a:moveTo>
                  <a:lnTo>
                    <a:pt x="791" y="598"/>
                  </a:lnTo>
                  <a:lnTo>
                    <a:pt x="803" y="594"/>
                  </a:lnTo>
                  <a:lnTo>
                    <a:pt x="810" y="590"/>
                  </a:lnTo>
                  <a:lnTo>
                    <a:pt x="814" y="582"/>
                  </a:lnTo>
                  <a:lnTo>
                    <a:pt x="822" y="559"/>
                  </a:lnTo>
                  <a:lnTo>
                    <a:pt x="814" y="543"/>
                  </a:lnTo>
                  <a:lnTo>
                    <a:pt x="806" y="539"/>
                  </a:lnTo>
                  <a:lnTo>
                    <a:pt x="795" y="539"/>
                  </a:lnTo>
                  <a:lnTo>
                    <a:pt x="784" y="535"/>
                  </a:lnTo>
                  <a:lnTo>
                    <a:pt x="611" y="535"/>
                  </a:lnTo>
                  <a:lnTo>
                    <a:pt x="619" y="488"/>
                  </a:lnTo>
                  <a:lnTo>
                    <a:pt x="627" y="452"/>
                  </a:lnTo>
                  <a:lnTo>
                    <a:pt x="634" y="397"/>
                  </a:lnTo>
                  <a:lnTo>
                    <a:pt x="642" y="362"/>
                  </a:lnTo>
                  <a:lnTo>
                    <a:pt x="650" y="315"/>
                  </a:lnTo>
                  <a:lnTo>
                    <a:pt x="654" y="287"/>
                  </a:lnTo>
                  <a:lnTo>
                    <a:pt x="665" y="248"/>
                  </a:lnTo>
                  <a:lnTo>
                    <a:pt x="680" y="161"/>
                  </a:lnTo>
                  <a:lnTo>
                    <a:pt x="688" y="130"/>
                  </a:lnTo>
                  <a:lnTo>
                    <a:pt x="696" y="110"/>
                  </a:lnTo>
                  <a:lnTo>
                    <a:pt x="719" y="75"/>
                  </a:lnTo>
                  <a:lnTo>
                    <a:pt x="749" y="51"/>
                  </a:lnTo>
                  <a:lnTo>
                    <a:pt x="787" y="43"/>
                  </a:lnTo>
                  <a:lnTo>
                    <a:pt x="799" y="43"/>
                  </a:lnTo>
                  <a:lnTo>
                    <a:pt x="822" y="47"/>
                  </a:lnTo>
                  <a:lnTo>
                    <a:pt x="852" y="59"/>
                  </a:lnTo>
                  <a:lnTo>
                    <a:pt x="879" y="79"/>
                  </a:lnTo>
                  <a:lnTo>
                    <a:pt x="837" y="90"/>
                  </a:lnTo>
                  <a:lnTo>
                    <a:pt x="806" y="110"/>
                  </a:lnTo>
                  <a:lnTo>
                    <a:pt x="787" y="138"/>
                  </a:lnTo>
                  <a:lnTo>
                    <a:pt x="780" y="161"/>
                  </a:lnTo>
                  <a:lnTo>
                    <a:pt x="776" y="185"/>
                  </a:lnTo>
                  <a:lnTo>
                    <a:pt x="784" y="212"/>
                  </a:lnTo>
                  <a:lnTo>
                    <a:pt x="799" y="236"/>
                  </a:lnTo>
                  <a:lnTo>
                    <a:pt x="822" y="248"/>
                  </a:lnTo>
                  <a:lnTo>
                    <a:pt x="849" y="252"/>
                  </a:lnTo>
                  <a:lnTo>
                    <a:pt x="879" y="248"/>
                  </a:lnTo>
                  <a:lnTo>
                    <a:pt x="906" y="232"/>
                  </a:lnTo>
                  <a:lnTo>
                    <a:pt x="929" y="208"/>
                  </a:lnTo>
                  <a:lnTo>
                    <a:pt x="944" y="177"/>
                  </a:lnTo>
                  <a:lnTo>
                    <a:pt x="952" y="134"/>
                  </a:lnTo>
                  <a:lnTo>
                    <a:pt x="944" y="94"/>
                  </a:lnTo>
                  <a:lnTo>
                    <a:pt x="925" y="59"/>
                  </a:lnTo>
                  <a:lnTo>
                    <a:pt x="898" y="31"/>
                  </a:lnTo>
                  <a:lnTo>
                    <a:pt x="864" y="16"/>
                  </a:lnTo>
                  <a:lnTo>
                    <a:pt x="826" y="4"/>
                  </a:lnTo>
                  <a:lnTo>
                    <a:pt x="787" y="0"/>
                  </a:lnTo>
                  <a:lnTo>
                    <a:pt x="757" y="4"/>
                  </a:lnTo>
                  <a:lnTo>
                    <a:pt x="719" y="12"/>
                  </a:lnTo>
                  <a:lnTo>
                    <a:pt x="680" y="27"/>
                  </a:lnTo>
                  <a:lnTo>
                    <a:pt x="642" y="55"/>
                  </a:lnTo>
                  <a:lnTo>
                    <a:pt x="604" y="98"/>
                  </a:lnTo>
                  <a:lnTo>
                    <a:pt x="573" y="153"/>
                  </a:lnTo>
                  <a:lnTo>
                    <a:pt x="543" y="228"/>
                  </a:lnTo>
                  <a:lnTo>
                    <a:pt x="535" y="260"/>
                  </a:lnTo>
                  <a:lnTo>
                    <a:pt x="531" y="279"/>
                  </a:lnTo>
                  <a:lnTo>
                    <a:pt x="524" y="307"/>
                  </a:lnTo>
                  <a:lnTo>
                    <a:pt x="520" y="342"/>
                  </a:lnTo>
                  <a:lnTo>
                    <a:pt x="508" y="389"/>
                  </a:lnTo>
                  <a:lnTo>
                    <a:pt x="497" y="452"/>
                  </a:lnTo>
                  <a:lnTo>
                    <a:pt x="481" y="535"/>
                  </a:lnTo>
                  <a:lnTo>
                    <a:pt x="325" y="535"/>
                  </a:lnTo>
                  <a:lnTo>
                    <a:pt x="313" y="539"/>
                  </a:lnTo>
                  <a:lnTo>
                    <a:pt x="306" y="543"/>
                  </a:lnTo>
                  <a:lnTo>
                    <a:pt x="298" y="551"/>
                  </a:lnTo>
                  <a:lnTo>
                    <a:pt x="294" y="559"/>
                  </a:lnTo>
                  <a:lnTo>
                    <a:pt x="294" y="582"/>
                  </a:lnTo>
                  <a:lnTo>
                    <a:pt x="298" y="590"/>
                  </a:lnTo>
                  <a:lnTo>
                    <a:pt x="306" y="594"/>
                  </a:lnTo>
                  <a:lnTo>
                    <a:pt x="317" y="598"/>
                  </a:lnTo>
                  <a:lnTo>
                    <a:pt x="470" y="598"/>
                  </a:lnTo>
                  <a:lnTo>
                    <a:pt x="328" y="1373"/>
                  </a:lnTo>
                  <a:lnTo>
                    <a:pt x="313" y="1452"/>
                  </a:lnTo>
                  <a:lnTo>
                    <a:pt x="298" y="1526"/>
                  </a:lnTo>
                  <a:lnTo>
                    <a:pt x="279" y="1597"/>
                  </a:lnTo>
                  <a:lnTo>
                    <a:pt x="260" y="1656"/>
                  </a:lnTo>
                  <a:lnTo>
                    <a:pt x="233" y="1699"/>
                  </a:lnTo>
                  <a:lnTo>
                    <a:pt x="202" y="1731"/>
                  </a:lnTo>
                  <a:lnTo>
                    <a:pt x="164" y="1739"/>
                  </a:lnTo>
                  <a:lnTo>
                    <a:pt x="145" y="1739"/>
                  </a:lnTo>
                  <a:lnTo>
                    <a:pt x="111" y="1727"/>
                  </a:lnTo>
                  <a:lnTo>
                    <a:pt x="72" y="1703"/>
                  </a:lnTo>
                  <a:lnTo>
                    <a:pt x="111" y="1695"/>
                  </a:lnTo>
                  <a:lnTo>
                    <a:pt x="137" y="1680"/>
                  </a:lnTo>
                  <a:lnTo>
                    <a:pt x="156" y="1660"/>
                  </a:lnTo>
                  <a:lnTo>
                    <a:pt x="168" y="1636"/>
                  </a:lnTo>
                  <a:lnTo>
                    <a:pt x="176" y="1617"/>
                  </a:lnTo>
                  <a:lnTo>
                    <a:pt x="176" y="1597"/>
                  </a:lnTo>
                  <a:lnTo>
                    <a:pt x="172" y="1570"/>
                  </a:lnTo>
                  <a:lnTo>
                    <a:pt x="156" y="1546"/>
                  </a:lnTo>
                  <a:lnTo>
                    <a:pt x="133" y="1534"/>
                  </a:lnTo>
                  <a:lnTo>
                    <a:pt x="107" y="1530"/>
                  </a:lnTo>
                  <a:lnTo>
                    <a:pt x="76" y="1534"/>
                  </a:lnTo>
                  <a:lnTo>
                    <a:pt x="49" y="1550"/>
                  </a:lnTo>
                  <a:lnTo>
                    <a:pt x="23" y="1573"/>
                  </a:lnTo>
                  <a:lnTo>
                    <a:pt x="7" y="1605"/>
                  </a:lnTo>
                  <a:lnTo>
                    <a:pt x="0" y="1648"/>
                  </a:lnTo>
                  <a:lnTo>
                    <a:pt x="11" y="1695"/>
                  </a:lnTo>
                  <a:lnTo>
                    <a:pt x="34" y="1735"/>
                  </a:lnTo>
                  <a:lnTo>
                    <a:pt x="72" y="1758"/>
                  </a:lnTo>
                  <a:lnTo>
                    <a:pt x="114" y="1778"/>
                  </a:lnTo>
                  <a:lnTo>
                    <a:pt x="164" y="1782"/>
                  </a:lnTo>
                  <a:lnTo>
                    <a:pt x="214" y="1774"/>
                  </a:lnTo>
                  <a:lnTo>
                    <a:pt x="260" y="1751"/>
                  </a:lnTo>
                  <a:lnTo>
                    <a:pt x="298" y="1715"/>
                  </a:lnTo>
                  <a:lnTo>
                    <a:pt x="332" y="1676"/>
                  </a:lnTo>
                  <a:lnTo>
                    <a:pt x="359" y="1632"/>
                  </a:lnTo>
                  <a:lnTo>
                    <a:pt x="378" y="1593"/>
                  </a:lnTo>
                  <a:lnTo>
                    <a:pt x="401" y="1542"/>
                  </a:lnTo>
                  <a:lnTo>
                    <a:pt x="439" y="1424"/>
                  </a:lnTo>
                  <a:lnTo>
                    <a:pt x="455" y="1365"/>
                  </a:lnTo>
                  <a:lnTo>
                    <a:pt x="466" y="1310"/>
                  </a:lnTo>
                  <a:lnTo>
                    <a:pt x="478" y="1267"/>
                  </a:lnTo>
                  <a:lnTo>
                    <a:pt x="481" y="1231"/>
                  </a:lnTo>
                  <a:lnTo>
                    <a:pt x="485" y="1219"/>
                  </a:lnTo>
                  <a:lnTo>
                    <a:pt x="600" y="5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96" name="Freeform 76"/>
            <p:cNvSpPr>
              <a:spLocks/>
            </p:cNvSpPr>
            <p:nvPr/>
          </p:nvSpPr>
          <p:spPr bwMode="auto">
            <a:xfrm>
              <a:off x="5563" y="3217"/>
              <a:ext cx="444" cy="1963"/>
            </a:xfrm>
            <a:custGeom>
              <a:avLst/>
              <a:gdLst/>
              <a:ahLst/>
              <a:cxnLst>
                <a:cxn ang="0">
                  <a:pos x="444" y="1944"/>
                </a:cxn>
                <a:cxn ang="0">
                  <a:pos x="444" y="1936"/>
                </a:cxn>
                <a:cxn ang="0">
                  <a:pos x="436" y="1928"/>
                </a:cxn>
                <a:cxn ang="0">
                  <a:pos x="432" y="1920"/>
                </a:cxn>
                <a:cxn ang="0">
                  <a:pos x="425" y="1912"/>
                </a:cxn>
                <a:cxn ang="0">
                  <a:pos x="409" y="1901"/>
                </a:cxn>
                <a:cxn ang="0">
                  <a:pos x="329" y="1802"/>
                </a:cxn>
                <a:cxn ang="0">
                  <a:pos x="264" y="1696"/>
                </a:cxn>
                <a:cxn ang="0">
                  <a:pos x="210" y="1578"/>
                </a:cxn>
                <a:cxn ang="0">
                  <a:pos x="172" y="1460"/>
                </a:cxn>
                <a:cxn ang="0">
                  <a:pos x="145" y="1338"/>
                </a:cxn>
                <a:cxn ang="0">
                  <a:pos x="126" y="1216"/>
                </a:cxn>
                <a:cxn ang="0">
                  <a:pos x="115" y="1098"/>
                </a:cxn>
                <a:cxn ang="0">
                  <a:pos x="111" y="980"/>
                </a:cxn>
                <a:cxn ang="0">
                  <a:pos x="115" y="854"/>
                </a:cxn>
                <a:cxn ang="0">
                  <a:pos x="126" y="728"/>
                </a:cxn>
                <a:cxn ang="0">
                  <a:pos x="145" y="602"/>
                </a:cxn>
                <a:cxn ang="0">
                  <a:pos x="176" y="480"/>
                </a:cxn>
                <a:cxn ang="0">
                  <a:pos x="218" y="366"/>
                </a:cxn>
                <a:cxn ang="0">
                  <a:pos x="272" y="256"/>
                </a:cxn>
                <a:cxn ang="0">
                  <a:pos x="337" y="150"/>
                </a:cxn>
                <a:cxn ang="0">
                  <a:pos x="417" y="56"/>
                </a:cxn>
                <a:cxn ang="0">
                  <a:pos x="428" y="48"/>
                </a:cxn>
                <a:cxn ang="0">
                  <a:pos x="432" y="40"/>
                </a:cxn>
                <a:cxn ang="0">
                  <a:pos x="440" y="36"/>
                </a:cxn>
                <a:cxn ang="0">
                  <a:pos x="440" y="28"/>
                </a:cxn>
                <a:cxn ang="0">
                  <a:pos x="444" y="28"/>
                </a:cxn>
                <a:cxn ang="0">
                  <a:pos x="444" y="12"/>
                </a:cxn>
                <a:cxn ang="0">
                  <a:pos x="440" y="8"/>
                </a:cxn>
                <a:cxn ang="0">
                  <a:pos x="425" y="0"/>
                </a:cxn>
                <a:cxn ang="0">
                  <a:pos x="409" y="8"/>
                </a:cxn>
                <a:cxn ang="0">
                  <a:pos x="386" y="28"/>
                </a:cxn>
                <a:cxn ang="0">
                  <a:pos x="348" y="56"/>
                </a:cxn>
                <a:cxn ang="0">
                  <a:pos x="306" y="99"/>
                </a:cxn>
                <a:cxn ang="0">
                  <a:pos x="260" y="154"/>
                </a:cxn>
                <a:cxn ang="0">
                  <a:pos x="214" y="221"/>
                </a:cxn>
                <a:cxn ang="0">
                  <a:pos x="165" y="295"/>
                </a:cxn>
                <a:cxn ang="0">
                  <a:pos x="122" y="386"/>
                </a:cxn>
                <a:cxn ang="0">
                  <a:pos x="61" y="547"/>
                </a:cxn>
                <a:cxn ang="0">
                  <a:pos x="27" y="701"/>
                </a:cxn>
                <a:cxn ang="0">
                  <a:pos x="8" y="850"/>
                </a:cxn>
                <a:cxn ang="0">
                  <a:pos x="0" y="980"/>
                </a:cxn>
                <a:cxn ang="0">
                  <a:pos x="4" y="1082"/>
                </a:cxn>
                <a:cxn ang="0">
                  <a:pos x="15" y="1200"/>
                </a:cxn>
                <a:cxn ang="0">
                  <a:pos x="38" y="1326"/>
                </a:cxn>
                <a:cxn ang="0">
                  <a:pos x="73" y="1460"/>
                </a:cxn>
                <a:cxn ang="0">
                  <a:pos x="126" y="1594"/>
                </a:cxn>
                <a:cxn ang="0">
                  <a:pos x="172" y="1680"/>
                </a:cxn>
                <a:cxn ang="0">
                  <a:pos x="218" y="1751"/>
                </a:cxn>
                <a:cxn ang="0">
                  <a:pos x="268" y="1814"/>
                </a:cxn>
                <a:cxn ang="0">
                  <a:pos x="310" y="1869"/>
                </a:cxn>
                <a:cxn ang="0">
                  <a:pos x="352" y="1908"/>
                </a:cxn>
                <a:cxn ang="0">
                  <a:pos x="386" y="1940"/>
                </a:cxn>
                <a:cxn ang="0">
                  <a:pos x="409" y="1956"/>
                </a:cxn>
                <a:cxn ang="0">
                  <a:pos x="425" y="1963"/>
                </a:cxn>
                <a:cxn ang="0">
                  <a:pos x="440" y="1956"/>
                </a:cxn>
                <a:cxn ang="0">
                  <a:pos x="444" y="1952"/>
                </a:cxn>
                <a:cxn ang="0">
                  <a:pos x="444" y="1944"/>
                </a:cxn>
              </a:cxnLst>
              <a:rect l="0" t="0" r="r" b="b"/>
              <a:pathLst>
                <a:path w="444" h="1963">
                  <a:moveTo>
                    <a:pt x="444" y="1944"/>
                  </a:moveTo>
                  <a:lnTo>
                    <a:pt x="444" y="1936"/>
                  </a:lnTo>
                  <a:lnTo>
                    <a:pt x="436" y="1928"/>
                  </a:lnTo>
                  <a:lnTo>
                    <a:pt x="432" y="1920"/>
                  </a:lnTo>
                  <a:lnTo>
                    <a:pt x="425" y="1912"/>
                  </a:lnTo>
                  <a:lnTo>
                    <a:pt x="409" y="1901"/>
                  </a:lnTo>
                  <a:lnTo>
                    <a:pt x="329" y="1802"/>
                  </a:lnTo>
                  <a:lnTo>
                    <a:pt x="264" y="1696"/>
                  </a:lnTo>
                  <a:lnTo>
                    <a:pt x="210" y="1578"/>
                  </a:lnTo>
                  <a:lnTo>
                    <a:pt x="172" y="1460"/>
                  </a:lnTo>
                  <a:lnTo>
                    <a:pt x="145" y="1338"/>
                  </a:lnTo>
                  <a:lnTo>
                    <a:pt x="126" y="1216"/>
                  </a:lnTo>
                  <a:lnTo>
                    <a:pt x="115" y="1098"/>
                  </a:lnTo>
                  <a:lnTo>
                    <a:pt x="111" y="980"/>
                  </a:lnTo>
                  <a:lnTo>
                    <a:pt x="115" y="854"/>
                  </a:lnTo>
                  <a:lnTo>
                    <a:pt x="126" y="728"/>
                  </a:lnTo>
                  <a:lnTo>
                    <a:pt x="145" y="602"/>
                  </a:lnTo>
                  <a:lnTo>
                    <a:pt x="176" y="480"/>
                  </a:lnTo>
                  <a:lnTo>
                    <a:pt x="218" y="366"/>
                  </a:lnTo>
                  <a:lnTo>
                    <a:pt x="272" y="256"/>
                  </a:lnTo>
                  <a:lnTo>
                    <a:pt x="337" y="150"/>
                  </a:lnTo>
                  <a:lnTo>
                    <a:pt x="417" y="56"/>
                  </a:lnTo>
                  <a:lnTo>
                    <a:pt x="428" y="48"/>
                  </a:lnTo>
                  <a:lnTo>
                    <a:pt x="432" y="40"/>
                  </a:lnTo>
                  <a:lnTo>
                    <a:pt x="440" y="36"/>
                  </a:lnTo>
                  <a:lnTo>
                    <a:pt x="440" y="28"/>
                  </a:lnTo>
                  <a:lnTo>
                    <a:pt x="444" y="28"/>
                  </a:lnTo>
                  <a:lnTo>
                    <a:pt x="444" y="12"/>
                  </a:lnTo>
                  <a:lnTo>
                    <a:pt x="440" y="8"/>
                  </a:lnTo>
                  <a:lnTo>
                    <a:pt x="425" y="0"/>
                  </a:lnTo>
                  <a:lnTo>
                    <a:pt x="409" y="8"/>
                  </a:lnTo>
                  <a:lnTo>
                    <a:pt x="386" y="28"/>
                  </a:lnTo>
                  <a:lnTo>
                    <a:pt x="348" y="56"/>
                  </a:lnTo>
                  <a:lnTo>
                    <a:pt x="306" y="99"/>
                  </a:lnTo>
                  <a:lnTo>
                    <a:pt x="260" y="154"/>
                  </a:lnTo>
                  <a:lnTo>
                    <a:pt x="214" y="221"/>
                  </a:lnTo>
                  <a:lnTo>
                    <a:pt x="165" y="295"/>
                  </a:lnTo>
                  <a:lnTo>
                    <a:pt x="122" y="386"/>
                  </a:lnTo>
                  <a:lnTo>
                    <a:pt x="61" y="547"/>
                  </a:lnTo>
                  <a:lnTo>
                    <a:pt x="27" y="701"/>
                  </a:lnTo>
                  <a:lnTo>
                    <a:pt x="8" y="850"/>
                  </a:lnTo>
                  <a:lnTo>
                    <a:pt x="0" y="980"/>
                  </a:lnTo>
                  <a:lnTo>
                    <a:pt x="4" y="1082"/>
                  </a:lnTo>
                  <a:lnTo>
                    <a:pt x="15" y="1200"/>
                  </a:lnTo>
                  <a:lnTo>
                    <a:pt x="38" y="1326"/>
                  </a:lnTo>
                  <a:lnTo>
                    <a:pt x="73" y="1460"/>
                  </a:lnTo>
                  <a:lnTo>
                    <a:pt x="126" y="1594"/>
                  </a:lnTo>
                  <a:lnTo>
                    <a:pt x="172" y="1680"/>
                  </a:lnTo>
                  <a:lnTo>
                    <a:pt x="218" y="1751"/>
                  </a:lnTo>
                  <a:lnTo>
                    <a:pt x="268" y="1814"/>
                  </a:lnTo>
                  <a:lnTo>
                    <a:pt x="310" y="1869"/>
                  </a:lnTo>
                  <a:lnTo>
                    <a:pt x="352" y="1908"/>
                  </a:lnTo>
                  <a:lnTo>
                    <a:pt x="386" y="1940"/>
                  </a:lnTo>
                  <a:lnTo>
                    <a:pt x="409" y="1956"/>
                  </a:lnTo>
                  <a:lnTo>
                    <a:pt x="425" y="1963"/>
                  </a:lnTo>
                  <a:lnTo>
                    <a:pt x="440" y="1956"/>
                  </a:lnTo>
                  <a:lnTo>
                    <a:pt x="444" y="1952"/>
                  </a:lnTo>
                  <a:lnTo>
                    <a:pt x="444" y="19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97" name="Freeform 77"/>
            <p:cNvSpPr>
              <a:spLocks/>
            </p:cNvSpPr>
            <p:nvPr/>
          </p:nvSpPr>
          <p:spPr bwMode="auto">
            <a:xfrm>
              <a:off x="6160" y="3819"/>
              <a:ext cx="1070" cy="870"/>
            </a:xfrm>
            <a:custGeom>
              <a:avLst/>
              <a:gdLst/>
              <a:ahLst/>
              <a:cxnLst>
                <a:cxn ang="0">
                  <a:pos x="615" y="386"/>
                </a:cxn>
                <a:cxn ang="0">
                  <a:pos x="841" y="134"/>
                </a:cxn>
                <a:cxn ang="0">
                  <a:pos x="852" y="122"/>
                </a:cxn>
                <a:cxn ang="0">
                  <a:pos x="868" y="110"/>
                </a:cxn>
                <a:cxn ang="0">
                  <a:pos x="887" y="103"/>
                </a:cxn>
                <a:cxn ang="0">
                  <a:pos x="917" y="95"/>
                </a:cxn>
                <a:cxn ang="0">
                  <a:pos x="967" y="95"/>
                </a:cxn>
                <a:cxn ang="0">
                  <a:pos x="1032" y="91"/>
                </a:cxn>
                <a:cxn ang="0">
                  <a:pos x="1032" y="0"/>
                </a:cxn>
                <a:cxn ang="0">
                  <a:pos x="990" y="0"/>
                </a:cxn>
                <a:cxn ang="0">
                  <a:pos x="944" y="4"/>
                </a:cxn>
                <a:cxn ang="0">
                  <a:pos x="764" y="4"/>
                </a:cxn>
                <a:cxn ang="0">
                  <a:pos x="707" y="0"/>
                </a:cxn>
                <a:cxn ang="0">
                  <a:pos x="661" y="0"/>
                </a:cxn>
                <a:cxn ang="0">
                  <a:pos x="661" y="91"/>
                </a:cxn>
                <a:cxn ang="0">
                  <a:pos x="699" y="95"/>
                </a:cxn>
                <a:cxn ang="0">
                  <a:pos x="734" y="110"/>
                </a:cxn>
                <a:cxn ang="0">
                  <a:pos x="730" y="118"/>
                </a:cxn>
                <a:cxn ang="0">
                  <a:pos x="722" y="126"/>
                </a:cxn>
                <a:cxn ang="0">
                  <a:pos x="718" y="134"/>
                </a:cxn>
                <a:cxn ang="0">
                  <a:pos x="558" y="319"/>
                </a:cxn>
                <a:cxn ang="0">
                  <a:pos x="374" y="91"/>
                </a:cxn>
                <a:cxn ang="0">
                  <a:pos x="451" y="91"/>
                </a:cxn>
                <a:cxn ang="0">
                  <a:pos x="451" y="0"/>
                </a:cxn>
                <a:cxn ang="0">
                  <a:pos x="401" y="0"/>
                </a:cxn>
                <a:cxn ang="0">
                  <a:pos x="340" y="4"/>
                </a:cxn>
                <a:cxn ang="0">
                  <a:pos x="153" y="4"/>
                </a:cxn>
                <a:cxn ang="0">
                  <a:pos x="76" y="0"/>
                </a:cxn>
                <a:cxn ang="0">
                  <a:pos x="7" y="0"/>
                </a:cxn>
                <a:cxn ang="0">
                  <a:pos x="7" y="91"/>
                </a:cxn>
                <a:cxn ang="0">
                  <a:pos x="145" y="91"/>
                </a:cxn>
                <a:cxn ang="0">
                  <a:pos x="443" y="453"/>
                </a:cxn>
                <a:cxn ang="0">
                  <a:pos x="191" y="740"/>
                </a:cxn>
                <a:cxn ang="0">
                  <a:pos x="160" y="764"/>
                </a:cxn>
                <a:cxn ang="0">
                  <a:pos x="118" y="771"/>
                </a:cxn>
                <a:cxn ang="0">
                  <a:pos x="65" y="775"/>
                </a:cxn>
                <a:cxn ang="0">
                  <a:pos x="0" y="779"/>
                </a:cxn>
                <a:cxn ang="0">
                  <a:pos x="0" y="870"/>
                </a:cxn>
                <a:cxn ang="0">
                  <a:pos x="42" y="866"/>
                </a:cxn>
                <a:cxn ang="0">
                  <a:pos x="275" y="866"/>
                </a:cxn>
                <a:cxn ang="0">
                  <a:pos x="332" y="870"/>
                </a:cxn>
                <a:cxn ang="0">
                  <a:pos x="371" y="870"/>
                </a:cxn>
                <a:cxn ang="0">
                  <a:pos x="371" y="779"/>
                </a:cxn>
                <a:cxn ang="0">
                  <a:pos x="336" y="775"/>
                </a:cxn>
                <a:cxn ang="0">
                  <a:pos x="309" y="767"/>
                </a:cxn>
                <a:cxn ang="0">
                  <a:pos x="302" y="756"/>
                </a:cxn>
                <a:cxn ang="0">
                  <a:pos x="302" y="748"/>
                </a:cxn>
                <a:cxn ang="0">
                  <a:pos x="313" y="736"/>
                </a:cxn>
                <a:cxn ang="0">
                  <a:pos x="497" y="524"/>
                </a:cxn>
                <a:cxn ang="0">
                  <a:pos x="707" y="779"/>
                </a:cxn>
                <a:cxn ang="0">
                  <a:pos x="634" y="779"/>
                </a:cxn>
                <a:cxn ang="0">
                  <a:pos x="634" y="870"/>
                </a:cxn>
                <a:cxn ang="0">
                  <a:pos x="680" y="870"/>
                </a:cxn>
                <a:cxn ang="0">
                  <a:pos x="741" y="866"/>
                </a:cxn>
                <a:cxn ang="0">
                  <a:pos x="1001" y="866"/>
                </a:cxn>
                <a:cxn ang="0">
                  <a:pos x="1070" y="870"/>
                </a:cxn>
                <a:cxn ang="0">
                  <a:pos x="1070" y="779"/>
                </a:cxn>
                <a:cxn ang="0">
                  <a:pos x="936" y="779"/>
                </a:cxn>
                <a:cxn ang="0">
                  <a:pos x="615" y="386"/>
                </a:cxn>
              </a:cxnLst>
              <a:rect l="0" t="0" r="r" b="b"/>
              <a:pathLst>
                <a:path w="1070" h="870">
                  <a:moveTo>
                    <a:pt x="615" y="386"/>
                  </a:moveTo>
                  <a:lnTo>
                    <a:pt x="841" y="134"/>
                  </a:lnTo>
                  <a:lnTo>
                    <a:pt x="852" y="122"/>
                  </a:lnTo>
                  <a:lnTo>
                    <a:pt x="868" y="110"/>
                  </a:lnTo>
                  <a:lnTo>
                    <a:pt x="887" y="103"/>
                  </a:lnTo>
                  <a:lnTo>
                    <a:pt x="917" y="95"/>
                  </a:lnTo>
                  <a:lnTo>
                    <a:pt x="967" y="95"/>
                  </a:lnTo>
                  <a:lnTo>
                    <a:pt x="1032" y="91"/>
                  </a:lnTo>
                  <a:lnTo>
                    <a:pt x="1032" y="0"/>
                  </a:lnTo>
                  <a:lnTo>
                    <a:pt x="990" y="0"/>
                  </a:lnTo>
                  <a:lnTo>
                    <a:pt x="944" y="4"/>
                  </a:lnTo>
                  <a:lnTo>
                    <a:pt x="764" y="4"/>
                  </a:lnTo>
                  <a:lnTo>
                    <a:pt x="707" y="0"/>
                  </a:lnTo>
                  <a:lnTo>
                    <a:pt x="661" y="0"/>
                  </a:lnTo>
                  <a:lnTo>
                    <a:pt x="661" y="91"/>
                  </a:lnTo>
                  <a:lnTo>
                    <a:pt x="699" y="95"/>
                  </a:lnTo>
                  <a:lnTo>
                    <a:pt x="734" y="110"/>
                  </a:lnTo>
                  <a:lnTo>
                    <a:pt x="730" y="118"/>
                  </a:lnTo>
                  <a:lnTo>
                    <a:pt x="722" y="126"/>
                  </a:lnTo>
                  <a:lnTo>
                    <a:pt x="718" y="134"/>
                  </a:lnTo>
                  <a:lnTo>
                    <a:pt x="558" y="319"/>
                  </a:lnTo>
                  <a:lnTo>
                    <a:pt x="374" y="91"/>
                  </a:lnTo>
                  <a:lnTo>
                    <a:pt x="451" y="91"/>
                  </a:lnTo>
                  <a:lnTo>
                    <a:pt x="451" y="0"/>
                  </a:lnTo>
                  <a:lnTo>
                    <a:pt x="401" y="0"/>
                  </a:lnTo>
                  <a:lnTo>
                    <a:pt x="340" y="4"/>
                  </a:lnTo>
                  <a:lnTo>
                    <a:pt x="153" y="4"/>
                  </a:lnTo>
                  <a:lnTo>
                    <a:pt x="76" y="0"/>
                  </a:lnTo>
                  <a:lnTo>
                    <a:pt x="7" y="0"/>
                  </a:lnTo>
                  <a:lnTo>
                    <a:pt x="7" y="91"/>
                  </a:lnTo>
                  <a:lnTo>
                    <a:pt x="145" y="91"/>
                  </a:lnTo>
                  <a:lnTo>
                    <a:pt x="443" y="453"/>
                  </a:lnTo>
                  <a:lnTo>
                    <a:pt x="191" y="740"/>
                  </a:lnTo>
                  <a:lnTo>
                    <a:pt x="160" y="764"/>
                  </a:lnTo>
                  <a:lnTo>
                    <a:pt x="118" y="771"/>
                  </a:lnTo>
                  <a:lnTo>
                    <a:pt x="65" y="775"/>
                  </a:lnTo>
                  <a:lnTo>
                    <a:pt x="0" y="779"/>
                  </a:lnTo>
                  <a:lnTo>
                    <a:pt x="0" y="870"/>
                  </a:lnTo>
                  <a:lnTo>
                    <a:pt x="42" y="866"/>
                  </a:lnTo>
                  <a:lnTo>
                    <a:pt x="275" y="866"/>
                  </a:lnTo>
                  <a:lnTo>
                    <a:pt x="332" y="870"/>
                  </a:lnTo>
                  <a:lnTo>
                    <a:pt x="371" y="870"/>
                  </a:lnTo>
                  <a:lnTo>
                    <a:pt x="371" y="779"/>
                  </a:lnTo>
                  <a:lnTo>
                    <a:pt x="336" y="775"/>
                  </a:lnTo>
                  <a:lnTo>
                    <a:pt x="309" y="767"/>
                  </a:lnTo>
                  <a:lnTo>
                    <a:pt x="302" y="756"/>
                  </a:lnTo>
                  <a:lnTo>
                    <a:pt x="302" y="748"/>
                  </a:lnTo>
                  <a:lnTo>
                    <a:pt x="313" y="736"/>
                  </a:lnTo>
                  <a:lnTo>
                    <a:pt x="497" y="524"/>
                  </a:lnTo>
                  <a:lnTo>
                    <a:pt x="707" y="779"/>
                  </a:lnTo>
                  <a:lnTo>
                    <a:pt x="634" y="779"/>
                  </a:lnTo>
                  <a:lnTo>
                    <a:pt x="634" y="870"/>
                  </a:lnTo>
                  <a:lnTo>
                    <a:pt x="680" y="870"/>
                  </a:lnTo>
                  <a:lnTo>
                    <a:pt x="741" y="866"/>
                  </a:lnTo>
                  <a:lnTo>
                    <a:pt x="1001" y="866"/>
                  </a:lnTo>
                  <a:lnTo>
                    <a:pt x="1070" y="870"/>
                  </a:lnTo>
                  <a:lnTo>
                    <a:pt x="1070" y="779"/>
                  </a:lnTo>
                  <a:lnTo>
                    <a:pt x="936" y="779"/>
                  </a:lnTo>
                  <a:lnTo>
                    <a:pt x="615" y="3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98" name="Freeform 78"/>
            <p:cNvSpPr>
              <a:spLocks/>
            </p:cNvSpPr>
            <p:nvPr/>
          </p:nvSpPr>
          <p:spPr bwMode="auto">
            <a:xfrm>
              <a:off x="7379" y="3217"/>
              <a:ext cx="444" cy="1963"/>
            </a:xfrm>
            <a:custGeom>
              <a:avLst/>
              <a:gdLst/>
              <a:ahLst/>
              <a:cxnLst>
                <a:cxn ang="0">
                  <a:pos x="444" y="980"/>
                </a:cxn>
                <a:cxn ang="0">
                  <a:pos x="440" y="882"/>
                </a:cxn>
                <a:cxn ang="0">
                  <a:pos x="429" y="764"/>
                </a:cxn>
                <a:cxn ang="0">
                  <a:pos x="406" y="638"/>
                </a:cxn>
                <a:cxn ang="0">
                  <a:pos x="371" y="504"/>
                </a:cxn>
                <a:cxn ang="0">
                  <a:pos x="318" y="370"/>
                </a:cxn>
                <a:cxn ang="0">
                  <a:pos x="272" y="284"/>
                </a:cxn>
                <a:cxn ang="0">
                  <a:pos x="226" y="213"/>
                </a:cxn>
                <a:cxn ang="0">
                  <a:pos x="180" y="146"/>
                </a:cxn>
                <a:cxn ang="0">
                  <a:pos x="134" y="95"/>
                </a:cxn>
                <a:cxn ang="0">
                  <a:pos x="92" y="56"/>
                </a:cxn>
                <a:cxn ang="0">
                  <a:pos x="58" y="24"/>
                </a:cxn>
                <a:cxn ang="0">
                  <a:pos x="35" y="8"/>
                </a:cxn>
                <a:cxn ang="0">
                  <a:pos x="20" y="0"/>
                </a:cxn>
                <a:cxn ang="0">
                  <a:pos x="12" y="4"/>
                </a:cxn>
                <a:cxn ang="0">
                  <a:pos x="4" y="12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8" y="32"/>
                </a:cxn>
                <a:cxn ang="0">
                  <a:pos x="12" y="40"/>
                </a:cxn>
                <a:cxn ang="0">
                  <a:pos x="39" y="67"/>
                </a:cxn>
                <a:cxn ang="0">
                  <a:pos x="115" y="158"/>
                </a:cxn>
                <a:cxn ang="0">
                  <a:pos x="180" y="260"/>
                </a:cxn>
                <a:cxn ang="0">
                  <a:pos x="234" y="378"/>
                </a:cxn>
                <a:cxn ang="0">
                  <a:pos x="276" y="512"/>
                </a:cxn>
                <a:cxn ang="0">
                  <a:pos x="306" y="653"/>
                </a:cxn>
                <a:cxn ang="0">
                  <a:pos x="325" y="811"/>
                </a:cxn>
                <a:cxn ang="0">
                  <a:pos x="333" y="980"/>
                </a:cxn>
                <a:cxn ang="0">
                  <a:pos x="329" y="1106"/>
                </a:cxn>
                <a:cxn ang="0">
                  <a:pos x="318" y="1232"/>
                </a:cxn>
                <a:cxn ang="0">
                  <a:pos x="299" y="1358"/>
                </a:cxn>
                <a:cxn ang="0">
                  <a:pos x="268" y="1480"/>
                </a:cxn>
                <a:cxn ang="0">
                  <a:pos x="226" y="1594"/>
                </a:cxn>
                <a:cxn ang="0">
                  <a:pos x="172" y="1708"/>
                </a:cxn>
                <a:cxn ang="0">
                  <a:pos x="107" y="1810"/>
                </a:cxn>
                <a:cxn ang="0">
                  <a:pos x="27" y="1908"/>
                </a:cxn>
                <a:cxn ang="0">
                  <a:pos x="4" y="1932"/>
                </a:cxn>
                <a:cxn ang="0">
                  <a:pos x="4" y="1936"/>
                </a:cxn>
                <a:cxn ang="0">
                  <a:pos x="0" y="1940"/>
                </a:cxn>
                <a:cxn ang="0">
                  <a:pos x="0" y="1944"/>
                </a:cxn>
                <a:cxn ang="0">
                  <a:pos x="4" y="1952"/>
                </a:cxn>
                <a:cxn ang="0">
                  <a:pos x="12" y="1960"/>
                </a:cxn>
                <a:cxn ang="0">
                  <a:pos x="20" y="1963"/>
                </a:cxn>
                <a:cxn ang="0">
                  <a:pos x="35" y="1956"/>
                </a:cxn>
                <a:cxn ang="0">
                  <a:pos x="62" y="1936"/>
                </a:cxn>
                <a:cxn ang="0">
                  <a:pos x="96" y="1908"/>
                </a:cxn>
                <a:cxn ang="0">
                  <a:pos x="138" y="1865"/>
                </a:cxn>
                <a:cxn ang="0">
                  <a:pos x="184" y="1810"/>
                </a:cxn>
                <a:cxn ang="0">
                  <a:pos x="230" y="1743"/>
                </a:cxn>
                <a:cxn ang="0">
                  <a:pos x="280" y="1668"/>
                </a:cxn>
                <a:cxn ang="0">
                  <a:pos x="325" y="1578"/>
                </a:cxn>
                <a:cxn ang="0">
                  <a:pos x="383" y="1417"/>
                </a:cxn>
                <a:cxn ang="0">
                  <a:pos x="421" y="1263"/>
                </a:cxn>
                <a:cxn ang="0">
                  <a:pos x="440" y="1114"/>
                </a:cxn>
                <a:cxn ang="0">
                  <a:pos x="444" y="980"/>
                </a:cxn>
              </a:cxnLst>
              <a:rect l="0" t="0" r="r" b="b"/>
              <a:pathLst>
                <a:path w="444" h="1963">
                  <a:moveTo>
                    <a:pt x="444" y="980"/>
                  </a:moveTo>
                  <a:lnTo>
                    <a:pt x="440" y="882"/>
                  </a:lnTo>
                  <a:lnTo>
                    <a:pt x="429" y="764"/>
                  </a:lnTo>
                  <a:lnTo>
                    <a:pt x="406" y="638"/>
                  </a:lnTo>
                  <a:lnTo>
                    <a:pt x="371" y="504"/>
                  </a:lnTo>
                  <a:lnTo>
                    <a:pt x="318" y="370"/>
                  </a:lnTo>
                  <a:lnTo>
                    <a:pt x="272" y="284"/>
                  </a:lnTo>
                  <a:lnTo>
                    <a:pt x="226" y="213"/>
                  </a:lnTo>
                  <a:lnTo>
                    <a:pt x="180" y="146"/>
                  </a:lnTo>
                  <a:lnTo>
                    <a:pt x="134" y="95"/>
                  </a:lnTo>
                  <a:lnTo>
                    <a:pt x="92" y="56"/>
                  </a:lnTo>
                  <a:lnTo>
                    <a:pt x="58" y="24"/>
                  </a:lnTo>
                  <a:lnTo>
                    <a:pt x="35" y="8"/>
                  </a:lnTo>
                  <a:lnTo>
                    <a:pt x="20" y="0"/>
                  </a:lnTo>
                  <a:lnTo>
                    <a:pt x="12" y="4"/>
                  </a:lnTo>
                  <a:lnTo>
                    <a:pt x="4" y="12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2" y="40"/>
                  </a:lnTo>
                  <a:lnTo>
                    <a:pt x="39" y="67"/>
                  </a:lnTo>
                  <a:lnTo>
                    <a:pt x="115" y="158"/>
                  </a:lnTo>
                  <a:lnTo>
                    <a:pt x="180" y="260"/>
                  </a:lnTo>
                  <a:lnTo>
                    <a:pt x="234" y="378"/>
                  </a:lnTo>
                  <a:lnTo>
                    <a:pt x="276" y="512"/>
                  </a:lnTo>
                  <a:lnTo>
                    <a:pt x="306" y="653"/>
                  </a:lnTo>
                  <a:lnTo>
                    <a:pt x="325" y="811"/>
                  </a:lnTo>
                  <a:lnTo>
                    <a:pt x="333" y="980"/>
                  </a:lnTo>
                  <a:lnTo>
                    <a:pt x="329" y="1106"/>
                  </a:lnTo>
                  <a:lnTo>
                    <a:pt x="318" y="1232"/>
                  </a:lnTo>
                  <a:lnTo>
                    <a:pt x="299" y="1358"/>
                  </a:lnTo>
                  <a:lnTo>
                    <a:pt x="268" y="1480"/>
                  </a:lnTo>
                  <a:lnTo>
                    <a:pt x="226" y="1594"/>
                  </a:lnTo>
                  <a:lnTo>
                    <a:pt x="172" y="1708"/>
                  </a:lnTo>
                  <a:lnTo>
                    <a:pt x="107" y="1810"/>
                  </a:lnTo>
                  <a:lnTo>
                    <a:pt x="27" y="1908"/>
                  </a:lnTo>
                  <a:lnTo>
                    <a:pt x="4" y="1932"/>
                  </a:lnTo>
                  <a:lnTo>
                    <a:pt x="4" y="1936"/>
                  </a:lnTo>
                  <a:lnTo>
                    <a:pt x="0" y="1940"/>
                  </a:lnTo>
                  <a:lnTo>
                    <a:pt x="0" y="1944"/>
                  </a:lnTo>
                  <a:lnTo>
                    <a:pt x="4" y="1952"/>
                  </a:lnTo>
                  <a:lnTo>
                    <a:pt x="12" y="1960"/>
                  </a:lnTo>
                  <a:lnTo>
                    <a:pt x="20" y="1963"/>
                  </a:lnTo>
                  <a:lnTo>
                    <a:pt x="35" y="1956"/>
                  </a:lnTo>
                  <a:lnTo>
                    <a:pt x="62" y="1936"/>
                  </a:lnTo>
                  <a:lnTo>
                    <a:pt x="96" y="1908"/>
                  </a:lnTo>
                  <a:lnTo>
                    <a:pt x="138" y="1865"/>
                  </a:lnTo>
                  <a:lnTo>
                    <a:pt x="184" y="1810"/>
                  </a:lnTo>
                  <a:lnTo>
                    <a:pt x="230" y="1743"/>
                  </a:lnTo>
                  <a:lnTo>
                    <a:pt x="280" y="1668"/>
                  </a:lnTo>
                  <a:lnTo>
                    <a:pt x="325" y="1578"/>
                  </a:lnTo>
                  <a:lnTo>
                    <a:pt x="383" y="1417"/>
                  </a:lnTo>
                  <a:lnTo>
                    <a:pt x="421" y="1263"/>
                  </a:lnTo>
                  <a:lnTo>
                    <a:pt x="440" y="1114"/>
                  </a:lnTo>
                  <a:lnTo>
                    <a:pt x="444" y="9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99" name="Freeform 79"/>
            <p:cNvSpPr>
              <a:spLocks noEditPoints="1"/>
            </p:cNvSpPr>
            <p:nvPr/>
          </p:nvSpPr>
          <p:spPr bwMode="auto">
            <a:xfrm>
              <a:off x="8729" y="3843"/>
              <a:ext cx="203" cy="846"/>
            </a:xfrm>
            <a:custGeom>
              <a:avLst/>
              <a:gdLst/>
              <a:ahLst/>
              <a:cxnLst>
                <a:cxn ang="0">
                  <a:pos x="203" y="106"/>
                </a:cxn>
                <a:cxn ang="0">
                  <a:pos x="195" y="67"/>
                </a:cxn>
                <a:cxn ang="0">
                  <a:pos x="172" y="31"/>
                </a:cxn>
                <a:cxn ang="0">
                  <a:pos x="138" y="8"/>
                </a:cxn>
                <a:cxn ang="0">
                  <a:pos x="100" y="0"/>
                </a:cxn>
                <a:cxn ang="0">
                  <a:pos x="61" y="8"/>
                </a:cxn>
                <a:cxn ang="0">
                  <a:pos x="31" y="31"/>
                </a:cxn>
                <a:cxn ang="0">
                  <a:pos x="8" y="63"/>
                </a:cxn>
                <a:cxn ang="0">
                  <a:pos x="0" y="106"/>
                </a:cxn>
                <a:cxn ang="0">
                  <a:pos x="8" y="145"/>
                </a:cxn>
                <a:cxn ang="0">
                  <a:pos x="31" y="177"/>
                </a:cxn>
                <a:cxn ang="0">
                  <a:pos x="61" y="201"/>
                </a:cxn>
                <a:cxn ang="0">
                  <a:pos x="100" y="208"/>
                </a:cxn>
                <a:cxn ang="0">
                  <a:pos x="138" y="201"/>
                </a:cxn>
                <a:cxn ang="0">
                  <a:pos x="172" y="177"/>
                </a:cxn>
                <a:cxn ang="0">
                  <a:pos x="195" y="145"/>
                </a:cxn>
                <a:cxn ang="0">
                  <a:pos x="203" y="106"/>
                </a:cxn>
                <a:cxn ang="0">
                  <a:pos x="203" y="743"/>
                </a:cxn>
                <a:cxn ang="0">
                  <a:pos x="195" y="704"/>
                </a:cxn>
                <a:cxn ang="0">
                  <a:pos x="172" y="669"/>
                </a:cxn>
                <a:cxn ang="0">
                  <a:pos x="138" y="645"/>
                </a:cxn>
                <a:cxn ang="0">
                  <a:pos x="100" y="637"/>
                </a:cxn>
                <a:cxn ang="0">
                  <a:pos x="61" y="645"/>
                </a:cxn>
                <a:cxn ang="0">
                  <a:pos x="31" y="669"/>
                </a:cxn>
                <a:cxn ang="0">
                  <a:pos x="8" y="700"/>
                </a:cxn>
                <a:cxn ang="0">
                  <a:pos x="0" y="743"/>
                </a:cxn>
                <a:cxn ang="0">
                  <a:pos x="8" y="783"/>
                </a:cxn>
                <a:cxn ang="0">
                  <a:pos x="31" y="814"/>
                </a:cxn>
                <a:cxn ang="0">
                  <a:pos x="61" y="838"/>
                </a:cxn>
                <a:cxn ang="0">
                  <a:pos x="100" y="846"/>
                </a:cxn>
                <a:cxn ang="0">
                  <a:pos x="138" y="838"/>
                </a:cxn>
                <a:cxn ang="0">
                  <a:pos x="172" y="814"/>
                </a:cxn>
                <a:cxn ang="0">
                  <a:pos x="195" y="783"/>
                </a:cxn>
                <a:cxn ang="0">
                  <a:pos x="203" y="743"/>
                </a:cxn>
              </a:cxnLst>
              <a:rect l="0" t="0" r="r" b="b"/>
              <a:pathLst>
                <a:path w="203" h="846">
                  <a:moveTo>
                    <a:pt x="203" y="106"/>
                  </a:moveTo>
                  <a:lnTo>
                    <a:pt x="195" y="67"/>
                  </a:lnTo>
                  <a:lnTo>
                    <a:pt x="172" y="31"/>
                  </a:lnTo>
                  <a:lnTo>
                    <a:pt x="138" y="8"/>
                  </a:lnTo>
                  <a:lnTo>
                    <a:pt x="100" y="0"/>
                  </a:lnTo>
                  <a:lnTo>
                    <a:pt x="61" y="8"/>
                  </a:lnTo>
                  <a:lnTo>
                    <a:pt x="31" y="31"/>
                  </a:lnTo>
                  <a:lnTo>
                    <a:pt x="8" y="63"/>
                  </a:lnTo>
                  <a:lnTo>
                    <a:pt x="0" y="106"/>
                  </a:lnTo>
                  <a:lnTo>
                    <a:pt x="8" y="145"/>
                  </a:lnTo>
                  <a:lnTo>
                    <a:pt x="31" y="177"/>
                  </a:lnTo>
                  <a:lnTo>
                    <a:pt x="61" y="201"/>
                  </a:lnTo>
                  <a:lnTo>
                    <a:pt x="100" y="208"/>
                  </a:lnTo>
                  <a:lnTo>
                    <a:pt x="138" y="201"/>
                  </a:lnTo>
                  <a:lnTo>
                    <a:pt x="172" y="177"/>
                  </a:lnTo>
                  <a:lnTo>
                    <a:pt x="195" y="145"/>
                  </a:lnTo>
                  <a:lnTo>
                    <a:pt x="203" y="106"/>
                  </a:lnTo>
                  <a:close/>
                  <a:moveTo>
                    <a:pt x="203" y="743"/>
                  </a:moveTo>
                  <a:lnTo>
                    <a:pt x="195" y="704"/>
                  </a:lnTo>
                  <a:lnTo>
                    <a:pt x="172" y="669"/>
                  </a:lnTo>
                  <a:lnTo>
                    <a:pt x="138" y="645"/>
                  </a:lnTo>
                  <a:lnTo>
                    <a:pt x="100" y="637"/>
                  </a:lnTo>
                  <a:lnTo>
                    <a:pt x="61" y="645"/>
                  </a:lnTo>
                  <a:lnTo>
                    <a:pt x="31" y="669"/>
                  </a:lnTo>
                  <a:lnTo>
                    <a:pt x="8" y="700"/>
                  </a:lnTo>
                  <a:lnTo>
                    <a:pt x="0" y="743"/>
                  </a:lnTo>
                  <a:lnTo>
                    <a:pt x="8" y="783"/>
                  </a:lnTo>
                  <a:lnTo>
                    <a:pt x="31" y="814"/>
                  </a:lnTo>
                  <a:lnTo>
                    <a:pt x="61" y="838"/>
                  </a:lnTo>
                  <a:lnTo>
                    <a:pt x="100" y="846"/>
                  </a:lnTo>
                  <a:lnTo>
                    <a:pt x="138" y="838"/>
                  </a:lnTo>
                  <a:lnTo>
                    <a:pt x="172" y="814"/>
                  </a:lnTo>
                  <a:lnTo>
                    <a:pt x="195" y="783"/>
                  </a:lnTo>
                  <a:lnTo>
                    <a:pt x="203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00" name="Freeform 80"/>
            <p:cNvSpPr>
              <a:spLocks noEditPoints="1"/>
            </p:cNvSpPr>
            <p:nvPr/>
          </p:nvSpPr>
          <p:spPr bwMode="auto">
            <a:xfrm>
              <a:off x="9651" y="3347"/>
              <a:ext cx="1307" cy="1342"/>
            </a:xfrm>
            <a:custGeom>
              <a:avLst/>
              <a:gdLst/>
              <a:ahLst/>
              <a:cxnLst>
                <a:cxn ang="0">
                  <a:pos x="558" y="748"/>
                </a:cxn>
                <a:cxn ang="0">
                  <a:pos x="692" y="952"/>
                </a:cxn>
                <a:cxn ang="0">
                  <a:pos x="852" y="1212"/>
                </a:cxn>
                <a:cxn ang="0">
                  <a:pos x="933" y="1334"/>
                </a:cxn>
                <a:cxn ang="0">
                  <a:pos x="1288" y="1338"/>
                </a:cxn>
                <a:cxn ang="0">
                  <a:pos x="1307" y="1295"/>
                </a:cxn>
                <a:cxn ang="0">
                  <a:pos x="1242" y="1259"/>
                </a:cxn>
                <a:cxn ang="0">
                  <a:pos x="1128" y="1145"/>
                </a:cxn>
                <a:cxn ang="0">
                  <a:pos x="1059" y="1051"/>
                </a:cxn>
                <a:cxn ang="0">
                  <a:pos x="975" y="929"/>
                </a:cxn>
                <a:cxn ang="0">
                  <a:pos x="833" y="704"/>
                </a:cxn>
                <a:cxn ang="0">
                  <a:pos x="1013" y="645"/>
                </a:cxn>
                <a:cxn ang="0">
                  <a:pos x="1139" y="512"/>
                </a:cxn>
                <a:cxn ang="0">
                  <a:pos x="1158" y="291"/>
                </a:cxn>
                <a:cxn ang="0">
                  <a:pos x="1055" y="118"/>
                </a:cxn>
                <a:cxn ang="0">
                  <a:pos x="872" y="28"/>
                </a:cxn>
                <a:cxn ang="0">
                  <a:pos x="661" y="0"/>
                </a:cxn>
                <a:cxn ang="0">
                  <a:pos x="4" y="16"/>
                </a:cxn>
                <a:cxn ang="0">
                  <a:pos x="11" y="59"/>
                </a:cxn>
                <a:cxn ang="0">
                  <a:pos x="103" y="71"/>
                </a:cxn>
                <a:cxn ang="0">
                  <a:pos x="168" y="130"/>
                </a:cxn>
                <a:cxn ang="0">
                  <a:pos x="141" y="1263"/>
                </a:cxn>
                <a:cxn ang="0">
                  <a:pos x="27" y="1275"/>
                </a:cxn>
                <a:cxn ang="0">
                  <a:pos x="0" y="1306"/>
                </a:cxn>
                <a:cxn ang="0">
                  <a:pos x="38" y="1342"/>
                </a:cxn>
                <a:cxn ang="0">
                  <a:pos x="646" y="1326"/>
                </a:cxn>
                <a:cxn ang="0">
                  <a:pos x="638" y="1283"/>
                </a:cxn>
                <a:cxn ang="0">
                  <a:pos x="543" y="1271"/>
                </a:cxn>
                <a:cxn ang="0">
                  <a:pos x="482" y="1212"/>
                </a:cxn>
                <a:cxn ang="0">
                  <a:pos x="849" y="630"/>
                </a:cxn>
                <a:cxn ang="0">
                  <a:pos x="906" y="437"/>
                </a:cxn>
                <a:cxn ang="0">
                  <a:pos x="895" y="225"/>
                </a:cxn>
                <a:cxn ang="0">
                  <a:pos x="868" y="99"/>
                </a:cxn>
                <a:cxn ang="0">
                  <a:pos x="998" y="162"/>
                </a:cxn>
                <a:cxn ang="0">
                  <a:pos x="1093" y="299"/>
                </a:cxn>
                <a:cxn ang="0">
                  <a:pos x="1086" y="468"/>
                </a:cxn>
                <a:cxn ang="0">
                  <a:pos x="982" y="582"/>
                </a:cxn>
                <a:cxn ang="0">
                  <a:pos x="478" y="173"/>
                </a:cxn>
                <a:cxn ang="0">
                  <a:pos x="493" y="106"/>
                </a:cxn>
                <a:cxn ang="0">
                  <a:pos x="596" y="67"/>
                </a:cxn>
                <a:cxn ang="0">
                  <a:pos x="761" y="114"/>
                </a:cxn>
                <a:cxn ang="0">
                  <a:pos x="833" y="280"/>
                </a:cxn>
                <a:cxn ang="0">
                  <a:pos x="826" y="520"/>
                </a:cxn>
                <a:cxn ang="0">
                  <a:pos x="726" y="634"/>
                </a:cxn>
                <a:cxn ang="0">
                  <a:pos x="478" y="657"/>
                </a:cxn>
                <a:cxn ang="0">
                  <a:pos x="233" y="1236"/>
                </a:cxn>
                <a:cxn ang="0">
                  <a:pos x="233" y="106"/>
                </a:cxn>
                <a:cxn ang="0">
                  <a:pos x="420" y="103"/>
                </a:cxn>
                <a:cxn ang="0">
                  <a:pos x="417" y="1236"/>
                </a:cxn>
                <a:cxn ang="0">
                  <a:pos x="627" y="728"/>
                </a:cxn>
                <a:cxn ang="0">
                  <a:pos x="761" y="716"/>
                </a:cxn>
                <a:cxn ang="0">
                  <a:pos x="868" y="885"/>
                </a:cxn>
                <a:cxn ang="0">
                  <a:pos x="1005" y="1090"/>
                </a:cxn>
                <a:cxn ang="0">
                  <a:pos x="1155" y="1275"/>
                </a:cxn>
              </a:cxnLst>
              <a:rect l="0" t="0" r="r" b="b"/>
              <a:pathLst>
                <a:path w="1307" h="1342">
                  <a:moveTo>
                    <a:pt x="478" y="728"/>
                  </a:moveTo>
                  <a:lnTo>
                    <a:pt x="547" y="728"/>
                  </a:lnTo>
                  <a:lnTo>
                    <a:pt x="558" y="748"/>
                  </a:lnTo>
                  <a:lnTo>
                    <a:pt x="612" y="830"/>
                  </a:lnTo>
                  <a:lnTo>
                    <a:pt x="650" y="885"/>
                  </a:lnTo>
                  <a:lnTo>
                    <a:pt x="692" y="952"/>
                  </a:lnTo>
                  <a:lnTo>
                    <a:pt x="784" y="1102"/>
                  </a:lnTo>
                  <a:lnTo>
                    <a:pt x="833" y="1180"/>
                  </a:lnTo>
                  <a:lnTo>
                    <a:pt x="852" y="1212"/>
                  </a:lnTo>
                  <a:lnTo>
                    <a:pt x="898" y="1291"/>
                  </a:lnTo>
                  <a:lnTo>
                    <a:pt x="921" y="1318"/>
                  </a:lnTo>
                  <a:lnTo>
                    <a:pt x="933" y="1334"/>
                  </a:lnTo>
                  <a:lnTo>
                    <a:pt x="948" y="1342"/>
                  </a:lnTo>
                  <a:lnTo>
                    <a:pt x="1269" y="1342"/>
                  </a:lnTo>
                  <a:lnTo>
                    <a:pt x="1288" y="1338"/>
                  </a:lnTo>
                  <a:lnTo>
                    <a:pt x="1304" y="1326"/>
                  </a:lnTo>
                  <a:lnTo>
                    <a:pt x="1307" y="1306"/>
                  </a:lnTo>
                  <a:lnTo>
                    <a:pt x="1307" y="1295"/>
                  </a:lnTo>
                  <a:lnTo>
                    <a:pt x="1292" y="1279"/>
                  </a:lnTo>
                  <a:lnTo>
                    <a:pt x="1281" y="1275"/>
                  </a:lnTo>
                  <a:lnTo>
                    <a:pt x="1242" y="1259"/>
                  </a:lnTo>
                  <a:lnTo>
                    <a:pt x="1204" y="1228"/>
                  </a:lnTo>
                  <a:lnTo>
                    <a:pt x="1166" y="1188"/>
                  </a:lnTo>
                  <a:lnTo>
                    <a:pt x="1128" y="1145"/>
                  </a:lnTo>
                  <a:lnTo>
                    <a:pt x="1097" y="1102"/>
                  </a:lnTo>
                  <a:lnTo>
                    <a:pt x="1070" y="1066"/>
                  </a:lnTo>
                  <a:lnTo>
                    <a:pt x="1059" y="1051"/>
                  </a:lnTo>
                  <a:lnTo>
                    <a:pt x="1040" y="1023"/>
                  </a:lnTo>
                  <a:lnTo>
                    <a:pt x="1013" y="984"/>
                  </a:lnTo>
                  <a:lnTo>
                    <a:pt x="975" y="929"/>
                  </a:lnTo>
                  <a:lnTo>
                    <a:pt x="933" y="866"/>
                  </a:lnTo>
                  <a:lnTo>
                    <a:pt x="887" y="791"/>
                  </a:lnTo>
                  <a:lnTo>
                    <a:pt x="833" y="704"/>
                  </a:lnTo>
                  <a:lnTo>
                    <a:pt x="898" y="689"/>
                  </a:lnTo>
                  <a:lnTo>
                    <a:pt x="956" y="673"/>
                  </a:lnTo>
                  <a:lnTo>
                    <a:pt x="1013" y="645"/>
                  </a:lnTo>
                  <a:lnTo>
                    <a:pt x="1063" y="610"/>
                  </a:lnTo>
                  <a:lnTo>
                    <a:pt x="1105" y="567"/>
                  </a:lnTo>
                  <a:lnTo>
                    <a:pt x="1139" y="512"/>
                  </a:lnTo>
                  <a:lnTo>
                    <a:pt x="1158" y="445"/>
                  </a:lnTo>
                  <a:lnTo>
                    <a:pt x="1166" y="366"/>
                  </a:lnTo>
                  <a:lnTo>
                    <a:pt x="1158" y="291"/>
                  </a:lnTo>
                  <a:lnTo>
                    <a:pt x="1135" y="225"/>
                  </a:lnTo>
                  <a:lnTo>
                    <a:pt x="1101" y="165"/>
                  </a:lnTo>
                  <a:lnTo>
                    <a:pt x="1055" y="118"/>
                  </a:lnTo>
                  <a:lnTo>
                    <a:pt x="998" y="79"/>
                  </a:lnTo>
                  <a:lnTo>
                    <a:pt x="937" y="51"/>
                  </a:lnTo>
                  <a:lnTo>
                    <a:pt x="872" y="28"/>
                  </a:lnTo>
                  <a:lnTo>
                    <a:pt x="803" y="12"/>
                  </a:lnTo>
                  <a:lnTo>
                    <a:pt x="730" y="4"/>
                  </a:lnTo>
                  <a:lnTo>
                    <a:pt x="661" y="0"/>
                  </a:lnTo>
                  <a:lnTo>
                    <a:pt x="42" y="0"/>
                  </a:lnTo>
                  <a:lnTo>
                    <a:pt x="19" y="4"/>
                  </a:lnTo>
                  <a:lnTo>
                    <a:pt x="4" y="16"/>
                  </a:lnTo>
                  <a:lnTo>
                    <a:pt x="0" y="36"/>
                  </a:lnTo>
                  <a:lnTo>
                    <a:pt x="0" y="47"/>
                  </a:lnTo>
                  <a:lnTo>
                    <a:pt x="11" y="59"/>
                  </a:lnTo>
                  <a:lnTo>
                    <a:pt x="27" y="67"/>
                  </a:lnTo>
                  <a:lnTo>
                    <a:pt x="49" y="67"/>
                  </a:lnTo>
                  <a:lnTo>
                    <a:pt x="103" y="71"/>
                  </a:lnTo>
                  <a:lnTo>
                    <a:pt x="137" y="79"/>
                  </a:lnTo>
                  <a:lnTo>
                    <a:pt x="160" y="99"/>
                  </a:lnTo>
                  <a:lnTo>
                    <a:pt x="168" y="130"/>
                  </a:lnTo>
                  <a:lnTo>
                    <a:pt x="168" y="1212"/>
                  </a:lnTo>
                  <a:lnTo>
                    <a:pt x="160" y="1243"/>
                  </a:lnTo>
                  <a:lnTo>
                    <a:pt x="141" y="1263"/>
                  </a:lnTo>
                  <a:lnTo>
                    <a:pt x="107" y="1271"/>
                  </a:lnTo>
                  <a:lnTo>
                    <a:pt x="49" y="1275"/>
                  </a:lnTo>
                  <a:lnTo>
                    <a:pt x="27" y="1275"/>
                  </a:lnTo>
                  <a:lnTo>
                    <a:pt x="11" y="1283"/>
                  </a:lnTo>
                  <a:lnTo>
                    <a:pt x="0" y="1295"/>
                  </a:lnTo>
                  <a:lnTo>
                    <a:pt x="0" y="1306"/>
                  </a:lnTo>
                  <a:lnTo>
                    <a:pt x="4" y="1326"/>
                  </a:lnTo>
                  <a:lnTo>
                    <a:pt x="19" y="1338"/>
                  </a:lnTo>
                  <a:lnTo>
                    <a:pt x="38" y="1342"/>
                  </a:lnTo>
                  <a:lnTo>
                    <a:pt x="612" y="1342"/>
                  </a:lnTo>
                  <a:lnTo>
                    <a:pt x="631" y="1338"/>
                  </a:lnTo>
                  <a:lnTo>
                    <a:pt x="646" y="1326"/>
                  </a:lnTo>
                  <a:lnTo>
                    <a:pt x="650" y="1306"/>
                  </a:lnTo>
                  <a:lnTo>
                    <a:pt x="650" y="1295"/>
                  </a:lnTo>
                  <a:lnTo>
                    <a:pt x="638" y="1283"/>
                  </a:lnTo>
                  <a:lnTo>
                    <a:pt x="623" y="1275"/>
                  </a:lnTo>
                  <a:lnTo>
                    <a:pt x="596" y="1275"/>
                  </a:lnTo>
                  <a:lnTo>
                    <a:pt x="543" y="1271"/>
                  </a:lnTo>
                  <a:lnTo>
                    <a:pt x="508" y="1263"/>
                  </a:lnTo>
                  <a:lnTo>
                    <a:pt x="489" y="1243"/>
                  </a:lnTo>
                  <a:lnTo>
                    <a:pt x="482" y="1212"/>
                  </a:lnTo>
                  <a:lnTo>
                    <a:pt x="478" y="1161"/>
                  </a:lnTo>
                  <a:lnTo>
                    <a:pt x="478" y="728"/>
                  </a:lnTo>
                  <a:close/>
                  <a:moveTo>
                    <a:pt x="849" y="630"/>
                  </a:moveTo>
                  <a:lnTo>
                    <a:pt x="879" y="571"/>
                  </a:lnTo>
                  <a:lnTo>
                    <a:pt x="898" y="504"/>
                  </a:lnTo>
                  <a:lnTo>
                    <a:pt x="906" y="437"/>
                  </a:lnTo>
                  <a:lnTo>
                    <a:pt x="906" y="366"/>
                  </a:lnTo>
                  <a:lnTo>
                    <a:pt x="902" y="295"/>
                  </a:lnTo>
                  <a:lnTo>
                    <a:pt x="895" y="225"/>
                  </a:lnTo>
                  <a:lnTo>
                    <a:pt x="872" y="154"/>
                  </a:lnTo>
                  <a:lnTo>
                    <a:pt x="833" y="91"/>
                  </a:lnTo>
                  <a:lnTo>
                    <a:pt x="868" y="99"/>
                  </a:lnTo>
                  <a:lnTo>
                    <a:pt x="910" y="114"/>
                  </a:lnTo>
                  <a:lnTo>
                    <a:pt x="952" y="134"/>
                  </a:lnTo>
                  <a:lnTo>
                    <a:pt x="998" y="162"/>
                  </a:lnTo>
                  <a:lnTo>
                    <a:pt x="1036" y="197"/>
                  </a:lnTo>
                  <a:lnTo>
                    <a:pt x="1070" y="240"/>
                  </a:lnTo>
                  <a:lnTo>
                    <a:pt x="1093" y="299"/>
                  </a:lnTo>
                  <a:lnTo>
                    <a:pt x="1101" y="366"/>
                  </a:lnTo>
                  <a:lnTo>
                    <a:pt x="1097" y="417"/>
                  </a:lnTo>
                  <a:lnTo>
                    <a:pt x="1086" y="468"/>
                  </a:lnTo>
                  <a:lnTo>
                    <a:pt x="1063" y="512"/>
                  </a:lnTo>
                  <a:lnTo>
                    <a:pt x="1028" y="551"/>
                  </a:lnTo>
                  <a:lnTo>
                    <a:pt x="982" y="582"/>
                  </a:lnTo>
                  <a:lnTo>
                    <a:pt x="921" y="610"/>
                  </a:lnTo>
                  <a:lnTo>
                    <a:pt x="849" y="630"/>
                  </a:lnTo>
                  <a:close/>
                  <a:moveTo>
                    <a:pt x="478" y="173"/>
                  </a:moveTo>
                  <a:lnTo>
                    <a:pt x="478" y="150"/>
                  </a:lnTo>
                  <a:lnTo>
                    <a:pt x="482" y="126"/>
                  </a:lnTo>
                  <a:lnTo>
                    <a:pt x="493" y="106"/>
                  </a:lnTo>
                  <a:lnTo>
                    <a:pt x="516" y="87"/>
                  </a:lnTo>
                  <a:lnTo>
                    <a:pt x="547" y="71"/>
                  </a:lnTo>
                  <a:lnTo>
                    <a:pt x="596" y="67"/>
                  </a:lnTo>
                  <a:lnTo>
                    <a:pt x="661" y="71"/>
                  </a:lnTo>
                  <a:lnTo>
                    <a:pt x="715" y="87"/>
                  </a:lnTo>
                  <a:lnTo>
                    <a:pt x="761" y="114"/>
                  </a:lnTo>
                  <a:lnTo>
                    <a:pt x="795" y="154"/>
                  </a:lnTo>
                  <a:lnTo>
                    <a:pt x="822" y="209"/>
                  </a:lnTo>
                  <a:lnTo>
                    <a:pt x="833" y="280"/>
                  </a:lnTo>
                  <a:lnTo>
                    <a:pt x="841" y="366"/>
                  </a:lnTo>
                  <a:lnTo>
                    <a:pt x="837" y="453"/>
                  </a:lnTo>
                  <a:lnTo>
                    <a:pt x="826" y="520"/>
                  </a:lnTo>
                  <a:lnTo>
                    <a:pt x="807" y="571"/>
                  </a:lnTo>
                  <a:lnTo>
                    <a:pt x="772" y="606"/>
                  </a:lnTo>
                  <a:lnTo>
                    <a:pt x="726" y="634"/>
                  </a:lnTo>
                  <a:lnTo>
                    <a:pt x="661" y="649"/>
                  </a:lnTo>
                  <a:lnTo>
                    <a:pt x="581" y="657"/>
                  </a:lnTo>
                  <a:lnTo>
                    <a:pt x="478" y="657"/>
                  </a:lnTo>
                  <a:lnTo>
                    <a:pt x="478" y="173"/>
                  </a:lnTo>
                  <a:close/>
                  <a:moveTo>
                    <a:pt x="222" y="1275"/>
                  </a:moveTo>
                  <a:lnTo>
                    <a:pt x="233" y="1236"/>
                  </a:lnTo>
                  <a:lnTo>
                    <a:pt x="237" y="1192"/>
                  </a:lnTo>
                  <a:lnTo>
                    <a:pt x="237" y="146"/>
                  </a:lnTo>
                  <a:lnTo>
                    <a:pt x="233" y="106"/>
                  </a:lnTo>
                  <a:lnTo>
                    <a:pt x="222" y="67"/>
                  </a:lnTo>
                  <a:lnTo>
                    <a:pt x="439" y="67"/>
                  </a:lnTo>
                  <a:lnTo>
                    <a:pt x="420" y="103"/>
                  </a:lnTo>
                  <a:lnTo>
                    <a:pt x="413" y="134"/>
                  </a:lnTo>
                  <a:lnTo>
                    <a:pt x="413" y="1192"/>
                  </a:lnTo>
                  <a:lnTo>
                    <a:pt x="417" y="1236"/>
                  </a:lnTo>
                  <a:lnTo>
                    <a:pt x="428" y="1275"/>
                  </a:lnTo>
                  <a:lnTo>
                    <a:pt x="222" y="1275"/>
                  </a:lnTo>
                  <a:close/>
                  <a:moveTo>
                    <a:pt x="627" y="728"/>
                  </a:moveTo>
                  <a:lnTo>
                    <a:pt x="638" y="724"/>
                  </a:lnTo>
                  <a:lnTo>
                    <a:pt x="661" y="724"/>
                  </a:lnTo>
                  <a:lnTo>
                    <a:pt x="761" y="716"/>
                  </a:lnTo>
                  <a:lnTo>
                    <a:pt x="799" y="775"/>
                  </a:lnTo>
                  <a:lnTo>
                    <a:pt x="830" y="826"/>
                  </a:lnTo>
                  <a:lnTo>
                    <a:pt x="868" y="885"/>
                  </a:lnTo>
                  <a:lnTo>
                    <a:pt x="910" y="952"/>
                  </a:lnTo>
                  <a:lnTo>
                    <a:pt x="956" y="1019"/>
                  </a:lnTo>
                  <a:lnTo>
                    <a:pt x="1005" y="1090"/>
                  </a:lnTo>
                  <a:lnTo>
                    <a:pt x="1055" y="1157"/>
                  </a:lnTo>
                  <a:lnTo>
                    <a:pt x="1105" y="1220"/>
                  </a:lnTo>
                  <a:lnTo>
                    <a:pt x="1155" y="1275"/>
                  </a:lnTo>
                  <a:lnTo>
                    <a:pt x="971" y="1275"/>
                  </a:lnTo>
                  <a:lnTo>
                    <a:pt x="627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01" name="Freeform 81"/>
            <p:cNvSpPr>
              <a:spLocks noEditPoints="1"/>
            </p:cNvSpPr>
            <p:nvPr/>
          </p:nvSpPr>
          <p:spPr bwMode="auto">
            <a:xfrm>
              <a:off x="11062" y="3029"/>
              <a:ext cx="684" cy="963"/>
            </a:xfrm>
            <a:custGeom>
              <a:avLst/>
              <a:gdLst/>
              <a:ahLst/>
              <a:cxnLst>
                <a:cxn ang="0">
                  <a:pos x="680" y="35"/>
                </a:cxn>
                <a:cxn ang="0">
                  <a:pos x="684" y="7"/>
                </a:cxn>
                <a:cxn ang="0">
                  <a:pos x="673" y="0"/>
                </a:cxn>
                <a:cxn ang="0">
                  <a:pos x="604" y="4"/>
                </a:cxn>
                <a:cxn ang="0">
                  <a:pos x="524" y="11"/>
                </a:cxn>
                <a:cxn ang="0">
                  <a:pos x="474" y="19"/>
                </a:cxn>
                <a:cxn ang="0">
                  <a:pos x="466" y="31"/>
                </a:cxn>
                <a:cxn ang="0">
                  <a:pos x="470" y="59"/>
                </a:cxn>
                <a:cxn ang="0">
                  <a:pos x="501" y="63"/>
                </a:cxn>
                <a:cxn ang="0">
                  <a:pos x="554" y="70"/>
                </a:cxn>
                <a:cxn ang="0">
                  <a:pos x="562" y="98"/>
                </a:cxn>
                <a:cxn ang="0">
                  <a:pos x="459" y="397"/>
                </a:cxn>
                <a:cxn ang="0">
                  <a:pos x="390" y="354"/>
                </a:cxn>
                <a:cxn ang="0">
                  <a:pos x="271" y="358"/>
                </a:cxn>
                <a:cxn ang="0">
                  <a:pos x="137" y="436"/>
                </a:cxn>
                <a:cxn ang="0">
                  <a:pos x="38" y="574"/>
                </a:cxn>
                <a:cxn ang="0">
                  <a:pos x="0" y="739"/>
                </a:cxn>
                <a:cxn ang="0">
                  <a:pos x="38" y="877"/>
                </a:cxn>
                <a:cxn ang="0">
                  <a:pos x="137" y="956"/>
                </a:cxn>
                <a:cxn ang="0">
                  <a:pos x="256" y="956"/>
                </a:cxn>
                <a:cxn ang="0">
                  <a:pos x="348" y="908"/>
                </a:cxn>
                <a:cxn ang="0">
                  <a:pos x="413" y="912"/>
                </a:cxn>
                <a:cxn ang="0">
                  <a:pos x="474" y="956"/>
                </a:cxn>
                <a:cxn ang="0">
                  <a:pos x="527" y="963"/>
                </a:cxn>
                <a:cxn ang="0">
                  <a:pos x="589" y="944"/>
                </a:cxn>
                <a:cxn ang="0">
                  <a:pos x="634" y="893"/>
                </a:cxn>
                <a:cxn ang="0">
                  <a:pos x="673" y="790"/>
                </a:cxn>
                <a:cxn ang="0">
                  <a:pos x="680" y="747"/>
                </a:cxn>
                <a:cxn ang="0">
                  <a:pos x="646" y="739"/>
                </a:cxn>
                <a:cxn ang="0">
                  <a:pos x="638" y="751"/>
                </a:cxn>
                <a:cxn ang="0">
                  <a:pos x="631" y="779"/>
                </a:cxn>
                <a:cxn ang="0">
                  <a:pos x="604" y="861"/>
                </a:cxn>
                <a:cxn ang="0">
                  <a:pos x="562" y="916"/>
                </a:cxn>
                <a:cxn ang="0">
                  <a:pos x="512" y="920"/>
                </a:cxn>
                <a:cxn ang="0">
                  <a:pos x="489" y="885"/>
                </a:cxn>
                <a:cxn ang="0">
                  <a:pos x="493" y="818"/>
                </a:cxn>
                <a:cxn ang="0">
                  <a:pos x="680" y="39"/>
                </a:cxn>
                <a:cxn ang="0">
                  <a:pos x="382" y="814"/>
                </a:cxn>
                <a:cxn ang="0">
                  <a:pos x="329" y="873"/>
                </a:cxn>
                <a:cxn ang="0">
                  <a:pos x="283" y="904"/>
                </a:cxn>
                <a:cxn ang="0">
                  <a:pos x="206" y="928"/>
                </a:cxn>
                <a:cxn ang="0">
                  <a:pos x="149" y="908"/>
                </a:cxn>
                <a:cxn ang="0">
                  <a:pos x="114" y="845"/>
                </a:cxn>
                <a:cxn ang="0">
                  <a:pos x="114" y="743"/>
                </a:cxn>
                <a:cxn ang="0">
                  <a:pos x="141" y="617"/>
                </a:cxn>
                <a:cxn ang="0">
                  <a:pos x="179" y="515"/>
                </a:cxn>
                <a:cxn ang="0">
                  <a:pos x="252" y="421"/>
                </a:cxn>
                <a:cxn ang="0">
                  <a:pos x="317" y="389"/>
                </a:cxn>
                <a:cxn ang="0">
                  <a:pos x="386" y="393"/>
                </a:cxn>
                <a:cxn ang="0">
                  <a:pos x="439" y="440"/>
                </a:cxn>
                <a:cxn ang="0">
                  <a:pos x="462" y="491"/>
                </a:cxn>
                <a:cxn ang="0">
                  <a:pos x="459" y="523"/>
                </a:cxn>
              </a:cxnLst>
              <a:rect l="0" t="0" r="r" b="b"/>
              <a:pathLst>
                <a:path w="684" h="963">
                  <a:moveTo>
                    <a:pt x="680" y="39"/>
                  </a:moveTo>
                  <a:lnTo>
                    <a:pt x="680" y="35"/>
                  </a:lnTo>
                  <a:lnTo>
                    <a:pt x="684" y="27"/>
                  </a:lnTo>
                  <a:lnTo>
                    <a:pt x="684" y="7"/>
                  </a:lnTo>
                  <a:lnTo>
                    <a:pt x="680" y="4"/>
                  </a:lnTo>
                  <a:lnTo>
                    <a:pt x="673" y="0"/>
                  </a:lnTo>
                  <a:lnTo>
                    <a:pt x="638" y="0"/>
                  </a:lnTo>
                  <a:lnTo>
                    <a:pt x="604" y="4"/>
                  </a:lnTo>
                  <a:lnTo>
                    <a:pt x="562" y="7"/>
                  </a:lnTo>
                  <a:lnTo>
                    <a:pt x="524" y="11"/>
                  </a:lnTo>
                  <a:lnTo>
                    <a:pt x="489" y="11"/>
                  </a:lnTo>
                  <a:lnTo>
                    <a:pt x="474" y="19"/>
                  </a:lnTo>
                  <a:lnTo>
                    <a:pt x="470" y="23"/>
                  </a:lnTo>
                  <a:lnTo>
                    <a:pt x="466" y="31"/>
                  </a:lnTo>
                  <a:lnTo>
                    <a:pt x="466" y="55"/>
                  </a:lnTo>
                  <a:lnTo>
                    <a:pt x="470" y="59"/>
                  </a:lnTo>
                  <a:lnTo>
                    <a:pt x="478" y="63"/>
                  </a:lnTo>
                  <a:lnTo>
                    <a:pt x="501" y="63"/>
                  </a:lnTo>
                  <a:lnTo>
                    <a:pt x="535" y="67"/>
                  </a:lnTo>
                  <a:lnTo>
                    <a:pt x="554" y="70"/>
                  </a:lnTo>
                  <a:lnTo>
                    <a:pt x="562" y="78"/>
                  </a:lnTo>
                  <a:lnTo>
                    <a:pt x="562" y="98"/>
                  </a:lnTo>
                  <a:lnTo>
                    <a:pt x="482" y="428"/>
                  </a:lnTo>
                  <a:lnTo>
                    <a:pt x="459" y="397"/>
                  </a:lnTo>
                  <a:lnTo>
                    <a:pt x="428" y="369"/>
                  </a:lnTo>
                  <a:lnTo>
                    <a:pt x="390" y="354"/>
                  </a:lnTo>
                  <a:lnTo>
                    <a:pt x="344" y="346"/>
                  </a:lnTo>
                  <a:lnTo>
                    <a:pt x="271" y="358"/>
                  </a:lnTo>
                  <a:lnTo>
                    <a:pt x="202" y="389"/>
                  </a:lnTo>
                  <a:lnTo>
                    <a:pt x="137" y="436"/>
                  </a:lnTo>
                  <a:lnTo>
                    <a:pt x="84" y="499"/>
                  </a:lnTo>
                  <a:lnTo>
                    <a:pt x="38" y="574"/>
                  </a:lnTo>
                  <a:lnTo>
                    <a:pt x="11" y="653"/>
                  </a:lnTo>
                  <a:lnTo>
                    <a:pt x="0" y="739"/>
                  </a:lnTo>
                  <a:lnTo>
                    <a:pt x="11" y="814"/>
                  </a:lnTo>
                  <a:lnTo>
                    <a:pt x="38" y="877"/>
                  </a:lnTo>
                  <a:lnTo>
                    <a:pt x="80" y="924"/>
                  </a:lnTo>
                  <a:lnTo>
                    <a:pt x="137" y="956"/>
                  </a:lnTo>
                  <a:lnTo>
                    <a:pt x="202" y="963"/>
                  </a:lnTo>
                  <a:lnTo>
                    <a:pt x="256" y="956"/>
                  </a:lnTo>
                  <a:lnTo>
                    <a:pt x="306" y="936"/>
                  </a:lnTo>
                  <a:lnTo>
                    <a:pt x="348" y="908"/>
                  </a:lnTo>
                  <a:lnTo>
                    <a:pt x="390" y="869"/>
                  </a:lnTo>
                  <a:lnTo>
                    <a:pt x="413" y="912"/>
                  </a:lnTo>
                  <a:lnTo>
                    <a:pt x="439" y="940"/>
                  </a:lnTo>
                  <a:lnTo>
                    <a:pt x="474" y="956"/>
                  </a:lnTo>
                  <a:lnTo>
                    <a:pt x="504" y="963"/>
                  </a:lnTo>
                  <a:lnTo>
                    <a:pt x="527" y="963"/>
                  </a:lnTo>
                  <a:lnTo>
                    <a:pt x="562" y="959"/>
                  </a:lnTo>
                  <a:lnTo>
                    <a:pt x="589" y="944"/>
                  </a:lnTo>
                  <a:lnTo>
                    <a:pt x="615" y="920"/>
                  </a:lnTo>
                  <a:lnTo>
                    <a:pt x="634" y="893"/>
                  </a:lnTo>
                  <a:lnTo>
                    <a:pt x="665" y="822"/>
                  </a:lnTo>
                  <a:lnTo>
                    <a:pt x="673" y="790"/>
                  </a:lnTo>
                  <a:lnTo>
                    <a:pt x="680" y="767"/>
                  </a:lnTo>
                  <a:lnTo>
                    <a:pt x="680" y="747"/>
                  </a:lnTo>
                  <a:lnTo>
                    <a:pt x="673" y="739"/>
                  </a:lnTo>
                  <a:lnTo>
                    <a:pt x="646" y="739"/>
                  </a:lnTo>
                  <a:lnTo>
                    <a:pt x="642" y="747"/>
                  </a:lnTo>
                  <a:lnTo>
                    <a:pt x="638" y="751"/>
                  </a:lnTo>
                  <a:lnTo>
                    <a:pt x="634" y="763"/>
                  </a:lnTo>
                  <a:lnTo>
                    <a:pt x="631" y="779"/>
                  </a:lnTo>
                  <a:lnTo>
                    <a:pt x="619" y="822"/>
                  </a:lnTo>
                  <a:lnTo>
                    <a:pt x="604" y="861"/>
                  </a:lnTo>
                  <a:lnTo>
                    <a:pt x="585" y="893"/>
                  </a:lnTo>
                  <a:lnTo>
                    <a:pt x="562" y="916"/>
                  </a:lnTo>
                  <a:lnTo>
                    <a:pt x="531" y="928"/>
                  </a:lnTo>
                  <a:lnTo>
                    <a:pt x="512" y="920"/>
                  </a:lnTo>
                  <a:lnTo>
                    <a:pt x="497" y="908"/>
                  </a:lnTo>
                  <a:lnTo>
                    <a:pt x="489" y="885"/>
                  </a:lnTo>
                  <a:lnTo>
                    <a:pt x="489" y="830"/>
                  </a:lnTo>
                  <a:lnTo>
                    <a:pt x="493" y="818"/>
                  </a:lnTo>
                  <a:lnTo>
                    <a:pt x="497" y="802"/>
                  </a:lnTo>
                  <a:lnTo>
                    <a:pt x="680" y="39"/>
                  </a:lnTo>
                  <a:close/>
                  <a:moveTo>
                    <a:pt x="397" y="779"/>
                  </a:moveTo>
                  <a:lnTo>
                    <a:pt x="382" y="814"/>
                  </a:lnTo>
                  <a:lnTo>
                    <a:pt x="359" y="845"/>
                  </a:lnTo>
                  <a:lnTo>
                    <a:pt x="329" y="873"/>
                  </a:lnTo>
                  <a:lnTo>
                    <a:pt x="313" y="885"/>
                  </a:lnTo>
                  <a:lnTo>
                    <a:pt x="283" y="904"/>
                  </a:lnTo>
                  <a:lnTo>
                    <a:pt x="248" y="920"/>
                  </a:lnTo>
                  <a:lnTo>
                    <a:pt x="206" y="928"/>
                  </a:lnTo>
                  <a:lnTo>
                    <a:pt x="176" y="924"/>
                  </a:lnTo>
                  <a:lnTo>
                    <a:pt x="149" y="908"/>
                  </a:lnTo>
                  <a:lnTo>
                    <a:pt x="130" y="885"/>
                  </a:lnTo>
                  <a:lnTo>
                    <a:pt x="114" y="845"/>
                  </a:lnTo>
                  <a:lnTo>
                    <a:pt x="111" y="794"/>
                  </a:lnTo>
                  <a:lnTo>
                    <a:pt x="114" y="743"/>
                  </a:lnTo>
                  <a:lnTo>
                    <a:pt x="126" y="680"/>
                  </a:lnTo>
                  <a:lnTo>
                    <a:pt x="141" y="617"/>
                  </a:lnTo>
                  <a:lnTo>
                    <a:pt x="160" y="558"/>
                  </a:lnTo>
                  <a:lnTo>
                    <a:pt x="179" y="515"/>
                  </a:lnTo>
                  <a:lnTo>
                    <a:pt x="218" y="460"/>
                  </a:lnTo>
                  <a:lnTo>
                    <a:pt x="252" y="421"/>
                  </a:lnTo>
                  <a:lnTo>
                    <a:pt x="287" y="401"/>
                  </a:lnTo>
                  <a:lnTo>
                    <a:pt x="317" y="389"/>
                  </a:lnTo>
                  <a:lnTo>
                    <a:pt x="344" y="385"/>
                  </a:lnTo>
                  <a:lnTo>
                    <a:pt x="386" y="393"/>
                  </a:lnTo>
                  <a:lnTo>
                    <a:pt x="417" y="413"/>
                  </a:lnTo>
                  <a:lnTo>
                    <a:pt x="439" y="440"/>
                  </a:lnTo>
                  <a:lnTo>
                    <a:pt x="455" y="468"/>
                  </a:lnTo>
                  <a:lnTo>
                    <a:pt x="462" y="491"/>
                  </a:lnTo>
                  <a:lnTo>
                    <a:pt x="462" y="519"/>
                  </a:lnTo>
                  <a:lnTo>
                    <a:pt x="459" y="523"/>
                  </a:lnTo>
                  <a:lnTo>
                    <a:pt x="397" y="7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02" name="Freeform 82"/>
            <p:cNvSpPr>
              <a:spLocks/>
            </p:cNvSpPr>
            <p:nvPr/>
          </p:nvSpPr>
          <p:spPr bwMode="auto">
            <a:xfrm>
              <a:off x="12511" y="3835"/>
              <a:ext cx="130" cy="728"/>
            </a:xfrm>
            <a:custGeom>
              <a:avLst/>
              <a:gdLst/>
              <a:ahLst/>
              <a:cxnLst>
                <a:cxn ang="0">
                  <a:pos x="76" y="401"/>
                </a:cxn>
                <a:cxn ang="0">
                  <a:pos x="99" y="401"/>
                </a:cxn>
                <a:cxn ang="0">
                  <a:pos x="115" y="393"/>
                </a:cxn>
                <a:cxn ang="0">
                  <a:pos x="122" y="386"/>
                </a:cxn>
                <a:cxn ang="0">
                  <a:pos x="126" y="378"/>
                </a:cxn>
                <a:cxn ang="0">
                  <a:pos x="130" y="362"/>
                </a:cxn>
                <a:cxn ang="0">
                  <a:pos x="126" y="350"/>
                </a:cxn>
                <a:cxn ang="0">
                  <a:pos x="122" y="342"/>
                </a:cxn>
                <a:cxn ang="0">
                  <a:pos x="115" y="334"/>
                </a:cxn>
                <a:cxn ang="0">
                  <a:pos x="99" y="327"/>
                </a:cxn>
                <a:cxn ang="0">
                  <a:pos x="76" y="327"/>
                </a:cxn>
                <a:cxn ang="0">
                  <a:pos x="76" y="43"/>
                </a:cxn>
                <a:cxn ang="0">
                  <a:pos x="73" y="20"/>
                </a:cxn>
                <a:cxn ang="0">
                  <a:pos x="61" y="4"/>
                </a:cxn>
                <a:cxn ang="0">
                  <a:pos x="38" y="0"/>
                </a:cxn>
                <a:cxn ang="0">
                  <a:pos x="15" y="4"/>
                </a:cxn>
                <a:cxn ang="0">
                  <a:pos x="4" y="20"/>
                </a:cxn>
                <a:cxn ang="0">
                  <a:pos x="0" y="43"/>
                </a:cxn>
                <a:cxn ang="0">
                  <a:pos x="0" y="685"/>
                </a:cxn>
                <a:cxn ang="0">
                  <a:pos x="4" y="708"/>
                </a:cxn>
                <a:cxn ang="0">
                  <a:pos x="15" y="724"/>
                </a:cxn>
                <a:cxn ang="0">
                  <a:pos x="38" y="728"/>
                </a:cxn>
                <a:cxn ang="0">
                  <a:pos x="61" y="720"/>
                </a:cxn>
                <a:cxn ang="0">
                  <a:pos x="73" y="708"/>
                </a:cxn>
                <a:cxn ang="0">
                  <a:pos x="76" y="685"/>
                </a:cxn>
                <a:cxn ang="0">
                  <a:pos x="76" y="665"/>
                </a:cxn>
                <a:cxn ang="0">
                  <a:pos x="76" y="401"/>
                </a:cxn>
              </a:cxnLst>
              <a:rect l="0" t="0" r="r" b="b"/>
              <a:pathLst>
                <a:path w="130" h="728">
                  <a:moveTo>
                    <a:pt x="76" y="401"/>
                  </a:moveTo>
                  <a:lnTo>
                    <a:pt x="99" y="401"/>
                  </a:lnTo>
                  <a:lnTo>
                    <a:pt x="115" y="393"/>
                  </a:lnTo>
                  <a:lnTo>
                    <a:pt x="122" y="386"/>
                  </a:lnTo>
                  <a:lnTo>
                    <a:pt x="126" y="378"/>
                  </a:lnTo>
                  <a:lnTo>
                    <a:pt x="130" y="362"/>
                  </a:lnTo>
                  <a:lnTo>
                    <a:pt x="126" y="350"/>
                  </a:lnTo>
                  <a:lnTo>
                    <a:pt x="122" y="342"/>
                  </a:lnTo>
                  <a:lnTo>
                    <a:pt x="115" y="334"/>
                  </a:lnTo>
                  <a:lnTo>
                    <a:pt x="99" y="327"/>
                  </a:lnTo>
                  <a:lnTo>
                    <a:pt x="76" y="327"/>
                  </a:lnTo>
                  <a:lnTo>
                    <a:pt x="76" y="43"/>
                  </a:lnTo>
                  <a:lnTo>
                    <a:pt x="73" y="20"/>
                  </a:lnTo>
                  <a:lnTo>
                    <a:pt x="61" y="4"/>
                  </a:lnTo>
                  <a:lnTo>
                    <a:pt x="38" y="0"/>
                  </a:lnTo>
                  <a:lnTo>
                    <a:pt x="15" y="4"/>
                  </a:lnTo>
                  <a:lnTo>
                    <a:pt x="4" y="20"/>
                  </a:lnTo>
                  <a:lnTo>
                    <a:pt x="0" y="43"/>
                  </a:lnTo>
                  <a:lnTo>
                    <a:pt x="0" y="685"/>
                  </a:lnTo>
                  <a:lnTo>
                    <a:pt x="4" y="708"/>
                  </a:lnTo>
                  <a:lnTo>
                    <a:pt x="15" y="724"/>
                  </a:lnTo>
                  <a:lnTo>
                    <a:pt x="38" y="728"/>
                  </a:lnTo>
                  <a:lnTo>
                    <a:pt x="61" y="720"/>
                  </a:lnTo>
                  <a:lnTo>
                    <a:pt x="73" y="708"/>
                  </a:lnTo>
                  <a:lnTo>
                    <a:pt x="76" y="685"/>
                  </a:lnTo>
                  <a:lnTo>
                    <a:pt x="76" y="665"/>
                  </a:lnTo>
                  <a:lnTo>
                    <a:pt x="76" y="4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03" name="Freeform 83"/>
            <p:cNvSpPr>
              <a:spLocks/>
            </p:cNvSpPr>
            <p:nvPr/>
          </p:nvSpPr>
          <p:spPr bwMode="auto">
            <a:xfrm>
              <a:off x="12511" y="3851"/>
              <a:ext cx="1686" cy="696"/>
            </a:xfrm>
            <a:custGeom>
              <a:avLst/>
              <a:gdLst/>
              <a:ahLst/>
              <a:cxnLst>
                <a:cxn ang="0">
                  <a:pos x="1526" y="385"/>
                </a:cxn>
                <a:cxn ang="0">
                  <a:pos x="1468" y="436"/>
                </a:cxn>
                <a:cxn ang="0">
                  <a:pos x="1422" y="488"/>
                </a:cxn>
                <a:cxn ang="0">
                  <a:pos x="1384" y="539"/>
                </a:cxn>
                <a:cxn ang="0">
                  <a:pos x="1357" y="586"/>
                </a:cxn>
                <a:cxn ang="0">
                  <a:pos x="1338" y="629"/>
                </a:cxn>
                <a:cxn ang="0">
                  <a:pos x="1327" y="657"/>
                </a:cxn>
                <a:cxn ang="0">
                  <a:pos x="1323" y="672"/>
                </a:cxn>
                <a:cxn ang="0">
                  <a:pos x="1323" y="680"/>
                </a:cxn>
                <a:cxn ang="0">
                  <a:pos x="1327" y="688"/>
                </a:cxn>
                <a:cxn ang="0">
                  <a:pos x="1342" y="696"/>
                </a:cxn>
                <a:cxn ang="0">
                  <a:pos x="1361" y="696"/>
                </a:cxn>
                <a:cxn ang="0">
                  <a:pos x="1377" y="688"/>
                </a:cxn>
                <a:cxn ang="0">
                  <a:pos x="1377" y="680"/>
                </a:cxn>
                <a:cxn ang="0">
                  <a:pos x="1380" y="676"/>
                </a:cxn>
                <a:cxn ang="0">
                  <a:pos x="1422" y="590"/>
                </a:cxn>
                <a:cxn ang="0">
                  <a:pos x="1461" y="535"/>
                </a:cxn>
                <a:cxn ang="0">
                  <a:pos x="1510" y="480"/>
                </a:cxn>
                <a:cxn ang="0">
                  <a:pos x="1575" y="425"/>
                </a:cxn>
                <a:cxn ang="0">
                  <a:pos x="1659" y="374"/>
                </a:cxn>
                <a:cxn ang="0">
                  <a:pos x="1671" y="370"/>
                </a:cxn>
                <a:cxn ang="0">
                  <a:pos x="1679" y="366"/>
                </a:cxn>
                <a:cxn ang="0">
                  <a:pos x="1682" y="362"/>
                </a:cxn>
                <a:cxn ang="0">
                  <a:pos x="1686" y="354"/>
                </a:cxn>
                <a:cxn ang="0">
                  <a:pos x="1686" y="338"/>
                </a:cxn>
                <a:cxn ang="0">
                  <a:pos x="1675" y="326"/>
                </a:cxn>
                <a:cxn ang="0">
                  <a:pos x="1621" y="299"/>
                </a:cxn>
                <a:cxn ang="0">
                  <a:pos x="1572" y="267"/>
                </a:cxn>
                <a:cxn ang="0">
                  <a:pos x="1518" y="228"/>
                </a:cxn>
                <a:cxn ang="0">
                  <a:pos x="1468" y="173"/>
                </a:cxn>
                <a:cxn ang="0">
                  <a:pos x="1422" y="110"/>
                </a:cxn>
                <a:cxn ang="0">
                  <a:pos x="1384" y="27"/>
                </a:cxn>
                <a:cxn ang="0">
                  <a:pos x="1380" y="16"/>
                </a:cxn>
                <a:cxn ang="0">
                  <a:pos x="1369" y="4"/>
                </a:cxn>
                <a:cxn ang="0">
                  <a:pos x="1361" y="0"/>
                </a:cxn>
                <a:cxn ang="0">
                  <a:pos x="1342" y="0"/>
                </a:cxn>
                <a:cxn ang="0">
                  <a:pos x="1327" y="8"/>
                </a:cxn>
                <a:cxn ang="0">
                  <a:pos x="1323" y="12"/>
                </a:cxn>
                <a:cxn ang="0">
                  <a:pos x="1323" y="23"/>
                </a:cxn>
                <a:cxn ang="0">
                  <a:pos x="1327" y="39"/>
                </a:cxn>
                <a:cxn ang="0">
                  <a:pos x="1338" y="67"/>
                </a:cxn>
                <a:cxn ang="0">
                  <a:pos x="1357" y="106"/>
                </a:cxn>
                <a:cxn ang="0">
                  <a:pos x="1388" y="157"/>
                </a:cxn>
                <a:cxn ang="0">
                  <a:pos x="1422" y="208"/>
                </a:cxn>
                <a:cxn ang="0">
                  <a:pos x="1472" y="259"/>
                </a:cxn>
                <a:cxn ang="0">
                  <a:pos x="1526" y="311"/>
                </a:cxn>
                <a:cxn ang="0">
                  <a:pos x="38" y="311"/>
                </a:cxn>
                <a:cxn ang="0">
                  <a:pos x="19" y="315"/>
                </a:cxn>
                <a:cxn ang="0">
                  <a:pos x="4" y="326"/>
                </a:cxn>
                <a:cxn ang="0">
                  <a:pos x="0" y="346"/>
                </a:cxn>
                <a:cxn ang="0">
                  <a:pos x="4" y="370"/>
                </a:cxn>
                <a:cxn ang="0">
                  <a:pos x="19" y="381"/>
                </a:cxn>
                <a:cxn ang="0">
                  <a:pos x="42" y="385"/>
                </a:cxn>
                <a:cxn ang="0">
                  <a:pos x="61" y="385"/>
                </a:cxn>
                <a:cxn ang="0">
                  <a:pos x="1526" y="385"/>
                </a:cxn>
              </a:cxnLst>
              <a:rect l="0" t="0" r="r" b="b"/>
              <a:pathLst>
                <a:path w="1686" h="696">
                  <a:moveTo>
                    <a:pt x="1526" y="385"/>
                  </a:moveTo>
                  <a:lnTo>
                    <a:pt x="1468" y="436"/>
                  </a:lnTo>
                  <a:lnTo>
                    <a:pt x="1422" y="488"/>
                  </a:lnTo>
                  <a:lnTo>
                    <a:pt x="1384" y="539"/>
                  </a:lnTo>
                  <a:lnTo>
                    <a:pt x="1357" y="586"/>
                  </a:lnTo>
                  <a:lnTo>
                    <a:pt x="1338" y="629"/>
                  </a:lnTo>
                  <a:lnTo>
                    <a:pt x="1327" y="657"/>
                  </a:lnTo>
                  <a:lnTo>
                    <a:pt x="1323" y="672"/>
                  </a:lnTo>
                  <a:lnTo>
                    <a:pt x="1323" y="680"/>
                  </a:lnTo>
                  <a:lnTo>
                    <a:pt x="1327" y="688"/>
                  </a:lnTo>
                  <a:lnTo>
                    <a:pt x="1342" y="696"/>
                  </a:lnTo>
                  <a:lnTo>
                    <a:pt x="1361" y="696"/>
                  </a:lnTo>
                  <a:lnTo>
                    <a:pt x="1377" y="688"/>
                  </a:lnTo>
                  <a:lnTo>
                    <a:pt x="1377" y="680"/>
                  </a:lnTo>
                  <a:lnTo>
                    <a:pt x="1380" y="676"/>
                  </a:lnTo>
                  <a:lnTo>
                    <a:pt x="1422" y="590"/>
                  </a:lnTo>
                  <a:lnTo>
                    <a:pt x="1461" y="535"/>
                  </a:lnTo>
                  <a:lnTo>
                    <a:pt x="1510" y="480"/>
                  </a:lnTo>
                  <a:lnTo>
                    <a:pt x="1575" y="425"/>
                  </a:lnTo>
                  <a:lnTo>
                    <a:pt x="1659" y="374"/>
                  </a:lnTo>
                  <a:lnTo>
                    <a:pt x="1671" y="370"/>
                  </a:lnTo>
                  <a:lnTo>
                    <a:pt x="1679" y="366"/>
                  </a:lnTo>
                  <a:lnTo>
                    <a:pt x="1682" y="362"/>
                  </a:lnTo>
                  <a:lnTo>
                    <a:pt x="1686" y="354"/>
                  </a:lnTo>
                  <a:lnTo>
                    <a:pt x="1686" y="338"/>
                  </a:lnTo>
                  <a:lnTo>
                    <a:pt x="1675" y="326"/>
                  </a:lnTo>
                  <a:lnTo>
                    <a:pt x="1621" y="299"/>
                  </a:lnTo>
                  <a:lnTo>
                    <a:pt x="1572" y="267"/>
                  </a:lnTo>
                  <a:lnTo>
                    <a:pt x="1518" y="228"/>
                  </a:lnTo>
                  <a:lnTo>
                    <a:pt x="1468" y="173"/>
                  </a:lnTo>
                  <a:lnTo>
                    <a:pt x="1422" y="110"/>
                  </a:lnTo>
                  <a:lnTo>
                    <a:pt x="1384" y="27"/>
                  </a:lnTo>
                  <a:lnTo>
                    <a:pt x="1380" y="16"/>
                  </a:lnTo>
                  <a:lnTo>
                    <a:pt x="1369" y="4"/>
                  </a:lnTo>
                  <a:lnTo>
                    <a:pt x="1361" y="0"/>
                  </a:lnTo>
                  <a:lnTo>
                    <a:pt x="1342" y="0"/>
                  </a:lnTo>
                  <a:lnTo>
                    <a:pt x="1327" y="8"/>
                  </a:lnTo>
                  <a:lnTo>
                    <a:pt x="1323" y="12"/>
                  </a:lnTo>
                  <a:lnTo>
                    <a:pt x="1323" y="23"/>
                  </a:lnTo>
                  <a:lnTo>
                    <a:pt x="1327" y="39"/>
                  </a:lnTo>
                  <a:lnTo>
                    <a:pt x="1338" y="67"/>
                  </a:lnTo>
                  <a:lnTo>
                    <a:pt x="1357" y="106"/>
                  </a:lnTo>
                  <a:lnTo>
                    <a:pt x="1388" y="157"/>
                  </a:lnTo>
                  <a:lnTo>
                    <a:pt x="1422" y="208"/>
                  </a:lnTo>
                  <a:lnTo>
                    <a:pt x="1472" y="259"/>
                  </a:lnTo>
                  <a:lnTo>
                    <a:pt x="1526" y="311"/>
                  </a:lnTo>
                  <a:lnTo>
                    <a:pt x="38" y="311"/>
                  </a:lnTo>
                  <a:lnTo>
                    <a:pt x="19" y="315"/>
                  </a:lnTo>
                  <a:lnTo>
                    <a:pt x="4" y="326"/>
                  </a:lnTo>
                  <a:lnTo>
                    <a:pt x="0" y="346"/>
                  </a:lnTo>
                  <a:lnTo>
                    <a:pt x="4" y="370"/>
                  </a:lnTo>
                  <a:lnTo>
                    <a:pt x="19" y="381"/>
                  </a:lnTo>
                  <a:lnTo>
                    <a:pt x="42" y="385"/>
                  </a:lnTo>
                  <a:lnTo>
                    <a:pt x="61" y="385"/>
                  </a:lnTo>
                  <a:lnTo>
                    <a:pt x="1526" y="3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04" name="Freeform 84"/>
            <p:cNvSpPr>
              <a:spLocks/>
            </p:cNvSpPr>
            <p:nvPr/>
          </p:nvSpPr>
          <p:spPr bwMode="auto">
            <a:xfrm>
              <a:off x="14893" y="3351"/>
              <a:ext cx="1308" cy="1601"/>
            </a:xfrm>
            <a:custGeom>
              <a:avLst/>
              <a:gdLst/>
              <a:ahLst/>
              <a:cxnLst>
                <a:cxn ang="0">
                  <a:pos x="731" y="913"/>
                </a:cxn>
                <a:cxn ang="0">
                  <a:pos x="719" y="645"/>
                </a:cxn>
                <a:cxn ang="0">
                  <a:pos x="681" y="401"/>
                </a:cxn>
                <a:cxn ang="0">
                  <a:pos x="597" y="181"/>
                </a:cxn>
                <a:cxn ang="0">
                  <a:pos x="455" y="32"/>
                </a:cxn>
                <a:cxn ang="0">
                  <a:pos x="264" y="8"/>
                </a:cxn>
                <a:cxn ang="0">
                  <a:pos x="126" y="79"/>
                </a:cxn>
                <a:cxn ang="0">
                  <a:pos x="73" y="146"/>
                </a:cxn>
                <a:cxn ang="0">
                  <a:pos x="84" y="161"/>
                </a:cxn>
                <a:cxn ang="0">
                  <a:pos x="145" y="146"/>
                </a:cxn>
                <a:cxn ang="0">
                  <a:pos x="276" y="102"/>
                </a:cxn>
                <a:cxn ang="0">
                  <a:pos x="436" y="224"/>
                </a:cxn>
                <a:cxn ang="0">
                  <a:pos x="532" y="441"/>
                </a:cxn>
                <a:cxn ang="0">
                  <a:pos x="578" y="708"/>
                </a:cxn>
                <a:cxn ang="0">
                  <a:pos x="589" y="1039"/>
                </a:cxn>
                <a:cxn ang="0">
                  <a:pos x="581" y="1220"/>
                </a:cxn>
                <a:cxn ang="0">
                  <a:pos x="566" y="1287"/>
                </a:cxn>
                <a:cxn ang="0">
                  <a:pos x="482" y="1353"/>
                </a:cxn>
                <a:cxn ang="0">
                  <a:pos x="318" y="1444"/>
                </a:cxn>
                <a:cxn ang="0">
                  <a:pos x="203" y="1436"/>
                </a:cxn>
                <a:cxn ang="0">
                  <a:pos x="100" y="1350"/>
                </a:cxn>
                <a:cxn ang="0">
                  <a:pos x="73" y="1275"/>
                </a:cxn>
                <a:cxn ang="0">
                  <a:pos x="61" y="1263"/>
                </a:cxn>
                <a:cxn ang="0">
                  <a:pos x="8" y="1342"/>
                </a:cxn>
                <a:cxn ang="0">
                  <a:pos x="19" y="1460"/>
                </a:cxn>
                <a:cxn ang="0">
                  <a:pos x="123" y="1574"/>
                </a:cxn>
                <a:cxn ang="0">
                  <a:pos x="279" y="1593"/>
                </a:cxn>
                <a:cxn ang="0">
                  <a:pos x="459" y="1499"/>
                </a:cxn>
                <a:cxn ang="0">
                  <a:pos x="681" y="1306"/>
                </a:cxn>
                <a:cxn ang="0">
                  <a:pos x="948" y="1007"/>
                </a:cxn>
                <a:cxn ang="0">
                  <a:pos x="1182" y="641"/>
                </a:cxn>
                <a:cxn ang="0">
                  <a:pos x="1289" y="354"/>
                </a:cxn>
                <a:cxn ang="0">
                  <a:pos x="1304" y="165"/>
                </a:cxn>
                <a:cxn ang="0">
                  <a:pos x="1239" y="47"/>
                </a:cxn>
                <a:cxn ang="0">
                  <a:pos x="1151" y="0"/>
                </a:cxn>
                <a:cxn ang="0">
                  <a:pos x="1079" y="32"/>
                </a:cxn>
                <a:cxn ang="0">
                  <a:pos x="1056" y="118"/>
                </a:cxn>
                <a:cxn ang="0">
                  <a:pos x="1067" y="146"/>
                </a:cxn>
                <a:cxn ang="0">
                  <a:pos x="1128" y="161"/>
                </a:cxn>
                <a:cxn ang="0">
                  <a:pos x="1212" y="232"/>
                </a:cxn>
                <a:cxn ang="0">
                  <a:pos x="1231" y="315"/>
                </a:cxn>
                <a:cxn ang="0">
                  <a:pos x="1201" y="437"/>
                </a:cxn>
                <a:cxn ang="0">
                  <a:pos x="1086" y="685"/>
                </a:cxn>
                <a:cxn ang="0">
                  <a:pos x="838" y="1019"/>
                </a:cxn>
              </a:cxnLst>
              <a:rect l="0" t="0" r="r" b="b"/>
              <a:pathLst>
                <a:path w="1308" h="1601">
                  <a:moveTo>
                    <a:pt x="723" y="1145"/>
                  </a:moveTo>
                  <a:lnTo>
                    <a:pt x="727" y="1027"/>
                  </a:lnTo>
                  <a:lnTo>
                    <a:pt x="731" y="913"/>
                  </a:lnTo>
                  <a:lnTo>
                    <a:pt x="731" y="858"/>
                  </a:lnTo>
                  <a:lnTo>
                    <a:pt x="727" y="795"/>
                  </a:lnTo>
                  <a:lnTo>
                    <a:pt x="719" y="645"/>
                  </a:lnTo>
                  <a:lnTo>
                    <a:pt x="708" y="563"/>
                  </a:lnTo>
                  <a:lnTo>
                    <a:pt x="696" y="484"/>
                  </a:lnTo>
                  <a:lnTo>
                    <a:pt x="681" y="401"/>
                  </a:lnTo>
                  <a:lnTo>
                    <a:pt x="658" y="323"/>
                  </a:lnTo>
                  <a:lnTo>
                    <a:pt x="631" y="248"/>
                  </a:lnTo>
                  <a:lnTo>
                    <a:pt x="597" y="181"/>
                  </a:lnTo>
                  <a:lnTo>
                    <a:pt x="558" y="122"/>
                  </a:lnTo>
                  <a:lnTo>
                    <a:pt x="509" y="71"/>
                  </a:lnTo>
                  <a:lnTo>
                    <a:pt x="455" y="32"/>
                  </a:lnTo>
                  <a:lnTo>
                    <a:pt x="390" y="8"/>
                  </a:lnTo>
                  <a:lnTo>
                    <a:pt x="318" y="0"/>
                  </a:lnTo>
                  <a:lnTo>
                    <a:pt x="264" y="8"/>
                  </a:lnTo>
                  <a:lnTo>
                    <a:pt x="211" y="24"/>
                  </a:lnTo>
                  <a:lnTo>
                    <a:pt x="165" y="47"/>
                  </a:lnTo>
                  <a:lnTo>
                    <a:pt x="126" y="79"/>
                  </a:lnTo>
                  <a:lnTo>
                    <a:pt x="100" y="106"/>
                  </a:lnTo>
                  <a:lnTo>
                    <a:pt x="80" y="130"/>
                  </a:lnTo>
                  <a:lnTo>
                    <a:pt x="73" y="146"/>
                  </a:lnTo>
                  <a:lnTo>
                    <a:pt x="73" y="154"/>
                  </a:lnTo>
                  <a:lnTo>
                    <a:pt x="77" y="158"/>
                  </a:lnTo>
                  <a:lnTo>
                    <a:pt x="84" y="161"/>
                  </a:lnTo>
                  <a:lnTo>
                    <a:pt x="96" y="161"/>
                  </a:lnTo>
                  <a:lnTo>
                    <a:pt x="119" y="158"/>
                  </a:lnTo>
                  <a:lnTo>
                    <a:pt x="145" y="146"/>
                  </a:lnTo>
                  <a:lnTo>
                    <a:pt x="176" y="126"/>
                  </a:lnTo>
                  <a:lnTo>
                    <a:pt x="207" y="95"/>
                  </a:lnTo>
                  <a:lnTo>
                    <a:pt x="276" y="102"/>
                  </a:lnTo>
                  <a:lnTo>
                    <a:pt x="337" y="130"/>
                  </a:lnTo>
                  <a:lnTo>
                    <a:pt x="390" y="169"/>
                  </a:lnTo>
                  <a:lnTo>
                    <a:pt x="436" y="224"/>
                  </a:lnTo>
                  <a:lnTo>
                    <a:pt x="474" y="287"/>
                  </a:lnTo>
                  <a:lnTo>
                    <a:pt x="505" y="358"/>
                  </a:lnTo>
                  <a:lnTo>
                    <a:pt x="532" y="441"/>
                  </a:lnTo>
                  <a:lnTo>
                    <a:pt x="551" y="527"/>
                  </a:lnTo>
                  <a:lnTo>
                    <a:pt x="566" y="614"/>
                  </a:lnTo>
                  <a:lnTo>
                    <a:pt x="578" y="708"/>
                  </a:lnTo>
                  <a:lnTo>
                    <a:pt x="585" y="799"/>
                  </a:lnTo>
                  <a:lnTo>
                    <a:pt x="589" y="889"/>
                  </a:lnTo>
                  <a:lnTo>
                    <a:pt x="589" y="1039"/>
                  </a:lnTo>
                  <a:lnTo>
                    <a:pt x="585" y="1102"/>
                  </a:lnTo>
                  <a:lnTo>
                    <a:pt x="585" y="1165"/>
                  </a:lnTo>
                  <a:lnTo>
                    <a:pt x="581" y="1220"/>
                  </a:lnTo>
                  <a:lnTo>
                    <a:pt x="578" y="1263"/>
                  </a:lnTo>
                  <a:lnTo>
                    <a:pt x="574" y="1279"/>
                  </a:lnTo>
                  <a:lnTo>
                    <a:pt x="566" y="1287"/>
                  </a:lnTo>
                  <a:lnTo>
                    <a:pt x="543" y="1302"/>
                  </a:lnTo>
                  <a:lnTo>
                    <a:pt x="516" y="1326"/>
                  </a:lnTo>
                  <a:lnTo>
                    <a:pt x="482" y="1353"/>
                  </a:lnTo>
                  <a:lnTo>
                    <a:pt x="398" y="1409"/>
                  </a:lnTo>
                  <a:lnTo>
                    <a:pt x="356" y="1432"/>
                  </a:lnTo>
                  <a:lnTo>
                    <a:pt x="318" y="1444"/>
                  </a:lnTo>
                  <a:lnTo>
                    <a:pt x="283" y="1452"/>
                  </a:lnTo>
                  <a:lnTo>
                    <a:pt x="241" y="1448"/>
                  </a:lnTo>
                  <a:lnTo>
                    <a:pt x="203" y="1436"/>
                  </a:lnTo>
                  <a:lnTo>
                    <a:pt x="161" y="1416"/>
                  </a:lnTo>
                  <a:lnTo>
                    <a:pt x="126" y="1389"/>
                  </a:lnTo>
                  <a:lnTo>
                    <a:pt x="100" y="1350"/>
                  </a:lnTo>
                  <a:lnTo>
                    <a:pt x="80" y="1298"/>
                  </a:lnTo>
                  <a:lnTo>
                    <a:pt x="77" y="1283"/>
                  </a:lnTo>
                  <a:lnTo>
                    <a:pt x="73" y="1275"/>
                  </a:lnTo>
                  <a:lnTo>
                    <a:pt x="73" y="1267"/>
                  </a:lnTo>
                  <a:lnTo>
                    <a:pt x="65" y="1263"/>
                  </a:lnTo>
                  <a:lnTo>
                    <a:pt x="61" y="1263"/>
                  </a:lnTo>
                  <a:lnTo>
                    <a:pt x="42" y="1275"/>
                  </a:lnTo>
                  <a:lnTo>
                    <a:pt x="23" y="1302"/>
                  </a:lnTo>
                  <a:lnTo>
                    <a:pt x="8" y="1342"/>
                  </a:lnTo>
                  <a:lnTo>
                    <a:pt x="0" y="1381"/>
                  </a:lnTo>
                  <a:lnTo>
                    <a:pt x="4" y="1420"/>
                  </a:lnTo>
                  <a:lnTo>
                    <a:pt x="19" y="1460"/>
                  </a:lnTo>
                  <a:lnTo>
                    <a:pt x="42" y="1503"/>
                  </a:lnTo>
                  <a:lnTo>
                    <a:pt x="77" y="1542"/>
                  </a:lnTo>
                  <a:lnTo>
                    <a:pt x="123" y="1574"/>
                  </a:lnTo>
                  <a:lnTo>
                    <a:pt x="176" y="1593"/>
                  </a:lnTo>
                  <a:lnTo>
                    <a:pt x="237" y="1601"/>
                  </a:lnTo>
                  <a:lnTo>
                    <a:pt x="279" y="1593"/>
                  </a:lnTo>
                  <a:lnTo>
                    <a:pt x="333" y="1574"/>
                  </a:lnTo>
                  <a:lnTo>
                    <a:pt x="390" y="1542"/>
                  </a:lnTo>
                  <a:lnTo>
                    <a:pt x="459" y="1499"/>
                  </a:lnTo>
                  <a:lnTo>
                    <a:pt x="528" y="1444"/>
                  </a:lnTo>
                  <a:lnTo>
                    <a:pt x="604" y="1381"/>
                  </a:lnTo>
                  <a:lnTo>
                    <a:pt x="681" y="1306"/>
                  </a:lnTo>
                  <a:lnTo>
                    <a:pt x="761" y="1228"/>
                  </a:lnTo>
                  <a:lnTo>
                    <a:pt x="838" y="1141"/>
                  </a:lnTo>
                  <a:lnTo>
                    <a:pt x="948" y="1007"/>
                  </a:lnTo>
                  <a:lnTo>
                    <a:pt x="1040" y="881"/>
                  </a:lnTo>
                  <a:lnTo>
                    <a:pt x="1117" y="756"/>
                  </a:lnTo>
                  <a:lnTo>
                    <a:pt x="1182" y="641"/>
                  </a:lnTo>
                  <a:lnTo>
                    <a:pt x="1228" y="535"/>
                  </a:lnTo>
                  <a:lnTo>
                    <a:pt x="1266" y="437"/>
                  </a:lnTo>
                  <a:lnTo>
                    <a:pt x="1289" y="354"/>
                  </a:lnTo>
                  <a:lnTo>
                    <a:pt x="1304" y="283"/>
                  </a:lnTo>
                  <a:lnTo>
                    <a:pt x="1308" y="228"/>
                  </a:lnTo>
                  <a:lnTo>
                    <a:pt x="1304" y="165"/>
                  </a:lnTo>
                  <a:lnTo>
                    <a:pt x="1289" y="114"/>
                  </a:lnTo>
                  <a:lnTo>
                    <a:pt x="1266" y="75"/>
                  </a:lnTo>
                  <a:lnTo>
                    <a:pt x="1239" y="47"/>
                  </a:lnTo>
                  <a:lnTo>
                    <a:pt x="1209" y="24"/>
                  </a:lnTo>
                  <a:lnTo>
                    <a:pt x="1178" y="8"/>
                  </a:lnTo>
                  <a:lnTo>
                    <a:pt x="1151" y="0"/>
                  </a:lnTo>
                  <a:lnTo>
                    <a:pt x="1124" y="0"/>
                  </a:lnTo>
                  <a:lnTo>
                    <a:pt x="1098" y="8"/>
                  </a:lnTo>
                  <a:lnTo>
                    <a:pt x="1079" y="32"/>
                  </a:lnTo>
                  <a:lnTo>
                    <a:pt x="1067" y="63"/>
                  </a:lnTo>
                  <a:lnTo>
                    <a:pt x="1059" y="95"/>
                  </a:lnTo>
                  <a:lnTo>
                    <a:pt x="1056" y="118"/>
                  </a:lnTo>
                  <a:lnTo>
                    <a:pt x="1056" y="130"/>
                  </a:lnTo>
                  <a:lnTo>
                    <a:pt x="1063" y="146"/>
                  </a:lnTo>
                  <a:lnTo>
                    <a:pt x="1067" y="146"/>
                  </a:lnTo>
                  <a:lnTo>
                    <a:pt x="1075" y="150"/>
                  </a:lnTo>
                  <a:lnTo>
                    <a:pt x="1079" y="150"/>
                  </a:lnTo>
                  <a:lnTo>
                    <a:pt x="1128" y="161"/>
                  </a:lnTo>
                  <a:lnTo>
                    <a:pt x="1166" y="181"/>
                  </a:lnTo>
                  <a:lnTo>
                    <a:pt x="1193" y="205"/>
                  </a:lnTo>
                  <a:lnTo>
                    <a:pt x="1212" y="232"/>
                  </a:lnTo>
                  <a:lnTo>
                    <a:pt x="1224" y="260"/>
                  </a:lnTo>
                  <a:lnTo>
                    <a:pt x="1231" y="283"/>
                  </a:lnTo>
                  <a:lnTo>
                    <a:pt x="1231" y="315"/>
                  </a:lnTo>
                  <a:lnTo>
                    <a:pt x="1228" y="339"/>
                  </a:lnTo>
                  <a:lnTo>
                    <a:pt x="1220" y="382"/>
                  </a:lnTo>
                  <a:lnTo>
                    <a:pt x="1201" y="437"/>
                  </a:lnTo>
                  <a:lnTo>
                    <a:pt x="1174" y="508"/>
                  </a:lnTo>
                  <a:lnTo>
                    <a:pt x="1136" y="590"/>
                  </a:lnTo>
                  <a:lnTo>
                    <a:pt x="1086" y="685"/>
                  </a:lnTo>
                  <a:lnTo>
                    <a:pt x="1021" y="787"/>
                  </a:lnTo>
                  <a:lnTo>
                    <a:pt x="937" y="901"/>
                  </a:lnTo>
                  <a:lnTo>
                    <a:pt x="838" y="1019"/>
                  </a:lnTo>
                  <a:lnTo>
                    <a:pt x="723" y="114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407" name="Group 87"/>
          <p:cNvGrpSpPr>
            <a:grpSpLocks noChangeAspect="1"/>
          </p:cNvGrpSpPr>
          <p:nvPr>
            <p:custDataLst>
              <p:tags r:id="rId6"/>
            </p:custDataLst>
          </p:nvPr>
        </p:nvGrpSpPr>
        <p:grpSpPr bwMode="auto">
          <a:xfrm>
            <a:off x="3071802" y="5109634"/>
            <a:ext cx="2142973" cy="391068"/>
            <a:chOff x="2402" y="3455"/>
            <a:chExt cx="11798" cy="2153"/>
          </a:xfrm>
        </p:grpSpPr>
        <p:sp>
          <p:nvSpPr>
            <p:cNvPr id="56409" name="Freeform 89"/>
            <p:cNvSpPr>
              <a:spLocks/>
            </p:cNvSpPr>
            <p:nvPr/>
          </p:nvSpPr>
          <p:spPr bwMode="auto">
            <a:xfrm>
              <a:off x="2402" y="3734"/>
              <a:ext cx="947" cy="1786"/>
            </a:xfrm>
            <a:custGeom>
              <a:avLst/>
              <a:gdLst/>
              <a:ahLst/>
              <a:cxnLst>
                <a:cxn ang="0">
                  <a:pos x="785" y="600"/>
                </a:cxn>
                <a:cxn ang="0">
                  <a:pos x="804" y="592"/>
                </a:cxn>
                <a:cxn ang="0">
                  <a:pos x="816" y="576"/>
                </a:cxn>
                <a:cxn ang="0">
                  <a:pos x="804" y="540"/>
                </a:cxn>
                <a:cxn ang="0">
                  <a:pos x="615" y="492"/>
                </a:cxn>
                <a:cxn ang="0">
                  <a:pos x="626" y="428"/>
                </a:cxn>
                <a:cxn ang="0">
                  <a:pos x="638" y="364"/>
                </a:cxn>
                <a:cxn ang="0">
                  <a:pos x="653" y="280"/>
                </a:cxn>
                <a:cxn ang="0">
                  <a:pos x="673" y="180"/>
                </a:cxn>
                <a:cxn ang="0">
                  <a:pos x="692" y="112"/>
                </a:cxn>
                <a:cxn ang="0">
                  <a:pos x="746" y="52"/>
                </a:cxn>
                <a:cxn ang="0">
                  <a:pos x="793" y="44"/>
                </a:cxn>
                <a:cxn ang="0">
                  <a:pos x="847" y="60"/>
                </a:cxn>
                <a:cxn ang="0">
                  <a:pos x="831" y="92"/>
                </a:cxn>
                <a:cxn ang="0">
                  <a:pos x="785" y="136"/>
                </a:cxn>
                <a:cxn ang="0">
                  <a:pos x="773" y="184"/>
                </a:cxn>
                <a:cxn ang="0">
                  <a:pos x="793" y="236"/>
                </a:cxn>
                <a:cxn ang="0">
                  <a:pos x="843" y="252"/>
                </a:cxn>
                <a:cxn ang="0">
                  <a:pos x="901" y="232"/>
                </a:cxn>
                <a:cxn ang="0">
                  <a:pos x="940" y="176"/>
                </a:cxn>
                <a:cxn ang="0">
                  <a:pos x="940" y="96"/>
                </a:cxn>
                <a:cxn ang="0">
                  <a:pos x="893" y="36"/>
                </a:cxn>
                <a:cxn ang="0">
                  <a:pos x="820" y="4"/>
                </a:cxn>
                <a:cxn ang="0">
                  <a:pos x="750" y="4"/>
                </a:cxn>
                <a:cxn ang="0">
                  <a:pos x="677" y="28"/>
                </a:cxn>
                <a:cxn ang="0">
                  <a:pos x="603" y="100"/>
                </a:cxn>
                <a:cxn ang="0">
                  <a:pos x="541" y="228"/>
                </a:cxn>
                <a:cxn ang="0">
                  <a:pos x="530" y="280"/>
                </a:cxn>
                <a:cxn ang="0">
                  <a:pos x="514" y="344"/>
                </a:cxn>
                <a:cxn ang="0">
                  <a:pos x="495" y="456"/>
                </a:cxn>
                <a:cxn ang="0">
                  <a:pos x="309" y="540"/>
                </a:cxn>
                <a:cxn ang="0">
                  <a:pos x="294" y="552"/>
                </a:cxn>
                <a:cxn ang="0">
                  <a:pos x="290" y="584"/>
                </a:cxn>
                <a:cxn ang="0">
                  <a:pos x="313" y="600"/>
                </a:cxn>
                <a:cxn ang="0">
                  <a:pos x="325" y="1375"/>
                </a:cxn>
                <a:cxn ang="0">
                  <a:pos x="294" y="1531"/>
                </a:cxn>
                <a:cxn ang="0">
                  <a:pos x="255" y="1658"/>
                </a:cxn>
                <a:cxn ang="0">
                  <a:pos x="201" y="1730"/>
                </a:cxn>
                <a:cxn ang="0">
                  <a:pos x="143" y="1742"/>
                </a:cxn>
                <a:cxn ang="0">
                  <a:pos x="69" y="1706"/>
                </a:cxn>
                <a:cxn ang="0">
                  <a:pos x="135" y="1682"/>
                </a:cxn>
                <a:cxn ang="0">
                  <a:pos x="166" y="1638"/>
                </a:cxn>
                <a:cxn ang="0">
                  <a:pos x="174" y="1598"/>
                </a:cxn>
                <a:cxn ang="0">
                  <a:pos x="154" y="1551"/>
                </a:cxn>
                <a:cxn ang="0">
                  <a:pos x="104" y="1531"/>
                </a:cxn>
                <a:cxn ang="0">
                  <a:pos x="46" y="1551"/>
                </a:cxn>
                <a:cxn ang="0">
                  <a:pos x="7" y="1610"/>
                </a:cxn>
                <a:cxn ang="0">
                  <a:pos x="7" y="1698"/>
                </a:cxn>
                <a:cxn ang="0">
                  <a:pos x="69" y="1762"/>
                </a:cxn>
                <a:cxn ang="0">
                  <a:pos x="162" y="1786"/>
                </a:cxn>
                <a:cxn ang="0">
                  <a:pos x="255" y="1754"/>
                </a:cxn>
                <a:cxn ang="0">
                  <a:pos x="328" y="1678"/>
                </a:cxn>
                <a:cxn ang="0">
                  <a:pos x="375" y="1595"/>
                </a:cxn>
                <a:cxn ang="0">
                  <a:pos x="417" y="1487"/>
                </a:cxn>
                <a:cxn ang="0">
                  <a:pos x="452" y="1367"/>
                </a:cxn>
                <a:cxn ang="0">
                  <a:pos x="472" y="1267"/>
                </a:cxn>
                <a:cxn ang="0">
                  <a:pos x="595" y="600"/>
                </a:cxn>
              </a:cxnLst>
              <a:rect l="0" t="0" r="r" b="b"/>
              <a:pathLst>
                <a:path w="947" h="1786">
                  <a:moveTo>
                    <a:pt x="595" y="600"/>
                  </a:moveTo>
                  <a:lnTo>
                    <a:pt x="785" y="600"/>
                  </a:lnTo>
                  <a:lnTo>
                    <a:pt x="797" y="596"/>
                  </a:lnTo>
                  <a:lnTo>
                    <a:pt x="804" y="592"/>
                  </a:lnTo>
                  <a:lnTo>
                    <a:pt x="812" y="584"/>
                  </a:lnTo>
                  <a:lnTo>
                    <a:pt x="816" y="576"/>
                  </a:lnTo>
                  <a:lnTo>
                    <a:pt x="816" y="552"/>
                  </a:lnTo>
                  <a:lnTo>
                    <a:pt x="804" y="540"/>
                  </a:lnTo>
                  <a:lnTo>
                    <a:pt x="607" y="540"/>
                  </a:lnTo>
                  <a:lnTo>
                    <a:pt x="615" y="492"/>
                  </a:lnTo>
                  <a:lnTo>
                    <a:pt x="622" y="456"/>
                  </a:lnTo>
                  <a:lnTo>
                    <a:pt x="626" y="428"/>
                  </a:lnTo>
                  <a:lnTo>
                    <a:pt x="630" y="396"/>
                  </a:lnTo>
                  <a:lnTo>
                    <a:pt x="638" y="364"/>
                  </a:lnTo>
                  <a:lnTo>
                    <a:pt x="646" y="316"/>
                  </a:lnTo>
                  <a:lnTo>
                    <a:pt x="653" y="280"/>
                  </a:lnTo>
                  <a:lnTo>
                    <a:pt x="661" y="232"/>
                  </a:lnTo>
                  <a:lnTo>
                    <a:pt x="673" y="180"/>
                  </a:lnTo>
                  <a:lnTo>
                    <a:pt x="684" y="136"/>
                  </a:lnTo>
                  <a:lnTo>
                    <a:pt x="692" y="112"/>
                  </a:lnTo>
                  <a:lnTo>
                    <a:pt x="715" y="76"/>
                  </a:lnTo>
                  <a:lnTo>
                    <a:pt x="746" y="52"/>
                  </a:lnTo>
                  <a:lnTo>
                    <a:pt x="781" y="44"/>
                  </a:lnTo>
                  <a:lnTo>
                    <a:pt x="793" y="44"/>
                  </a:lnTo>
                  <a:lnTo>
                    <a:pt x="816" y="48"/>
                  </a:lnTo>
                  <a:lnTo>
                    <a:pt x="847" y="60"/>
                  </a:lnTo>
                  <a:lnTo>
                    <a:pt x="874" y="80"/>
                  </a:lnTo>
                  <a:lnTo>
                    <a:pt x="831" y="92"/>
                  </a:lnTo>
                  <a:lnTo>
                    <a:pt x="804" y="112"/>
                  </a:lnTo>
                  <a:lnTo>
                    <a:pt x="785" y="136"/>
                  </a:lnTo>
                  <a:lnTo>
                    <a:pt x="773" y="164"/>
                  </a:lnTo>
                  <a:lnTo>
                    <a:pt x="773" y="184"/>
                  </a:lnTo>
                  <a:lnTo>
                    <a:pt x="777" y="216"/>
                  </a:lnTo>
                  <a:lnTo>
                    <a:pt x="793" y="236"/>
                  </a:lnTo>
                  <a:lnTo>
                    <a:pt x="816" y="248"/>
                  </a:lnTo>
                  <a:lnTo>
                    <a:pt x="843" y="252"/>
                  </a:lnTo>
                  <a:lnTo>
                    <a:pt x="874" y="248"/>
                  </a:lnTo>
                  <a:lnTo>
                    <a:pt x="901" y="232"/>
                  </a:lnTo>
                  <a:lnTo>
                    <a:pt x="924" y="208"/>
                  </a:lnTo>
                  <a:lnTo>
                    <a:pt x="940" y="176"/>
                  </a:lnTo>
                  <a:lnTo>
                    <a:pt x="947" y="136"/>
                  </a:lnTo>
                  <a:lnTo>
                    <a:pt x="940" y="96"/>
                  </a:lnTo>
                  <a:lnTo>
                    <a:pt x="920" y="60"/>
                  </a:lnTo>
                  <a:lnTo>
                    <a:pt x="893" y="36"/>
                  </a:lnTo>
                  <a:lnTo>
                    <a:pt x="858" y="16"/>
                  </a:lnTo>
                  <a:lnTo>
                    <a:pt x="820" y="4"/>
                  </a:lnTo>
                  <a:lnTo>
                    <a:pt x="781" y="0"/>
                  </a:lnTo>
                  <a:lnTo>
                    <a:pt x="750" y="4"/>
                  </a:lnTo>
                  <a:lnTo>
                    <a:pt x="715" y="12"/>
                  </a:lnTo>
                  <a:lnTo>
                    <a:pt x="677" y="28"/>
                  </a:lnTo>
                  <a:lnTo>
                    <a:pt x="638" y="56"/>
                  </a:lnTo>
                  <a:lnTo>
                    <a:pt x="603" y="100"/>
                  </a:lnTo>
                  <a:lnTo>
                    <a:pt x="568" y="156"/>
                  </a:lnTo>
                  <a:lnTo>
                    <a:pt x="541" y="228"/>
                  </a:lnTo>
                  <a:lnTo>
                    <a:pt x="533" y="260"/>
                  </a:lnTo>
                  <a:lnTo>
                    <a:pt x="530" y="280"/>
                  </a:lnTo>
                  <a:lnTo>
                    <a:pt x="522" y="308"/>
                  </a:lnTo>
                  <a:lnTo>
                    <a:pt x="514" y="344"/>
                  </a:lnTo>
                  <a:lnTo>
                    <a:pt x="506" y="392"/>
                  </a:lnTo>
                  <a:lnTo>
                    <a:pt x="495" y="456"/>
                  </a:lnTo>
                  <a:lnTo>
                    <a:pt x="479" y="540"/>
                  </a:lnTo>
                  <a:lnTo>
                    <a:pt x="309" y="540"/>
                  </a:lnTo>
                  <a:lnTo>
                    <a:pt x="301" y="544"/>
                  </a:lnTo>
                  <a:lnTo>
                    <a:pt x="294" y="552"/>
                  </a:lnTo>
                  <a:lnTo>
                    <a:pt x="290" y="560"/>
                  </a:lnTo>
                  <a:lnTo>
                    <a:pt x="290" y="584"/>
                  </a:lnTo>
                  <a:lnTo>
                    <a:pt x="301" y="596"/>
                  </a:lnTo>
                  <a:lnTo>
                    <a:pt x="313" y="600"/>
                  </a:lnTo>
                  <a:lnTo>
                    <a:pt x="468" y="600"/>
                  </a:lnTo>
                  <a:lnTo>
                    <a:pt x="325" y="1375"/>
                  </a:lnTo>
                  <a:lnTo>
                    <a:pt x="309" y="1455"/>
                  </a:lnTo>
                  <a:lnTo>
                    <a:pt x="294" y="1531"/>
                  </a:lnTo>
                  <a:lnTo>
                    <a:pt x="278" y="1598"/>
                  </a:lnTo>
                  <a:lnTo>
                    <a:pt x="255" y="1658"/>
                  </a:lnTo>
                  <a:lnTo>
                    <a:pt x="232" y="1702"/>
                  </a:lnTo>
                  <a:lnTo>
                    <a:pt x="201" y="1730"/>
                  </a:lnTo>
                  <a:lnTo>
                    <a:pt x="162" y="1742"/>
                  </a:lnTo>
                  <a:lnTo>
                    <a:pt x="143" y="1742"/>
                  </a:lnTo>
                  <a:lnTo>
                    <a:pt x="108" y="1730"/>
                  </a:lnTo>
                  <a:lnTo>
                    <a:pt x="69" y="1706"/>
                  </a:lnTo>
                  <a:lnTo>
                    <a:pt x="108" y="1698"/>
                  </a:lnTo>
                  <a:lnTo>
                    <a:pt x="135" y="1682"/>
                  </a:lnTo>
                  <a:lnTo>
                    <a:pt x="154" y="1662"/>
                  </a:lnTo>
                  <a:lnTo>
                    <a:pt x="166" y="1638"/>
                  </a:lnTo>
                  <a:lnTo>
                    <a:pt x="174" y="1618"/>
                  </a:lnTo>
                  <a:lnTo>
                    <a:pt x="174" y="1598"/>
                  </a:lnTo>
                  <a:lnTo>
                    <a:pt x="170" y="1571"/>
                  </a:lnTo>
                  <a:lnTo>
                    <a:pt x="154" y="1551"/>
                  </a:lnTo>
                  <a:lnTo>
                    <a:pt x="131" y="1535"/>
                  </a:lnTo>
                  <a:lnTo>
                    <a:pt x="104" y="1531"/>
                  </a:lnTo>
                  <a:lnTo>
                    <a:pt x="73" y="1535"/>
                  </a:lnTo>
                  <a:lnTo>
                    <a:pt x="46" y="1551"/>
                  </a:lnTo>
                  <a:lnTo>
                    <a:pt x="23" y="1575"/>
                  </a:lnTo>
                  <a:lnTo>
                    <a:pt x="7" y="1610"/>
                  </a:lnTo>
                  <a:lnTo>
                    <a:pt x="0" y="1650"/>
                  </a:lnTo>
                  <a:lnTo>
                    <a:pt x="7" y="1698"/>
                  </a:lnTo>
                  <a:lnTo>
                    <a:pt x="34" y="1734"/>
                  </a:lnTo>
                  <a:lnTo>
                    <a:pt x="69" y="1762"/>
                  </a:lnTo>
                  <a:lnTo>
                    <a:pt x="116" y="1778"/>
                  </a:lnTo>
                  <a:lnTo>
                    <a:pt x="162" y="1786"/>
                  </a:lnTo>
                  <a:lnTo>
                    <a:pt x="212" y="1778"/>
                  </a:lnTo>
                  <a:lnTo>
                    <a:pt x="255" y="1754"/>
                  </a:lnTo>
                  <a:lnTo>
                    <a:pt x="294" y="1718"/>
                  </a:lnTo>
                  <a:lnTo>
                    <a:pt x="328" y="1678"/>
                  </a:lnTo>
                  <a:lnTo>
                    <a:pt x="356" y="1634"/>
                  </a:lnTo>
                  <a:lnTo>
                    <a:pt x="375" y="1595"/>
                  </a:lnTo>
                  <a:lnTo>
                    <a:pt x="398" y="1543"/>
                  </a:lnTo>
                  <a:lnTo>
                    <a:pt x="417" y="1487"/>
                  </a:lnTo>
                  <a:lnTo>
                    <a:pt x="437" y="1427"/>
                  </a:lnTo>
                  <a:lnTo>
                    <a:pt x="452" y="1367"/>
                  </a:lnTo>
                  <a:lnTo>
                    <a:pt x="464" y="1311"/>
                  </a:lnTo>
                  <a:lnTo>
                    <a:pt x="472" y="1267"/>
                  </a:lnTo>
                  <a:lnTo>
                    <a:pt x="483" y="1219"/>
                  </a:lnTo>
                  <a:lnTo>
                    <a:pt x="595" y="6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10" name="Freeform 90"/>
            <p:cNvSpPr>
              <a:spLocks/>
            </p:cNvSpPr>
            <p:nvPr/>
          </p:nvSpPr>
          <p:spPr bwMode="auto">
            <a:xfrm>
              <a:off x="3624" y="3646"/>
              <a:ext cx="437" cy="1962"/>
            </a:xfrm>
            <a:custGeom>
              <a:avLst/>
              <a:gdLst/>
              <a:ahLst/>
              <a:cxnLst>
                <a:cxn ang="0">
                  <a:pos x="437" y="1942"/>
                </a:cxn>
                <a:cxn ang="0">
                  <a:pos x="437" y="1934"/>
                </a:cxn>
                <a:cxn ang="0">
                  <a:pos x="433" y="1926"/>
                </a:cxn>
                <a:cxn ang="0">
                  <a:pos x="426" y="1922"/>
                </a:cxn>
                <a:cxn ang="0">
                  <a:pos x="418" y="1910"/>
                </a:cxn>
                <a:cxn ang="0">
                  <a:pos x="406" y="1898"/>
                </a:cxn>
                <a:cxn ang="0">
                  <a:pos x="325" y="1798"/>
                </a:cxn>
                <a:cxn ang="0">
                  <a:pos x="259" y="1694"/>
                </a:cxn>
                <a:cxn ang="0">
                  <a:pos x="209" y="1579"/>
                </a:cxn>
                <a:cxn ang="0">
                  <a:pos x="170" y="1459"/>
                </a:cxn>
                <a:cxn ang="0">
                  <a:pos x="139" y="1339"/>
                </a:cxn>
                <a:cxn ang="0">
                  <a:pos x="120" y="1215"/>
                </a:cxn>
                <a:cxn ang="0">
                  <a:pos x="112" y="1095"/>
                </a:cxn>
                <a:cxn ang="0">
                  <a:pos x="108" y="979"/>
                </a:cxn>
                <a:cxn ang="0">
                  <a:pos x="112" y="851"/>
                </a:cxn>
                <a:cxn ang="0">
                  <a:pos x="124" y="728"/>
                </a:cxn>
                <a:cxn ang="0">
                  <a:pos x="143" y="600"/>
                </a:cxn>
                <a:cxn ang="0">
                  <a:pos x="174" y="480"/>
                </a:cxn>
                <a:cxn ang="0">
                  <a:pos x="217" y="364"/>
                </a:cxn>
                <a:cxn ang="0">
                  <a:pos x="267" y="252"/>
                </a:cxn>
                <a:cxn ang="0">
                  <a:pos x="333" y="148"/>
                </a:cxn>
                <a:cxn ang="0">
                  <a:pos x="414" y="52"/>
                </a:cxn>
                <a:cxn ang="0">
                  <a:pos x="426" y="44"/>
                </a:cxn>
                <a:cxn ang="0">
                  <a:pos x="433" y="36"/>
                </a:cxn>
                <a:cxn ang="0">
                  <a:pos x="437" y="28"/>
                </a:cxn>
                <a:cxn ang="0">
                  <a:pos x="437" y="12"/>
                </a:cxn>
                <a:cxn ang="0">
                  <a:pos x="433" y="4"/>
                </a:cxn>
                <a:cxn ang="0">
                  <a:pos x="429" y="0"/>
                </a:cxn>
                <a:cxn ang="0">
                  <a:pos x="422" y="0"/>
                </a:cxn>
                <a:cxn ang="0">
                  <a:pos x="406" y="8"/>
                </a:cxn>
                <a:cxn ang="0">
                  <a:pos x="383" y="24"/>
                </a:cxn>
                <a:cxn ang="0">
                  <a:pos x="344" y="56"/>
                </a:cxn>
                <a:cxn ang="0">
                  <a:pos x="306" y="96"/>
                </a:cxn>
                <a:cxn ang="0">
                  <a:pos x="259" y="152"/>
                </a:cxn>
                <a:cxn ang="0">
                  <a:pos x="209" y="216"/>
                </a:cxn>
                <a:cxn ang="0">
                  <a:pos x="163" y="296"/>
                </a:cxn>
                <a:cxn ang="0">
                  <a:pos x="116" y="384"/>
                </a:cxn>
                <a:cxn ang="0">
                  <a:pos x="58" y="544"/>
                </a:cxn>
                <a:cxn ang="0">
                  <a:pos x="23" y="700"/>
                </a:cxn>
                <a:cxn ang="0">
                  <a:pos x="4" y="847"/>
                </a:cxn>
                <a:cxn ang="0">
                  <a:pos x="0" y="979"/>
                </a:cxn>
                <a:cxn ang="0">
                  <a:pos x="4" y="1079"/>
                </a:cxn>
                <a:cxn ang="0">
                  <a:pos x="12" y="1199"/>
                </a:cxn>
                <a:cxn ang="0">
                  <a:pos x="35" y="1327"/>
                </a:cxn>
                <a:cxn ang="0">
                  <a:pos x="70" y="1459"/>
                </a:cxn>
                <a:cxn ang="0">
                  <a:pos x="124" y="1591"/>
                </a:cxn>
                <a:cxn ang="0">
                  <a:pos x="170" y="1675"/>
                </a:cxn>
                <a:cxn ang="0">
                  <a:pos x="217" y="1750"/>
                </a:cxn>
                <a:cxn ang="0">
                  <a:pos x="263" y="1814"/>
                </a:cxn>
                <a:cxn ang="0">
                  <a:pos x="306" y="1866"/>
                </a:cxn>
                <a:cxn ang="0">
                  <a:pos x="348" y="1906"/>
                </a:cxn>
                <a:cxn ang="0">
                  <a:pos x="383" y="1938"/>
                </a:cxn>
                <a:cxn ang="0">
                  <a:pos x="406" y="1954"/>
                </a:cxn>
                <a:cxn ang="0">
                  <a:pos x="422" y="1962"/>
                </a:cxn>
                <a:cxn ang="0">
                  <a:pos x="429" y="1962"/>
                </a:cxn>
                <a:cxn ang="0">
                  <a:pos x="433" y="1958"/>
                </a:cxn>
                <a:cxn ang="0">
                  <a:pos x="437" y="1950"/>
                </a:cxn>
                <a:cxn ang="0">
                  <a:pos x="437" y="1942"/>
                </a:cxn>
              </a:cxnLst>
              <a:rect l="0" t="0" r="r" b="b"/>
              <a:pathLst>
                <a:path w="437" h="1962">
                  <a:moveTo>
                    <a:pt x="437" y="1942"/>
                  </a:moveTo>
                  <a:lnTo>
                    <a:pt x="437" y="1934"/>
                  </a:lnTo>
                  <a:lnTo>
                    <a:pt x="433" y="1926"/>
                  </a:lnTo>
                  <a:lnTo>
                    <a:pt x="426" y="1922"/>
                  </a:lnTo>
                  <a:lnTo>
                    <a:pt x="418" y="1910"/>
                  </a:lnTo>
                  <a:lnTo>
                    <a:pt x="406" y="1898"/>
                  </a:lnTo>
                  <a:lnTo>
                    <a:pt x="325" y="1798"/>
                  </a:lnTo>
                  <a:lnTo>
                    <a:pt x="259" y="1694"/>
                  </a:lnTo>
                  <a:lnTo>
                    <a:pt x="209" y="1579"/>
                  </a:lnTo>
                  <a:lnTo>
                    <a:pt x="170" y="1459"/>
                  </a:lnTo>
                  <a:lnTo>
                    <a:pt x="139" y="1339"/>
                  </a:lnTo>
                  <a:lnTo>
                    <a:pt x="120" y="1215"/>
                  </a:lnTo>
                  <a:lnTo>
                    <a:pt x="112" y="1095"/>
                  </a:lnTo>
                  <a:lnTo>
                    <a:pt x="108" y="979"/>
                  </a:lnTo>
                  <a:lnTo>
                    <a:pt x="112" y="851"/>
                  </a:lnTo>
                  <a:lnTo>
                    <a:pt x="124" y="728"/>
                  </a:lnTo>
                  <a:lnTo>
                    <a:pt x="143" y="600"/>
                  </a:lnTo>
                  <a:lnTo>
                    <a:pt x="174" y="480"/>
                  </a:lnTo>
                  <a:lnTo>
                    <a:pt x="217" y="364"/>
                  </a:lnTo>
                  <a:lnTo>
                    <a:pt x="267" y="252"/>
                  </a:lnTo>
                  <a:lnTo>
                    <a:pt x="333" y="148"/>
                  </a:lnTo>
                  <a:lnTo>
                    <a:pt x="414" y="52"/>
                  </a:lnTo>
                  <a:lnTo>
                    <a:pt x="426" y="44"/>
                  </a:lnTo>
                  <a:lnTo>
                    <a:pt x="433" y="36"/>
                  </a:lnTo>
                  <a:lnTo>
                    <a:pt x="437" y="28"/>
                  </a:lnTo>
                  <a:lnTo>
                    <a:pt x="437" y="12"/>
                  </a:lnTo>
                  <a:lnTo>
                    <a:pt x="433" y="4"/>
                  </a:lnTo>
                  <a:lnTo>
                    <a:pt x="429" y="0"/>
                  </a:lnTo>
                  <a:lnTo>
                    <a:pt x="422" y="0"/>
                  </a:lnTo>
                  <a:lnTo>
                    <a:pt x="406" y="8"/>
                  </a:lnTo>
                  <a:lnTo>
                    <a:pt x="383" y="24"/>
                  </a:lnTo>
                  <a:lnTo>
                    <a:pt x="344" y="56"/>
                  </a:lnTo>
                  <a:lnTo>
                    <a:pt x="306" y="96"/>
                  </a:lnTo>
                  <a:lnTo>
                    <a:pt x="259" y="152"/>
                  </a:lnTo>
                  <a:lnTo>
                    <a:pt x="209" y="216"/>
                  </a:lnTo>
                  <a:lnTo>
                    <a:pt x="163" y="296"/>
                  </a:lnTo>
                  <a:lnTo>
                    <a:pt x="116" y="384"/>
                  </a:lnTo>
                  <a:lnTo>
                    <a:pt x="58" y="544"/>
                  </a:lnTo>
                  <a:lnTo>
                    <a:pt x="23" y="700"/>
                  </a:lnTo>
                  <a:lnTo>
                    <a:pt x="4" y="847"/>
                  </a:lnTo>
                  <a:lnTo>
                    <a:pt x="0" y="979"/>
                  </a:lnTo>
                  <a:lnTo>
                    <a:pt x="4" y="1079"/>
                  </a:lnTo>
                  <a:lnTo>
                    <a:pt x="12" y="1199"/>
                  </a:lnTo>
                  <a:lnTo>
                    <a:pt x="35" y="1327"/>
                  </a:lnTo>
                  <a:lnTo>
                    <a:pt x="70" y="1459"/>
                  </a:lnTo>
                  <a:lnTo>
                    <a:pt x="124" y="1591"/>
                  </a:lnTo>
                  <a:lnTo>
                    <a:pt x="170" y="1675"/>
                  </a:lnTo>
                  <a:lnTo>
                    <a:pt x="217" y="1750"/>
                  </a:lnTo>
                  <a:lnTo>
                    <a:pt x="263" y="1814"/>
                  </a:lnTo>
                  <a:lnTo>
                    <a:pt x="306" y="1866"/>
                  </a:lnTo>
                  <a:lnTo>
                    <a:pt x="348" y="1906"/>
                  </a:lnTo>
                  <a:lnTo>
                    <a:pt x="383" y="1938"/>
                  </a:lnTo>
                  <a:lnTo>
                    <a:pt x="406" y="1954"/>
                  </a:lnTo>
                  <a:lnTo>
                    <a:pt x="422" y="1962"/>
                  </a:lnTo>
                  <a:lnTo>
                    <a:pt x="429" y="1962"/>
                  </a:lnTo>
                  <a:lnTo>
                    <a:pt x="433" y="1958"/>
                  </a:lnTo>
                  <a:lnTo>
                    <a:pt x="437" y="1950"/>
                  </a:lnTo>
                  <a:lnTo>
                    <a:pt x="437" y="19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11" name="Freeform 91"/>
            <p:cNvSpPr>
              <a:spLocks/>
            </p:cNvSpPr>
            <p:nvPr/>
          </p:nvSpPr>
          <p:spPr bwMode="auto">
            <a:xfrm>
              <a:off x="4216" y="4246"/>
              <a:ext cx="1068" cy="871"/>
            </a:xfrm>
            <a:custGeom>
              <a:avLst/>
              <a:gdLst/>
              <a:ahLst/>
              <a:cxnLst>
                <a:cxn ang="0">
                  <a:pos x="615" y="387"/>
                </a:cxn>
                <a:cxn ang="0">
                  <a:pos x="835" y="132"/>
                </a:cxn>
                <a:cxn ang="0">
                  <a:pos x="847" y="120"/>
                </a:cxn>
                <a:cxn ang="0">
                  <a:pos x="863" y="112"/>
                </a:cxn>
                <a:cxn ang="0">
                  <a:pos x="882" y="104"/>
                </a:cxn>
                <a:cxn ang="0">
                  <a:pos x="917" y="96"/>
                </a:cxn>
                <a:cxn ang="0">
                  <a:pos x="963" y="92"/>
                </a:cxn>
                <a:cxn ang="0">
                  <a:pos x="1029" y="92"/>
                </a:cxn>
                <a:cxn ang="0">
                  <a:pos x="1029" y="0"/>
                </a:cxn>
                <a:cxn ang="0">
                  <a:pos x="986" y="4"/>
                </a:cxn>
                <a:cxn ang="0">
                  <a:pos x="901" y="4"/>
                </a:cxn>
                <a:cxn ang="0">
                  <a:pos x="870" y="8"/>
                </a:cxn>
                <a:cxn ang="0">
                  <a:pos x="812" y="8"/>
                </a:cxn>
                <a:cxn ang="0">
                  <a:pos x="758" y="4"/>
                </a:cxn>
                <a:cxn ang="0">
                  <a:pos x="708" y="4"/>
                </a:cxn>
                <a:cxn ang="0">
                  <a:pos x="661" y="0"/>
                </a:cxn>
                <a:cxn ang="0">
                  <a:pos x="661" y="92"/>
                </a:cxn>
                <a:cxn ang="0">
                  <a:pos x="696" y="96"/>
                </a:cxn>
                <a:cxn ang="0">
                  <a:pos x="731" y="112"/>
                </a:cxn>
                <a:cxn ang="0">
                  <a:pos x="727" y="120"/>
                </a:cxn>
                <a:cxn ang="0">
                  <a:pos x="716" y="132"/>
                </a:cxn>
                <a:cxn ang="0">
                  <a:pos x="557" y="319"/>
                </a:cxn>
                <a:cxn ang="0">
                  <a:pos x="371" y="92"/>
                </a:cxn>
                <a:cxn ang="0">
                  <a:pos x="449" y="92"/>
                </a:cxn>
                <a:cxn ang="0">
                  <a:pos x="449" y="0"/>
                </a:cxn>
                <a:cxn ang="0">
                  <a:pos x="398" y="4"/>
                </a:cxn>
                <a:cxn ang="0">
                  <a:pos x="271" y="4"/>
                </a:cxn>
                <a:cxn ang="0">
                  <a:pos x="217" y="8"/>
                </a:cxn>
                <a:cxn ang="0">
                  <a:pos x="151" y="4"/>
                </a:cxn>
                <a:cxn ang="0">
                  <a:pos x="77" y="4"/>
                </a:cxn>
                <a:cxn ang="0">
                  <a:pos x="8" y="0"/>
                </a:cxn>
                <a:cxn ang="0">
                  <a:pos x="8" y="92"/>
                </a:cxn>
                <a:cxn ang="0">
                  <a:pos x="143" y="92"/>
                </a:cxn>
                <a:cxn ang="0">
                  <a:pos x="441" y="451"/>
                </a:cxn>
                <a:cxn ang="0">
                  <a:pos x="189" y="743"/>
                </a:cxn>
                <a:cxn ang="0">
                  <a:pos x="159" y="763"/>
                </a:cxn>
                <a:cxn ang="0">
                  <a:pos x="116" y="775"/>
                </a:cxn>
                <a:cxn ang="0">
                  <a:pos x="62" y="779"/>
                </a:cxn>
                <a:cxn ang="0">
                  <a:pos x="0" y="779"/>
                </a:cxn>
                <a:cxn ang="0">
                  <a:pos x="0" y="871"/>
                </a:cxn>
                <a:cxn ang="0">
                  <a:pos x="42" y="867"/>
                </a:cxn>
                <a:cxn ang="0">
                  <a:pos x="275" y="867"/>
                </a:cxn>
                <a:cxn ang="0">
                  <a:pos x="329" y="871"/>
                </a:cxn>
                <a:cxn ang="0">
                  <a:pos x="367" y="871"/>
                </a:cxn>
                <a:cxn ang="0">
                  <a:pos x="367" y="779"/>
                </a:cxn>
                <a:cxn ang="0">
                  <a:pos x="336" y="775"/>
                </a:cxn>
                <a:cxn ang="0">
                  <a:pos x="309" y="767"/>
                </a:cxn>
                <a:cxn ang="0">
                  <a:pos x="298" y="759"/>
                </a:cxn>
                <a:cxn ang="0">
                  <a:pos x="298" y="755"/>
                </a:cxn>
                <a:cxn ang="0">
                  <a:pos x="313" y="739"/>
                </a:cxn>
                <a:cxn ang="0">
                  <a:pos x="495" y="523"/>
                </a:cxn>
                <a:cxn ang="0">
                  <a:pos x="704" y="779"/>
                </a:cxn>
                <a:cxn ang="0">
                  <a:pos x="630" y="779"/>
                </a:cxn>
                <a:cxn ang="0">
                  <a:pos x="630" y="871"/>
                </a:cxn>
                <a:cxn ang="0">
                  <a:pos x="677" y="871"/>
                </a:cxn>
                <a:cxn ang="0">
                  <a:pos x="739" y="867"/>
                </a:cxn>
                <a:cxn ang="0">
                  <a:pos x="998" y="867"/>
                </a:cxn>
                <a:cxn ang="0">
                  <a:pos x="1068" y="871"/>
                </a:cxn>
                <a:cxn ang="0">
                  <a:pos x="1068" y="779"/>
                </a:cxn>
                <a:cxn ang="0">
                  <a:pos x="932" y="779"/>
                </a:cxn>
                <a:cxn ang="0">
                  <a:pos x="615" y="387"/>
                </a:cxn>
              </a:cxnLst>
              <a:rect l="0" t="0" r="r" b="b"/>
              <a:pathLst>
                <a:path w="1068" h="871">
                  <a:moveTo>
                    <a:pt x="615" y="387"/>
                  </a:moveTo>
                  <a:lnTo>
                    <a:pt x="835" y="132"/>
                  </a:lnTo>
                  <a:lnTo>
                    <a:pt x="847" y="120"/>
                  </a:lnTo>
                  <a:lnTo>
                    <a:pt x="863" y="112"/>
                  </a:lnTo>
                  <a:lnTo>
                    <a:pt x="882" y="104"/>
                  </a:lnTo>
                  <a:lnTo>
                    <a:pt x="917" y="96"/>
                  </a:lnTo>
                  <a:lnTo>
                    <a:pt x="963" y="92"/>
                  </a:lnTo>
                  <a:lnTo>
                    <a:pt x="1029" y="92"/>
                  </a:lnTo>
                  <a:lnTo>
                    <a:pt x="1029" y="0"/>
                  </a:lnTo>
                  <a:lnTo>
                    <a:pt x="986" y="4"/>
                  </a:lnTo>
                  <a:lnTo>
                    <a:pt x="901" y="4"/>
                  </a:lnTo>
                  <a:lnTo>
                    <a:pt x="870" y="8"/>
                  </a:lnTo>
                  <a:lnTo>
                    <a:pt x="812" y="8"/>
                  </a:lnTo>
                  <a:lnTo>
                    <a:pt x="758" y="4"/>
                  </a:lnTo>
                  <a:lnTo>
                    <a:pt x="708" y="4"/>
                  </a:lnTo>
                  <a:lnTo>
                    <a:pt x="661" y="0"/>
                  </a:lnTo>
                  <a:lnTo>
                    <a:pt x="661" y="92"/>
                  </a:lnTo>
                  <a:lnTo>
                    <a:pt x="696" y="96"/>
                  </a:lnTo>
                  <a:lnTo>
                    <a:pt x="731" y="112"/>
                  </a:lnTo>
                  <a:lnTo>
                    <a:pt x="727" y="120"/>
                  </a:lnTo>
                  <a:lnTo>
                    <a:pt x="716" y="132"/>
                  </a:lnTo>
                  <a:lnTo>
                    <a:pt x="557" y="319"/>
                  </a:lnTo>
                  <a:lnTo>
                    <a:pt x="371" y="92"/>
                  </a:lnTo>
                  <a:lnTo>
                    <a:pt x="449" y="92"/>
                  </a:lnTo>
                  <a:lnTo>
                    <a:pt x="449" y="0"/>
                  </a:lnTo>
                  <a:lnTo>
                    <a:pt x="398" y="4"/>
                  </a:lnTo>
                  <a:lnTo>
                    <a:pt x="271" y="4"/>
                  </a:lnTo>
                  <a:lnTo>
                    <a:pt x="217" y="8"/>
                  </a:lnTo>
                  <a:lnTo>
                    <a:pt x="151" y="4"/>
                  </a:lnTo>
                  <a:lnTo>
                    <a:pt x="77" y="4"/>
                  </a:lnTo>
                  <a:lnTo>
                    <a:pt x="8" y="0"/>
                  </a:lnTo>
                  <a:lnTo>
                    <a:pt x="8" y="92"/>
                  </a:lnTo>
                  <a:lnTo>
                    <a:pt x="143" y="92"/>
                  </a:lnTo>
                  <a:lnTo>
                    <a:pt x="441" y="451"/>
                  </a:lnTo>
                  <a:lnTo>
                    <a:pt x="189" y="743"/>
                  </a:lnTo>
                  <a:lnTo>
                    <a:pt x="159" y="763"/>
                  </a:lnTo>
                  <a:lnTo>
                    <a:pt x="116" y="775"/>
                  </a:lnTo>
                  <a:lnTo>
                    <a:pt x="62" y="779"/>
                  </a:lnTo>
                  <a:lnTo>
                    <a:pt x="0" y="779"/>
                  </a:lnTo>
                  <a:lnTo>
                    <a:pt x="0" y="871"/>
                  </a:lnTo>
                  <a:lnTo>
                    <a:pt x="42" y="867"/>
                  </a:lnTo>
                  <a:lnTo>
                    <a:pt x="275" y="867"/>
                  </a:lnTo>
                  <a:lnTo>
                    <a:pt x="329" y="871"/>
                  </a:lnTo>
                  <a:lnTo>
                    <a:pt x="367" y="871"/>
                  </a:lnTo>
                  <a:lnTo>
                    <a:pt x="367" y="779"/>
                  </a:lnTo>
                  <a:lnTo>
                    <a:pt x="336" y="775"/>
                  </a:lnTo>
                  <a:lnTo>
                    <a:pt x="309" y="767"/>
                  </a:lnTo>
                  <a:lnTo>
                    <a:pt x="298" y="759"/>
                  </a:lnTo>
                  <a:lnTo>
                    <a:pt x="298" y="755"/>
                  </a:lnTo>
                  <a:lnTo>
                    <a:pt x="313" y="739"/>
                  </a:lnTo>
                  <a:lnTo>
                    <a:pt x="495" y="523"/>
                  </a:lnTo>
                  <a:lnTo>
                    <a:pt x="704" y="779"/>
                  </a:lnTo>
                  <a:lnTo>
                    <a:pt x="630" y="779"/>
                  </a:lnTo>
                  <a:lnTo>
                    <a:pt x="630" y="871"/>
                  </a:lnTo>
                  <a:lnTo>
                    <a:pt x="677" y="871"/>
                  </a:lnTo>
                  <a:lnTo>
                    <a:pt x="739" y="867"/>
                  </a:lnTo>
                  <a:lnTo>
                    <a:pt x="998" y="867"/>
                  </a:lnTo>
                  <a:lnTo>
                    <a:pt x="1068" y="871"/>
                  </a:lnTo>
                  <a:lnTo>
                    <a:pt x="1068" y="779"/>
                  </a:lnTo>
                  <a:lnTo>
                    <a:pt x="932" y="779"/>
                  </a:lnTo>
                  <a:lnTo>
                    <a:pt x="615" y="38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12" name="Freeform 92"/>
            <p:cNvSpPr>
              <a:spLocks/>
            </p:cNvSpPr>
            <p:nvPr/>
          </p:nvSpPr>
          <p:spPr bwMode="auto">
            <a:xfrm>
              <a:off x="5434" y="3646"/>
              <a:ext cx="441" cy="1962"/>
            </a:xfrm>
            <a:custGeom>
              <a:avLst/>
              <a:gdLst/>
              <a:ahLst/>
              <a:cxnLst>
                <a:cxn ang="0">
                  <a:pos x="441" y="979"/>
                </a:cxn>
                <a:cxn ang="0">
                  <a:pos x="438" y="879"/>
                </a:cxn>
                <a:cxn ang="0">
                  <a:pos x="426" y="764"/>
                </a:cxn>
                <a:cxn ang="0">
                  <a:pos x="403" y="636"/>
                </a:cxn>
                <a:cxn ang="0">
                  <a:pos x="368" y="504"/>
                </a:cxn>
                <a:cxn ang="0">
                  <a:pos x="314" y="368"/>
                </a:cxn>
                <a:cxn ang="0">
                  <a:pos x="271" y="284"/>
                </a:cxn>
                <a:cxn ang="0">
                  <a:pos x="225" y="208"/>
                </a:cxn>
                <a:cxn ang="0">
                  <a:pos x="175" y="144"/>
                </a:cxn>
                <a:cxn ang="0">
                  <a:pos x="132" y="92"/>
                </a:cxn>
                <a:cxn ang="0">
                  <a:pos x="89" y="52"/>
                </a:cxn>
                <a:cxn ang="0">
                  <a:pos x="58" y="24"/>
                </a:cxn>
                <a:cxn ang="0">
                  <a:pos x="31" y="4"/>
                </a:cxn>
                <a:cxn ang="0">
                  <a:pos x="20" y="0"/>
                </a:cxn>
                <a:cxn ang="0">
                  <a:pos x="12" y="0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28"/>
                </a:cxn>
                <a:cxn ang="0">
                  <a:pos x="35" y="64"/>
                </a:cxn>
                <a:cxn ang="0">
                  <a:pos x="109" y="156"/>
                </a:cxn>
                <a:cxn ang="0">
                  <a:pos x="175" y="260"/>
                </a:cxn>
                <a:cxn ang="0">
                  <a:pos x="229" y="376"/>
                </a:cxn>
                <a:cxn ang="0">
                  <a:pos x="275" y="508"/>
                </a:cxn>
                <a:cxn ang="0">
                  <a:pos x="306" y="656"/>
                </a:cxn>
                <a:cxn ang="0">
                  <a:pos x="325" y="812"/>
                </a:cxn>
                <a:cxn ang="0">
                  <a:pos x="329" y="979"/>
                </a:cxn>
                <a:cxn ang="0">
                  <a:pos x="325" y="1107"/>
                </a:cxn>
                <a:cxn ang="0">
                  <a:pos x="314" y="1231"/>
                </a:cxn>
                <a:cxn ang="0">
                  <a:pos x="294" y="1355"/>
                </a:cxn>
                <a:cxn ang="0">
                  <a:pos x="267" y="1479"/>
                </a:cxn>
                <a:cxn ang="0">
                  <a:pos x="225" y="1595"/>
                </a:cxn>
                <a:cxn ang="0">
                  <a:pos x="171" y="1706"/>
                </a:cxn>
                <a:cxn ang="0">
                  <a:pos x="105" y="1810"/>
                </a:cxn>
                <a:cxn ang="0">
                  <a:pos x="24" y="1906"/>
                </a:cxn>
                <a:cxn ang="0">
                  <a:pos x="12" y="1918"/>
                </a:cxn>
                <a:cxn ang="0">
                  <a:pos x="8" y="1926"/>
                </a:cxn>
                <a:cxn ang="0">
                  <a:pos x="0" y="1934"/>
                </a:cxn>
                <a:cxn ang="0">
                  <a:pos x="0" y="1942"/>
                </a:cxn>
                <a:cxn ang="0">
                  <a:pos x="8" y="1958"/>
                </a:cxn>
                <a:cxn ang="0">
                  <a:pos x="20" y="1962"/>
                </a:cxn>
                <a:cxn ang="0">
                  <a:pos x="35" y="1954"/>
                </a:cxn>
                <a:cxn ang="0">
                  <a:pos x="58" y="1938"/>
                </a:cxn>
                <a:cxn ang="0">
                  <a:pos x="93" y="1906"/>
                </a:cxn>
                <a:cxn ang="0">
                  <a:pos x="136" y="1862"/>
                </a:cxn>
                <a:cxn ang="0">
                  <a:pos x="182" y="1810"/>
                </a:cxn>
                <a:cxn ang="0">
                  <a:pos x="229" y="1742"/>
                </a:cxn>
                <a:cxn ang="0">
                  <a:pos x="275" y="1667"/>
                </a:cxn>
                <a:cxn ang="0">
                  <a:pos x="322" y="1579"/>
                </a:cxn>
                <a:cxn ang="0">
                  <a:pos x="380" y="1419"/>
                </a:cxn>
                <a:cxn ang="0">
                  <a:pos x="418" y="1259"/>
                </a:cxn>
                <a:cxn ang="0">
                  <a:pos x="438" y="1115"/>
                </a:cxn>
                <a:cxn ang="0">
                  <a:pos x="441" y="979"/>
                </a:cxn>
              </a:cxnLst>
              <a:rect l="0" t="0" r="r" b="b"/>
              <a:pathLst>
                <a:path w="441" h="1962">
                  <a:moveTo>
                    <a:pt x="441" y="979"/>
                  </a:moveTo>
                  <a:lnTo>
                    <a:pt x="438" y="879"/>
                  </a:lnTo>
                  <a:lnTo>
                    <a:pt x="426" y="764"/>
                  </a:lnTo>
                  <a:lnTo>
                    <a:pt x="403" y="636"/>
                  </a:lnTo>
                  <a:lnTo>
                    <a:pt x="368" y="504"/>
                  </a:lnTo>
                  <a:lnTo>
                    <a:pt x="314" y="368"/>
                  </a:lnTo>
                  <a:lnTo>
                    <a:pt x="271" y="284"/>
                  </a:lnTo>
                  <a:lnTo>
                    <a:pt x="225" y="208"/>
                  </a:lnTo>
                  <a:lnTo>
                    <a:pt x="175" y="144"/>
                  </a:lnTo>
                  <a:lnTo>
                    <a:pt x="132" y="92"/>
                  </a:lnTo>
                  <a:lnTo>
                    <a:pt x="89" y="52"/>
                  </a:lnTo>
                  <a:lnTo>
                    <a:pt x="58" y="24"/>
                  </a:lnTo>
                  <a:lnTo>
                    <a:pt x="31" y="4"/>
                  </a:lnTo>
                  <a:lnTo>
                    <a:pt x="20" y="0"/>
                  </a:lnTo>
                  <a:lnTo>
                    <a:pt x="12" y="0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28"/>
                  </a:lnTo>
                  <a:lnTo>
                    <a:pt x="35" y="64"/>
                  </a:lnTo>
                  <a:lnTo>
                    <a:pt x="109" y="156"/>
                  </a:lnTo>
                  <a:lnTo>
                    <a:pt x="175" y="260"/>
                  </a:lnTo>
                  <a:lnTo>
                    <a:pt x="229" y="376"/>
                  </a:lnTo>
                  <a:lnTo>
                    <a:pt x="275" y="508"/>
                  </a:lnTo>
                  <a:lnTo>
                    <a:pt x="306" y="656"/>
                  </a:lnTo>
                  <a:lnTo>
                    <a:pt x="325" y="812"/>
                  </a:lnTo>
                  <a:lnTo>
                    <a:pt x="329" y="979"/>
                  </a:lnTo>
                  <a:lnTo>
                    <a:pt x="325" y="1107"/>
                  </a:lnTo>
                  <a:lnTo>
                    <a:pt x="314" y="1231"/>
                  </a:lnTo>
                  <a:lnTo>
                    <a:pt x="294" y="1355"/>
                  </a:lnTo>
                  <a:lnTo>
                    <a:pt x="267" y="1479"/>
                  </a:lnTo>
                  <a:lnTo>
                    <a:pt x="225" y="1595"/>
                  </a:lnTo>
                  <a:lnTo>
                    <a:pt x="171" y="1706"/>
                  </a:lnTo>
                  <a:lnTo>
                    <a:pt x="105" y="1810"/>
                  </a:lnTo>
                  <a:lnTo>
                    <a:pt x="24" y="1906"/>
                  </a:lnTo>
                  <a:lnTo>
                    <a:pt x="12" y="1918"/>
                  </a:lnTo>
                  <a:lnTo>
                    <a:pt x="8" y="1926"/>
                  </a:lnTo>
                  <a:lnTo>
                    <a:pt x="0" y="1934"/>
                  </a:lnTo>
                  <a:lnTo>
                    <a:pt x="0" y="1942"/>
                  </a:lnTo>
                  <a:lnTo>
                    <a:pt x="8" y="1958"/>
                  </a:lnTo>
                  <a:lnTo>
                    <a:pt x="20" y="1962"/>
                  </a:lnTo>
                  <a:lnTo>
                    <a:pt x="35" y="1954"/>
                  </a:lnTo>
                  <a:lnTo>
                    <a:pt x="58" y="1938"/>
                  </a:lnTo>
                  <a:lnTo>
                    <a:pt x="93" y="1906"/>
                  </a:lnTo>
                  <a:lnTo>
                    <a:pt x="136" y="1862"/>
                  </a:lnTo>
                  <a:lnTo>
                    <a:pt x="182" y="1810"/>
                  </a:lnTo>
                  <a:lnTo>
                    <a:pt x="229" y="1742"/>
                  </a:lnTo>
                  <a:lnTo>
                    <a:pt x="275" y="1667"/>
                  </a:lnTo>
                  <a:lnTo>
                    <a:pt x="322" y="1579"/>
                  </a:lnTo>
                  <a:lnTo>
                    <a:pt x="380" y="1419"/>
                  </a:lnTo>
                  <a:lnTo>
                    <a:pt x="418" y="1259"/>
                  </a:lnTo>
                  <a:lnTo>
                    <a:pt x="438" y="1115"/>
                  </a:lnTo>
                  <a:lnTo>
                    <a:pt x="441" y="9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13" name="Freeform 93"/>
            <p:cNvSpPr>
              <a:spLocks noEditPoints="1"/>
            </p:cNvSpPr>
            <p:nvPr/>
          </p:nvSpPr>
          <p:spPr bwMode="auto">
            <a:xfrm>
              <a:off x="6777" y="4274"/>
              <a:ext cx="201" cy="843"/>
            </a:xfrm>
            <a:custGeom>
              <a:avLst/>
              <a:gdLst/>
              <a:ahLst/>
              <a:cxnLst>
                <a:cxn ang="0">
                  <a:pos x="201" y="104"/>
                </a:cxn>
                <a:cxn ang="0">
                  <a:pos x="193" y="64"/>
                </a:cxn>
                <a:cxn ang="0">
                  <a:pos x="174" y="28"/>
                </a:cxn>
                <a:cxn ang="0">
                  <a:pos x="139" y="8"/>
                </a:cxn>
                <a:cxn ang="0">
                  <a:pos x="100" y="0"/>
                </a:cxn>
                <a:cxn ang="0">
                  <a:pos x="62" y="8"/>
                </a:cxn>
                <a:cxn ang="0">
                  <a:pos x="31" y="28"/>
                </a:cxn>
                <a:cxn ang="0">
                  <a:pos x="8" y="60"/>
                </a:cxn>
                <a:cxn ang="0">
                  <a:pos x="0" y="104"/>
                </a:cxn>
                <a:cxn ang="0">
                  <a:pos x="8" y="144"/>
                </a:cxn>
                <a:cxn ang="0">
                  <a:pos x="31" y="176"/>
                </a:cxn>
                <a:cxn ang="0">
                  <a:pos x="62" y="196"/>
                </a:cxn>
                <a:cxn ang="0">
                  <a:pos x="100" y="207"/>
                </a:cxn>
                <a:cxn ang="0">
                  <a:pos x="139" y="196"/>
                </a:cxn>
                <a:cxn ang="0">
                  <a:pos x="174" y="176"/>
                </a:cxn>
                <a:cxn ang="0">
                  <a:pos x="193" y="144"/>
                </a:cxn>
                <a:cxn ang="0">
                  <a:pos x="201" y="104"/>
                </a:cxn>
                <a:cxn ang="0">
                  <a:pos x="201" y="739"/>
                </a:cxn>
                <a:cxn ang="0">
                  <a:pos x="193" y="699"/>
                </a:cxn>
                <a:cxn ang="0">
                  <a:pos x="174" y="667"/>
                </a:cxn>
                <a:cxn ang="0">
                  <a:pos x="139" y="643"/>
                </a:cxn>
                <a:cxn ang="0">
                  <a:pos x="100" y="635"/>
                </a:cxn>
                <a:cxn ang="0">
                  <a:pos x="62" y="643"/>
                </a:cxn>
                <a:cxn ang="0">
                  <a:pos x="31" y="667"/>
                </a:cxn>
                <a:cxn ang="0">
                  <a:pos x="8" y="699"/>
                </a:cxn>
                <a:cxn ang="0">
                  <a:pos x="0" y="739"/>
                </a:cxn>
                <a:cxn ang="0">
                  <a:pos x="8" y="779"/>
                </a:cxn>
                <a:cxn ang="0">
                  <a:pos x="31" y="811"/>
                </a:cxn>
                <a:cxn ang="0">
                  <a:pos x="62" y="835"/>
                </a:cxn>
                <a:cxn ang="0">
                  <a:pos x="100" y="843"/>
                </a:cxn>
                <a:cxn ang="0">
                  <a:pos x="139" y="835"/>
                </a:cxn>
                <a:cxn ang="0">
                  <a:pos x="174" y="811"/>
                </a:cxn>
                <a:cxn ang="0">
                  <a:pos x="193" y="779"/>
                </a:cxn>
                <a:cxn ang="0">
                  <a:pos x="201" y="739"/>
                </a:cxn>
              </a:cxnLst>
              <a:rect l="0" t="0" r="r" b="b"/>
              <a:pathLst>
                <a:path w="201" h="843">
                  <a:moveTo>
                    <a:pt x="201" y="104"/>
                  </a:moveTo>
                  <a:lnTo>
                    <a:pt x="193" y="64"/>
                  </a:lnTo>
                  <a:lnTo>
                    <a:pt x="174" y="28"/>
                  </a:lnTo>
                  <a:lnTo>
                    <a:pt x="139" y="8"/>
                  </a:lnTo>
                  <a:lnTo>
                    <a:pt x="100" y="0"/>
                  </a:lnTo>
                  <a:lnTo>
                    <a:pt x="62" y="8"/>
                  </a:lnTo>
                  <a:lnTo>
                    <a:pt x="31" y="28"/>
                  </a:lnTo>
                  <a:lnTo>
                    <a:pt x="8" y="60"/>
                  </a:lnTo>
                  <a:lnTo>
                    <a:pt x="0" y="104"/>
                  </a:lnTo>
                  <a:lnTo>
                    <a:pt x="8" y="144"/>
                  </a:lnTo>
                  <a:lnTo>
                    <a:pt x="31" y="176"/>
                  </a:lnTo>
                  <a:lnTo>
                    <a:pt x="62" y="196"/>
                  </a:lnTo>
                  <a:lnTo>
                    <a:pt x="100" y="207"/>
                  </a:lnTo>
                  <a:lnTo>
                    <a:pt x="139" y="196"/>
                  </a:lnTo>
                  <a:lnTo>
                    <a:pt x="174" y="176"/>
                  </a:lnTo>
                  <a:lnTo>
                    <a:pt x="193" y="144"/>
                  </a:lnTo>
                  <a:lnTo>
                    <a:pt x="201" y="104"/>
                  </a:lnTo>
                  <a:close/>
                  <a:moveTo>
                    <a:pt x="201" y="739"/>
                  </a:moveTo>
                  <a:lnTo>
                    <a:pt x="193" y="699"/>
                  </a:lnTo>
                  <a:lnTo>
                    <a:pt x="174" y="667"/>
                  </a:lnTo>
                  <a:lnTo>
                    <a:pt x="139" y="643"/>
                  </a:lnTo>
                  <a:lnTo>
                    <a:pt x="100" y="635"/>
                  </a:lnTo>
                  <a:lnTo>
                    <a:pt x="62" y="643"/>
                  </a:lnTo>
                  <a:lnTo>
                    <a:pt x="31" y="667"/>
                  </a:lnTo>
                  <a:lnTo>
                    <a:pt x="8" y="699"/>
                  </a:lnTo>
                  <a:lnTo>
                    <a:pt x="0" y="739"/>
                  </a:lnTo>
                  <a:lnTo>
                    <a:pt x="8" y="779"/>
                  </a:lnTo>
                  <a:lnTo>
                    <a:pt x="31" y="811"/>
                  </a:lnTo>
                  <a:lnTo>
                    <a:pt x="62" y="835"/>
                  </a:lnTo>
                  <a:lnTo>
                    <a:pt x="100" y="843"/>
                  </a:lnTo>
                  <a:lnTo>
                    <a:pt x="139" y="835"/>
                  </a:lnTo>
                  <a:lnTo>
                    <a:pt x="174" y="811"/>
                  </a:lnTo>
                  <a:lnTo>
                    <a:pt x="193" y="779"/>
                  </a:lnTo>
                  <a:lnTo>
                    <a:pt x="201" y="7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14" name="Freeform 94"/>
            <p:cNvSpPr>
              <a:spLocks noEditPoints="1"/>
            </p:cNvSpPr>
            <p:nvPr/>
          </p:nvSpPr>
          <p:spPr bwMode="auto">
            <a:xfrm>
              <a:off x="7697" y="3774"/>
              <a:ext cx="1304" cy="1343"/>
            </a:xfrm>
            <a:custGeom>
              <a:avLst/>
              <a:gdLst/>
              <a:ahLst/>
              <a:cxnLst>
                <a:cxn ang="0">
                  <a:pos x="557" y="747"/>
                </a:cxn>
                <a:cxn ang="0">
                  <a:pos x="646" y="887"/>
                </a:cxn>
                <a:cxn ang="0">
                  <a:pos x="782" y="1103"/>
                </a:cxn>
                <a:cxn ang="0">
                  <a:pos x="875" y="1251"/>
                </a:cxn>
                <a:cxn ang="0">
                  <a:pos x="929" y="1335"/>
                </a:cxn>
                <a:cxn ang="0">
                  <a:pos x="1281" y="1339"/>
                </a:cxn>
                <a:cxn ang="0">
                  <a:pos x="1304" y="1307"/>
                </a:cxn>
                <a:cxn ang="0">
                  <a:pos x="1289" y="1279"/>
                </a:cxn>
                <a:cxn ang="0">
                  <a:pos x="1200" y="1227"/>
                </a:cxn>
                <a:cxn ang="0">
                  <a:pos x="1091" y="1103"/>
                </a:cxn>
                <a:cxn ang="0">
                  <a:pos x="1037" y="1023"/>
                </a:cxn>
                <a:cxn ang="0">
                  <a:pos x="933" y="867"/>
                </a:cxn>
                <a:cxn ang="0">
                  <a:pos x="894" y="692"/>
                </a:cxn>
                <a:cxn ang="0">
                  <a:pos x="1060" y="612"/>
                </a:cxn>
                <a:cxn ang="0">
                  <a:pos x="1157" y="448"/>
                </a:cxn>
                <a:cxn ang="0">
                  <a:pos x="1134" y="224"/>
                </a:cxn>
                <a:cxn ang="0">
                  <a:pos x="995" y="80"/>
                </a:cxn>
                <a:cxn ang="0">
                  <a:pos x="797" y="12"/>
                </a:cxn>
                <a:cxn ang="0">
                  <a:pos x="39" y="0"/>
                </a:cxn>
                <a:cxn ang="0">
                  <a:pos x="0" y="36"/>
                </a:cxn>
                <a:cxn ang="0">
                  <a:pos x="28" y="68"/>
                </a:cxn>
                <a:cxn ang="0">
                  <a:pos x="140" y="80"/>
                </a:cxn>
                <a:cxn ang="0">
                  <a:pos x="171" y="180"/>
                </a:cxn>
                <a:cxn ang="0">
                  <a:pos x="159" y="1243"/>
                </a:cxn>
                <a:cxn ang="0">
                  <a:pos x="51" y="1275"/>
                </a:cxn>
                <a:cxn ang="0">
                  <a:pos x="0" y="1295"/>
                </a:cxn>
                <a:cxn ang="0">
                  <a:pos x="20" y="1339"/>
                </a:cxn>
                <a:cxn ang="0">
                  <a:pos x="627" y="1339"/>
                </a:cxn>
                <a:cxn ang="0">
                  <a:pos x="646" y="1295"/>
                </a:cxn>
                <a:cxn ang="0">
                  <a:pos x="592" y="1275"/>
                </a:cxn>
                <a:cxn ang="0">
                  <a:pos x="488" y="1243"/>
                </a:cxn>
                <a:cxn ang="0">
                  <a:pos x="480" y="727"/>
                </a:cxn>
                <a:cxn ang="0">
                  <a:pos x="894" y="504"/>
                </a:cxn>
                <a:cxn ang="0">
                  <a:pos x="890" y="224"/>
                </a:cxn>
                <a:cxn ang="0">
                  <a:pos x="867" y="96"/>
                </a:cxn>
                <a:cxn ang="0">
                  <a:pos x="995" y="160"/>
                </a:cxn>
                <a:cxn ang="0">
                  <a:pos x="1087" y="300"/>
                </a:cxn>
                <a:cxn ang="0">
                  <a:pos x="1080" y="468"/>
                </a:cxn>
                <a:cxn ang="0">
                  <a:pos x="979" y="584"/>
                </a:cxn>
                <a:cxn ang="0">
                  <a:pos x="480" y="176"/>
                </a:cxn>
                <a:cxn ang="0">
                  <a:pos x="492" y="104"/>
                </a:cxn>
                <a:cxn ang="0">
                  <a:pos x="596" y="68"/>
                </a:cxn>
                <a:cxn ang="0">
                  <a:pos x="759" y="112"/>
                </a:cxn>
                <a:cxn ang="0">
                  <a:pos x="832" y="280"/>
                </a:cxn>
                <a:cxn ang="0">
                  <a:pos x="824" y="520"/>
                </a:cxn>
                <a:cxn ang="0">
                  <a:pos x="724" y="632"/>
                </a:cxn>
                <a:cxn ang="0">
                  <a:pos x="480" y="660"/>
                </a:cxn>
                <a:cxn ang="0">
                  <a:pos x="233" y="1235"/>
                </a:cxn>
                <a:cxn ang="0">
                  <a:pos x="233" y="108"/>
                </a:cxn>
                <a:cxn ang="0">
                  <a:pos x="418" y="100"/>
                </a:cxn>
                <a:cxn ang="0">
                  <a:pos x="411" y="1195"/>
                </a:cxn>
                <a:cxn ang="0">
                  <a:pos x="221" y="1275"/>
                </a:cxn>
                <a:cxn ang="0">
                  <a:pos x="662" y="723"/>
                </a:cxn>
                <a:cxn ang="0">
                  <a:pos x="774" y="739"/>
                </a:cxn>
                <a:cxn ang="0">
                  <a:pos x="863" y="887"/>
                </a:cxn>
                <a:cxn ang="0">
                  <a:pos x="1002" y="1091"/>
                </a:cxn>
                <a:cxn ang="0">
                  <a:pos x="1149" y="1275"/>
                </a:cxn>
              </a:cxnLst>
              <a:rect l="0" t="0" r="r" b="b"/>
              <a:pathLst>
                <a:path w="1304" h="1343">
                  <a:moveTo>
                    <a:pt x="480" y="727"/>
                  </a:moveTo>
                  <a:lnTo>
                    <a:pt x="546" y="727"/>
                  </a:lnTo>
                  <a:lnTo>
                    <a:pt x="557" y="747"/>
                  </a:lnTo>
                  <a:lnTo>
                    <a:pt x="581" y="783"/>
                  </a:lnTo>
                  <a:lnTo>
                    <a:pt x="612" y="827"/>
                  </a:lnTo>
                  <a:lnTo>
                    <a:pt x="646" y="887"/>
                  </a:lnTo>
                  <a:lnTo>
                    <a:pt x="689" y="955"/>
                  </a:lnTo>
                  <a:lnTo>
                    <a:pt x="735" y="1027"/>
                  </a:lnTo>
                  <a:lnTo>
                    <a:pt x="782" y="1103"/>
                  </a:lnTo>
                  <a:lnTo>
                    <a:pt x="832" y="1183"/>
                  </a:lnTo>
                  <a:lnTo>
                    <a:pt x="851" y="1215"/>
                  </a:lnTo>
                  <a:lnTo>
                    <a:pt x="875" y="1251"/>
                  </a:lnTo>
                  <a:lnTo>
                    <a:pt x="898" y="1291"/>
                  </a:lnTo>
                  <a:lnTo>
                    <a:pt x="917" y="1319"/>
                  </a:lnTo>
                  <a:lnTo>
                    <a:pt x="929" y="1335"/>
                  </a:lnTo>
                  <a:lnTo>
                    <a:pt x="948" y="1343"/>
                  </a:lnTo>
                  <a:lnTo>
                    <a:pt x="1269" y="1343"/>
                  </a:lnTo>
                  <a:lnTo>
                    <a:pt x="1281" y="1339"/>
                  </a:lnTo>
                  <a:lnTo>
                    <a:pt x="1296" y="1331"/>
                  </a:lnTo>
                  <a:lnTo>
                    <a:pt x="1304" y="1319"/>
                  </a:lnTo>
                  <a:lnTo>
                    <a:pt x="1304" y="1307"/>
                  </a:lnTo>
                  <a:lnTo>
                    <a:pt x="1300" y="1295"/>
                  </a:lnTo>
                  <a:lnTo>
                    <a:pt x="1296" y="1287"/>
                  </a:lnTo>
                  <a:lnTo>
                    <a:pt x="1289" y="1279"/>
                  </a:lnTo>
                  <a:lnTo>
                    <a:pt x="1277" y="1275"/>
                  </a:lnTo>
                  <a:lnTo>
                    <a:pt x="1238" y="1259"/>
                  </a:lnTo>
                  <a:lnTo>
                    <a:pt x="1200" y="1227"/>
                  </a:lnTo>
                  <a:lnTo>
                    <a:pt x="1161" y="1187"/>
                  </a:lnTo>
                  <a:lnTo>
                    <a:pt x="1126" y="1143"/>
                  </a:lnTo>
                  <a:lnTo>
                    <a:pt x="1091" y="1103"/>
                  </a:lnTo>
                  <a:lnTo>
                    <a:pt x="1068" y="1067"/>
                  </a:lnTo>
                  <a:lnTo>
                    <a:pt x="1057" y="1051"/>
                  </a:lnTo>
                  <a:lnTo>
                    <a:pt x="1037" y="1023"/>
                  </a:lnTo>
                  <a:lnTo>
                    <a:pt x="1010" y="983"/>
                  </a:lnTo>
                  <a:lnTo>
                    <a:pt x="971" y="931"/>
                  </a:lnTo>
                  <a:lnTo>
                    <a:pt x="933" y="867"/>
                  </a:lnTo>
                  <a:lnTo>
                    <a:pt x="882" y="791"/>
                  </a:lnTo>
                  <a:lnTo>
                    <a:pt x="832" y="707"/>
                  </a:lnTo>
                  <a:lnTo>
                    <a:pt x="894" y="692"/>
                  </a:lnTo>
                  <a:lnTo>
                    <a:pt x="956" y="672"/>
                  </a:lnTo>
                  <a:lnTo>
                    <a:pt x="1010" y="648"/>
                  </a:lnTo>
                  <a:lnTo>
                    <a:pt x="1060" y="612"/>
                  </a:lnTo>
                  <a:lnTo>
                    <a:pt x="1103" y="568"/>
                  </a:lnTo>
                  <a:lnTo>
                    <a:pt x="1134" y="512"/>
                  </a:lnTo>
                  <a:lnTo>
                    <a:pt x="1157" y="448"/>
                  </a:lnTo>
                  <a:lnTo>
                    <a:pt x="1165" y="368"/>
                  </a:lnTo>
                  <a:lnTo>
                    <a:pt x="1157" y="292"/>
                  </a:lnTo>
                  <a:lnTo>
                    <a:pt x="1134" y="224"/>
                  </a:lnTo>
                  <a:lnTo>
                    <a:pt x="1099" y="168"/>
                  </a:lnTo>
                  <a:lnTo>
                    <a:pt x="1053" y="120"/>
                  </a:lnTo>
                  <a:lnTo>
                    <a:pt x="995" y="80"/>
                  </a:lnTo>
                  <a:lnTo>
                    <a:pt x="933" y="52"/>
                  </a:lnTo>
                  <a:lnTo>
                    <a:pt x="867" y="28"/>
                  </a:lnTo>
                  <a:lnTo>
                    <a:pt x="797" y="12"/>
                  </a:lnTo>
                  <a:lnTo>
                    <a:pt x="728" y="4"/>
                  </a:lnTo>
                  <a:lnTo>
                    <a:pt x="662" y="0"/>
                  </a:lnTo>
                  <a:lnTo>
                    <a:pt x="39" y="0"/>
                  </a:lnTo>
                  <a:lnTo>
                    <a:pt x="20" y="4"/>
                  </a:lnTo>
                  <a:lnTo>
                    <a:pt x="4" y="16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4" y="56"/>
                  </a:lnTo>
                  <a:lnTo>
                    <a:pt x="28" y="68"/>
                  </a:lnTo>
                  <a:lnTo>
                    <a:pt x="51" y="68"/>
                  </a:lnTo>
                  <a:lnTo>
                    <a:pt x="105" y="72"/>
                  </a:lnTo>
                  <a:lnTo>
                    <a:pt x="140" y="80"/>
                  </a:lnTo>
                  <a:lnTo>
                    <a:pt x="159" y="100"/>
                  </a:lnTo>
                  <a:lnTo>
                    <a:pt x="167" y="132"/>
                  </a:lnTo>
                  <a:lnTo>
                    <a:pt x="171" y="180"/>
                  </a:lnTo>
                  <a:lnTo>
                    <a:pt x="171" y="1163"/>
                  </a:lnTo>
                  <a:lnTo>
                    <a:pt x="167" y="1211"/>
                  </a:lnTo>
                  <a:lnTo>
                    <a:pt x="159" y="1243"/>
                  </a:lnTo>
                  <a:lnTo>
                    <a:pt x="140" y="1263"/>
                  </a:lnTo>
                  <a:lnTo>
                    <a:pt x="105" y="1271"/>
                  </a:lnTo>
                  <a:lnTo>
                    <a:pt x="51" y="1275"/>
                  </a:lnTo>
                  <a:lnTo>
                    <a:pt x="28" y="1275"/>
                  </a:lnTo>
                  <a:lnTo>
                    <a:pt x="4" y="1287"/>
                  </a:lnTo>
                  <a:lnTo>
                    <a:pt x="0" y="1295"/>
                  </a:lnTo>
                  <a:lnTo>
                    <a:pt x="0" y="1307"/>
                  </a:lnTo>
                  <a:lnTo>
                    <a:pt x="4" y="1327"/>
                  </a:lnTo>
                  <a:lnTo>
                    <a:pt x="20" y="1339"/>
                  </a:lnTo>
                  <a:lnTo>
                    <a:pt x="39" y="1343"/>
                  </a:lnTo>
                  <a:lnTo>
                    <a:pt x="608" y="1343"/>
                  </a:lnTo>
                  <a:lnTo>
                    <a:pt x="627" y="1339"/>
                  </a:lnTo>
                  <a:lnTo>
                    <a:pt x="643" y="1327"/>
                  </a:lnTo>
                  <a:lnTo>
                    <a:pt x="646" y="1307"/>
                  </a:lnTo>
                  <a:lnTo>
                    <a:pt x="646" y="1295"/>
                  </a:lnTo>
                  <a:lnTo>
                    <a:pt x="643" y="1287"/>
                  </a:lnTo>
                  <a:lnTo>
                    <a:pt x="619" y="1275"/>
                  </a:lnTo>
                  <a:lnTo>
                    <a:pt x="592" y="1275"/>
                  </a:lnTo>
                  <a:lnTo>
                    <a:pt x="538" y="1271"/>
                  </a:lnTo>
                  <a:lnTo>
                    <a:pt x="507" y="1263"/>
                  </a:lnTo>
                  <a:lnTo>
                    <a:pt x="488" y="1243"/>
                  </a:lnTo>
                  <a:lnTo>
                    <a:pt x="480" y="1211"/>
                  </a:lnTo>
                  <a:lnTo>
                    <a:pt x="480" y="1163"/>
                  </a:lnTo>
                  <a:lnTo>
                    <a:pt x="480" y="727"/>
                  </a:lnTo>
                  <a:close/>
                  <a:moveTo>
                    <a:pt x="844" y="632"/>
                  </a:moveTo>
                  <a:lnTo>
                    <a:pt x="875" y="572"/>
                  </a:lnTo>
                  <a:lnTo>
                    <a:pt x="894" y="504"/>
                  </a:lnTo>
                  <a:lnTo>
                    <a:pt x="902" y="436"/>
                  </a:lnTo>
                  <a:lnTo>
                    <a:pt x="902" y="296"/>
                  </a:lnTo>
                  <a:lnTo>
                    <a:pt x="890" y="224"/>
                  </a:lnTo>
                  <a:lnTo>
                    <a:pt x="867" y="156"/>
                  </a:lnTo>
                  <a:lnTo>
                    <a:pt x="832" y="88"/>
                  </a:lnTo>
                  <a:lnTo>
                    <a:pt x="867" y="96"/>
                  </a:lnTo>
                  <a:lnTo>
                    <a:pt x="906" y="112"/>
                  </a:lnTo>
                  <a:lnTo>
                    <a:pt x="948" y="132"/>
                  </a:lnTo>
                  <a:lnTo>
                    <a:pt x="995" y="160"/>
                  </a:lnTo>
                  <a:lnTo>
                    <a:pt x="1033" y="196"/>
                  </a:lnTo>
                  <a:lnTo>
                    <a:pt x="1068" y="244"/>
                  </a:lnTo>
                  <a:lnTo>
                    <a:pt x="1087" y="300"/>
                  </a:lnTo>
                  <a:lnTo>
                    <a:pt x="1095" y="368"/>
                  </a:lnTo>
                  <a:lnTo>
                    <a:pt x="1091" y="420"/>
                  </a:lnTo>
                  <a:lnTo>
                    <a:pt x="1080" y="468"/>
                  </a:lnTo>
                  <a:lnTo>
                    <a:pt x="1060" y="512"/>
                  </a:lnTo>
                  <a:lnTo>
                    <a:pt x="1026" y="552"/>
                  </a:lnTo>
                  <a:lnTo>
                    <a:pt x="979" y="584"/>
                  </a:lnTo>
                  <a:lnTo>
                    <a:pt x="921" y="612"/>
                  </a:lnTo>
                  <a:lnTo>
                    <a:pt x="844" y="632"/>
                  </a:lnTo>
                  <a:close/>
                  <a:moveTo>
                    <a:pt x="480" y="176"/>
                  </a:moveTo>
                  <a:lnTo>
                    <a:pt x="480" y="152"/>
                  </a:lnTo>
                  <a:lnTo>
                    <a:pt x="484" y="128"/>
                  </a:lnTo>
                  <a:lnTo>
                    <a:pt x="492" y="104"/>
                  </a:lnTo>
                  <a:lnTo>
                    <a:pt x="515" y="88"/>
                  </a:lnTo>
                  <a:lnTo>
                    <a:pt x="546" y="72"/>
                  </a:lnTo>
                  <a:lnTo>
                    <a:pt x="596" y="68"/>
                  </a:lnTo>
                  <a:lnTo>
                    <a:pt x="662" y="72"/>
                  </a:lnTo>
                  <a:lnTo>
                    <a:pt x="716" y="88"/>
                  </a:lnTo>
                  <a:lnTo>
                    <a:pt x="759" y="112"/>
                  </a:lnTo>
                  <a:lnTo>
                    <a:pt x="793" y="152"/>
                  </a:lnTo>
                  <a:lnTo>
                    <a:pt x="817" y="208"/>
                  </a:lnTo>
                  <a:lnTo>
                    <a:pt x="832" y="280"/>
                  </a:lnTo>
                  <a:lnTo>
                    <a:pt x="836" y="368"/>
                  </a:lnTo>
                  <a:lnTo>
                    <a:pt x="832" y="452"/>
                  </a:lnTo>
                  <a:lnTo>
                    <a:pt x="824" y="520"/>
                  </a:lnTo>
                  <a:lnTo>
                    <a:pt x="801" y="572"/>
                  </a:lnTo>
                  <a:lnTo>
                    <a:pt x="770" y="608"/>
                  </a:lnTo>
                  <a:lnTo>
                    <a:pt x="724" y="632"/>
                  </a:lnTo>
                  <a:lnTo>
                    <a:pt x="662" y="648"/>
                  </a:lnTo>
                  <a:lnTo>
                    <a:pt x="581" y="656"/>
                  </a:lnTo>
                  <a:lnTo>
                    <a:pt x="480" y="660"/>
                  </a:lnTo>
                  <a:lnTo>
                    <a:pt x="480" y="176"/>
                  </a:lnTo>
                  <a:close/>
                  <a:moveTo>
                    <a:pt x="221" y="1275"/>
                  </a:moveTo>
                  <a:lnTo>
                    <a:pt x="233" y="1235"/>
                  </a:lnTo>
                  <a:lnTo>
                    <a:pt x="236" y="1195"/>
                  </a:lnTo>
                  <a:lnTo>
                    <a:pt x="236" y="148"/>
                  </a:lnTo>
                  <a:lnTo>
                    <a:pt x="233" y="108"/>
                  </a:lnTo>
                  <a:lnTo>
                    <a:pt x="221" y="68"/>
                  </a:lnTo>
                  <a:lnTo>
                    <a:pt x="438" y="68"/>
                  </a:lnTo>
                  <a:lnTo>
                    <a:pt x="418" y="100"/>
                  </a:lnTo>
                  <a:lnTo>
                    <a:pt x="414" y="136"/>
                  </a:lnTo>
                  <a:lnTo>
                    <a:pt x="411" y="168"/>
                  </a:lnTo>
                  <a:lnTo>
                    <a:pt x="411" y="1195"/>
                  </a:lnTo>
                  <a:lnTo>
                    <a:pt x="414" y="1235"/>
                  </a:lnTo>
                  <a:lnTo>
                    <a:pt x="426" y="1275"/>
                  </a:lnTo>
                  <a:lnTo>
                    <a:pt x="221" y="1275"/>
                  </a:lnTo>
                  <a:close/>
                  <a:moveTo>
                    <a:pt x="623" y="727"/>
                  </a:moveTo>
                  <a:lnTo>
                    <a:pt x="635" y="723"/>
                  </a:lnTo>
                  <a:lnTo>
                    <a:pt x="662" y="723"/>
                  </a:lnTo>
                  <a:lnTo>
                    <a:pt x="708" y="719"/>
                  </a:lnTo>
                  <a:lnTo>
                    <a:pt x="759" y="715"/>
                  </a:lnTo>
                  <a:lnTo>
                    <a:pt x="774" y="739"/>
                  </a:lnTo>
                  <a:lnTo>
                    <a:pt x="793" y="775"/>
                  </a:lnTo>
                  <a:lnTo>
                    <a:pt x="824" y="827"/>
                  </a:lnTo>
                  <a:lnTo>
                    <a:pt x="863" y="887"/>
                  </a:lnTo>
                  <a:lnTo>
                    <a:pt x="906" y="951"/>
                  </a:lnTo>
                  <a:lnTo>
                    <a:pt x="952" y="1019"/>
                  </a:lnTo>
                  <a:lnTo>
                    <a:pt x="1002" y="1091"/>
                  </a:lnTo>
                  <a:lnTo>
                    <a:pt x="1053" y="1159"/>
                  </a:lnTo>
                  <a:lnTo>
                    <a:pt x="1103" y="1219"/>
                  </a:lnTo>
                  <a:lnTo>
                    <a:pt x="1149" y="1275"/>
                  </a:lnTo>
                  <a:lnTo>
                    <a:pt x="968" y="1275"/>
                  </a:lnTo>
                  <a:lnTo>
                    <a:pt x="623" y="7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15" name="Freeform 95"/>
            <p:cNvSpPr>
              <a:spLocks noEditPoints="1"/>
            </p:cNvSpPr>
            <p:nvPr/>
          </p:nvSpPr>
          <p:spPr bwMode="auto">
            <a:xfrm>
              <a:off x="9102" y="3455"/>
              <a:ext cx="684" cy="963"/>
            </a:xfrm>
            <a:custGeom>
              <a:avLst/>
              <a:gdLst/>
              <a:ahLst/>
              <a:cxnLst>
                <a:cxn ang="0">
                  <a:pos x="677" y="36"/>
                </a:cxn>
                <a:cxn ang="0">
                  <a:pos x="681" y="20"/>
                </a:cxn>
                <a:cxn ang="0">
                  <a:pos x="684" y="12"/>
                </a:cxn>
                <a:cxn ang="0">
                  <a:pos x="669" y="0"/>
                </a:cxn>
                <a:cxn ang="0">
                  <a:pos x="599" y="4"/>
                </a:cxn>
                <a:cxn ang="0">
                  <a:pos x="518" y="8"/>
                </a:cxn>
                <a:cxn ang="0">
                  <a:pos x="487" y="12"/>
                </a:cxn>
                <a:cxn ang="0">
                  <a:pos x="472" y="16"/>
                </a:cxn>
                <a:cxn ang="0">
                  <a:pos x="460" y="44"/>
                </a:cxn>
                <a:cxn ang="0">
                  <a:pos x="472" y="60"/>
                </a:cxn>
                <a:cxn ang="0">
                  <a:pos x="534" y="64"/>
                </a:cxn>
                <a:cxn ang="0">
                  <a:pos x="561" y="76"/>
                </a:cxn>
                <a:cxn ang="0">
                  <a:pos x="557" y="96"/>
                </a:cxn>
                <a:cxn ang="0">
                  <a:pos x="479" y="427"/>
                </a:cxn>
                <a:cxn ang="0">
                  <a:pos x="425" y="367"/>
                </a:cxn>
                <a:cxn ang="0">
                  <a:pos x="344" y="347"/>
                </a:cxn>
                <a:cxn ang="0">
                  <a:pos x="201" y="387"/>
                </a:cxn>
                <a:cxn ang="0">
                  <a:pos x="81" y="499"/>
                </a:cxn>
                <a:cxn ang="0">
                  <a:pos x="11" y="651"/>
                </a:cxn>
                <a:cxn ang="0">
                  <a:pos x="11" y="811"/>
                </a:cxn>
                <a:cxn ang="0">
                  <a:pos x="81" y="923"/>
                </a:cxn>
                <a:cxn ang="0">
                  <a:pos x="201" y="963"/>
                </a:cxn>
                <a:cxn ang="0">
                  <a:pos x="301" y="935"/>
                </a:cxn>
                <a:cxn ang="0">
                  <a:pos x="390" y="867"/>
                </a:cxn>
                <a:cxn ang="0">
                  <a:pos x="437" y="939"/>
                </a:cxn>
                <a:cxn ang="0">
                  <a:pos x="499" y="963"/>
                </a:cxn>
                <a:cxn ang="0">
                  <a:pos x="568" y="955"/>
                </a:cxn>
                <a:cxn ang="0">
                  <a:pos x="630" y="891"/>
                </a:cxn>
                <a:cxn ang="0">
                  <a:pos x="661" y="823"/>
                </a:cxn>
                <a:cxn ang="0">
                  <a:pos x="677" y="767"/>
                </a:cxn>
                <a:cxn ang="0">
                  <a:pos x="669" y="739"/>
                </a:cxn>
                <a:cxn ang="0">
                  <a:pos x="657" y="735"/>
                </a:cxn>
                <a:cxn ang="0">
                  <a:pos x="642" y="739"/>
                </a:cxn>
                <a:cxn ang="0">
                  <a:pos x="634" y="751"/>
                </a:cxn>
                <a:cxn ang="0">
                  <a:pos x="626" y="779"/>
                </a:cxn>
                <a:cxn ang="0">
                  <a:pos x="584" y="895"/>
                </a:cxn>
                <a:cxn ang="0">
                  <a:pos x="530" y="927"/>
                </a:cxn>
                <a:cxn ang="0">
                  <a:pos x="495" y="907"/>
                </a:cxn>
                <a:cxn ang="0">
                  <a:pos x="487" y="827"/>
                </a:cxn>
                <a:cxn ang="0">
                  <a:pos x="491" y="803"/>
                </a:cxn>
                <a:cxn ang="0">
                  <a:pos x="394" y="779"/>
                </a:cxn>
                <a:cxn ang="0">
                  <a:pos x="356" y="843"/>
                </a:cxn>
                <a:cxn ang="0">
                  <a:pos x="309" y="883"/>
                </a:cxn>
                <a:cxn ang="0">
                  <a:pos x="247" y="919"/>
                </a:cxn>
                <a:cxn ang="0">
                  <a:pos x="174" y="923"/>
                </a:cxn>
                <a:cxn ang="0">
                  <a:pos x="127" y="883"/>
                </a:cxn>
                <a:cxn ang="0">
                  <a:pos x="108" y="791"/>
                </a:cxn>
                <a:cxn ang="0">
                  <a:pos x="123" y="679"/>
                </a:cxn>
                <a:cxn ang="0">
                  <a:pos x="158" y="559"/>
                </a:cxn>
                <a:cxn ang="0">
                  <a:pos x="212" y="459"/>
                </a:cxn>
                <a:cxn ang="0">
                  <a:pos x="286" y="399"/>
                </a:cxn>
                <a:cxn ang="0">
                  <a:pos x="344" y="383"/>
                </a:cxn>
                <a:cxn ang="0">
                  <a:pos x="414" y="411"/>
                </a:cxn>
                <a:cxn ang="0">
                  <a:pos x="452" y="467"/>
                </a:cxn>
                <a:cxn ang="0">
                  <a:pos x="460" y="515"/>
                </a:cxn>
                <a:cxn ang="0">
                  <a:pos x="394" y="779"/>
                </a:cxn>
              </a:cxnLst>
              <a:rect l="0" t="0" r="r" b="b"/>
              <a:pathLst>
                <a:path w="684" h="963">
                  <a:moveTo>
                    <a:pt x="677" y="40"/>
                  </a:moveTo>
                  <a:lnTo>
                    <a:pt x="677" y="36"/>
                  </a:lnTo>
                  <a:lnTo>
                    <a:pt x="681" y="28"/>
                  </a:lnTo>
                  <a:lnTo>
                    <a:pt x="681" y="20"/>
                  </a:lnTo>
                  <a:lnTo>
                    <a:pt x="684" y="16"/>
                  </a:lnTo>
                  <a:lnTo>
                    <a:pt x="684" y="12"/>
                  </a:lnTo>
                  <a:lnTo>
                    <a:pt x="677" y="4"/>
                  </a:lnTo>
                  <a:lnTo>
                    <a:pt x="669" y="0"/>
                  </a:lnTo>
                  <a:lnTo>
                    <a:pt x="638" y="0"/>
                  </a:lnTo>
                  <a:lnTo>
                    <a:pt x="599" y="4"/>
                  </a:lnTo>
                  <a:lnTo>
                    <a:pt x="557" y="8"/>
                  </a:lnTo>
                  <a:lnTo>
                    <a:pt x="518" y="8"/>
                  </a:lnTo>
                  <a:lnTo>
                    <a:pt x="491" y="12"/>
                  </a:lnTo>
                  <a:lnTo>
                    <a:pt x="487" y="12"/>
                  </a:lnTo>
                  <a:lnTo>
                    <a:pt x="479" y="16"/>
                  </a:lnTo>
                  <a:lnTo>
                    <a:pt x="472" y="16"/>
                  </a:lnTo>
                  <a:lnTo>
                    <a:pt x="464" y="32"/>
                  </a:lnTo>
                  <a:lnTo>
                    <a:pt x="460" y="44"/>
                  </a:lnTo>
                  <a:lnTo>
                    <a:pt x="464" y="52"/>
                  </a:lnTo>
                  <a:lnTo>
                    <a:pt x="472" y="60"/>
                  </a:lnTo>
                  <a:lnTo>
                    <a:pt x="479" y="64"/>
                  </a:lnTo>
                  <a:lnTo>
                    <a:pt x="534" y="64"/>
                  </a:lnTo>
                  <a:lnTo>
                    <a:pt x="553" y="68"/>
                  </a:lnTo>
                  <a:lnTo>
                    <a:pt x="561" y="76"/>
                  </a:lnTo>
                  <a:lnTo>
                    <a:pt x="561" y="84"/>
                  </a:lnTo>
                  <a:lnTo>
                    <a:pt x="557" y="96"/>
                  </a:lnTo>
                  <a:lnTo>
                    <a:pt x="557" y="112"/>
                  </a:lnTo>
                  <a:lnTo>
                    <a:pt x="479" y="427"/>
                  </a:lnTo>
                  <a:lnTo>
                    <a:pt x="456" y="395"/>
                  </a:lnTo>
                  <a:lnTo>
                    <a:pt x="425" y="367"/>
                  </a:lnTo>
                  <a:lnTo>
                    <a:pt x="387" y="351"/>
                  </a:lnTo>
                  <a:lnTo>
                    <a:pt x="344" y="347"/>
                  </a:lnTo>
                  <a:lnTo>
                    <a:pt x="270" y="359"/>
                  </a:lnTo>
                  <a:lnTo>
                    <a:pt x="201" y="387"/>
                  </a:lnTo>
                  <a:lnTo>
                    <a:pt x="135" y="439"/>
                  </a:lnTo>
                  <a:lnTo>
                    <a:pt x="81" y="499"/>
                  </a:lnTo>
                  <a:lnTo>
                    <a:pt x="38" y="571"/>
                  </a:lnTo>
                  <a:lnTo>
                    <a:pt x="11" y="651"/>
                  </a:lnTo>
                  <a:lnTo>
                    <a:pt x="0" y="735"/>
                  </a:lnTo>
                  <a:lnTo>
                    <a:pt x="11" y="811"/>
                  </a:lnTo>
                  <a:lnTo>
                    <a:pt x="38" y="875"/>
                  </a:lnTo>
                  <a:lnTo>
                    <a:pt x="81" y="923"/>
                  </a:lnTo>
                  <a:lnTo>
                    <a:pt x="135" y="955"/>
                  </a:lnTo>
                  <a:lnTo>
                    <a:pt x="201" y="963"/>
                  </a:lnTo>
                  <a:lnTo>
                    <a:pt x="251" y="955"/>
                  </a:lnTo>
                  <a:lnTo>
                    <a:pt x="301" y="935"/>
                  </a:lnTo>
                  <a:lnTo>
                    <a:pt x="348" y="907"/>
                  </a:lnTo>
                  <a:lnTo>
                    <a:pt x="390" y="867"/>
                  </a:lnTo>
                  <a:lnTo>
                    <a:pt x="410" y="911"/>
                  </a:lnTo>
                  <a:lnTo>
                    <a:pt x="437" y="939"/>
                  </a:lnTo>
                  <a:lnTo>
                    <a:pt x="472" y="955"/>
                  </a:lnTo>
                  <a:lnTo>
                    <a:pt x="499" y="963"/>
                  </a:lnTo>
                  <a:lnTo>
                    <a:pt x="526" y="963"/>
                  </a:lnTo>
                  <a:lnTo>
                    <a:pt x="568" y="955"/>
                  </a:lnTo>
                  <a:lnTo>
                    <a:pt x="603" y="931"/>
                  </a:lnTo>
                  <a:lnTo>
                    <a:pt x="630" y="891"/>
                  </a:lnTo>
                  <a:lnTo>
                    <a:pt x="646" y="859"/>
                  </a:lnTo>
                  <a:lnTo>
                    <a:pt x="661" y="823"/>
                  </a:lnTo>
                  <a:lnTo>
                    <a:pt x="669" y="791"/>
                  </a:lnTo>
                  <a:lnTo>
                    <a:pt x="677" y="767"/>
                  </a:lnTo>
                  <a:lnTo>
                    <a:pt x="677" y="747"/>
                  </a:lnTo>
                  <a:lnTo>
                    <a:pt x="669" y="739"/>
                  </a:lnTo>
                  <a:lnTo>
                    <a:pt x="665" y="739"/>
                  </a:lnTo>
                  <a:lnTo>
                    <a:pt x="657" y="735"/>
                  </a:lnTo>
                  <a:lnTo>
                    <a:pt x="650" y="735"/>
                  </a:lnTo>
                  <a:lnTo>
                    <a:pt x="642" y="739"/>
                  </a:lnTo>
                  <a:lnTo>
                    <a:pt x="638" y="743"/>
                  </a:lnTo>
                  <a:lnTo>
                    <a:pt x="634" y="751"/>
                  </a:lnTo>
                  <a:lnTo>
                    <a:pt x="630" y="763"/>
                  </a:lnTo>
                  <a:lnTo>
                    <a:pt x="626" y="779"/>
                  </a:lnTo>
                  <a:lnTo>
                    <a:pt x="603" y="859"/>
                  </a:lnTo>
                  <a:lnTo>
                    <a:pt x="584" y="895"/>
                  </a:lnTo>
                  <a:lnTo>
                    <a:pt x="561" y="919"/>
                  </a:lnTo>
                  <a:lnTo>
                    <a:pt x="530" y="927"/>
                  </a:lnTo>
                  <a:lnTo>
                    <a:pt x="506" y="923"/>
                  </a:lnTo>
                  <a:lnTo>
                    <a:pt x="495" y="907"/>
                  </a:lnTo>
                  <a:lnTo>
                    <a:pt x="487" y="887"/>
                  </a:lnTo>
                  <a:lnTo>
                    <a:pt x="487" y="827"/>
                  </a:lnTo>
                  <a:lnTo>
                    <a:pt x="491" y="815"/>
                  </a:lnTo>
                  <a:lnTo>
                    <a:pt x="491" y="803"/>
                  </a:lnTo>
                  <a:lnTo>
                    <a:pt x="677" y="40"/>
                  </a:lnTo>
                  <a:close/>
                  <a:moveTo>
                    <a:pt x="394" y="779"/>
                  </a:moveTo>
                  <a:lnTo>
                    <a:pt x="379" y="815"/>
                  </a:lnTo>
                  <a:lnTo>
                    <a:pt x="356" y="843"/>
                  </a:lnTo>
                  <a:lnTo>
                    <a:pt x="325" y="871"/>
                  </a:lnTo>
                  <a:lnTo>
                    <a:pt x="309" y="883"/>
                  </a:lnTo>
                  <a:lnTo>
                    <a:pt x="282" y="903"/>
                  </a:lnTo>
                  <a:lnTo>
                    <a:pt x="247" y="919"/>
                  </a:lnTo>
                  <a:lnTo>
                    <a:pt x="205" y="927"/>
                  </a:lnTo>
                  <a:lnTo>
                    <a:pt x="174" y="923"/>
                  </a:lnTo>
                  <a:lnTo>
                    <a:pt x="151" y="907"/>
                  </a:lnTo>
                  <a:lnTo>
                    <a:pt x="127" y="883"/>
                  </a:lnTo>
                  <a:lnTo>
                    <a:pt x="112" y="843"/>
                  </a:lnTo>
                  <a:lnTo>
                    <a:pt x="108" y="791"/>
                  </a:lnTo>
                  <a:lnTo>
                    <a:pt x="112" y="739"/>
                  </a:lnTo>
                  <a:lnTo>
                    <a:pt x="123" y="679"/>
                  </a:lnTo>
                  <a:lnTo>
                    <a:pt x="139" y="615"/>
                  </a:lnTo>
                  <a:lnTo>
                    <a:pt x="158" y="559"/>
                  </a:lnTo>
                  <a:lnTo>
                    <a:pt x="178" y="515"/>
                  </a:lnTo>
                  <a:lnTo>
                    <a:pt x="212" y="459"/>
                  </a:lnTo>
                  <a:lnTo>
                    <a:pt x="251" y="419"/>
                  </a:lnTo>
                  <a:lnTo>
                    <a:pt x="286" y="399"/>
                  </a:lnTo>
                  <a:lnTo>
                    <a:pt x="317" y="387"/>
                  </a:lnTo>
                  <a:lnTo>
                    <a:pt x="344" y="383"/>
                  </a:lnTo>
                  <a:lnTo>
                    <a:pt x="383" y="391"/>
                  </a:lnTo>
                  <a:lnTo>
                    <a:pt x="414" y="411"/>
                  </a:lnTo>
                  <a:lnTo>
                    <a:pt x="437" y="439"/>
                  </a:lnTo>
                  <a:lnTo>
                    <a:pt x="452" y="467"/>
                  </a:lnTo>
                  <a:lnTo>
                    <a:pt x="460" y="487"/>
                  </a:lnTo>
                  <a:lnTo>
                    <a:pt x="460" y="515"/>
                  </a:lnTo>
                  <a:lnTo>
                    <a:pt x="456" y="523"/>
                  </a:lnTo>
                  <a:lnTo>
                    <a:pt x="394" y="7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16" name="Freeform 96"/>
            <p:cNvSpPr>
              <a:spLocks/>
            </p:cNvSpPr>
            <p:nvPr/>
          </p:nvSpPr>
          <p:spPr bwMode="auto">
            <a:xfrm>
              <a:off x="10545" y="4262"/>
              <a:ext cx="131" cy="731"/>
            </a:xfrm>
            <a:custGeom>
              <a:avLst/>
              <a:gdLst/>
              <a:ahLst/>
              <a:cxnLst>
                <a:cxn ang="0">
                  <a:pos x="77" y="403"/>
                </a:cxn>
                <a:cxn ang="0">
                  <a:pos x="100" y="403"/>
                </a:cxn>
                <a:cxn ang="0">
                  <a:pos x="116" y="395"/>
                </a:cxn>
                <a:cxn ang="0">
                  <a:pos x="123" y="387"/>
                </a:cxn>
                <a:cxn ang="0">
                  <a:pos x="127" y="379"/>
                </a:cxn>
                <a:cxn ang="0">
                  <a:pos x="131" y="363"/>
                </a:cxn>
                <a:cxn ang="0">
                  <a:pos x="127" y="351"/>
                </a:cxn>
                <a:cxn ang="0">
                  <a:pos x="123" y="343"/>
                </a:cxn>
                <a:cxn ang="0">
                  <a:pos x="116" y="335"/>
                </a:cxn>
                <a:cxn ang="0">
                  <a:pos x="100" y="327"/>
                </a:cxn>
                <a:cxn ang="0">
                  <a:pos x="77" y="327"/>
                </a:cxn>
                <a:cxn ang="0">
                  <a:pos x="77" y="32"/>
                </a:cxn>
                <a:cxn ang="0">
                  <a:pos x="73" y="24"/>
                </a:cxn>
                <a:cxn ang="0">
                  <a:pos x="69" y="12"/>
                </a:cxn>
                <a:cxn ang="0">
                  <a:pos x="61" y="8"/>
                </a:cxn>
                <a:cxn ang="0">
                  <a:pos x="54" y="0"/>
                </a:cxn>
                <a:cxn ang="0">
                  <a:pos x="38" y="0"/>
                </a:cxn>
                <a:cxn ang="0">
                  <a:pos x="15" y="8"/>
                </a:cxn>
                <a:cxn ang="0">
                  <a:pos x="7" y="24"/>
                </a:cxn>
                <a:cxn ang="0">
                  <a:pos x="0" y="64"/>
                </a:cxn>
                <a:cxn ang="0">
                  <a:pos x="0" y="687"/>
                </a:cxn>
                <a:cxn ang="0">
                  <a:pos x="7" y="707"/>
                </a:cxn>
                <a:cxn ang="0">
                  <a:pos x="19" y="723"/>
                </a:cxn>
                <a:cxn ang="0">
                  <a:pos x="38" y="731"/>
                </a:cxn>
                <a:cxn ang="0">
                  <a:pos x="61" y="723"/>
                </a:cxn>
                <a:cxn ang="0">
                  <a:pos x="73" y="707"/>
                </a:cxn>
                <a:cxn ang="0">
                  <a:pos x="77" y="687"/>
                </a:cxn>
                <a:cxn ang="0">
                  <a:pos x="77" y="663"/>
                </a:cxn>
                <a:cxn ang="0">
                  <a:pos x="77" y="403"/>
                </a:cxn>
              </a:cxnLst>
              <a:rect l="0" t="0" r="r" b="b"/>
              <a:pathLst>
                <a:path w="131" h="731">
                  <a:moveTo>
                    <a:pt x="77" y="403"/>
                  </a:moveTo>
                  <a:lnTo>
                    <a:pt x="100" y="403"/>
                  </a:lnTo>
                  <a:lnTo>
                    <a:pt x="116" y="395"/>
                  </a:lnTo>
                  <a:lnTo>
                    <a:pt x="123" y="387"/>
                  </a:lnTo>
                  <a:lnTo>
                    <a:pt x="127" y="379"/>
                  </a:lnTo>
                  <a:lnTo>
                    <a:pt x="131" y="363"/>
                  </a:lnTo>
                  <a:lnTo>
                    <a:pt x="127" y="351"/>
                  </a:lnTo>
                  <a:lnTo>
                    <a:pt x="123" y="343"/>
                  </a:lnTo>
                  <a:lnTo>
                    <a:pt x="116" y="335"/>
                  </a:lnTo>
                  <a:lnTo>
                    <a:pt x="100" y="327"/>
                  </a:lnTo>
                  <a:lnTo>
                    <a:pt x="77" y="327"/>
                  </a:lnTo>
                  <a:lnTo>
                    <a:pt x="77" y="32"/>
                  </a:lnTo>
                  <a:lnTo>
                    <a:pt x="73" y="24"/>
                  </a:lnTo>
                  <a:lnTo>
                    <a:pt x="69" y="12"/>
                  </a:lnTo>
                  <a:lnTo>
                    <a:pt x="61" y="8"/>
                  </a:lnTo>
                  <a:lnTo>
                    <a:pt x="54" y="0"/>
                  </a:lnTo>
                  <a:lnTo>
                    <a:pt x="38" y="0"/>
                  </a:lnTo>
                  <a:lnTo>
                    <a:pt x="15" y="8"/>
                  </a:lnTo>
                  <a:lnTo>
                    <a:pt x="7" y="24"/>
                  </a:lnTo>
                  <a:lnTo>
                    <a:pt x="0" y="64"/>
                  </a:lnTo>
                  <a:lnTo>
                    <a:pt x="0" y="687"/>
                  </a:lnTo>
                  <a:lnTo>
                    <a:pt x="7" y="707"/>
                  </a:lnTo>
                  <a:lnTo>
                    <a:pt x="19" y="723"/>
                  </a:lnTo>
                  <a:lnTo>
                    <a:pt x="38" y="731"/>
                  </a:lnTo>
                  <a:lnTo>
                    <a:pt x="61" y="723"/>
                  </a:lnTo>
                  <a:lnTo>
                    <a:pt x="73" y="707"/>
                  </a:lnTo>
                  <a:lnTo>
                    <a:pt x="77" y="687"/>
                  </a:lnTo>
                  <a:lnTo>
                    <a:pt x="77" y="663"/>
                  </a:lnTo>
                  <a:lnTo>
                    <a:pt x="77" y="4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17" name="Freeform 97"/>
            <p:cNvSpPr>
              <a:spLocks/>
            </p:cNvSpPr>
            <p:nvPr/>
          </p:nvSpPr>
          <p:spPr bwMode="auto">
            <a:xfrm>
              <a:off x="10545" y="4278"/>
              <a:ext cx="1682" cy="699"/>
            </a:xfrm>
            <a:custGeom>
              <a:avLst/>
              <a:gdLst/>
              <a:ahLst/>
              <a:cxnLst>
                <a:cxn ang="0">
                  <a:pos x="1524" y="387"/>
                </a:cxn>
                <a:cxn ang="0">
                  <a:pos x="1466" y="435"/>
                </a:cxn>
                <a:cxn ang="0">
                  <a:pos x="1419" y="487"/>
                </a:cxn>
                <a:cxn ang="0">
                  <a:pos x="1384" y="539"/>
                </a:cxn>
                <a:cxn ang="0">
                  <a:pos x="1353" y="587"/>
                </a:cxn>
                <a:cxn ang="0">
                  <a:pos x="1334" y="631"/>
                </a:cxn>
                <a:cxn ang="0">
                  <a:pos x="1323" y="659"/>
                </a:cxn>
                <a:cxn ang="0">
                  <a:pos x="1319" y="675"/>
                </a:cxn>
                <a:cxn ang="0">
                  <a:pos x="1319" y="683"/>
                </a:cxn>
                <a:cxn ang="0">
                  <a:pos x="1330" y="695"/>
                </a:cxn>
                <a:cxn ang="0">
                  <a:pos x="1338" y="695"/>
                </a:cxn>
                <a:cxn ang="0">
                  <a:pos x="1346" y="699"/>
                </a:cxn>
                <a:cxn ang="0">
                  <a:pos x="1357" y="699"/>
                </a:cxn>
                <a:cxn ang="0">
                  <a:pos x="1365" y="695"/>
                </a:cxn>
                <a:cxn ang="0">
                  <a:pos x="1377" y="683"/>
                </a:cxn>
                <a:cxn ang="0">
                  <a:pos x="1377" y="679"/>
                </a:cxn>
                <a:cxn ang="0">
                  <a:pos x="1419" y="591"/>
                </a:cxn>
                <a:cxn ang="0">
                  <a:pos x="1458" y="535"/>
                </a:cxn>
                <a:cxn ang="0">
                  <a:pos x="1504" y="479"/>
                </a:cxn>
                <a:cxn ang="0">
                  <a:pos x="1570" y="427"/>
                </a:cxn>
                <a:cxn ang="0">
                  <a:pos x="1655" y="375"/>
                </a:cxn>
                <a:cxn ang="0">
                  <a:pos x="1667" y="371"/>
                </a:cxn>
                <a:cxn ang="0">
                  <a:pos x="1682" y="355"/>
                </a:cxn>
                <a:cxn ang="0">
                  <a:pos x="1682" y="339"/>
                </a:cxn>
                <a:cxn ang="0">
                  <a:pos x="1671" y="327"/>
                </a:cxn>
                <a:cxn ang="0">
                  <a:pos x="1620" y="299"/>
                </a:cxn>
                <a:cxn ang="0">
                  <a:pos x="1566" y="267"/>
                </a:cxn>
                <a:cxn ang="0">
                  <a:pos x="1516" y="227"/>
                </a:cxn>
                <a:cxn ang="0">
                  <a:pos x="1466" y="176"/>
                </a:cxn>
                <a:cxn ang="0">
                  <a:pos x="1419" y="108"/>
                </a:cxn>
                <a:cxn ang="0">
                  <a:pos x="1373" y="12"/>
                </a:cxn>
                <a:cxn ang="0">
                  <a:pos x="1365" y="4"/>
                </a:cxn>
                <a:cxn ang="0">
                  <a:pos x="1357" y="0"/>
                </a:cxn>
                <a:cxn ang="0">
                  <a:pos x="1338" y="0"/>
                </a:cxn>
                <a:cxn ang="0">
                  <a:pos x="1330" y="4"/>
                </a:cxn>
                <a:cxn ang="0">
                  <a:pos x="1319" y="16"/>
                </a:cxn>
                <a:cxn ang="0">
                  <a:pos x="1319" y="24"/>
                </a:cxn>
                <a:cxn ang="0">
                  <a:pos x="1323" y="40"/>
                </a:cxn>
                <a:cxn ang="0">
                  <a:pos x="1334" y="68"/>
                </a:cxn>
                <a:cxn ang="0">
                  <a:pos x="1353" y="108"/>
                </a:cxn>
                <a:cxn ang="0">
                  <a:pos x="1384" y="156"/>
                </a:cxn>
                <a:cxn ang="0">
                  <a:pos x="1419" y="207"/>
                </a:cxn>
                <a:cxn ang="0">
                  <a:pos x="1466" y="259"/>
                </a:cxn>
                <a:cxn ang="0">
                  <a:pos x="1524" y="311"/>
                </a:cxn>
                <a:cxn ang="0">
                  <a:pos x="42" y="311"/>
                </a:cxn>
                <a:cxn ang="0">
                  <a:pos x="23" y="315"/>
                </a:cxn>
                <a:cxn ang="0">
                  <a:pos x="7" y="327"/>
                </a:cxn>
                <a:cxn ang="0">
                  <a:pos x="0" y="347"/>
                </a:cxn>
                <a:cxn ang="0">
                  <a:pos x="7" y="371"/>
                </a:cxn>
                <a:cxn ang="0">
                  <a:pos x="23" y="383"/>
                </a:cxn>
                <a:cxn ang="0">
                  <a:pos x="42" y="387"/>
                </a:cxn>
                <a:cxn ang="0">
                  <a:pos x="65" y="387"/>
                </a:cxn>
                <a:cxn ang="0">
                  <a:pos x="1524" y="387"/>
                </a:cxn>
              </a:cxnLst>
              <a:rect l="0" t="0" r="r" b="b"/>
              <a:pathLst>
                <a:path w="1682" h="699">
                  <a:moveTo>
                    <a:pt x="1524" y="387"/>
                  </a:moveTo>
                  <a:lnTo>
                    <a:pt x="1466" y="435"/>
                  </a:lnTo>
                  <a:lnTo>
                    <a:pt x="1419" y="487"/>
                  </a:lnTo>
                  <a:lnTo>
                    <a:pt x="1384" y="539"/>
                  </a:lnTo>
                  <a:lnTo>
                    <a:pt x="1353" y="587"/>
                  </a:lnTo>
                  <a:lnTo>
                    <a:pt x="1334" y="631"/>
                  </a:lnTo>
                  <a:lnTo>
                    <a:pt x="1323" y="659"/>
                  </a:lnTo>
                  <a:lnTo>
                    <a:pt x="1319" y="675"/>
                  </a:lnTo>
                  <a:lnTo>
                    <a:pt x="1319" y="683"/>
                  </a:lnTo>
                  <a:lnTo>
                    <a:pt x="1330" y="695"/>
                  </a:lnTo>
                  <a:lnTo>
                    <a:pt x="1338" y="695"/>
                  </a:lnTo>
                  <a:lnTo>
                    <a:pt x="1346" y="699"/>
                  </a:lnTo>
                  <a:lnTo>
                    <a:pt x="1357" y="699"/>
                  </a:lnTo>
                  <a:lnTo>
                    <a:pt x="1365" y="695"/>
                  </a:lnTo>
                  <a:lnTo>
                    <a:pt x="1377" y="683"/>
                  </a:lnTo>
                  <a:lnTo>
                    <a:pt x="1377" y="679"/>
                  </a:lnTo>
                  <a:lnTo>
                    <a:pt x="1419" y="591"/>
                  </a:lnTo>
                  <a:lnTo>
                    <a:pt x="1458" y="535"/>
                  </a:lnTo>
                  <a:lnTo>
                    <a:pt x="1504" y="479"/>
                  </a:lnTo>
                  <a:lnTo>
                    <a:pt x="1570" y="427"/>
                  </a:lnTo>
                  <a:lnTo>
                    <a:pt x="1655" y="375"/>
                  </a:lnTo>
                  <a:lnTo>
                    <a:pt x="1667" y="371"/>
                  </a:lnTo>
                  <a:lnTo>
                    <a:pt x="1682" y="355"/>
                  </a:lnTo>
                  <a:lnTo>
                    <a:pt x="1682" y="339"/>
                  </a:lnTo>
                  <a:lnTo>
                    <a:pt x="1671" y="327"/>
                  </a:lnTo>
                  <a:lnTo>
                    <a:pt x="1620" y="299"/>
                  </a:lnTo>
                  <a:lnTo>
                    <a:pt x="1566" y="267"/>
                  </a:lnTo>
                  <a:lnTo>
                    <a:pt x="1516" y="227"/>
                  </a:lnTo>
                  <a:lnTo>
                    <a:pt x="1466" y="176"/>
                  </a:lnTo>
                  <a:lnTo>
                    <a:pt x="1419" y="108"/>
                  </a:lnTo>
                  <a:lnTo>
                    <a:pt x="1373" y="12"/>
                  </a:lnTo>
                  <a:lnTo>
                    <a:pt x="1365" y="4"/>
                  </a:lnTo>
                  <a:lnTo>
                    <a:pt x="1357" y="0"/>
                  </a:lnTo>
                  <a:lnTo>
                    <a:pt x="1338" y="0"/>
                  </a:lnTo>
                  <a:lnTo>
                    <a:pt x="1330" y="4"/>
                  </a:lnTo>
                  <a:lnTo>
                    <a:pt x="1319" y="16"/>
                  </a:lnTo>
                  <a:lnTo>
                    <a:pt x="1319" y="24"/>
                  </a:lnTo>
                  <a:lnTo>
                    <a:pt x="1323" y="40"/>
                  </a:lnTo>
                  <a:lnTo>
                    <a:pt x="1334" y="68"/>
                  </a:lnTo>
                  <a:lnTo>
                    <a:pt x="1353" y="108"/>
                  </a:lnTo>
                  <a:lnTo>
                    <a:pt x="1384" y="156"/>
                  </a:lnTo>
                  <a:lnTo>
                    <a:pt x="1419" y="207"/>
                  </a:lnTo>
                  <a:lnTo>
                    <a:pt x="1466" y="259"/>
                  </a:lnTo>
                  <a:lnTo>
                    <a:pt x="1524" y="311"/>
                  </a:lnTo>
                  <a:lnTo>
                    <a:pt x="42" y="311"/>
                  </a:lnTo>
                  <a:lnTo>
                    <a:pt x="23" y="315"/>
                  </a:lnTo>
                  <a:lnTo>
                    <a:pt x="7" y="327"/>
                  </a:lnTo>
                  <a:lnTo>
                    <a:pt x="0" y="347"/>
                  </a:lnTo>
                  <a:lnTo>
                    <a:pt x="7" y="371"/>
                  </a:lnTo>
                  <a:lnTo>
                    <a:pt x="23" y="383"/>
                  </a:lnTo>
                  <a:lnTo>
                    <a:pt x="42" y="387"/>
                  </a:lnTo>
                  <a:lnTo>
                    <a:pt x="65" y="387"/>
                  </a:lnTo>
                  <a:lnTo>
                    <a:pt x="1524" y="38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18" name="Freeform 98"/>
            <p:cNvSpPr>
              <a:spLocks noEditPoints="1"/>
            </p:cNvSpPr>
            <p:nvPr/>
          </p:nvSpPr>
          <p:spPr bwMode="auto">
            <a:xfrm>
              <a:off x="12897" y="3774"/>
              <a:ext cx="1303" cy="1343"/>
            </a:xfrm>
            <a:custGeom>
              <a:avLst/>
              <a:gdLst/>
              <a:ahLst/>
              <a:cxnLst>
                <a:cxn ang="0">
                  <a:pos x="557" y="747"/>
                </a:cxn>
                <a:cxn ang="0">
                  <a:pos x="646" y="887"/>
                </a:cxn>
                <a:cxn ang="0">
                  <a:pos x="781" y="1103"/>
                </a:cxn>
                <a:cxn ang="0">
                  <a:pos x="874" y="1251"/>
                </a:cxn>
                <a:cxn ang="0">
                  <a:pos x="928" y="1335"/>
                </a:cxn>
                <a:cxn ang="0">
                  <a:pos x="1280" y="1339"/>
                </a:cxn>
                <a:cxn ang="0">
                  <a:pos x="1303" y="1307"/>
                </a:cxn>
                <a:cxn ang="0">
                  <a:pos x="1288" y="1279"/>
                </a:cxn>
                <a:cxn ang="0">
                  <a:pos x="1199" y="1227"/>
                </a:cxn>
                <a:cxn ang="0">
                  <a:pos x="1090" y="1103"/>
                </a:cxn>
                <a:cxn ang="0">
                  <a:pos x="1036" y="1023"/>
                </a:cxn>
                <a:cxn ang="0">
                  <a:pos x="932" y="867"/>
                </a:cxn>
                <a:cxn ang="0">
                  <a:pos x="893" y="692"/>
                </a:cxn>
                <a:cxn ang="0">
                  <a:pos x="1059" y="612"/>
                </a:cxn>
                <a:cxn ang="0">
                  <a:pos x="1156" y="448"/>
                </a:cxn>
                <a:cxn ang="0">
                  <a:pos x="1133" y="224"/>
                </a:cxn>
                <a:cxn ang="0">
                  <a:pos x="994" y="80"/>
                </a:cxn>
                <a:cxn ang="0">
                  <a:pos x="796" y="12"/>
                </a:cxn>
                <a:cxn ang="0">
                  <a:pos x="38" y="0"/>
                </a:cxn>
                <a:cxn ang="0">
                  <a:pos x="0" y="36"/>
                </a:cxn>
                <a:cxn ang="0">
                  <a:pos x="27" y="68"/>
                </a:cxn>
                <a:cxn ang="0">
                  <a:pos x="139" y="80"/>
                </a:cxn>
                <a:cxn ang="0">
                  <a:pos x="170" y="180"/>
                </a:cxn>
                <a:cxn ang="0">
                  <a:pos x="158" y="1243"/>
                </a:cxn>
                <a:cxn ang="0">
                  <a:pos x="50" y="1275"/>
                </a:cxn>
                <a:cxn ang="0">
                  <a:pos x="0" y="1295"/>
                </a:cxn>
                <a:cxn ang="0">
                  <a:pos x="19" y="1339"/>
                </a:cxn>
                <a:cxn ang="0">
                  <a:pos x="626" y="1339"/>
                </a:cxn>
                <a:cxn ang="0">
                  <a:pos x="646" y="1295"/>
                </a:cxn>
                <a:cxn ang="0">
                  <a:pos x="591" y="1275"/>
                </a:cxn>
                <a:cxn ang="0">
                  <a:pos x="487" y="1243"/>
                </a:cxn>
                <a:cxn ang="0">
                  <a:pos x="479" y="727"/>
                </a:cxn>
                <a:cxn ang="0">
                  <a:pos x="893" y="504"/>
                </a:cxn>
                <a:cxn ang="0">
                  <a:pos x="889" y="224"/>
                </a:cxn>
                <a:cxn ang="0">
                  <a:pos x="866" y="96"/>
                </a:cxn>
                <a:cxn ang="0">
                  <a:pos x="994" y="160"/>
                </a:cxn>
                <a:cxn ang="0">
                  <a:pos x="1087" y="300"/>
                </a:cxn>
                <a:cxn ang="0">
                  <a:pos x="1079" y="468"/>
                </a:cxn>
                <a:cxn ang="0">
                  <a:pos x="978" y="584"/>
                </a:cxn>
                <a:cxn ang="0">
                  <a:pos x="479" y="176"/>
                </a:cxn>
                <a:cxn ang="0">
                  <a:pos x="491" y="104"/>
                </a:cxn>
                <a:cxn ang="0">
                  <a:pos x="595" y="68"/>
                </a:cxn>
                <a:cxn ang="0">
                  <a:pos x="758" y="112"/>
                </a:cxn>
                <a:cxn ang="0">
                  <a:pos x="831" y="280"/>
                </a:cxn>
                <a:cxn ang="0">
                  <a:pos x="823" y="520"/>
                </a:cxn>
                <a:cxn ang="0">
                  <a:pos x="723" y="632"/>
                </a:cxn>
                <a:cxn ang="0">
                  <a:pos x="479" y="660"/>
                </a:cxn>
                <a:cxn ang="0">
                  <a:pos x="232" y="1235"/>
                </a:cxn>
                <a:cxn ang="0">
                  <a:pos x="232" y="108"/>
                </a:cxn>
                <a:cxn ang="0">
                  <a:pos x="417" y="100"/>
                </a:cxn>
                <a:cxn ang="0">
                  <a:pos x="410" y="1195"/>
                </a:cxn>
                <a:cxn ang="0">
                  <a:pos x="220" y="1275"/>
                </a:cxn>
                <a:cxn ang="0">
                  <a:pos x="661" y="723"/>
                </a:cxn>
                <a:cxn ang="0">
                  <a:pos x="773" y="739"/>
                </a:cxn>
                <a:cxn ang="0">
                  <a:pos x="862" y="887"/>
                </a:cxn>
                <a:cxn ang="0">
                  <a:pos x="1001" y="1091"/>
                </a:cxn>
                <a:cxn ang="0">
                  <a:pos x="1148" y="1275"/>
                </a:cxn>
              </a:cxnLst>
              <a:rect l="0" t="0" r="r" b="b"/>
              <a:pathLst>
                <a:path w="1303" h="1343">
                  <a:moveTo>
                    <a:pt x="479" y="727"/>
                  </a:moveTo>
                  <a:lnTo>
                    <a:pt x="545" y="727"/>
                  </a:lnTo>
                  <a:lnTo>
                    <a:pt x="557" y="747"/>
                  </a:lnTo>
                  <a:lnTo>
                    <a:pt x="580" y="783"/>
                  </a:lnTo>
                  <a:lnTo>
                    <a:pt x="611" y="827"/>
                  </a:lnTo>
                  <a:lnTo>
                    <a:pt x="646" y="887"/>
                  </a:lnTo>
                  <a:lnTo>
                    <a:pt x="688" y="955"/>
                  </a:lnTo>
                  <a:lnTo>
                    <a:pt x="735" y="1027"/>
                  </a:lnTo>
                  <a:lnTo>
                    <a:pt x="781" y="1103"/>
                  </a:lnTo>
                  <a:lnTo>
                    <a:pt x="831" y="1183"/>
                  </a:lnTo>
                  <a:lnTo>
                    <a:pt x="851" y="1215"/>
                  </a:lnTo>
                  <a:lnTo>
                    <a:pt x="874" y="1251"/>
                  </a:lnTo>
                  <a:lnTo>
                    <a:pt x="897" y="1291"/>
                  </a:lnTo>
                  <a:lnTo>
                    <a:pt x="916" y="1319"/>
                  </a:lnTo>
                  <a:lnTo>
                    <a:pt x="928" y="1335"/>
                  </a:lnTo>
                  <a:lnTo>
                    <a:pt x="947" y="1343"/>
                  </a:lnTo>
                  <a:lnTo>
                    <a:pt x="1268" y="1343"/>
                  </a:lnTo>
                  <a:lnTo>
                    <a:pt x="1280" y="1339"/>
                  </a:lnTo>
                  <a:lnTo>
                    <a:pt x="1295" y="1331"/>
                  </a:lnTo>
                  <a:lnTo>
                    <a:pt x="1303" y="1319"/>
                  </a:lnTo>
                  <a:lnTo>
                    <a:pt x="1303" y="1307"/>
                  </a:lnTo>
                  <a:lnTo>
                    <a:pt x="1299" y="1295"/>
                  </a:lnTo>
                  <a:lnTo>
                    <a:pt x="1295" y="1287"/>
                  </a:lnTo>
                  <a:lnTo>
                    <a:pt x="1288" y="1279"/>
                  </a:lnTo>
                  <a:lnTo>
                    <a:pt x="1276" y="1275"/>
                  </a:lnTo>
                  <a:lnTo>
                    <a:pt x="1237" y="1259"/>
                  </a:lnTo>
                  <a:lnTo>
                    <a:pt x="1199" y="1227"/>
                  </a:lnTo>
                  <a:lnTo>
                    <a:pt x="1160" y="1187"/>
                  </a:lnTo>
                  <a:lnTo>
                    <a:pt x="1125" y="1143"/>
                  </a:lnTo>
                  <a:lnTo>
                    <a:pt x="1090" y="1103"/>
                  </a:lnTo>
                  <a:lnTo>
                    <a:pt x="1067" y="1067"/>
                  </a:lnTo>
                  <a:lnTo>
                    <a:pt x="1056" y="1051"/>
                  </a:lnTo>
                  <a:lnTo>
                    <a:pt x="1036" y="1023"/>
                  </a:lnTo>
                  <a:lnTo>
                    <a:pt x="1009" y="983"/>
                  </a:lnTo>
                  <a:lnTo>
                    <a:pt x="970" y="931"/>
                  </a:lnTo>
                  <a:lnTo>
                    <a:pt x="932" y="867"/>
                  </a:lnTo>
                  <a:lnTo>
                    <a:pt x="882" y="791"/>
                  </a:lnTo>
                  <a:lnTo>
                    <a:pt x="831" y="707"/>
                  </a:lnTo>
                  <a:lnTo>
                    <a:pt x="893" y="692"/>
                  </a:lnTo>
                  <a:lnTo>
                    <a:pt x="955" y="672"/>
                  </a:lnTo>
                  <a:lnTo>
                    <a:pt x="1009" y="648"/>
                  </a:lnTo>
                  <a:lnTo>
                    <a:pt x="1059" y="612"/>
                  </a:lnTo>
                  <a:lnTo>
                    <a:pt x="1102" y="568"/>
                  </a:lnTo>
                  <a:lnTo>
                    <a:pt x="1133" y="512"/>
                  </a:lnTo>
                  <a:lnTo>
                    <a:pt x="1156" y="448"/>
                  </a:lnTo>
                  <a:lnTo>
                    <a:pt x="1164" y="368"/>
                  </a:lnTo>
                  <a:lnTo>
                    <a:pt x="1156" y="292"/>
                  </a:lnTo>
                  <a:lnTo>
                    <a:pt x="1133" y="224"/>
                  </a:lnTo>
                  <a:lnTo>
                    <a:pt x="1098" y="168"/>
                  </a:lnTo>
                  <a:lnTo>
                    <a:pt x="1052" y="120"/>
                  </a:lnTo>
                  <a:lnTo>
                    <a:pt x="994" y="80"/>
                  </a:lnTo>
                  <a:lnTo>
                    <a:pt x="932" y="52"/>
                  </a:lnTo>
                  <a:lnTo>
                    <a:pt x="866" y="28"/>
                  </a:lnTo>
                  <a:lnTo>
                    <a:pt x="796" y="12"/>
                  </a:lnTo>
                  <a:lnTo>
                    <a:pt x="727" y="4"/>
                  </a:lnTo>
                  <a:lnTo>
                    <a:pt x="661" y="0"/>
                  </a:lnTo>
                  <a:lnTo>
                    <a:pt x="38" y="0"/>
                  </a:lnTo>
                  <a:lnTo>
                    <a:pt x="19" y="4"/>
                  </a:lnTo>
                  <a:lnTo>
                    <a:pt x="3" y="16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3" y="56"/>
                  </a:lnTo>
                  <a:lnTo>
                    <a:pt x="27" y="68"/>
                  </a:lnTo>
                  <a:lnTo>
                    <a:pt x="50" y="68"/>
                  </a:lnTo>
                  <a:lnTo>
                    <a:pt x="104" y="72"/>
                  </a:lnTo>
                  <a:lnTo>
                    <a:pt x="139" y="80"/>
                  </a:lnTo>
                  <a:lnTo>
                    <a:pt x="158" y="100"/>
                  </a:lnTo>
                  <a:lnTo>
                    <a:pt x="166" y="132"/>
                  </a:lnTo>
                  <a:lnTo>
                    <a:pt x="170" y="180"/>
                  </a:lnTo>
                  <a:lnTo>
                    <a:pt x="170" y="1163"/>
                  </a:lnTo>
                  <a:lnTo>
                    <a:pt x="166" y="1211"/>
                  </a:lnTo>
                  <a:lnTo>
                    <a:pt x="158" y="1243"/>
                  </a:lnTo>
                  <a:lnTo>
                    <a:pt x="139" y="1263"/>
                  </a:lnTo>
                  <a:lnTo>
                    <a:pt x="104" y="1271"/>
                  </a:lnTo>
                  <a:lnTo>
                    <a:pt x="50" y="1275"/>
                  </a:lnTo>
                  <a:lnTo>
                    <a:pt x="27" y="1275"/>
                  </a:lnTo>
                  <a:lnTo>
                    <a:pt x="3" y="1287"/>
                  </a:lnTo>
                  <a:lnTo>
                    <a:pt x="0" y="1295"/>
                  </a:lnTo>
                  <a:lnTo>
                    <a:pt x="0" y="1307"/>
                  </a:lnTo>
                  <a:lnTo>
                    <a:pt x="3" y="1327"/>
                  </a:lnTo>
                  <a:lnTo>
                    <a:pt x="19" y="1339"/>
                  </a:lnTo>
                  <a:lnTo>
                    <a:pt x="38" y="1343"/>
                  </a:lnTo>
                  <a:lnTo>
                    <a:pt x="607" y="1343"/>
                  </a:lnTo>
                  <a:lnTo>
                    <a:pt x="626" y="1339"/>
                  </a:lnTo>
                  <a:lnTo>
                    <a:pt x="642" y="1327"/>
                  </a:lnTo>
                  <a:lnTo>
                    <a:pt x="646" y="1307"/>
                  </a:lnTo>
                  <a:lnTo>
                    <a:pt x="646" y="1295"/>
                  </a:lnTo>
                  <a:lnTo>
                    <a:pt x="642" y="1287"/>
                  </a:lnTo>
                  <a:lnTo>
                    <a:pt x="618" y="1275"/>
                  </a:lnTo>
                  <a:lnTo>
                    <a:pt x="591" y="1275"/>
                  </a:lnTo>
                  <a:lnTo>
                    <a:pt x="537" y="1271"/>
                  </a:lnTo>
                  <a:lnTo>
                    <a:pt x="506" y="1263"/>
                  </a:lnTo>
                  <a:lnTo>
                    <a:pt x="487" y="1243"/>
                  </a:lnTo>
                  <a:lnTo>
                    <a:pt x="479" y="1211"/>
                  </a:lnTo>
                  <a:lnTo>
                    <a:pt x="479" y="1163"/>
                  </a:lnTo>
                  <a:lnTo>
                    <a:pt x="479" y="727"/>
                  </a:lnTo>
                  <a:close/>
                  <a:moveTo>
                    <a:pt x="843" y="632"/>
                  </a:moveTo>
                  <a:lnTo>
                    <a:pt x="874" y="572"/>
                  </a:lnTo>
                  <a:lnTo>
                    <a:pt x="893" y="504"/>
                  </a:lnTo>
                  <a:lnTo>
                    <a:pt x="901" y="436"/>
                  </a:lnTo>
                  <a:lnTo>
                    <a:pt x="901" y="296"/>
                  </a:lnTo>
                  <a:lnTo>
                    <a:pt x="889" y="224"/>
                  </a:lnTo>
                  <a:lnTo>
                    <a:pt x="866" y="156"/>
                  </a:lnTo>
                  <a:lnTo>
                    <a:pt x="831" y="88"/>
                  </a:lnTo>
                  <a:lnTo>
                    <a:pt x="866" y="96"/>
                  </a:lnTo>
                  <a:lnTo>
                    <a:pt x="905" y="112"/>
                  </a:lnTo>
                  <a:lnTo>
                    <a:pt x="947" y="132"/>
                  </a:lnTo>
                  <a:lnTo>
                    <a:pt x="994" y="160"/>
                  </a:lnTo>
                  <a:lnTo>
                    <a:pt x="1032" y="196"/>
                  </a:lnTo>
                  <a:lnTo>
                    <a:pt x="1067" y="244"/>
                  </a:lnTo>
                  <a:lnTo>
                    <a:pt x="1087" y="300"/>
                  </a:lnTo>
                  <a:lnTo>
                    <a:pt x="1094" y="368"/>
                  </a:lnTo>
                  <a:lnTo>
                    <a:pt x="1090" y="420"/>
                  </a:lnTo>
                  <a:lnTo>
                    <a:pt x="1079" y="468"/>
                  </a:lnTo>
                  <a:lnTo>
                    <a:pt x="1059" y="512"/>
                  </a:lnTo>
                  <a:lnTo>
                    <a:pt x="1025" y="552"/>
                  </a:lnTo>
                  <a:lnTo>
                    <a:pt x="978" y="584"/>
                  </a:lnTo>
                  <a:lnTo>
                    <a:pt x="920" y="612"/>
                  </a:lnTo>
                  <a:lnTo>
                    <a:pt x="843" y="632"/>
                  </a:lnTo>
                  <a:close/>
                  <a:moveTo>
                    <a:pt x="479" y="176"/>
                  </a:moveTo>
                  <a:lnTo>
                    <a:pt x="479" y="152"/>
                  </a:lnTo>
                  <a:lnTo>
                    <a:pt x="483" y="128"/>
                  </a:lnTo>
                  <a:lnTo>
                    <a:pt x="491" y="104"/>
                  </a:lnTo>
                  <a:lnTo>
                    <a:pt x="514" y="88"/>
                  </a:lnTo>
                  <a:lnTo>
                    <a:pt x="545" y="72"/>
                  </a:lnTo>
                  <a:lnTo>
                    <a:pt x="595" y="68"/>
                  </a:lnTo>
                  <a:lnTo>
                    <a:pt x="661" y="72"/>
                  </a:lnTo>
                  <a:lnTo>
                    <a:pt x="715" y="88"/>
                  </a:lnTo>
                  <a:lnTo>
                    <a:pt x="758" y="112"/>
                  </a:lnTo>
                  <a:lnTo>
                    <a:pt x="793" y="152"/>
                  </a:lnTo>
                  <a:lnTo>
                    <a:pt x="816" y="208"/>
                  </a:lnTo>
                  <a:lnTo>
                    <a:pt x="831" y="280"/>
                  </a:lnTo>
                  <a:lnTo>
                    <a:pt x="835" y="368"/>
                  </a:lnTo>
                  <a:lnTo>
                    <a:pt x="831" y="452"/>
                  </a:lnTo>
                  <a:lnTo>
                    <a:pt x="823" y="520"/>
                  </a:lnTo>
                  <a:lnTo>
                    <a:pt x="800" y="572"/>
                  </a:lnTo>
                  <a:lnTo>
                    <a:pt x="769" y="608"/>
                  </a:lnTo>
                  <a:lnTo>
                    <a:pt x="723" y="632"/>
                  </a:lnTo>
                  <a:lnTo>
                    <a:pt x="661" y="648"/>
                  </a:lnTo>
                  <a:lnTo>
                    <a:pt x="580" y="656"/>
                  </a:lnTo>
                  <a:lnTo>
                    <a:pt x="479" y="660"/>
                  </a:lnTo>
                  <a:lnTo>
                    <a:pt x="479" y="176"/>
                  </a:lnTo>
                  <a:close/>
                  <a:moveTo>
                    <a:pt x="220" y="1275"/>
                  </a:moveTo>
                  <a:lnTo>
                    <a:pt x="232" y="1235"/>
                  </a:lnTo>
                  <a:lnTo>
                    <a:pt x="236" y="1195"/>
                  </a:lnTo>
                  <a:lnTo>
                    <a:pt x="236" y="148"/>
                  </a:lnTo>
                  <a:lnTo>
                    <a:pt x="232" y="108"/>
                  </a:lnTo>
                  <a:lnTo>
                    <a:pt x="220" y="68"/>
                  </a:lnTo>
                  <a:lnTo>
                    <a:pt x="437" y="68"/>
                  </a:lnTo>
                  <a:lnTo>
                    <a:pt x="417" y="100"/>
                  </a:lnTo>
                  <a:lnTo>
                    <a:pt x="413" y="136"/>
                  </a:lnTo>
                  <a:lnTo>
                    <a:pt x="410" y="168"/>
                  </a:lnTo>
                  <a:lnTo>
                    <a:pt x="410" y="1195"/>
                  </a:lnTo>
                  <a:lnTo>
                    <a:pt x="413" y="1235"/>
                  </a:lnTo>
                  <a:lnTo>
                    <a:pt x="425" y="1275"/>
                  </a:lnTo>
                  <a:lnTo>
                    <a:pt x="220" y="1275"/>
                  </a:lnTo>
                  <a:close/>
                  <a:moveTo>
                    <a:pt x="622" y="727"/>
                  </a:moveTo>
                  <a:lnTo>
                    <a:pt x="634" y="723"/>
                  </a:lnTo>
                  <a:lnTo>
                    <a:pt x="661" y="723"/>
                  </a:lnTo>
                  <a:lnTo>
                    <a:pt x="707" y="719"/>
                  </a:lnTo>
                  <a:lnTo>
                    <a:pt x="758" y="715"/>
                  </a:lnTo>
                  <a:lnTo>
                    <a:pt x="773" y="739"/>
                  </a:lnTo>
                  <a:lnTo>
                    <a:pt x="793" y="775"/>
                  </a:lnTo>
                  <a:lnTo>
                    <a:pt x="823" y="827"/>
                  </a:lnTo>
                  <a:lnTo>
                    <a:pt x="862" y="887"/>
                  </a:lnTo>
                  <a:lnTo>
                    <a:pt x="905" y="951"/>
                  </a:lnTo>
                  <a:lnTo>
                    <a:pt x="951" y="1019"/>
                  </a:lnTo>
                  <a:lnTo>
                    <a:pt x="1001" y="1091"/>
                  </a:lnTo>
                  <a:lnTo>
                    <a:pt x="1052" y="1159"/>
                  </a:lnTo>
                  <a:lnTo>
                    <a:pt x="1102" y="1219"/>
                  </a:lnTo>
                  <a:lnTo>
                    <a:pt x="1148" y="1275"/>
                  </a:lnTo>
                  <a:lnTo>
                    <a:pt x="967" y="1275"/>
                  </a:lnTo>
                  <a:lnTo>
                    <a:pt x="622" y="7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CMMI10" pitchFamily="34" charset="2"/>
              </a:rPr>
              <a:t>K</a:t>
            </a:r>
            <a:r>
              <a:rPr lang="en-GB" dirty="0"/>
              <a:t>-Nearest-Neighbours for Classification (1)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Given a data set with </a:t>
            </a:r>
            <a:r>
              <a:rPr lang="en-GB" sz="2800" dirty="0" err="1">
                <a:latin typeface="CMMI10" pitchFamily="34" charset="2"/>
              </a:rPr>
              <a:t>N</a:t>
            </a:r>
            <a:r>
              <a:rPr lang="en-GB" sz="2800" baseline="-20000" dirty="0" err="1">
                <a:latin typeface="CMMI10" pitchFamily="34" charset="2"/>
              </a:rPr>
              <a:t>k</a:t>
            </a:r>
            <a:r>
              <a:rPr lang="en-GB" sz="2800" dirty="0"/>
              <a:t> data points from class </a:t>
            </a:r>
            <a:r>
              <a:rPr lang="en-GB" sz="2800" dirty="0">
                <a:latin typeface="CMSY10" pitchFamily="34" charset="2"/>
              </a:rPr>
              <a:t>C</a:t>
            </a:r>
            <a:r>
              <a:rPr lang="en-GB" sz="2800" baseline="-20000" dirty="0">
                <a:latin typeface="CMMI10" pitchFamily="34" charset="2"/>
              </a:rPr>
              <a:t>k</a:t>
            </a:r>
            <a:r>
              <a:rPr lang="en-GB" sz="2800" dirty="0"/>
              <a:t> and                      ,  we have</a:t>
            </a:r>
          </a:p>
          <a:p>
            <a:endParaRPr lang="en-GB" sz="2800" dirty="0"/>
          </a:p>
          <a:p>
            <a:pPr>
              <a:spcBef>
                <a:spcPts val="2100"/>
              </a:spcBef>
            </a:pPr>
            <a:r>
              <a:rPr lang="en-GB" sz="2800" dirty="0"/>
              <a:t>and correspondingly</a:t>
            </a:r>
          </a:p>
          <a:p>
            <a:endParaRPr lang="en-GB" sz="2800" dirty="0"/>
          </a:p>
          <a:p>
            <a:pPr>
              <a:spcBef>
                <a:spcPts val="1800"/>
              </a:spcBef>
            </a:pPr>
            <a:r>
              <a:rPr lang="en-GB" sz="2800" dirty="0"/>
              <a:t>Since                       , </a:t>
            </a:r>
            <a:r>
              <a:rPr lang="en-GB" sz="2800" dirty="0" err="1"/>
              <a:t>Bayes</a:t>
            </a:r>
            <a:r>
              <a:rPr lang="en-GB" sz="2800" dirty="0"/>
              <a:t>’ theorem gives</a:t>
            </a:r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6040" y="2149786"/>
            <a:ext cx="1649733" cy="350520"/>
          </a:xfrm>
          <a:prstGeom prst="rect">
            <a:avLst/>
          </a:prstGeom>
          <a:noFill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1499" y="2643182"/>
            <a:ext cx="1484759" cy="627509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4605" y="3714752"/>
            <a:ext cx="2057405" cy="658370"/>
          </a:xfrm>
          <a:prstGeom prst="rect">
            <a:avLst/>
          </a:prstGeom>
          <a:noFill/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7324" y="4562170"/>
            <a:ext cx="1800230" cy="315468"/>
          </a:xfrm>
          <a:prstGeom prst="rect">
            <a:avLst/>
          </a:prstGeom>
          <a:noFill/>
        </p:spPr>
      </p:pic>
      <p:pic>
        <p:nvPicPr>
          <p:cNvPr id="16" name="Picture 15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3113" y="5152468"/>
            <a:ext cx="3830200" cy="7132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CMMI10" pitchFamily="34" charset="2"/>
              </a:rPr>
              <a:t>K</a:t>
            </a:r>
            <a:r>
              <a:rPr lang="en-GB" dirty="0"/>
              <a:t>-Nearest-Neighbours for Classification (2)</a:t>
            </a:r>
          </a:p>
        </p:txBody>
      </p:sp>
      <p:pic>
        <p:nvPicPr>
          <p:cNvPr id="9" name="Content Placeholder 8" descr="Figure2.27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7435"/>
          <a:stretch>
            <a:fillRect/>
          </a:stretch>
        </p:blipFill>
        <p:spPr>
          <a:xfrm>
            <a:off x="700086" y="1980362"/>
            <a:ext cx="3657600" cy="3571900"/>
          </a:xfrm>
        </p:spPr>
      </p:pic>
      <p:grpSp>
        <p:nvGrpSpPr>
          <p:cNvPr id="2" name="Group 14"/>
          <p:cNvGrpSpPr/>
          <p:nvPr/>
        </p:nvGrpSpPr>
        <p:grpSpPr>
          <a:xfrm>
            <a:off x="4857752" y="1980362"/>
            <a:ext cx="3657600" cy="3736857"/>
            <a:chOff x="4895050" y="1980362"/>
            <a:chExt cx="3657600" cy="3736857"/>
          </a:xfrm>
        </p:grpSpPr>
        <p:pic>
          <p:nvPicPr>
            <p:cNvPr id="11" name="Picture 10" descr="Figure2.27b.jpg"/>
            <p:cNvPicPr>
              <a:picLocks noChangeAspect="1"/>
            </p:cNvPicPr>
            <p:nvPr/>
          </p:nvPicPr>
          <p:blipFill>
            <a:blip r:embed="rId3" cstate="print"/>
            <a:srcRect b="7434"/>
            <a:stretch>
              <a:fillRect/>
            </a:stretch>
          </p:blipFill>
          <p:spPr>
            <a:xfrm>
              <a:off x="4895050" y="1980362"/>
              <a:ext cx="3657600" cy="35719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06390" y="5347887"/>
              <a:ext cx="114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MMI10" pitchFamily="34" charset="2"/>
                </a:rPr>
                <a:t>K</a:t>
              </a:r>
              <a:r>
                <a:rPr lang="en-GB" dirty="0">
                  <a:latin typeface="CMR12" pitchFamily="34" charset="2"/>
                </a:rPr>
                <a:t> = 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08968" y="536556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MMI10" pitchFamily="34" charset="2"/>
              </a:rPr>
              <a:t>K</a:t>
            </a:r>
            <a:r>
              <a:rPr lang="en-GB" dirty="0">
                <a:latin typeface="CMR12" pitchFamily="34" charset="2"/>
              </a:rPr>
              <a:t> = 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Probabilistic Interpretation of KNN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6370"/>
            <a:ext cx="8115328" cy="31242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Estimate conditional probability Pr(</a:t>
            </a:r>
            <a:r>
              <a:rPr lang="en-US" altLang="zh-CN" dirty="0" err="1">
                <a:latin typeface="Times New Roman" pitchFamily="18" charset="0"/>
                <a:ea typeface="宋体" charset="-122"/>
                <a:cs typeface="Times New Roman" pitchFamily="18" charset="0"/>
              </a:rPr>
              <a:t>y|x</a:t>
            </a: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Count of data points in class y in the neighborhood of </a:t>
            </a:r>
            <a:r>
              <a:rPr lang="en-US" altLang="zh-CN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</a:p>
          <a:p>
            <a:pPr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Bias and variance tradeoff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A small neighborhood </a:t>
            </a: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  <a:sym typeface="Wingdings" pitchFamily="2" charset="2"/>
              </a:rPr>
              <a:t> large variance  unreliable estimation </a:t>
            </a:r>
          </a:p>
          <a:p>
            <a:pPr lvl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  <a:sym typeface="Wingdings" pitchFamily="2" charset="2"/>
              </a:rPr>
              <a:t>A large neighborhood  large bias  inaccurate estimation</a:t>
            </a:r>
            <a:endParaRPr lang="en-US" altLang="zh-CN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grpSp>
        <p:nvGrpSpPr>
          <p:cNvPr id="2" name="Group 113"/>
          <p:cNvGrpSpPr>
            <a:grpSpLocks/>
          </p:cNvGrpSpPr>
          <p:nvPr/>
        </p:nvGrpSpPr>
        <p:grpSpPr bwMode="auto">
          <a:xfrm>
            <a:off x="3810000" y="4357694"/>
            <a:ext cx="4476776" cy="1838324"/>
            <a:chOff x="1056" y="2112"/>
            <a:chExt cx="3744" cy="1728"/>
          </a:xfrm>
        </p:grpSpPr>
        <p:grpSp>
          <p:nvGrpSpPr>
            <p:cNvPr id="3" name="Group 111"/>
            <p:cNvGrpSpPr>
              <a:grpSpLocks/>
            </p:cNvGrpSpPr>
            <p:nvPr/>
          </p:nvGrpSpPr>
          <p:grpSpPr bwMode="auto">
            <a:xfrm>
              <a:off x="1056" y="2112"/>
              <a:ext cx="3744" cy="1728"/>
              <a:chOff x="-144" y="1776"/>
              <a:chExt cx="3552" cy="1920"/>
            </a:xfrm>
          </p:grpSpPr>
          <p:grpSp>
            <p:nvGrpSpPr>
              <p:cNvPr id="4" name="Group 57"/>
              <p:cNvGrpSpPr>
                <a:grpSpLocks/>
              </p:cNvGrpSpPr>
              <p:nvPr/>
            </p:nvGrpSpPr>
            <p:grpSpPr bwMode="auto">
              <a:xfrm>
                <a:off x="-144" y="1776"/>
                <a:ext cx="3552" cy="1920"/>
                <a:chOff x="1152" y="1344"/>
                <a:chExt cx="3552" cy="1920"/>
              </a:xfrm>
            </p:grpSpPr>
            <p:sp>
              <p:nvSpPr>
                <p:cNvPr id="91194" name="Oval 58"/>
                <p:cNvSpPr>
                  <a:spLocks noChangeArrowheads="1"/>
                </p:cNvSpPr>
                <p:nvPr/>
              </p:nvSpPr>
              <p:spPr bwMode="auto">
                <a:xfrm>
                  <a:off x="1152" y="1344"/>
                  <a:ext cx="3552" cy="192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195" name="Rectangle 59"/>
                <p:cNvSpPr>
                  <a:spLocks noChangeArrowheads="1"/>
                </p:cNvSpPr>
                <p:nvPr/>
              </p:nvSpPr>
              <p:spPr bwMode="auto">
                <a:xfrm>
                  <a:off x="1584" y="2352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196" name="Rectangle 60"/>
                <p:cNvSpPr>
                  <a:spLocks noChangeArrowheads="1"/>
                </p:cNvSpPr>
                <p:nvPr/>
              </p:nvSpPr>
              <p:spPr bwMode="auto">
                <a:xfrm>
                  <a:off x="2976" y="1776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197" name="Rectangle 61"/>
                <p:cNvSpPr>
                  <a:spLocks noChangeArrowheads="1"/>
                </p:cNvSpPr>
                <p:nvPr/>
              </p:nvSpPr>
              <p:spPr bwMode="auto">
                <a:xfrm>
                  <a:off x="1632" y="2592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198" name="Rectangle 62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199" name="Rectangle 63"/>
                <p:cNvSpPr>
                  <a:spLocks noChangeArrowheads="1"/>
                </p:cNvSpPr>
                <p:nvPr/>
              </p:nvSpPr>
              <p:spPr bwMode="auto">
                <a:xfrm>
                  <a:off x="2304" y="1536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00" name="Rectangle 64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01" name="Rectangle 65"/>
                <p:cNvSpPr>
                  <a:spLocks noChangeArrowheads="1"/>
                </p:cNvSpPr>
                <p:nvPr/>
              </p:nvSpPr>
              <p:spPr bwMode="auto">
                <a:xfrm>
                  <a:off x="2544" y="1392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02" name="Rectangle 66"/>
                <p:cNvSpPr>
                  <a:spLocks noChangeArrowheads="1"/>
                </p:cNvSpPr>
                <p:nvPr/>
              </p:nvSpPr>
              <p:spPr bwMode="auto">
                <a:xfrm>
                  <a:off x="1728" y="2688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03" name="Rectangle 67"/>
                <p:cNvSpPr>
                  <a:spLocks noChangeArrowheads="1"/>
                </p:cNvSpPr>
                <p:nvPr/>
              </p:nvSpPr>
              <p:spPr bwMode="auto">
                <a:xfrm>
                  <a:off x="2448" y="1728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04" name="Rectangle 68"/>
                <p:cNvSpPr>
                  <a:spLocks noChangeArrowheads="1"/>
                </p:cNvSpPr>
                <p:nvPr/>
              </p:nvSpPr>
              <p:spPr bwMode="auto">
                <a:xfrm>
                  <a:off x="3216" y="2160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05" name="Rectangle 69"/>
                <p:cNvSpPr>
                  <a:spLocks noChangeArrowheads="1"/>
                </p:cNvSpPr>
                <p:nvPr/>
              </p:nvSpPr>
              <p:spPr bwMode="auto">
                <a:xfrm>
                  <a:off x="3024" y="2496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06" name="Rectangle 70"/>
                <p:cNvSpPr>
                  <a:spLocks noChangeArrowheads="1"/>
                </p:cNvSpPr>
                <p:nvPr/>
              </p:nvSpPr>
              <p:spPr bwMode="auto">
                <a:xfrm>
                  <a:off x="3408" y="2352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07" name="Rectangle 71"/>
                <p:cNvSpPr>
                  <a:spLocks noChangeArrowheads="1"/>
                </p:cNvSpPr>
                <p:nvPr/>
              </p:nvSpPr>
              <p:spPr bwMode="auto">
                <a:xfrm>
                  <a:off x="3408" y="2160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08" name="Rectangle 72"/>
                <p:cNvSpPr>
                  <a:spLocks noChangeArrowheads="1"/>
                </p:cNvSpPr>
                <p:nvPr/>
              </p:nvSpPr>
              <p:spPr bwMode="auto">
                <a:xfrm>
                  <a:off x="3072" y="2640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09" name="Rectangle 73"/>
                <p:cNvSpPr>
                  <a:spLocks noChangeArrowheads="1"/>
                </p:cNvSpPr>
                <p:nvPr/>
              </p:nvSpPr>
              <p:spPr bwMode="auto">
                <a:xfrm>
                  <a:off x="3504" y="2448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10" name="Rectangle 74"/>
                <p:cNvSpPr>
                  <a:spLocks noChangeArrowheads="1"/>
                </p:cNvSpPr>
                <p:nvPr/>
              </p:nvSpPr>
              <p:spPr bwMode="auto">
                <a:xfrm>
                  <a:off x="1680" y="2448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11" name="Rectangle 75"/>
                <p:cNvSpPr>
                  <a:spLocks noChangeArrowheads="1"/>
                </p:cNvSpPr>
                <p:nvPr/>
              </p:nvSpPr>
              <p:spPr bwMode="auto">
                <a:xfrm>
                  <a:off x="1728" y="2688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12" name="Rectangle 76"/>
                <p:cNvSpPr>
                  <a:spLocks noChangeArrowheads="1"/>
                </p:cNvSpPr>
                <p:nvPr/>
              </p:nvSpPr>
              <p:spPr bwMode="auto">
                <a:xfrm>
                  <a:off x="2112" y="2640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13" name="Rectangle 77"/>
                <p:cNvSpPr>
                  <a:spLocks noChangeArrowheads="1"/>
                </p:cNvSpPr>
                <p:nvPr/>
              </p:nvSpPr>
              <p:spPr bwMode="auto">
                <a:xfrm>
                  <a:off x="2016" y="2256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14" name="Rectangle 78"/>
                <p:cNvSpPr>
                  <a:spLocks noChangeArrowheads="1"/>
                </p:cNvSpPr>
                <p:nvPr/>
              </p:nvSpPr>
              <p:spPr bwMode="auto">
                <a:xfrm>
                  <a:off x="1824" y="2784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15" name="Rectangle 79"/>
                <p:cNvSpPr>
                  <a:spLocks noChangeArrowheads="1"/>
                </p:cNvSpPr>
                <p:nvPr/>
              </p:nvSpPr>
              <p:spPr bwMode="auto">
                <a:xfrm>
                  <a:off x="1776" y="2544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16" name="Rectangle 80"/>
                <p:cNvSpPr>
                  <a:spLocks noChangeArrowheads="1"/>
                </p:cNvSpPr>
                <p:nvPr/>
              </p:nvSpPr>
              <p:spPr bwMode="auto">
                <a:xfrm>
                  <a:off x="1824" y="2784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17" name="Rectangle 81"/>
                <p:cNvSpPr>
                  <a:spLocks noChangeArrowheads="1"/>
                </p:cNvSpPr>
                <p:nvPr/>
              </p:nvSpPr>
              <p:spPr bwMode="auto">
                <a:xfrm>
                  <a:off x="2208" y="2736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18" name="Rectangle 82"/>
                <p:cNvSpPr>
                  <a:spLocks noChangeArrowheads="1"/>
                </p:cNvSpPr>
                <p:nvPr/>
              </p:nvSpPr>
              <p:spPr bwMode="auto">
                <a:xfrm>
                  <a:off x="2736" y="2592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19" name="Rectangle 83"/>
                <p:cNvSpPr>
                  <a:spLocks noChangeArrowheads="1"/>
                </p:cNvSpPr>
                <p:nvPr/>
              </p:nvSpPr>
              <p:spPr bwMode="auto">
                <a:xfrm>
                  <a:off x="1920" y="2880"/>
                  <a:ext cx="125" cy="137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20" name="Rectangle 84"/>
                <p:cNvSpPr>
                  <a:spLocks noChangeArrowheads="1"/>
                </p:cNvSpPr>
                <p:nvPr/>
              </p:nvSpPr>
              <p:spPr bwMode="auto">
                <a:xfrm>
                  <a:off x="2400" y="1632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21" name="Rectangle 85"/>
                <p:cNvSpPr>
                  <a:spLocks noChangeArrowheads="1"/>
                </p:cNvSpPr>
                <p:nvPr/>
              </p:nvSpPr>
              <p:spPr bwMode="auto">
                <a:xfrm>
                  <a:off x="2880" y="1488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22" name="Rectangle 86"/>
                <p:cNvSpPr>
                  <a:spLocks noChangeArrowheads="1"/>
                </p:cNvSpPr>
                <p:nvPr/>
              </p:nvSpPr>
              <p:spPr bwMode="auto">
                <a:xfrm>
                  <a:off x="2496" y="1968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23" name="Rectangle 87"/>
                <p:cNvSpPr>
                  <a:spLocks noChangeArrowheads="1"/>
                </p:cNvSpPr>
                <p:nvPr/>
              </p:nvSpPr>
              <p:spPr bwMode="auto">
                <a:xfrm>
                  <a:off x="3120" y="1584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24" name="Rectangle 88"/>
                <p:cNvSpPr>
                  <a:spLocks noChangeArrowheads="1"/>
                </p:cNvSpPr>
                <p:nvPr/>
              </p:nvSpPr>
              <p:spPr bwMode="auto">
                <a:xfrm>
                  <a:off x="2832" y="1776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25" name="Rectangle 89"/>
                <p:cNvSpPr>
                  <a:spLocks noChangeArrowheads="1"/>
                </p:cNvSpPr>
                <p:nvPr/>
              </p:nvSpPr>
              <p:spPr bwMode="auto">
                <a:xfrm>
                  <a:off x="2640" y="1584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26" name="Rectangle 90"/>
                <p:cNvSpPr>
                  <a:spLocks noChangeArrowheads="1"/>
                </p:cNvSpPr>
                <p:nvPr/>
              </p:nvSpPr>
              <p:spPr bwMode="auto">
                <a:xfrm>
                  <a:off x="2688" y="1776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27" name="Rectangle 91"/>
                <p:cNvSpPr>
                  <a:spLocks noChangeArrowheads="1"/>
                </p:cNvSpPr>
                <p:nvPr/>
              </p:nvSpPr>
              <p:spPr bwMode="auto">
                <a:xfrm>
                  <a:off x="2496" y="2160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28" name="Rectangle 92"/>
                <p:cNvSpPr>
                  <a:spLocks noChangeArrowheads="1"/>
                </p:cNvSpPr>
                <p:nvPr/>
              </p:nvSpPr>
              <p:spPr bwMode="auto">
                <a:xfrm>
                  <a:off x="3312" y="2448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29" name="Rectangle 93"/>
                <p:cNvSpPr>
                  <a:spLocks noChangeArrowheads="1"/>
                </p:cNvSpPr>
                <p:nvPr/>
              </p:nvSpPr>
              <p:spPr bwMode="auto">
                <a:xfrm>
                  <a:off x="3504" y="2448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30" name="Rectangle 94"/>
                <p:cNvSpPr>
                  <a:spLocks noChangeArrowheads="1"/>
                </p:cNvSpPr>
                <p:nvPr/>
              </p:nvSpPr>
              <p:spPr bwMode="auto">
                <a:xfrm>
                  <a:off x="3504" y="2256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31" name="Rectangle 95"/>
                <p:cNvSpPr>
                  <a:spLocks noChangeArrowheads="1"/>
                </p:cNvSpPr>
                <p:nvPr/>
              </p:nvSpPr>
              <p:spPr bwMode="auto">
                <a:xfrm>
                  <a:off x="3168" y="2736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32" name="Rectangle 96"/>
                <p:cNvSpPr>
                  <a:spLocks noChangeArrowheads="1"/>
                </p:cNvSpPr>
                <p:nvPr/>
              </p:nvSpPr>
              <p:spPr bwMode="auto">
                <a:xfrm>
                  <a:off x="3600" y="2544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33" name="Rectangle 97"/>
                <p:cNvSpPr>
                  <a:spLocks noChangeArrowheads="1"/>
                </p:cNvSpPr>
                <p:nvPr/>
              </p:nvSpPr>
              <p:spPr bwMode="auto">
                <a:xfrm>
                  <a:off x="2640" y="2400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34" name="Rectangle 98"/>
                <p:cNvSpPr>
                  <a:spLocks noChangeArrowheads="1"/>
                </p:cNvSpPr>
                <p:nvPr/>
              </p:nvSpPr>
              <p:spPr bwMode="auto">
                <a:xfrm>
                  <a:off x="3216" y="2592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35" name="Rectangle 99"/>
                <p:cNvSpPr>
                  <a:spLocks noChangeArrowheads="1"/>
                </p:cNvSpPr>
                <p:nvPr/>
              </p:nvSpPr>
              <p:spPr bwMode="auto">
                <a:xfrm>
                  <a:off x="3552" y="2688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36" name="Rectangle 100"/>
                <p:cNvSpPr>
                  <a:spLocks noChangeArrowheads="1"/>
                </p:cNvSpPr>
                <p:nvPr/>
              </p:nvSpPr>
              <p:spPr bwMode="auto">
                <a:xfrm>
                  <a:off x="3600" y="2352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37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64" y="2832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38" name="Rectangle 102"/>
                <p:cNvSpPr>
                  <a:spLocks noChangeArrowheads="1"/>
                </p:cNvSpPr>
                <p:nvPr/>
              </p:nvSpPr>
              <p:spPr bwMode="auto">
                <a:xfrm>
                  <a:off x="3696" y="2640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39" name="Rectangle 103"/>
                <p:cNvSpPr>
                  <a:spLocks noChangeArrowheads="1"/>
                </p:cNvSpPr>
                <p:nvPr/>
              </p:nvSpPr>
              <p:spPr bwMode="auto">
                <a:xfrm>
                  <a:off x="2880" y="1968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40" name="Rectangle 104"/>
                <p:cNvSpPr>
                  <a:spLocks noChangeArrowheads="1"/>
                </p:cNvSpPr>
                <p:nvPr/>
              </p:nvSpPr>
              <p:spPr bwMode="auto">
                <a:xfrm>
                  <a:off x="3312" y="2688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41" name="Rectangle 105"/>
                <p:cNvSpPr>
                  <a:spLocks noChangeArrowheads="1"/>
                </p:cNvSpPr>
                <p:nvPr/>
              </p:nvSpPr>
              <p:spPr bwMode="auto">
                <a:xfrm>
                  <a:off x="3696" y="2640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42" name="Rectangle 106"/>
                <p:cNvSpPr>
                  <a:spLocks noChangeArrowheads="1"/>
                </p:cNvSpPr>
                <p:nvPr/>
              </p:nvSpPr>
              <p:spPr bwMode="auto">
                <a:xfrm>
                  <a:off x="3696" y="2448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43" name="Rectangle 107"/>
                <p:cNvSpPr>
                  <a:spLocks noChangeArrowheads="1"/>
                </p:cNvSpPr>
                <p:nvPr/>
              </p:nvSpPr>
              <p:spPr bwMode="auto">
                <a:xfrm>
                  <a:off x="3504" y="2880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44" name="Rectangle 108"/>
                <p:cNvSpPr>
                  <a:spLocks noChangeArrowheads="1"/>
                </p:cNvSpPr>
                <p:nvPr/>
              </p:nvSpPr>
              <p:spPr bwMode="auto">
                <a:xfrm>
                  <a:off x="3792" y="2736"/>
                  <a:ext cx="125" cy="137"/>
                </a:xfrm>
                <a:prstGeom prst="rect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45" name="Rectangle 109"/>
                <p:cNvSpPr>
                  <a:spLocks noChangeArrowheads="1"/>
                </p:cNvSpPr>
                <p:nvPr/>
              </p:nvSpPr>
              <p:spPr bwMode="auto">
                <a:xfrm>
                  <a:off x="3168" y="2304"/>
                  <a:ext cx="125" cy="137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1246" name="Rectangle 110"/>
              <p:cNvSpPr>
                <a:spLocks noChangeArrowheads="1"/>
              </p:cNvSpPr>
              <p:nvPr/>
            </p:nvSpPr>
            <p:spPr bwMode="auto">
              <a:xfrm>
                <a:off x="1536" y="2640"/>
                <a:ext cx="125" cy="1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1248" name="Oval 112"/>
            <p:cNvSpPr>
              <a:spLocks noChangeArrowheads="1"/>
            </p:cNvSpPr>
            <p:nvPr/>
          </p:nvSpPr>
          <p:spPr bwMode="auto">
            <a:xfrm>
              <a:off x="2400" y="2592"/>
              <a:ext cx="1056" cy="816"/>
            </a:xfrm>
            <a:prstGeom prst="ellipse">
              <a:avLst/>
            </a:prstGeom>
            <a:noFill/>
            <a:ln w="28575">
              <a:solidFill>
                <a:srgbClr val="0066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Weighted kNN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28736"/>
            <a:ext cx="7924800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Weight the contribution of each close neighbor based on their distances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Weight function</a:t>
            </a:r>
          </a:p>
          <a:p>
            <a:endParaRPr lang="en-US" altLang="zh-CN" sz="2800" dirty="0">
              <a:ea typeface="宋体" charset="-122"/>
            </a:endParaRPr>
          </a:p>
          <a:p>
            <a:endParaRPr lang="en-US" altLang="zh-CN" sz="2800" dirty="0">
              <a:ea typeface="宋体" charset="-122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Prediction</a:t>
            </a:r>
          </a:p>
        </p:txBody>
      </p:sp>
      <p:grpSp>
        <p:nvGrpSpPr>
          <p:cNvPr id="25637" name="Group 37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928926" y="4429132"/>
            <a:ext cx="5007993" cy="928694"/>
            <a:chOff x="2464" y="1474"/>
            <a:chExt cx="26213" cy="4861"/>
          </a:xfrm>
        </p:grpSpPr>
        <p:sp>
          <p:nvSpPr>
            <p:cNvPr id="25639" name="Freeform 39"/>
            <p:cNvSpPr>
              <a:spLocks noEditPoints="1"/>
            </p:cNvSpPr>
            <p:nvPr/>
          </p:nvSpPr>
          <p:spPr bwMode="auto">
            <a:xfrm>
              <a:off x="2464" y="3058"/>
              <a:ext cx="1122" cy="1321"/>
            </a:xfrm>
            <a:custGeom>
              <a:avLst/>
              <a:gdLst/>
              <a:ahLst/>
              <a:cxnLst>
                <a:cxn ang="0">
                  <a:pos x="363" y="710"/>
                </a:cxn>
                <a:cxn ang="0">
                  <a:pos x="686" y="710"/>
                </a:cxn>
                <a:cxn ang="0">
                  <a:pos x="815" y="693"/>
                </a:cxn>
                <a:cxn ang="0">
                  <a:pos x="937" y="644"/>
                </a:cxn>
                <a:cxn ang="0">
                  <a:pos x="1034" y="561"/>
                </a:cxn>
                <a:cxn ang="0">
                  <a:pos x="1098" y="471"/>
                </a:cxn>
                <a:cxn ang="0">
                  <a:pos x="1122" y="355"/>
                </a:cxn>
                <a:cxn ang="0">
                  <a:pos x="1098" y="248"/>
                </a:cxn>
                <a:cxn ang="0">
                  <a:pos x="1034" y="149"/>
                </a:cxn>
                <a:cxn ang="0">
                  <a:pos x="945" y="66"/>
                </a:cxn>
                <a:cxn ang="0">
                  <a:pos x="815" y="17"/>
                </a:cxn>
                <a:cxn ang="0">
                  <a:pos x="670" y="0"/>
                </a:cxn>
                <a:cxn ang="0">
                  <a:pos x="0" y="0"/>
                </a:cxn>
                <a:cxn ang="0">
                  <a:pos x="0" y="58"/>
                </a:cxn>
                <a:cxn ang="0">
                  <a:pos x="129" y="58"/>
                </a:cxn>
                <a:cxn ang="0">
                  <a:pos x="177" y="75"/>
                </a:cxn>
                <a:cxn ang="0">
                  <a:pos x="193" y="108"/>
                </a:cxn>
                <a:cxn ang="0">
                  <a:pos x="193" y="1213"/>
                </a:cxn>
                <a:cxn ang="0">
                  <a:pos x="177" y="1238"/>
                </a:cxn>
                <a:cxn ang="0">
                  <a:pos x="129" y="1255"/>
                </a:cxn>
                <a:cxn ang="0">
                  <a:pos x="48" y="1263"/>
                </a:cxn>
                <a:cxn ang="0">
                  <a:pos x="0" y="1263"/>
                </a:cxn>
                <a:cxn ang="0">
                  <a:pos x="0" y="1321"/>
                </a:cxn>
                <a:cxn ang="0">
                  <a:pos x="88" y="1321"/>
                </a:cxn>
                <a:cxn ang="0">
                  <a:pos x="193" y="1312"/>
                </a:cxn>
                <a:cxn ang="0">
                  <a:pos x="476" y="1312"/>
                </a:cxn>
                <a:cxn ang="0">
                  <a:pos x="557" y="1321"/>
                </a:cxn>
                <a:cxn ang="0">
                  <a:pos x="557" y="1263"/>
                </a:cxn>
                <a:cxn ang="0">
                  <a:pos x="517" y="1263"/>
                </a:cxn>
                <a:cxn ang="0">
                  <a:pos x="428" y="1255"/>
                </a:cxn>
                <a:cxn ang="0">
                  <a:pos x="387" y="1238"/>
                </a:cxn>
                <a:cxn ang="0">
                  <a:pos x="371" y="1213"/>
                </a:cxn>
                <a:cxn ang="0">
                  <a:pos x="363" y="1172"/>
                </a:cxn>
                <a:cxn ang="0">
                  <a:pos x="363" y="710"/>
                </a:cxn>
                <a:cxn ang="0">
                  <a:pos x="363" y="660"/>
                </a:cxn>
                <a:cxn ang="0">
                  <a:pos x="363" y="91"/>
                </a:cxn>
                <a:cxn ang="0">
                  <a:pos x="371" y="75"/>
                </a:cxn>
                <a:cxn ang="0">
                  <a:pos x="379" y="66"/>
                </a:cxn>
                <a:cxn ang="0">
                  <a:pos x="395" y="58"/>
                </a:cxn>
                <a:cxn ang="0">
                  <a:pos x="622" y="58"/>
                </a:cxn>
                <a:cxn ang="0">
                  <a:pos x="735" y="66"/>
                </a:cxn>
                <a:cxn ang="0">
                  <a:pos x="815" y="99"/>
                </a:cxn>
                <a:cxn ang="0">
                  <a:pos x="864" y="149"/>
                </a:cxn>
                <a:cxn ang="0">
                  <a:pos x="896" y="198"/>
                </a:cxn>
                <a:cxn ang="0">
                  <a:pos x="912" y="256"/>
                </a:cxn>
                <a:cxn ang="0">
                  <a:pos x="920" y="314"/>
                </a:cxn>
                <a:cxn ang="0">
                  <a:pos x="920" y="405"/>
                </a:cxn>
                <a:cxn ang="0">
                  <a:pos x="912" y="454"/>
                </a:cxn>
                <a:cxn ang="0">
                  <a:pos x="896" y="512"/>
                </a:cxn>
                <a:cxn ang="0">
                  <a:pos x="864" y="570"/>
                </a:cxn>
                <a:cxn ang="0">
                  <a:pos x="815" y="611"/>
                </a:cxn>
                <a:cxn ang="0">
                  <a:pos x="735" y="644"/>
                </a:cxn>
                <a:cxn ang="0">
                  <a:pos x="622" y="660"/>
                </a:cxn>
                <a:cxn ang="0">
                  <a:pos x="363" y="660"/>
                </a:cxn>
              </a:cxnLst>
              <a:rect l="0" t="0" r="r" b="b"/>
              <a:pathLst>
                <a:path w="1122" h="1321">
                  <a:moveTo>
                    <a:pt x="363" y="710"/>
                  </a:moveTo>
                  <a:lnTo>
                    <a:pt x="686" y="710"/>
                  </a:lnTo>
                  <a:lnTo>
                    <a:pt x="815" y="693"/>
                  </a:lnTo>
                  <a:lnTo>
                    <a:pt x="937" y="644"/>
                  </a:lnTo>
                  <a:lnTo>
                    <a:pt x="1034" y="561"/>
                  </a:lnTo>
                  <a:lnTo>
                    <a:pt x="1098" y="471"/>
                  </a:lnTo>
                  <a:lnTo>
                    <a:pt x="1122" y="355"/>
                  </a:lnTo>
                  <a:lnTo>
                    <a:pt x="1098" y="248"/>
                  </a:lnTo>
                  <a:lnTo>
                    <a:pt x="1034" y="149"/>
                  </a:lnTo>
                  <a:lnTo>
                    <a:pt x="945" y="66"/>
                  </a:lnTo>
                  <a:lnTo>
                    <a:pt x="815" y="17"/>
                  </a:lnTo>
                  <a:lnTo>
                    <a:pt x="670" y="0"/>
                  </a:lnTo>
                  <a:lnTo>
                    <a:pt x="0" y="0"/>
                  </a:lnTo>
                  <a:lnTo>
                    <a:pt x="0" y="58"/>
                  </a:lnTo>
                  <a:lnTo>
                    <a:pt x="129" y="58"/>
                  </a:lnTo>
                  <a:lnTo>
                    <a:pt x="177" y="75"/>
                  </a:lnTo>
                  <a:lnTo>
                    <a:pt x="193" y="108"/>
                  </a:lnTo>
                  <a:lnTo>
                    <a:pt x="193" y="1213"/>
                  </a:lnTo>
                  <a:lnTo>
                    <a:pt x="177" y="1238"/>
                  </a:lnTo>
                  <a:lnTo>
                    <a:pt x="129" y="1255"/>
                  </a:lnTo>
                  <a:lnTo>
                    <a:pt x="48" y="1263"/>
                  </a:lnTo>
                  <a:lnTo>
                    <a:pt x="0" y="1263"/>
                  </a:lnTo>
                  <a:lnTo>
                    <a:pt x="0" y="1321"/>
                  </a:lnTo>
                  <a:lnTo>
                    <a:pt x="88" y="1321"/>
                  </a:lnTo>
                  <a:lnTo>
                    <a:pt x="193" y="1312"/>
                  </a:lnTo>
                  <a:lnTo>
                    <a:pt x="476" y="1312"/>
                  </a:lnTo>
                  <a:lnTo>
                    <a:pt x="557" y="1321"/>
                  </a:lnTo>
                  <a:lnTo>
                    <a:pt x="557" y="1263"/>
                  </a:lnTo>
                  <a:lnTo>
                    <a:pt x="517" y="1263"/>
                  </a:lnTo>
                  <a:lnTo>
                    <a:pt x="428" y="1255"/>
                  </a:lnTo>
                  <a:lnTo>
                    <a:pt x="387" y="1238"/>
                  </a:lnTo>
                  <a:lnTo>
                    <a:pt x="371" y="1213"/>
                  </a:lnTo>
                  <a:lnTo>
                    <a:pt x="363" y="1172"/>
                  </a:lnTo>
                  <a:lnTo>
                    <a:pt x="363" y="710"/>
                  </a:lnTo>
                  <a:close/>
                  <a:moveTo>
                    <a:pt x="363" y="660"/>
                  </a:moveTo>
                  <a:lnTo>
                    <a:pt x="363" y="91"/>
                  </a:lnTo>
                  <a:lnTo>
                    <a:pt x="371" y="75"/>
                  </a:lnTo>
                  <a:lnTo>
                    <a:pt x="379" y="66"/>
                  </a:lnTo>
                  <a:lnTo>
                    <a:pt x="395" y="58"/>
                  </a:lnTo>
                  <a:lnTo>
                    <a:pt x="622" y="58"/>
                  </a:lnTo>
                  <a:lnTo>
                    <a:pt x="735" y="66"/>
                  </a:lnTo>
                  <a:lnTo>
                    <a:pt x="815" y="99"/>
                  </a:lnTo>
                  <a:lnTo>
                    <a:pt x="864" y="149"/>
                  </a:lnTo>
                  <a:lnTo>
                    <a:pt x="896" y="198"/>
                  </a:lnTo>
                  <a:lnTo>
                    <a:pt x="912" y="256"/>
                  </a:lnTo>
                  <a:lnTo>
                    <a:pt x="920" y="314"/>
                  </a:lnTo>
                  <a:lnTo>
                    <a:pt x="920" y="405"/>
                  </a:lnTo>
                  <a:lnTo>
                    <a:pt x="912" y="454"/>
                  </a:lnTo>
                  <a:lnTo>
                    <a:pt x="896" y="512"/>
                  </a:lnTo>
                  <a:lnTo>
                    <a:pt x="864" y="570"/>
                  </a:lnTo>
                  <a:lnTo>
                    <a:pt x="815" y="611"/>
                  </a:lnTo>
                  <a:lnTo>
                    <a:pt x="735" y="644"/>
                  </a:lnTo>
                  <a:lnTo>
                    <a:pt x="622" y="660"/>
                  </a:lnTo>
                  <a:lnTo>
                    <a:pt x="363" y="6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0" name="Freeform 40"/>
            <p:cNvSpPr>
              <a:spLocks/>
            </p:cNvSpPr>
            <p:nvPr/>
          </p:nvSpPr>
          <p:spPr bwMode="auto">
            <a:xfrm>
              <a:off x="3740" y="3520"/>
              <a:ext cx="638" cy="859"/>
            </a:xfrm>
            <a:custGeom>
              <a:avLst/>
              <a:gdLst/>
              <a:ahLst/>
              <a:cxnLst>
                <a:cxn ang="0">
                  <a:pos x="274" y="710"/>
                </a:cxn>
                <a:cxn ang="0">
                  <a:pos x="274" y="413"/>
                </a:cxn>
                <a:cxn ang="0">
                  <a:pos x="283" y="298"/>
                </a:cxn>
                <a:cxn ang="0">
                  <a:pos x="315" y="198"/>
                </a:cxn>
                <a:cxn ang="0">
                  <a:pos x="355" y="116"/>
                </a:cxn>
                <a:cxn ang="0">
                  <a:pos x="420" y="66"/>
                </a:cxn>
                <a:cxn ang="0">
                  <a:pos x="501" y="42"/>
                </a:cxn>
                <a:cxn ang="0">
                  <a:pos x="517" y="42"/>
                </a:cxn>
                <a:cxn ang="0">
                  <a:pos x="525" y="50"/>
                </a:cxn>
                <a:cxn ang="0">
                  <a:pos x="517" y="50"/>
                </a:cxn>
                <a:cxn ang="0">
                  <a:pos x="501" y="58"/>
                </a:cxn>
                <a:cxn ang="0">
                  <a:pos x="485" y="91"/>
                </a:cxn>
                <a:cxn ang="0">
                  <a:pos x="476" y="124"/>
                </a:cxn>
                <a:cxn ang="0">
                  <a:pos x="493" y="174"/>
                </a:cxn>
                <a:cxn ang="0">
                  <a:pos x="509" y="190"/>
                </a:cxn>
                <a:cxn ang="0">
                  <a:pos x="557" y="207"/>
                </a:cxn>
                <a:cxn ang="0">
                  <a:pos x="573" y="207"/>
                </a:cxn>
                <a:cxn ang="0">
                  <a:pos x="598" y="198"/>
                </a:cxn>
                <a:cxn ang="0">
                  <a:pos x="614" y="190"/>
                </a:cxn>
                <a:cxn ang="0">
                  <a:pos x="630" y="174"/>
                </a:cxn>
                <a:cxn ang="0">
                  <a:pos x="638" y="149"/>
                </a:cxn>
                <a:cxn ang="0">
                  <a:pos x="638" y="124"/>
                </a:cxn>
                <a:cxn ang="0">
                  <a:pos x="622" y="66"/>
                </a:cxn>
                <a:cxn ang="0">
                  <a:pos x="573" y="17"/>
                </a:cxn>
                <a:cxn ang="0">
                  <a:pos x="501" y="0"/>
                </a:cxn>
                <a:cxn ang="0">
                  <a:pos x="428" y="17"/>
                </a:cxn>
                <a:cxn ang="0">
                  <a:pos x="363" y="50"/>
                </a:cxn>
                <a:cxn ang="0">
                  <a:pos x="323" y="108"/>
                </a:cxn>
                <a:cxn ang="0">
                  <a:pos x="291" y="157"/>
                </a:cxn>
                <a:cxn ang="0">
                  <a:pos x="266" y="215"/>
                </a:cxn>
                <a:cxn ang="0">
                  <a:pos x="266" y="0"/>
                </a:cxn>
                <a:cxn ang="0">
                  <a:pos x="0" y="25"/>
                </a:cxn>
                <a:cxn ang="0">
                  <a:pos x="0" y="83"/>
                </a:cxn>
                <a:cxn ang="0">
                  <a:pos x="81" y="83"/>
                </a:cxn>
                <a:cxn ang="0">
                  <a:pos x="129" y="99"/>
                </a:cxn>
                <a:cxn ang="0">
                  <a:pos x="145" y="132"/>
                </a:cxn>
                <a:cxn ang="0">
                  <a:pos x="153" y="190"/>
                </a:cxn>
                <a:cxn ang="0">
                  <a:pos x="153" y="710"/>
                </a:cxn>
                <a:cxn ang="0">
                  <a:pos x="145" y="760"/>
                </a:cxn>
                <a:cxn ang="0">
                  <a:pos x="121" y="784"/>
                </a:cxn>
                <a:cxn ang="0">
                  <a:pos x="81" y="801"/>
                </a:cxn>
                <a:cxn ang="0">
                  <a:pos x="0" y="801"/>
                </a:cxn>
                <a:cxn ang="0">
                  <a:pos x="0" y="859"/>
                </a:cxn>
                <a:cxn ang="0">
                  <a:pos x="121" y="859"/>
                </a:cxn>
                <a:cxn ang="0">
                  <a:pos x="218" y="850"/>
                </a:cxn>
                <a:cxn ang="0">
                  <a:pos x="339" y="850"/>
                </a:cxn>
                <a:cxn ang="0">
                  <a:pos x="460" y="859"/>
                </a:cxn>
                <a:cxn ang="0">
                  <a:pos x="460" y="801"/>
                </a:cxn>
                <a:cxn ang="0">
                  <a:pos x="420" y="801"/>
                </a:cxn>
                <a:cxn ang="0">
                  <a:pos x="339" y="793"/>
                </a:cxn>
                <a:cxn ang="0">
                  <a:pos x="299" y="776"/>
                </a:cxn>
                <a:cxn ang="0">
                  <a:pos x="283" y="751"/>
                </a:cxn>
                <a:cxn ang="0">
                  <a:pos x="274" y="710"/>
                </a:cxn>
              </a:cxnLst>
              <a:rect l="0" t="0" r="r" b="b"/>
              <a:pathLst>
                <a:path w="638" h="859">
                  <a:moveTo>
                    <a:pt x="274" y="710"/>
                  </a:moveTo>
                  <a:lnTo>
                    <a:pt x="274" y="413"/>
                  </a:lnTo>
                  <a:lnTo>
                    <a:pt x="283" y="298"/>
                  </a:lnTo>
                  <a:lnTo>
                    <a:pt x="315" y="198"/>
                  </a:lnTo>
                  <a:lnTo>
                    <a:pt x="355" y="116"/>
                  </a:lnTo>
                  <a:lnTo>
                    <a:pt x="420" y="66"/>
                  </a:lnTo>
                  <a:lnTo>
                    <a:pt x="501" y="42"/>
                  </a:lnTo>
                  <a:lnTo>
                    <a:pt x="517" y="42"/>
                  </a:lnTo>
                  <a:lnTo>
                    <a:pt x="525" y="50"/>
                  </a:lnTo>
                  <a:lnTo>
                    <a:pt x="517" y="50"/>
                  </a:lnTo>
                  <a:lnTo>
                    <a:pt x="501" y="58"/>
                  </a:lnTo>
                  <a:lnTo>
                    <a:pt x="485" y="91"/>
                  </a:lnTo>
                  <a:lnTo>
                    <a:pt x="476" y="124"/>
                  </a:lnTo>
                  <a:lnTo>
                    <a:pt x="493" y="174"/>
                  </a:lnTo>
                  <a:lnTo>
                    <a:pt x="509" y="190"/>
                  </a:lnTo>
                  <a:lnTo>
                    <a:pt x="557" y="207"/>
                  </a:lnTo>
                  <a:lnTo>
                    <a:pt x="573" y="207"/>
                  </a:lnTo>
                  <a:lnTo>
                    <a:pt x="598" y="198"/>
                  </a:lnTo>
                  <a:lnTo>
                    <a:pt x="614" y="190"/>
                  </a:lnTo>
                  <a:lnTo>
                    <a:pt x="630" y="174"/>
                  </a:lnTo>
                  <a:lnTo>
                    <a:pt x="638" y="149"/>
                  </a:lnTo>
                  <a:lnTo>
                    <a:pt x="638" y="124"/>
                  </a:lnTo>
                  <a:lnTo>
                    <a:pt x="622" y="66"/>
                  </a:lnTo>
                  <a:lnTo>
                    <a:pt x="573" y="17"/>
                  </a:lnTo>
                  <a:lnTo>
                    <a:pt x="501" y="0"/>
                  </a:lnTo>
                  <a:lnTo>
                    <a:pt x="428" y="17"/>
                  </a:lnTo>
                  <a:lnTo>
                    <a:pt x="363" y="50"/>
                  </a:lnTo>
                  <a:lnTo>
                    <a:pt x="323" y="108"/>
                  </a:lnTo>
                  <a:lnTo>
                    <a:pt x="291" y="157"/>
                  </a:lnTo>
                  <a:lnTo>
                    <a:pt x="266" y="215"/>
                  </a:lnTo>
                  <a:lnTo>
                    <a:pt x="266" y="0"/>
                  </a:lnTo>
                  <a:lnTo>
                    <a:pt x="0" y="25"/>
                  </a:lnTo>
                  <a:lnTo>
                    <a:pt x="0" y="83"/>
                  </a:lnTo>
                  <a:lnTo>
                    <a:pt x="81" y="83"/>
                  </a:lnTo>
                  <a:lnTo>
                    <a:pt x="129" y="99"/>
                  </a:lnTo>
                  <a:lnTo>
                    <a:pt x="145" y="132"/>
                  </a:lnTo>
                  <a:lnTo>
                    <a:pt x="153" y="190"/>
                  </a:lnTo>
                  <a:lnTo>
                    <a:pt x="153" y="710"/>
                  </a:lnTo>
                  <a:lnTo>
                    <a:pt x="145" y="760"/>
                  </a:lnTo>
                  <a:lnTo>
                    <a:pt x="121" y="784"/>
                  </a:lnTo>
                  <a:lnTo>
                    <a:pt x="81" y="801"/>
                  </a:lnTo>
                  <a:lnTo>
                    <a:pt x="0" y="801"/>
                  </a:lnTo>
                  <a:lnTo>
                    <a:pt x="0" y="859"/>
                  </a:lnTo>
                  <a:lnTo>
                    <a:pt x="121" y="859"/>
                  </a:lnTo>
                  <a:lnTo>
                    <a:pt x="218" y="850"/>
                  </a:lnTo>
                  <a:lnTo>
                    <a:pt x="339" y="850"/>
                  </a:lnTo>
                  <a:lnTo>
                    <a:pt x="460" y="859"/>
                  </a:lnTo>
                  <a:lnTo>
                    <a:pt x="460" y="801"/>
                  </a:lnTo>
                  <a:lnTo>
                    <a:pt x="420" y="801"/>
                  </a:lnTo>
                  <a:lnTo>
                    <a:pt x="339" y="793"/>
                  </a:lnTo>
                  <a:lnTo>
                    <a:pt x="299" y="776"/>
                  </a:lnTo>
                  <a:lnTo>
                    <a:pt x="283" y="751"/>
                  </a:lnTo>
                  <a:lnTo>
                    <a:pt x="274" y="7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1" name="Freeform 41"/>
            <p:cNvSpPr>
              <a:spLocks/>
            </p:cNvSpPr>
            <p:nvPr/>
          </p:nvSpPr>
          <p:spPr bwMode="auto">
            <a:xfrm>
              <a:off x="4596" y="2926"/>
              <a:ext cx="444" cy="1940"/>
            </a:xfrm>
            <a:custGeom>
              <a:avLst/>
              <a:gdLst/>
              <a:ahLst/>
              <a:cxnLst>
                <a:cxn ang="0">
                  <a:pos x="444" y="1915"/>
                </a:cxn>
                <a:cxn ang="0">
                  <a:pos x="444" y="1907"/>
                </a:cxn>
                <a:cxn ang="0">
                  <a:pos x="436" y="1907"/>
                </a:cxn>
                <a:cxn ang="0">
                  <a:pos x="428" y="1890"/>
                </a:cxn>
                <a:cxn ang="0">
                  <a:pos x="412" y="1874"/>
                </a:cxn>
                <a:cxn ang="0">
                  <a:pos x="307" y="1742"/>
                </a:cxn>
                <a:cxn ang="0">
                  <a:pos x="226" y="1593"/>
                </a:cxn>
                <a:cxn ang="0">
                  <a:pos x="170" y="1444"/>
                </a:cxn>
                <a:cxn ang="0">
                  <a:pos x="137" y="1279"/>
                </a:cxn>
                <a:cxn ang="0">
                  <a:pos x="121" y="1123"/>
                </a:cxn>
                <a:cxn ang="0">
                  <a:pos x="113" y="966"/>
                </a:cxn>
                <a:cxn ang="0">
                  <a:pos x="121" y="768"/>
                </a:cxn>
                <a:cxn ang="0">
                  <a:pos x="154" y="570"/>
                </a:cxn>
                <a:cxn ang="0">
                  <a:pos x="210" y="380"/>
                </a:cxn>
                <a:cxn ang="0">
                  <a:pos x="299" y="207"/>
                </a:cxn>
                <a:cxn ang="0">
                  <a:pos x="420" y="50"/>
                </a:cxn>
                <a:cxn ang="0">
                  <a:pos x="436" y="33"/>
                </a:cxn>
                <a:cxn ang="0">
                  <a:pos x="436" y="25"/>
                </a:cxn>
                <a:cxn ang="0">
                  <a:pos x="444" y="25"/>
                </a:cxn>
                <a:cxn ang="0">
                  <a:pos x="444" y="8"/>
                </a:cxn>
                <a:cxn ang="0">
                  <a:pos x="436" y="0"/>
                </a:cxn>
                <a:cxn ang="0">
                  <a:pos x="420" y="0"/>
                </a:cxn>
                <a:cxn ang="0">
                  <a:pos x="404" y="8"/>
                </a:cxn>
                <a:cxn ang="0">
                  <a:pos x="364" y="41"/>
                </a:cxn>
                <a:cxn ang="0">
                  <a:pos x="307" y="99"/>
                </a:cxn>
                <a:cxn ang="0">
                  <a:pos x="242" y="174"/>
                </a:cxn>
                <a:cxn ang="0">
                  <a:pos x="178" y="264"/>
                </a:cxn>
                <a:cxn ang="0">
                  <a:pos x="121" y="380"/>
                </a:cxn>
                <a:cxn ang="0">
                  <a:pos x="49" y="586"/>
                </a:cxn>
                <a:cxn ang="0">
                  <a:pos x="8" y="792"/>
                </a:cxn>
                <a:cxn ang="0">
                  <a:pos x="0" y="966"/>
                </a:cxn>
                <a:cxn ang="0">
                  <a:pos x="8" y="1098"/>
                </a:cxn>
                <a:cxn ang="0">
                  <a:pos x="24" y="1246"/>
                </a:cxn>
                <a:cxn ang="0">
                  <a:pos x="65" y="1403"/>
                </a:cxn>
                <a:cxn ang="0">
                  <a:pos x="129" y="1576"/>
                </a:cxn>
                <a:cxn ang="0">
                  <a:pos x="202" y="1700"/>
                </a:cxn>
                <a:cxn ang="0">
                  <a:pos x="275" y="1808"/>
                </a:cxn>
                <a:cxn ang="0">
                  <a:pos x="347" y="1882"/>
                </a:cxn>
                <a:cxn ang="0">
                  <a:pos x="396" y="1923"/>
                </a:cxn>
                <a:cxn ang="0">
                  <a:pos x="420" y="1940"/>
                </a:cxn>
                <a:cxn ang="0">
                  <a:pos x="436" y="1940"/>
                </a:cxn>
                <a:cxn ang="0">
                  <a:pos x="436" y="1931"/>
                </a:cxn>
                <a:cxn ang="0">
                  <a:pos x="444" y="1915"/>
                </a:cxn>
              </a:cxnLst>
              <a:rect l="0" t="0" r="r" b="b"/>
              <a:pathLst>
                <a:path w="444" h="1940">
                  <a:moveTo>
                    <a:pt x="444" y="1915"/>
                  </a:moveTo>
                  <a:lnTo>
                    <a:pt x="444" y="1907"/>
                  </a:lnTo>
                  <a:lnTo>
                    <a:pt x="436" y="1907"/>
                  </a:lnTo>
                  <a:lnTo>
                    <a:pt x="428" y="1890"/>
                  </a:lnTo>
                  <a:lnTo>
                    <a:pt x="412" y="1874"/>
                  </a:lnTo>
                  <a:lnTo>
                    <a:pt x="307" y="1742"/>
                  </a:lnTo>
                  <a:lnTo>
                    <a:pt x="226" y="1593"/>
                  </a:lnTo>
                  <a:lnTo>
                    <a:pt x="170" y="1444"/>
                  </a:lnTo>
                  <a:lnTo>
                    <a:pt x="137" y="1279"/>
                  </a:lnTo>
                  <a:lnTo>
                    <a:pt x="121" y="1123"/>
                  </a:lnTo>
                  <a:lnTo>
                    <a:pt x="113" y="966"/>
                  </a:lnTo>
                  <a:lnTo>
                    <a:pt x="121" y="768"/>
                  </a:lnTo>
                  <a:lnTo>
                    <a:pt x="154" y="570"/>
                  </a:lnTo>
                  <a:lnTo>
                    <a:pt x="210" y="380"/>
                  </a:lnTo>
                  <a:lnTo>
                    <a:pt x="299" y="207"/>
                  </a:lnTo>
                  <a:lnTo>
                    <a:pt x="420" y="50"/>
                  </a:lnTo>
                  <a:lnTo>
                    <a:pt x="436" y="33"/>
                  </a:lnTo>
                  <a:lnTo>
                    <a:pt x="436" y="25"/>
                  </a:lnTo>
                  <a:lnTo>
                    <a:pt x="444" y="25"/>
                  </a:lnTo>
                  <a:lnTo>
                    <a:pt x="444" y="8"/>
                  </a:lnTo>
                  <a:lnTo>
                    <a:pt x="436" y="0"/>
                  </a:lnTo>
                  <a:lnTo>
                    <a:pt x="420" y="0"/>
                  </a:lnTo>
                  <a:lnTo>
                    <a:pt x="404" y="8"/>
                  </a:lnTo>
                  <a:lnTo>
                    <a:pt x="364" y="41"/>
                  </a:lnTo>
                  <a:lnTo>
                    <a:pt x="307" y="99"/>
                  </a:lnTo>
                  <a:lnTo>
                    <a:pt x="242" y="174"/>
                  </a:lnTo>
                  <a:lnTo>
                    <a:pt x="178" y="264"/>
                  </a:lnTo>
                  <a:lnTo>
                    <a:pt x="121" y="380"/>
                  </a:lnTo>
                  <a:lnTo>
                    <a:pt x="49" y="586"/>
                  </a:lnTo>
                  <a:lnTo>
                    <a:pt x="8" y="792"/>
                  </a:lnTo>
                  <a:lnTo>
                    <a:pt x="0" y="966"/>
                  </a:lnTo>
                  <a:lnTo>
                    <a:pt x="8" y="1098"/>
                  </a:lnTo>
                  <a:lnTo>
                    <a:pt x="24" y="1246"/>
                  </a:lnTo>
                  <a:lnTo>
                    <a:pt x="65" y="1403"/>
                  </a:lnTo>
                  <a:lnTo>
                    <a:pt x="129" y="1576"/>
                  </a:lnTo>
                  <a:lnTo>
                    <a:pt x="202" y="1700"/>
                  </a:lnTo>
                  <a:lnTo>
                    <a:pt x="275" y="1808"/>
                  </a:lnTo>
                  <a:lnTo>
                    <a:pt x="347" y="1882"/>
                  </a:lnTo>
                  <a:lnTo>
                    <a:pt x="396" y="1923"/>
                  </a:lnTo>
                  <a:lnTo>
                    <a:pt x="420" y="1940"/>
                  </a:lnTo>
                  <a:lnTo>
                    <a:pt x="436" y="1940"/>
                  </a:lnTo>
                  <a:lnTo>
                    <a:pt x="436" y="1931"/>
                  </a:lnTo>
                  <a:lnTo>
                    <a:pt x="444" y="19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2" name="Freeform 42"/>
            <p:cNvSpPr>
              <a:spLocks/>
            </p:cNvSpPr>
            <p:nvPr/>
          </p:nvSpPr>
          <p:spPr bwMode="auto">
            <a:xfrm>
              <a:off x="5202" y="3520"/>
              <a:ext cx="872" cy="1255"/>
            </a:xfrm>
            <a:custGeom>
              <a:avLst/>
              <a:gdLst/>
              <a:ahLst/>
              <a:cxnLst>
                <a:cxn ang="0">
                  <a:pos x="872" y="108"/>
                </a:cxn>
                <a:cxn ang="0">
                  <a:pos x="864" y="42"/>
                </a:cxn>
                <a:cxn ang="0">
                  <a:pos x="800" y="25"/>
                </a:cxn>
                <a:cxn ang="0">
                  <a:pos x="751" y="66"/>
                </a:cxn>
                <a:cxn ang="0">
                  <a:pos x="743" y="99"/>
                </a:cxn>
                <a:cxn ang="0">
                  <a:pos x="727" y="149"/>
                </a:cxn>
                <a:cxn ang="0">
                  <a:pos x="687" y="322"/>
                </a:cxn>
                <a:cxn ang="0">
                  <a:pos x="590" y="702"/>
                </a:cxn>
                <a:cxn ang="0">
                  <a:pos x="517" y="784"/>
                </a:cxn>
                <a:cxn ang="0">
                  <a:pos x="388" y="834"/>
                </a:cxn>
                <a:cxn ang="0">
                  <a:pos x="291" y="784"/>
                </a:cxn>
                <a:cxn ang="0">
                  <a:pos x="267" y="677"/>
                </a:cxn>
                <a:cxn ang="0">
                  <a:pos x="315" y="454"/>
                </a:cxn>
                <a:cxn ang="0">
                  <a:pos x="388" y="240"/>
                </a:cxn>
                <a:cxn ang="0">
                  <a:pos x="404" y="157"/>
                </a:cxn>
                <a:cxn ang="0">
                  <a:pos x="363" y="50"/>
                </a:cxn>
                <a:cxn ang="0">
                  <a:pos x="250" y="0"/>
                </a:cxn>
                <a:cxn ang="0">
                  <a:pos x="105" y="75"/>
                </a:cxn>
                <a:cxn ang="0">
                  <a:pos x="24" y="215"/>
                </a:cxn>
                <a:cxn ang="0">
                  <a:pos x="0" y="298"/>
                </a:cxn>
                <a:cxn ang="0">
                  <a:pos x="8" y="314"/>
                </a:cxn>
                <a:cxn ang="0">
                  <a:pos x="32" y="322"/>
                </a:cxn>
                <a:cxn ang="0">
                  <a:pos x="48" y="281"/>
                </a:cxn>
                <a:cxn ang="0">
                  <a:pos x="145" y="99"/>
                </a:cxn>
                <a:cxn ang="0">
                  <a:pos x="242" y="42"/>
                </a:cxn>
                <a:cxn ang="0">
                  <a:pos x="258" y="50"/>
                </a:cxn>
                <a:cxn ang="0">
                  <a:pos x="291" y="83"/>
                </a:cxn>
                <a:cxn ang="0">
                  <a:pos x="283" y="182"/>
                </a:cxn>
                <a:cxn ang="0">
                  <a:pos x="210" y="380"/>
                </a:cxn>
                <a:cxn ang="0">
                  <a:pos x="153" y="578"/>
                </a:cxn>
                <a:cxn ang="0">
                  <a:pos x="162" y="743"/>
                </a:cxn>
                <a:cxn ang="0">
                  <a:pos x="250" y="850"/>
                </a:cxn>
                <a:cxn ang="0">
                  <a:pos x="380" y="883"/>
                </a:cxn>
                <a:cxn ang="0">
                  <a:pos x="574" y="793"/>
                </a:cxn>
                <a:cxn ang="0">
                  <a:pos x="509" y="991"/>
                </a:cxn>
                <a:cxn ang="0">
                  <a:pos x="388" y="1156"/>
                </a:cxn>
                <a:cxn ang="0">
                  <a:pos x="242" y="1214"/>
                </a:cxn>
                <a:cxn ang="0">
                  <a:pos x="129" y="1181"/>
                </a:cxn>
                <a:cxn ang="0">
                  <a:pos x="137" y="1131"/>
                </a:cxn>
                <a:cxn ang="0">
                  <a:pos x="178" y="1106"/>
                </a:cxn>
                <a:cxn ang="0">
                  <a:pos x="210" y="1057"/>
                </a:cxn>
                <a:cxn ang="0">
                  <a:pos x="210" y="1007"/>
                </a:cxn>
                <a:cxn ang="0">
                  <a:pos x="178" y="966"/>
                </a:cxn>
                <a:cxn ang="0">
                  <a:pos x="145" y="958"/>
                </a:cxn>
                <a:cxn ang="0">
                  <a:pos x="105" y="966"/>
                </a:cxn>
                <a:cxn ang="0">
                  <a:pos x="65" y="999"/>
                </a:cxn>
                <a:cxn ang="0">
                  <a:pos x="40" y="1049"/>
                </a:cxn>
                <a:cxn ang="0">
                  <a:pos x="57" y="1156"/>
                </a:cxn>
                <a:cxn ang="0">
                  <a:pos x="162" y="1247"/>
                </a:cxn>
                <a:cxn ang="0">
                  <a:pos x="355" y="1238"/>
                </a:cxn>
                <a:cxn ang="0">
                  <a:pos x="557" y="1098"/>
                </a:cxn>
                <a:cxn ang="0">
                  <a:pos x="687" y="859"/>
                </a:cxn>
              </a:cxnLst>
              <a:rect l="0" t="0" r="r" b="b"/>
              <a:pathLst>
                <a:path w="872" h="1255">
                  <a:moveTo>
                    <a:pt x="864" y="124"/>
                  </a:moveTo>
                  <a:lnTo>
                    <a:pt x="872" y="108"/>
                  </a:lnTo>
                  <a:lnTo>
                    <a:pt x="872" y="58"/>
                  </a:lnTo>
                  <a:lnTo>
                    <a:pt x="864" y="42"/>
                  </a:lnTo>
                  <a:lnTo>
                    <a:pt x="832" y="25"/>
                  </a:lnTo>
                  <a:lnTo>
                    <a:pt x="800" y="25"/>
                  </a:lnTo>
                  <a:lnTo>
                    <a:pt x="767" y="42"/>
                  </a:lnTo>
                  <a:lnTo>
                    <a:pt x="751" y="66"/>
                  </a:lnTo>
                  <a:lnTo>
                    <a:pt x="751" y="75"/>
                  </a:lnTo>
                  <a:lnTo>
                    <a:pt x="743" y="99"/>
                  </a:lnTo>
                  <a:lnTo>
                    <a:pt x="735" y="116"/>
                  </a:lnTo>
                  <a:lnTo>
                    <a:pt x="727" y="149"/>
                  </a:lnTo>
                  <a:lnTo>
                    <a:pt x="727" y="165"/>
                  </a:lnTo>
                  <a:lnTo>
                    <a:pt x="687" y="322"/>
                  </a:lnTo>
                  <a:lnTo>
                    <a:pt x="598" y="669"/>
                  </a:lnTo>
                  <a:lnTo>
                    <a:pt x="590" y="702"/>
                  </a:lnTo>
                  <a:lnTo>
                    <a:pt x="557" y="743"/>
                  </a:lnTo>
                  <a:lnTo>
                    <a:pt x="517" y="784"/>
                  </a:lnTo>
                  <a:lnTo>
                    <a:pt x="460" y="826"/>
                  </a:lnTo>
                  <a:lnTo>
                    <a:pt x="388" y="834"/>
                  </a:lnTo>
                  <a:lnTo>
                    <a:pt x="331" y="817"/>
                  </a:lnTo>
                  <a:lnTo>
                    <a:pt x="291" y="784"/>
                  </a:lnTo>
                  <a:lnTo>
                    <a:pt x="275" y="735"/>
                  </a:lnTo>
                  <a:lnTo>
                    <a:pt x="267" y="677"/>
                  </a:lnTo>
                  <a:lnTo>
                    <a:pt x="283" y="578"/>
                  </a:lnTo>
                  <a:lnTo>
                    <a:pt x="315" y="454"/>
                  </a:lnTo>
                  <a:lnTo>
                    <a:pt x="363" y="298"/>
                  </a:lnTo>
                  <a:lnTo>
                    <a:pt x="388" y="240"/>
                  </a:lnTo>
                  <a:lnTo>
                    <a:pt x="404" y="198"/>
                  </a:lnTo>
                  <a:lnTo>
                    <a:pt x="404" y="157"/>
                  </a:lnTo>
                  <a:lnTo>
                    <a:pt x="396" y="99"/>
                  </a:lnTo>
                  <a:lnTo>
                    <a:pt x="363" y="50"/>
                  </a:lnTo>
                  <a:lnTo>
                    <a:pt x="315" y="17"/>
                  </a:lnTo>
                  <a:lnTo>
                    <a:pt x="250" y="0"/>
                  </a:lnTo>
                  <a:lnTo>
                    <a:pt x="170" y="25"/>
                  </a:lnTo>
                  <a:lnTo>
                    <a:pt x="105" y="75"/>
                  </a:lnTo>
                  <a:lnTo>
                    <a:pt x="57" y="141"/>
                  </a:lnTo>
                  <a:lnTo>
                    <a:pt x="24" y="215"/>
                  </a:lnTo>
                  <a:lnTo>
                    <a:pt x="8" y="273"/>
                  </a:lnTo>
                  <a:lnTo>
                    <a:pt x="0" y="298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16" y="322"/>
                  </a:lnTo>
                  <a:lnTo>
                    <a:pt x="32" y="322"/>
                  </a:lnTo>
                  <a:lnTo>
                    <a:pt x="48" y="306"/>
                  </a:lnTo>
                  <a:lnTo>
                    <a:pt x="48" y="281"/>
                  </a:lnTo>
                  <a:lnTo>
                    <a:pt x="89" y="165"/>
                  </a:lnTo>
                  <a:lnTo>
                    <a:pt x="145" y="99"/>
                  </a:lnTo>
                  <a:lnTo>
                    <a:pt x="194" y="58"/>
                  </a:lnTo>
                  <a:lnTo>
                    <a:pt x="242" y="42"/>
                  </a:lnTo>
                  <a:lnTo>
                    <a:pt x="250" y="42"/>
                  </a:lnTo>
                  <a:lnTo>
                    <a:pt x="258" y="50"/>
                  </a:lnTo>
                  <a:lnTo>
                    <a:pt x="275" y="50"/>
                  </a:lnTo>
                  <a:lnTo>
                    <a:pt x="291" y="83"/>
                  </a:lnTo>
                  <a:lnTo>
                    <a:pt x="291" y="108"/>
                  </a:lnTo>
                  <a:lnTo>
                    <a:pt x="283" y="182"/>
                  </a:lnTo>
                  <a:lnTo>
                    <a:pt x="258" y="240"/>
                  </a:lnTo>
                  <a:lnTo>
                    <a:pt x="210" y="380"/>
                  </a:lnTo>
                  <a:lnTo>
                    <a:pt x="178" y="487"/>
                  </a:lnTo>
                  <a:lnTo>
                    <a:pt x="153" y="578"/>
                  </a:lnTo>
                  <a:lnTo>
                    <a:pt x="145" y="652"/>
                  </a:lnTo>
                  <a:lnTo>
                    <a:pt x="162" y="743"/>
                  </a:lnTo>
                  <a:lnTo>
                    <a:pt x="194" y="809"/>
                  </a:lnTo>
                  <a:lnTo>
                    <a:pt x="250" y="850"/>
                  </a:lnTo>
                  <a:lnTo>
                    <a:pt x="315" y="875"/>
                  </a:lnTo>
                  <a:lnTo>
                    <a:pt x="380" y="883"/>
                  </a:lnTo>
                  <a:lnTo>
                    <a:pt x="485" y="859"/>
                  </a:lnTo>
                  <a:lnTo>
                    <a:pt x="574" y="793"/>
                  </a:lnTo>
                  <a:lnTo>
                    <a:pt x="549" y="892"/>
                  </a:lnTo>
                  <a:lnTo>
                    <a:pt x="509" y="991"/>
                  </a:lnTo>
                  <a:lnTo>
                    <a:pt x="444" y="1090"/>
                  </a:lnTo>
                  <a:lnTo>
                    <a:pt x="388" y="1156"/>
                  </a:lnTo>
                  <a:lnTo>
                    <a:pt x="323" y="1197"/>
                  </a:lnTo>
                  <a:lnTo>
                    <a:pt x="242" y="1214"/>
                  </a:lnTo>
                  <a:lnTo>
                    <a:pt x="210" y="1214"/>
                  </a:lnTo>
                  <a:lnTo>
                    <a:pt x="129" y="1181"/>
                  </a:lnTo>
                  <a:lnTo>
                    <a:pt x="97" y="1131"/>
                  </a:lnTo>
                  <a:lnTo>
                    <a:pt x="137" y="1131"/>
                  </a:lnTo>
                  <a:lnTo>
                    <a:pt x="153" y="1123"/>
                  </a:lnTo>
                  <a:lnTo>
                    <a:pt x="178" y="1106"/>
                  </a:lnTo>
                  <a:lnTo>
                    <a:pt x="194" y="1090"/>
                  </a:lnTo>
                  <a:lnTo>
                    <a:pt x="210" y="1057"/>
                  </a:lnTo>
                  <a:lnTo>
                    <a:pt x="218" y="1032"/>
                  </a:lnTo>
                  <a:lnTo>
                    <a:pt x="210" y="1007"/>
                  </a:lnTo>
                  <a:lnTo>
                    <a:pt x="194" y="974"/>
                  </a:lnTo>
                  <a:lnTo>
                    <a:pt x="178" y="966"/>
                  </a:lnTo>
                  <a:lnTo>
                    <a:pt x="153" y="966"/>
                  </a:lnTo>
                  <a:lnTo>
                    <a:pt x="145" y="958"/>
                  </a:lnTo>
                  <a:lnTo>
                    <a:pt x="129" y="958"/>
                  </a:lnTo>
                  <a:lnTo>
                    <a:pt x="105" y="966"/>
                  </a:lnTo>
                  <a:lnTo>
                    <a:pt x="81" y="982"/>
                  </a:lnTo>
                  <a:lnTo>
                    <a:pt x="65" y="999"/>
                  </a:lnTo>
                  <a:lnTo>
                    <a:pt x="48" y="1024"/>
                  </a:lnTo>
                  <a:lnTo>
                    <a:pt x="40" y="1049"/>
                  </a:lnTo>
                  <a:lnTo>
                    <a:pt x="40" y="1090"/>
                  </a:lnTo>
                  <a:lnTo>
                    <a:pt x="57" y="1156"/>
                  </a:lnTo>
                  <a:lnTo>
                    <a:pt x="97" y="1205"/>
                  </a:lnTo>
                  <a:lnTo>
                    <a:pt x="162" y="1247"/>
                  </a:lnTo>
                  <a:lnTo>
                    <a:pt x="242" y="1255"/>
                  </a:lnTo>
                  <a:lnTo>
                    <a:pt x="355" y="1238"/>
                  </a:lnTo>
                  <a:lnTo>
                    <a:pt x="468" y="1181"/>
                  </a:lnTo>
                  <a:lnTo>
                    <a:pt x="557" y="1098"/>
                  </a:lnTo>
                  <a:lnTo>
                    <a:pt x="638" y="982"/>
                  </a:lnTo>
                  <a:lnTo>
                    <a:pt x="687" y="859"/>
                  </a:lnTo>
                  <a:lnTo>
                    <a:pt x="864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3" name="Freeform 43"/>
            <p:cNvSpPr>
              <a:spLocks/>
            </p:cNvSpPr>
            <p:nvPr/>
          </p:nvSpPr>
          <p:spPr bwMode="auto">
            <a:xfrm>
              <a:off x="6365" y="2926"/>
              <a:ext cx="73" cy="1940"/>
            </a:xfrm>
            <a:custGeom>
              <a:avLst/>
              <a:gdLst/>
              <a:ahLst/>
              <a:cxnLst>
                <a:cxn ang="0">
                  <a:pos x="73" y="66"/>
                </a:cxn>
                <a:cxn ang="0">
                  <a:pos x="73" y="25"/>
                </a:cxn>
                <a:cxn ang="0">
                  <a:pos x="65" y="8"/>
                </a:cxn>
                <a:cxn ang="0">
                  <a:pos x="57" y="0"/>
                </a:cxn>
                <a:cxn ang="0">
                  <a:pos x="24" y="0"/>
                </a:cxn>
                <a:cxn ang="0">
                  <a:pos x="8" y="8"/>
                </a:cxn>
                <a:cxn ang="0">
                  <a:pos x="8" y="25"/>
                </a:cxn>
                <a:cxn ang="0">
                  <a:pos x="0" y="33"/>
                </a:cxn>
                <a:cxn ang="0">
                  <a:pos x="0" y="1898"/>
                </a:cxn>
                <a:cxn ang="0">
                  <a:pos x="8" y="1915"/>
                </a:cxn>
                <a:cxn ang="0">
                  <a:pos x="8" y="1923"/>
                </a:cxn>
                <a:cxn ang="0">
                  <a:pos x="41" y="1940"/>
                </a:cxn>
                <a:cxn ang="0">
                  <a:pos x="57" y="1940"/>
                </a:cxn>
                <a:cxn ang="0">
                  <a:pos x="65" y="1931"/>
                </a:cxn>
                <a:cxn ang="0">
                  <a:pos x="73" y="1915"/>
                </a:cxn>
                <a:cxn ang="0">
                  <a:pos x="73" y="1874"/>
                </a:cxn>
                <a:cxn ang="0">
                  <a:pos x="73" y="66"/>
                </a:cxn>
              </a:cxnLst>
              <a:rect l="0" t="0" r="r" b="b"/>
              <a:pathLst>
                <a:path w="73" h="1940">
                  <a:moveTo>
                    <a:pt x="73" y="66"/>
                  </a:moveTo>
                  <a:lnTo>
                    <a:pt x="73" y="25"/>
                  </a:lnTo>
                  <a:lnTo>
                    <a:pt x="65" y="8"/>
                  </a:lnTo>
                  <a:lnTo>
                    <a:pt x="57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25"/>
                  </a:lnTo>
                  <a:lnTo>
                    <a:pt x="0" y="33"/>
                  </a:lnTo>
                  <a:lnTo>
                    <a:pt x="0" y="1898"/>
                  </a:lnTo>
                  <a:lnTo>
                    <a:pt x="8" y="1915"/>
                  </a:lnTo>
                  <a:lnTo>
                    <a:pt x="8" y="1923"/>
                  </a:lnTo>
                  <a:lnTo>
                    <a:pt x="41" y="1940"/>
                  </a:lnTo>
                  <a:lnTo>
                    <a:pt x="57" y="1940"/>
                  </a:lnTo>
                  <a:lnTo>
                    <a:pt x="65" y="1931"/>
                  </a:lnTo>
                  <a:lnTo>
                    <a:pt x="73" y="1915"/>
                  </a:lnTo>
                  <a:lnTo>
                    <a:pt x="73" y="1874"/>
                  </a:lnTo>
                  <a:lnTo>
                    <a:pt x="73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4" name="Freeform 44"/>
            <p:cNvSpPr>
              <a:spLocks/>
            </p:cNvSpPr>
            <p:nvPr/>
          </p:nvSpPr>
          <p:spPr bwMode="auto">
            <a:xfrm>
              <a:off x="6704" y="3520"/>
              <a:ext cx="1067" cy="859"/>
            </a:xfrm>
            <a:custGeom>
              <a:avLst/>
              <a:gdLst/>
              <a:ahLst/>
              <a:cxnLst>
                <a:cxn ang="0">
                  <a:pos x="614" y="380"/>
                </a:cxn>
                <a:cxn ang="0">
                  <a:pos x="841" y="132"/>
                </a:cxn>
                <a:cxn ang="0">
                  <a:pos x="857" y="116"/>
                </a:cxn>
                <a:cxn ang="0">
                  <a:pos x="889" y="99"/>
                </a:cxn>
                <a:cxn ang="0">
                  <a:pos x="938" y="91"/>
                </a:cxn>
                <a:cxn ang="0">
                  <a:pos x="1034" y="91"/>
                </a:cxn>
                <a:cxn ang="0">
                  <a:pos x="1034" y="0"/>
                </a:cxn>
                <a:cxn ang="0">
                  <a:pos x="663" y="0"/>
                </a:cxn>
                <a:cxn ang="0">
                  <a:pos x="663" y="91"/>
                </a:cxn>
                <a:cxn ang="0">
                  <a:pos x="703" y="91"/>
                </a:cxn>
                <a:cxn ang="0">
                  <a:pos x="736" y="108"/>
                </a:cxn>
                <a:cxn ang="0">
                  <a:pos x="728" y="116"/>
                </a:cxn>
                <a:cxn ang="0">
                  <a:pos x="728" y="124"/>
                </a:cxn>
                <a:cxn ang="0">
                  <a:pos x="719" y="132"/>
                </a:cxn>
                <a:cxn ang="0">
                  <a:pos x="558" y="314"/>
                </a:cxn>
                <a:cxn ang="0">
                  <a:pos x="372" y="91"/>
                </a:cxn>
                <a:cxn ang="0">
                  <a:pos x="453" y="91"/>
                </a:cxn>
                <a:cxn ang="0">
                  <a:pos x="453" y="0"/>
                </a:cxn>
                <a:cxn ang="0">
                  <a:pos x="9" y="0"/>
                </a:cxn>
                <a:cxn ang="0">
                  <a:pos x="9" y="91"/>
                </a:cxn>
                <a:cxn ang="0">
                  <a:pos x="146" y="91"/>
                </a:cxn>
                <a:cxn ang="0">
                  <a:pos x="445" y="446"/>
                </a:cxn>
                <a:cxn ang="0">
                  <a:pos x="194" y="735"/>
                </a:cxn>
                <a:cxn ang="0">
                  <a:pos x="154" y="760"/>
                </a:cxn>
                <a:cxn ang="0">
                  <a:pos x="81" y="768"/>
                </a:cxn>
                <a:cxn ang="0">
                  <a:pos x="0" y="768"/>
                </a:cxn>
                <a:cxn ang="0">
                  <a:pos x="0" y="859"/>
                </a:cxn>
                <a:cxn ang="0">
                  <a:pos x="73" y="859"/>
                </a:cxn>
                <a:cxn ang="0">
                  <a:pos x="138" y="850"/>
                </a:cxn>
                <a:cxn ang="0">
                  <a:pos x="243" y="850"/>
                </a:cxn>
                <a:cxn ang="0">
                  <a:pos x="316" y="859"/>
                </a:cxn>
                <a:cxn ang="0">
                  <a:pos x="372" y="859"/>
                </a:cxn>
                <a:cxn ang="0">
                  <a:pos x="372" y="768"/>
                </a:cxn>
                <a:cxn ang="0">
                  <a:pos x="348" y="768"/>
                </a:cxn>
                <a:cxn ang="0">
                  <a:pos x="324" y="760"/>
                </a:cxn>
                <a:cxn ang="0">
                  <a:pos x="307" y="751"/>
                </a:cxn>
                <a:cxn ang="0">
                  <a:pos x="299" y="743"/>
                </a:cxn>
                <a:cxn ang="0">
                  <a:pos x="316" y="727"/>
                </a:cxn>
                <a:cxn ang="0">
                  <a:pos x="501" y="512"/>
                </a:cxn>
                <a:cxn ang="0">
                  <a:pos x="711" y="768"/>
                </a:cxn>
                <a:cxn ang="0">
                  <a:pos x="631" y="768"/>
                </a:cxn>
                <a:cxn ang="0">
                  <a:pos x="631" y="859"/>
                </a:cxn>
                <a:cxn ang="0">
                  <a:pos x="703" y="859"/>
                </a:cxn>
                <a:cxn ang="0">
                  <a:pos x="784" y="850"/>
                </a:cxn>
                <a:cxn ang="0">
                  <a:pos x="865" y="850"/>
                </a:cxn>
                <a:cxn ang="0">
                  <a:pos x="962" y="859"/>
                </a:cxn>
                <a:cxn ang="0">
                  <a:pos x="1067" y="859"/>
                </a:cxn>
                <a:cxn ang="0">
                  <a:pos x="1067" y="768"/>
                </a:cxn>
                <a:cxn ang="0">
                  <a:pos x="938" y="768"/>
                </a:cxn>
                <a:cxn ang="0">
                  <a:pos x="614" y="380"/>
                </a:cxn>
              </a:cxnLst>
              <a:rect l="0" t="0" r="r" b="b"/>
              <a:pathLst>
                <a:path w="1067" h="859">
                  <a:moveTo>
                    <a:pt x="614" y="380"/>
                  </a:moveTo>
                  <a:lnTo>
                    <a:pt x="841" y="132"/>
                  </a:lnTo>
                  <a:lnTo>
                    <a:pt x="857" y="116"/>
                  </a:lnTo>
                  <a:lnTo>
                    <a:pt x="889" y="99"/>
                  </a:lnTo>
                  <a:lnTo>
                    <a:pt x="938" y="91"/>
                  </a:lnTo>
                  <a:lnTo>
                    <a:pt x="1034" y="91"/>
                  </a:lnTo>
                  <a:lnTo>
                    <a:pt x="1034" y="0"/>
                  </a:lnTo>
                  <a:lnTo>
                    <a:pt x="663" y="0"/>
                  </a:lnTo>
                  <a:lnTo>
                    <a:pt x="663" y="91"/>
                  </a:lnTo>
                  <a:lnTo>
                    <a:pt x="703" y="91"/>
                  </a:lnTo>
                  <a:lnTo>
                    <a:pt x="736" y="108"/>
                  </a:lnTo>
                  <a:lnTo>
                    <a:pt x="728" y="116"/>
                  </a:lnTo>
                  <a:lnTo>
                    <a:pt x="728" y="124"/>
                  </a:lnTo>
                  <a:lnTo>
                    <a:pt x="719" y="132"/>
                  </a:lnTo>
                  <a:lnTo>
                    <a:pt x="558" y="314"/>
                  </a:lnTo>
                  <a:lnTo>
                    <a:pt x="372" y="91"/>
                  </a:lnTo>
                  <a:lnTo>
                    <a:pt x="453" y="91"/>
                  </a:lnTo>
                  <a:lnTo>
                    <a:pt x="453" y="0"/>
                  </a:lnTo>
                  <a:lnTo>
                    <a:pt x="9" y="0"/>
                  </a:lnTo>
                  <a:lnTo>
                    <a:pt x="9" y="91"/>
                  </a:lnTo>
                  <a:lnTo>
                    <a:pt x="146" y="91"/>
                  </a:lnTo>
                  <a:lnTo>
                    <a:pt x="445" y="446"/>
                  </a:lnTo>
                  <a:lnTo>
                    <a:pt x="194" y="735"/>
                  </a:lnTo>
                  <a:lnTo>
                    <a:pt x="154" y="760"/>
                  </a:lnTo>
                  <a:lnTo>
                    <a:pt x="81" y="768"/>
                  </a:lnTo>
                  <a:lnTo>
                    <a:pt x="0" y="768"/>
                  </a:lnTo>
                  <a:lnTo>
                    <a:pt x="0" y="859"/>
                  </a:lnTo>
                  <a:lnTo>
                    <a:pt x="73" y="859"/>
                  </a:lnTo>
                  <a:lnTo>
                    <a:pt x="138" y="850"/>
                  </a:lnTo>
                  <a:lnTo>
                    <a:pt x="243" y="850"/>
                  </a:lnTo>
                  <a:lnTo>
                    <a:pt x="316" y="859"/>
                  </a:lnTo>
                  <a:lnTo>
                    <a:pt x="372" y="859"/>
                  </a:lnTo>
                  <a:lnTo>
                    <a:pt x="372" y="768"/>
                  </a:lnTo>
                  <a:lnTo>
                    <a:pt x="348" y="768"/>
                  </a:lnTo>
                  <a:lnTo>
                    <a:pt x="324" y="760"/>
                  </a:lnTo>
                  <a:lnTo>
                    <a:pt x="307" y="751"/>
                  </a:lnTo>
                  <a:lnTo>
                    <a:pt x="299" y="743"/>
                  </a:lnTo>
                  <a:lnTo>
                    <a:pt x="316" y="727"/>
                  </a:lnTo>
                  <a:lnTo>
                    <a:pt x="501" y="512"/>
                  </a:lnTo>
                  <a:lnTo>
                    <a:pt x="711" y="768"/>
                  </a:lnTo>
                  <a:lnTo>
                    <a:pt x="631" y="768"/>
                  </a:lnTo>
                  <a:lnTo>
                    <a:pt x="631" y="859"/>
                  </a:lnTo>
                  <a:lnTo>
                    <a:pt x="703" y="859"/>
                  </a:lnTo>
                  <a:lnTo>
                    <a:pt x="784" y="850"/>
                  </a:lnTo>
                  <a:lnTo>
                    <a:pt x="865" y="850"/>
                  </a:lnTo>
                  <a:lnTo>
                    <a:pt x="962" y="859"/>
                  </a:lnTo>
                  <a:lnTo>
                    <a:pt x="1067" y="859"/>
                  </a:lnTo>
                  <a:lnTo>
                    <a:pt x="1067" y="768"/>
                  </a:lnTo>
                  <a:lnTo>
                    <a:pt x="938" y="768"/>
                  </a:lnTo>
                  <a:lnTo>
                    <a:pt x="614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5" name="Freeform 45"/>
            <p:cNvSpPr>
              <a:spLocks/>
            </p:cNvSpPr>
            <p:nvPr/>
          </p:nvSpPr>
          <p:spPr bwMode="auto">
            <a:xfrm>
              <a:off x="7924" y="2926"/>
              <a:ext cx="445" cy="1940"/>
            </a:xfrm>
            <a:custGeom>
              <a:avLst/>
              <a:gdLst/>
              <a:ahLst/>
              <a:cxnLst>
                <a:cxn ang="0">
                  <a:pos x="445" y="966"/>
                </a:cxn>
                <a:cxn ang="0">
                  <a:pos x="436" y="842"/>
                </a:cxn>
                <a:cxn ang="0">
                  <a:pos x="420" y="693"/>
                </a:cxn>
                <a:cxn ang="0">
                  <a:pos x="380" y="528"/>
                </a:cxn>
                <a:cxn ang="0">
                  <a:pos x="315" y="363"/>
                </a:cxn>
                <a:cxn ang="0">
                  <a:pos x="243" y="231"/>
                </a:cxn>
                <a:cxn ang="0">
                  <a:pos x="170" y="132"/>
                </a:cxn>
                <a:cxn ang="0">
                  <a:pos x="105" y="58"/>
                </a:cxn>
                <a:cxn ang="0">
                  <a:pos x="49" y="17"/>
                </a:cxn>
                <a:cxn ang="0">
                  <a:pos x="24" y="0"/>
                </a:cxn>
                <a:cxn ang="0">
                  <a:pos x="16" y="0"/>
                </a:cxn>
                <a:cxn ang="0">
                  <a:pos x="0" y="17"/>
                </a:cxn>
                <a:cxn ang="0">
                  <a:pos x="0" y="25"/>
                </a:cxn>
                <a:cxn ang="0">
                  <a:pos x="8" y="25"/>
                </a:cxn>
                <a:cxn ang="0">
                  <a:pos x="8" y="33"/>
                </a:cxn>
                <a:cxn ang="0">
                  <a:pos x="41" y="66"/>
                </a:cxn>
                <a:cxn ang="0">
                  <a:pos x="146" y="190"/>
                </a:cxn>
                <a:cxn ang="0">
                  <a:pos x="226" y="347"/>
                </a:cxn>
                <a:cxn ang="0">
                  <a:pos x="283" y="528"/>
                </a:cxn>
                <a:cxn ang="0">
                  <a:pos x="323" y="735"/>
                </a:cxn>
                <a:cxn ang="0">
                  <a:pos x="331" y="966"/>
                </a:cxn>
                <a:cxn ang="0">
                  <a:pos x="323" y="1164"/>
                </a:cxn>
                <a:cxn ang="0">
                  <a:pos x="291" y="1362"/>
                </a:cxn>
                <a:cxn ang="0">
                  <a:pos x="235" y="1552"/>
                </a:cxn>
                <a:cxn ang="0">
                  <a:pos x="154" y="1725"/>
                </a:cxn>
                <a:cxn ang="0">
                  <a:pos x="24" y="1882"/>
                </a:cxn>
                <a:cxn ang="0">
                  <a:pos x="8" y="1898"/>
                </a:cxn>
                <a:cxn ang="0">
                  <a:pos x="8" y="1907"/>
                </a:cxn>
                <a:cxn ang="0">
                  <a:pos x="0" y="1915"/>
                </a:cxn>
                <a:cxn ang="0">
                  <a:pos x="8" y="1923"/>
                </a:cxn>
                <a:cxn ang="0">
                  <a:pos x="8" y="1931"/>
                </a:cxn>
                <a:cxn ang="0">
                  <a:pos x="24" y="1940"/>
                </a:cxn>
                <a:cxn ang="0">
                  <a:pos x="49" y="1931"/>
                </a:cxn>
                <a:cxn ang="0">
                  <a:pos x="138" y="1841"/>
                </a:cxn>
                <a:cxn ang="0">
                  <a:pos x="202" y="1766"/>
                </a:cxn>
                <a:cxn ang="0">
                  <a:pos x="267" y="1676"/>
                </a:cxn>
                <a:cxn ang="0">
                  <a:pos x="323" y="1560"/>
                </a:cxn>
                <a:cxn ang="0">
                  <a:pos x="396" y="1345"/>
                </a:cxn>
                <a:cxn ang="0">
                  <a:pos x="436" y="1147"/>
                </a:cxn>
                <a:cxn ang="0">
                  <a:pos x="445" y="966"/>
                </a:cxn>
              </a:cxnLst>
              <a:rect l="0" t="0" r="r" b="b"/>
              <a:pathLst>
                <a:path w="445" h="1940">
                  <a:moveTo>
                    <a:pt x="445" y="966"/>
                  </a:moveTo>
                  <a:lnTo>
                    <a:pt x="436" y="842"/>
                  </a:lnTo>
                  <a:lnTo>
                    <a:pt x="420" y="693"/>
                  </a:lnTo>
                  <a:lnTo>
                    <a:pt x="380" y="528"/>
                  </a:lnTo>
                  <a:lnTo>
                    <a:pt x="315" y="363"/>
                  </a:lnTo>
                  <a:lnTo>
                    <a:pt x="243" y="231"/>
                  </a:lnTo>
                  <a:lnTo>
                    <a:pt x="170" y="132"/>
                  </a:lnTo>
                  <a:lnTo>
                    <a:pt x="105" y="58"/>
                  </a:lnTo>
                  <a:lnTo>
                    <a:pt x="49" y="17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8" y="25"/>
                  </a:lnTo>
                  <a:lnTo>
                    <a:pt x="8" y="33"/>
                  </a:lnTo>
                  <a:lnTo>
                    <a:pt x="41" y="66"/>
                  </a:lnTo>
                  <a:lnTo>
                    <a:pt x="146" y="190"/>
                  </a:lnTo>
                  <a:lnTo>
                    <a:pt x="226" y="347"/>
                  </a:lnTo>
                  <a:lnTo>
                    <a:pt x="283" y="528"/>
                  </a:lnTo>
                  <a:lnTo>
                    <a:pt x="323" y="735"/>
                  </a:lnTo>
                  <a:lnTo>
                    <a:pt x="331" y="966"/>
                  </a:lnTo>
                  <a:lnTo>
                    <a:pt x="323" y="1164"/>
                  </a:lnTo>
                  <a:lnTo>
                    <a:pt x="291" y="1362"/>
                  </a:lnTo>
                  <a:lnTo>
                    <a:pt x="235" y="1552"/>
                  </a:lnTo>
                  <a:lnTo>
                    <a:pt x="154" y="1725"/>
                  </a:lnTo>
                  <a:lnTo>
                    <a:pt x="24" y="1882"/>
                  </a:lnTo>
                  <a:lnTo>
                    <a:pt x="8" y="1898"/>
                  </a:lnTo>
                  <a:lnTo>
                    <a:pt x="8" y="1907"/>
                  </a:lnTo>
                  <a:lnTo>
                    <a:pt x="0" y="1915"/>
                  </a:lnTo>
                  <a:lnTo>
                    <a:pt x="8" y="1923"/>
                  </a:lnTo>
                  <a:lnTo>
                    <a:pt x="8" y="1931"/>
                  </a:lnTo>
                  <a:lnTo>
                    <a:pt x="24" y="1940"/>
                  </a:lnTo>
                  <a:lnTo>
                    <a:pt x="49" y="1931"/>
                  </a:lnTo>
                  <a:lnTo>
                    <a:pt x="138" y="1841"/>
                  </a:lnTo>
                  <a:lnTo>
                    <a:pt x="202" y="1766"/>
                  </a:lnTo>
                  <a:lnTo>
                    <a:pt x="267" y="1676"/>
                  </a:lnTo>
                  <a:lnTo>
                    <a:pt x="323" y="1560"/>
                  </a:lnTo>
                  <a:lnTo>
                    <a:pt x="396" y="1345"/>
                  </a:lnTo>
                  <a:lnTo>
                    <a:pt x="436" y="1147"/>
                  </a:lnTo>
                  <a:lnTo>
                    <a:pt x="445" y="9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6" name="Freeform 46"/>
            <p:cNvSpPr>
              <a:spLocks noEditPoints="1"/>
            </p:cNvSpPr>
            <p:nvPr/>
          </p:nvSpPr>
          <p:spPr bwMode="auto">
            <a:xfrm>
              <a:off x="9209" y="3669"/>
              <a:ext cx="1260" cy="454"/>
            </a:xfrm>
            <a:custGeom>
              <a:avLst/>
              <a:gdLst/>
              <a:ahLst/>
              <a:cxnLst>
                <a:cxn ang="0">
                  <a:pos x="1195" y="74"/>
                </a:cxn>
                <a:cxn ang="0">
                  <a:pos x="1244" y="74"/>
                </a:cxn>
                <a:cxn ang="0">
                  <a:pos x="1252" y="66"/>
                </a:cxn>
                <a:cxn ang="0">
                  <a:pos x="1260" y="49"/>
                </a:cxn>
                <a:cxn ang="0">
                  <a:pos x="1260" y="25"/>
                </a:cxn>
                <a:cxn ang="0">
                  <a:pos x="1252" y="8"/>
                </a:cxn>
                <a:cxn ang="0">
                  <a:pos x="1244" y="0"/>
                </a:cxn>
                <a:cxn ang="0">
                  <a:pos x="24" y="0"/>
                </a:cxn>
                <a:cxn ang="0">
                  <a:pos x="8" y="8"/>
                </a:cxn>
                <a:cxn ang="0">
                  <a:pos x="0" y="25"/>
                </a:cxn>
                <a:cxn ang="0">
                  <a:pos x="0" y="58"/>
                </a:cxn>
                <a:cxn ang="0">
                  <a:pos x="8" y="66"/>
                </a:cxn>
                <a:cxn ang="0">
                  <a:pos x="24" y="74"/>
                </a:cxn>
                <a:cxn ang="0">
                  <a:pos x="64" y="74"/>
                </a:cxn>
                <a:cxn ang="0">
                  <a:pos x="1195" y="74"/>
                </a:cxn>
                <a:cxn ang="0">
                  <a:pos x="1203" y="454"/>
                </a:cxn>
                <a:cxn ang="0">
                  <a:pos x="1228" y="454"/>
                </a:cxn>
                <a:cxn ang="0">
                  <a:pos x="1244" y="446"/>
                </a:cxn>
                <a:cxn ang="0">
                  <a:pos x="1260" y="429"/>
                </a:cxn>
                <a:cxn ang="0">
                  <a:pos x="1260" y="396"/>
                </a:cxn>
                <a:cxn ang="0">
                  <a:pos x="1244" y="380"/>
                </a:cxn>
                <a:cxn ang="0">
                  <a:pos x="1228" y="380"/>
                </a:cxn>
                <a:cxn ang="0">
                  <a:pos x="1211" y="371"/>
                </a:cxn>
                <a:cxn ang="0">
                  <a:pos x="32" y="371"/>
                </a:cxn>
                <a:cxn ang="0">
                  <a:pos x="24" y="380"/>
                </a:cxn>
                <a:cxn ang="0">
                  <a:pos x="8" y="388"/>
                </a:cxn>
                <a:cxn ang="0">
                  <a:pos x="0" y="396"/>
                </a:cxn>
                <a:cxn ang="0">
                  <a:pos x="0" y="429"/>
                </a:cxn>
                <a:cxn ang="0">
                  <a:pos x="8" y="437"/>
                </a:cxn>
                <a:cxn ang="0">
                  <a:pos x="24" y="446"/>
                </a:cxn>
                <a:cxn ang="0">
                  <a:pos x="32" y="454"/>
                </a:cxn>
                <a:cxn ang="0">
                  <a:pos x="64" y="454"/>
                </a:cxn>
                <a:cxn ang="0">
                  <a:pos x="1203" y="454"/>
                </a:cxn>
              </a:cxnLst>
              <a:rect l="0" t="0" r="r" b="b"/>
              <a:pathLst>
                <a:path w="1260" h="454">
                  <a:moveTo>
                    <a:pt x="1195" y="74"/>
                  </a:moveTo>
                  <a:lnTo>
                    <a:pt x="1244" y="74"/>
                  </a:lnTo>
                  <a:lnTo>
                    <a:pt x="1252" y="66"/>
                  </a:lnTo>
                  <a:lnTo>
                    <a:pt x="1260" y="49"/>
                  </a:lnTo>
                  <a:lnTo>
                    <a:pt x="1260" y="25"/>
                  </a:lnTo>
                  <a:lnTo>
                    <a:pt x="1252" y="8"/>
                  </a:lnTo>
                  <a:lnTo>
                    <a:pt x="1244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0" y="25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24" y="74"/>
                  </a:lnTo>
                  <a:lnTo>
                    <a:pt x="64" y="74"/>
                  </a:lnTo>
                  <a:lnTo>
                    <a:pt x="1195" y="74"/>
                  </a:lnTo>
                  <a:close/>
                  <a:moveTo>
                    <a:pt x="1203" y="454"/>
                  </a:moveTo>
                  <a:lnTo>
                    <a:pt x="1228" y="454"/>
                  </a:lnTo>
                  <a:lnTo>
                    <a:pt x="1244" y="446"/>
                  </a:lnTo>
                  <a:lnTo>
                    <a:pt x="1260" y="429"/>
                  </a:lnTo>
                  <a:lnTo>
                    <a:pt x="1260" y="396"/>
                  </a:lnTo>
                  <a:lnTo>
                    <a:pt x="1244" y="380"/>
                  </a:lnTo>
                  <a:lnTo>
                    <a:pt x="1228" y="380"/>
                  </a:lnTo>
                  <a:lnTo>
                    <a:pt x="1211" y="371"/>
                  </a:lnTo>
                  <a:lnTo>
                    <a:pt x="32" y="371"/>
                  </a:lnTo>
                  <a:lnTo>
                    <a:pt x="24" y="380"/>
                  </a:lnTo>
                  <a:lnTo>
                    <a:pt x="8" y="388"/>
                  </a:lnTo>
                  <a:lnTo>
                    <a:pt x="0" y="396"/>
                  </a:lnTo>
                  <a:lnTo>
                    <a:pt x="0" y="429"/>
                  </a:lnTo>
                  <a:lnTo>
                    <a:pt x="8" y="437"/>
                  </a:lnTo>
                  <a:lnTo>
                    <a:pt x="24" y="446"/>
                  </a:lnTo>
                  <a:lnTo>
                    <a:pt x="32" y="454"/>
                  </a:lnTo>
                  <a:lnTo>
                    <a:pt x="64" y="454"/>
                  </a:lnTo>
                  <a:lnTo>
                    <a:pt x="1203" y="4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7" name="Freeform 47"/>
            <p:cNvSpPr>
              <a:spLocks/>
            </p:cNvSpPr>
            <p:nvPr/>
          </p:nvSpPr>
          <p:spPr bwMode="auto">
            <a:xfrm>
              <a:off x="11430" y="1606"/>
              <a:ext cx="1793" cy="1939"/>
            </a:xfrm>
            <a:custGeom>
              <a:avLst/>
              <a:gdLst/>
              <a:ahLst/>
              <a:cxnLst>
                <a:cxn ang="0">
                  <a:pos x="816" y="998"/>
                </a:cxn>
                <a:cxn ang="0">
                  <a:pos x="832" y="982"/>
                </a:cxn>
                <a:cxn ang="0">
                  <a:pos x="832" y="949"/>
                </a:cxn>
                <a:cxn ang="0">
                  <a:pos x="824" y="941"/>
                </a:cxn>
                <a:cxn ang="0">
                  <a:pos x="210" y="74"/>
                </a:cxn>
                <a:cxn ang="0">
                  <a:pos x="1050" y="74"/>
                </a:cxn>
                <a:cxn ang="0">
                  <a:pos x="1155" y="82"/>
                </a:cxn>
                <a:cxn ang="0">
                  <a:pos x="1268" y="99"/>
                </a:cxn>
                <a:cxn ang="0">
                  <a:pos x="1381" y="132"/>
                </a:cxn>
                <a:cxn ang="0">
                  <a:pos x="1495" y="173"/>
                </a:cxn>
                <a:cxn ang="0">
                  <a:pos x="1591" y="239"/>
                </a:cxn>
                <a:cxn ang="0">
                  <a:pos x="1680" y="330"/>
                </a:cxn>
                <a:cxn ang="0">
                  <a:pos x="1745" y="454"/>
                </a:cxn>
                <a:cxn ang="0">
                  <a:pos x="1793" y="454"/>
                </a:cxn>
                <a:cxn ang="0">
                  <a:pos x="1624" y="0"/>
                </a:cxn>
                <a:cxn ang="0">
                  <a:pos x="32" y="0"/>
                </a:cxn>
                <a:cxn ang="0">
                  <a:pos x="16" y="8"/>
                </a:cxn>
                <a:cxn ang="0">
                  <a:pos x="8" y="16"/>
                </a:cxn>
                <a:cxn ang="0">
                  <a:pos x="0" y="33"/>
                </a:cxn>
                <a:cxn ang="0">
                  <a:pos x="0" y="66"/>
                </a:cxn>
                <a:cxn ang="0">
                  <a:pos x="695" y="1031"/>
                </a:cxn>
                <a:cxn ang="0">
                  <a:pos x="16" y="1881"/>
                </a:cxn>
                <a:cxn ang="0">
                  <a:pos x="8" y="1898"/>
                </a:cxn>
                <a:cxn ang="0">
                  <a:pos x="8" y="1906"/>
                </a:cxn>
                <a:cxn ang="0">
                  <a:pos x="0" y="1914"/>
                </a:cxn>
                <a:cxn ang="0">
                  <a:pos x="8" y="1931"/>
                </a:cxn>
                <a:cxn ang="0">
                  <a:pos x="16" y="1931"/>
                </a:cxn>
                <a:cxn ang="0">
                  <a:pos x="32" y="1939"/>
                </a:cxn>
                <a:cxn ang="0">
                  <a:pos x="1624" y="1939"/>
                </a:cxn>
                <a:cxn ang="0">
                  <a:pos x="1793" y="1452"/>
                </a:cxn>
                <a:cxn ang="0">
                  <a:pos x="1745" y="1452"/>
                </a:cxn>
                <a:cxn ang="0">
                  <a:pos x="1697" y="1560"/>
                </a:cxn>
                <a:cxn ang="0">
                  <a:pos x="1616" y="1650"/>
                </a:cxn>
                <a:cxn ang="0">
                  <a:pos x="1519" y="1725"/>
                </a:cxn>
                <a:cxn ang="0">
                  <a:pos x="1406" y="1774"/>
                </a:cxn>
                <a:cxn ang="0">
                  <a:pos x="1373" y="1782"/>
                </a:cxn>
                <a:cxn ang="0">
                  <a:pos x="1317" y="1799"/>
                </a:cxn>
                <a:cxn ang="0">
                  <a:pos x="1236" y="1815"/>
                </a:cxn>
                <a:cxn ang="0">
                  <a:pos x="1115" y="1824"/>
                </a:cxn>
                <a:cxn ang="0">
                  <a:pos x="969" y="1832"/>
                </a:cxn>
                <a:cxn ang="0">
                  <a:pos x="162" y="1832"/>
                </a:cxn>
                <a:cxn ang="0">
                  <a:pos x="816" y="998"/>
                </a:cxn>
              </a:cxnLst>
              <a:rect l="0" t="0" r="r" b="b"/>
              <a:pathLst>
                <a:path w="1793" h="1939">
                  <a:moveTo>
                    <a:pt x="816" y="998"/>
                  </a:moveTo>
                  <a:lnTo>
                    <a:pt x="832" y="982"/>
                  </a:lnTo>
                  <a:lnTo>
                    <a:pt x="832" y="949"/>
                  </a:lnTo>
                  <a:lnTo>
                    <a:pt x="824" y="941"/>
                  </a:lnTo>
                  <a:lnTo>
                    <a:pt x="210" y="74"/>
                  </a:lnTo>
                  <a:lnTo>
                    <a:pt x="1050" y="74"/>
                  </a:lnTo>
                  <a:lnTo>
                    <a:pt x="1155" y="82"/>
                  </a:lnTo>
                  <a:lnTo>
                    <a:pt x="1268" y="99"/>
                  </a:lnTo>
                  <a:lnTo>
                    <a:pt x="1381" y="132"/>
                  </a:lnTo>
                  <a:lnTo>
                    <a:pt x="1495" y="173"/>
                  </a:lnTo>
                  <a:lnTo>
                    <a:pt x="1591" y="239"/>
                  </a:lnTo>
                  <a:lnTo>
                    <a:pt x="1680" y="330"/>
                  </a:lnTo>
                  <a:lnTo>
                    <a:pt x="1745" y="454"/>
                  </a:lnTo>
                  <a:lnTo>
                    <a:pt x="1793" y="454"/>
                  </a:lnTo>
                  <a:lnTo>
                    <a:pt x="1624" y="0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33"/>
                  </a:lnTo>
                  <a:lnTo>
                    <a:pt x="0" y="66"/>
                  </a:lnTo>
                  <a:lnTo>
                    <a:pt x="695" y="1031"/>
                  </a:lnTo>
                  <a:lnTo>
                    <a:pt x="16" y="1881"/>
                  </a:lnTo>
                  <a:lnTo>
                    <a:pt x="8" y="1898"/>
                  </a:lnTo>
                  <a:lnTo>
                    <a:pt x="8" y="1906"/>
                  </a:lnTo>
                  <a:lnTo>
                    <a:pt x="0" y="1914"/>
                  </a:lnTo>
                  <a:lnTo>
                    <a:pt x="8" y="1931"/>
                  </a:lnTo>
                  <a:lnTo>
                    <a:pt x="16" y="1931"/>
                  </a:lnTo>
                  <a:lnTo>
                    <a:pt x="32" y="1939"/>
                  </a:lnTo>
                  <a:lnTo>
                    <a:pt x="1624" y="1939"/>
                  </a:lnTo>
                  <a:lnTo>
                    <a:pt x="1793" y="1452"/>
                  </a:lnTo>
                  <a:lnTo>
                    <a:pt x="1745" y="1452"/>
                  </a:lnTo>
                  <a:lnTo>
                    <a:pt x="1697" y="1560"/>
                  </a:lnTo>
                  <a:lnTo>
                    <a:pt x="1616" y="1650"/>
                  </a:lnTo>
                  <a:lnTo>
                    <a:pt x="1519" y="1725"/>
                  </a:lnTo>
                  <a:lnTo>
                    <a:pt x="1406" y="1774"/>
                  </a:lnTo>
                  <a:lnTo>
                    <a:pt x="1373" y="1782"/>
                  </a:lnTo>
                  <a:lnTo>
                    <a:pt x="1317" y="1799"/>
                  </a:lnTo>
                  <a:lnTo>
                    <a:pt x="1236" y="1815"/>
                  </a:lnTo>
                  <a:lnTo>
                    <a:pt x="1115" y="1824"/>
                  </a:lnTo>
                  <a:lnTo>
                    <a:pt x="969" y="1832"/>
                  </a:lnTo>
                  <a:lnTo>
                    <a:pt x="162" y="1832"/>
                  </a:lnTo>
                  <a:lnTo>
                    <a:pt x="816" y="9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8" name="Freeform 48"/>
            <p:cNvSpPr>
              <a:spLocks/>
            </p:cNvSpPr>
            <p:nvPr/>
          </p:nvSpPr>
          <p:spPr bwMode="auto">
            <a:xfrm>
              <a:off x="13401" y="1474"/>
              <a:ext cx="808" cy="610"/>
            </a:xfrm>
            <a:custGeom>
              <a:avLst/>
              <a:gdLst/>
              <a:ahLst/>
              <a:cxnLst>
                <a:cxn ang="0">
                  <a:pos x="89" y="528"/>
                </a:cxn>
                <a:cxn ang="0">
                  <a:pos x="81" y="561"/>
                </a:cxn>
                <a:cxn ang="0">
                  <a:pos x="97" y="594"/>
                </a:cxn>
                <a:cxn ang="0">
                  <a:pos x="154" y="602"/>
                </a:cxn>
                <a:cxn ang="0">
                  <a:pos x="194" y="544"/>
                </a:cxn>
                <a:cxn ang="0">
                  <a:pos x="202" y="495"/>
                </a:cxn>
                <a:cxn ang="0">
                  <a:pos x="234" y="371"/>
                </a:cxn>
                <a:cxn ang="0">
                  <a:pos x="267" y="256"/>
                </a:cxn>
                <a:cxn ang="0">
                  <a:pos x="283" y="206"/>
                </a:cxn>
                <a:cxn ang="0">
                  <a:pos x="348" y="115"/>
                </a:cxn>
                <a:cxn ang="0">
                  <a:pos x="444" y="49"/>
                </a:cxn>
                <a:cxn ang="0">
                  <a:pos x="533" y="33"/>
                </a:cxn>
                <a:cxn ang="0">
                  <a:pos x="574" y="58"/>
                </a:cxn>
                <a:cxn ang="0">
                  <a:pos x="582" y="91"/>
                </a:cxn>
                <a:cxn ang="0">
                  <a:pos x="590" y="132"/>
                </a:cxn>
                <a:cxn ang="0">
                  <a:pos x="533" y="363"/>
                </a:cxn>
                <a:cxn ang="0">
                  <a:pos x="501" y="445"/>
                </a:cxn>
                <a:cxn ang="0">
                  <a:pos x="493" y="495"/>
                </a:cxn>
                <a:cxn ang="0">
                  <a:pos x="509" y="553"/>
                </a:cxn>
                <a:cxn ang="0">
                  <a:pos x="558" y="594"/>
                </a:cxn>
                <a:cxn ang="0">
                  <a:pos x="614" y="610"/>
                </a:cxn>
                <a:cxn ang="0">
                  <a:pos x="743" y="544"/>
                </a:cxn>
                <a:cxn ang="0">
                  <a:pos x="800" y="429"/>
                </a:cxn>
                <a:cxn ang="0">
                  <a:pos x="808" y="388"/>
                </a:cxn>
                <a:cxn ang="0">
                  <a:pos x="792" y="379"/>
                </a:cxn>
                <a:cxn ang="0">
                  <a:pos x="768" y="388"/>
                </a:cxn>
                <a:cxn ang="0">
                  <a:pos x="760" y="404"/>
                </a:cxn>
                <a:cxn ang="0">
                  <a:pos x="679" y="553"/>
                </a:cxn>
                <a:cxn ang="0">
                  <a:pos x="606" y="569"/>
                </a:cxn>
                <a:cxn ang="0">
                  <a:pos x="590" y="544"/>
                </a:cxn>
                <a:cxn ang="0">
                  <a:pos x="598" y="470"/>
                </a:cxn>
                <a:cxn ang="0">
                  <a:pos x="622" y="412"/>
                </a:cxn>
                <a:cxn ang="0">
                  <a:pos x="663" y="297"/>
                </a:cxn>
                <a:cxn ang="0">
                  <a:pos x="687" y="148"/>
                </a:cxn>
                <a:cxn ang="0">
                  <a:pos x="646" y="41"/>
                </a:cxn>
                <a:cxn ang="0">
                  <a:pos x="566" y="0"/>
                </a:cxn>
                <a:cxn ang="0">
                  <a:pos x="444" y="8"/>
                </a:cxn>
                <a:cxn ang="0">
                  <a:pos x="331" y="74"/>
                </a:cxn>
                <a:cxn ang="0">
                  <a:pos x="275" y="58"/>
                </a:cxn>
                <a:cxn ang="0">
                  <a:pos x="194" y="0"/>
                </a:cxn>
                <a:cxn ang="0">
                  <a:pos x="105" y="8"/>
                </a:cxn>
                <a:cxn ang="0">
                  <a:pos x="65" y="33"/>
                </a:cxn>
                <a:cxn ang="0">
                  <a:pos x="24" y="124"/>
                </a:cxn>
                <a:cxn ang="0">
                  <a:pos x="0" y="214"/>
                </a:cxn>
                <a:cxn ang="0">
                  <a:pos x="32" y="223"/>
                </a:cxn>
                <a:cxn ang="0">
                  <a:pos x="41" y="206"/>
                </a:cxn>
                <a:cxn ang="0">
                  <a:pos x="105" y="58"/>
                </a:cxn>
                <a:cxn ang="0">
                  <a:pos x="162" y="33"/>
                </a:cxn>
                <a:cxn ang="0">
                  <a:pos x="186" y="82"/>
                </a:cxn>
                <a:cxn ang="0">
                  <a:pos x="186" y="124"/>
                </a:cxn>
                <a:cxn ang="0">
                  <a:pos x="154" y="280"/>
                </a:cxn>
                <a:cxn ang="0">
                  <a:pos x="137" y="338"/>
                </a:cxn>
              </a:cxnLst>
              <a:rect l="0" t="0" r="r" b="b"/>
              <a:pathLst>
                <a:path w="808" h="610">
                  <a:moveTo>
                    <a:pt x="97" y="511"/>
                  </a:moveTo>
                  <a:lnTo>
                    <a:pt x="89" y="528"/>
                  </a:lnTo>
                  <a:lnTo>
                    <a:pt x="89" y="553"/>
                  </a:lnTo>
                  <a:lnTo>
                    <a:pt x="81" y="561"/>
                  </a:lnTo>
                  <a:lnTo>
                    <a:pt x="89" y="586"/>
                  </a:lnTo>
                  <a:lnTo>
                    <a:pt x="97" y="594"/>
                  </a:lnTo>
                  <a:lnTo>
                    <a:pt x="129" y="610"/>
                  </a:lnTo>
                  <a:lnTo>
                    <a:pt x="154" y="602"/>
                  </a:lnTo>
                  <a:lnTo>
                    <a:pt x="170" y="594"/>
                  </a:lnTo>
                  <a:lnTo>
                    <a:pt x="194" y="544"/>
                  </a:lnTo>
                  <a:lnTo>
                    <a:pt x="202" y="520"/>
                  </a:lnTo>
                  <a:lnTo>
                    <a:pt x="202" y="495"/>
                  </a:lnTo>
                  <a:lnTo>
                    <a:pt x="210" y="470"/>
                  </a:lnTo>
                  <a:lnTo>
                    <a:pt x="234" y="371"/>
                  </a:lnTo>
                  <a:lnTo>
                    <a:pt x="259" y="280"/>
                  </a:lnTo>
                  <a:lnTo>
                    <a:pt x="267" y="256"/>
                  </a:lnTo>
                  <a:lnTo>
                    <a:pt x="267" y="239"/>
                  </a:lnTo>
                  <a:lnTo>
                    <a:pt x="283" y="206"/>
                  </a:lnTo>
                  <a:lnTo>
                    <a:pt x="315" y="157"/>
                  </a:lnTo>
                  <a:lnTo>
                    <a:pt x="348" y="115"/>
                  </a:lnTo>
                  <a:lnTo>
                    <a:pt x="388" y="74"/>
                  </a:lnTo>
                  <a:lnTo>
                    <a:pt x="444" y="49"/>
                  </a:lnTo>
                  <a:lnTo>
                    <a:pt x="509" y="33"/>
                  </a:lnTo>
                  <a:lnTo>
                    <a:pt x="533" y="33"/>
                  </a:lnTo>
                  <a:lnTo>
                    <a:pt x="558" y="41"/>
                  </a:lnTo>
                  <a:lnTo>
                    <a:pt x="574" y="58"/>
                  </a:lnTo>
                  <a:lnTo>
                    <a:pt x="582" y="74"/>
                  </a:lnTo>
                  <a:lnTo>
                    <a:pt x="582" y="91"/>
                  </a:lnTo>
                  <a:lnTo>
                    <a:pt x="590" y="99"/>
                  </a:lnTo>
                  <a:lnTo>
                    <a:pt x="590" y="132"/>
                  </a:lnTo>
                  <a:lnTo>
                    <a:pt x="582" y="198"/>
                  </a:lnTo>
                  <a:lnTo>
                    <a:pt x="533" y="363"/>
                  </a:lnTo>
                  <a:lnTo>
                    <a:pt x="509" y="421"/>
                  </a:lnTo>
                  <a:lnTo>
                    <a:pt x="501" y="445"/>
                  </a:lnTo>
                  <a:lnTo>
                    <a:pt x="493" y="462"/>
                  </a:lnTo>
                  <a:lnTo>
                    <a:pt x="493" y="495"/>
                  </a:lnTo>
                  <a:lnTo>
                    <a:pt x="501" y="528"/>
                  </a:lnTo>
                  <a:lnTo>
                    <a:pt x="509" y="553"/>
                  </a:lnTo>
                  <a:lnTo>
                    <a:pt x="533" y="577"/>
                  </a:lnTo>
                  <a:lnTo>
                    <a:pt x="558" y="594"/>
                  </a:lnTo>
                  <a:lnTo>
                    <a:pt x="582" y="602"/>
                  </a:lnTo>
                  <a:lnTo>
                    <a:pt x="614" y="610"/>
                  </a:lnTo>
                  <a:lnTo>
                    <a:pt x="687" y="586"/>
                  </a:lnTo>
                  <a:lnTo>
                    <a:pt x="743" y="544"/>
                  </a:lnTo>
                  <a:lnTo>
                    <a:pt x="784" y="478"/>
                  </a:lnTo>
                  <a:lnTo>
                    <a:pt x="800" y="429"/>
                  </a:lnTo>
                  <a:lnTo>
                    <a:pt x="808" y="396"/>
                  </a:lnTo>
                  <a:lnTo>
                    <a:pt x="808" y="388"/>
                  </a:lnTo>
                  <a:lnTo>
                    <a:pt x="800" y="388"/>
                  </a:lnTo>
                  <a:lnTo>
                    <a:pt x="792" y="379"/>
                  </a:lnTo>
                  <a:lnTo>
                    <a:pt x="776" y="379"/>
                  </a:lnTo>
                  <a:lnTo>
                    <a:pt x="768" y="388"/>
                  </a:lnTo>
                  <a:lnTo>
                    <a:pt x="768" y="396"/>
                  </a:lnTo>
                  <a:lnTo>
                    <a:pt x="760" y="404"/>
                  </a:lnTo>
                  <a:lnTo>
                    <a:pt x="727" y="495"/>
                  </a:lnTo>
                  <a:lnTo>
                    <a:pt x="679" y="553"/>
                  </a:lnTo>
                  <a:lnTo>
                    <a:pt x="622" y="569"/>
                  </a:lnTo>
                  <a:lnTo>
                    <a:pt x="606" y="569"/>
                  </a:lnTo>
                  <a:lnTo>
                    <a:pt x="598" y="553"/>
                  </a:lnTo>
                  <a:lnTo>
                    <a:pt x="590" y="544"/>
                  </a:lnTo>
                  <a:lnTo>
                    <a:pt x="590" y="487"/>
                  </a:lnTo>
                  <a:lnTo>
                    <a:pt x="598" y="470"/>
                  </a:lnTo>
                  <a:lnTo>
                    <a:pt x="606" y="445"/>
                  </a:lnTo>
                  <a:lnTo>
                    <a:pt x="622" y="412"/>
                  </a:lnTo>
                  <a:lnTo>
                    <a:pt x="638" y="363"/>
                  </a:lnTo>
                  <a:lnTo>
                    <a:pt x="663" y="297"/>
                  </a:lnTo>
                  <a:lnTo>
                    <a:pt x="679" y="214"/>
                  </a:lnTo>
                  <a:lnTo>
                    <a:pt x="687" y="148"/>
                  </a:lnTo>
                  <a:lnTo>
                    <a:pt x="679" y="82"/>
                  </a:lnTo>
                  <a:lnTo>
                    <a:pt x="646" y="41"/>
                  </a:lnTo>
                  <a:lnTo>
                    <a:pt x="606" y="8"/>
                  </a:lnTo>
                  <a:lnTo>
                    <a:pt x="566" y="0"/>
                  </a:lnTo>
                  <a:lnTo>
                    <a:pt x="517" y="0"/>
                  </a:lnTo>
                  <a:lnTo>
                    <a:pt x="444" y="8"/>
                  </a:lnTo>
                  <a:lnTo>
                    <a:pt x="380" y="41"/>
                  </a:lnTo>
                  <a:lnTo>
                    <a:pt x="331" y="74"/>
                  </a:lnTo>
                  <a:lnTo>
                    <a:pt x="291" y="115"/>
                  </a:lnTo>
                  <a:lnTo>
                    <a:pt x="275" y="58"/>
                  </a:lnTo>
                  <a:lnTo>
                    <a:pt x="234" y="25"/>
                  </a:lnTo>
                  <a:lnTo>
                    <a:pt x="194" y="0"/>
                  </a:lnTo>
                  <a:lnTo>
                    <a:pt x="129" y="0"/>
                  </a:lnTo>
                  <a:lnTo>
                    <a:pt x="105" y="8"/>
                  </a:lnTo>
                  <a:lnTo>
                    <a:pt x="81" y="25"/>
                  </a:lnTo>
                  <a:lnTo>
                    <a:pt x="65" y="33"/>
                  </a:lnTo>
                  <a:lnTo>
                    <a:pt x="49" y="66"/>
                  </a:lnTo>
                  <a:lnTo>
                    <a:pt x="24" y="124"/>
                  </a:lnTo>
                  <a:lnTo>
                    <a:pt x="0" y="173"/>
                  </a:lnTo>
                  <a:lnTo>
                    <a:pt x="0" y="214"/>
                  </a:lnTo>
                  <a:lnTo>
                    <a:pt x="8" y="223"/>
                  </a:lnTo>
                  <a:lnTo>
                    <a:pt x="32" y="223"/>
                  </a:lnTo>
                  <a:lnTo>
                    <a:pt x="41" y="214"/>
                  </a:lnTo>
                  <a:lnTo>
                    <a:pt x="41" y="206"/>
                  </a:lnTo>
                  <a:lnTo>
                    <a:pt x="73" y="107"/>
                  </a:lnTo>
                  <a:lnTo>
                    <a:pt x="105" y="58"/>
                  </a:lnTo>
                  <a:lnTo>
                    <a:pt x="146" y="33"/>
                  </a:lnTo>
                  <a:lnTo>
                    <a:pt x="162" y="33"/>
                  </a:lnTo>
                  <a:lnTo>
                    <a:pt x="186" y="58"/>
                  </a:lnTo>
                  <a:lnTo>
                    <a:pt x="186" y="82"/>
                  </a:lnTo>
                  <a:lnTo>
                    <a:pt x="194" y="99"/>
                  </a:lnTo>
                  <a:lnTo>
                    <a:pt x="186" y="124"/>
                  </a:lnTo>
                  <a:lnTo>
                    <a:pt x="186" y="148"/>
                  </a:lnTo>
                  <a:lnTo>
                    <a:pt x="154" y="280"/>
                  </a:lnTo>
                  <a:lnTo>
                    <a:pt x="146" y="305"/>
                  </a:lnTo>
                  <a:lnTo>
                    <a:pt x="137" y="338"/>
                  </a:lnTo>
                  <a:lnTo>
                    <a:pt x="97" y="5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49" name="Freeform 49"/>
            <p:cNvSpPr>
              <a:spLocks noEditPoints="1"/>
            </p:cNvSpPr>
            <p:nvPr/>
          </p:nvSpPr>
          <p:spPr bwMode="auto">
            <a:xfrm>
              <a:off x="13401" y="2736"/>
              <a:ext cx="404" cy="916"/>
            </a:xfrm>
            <a:custGeom>
              <a:avLst/>
              <a:gdLst/>
              <a:ahLst/>
              <a:cxnLst>
                <a:cxn ang="0">
                  <a:pos x="364" y="33"/>
                </a:cxn>
                <a:cxn ang="0">
                  <a:pos x="348" y="9"/>
                </a:cxn>
                <a:cxn ang="0">
                  <a:pos x="315" y="0"/>
                </a:cxn>
                <a:cxn ang="0">
                  <a:pos x="259" y="25"/>
                </a:cxn>
                <a:cxn ang="0">
                  <a:pos x="234" y="75"/>
                </a:cxn>
                <a:cxn ang="0">
                  <a:pos x="259" y="116"/>
                </a:cxn>
                <a:cxn ang="0">
                  <a:pos x="291" y="124"/>
                </a:cxn>
                <a:cxn ang="0">
                  <a:pos x="339" y="99"/>
                </a:cxn>
                <a:cxn ang="0">
                  <a:pos x="364" y="50"/>
                </a:cxn>
                <a:cxn ang="0">
                  <a:pos x="81" y="776"/>
                </a:cxn>
                <a:cxn ang="0">
                  <a:pos x="89" y="834"/>
                </a:cxn>
                <a:cxn ang="0">
                  <a:pos x="121" y="883"/>
                </a:cxn>
                <a:cxn ang="0">
                  <a:pos x="210" y="916"/>
                </a:cxn>
                <a:cxn ang="0">
                  <a:pos x="331" y="850"/>
                </a:cxn>
                <a:cxn ang="0">
                  <a:pos x="396" y="735"/>
                </a:cxn>
                <a:cxn ang="0">
                  <a:pos x="396" y="694"/>
                </a:cxn>
                <a:cxn ang="0">
                  <a:pos x="388" y="685"/>
                </a:cxn>
                <a:cxn ang="0">
                  <a:pos x="364" y="694"/>
                </a:cxn>
                <a:cxn ang="0">
                  <a:pos x="356" y="710"/>
                </a:cxn>
                <a:cxn ang="0">
                  <a:pos x="267" y="859"/>
                </a:cxn>
                <a:cxn ang="0">
                  <a:pos x="194" y="875"/>
                </a:cxn>
                <a:cxn ang="0">
                  <a:pos x="178" y="850"/>
                </a:cxn>
                <a:cxn ang="0">
                  <a:pos x="186" y="784"/>
                </a:cxn>
                <a:cxn ang="0">
                  <a:pos x="218" y="685"/>
                </a:cxn>
                <a:cxn ang="0">
                  <a:pos x="259" y="595"/>
                </a:cxn>
                <a:cxn ang="0">
                  <a:pos x="299" y="487"/>
                </a:cxn>
                <a:cxn ang="0">
                  <a:pos x="315" y="380"/>
                </a:cxn>
                <a:cxn ang="0">
                  <a:pos x="259" y="314"/>
                </a:cxn>
                <a:cxn ang="0">
                  <a:pos x="194" y="306"/>
                </a:cxn>
                <a:cxn ang="0">
                  <a:pos x="65" y="372"/>
                </a:cxn>
                <a:cxn ang="0">
                  <a:pos x="8" y="479"/>
                </a:cxn>
                <a:cxn ang="0">
                  <a:pos x="0" y="520"/>
                </a:cxn>
                <a:cxn ang="0">
                  <a:pos x="32" y="529"/>
                </a:cxn>
                <a:cxn ang="0">
                  <a:pos x="41" y="504"/>
                </a:cxn>
                <a:cxn ang="0">
                  <a:pos x="137" y="355"/>
                </a:cxn>
                <a:cxn ang="0">
                  <a:pos x="202" y="339"/>
                </a:cxn>
                <a:cxn ang="0">
                  <a:pos x="218" y="364"/>
                </a:cxn>
                <a:cxn ang="0">
                  <a:pos x="202" y="454"/>
                </a:cxn>
                <a:cxn ang="0">
                  <a:pos x="97" y="743"/>
                </a:cxn>
              </a:cxnLst>
              <a:rect l="0" t="0" r="r" b="b"/>
              <a:pathLst>
                <a:path w="404" h="916">
                  <a:moveTo>
                    <a:pt x="364" y="50"/>
                  </a:moveTo>
                  <a:lnTo>
                    <a:pt x="364" y="33"/>
                  </a:lnTo>
                  <a:lnTo>
                    <a:pt x="356" y="25"/>
                  </a:lnTo>
                  <a:lnTo>
                    <a:pt x="348" y="9"/>
                  </a:lnTo>
                  <a:lnTo>
                    <a:pt x="331" y="0"/>
                  </a:lnTo>
                  <a:lnTo>
                    <a:pt x="315" y="0"/>
                  </a:lnTo>
                  <a:lnTo>
                    <a:pt x="291" y="9"/>
                  </a:lnTo>
                  <a:lnTo>
                    <a:pt x="259" y="25"/>
                  </a:lnTo>
                  <a:lnTo>
                    <a:pt x="243" y="50"/>
                  </a:lnTo>
                  <a:lnTo>
                    <a:pt x="234" y="75"/>
                  </a:lnTo>
                  <a:lnTo>
                    <a:pt x="234" y="91"/>
                  </a:lnTo>
                  <a:lnTo>
                    <a:pt x="259" y="116"/>
                  </a:lnTo>
                  <a:lnTo>
                    <a:pt x="275" y="124"/>
                  </a:lnTo>
                  <a:lnTo>
                    <a:pt x="291" y="124"/>
                  </a:lnTo>
                  <a:lnTo>
                    <a:pt x="315" y="116"/>
                  </a:lnTo>
                  <a:lnTo>
                    <a:pt x="339" y="99"/>
                  </a:lnTo>
                  <a:lnTo>
                    <a:pt x="356" y="83"/>
                  </a:lnTo>
                  <a:lnTo>
                    <a:pt x="364" y="50"/>
                  </a:lnTo>
                  <a:close/>
                  <a:moveTo>
                    <a:pt x="97" y="743"/>
                  </a:moveTo>
                  <a:lnTo>
                    <a:pt x="81" y="776"/>
                  </a:lnTo>
                  <a:lnTo>
                    <a:pt x="81" y="801"/>
                  </a:lnTo>
                  <a:lnTo>
                    <a:pt x="89" y="834"/>
                  </a:lnTo>
                  <a:lnTo>
                    <a:pt x="97" y="859"/>
                  </a:lnTo>
                  <a:lnTo>
                    <a:pt x="121" y="883"/>
                  </a:lnTo>
                  <a:lnTo>
                    <a:pt x="146" y="900"/>
                  </a:lnTo>
                  <a:lnTo>
                    <a:pt x="210" y="916"/>
                  </a:lnTo>
                  <a:lnTo>
                    <a:pt x="283" y="892"/>
                  </a:lnTo>
                  <a:lnTo>
                    <a:pt x="331" y="850"/>
                  </a:lnTo>
                  <a:lnTo>
                    <a:pt x="372" y="784"/>
                  </a:lnTo>
                  <a:lnTo>
                    <a:pt x="396" y="735"/>
                  </a:lnTo>
                  <a:lnTo>
                    <a:pt x="404" y="702"/>
                  </a:lnTo>
                  <a:lnTo>
                    <a:pt x="396" y="694"/>
                  </a:lnTo>
                  <a:lnTo>
                    <a:pt x="388" y="694"/>
                  </a:lnTo>
                  <a:lnTo>
                    <a:pt x="388" y="685"/>
                  </a:lnTo>
                  <a:lnTo>
                    <a:pt x="380" y="685"/>
                  </a:lnTo>
                  <a:lnTo>
                    <a:pt x="364" y="694"/>
                  </a:lnTo>
                  <a:lnTo>
                    <a:pt x="356" y="702"/>
                  </a:lnTo>
                  <a:lnTo>
                    <a:pt x="356" y="710"/>
                  </a:lnTo>
                  <a:lnTo>
                    <a:pt x="315" y="801"/>
                  </a:lnTo>
                  <a:lnTo>
                    <a:pt x="267" y="859"/>
                  </a:lnTo>
                  <a:lnTo>
                    <a:pt x="210" y="875"/>
                  </a:lnTo>
                  <a:lnTo>
                    <a:pt x="194" y="875"/>
                  </a:lnTo>
                  <a:lnTo>
                    <a:pt x="186" y="867"/>
                  </a:lnTo>
                  <a:lnTo>
                    <a:pt x="178" y="850"/>
                  </a:lnTo>
                  <a:lnTo>
                    <a:pt x="178" y="826"/>
                  </a:lnTo>
                  <a:lnTo>
                    <a:pt x="186" y="784"/>
                  </a:lnTo>
                  <a:lnTo>
                    <a:pt x="202" y="743"/>
                  </a:lnTo>
                  <a:lnTo>
                    <a:pt x="218" y="685"/>
                  </a:lnTo>
                  <a:lnTo>
                    <a:pt x="243" y="636"/>
                  </a:lnTo>
                  <a:lnTo>
                    <a:pt x="259" y="595"/>
                  </a:lnTo>
                  <a:lnTo>
                    <a:pt x="275" y="537"/>
                  </a:lnTo>
                  <a:lnTo>
                    <a:pt x="299" y="487"/>
                  </a:lnTo>
                  <a:lnTo>
                    <a:pt x="315" y="438"/>
                  </a:lnTo>
                  <a:lnTo>
                    <a:pt x="315" y="380"/>
                  </a:lnTo>
                  <a:lnTo>
                    <a:pt x="299" y="355"/>
                  </a:lnTo>
                  <a:lnTo>
                    <a:pt x="259" y="314"/>
                  </a:lnTo>
                  <a:lnTo>
                    <a:pt x="226" y="306"/>
                  </a:lnTo>
                  <a:lnTo>
                    <a:pt x="194" y="306"/>
                  </a:lnTo>
                  <a:lnTo>
                    <a:pt x="121" y="322"/>
                  </a:lnTo>
                  <a:lnTo>
                    <a:pt x="65" y="372"/>
                  </a:lnTo>
                  <a:lnTo>
                    <a:pt x="24" y="430"/>
                  </a:lnTo>
                  <a:lnTo>
                    <a:pt x="8" y="479"/>
                  </a:lnTo>
                  <a:lnTo>
                    <a:pt x="0" y="512"/>
                  </a:lnTo>
                  <a:lnTo>
                    <a:pt x="0" y="520"/>
                  </a:lnTo>
                  <a:lnTo>
                    <a:pt x="8" y="529"/>
                  </a:lnTo>
                  <a:lnTo>
                    <a:pt x="32" y="529"/>
                  </a:lnTo>
                  <a:lnTo>
                    <a:pt x="41" y="520"/>
                  </a:lnTo>
                  <a:lnTo>
                    <a:pt x="41" y="504"/>
                  </a:lnTo>
                  <a:lnTo>
                    <a:pt x="81" y="413"/>
                  </a:lnTo>
                  <a:lnTo>
                    <a:pt x="137" y="355"/>
                  </a:lnTo>
                  <a:lnTo>
                    <a:pt x="186" y="339"/>
                  </a:lnTo>
                  <a:lnTo>
                    <a:pt x="202" y="339"/>
                  </a:lnTo>
                  <a:lnTo>
                    <a:pt x="210" y="347"/>
                  </a:lnTo>
                  <a:lnTo>
                    <a:pt x="218" y="364"/>
                  </a:lnTo>
                  <a:lnTo>
                    <a:pt x="218" y="421"/>
                  </a:lnTo>
                  <a:lnTo>
                    <a:pt x="202" y="454"/>
                  </a:lnTo>
                  <a:lnTo>
                    <a:pt x="178" y="520"/>
                  </a:lnTo>
                  <a:lnTo>
                    <a:pt x="97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50" name="Freeform 50"/>
            <p:cNvSpPr>
              <a:spLocks noEditPoints="1"/>
            </p:cNvSpPr>
            <p:nvPr/>
          </p:nvSpPr>
          <p:spPr bwMode="auto">
            <a:xfrm>
              <a:off x="13967" y="3116"/>
              <a:ext cx="969" cy="363"/>
            </a:xfrm>
            <a:custGeom>
              <a:avLst/>
              <a:gdLst/>
              <a:ahLst/>
              <a:cxnLst>
                <a:cxn ang="0">
                  <a:pos x="921" y="66"/>
                </a:cxn>
                <a:cxn ang="0">
                  <a:pos x="945" y="66"/>
                </a:cxn>
                <a:cxn ang="0">
                  <a:pos x="961" y="58"/>
                </a:cxn>
                <a:cxn ang="0">
                  <a:pos x="969" y="50"/>
                </a:cxn>
                <a:cxn ang="0">
                  <a:pos x="969" y="17"/>
                </a:cxn>
                <a:cxn ang="0">
                  <a:pos x="953" y="0"/>
                </a:cxn>
                <a:cxn ang="0">
                  <a:pos x="24" y="0"/>
                </a:cxn>
                <a:cxn ang="0">
                  <a:pos x="8" y="8"/>
                </a:cxn>
                <a:cxn ang="0">
                  <a:pos x="0" y="17"/>
                </a:cxn>
                <a:cxn ang="0">
                  <a:pos x="0" y="50"/>
                </a:cxn>
                <a:cxn ang="0">
                  <a:pos x="8" y="58"/>
                </a:cxn>
                <a:cxn ang="0">
                  <a:pos x="24" y="66"/>
                </a:cxn>
                <a:cxn ang="0">
                  <a:pos x="48" y="66"/>
                </a:cxn>
                <a:cxn ang="0">
                  <a:pos x="921" y="66"/>
                </a:cxn>
                <a:cxn ang="0">
                  <a:pos x="921" y="363"/>
                </a:cxn>
                <a:cxn ang="0">
                  <a:pos x="945" y="363"/>
                </a:cxn>
                <a:cxn ang="0">
                  <a:pos x="961" y="355"/>
                </a:cxn>
                <a:cxn ang="0">
                  <a:pos x="969" y="347"/>
                </a:cxn>
                <a:cxn ang="0">
                  <a:pos x="969" y="314"/>
                </a:cxn>
                <a:cxn ang="0">
                  <a:pos x="953" y="297"/>
                </a:cxn>
                <a:cxn ang="0">
                  <a:pos x="24" y="297"/>
                </a:cxn>
                <a:cxn ang="0">
                  <a:pos x="8" y="305"/>
                </a:cxn>
                <a:cxn ang="0">
                  <a:pos x="0" y="314"/>
                </a:cxn>
                <a:cxn ang="0">
                  <a:pos x="0" y="347"/>
                </a:cxn>
                <a:cxn ang="0">
                  <a:pos x="8" y="355"/>
                </a:cxn>
                <a:cxn ang="0">
                  <a:pos x="16" y="355"/>
                </a:cxn>
                <a:cxn ang="0">
                  <a:pos x="24" y="363"/>
                </a:cxn>
                <a:cxn ang="0">
                  <a:pos x="48" y="363"/>
                </a:cxn>
                <a:cxn ang="0">
                  <a:pos x="921" y="363"/>
                </a:cxn>
              </a:cxnLst>
              <a:rect l="0" t="0" r="r" b="b"/>
              <a:pathLst>
                <a:path w="969" h="363">
                  <a:moveTo>
                    <a:pt x="921" y="66"/>
                  </a:moveTo>
                  <a:lnTo>
                    <a:pt x="945" y="66"/>
                  </a:lnTo>
                  <a:lnTo>
                    <a:pt x="961" y="58"/>
                  </a:lnTo>
                  <a:lnTo>
                    <a:pt x="969" y="50"/>
                  </a:lnTo>
                  <a:lnTo>
                    <a:pt x="969" y="17"/>
                  </a:lnTo>
                  <a:lnTo>
                    <a:pt x="953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0" y="17"/>
                  </a:lnTo>
                  <a:lnTo>
                    <a:pt x="0" y="50"/>
                  </a:lnTo>
                  <a:lnTo>
                    <a:pt x="8" y="58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921" y="66"/>
                  </a:lnTo>
                  <a:close/>
                  <a:moveTo>
                    <a:pt x="921" y="363"/>
                  </a:moveTo>
                  <a:lnTo>
                    <a:pt x="945" y="363"/>
                  </a:lnTo>
                  <a:lnTo>
                    <a:pt x="961" y="355"/>
                  </a:lnTo>
                  <a:lnTo>
                    <a:pt x="969" y="347"/>
                  </a:lnTo>
                  <a:lnTo>
                    <a:pt x="969" y="314"/>
                  </a:lnTo>
                  <a:lnTo>
                    <a:pt x="953" y="297"/>
                  </a:lnTo>
                  <a:lnTo>
                    <a:pt x="24" y="297"/>
                  </a:lnTo>
                  <a:lnTo>
                    <a:pt x="8" y="305"/>
                  </a:lnTo>
                  <a:lnTo>
                    <a:pt x="0" y="314"/>
                  </a:lnTo>
                  <a:lnTo>
                    <a:pt x="0" y="347"/>
                  </a:lnTo>
                  <a:lnTo>
                    <a:pt x="8" y="355"/>
                  </a:lnTo>
                  <a:lnTo>
                    <a:pt x="16" y="355"/>
                  </a:lnTo>
                  <a:lnTo>
                    <a:pt x="24" y="363"/>
                  </a:lnTo>
                  <a:lnTo>
                    <a:pt x="48" y="363"/>
                  </a:lnTo>
                  <a:lnTo>
                    <a:pt x="921" y="3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51" name="Freeform 51"/>
            <p:cNvSpPr>
              <a:spLocks/>
            </p:cNvSpPr>
            <p:nvPr/>
          </p:nvSpPr>
          <p:spPr bwMode="auto">
            <a:xfrm>
              <a:off x="15178" y="2736"/>
              <a:ext cx="485" cy="900"/>
            </a:xfrm>
            <a:custGeom>
              <a:avLst/>
              <a:gdLst/>
              <a:ahLst/>
              <a:cxnLst>
                <a:cxn ang="0">
                  <a:pos x="299" y="33"/>
                </a:cxn>
                <a:cxn ang="0">
                  <a:pos x="299" y="17"/>
                </a:cxn>
                <a:cxn ang="0">
                  <a:pos x="291" y="0"/>
                </a:cxn>
                <a:cxn ang="0">
                  <a:pos x="259" y="0"/>
                </a:cxn>
                <a:cxn ang="0">
                  <a:pos x="194" y="50"/>
                </a:cxn>
                <a:cxn ang="0">
                  <a:pos x="122" y="75"/>
                </a:cxn>
                <a:cxn ang="0">
                  <a:pos x="49" y="83"/>
                </a:cxn>
                <a:cxn ang="0">
                  <a:pos x="0" y="83"/>
                </a:cxn>
                <a:cxn ang="0">
                  <a:pos x="0" y="132"/>
                </a:cxn>
                <a:cxn ang="0">
                  <a:pos x="49" y="132"/>
                </a:cxn>
                <a:cxn ang="0">
                  <a:pos x="122" y="124"/>
                </a:cxn>
                <a:cxn ang="0">
                  <a:pos x="194" y="99"/>
                </a:cxn>
                <a:cxn ang="0">
                  <a:pos x="194" y="817"/>
                </a:cxn>
                <a:cxn ang="0">
                  <a:pos x="178" y="834"/>
                </a:cxn>
                <a:cxn ang="0">
                  <a:pos x="138" y="850"/>
                </a:cxn>
                <a:cxn ang="0">
                  <a:pos x="8" y="850"/>
                </a:cxn>
                <a:cxn ang="0">
                  <a:pos x="8" y="900"/>
                </a:cxn>
                <a:cxn ang="0">
                  <a:pos x="122" y="900"/>
                </a:cxn>
                <a:cxn ang="0">
                  <a:pos x="194" y="892"/>
                </a:cxn>
                <a:cxn ang="0">
                  <a:pos x="299" y="892"/>
                </a:cxn>
                <a:cxn ang="0">
                  <a:pos x="372" y="900"/>
                </a:cxn>
                <a:cxn ang="0">
                  <a:pos x="485" y="900"/>
                </a:cxn>
                <a:cxn ang="0">
                  <a:pos x="485" y="850"/>
                </a:cxn>
                <a:cxn ang="0">
                  <a:pos x="356" y="850"/>
                </a:cxn>
                <a:cxn ang="0">
                  <a:pos x="315" y="834"/>
                </a:cxn>
                <a:cxn ang="0">
                  <a:pos x="299" y="817"/>
                </a:cxn>
                <a:cxn ang="0">
                  <a:pos x="299" y="793"/>
                </a:cxn>
                <a:cxn ang="0">
                  <a:pos x="299" y="33"/>
                </a:cxn>
              </a:cxnLst>
              <a:rect l="0" t="0" r="r" b="b"/>
              <a:pathLst>
                <a:path w="485" h="900">
                  <a:moveTo>
                    <a:pt x="299" y="33"/>
                  </a:moveTo>
                  <a:lnTo>
                    <a:pt x="299" y="17"/>
                  </a:lnTo>
                  <a:lnTo>
                    <a:pt x="291" y="0"/>
                  </a:lnTo>
                  <a:lnTo>
                    <a:pt x="259" y="0"/>
                  </a:lnTo>
                  <a:lnTo>
                    <a:pt x="194" y="50"/>
                  </a:lnTo>
                  <a:lnTo>
                    <a:pt x="122" y="75"/>
                  </a:lnTo>
                  <a:lnTo>
                    <a:pt x="49" y="83"/>
                  </a:lnTo>
                  <a:lnTo>
                    <a:pt x="0" y="83"/>
                  </a:lnTo>
                  <a:lnTo>
                    <a:pt x="0" y="132"/>
                  </a:lnTo>
                  <a:lnTo>
                    <a:pt x="49" y="132"/>
                  </a:lnTo>
                  <a:lnTo>
                    <a:pt x="122" y="124"/>
                  </a:lnTo>
                  <a:lnTo>
                    <a:pt x="194" y="99"/>
                  </a:lnTo>
                  <a:lnTo>
                    <a:pt x="194" y="817"/>
                  </a:lnTo>
                  <a:lnTo>
                    <a:pt x="178" y="834"/>
                  </a:lnTo>
                  <a:lnTo>
                    <a:pt x="138" y="850"/>
                  </a:lnTo>
                  <a:lnTo>
                    <a:pt x="8" y="850"/>
                  </a:lnTo>
                  <a:lnTo>
                    <a:pt x="8" y="900"/>
                  </a:lnTo>
                  <a:lnTo>
                    <a:pt x="122" y="900"/>
                  </a:lnTo>
                  <a:lnTo>
                    <a:pt x="194" y="892"/>
                  </a:lnTo>
                  <a:lnTo>
                    <a:pt x="299" y="892"/>
                  </a:lnTo>
                  <a:lnTo>
                    <a:pt x="372" y="900"/>
                  </a:lnTo>
                  <a:lnTo>
                    <a:pt x="485" y="900"/>
                  </a:lnTo>
                  <a:lnTo>
                    <a:pt x="485" y="850"/>
                  </a:lnTo>
                  <a:lnTo>
                    <a:pt x="356" y="850"/>
                  </a:lnTo>
                  <a:lnTo>
                    <a:pt x="315" y="834"/>
                  </a:lnTo>
                  <a:lnTo>
                    <a:pt x="299" y="817"/>
                  </a:lnTo>
                  <a:lnTo>
                    <a:pt x="299" y="793"/>
                  </a:lnTo>
                  <a:lnTo>
                    <a:pt x="299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52" name="Freeform 52"/>
            <p:cNvSpPr>
              <a:spLocks/>
            </p:cNvSpPr>
            <p:nvPr/>
          </p:nvSpPr>
          <p:spPr bwMode="auto">
            <a:xfrm>
              <a:off x="16277" y="2192"/>
              <a:ext cx="1252" cy="883"/>
            </a:xfrm>
            <a:custGeom>
              <a:avLst/>
              <a:gdLst/>
              <a:ahLst/>
              <a:cxnLst>
                <a:cxn ang="0">
                  <a:pos x="840" y="124"/>
                </a:cxn>
                <a:cxn ang="0">
                  <a:pos x="848" y="82"/>
                </a:cxn>
                <a:cxn ang="0">
                  <a:pos x="840" y="49"/>
                </a:cxn>
                <a:cxn ang="0">
                  <a:pos x="816" y="25"/>
                </a:cxn>
                <a:cxn ang="0">
                  <a:pos x="743" y="41"/>
                </a:cxn>
                <a:cxn ang="0">
                  <a:pos x="719" y="99"/>
                </a:cxn>
                <a:cxn ang="0">
                  <a:pos x="687" y="239"/>
                </a:cxn>
                <a:cxn ang="0">
                  <a:pos x="622" y="470"/>
                </a:cxn>
                <a:cxn ang="0">
                  <a:pos x="598" y="586"/>
                </a:cxn>
                <a:cxn ang="0">
                  <a:pos x="549" y="759"/>
                </a:cxn>
                <a:cxn ang="0">
                  <a:pos x="428" y="833"/>
                </a:cxn>
                <a:cxn ang="0">
                  <a:pos x="323" y="800"/>
                </a:cxn>
                <a:cxn ang="0">
                  <a:pos x="283" y="718"/>
                </a:cxn>
                <a:cxn ang="0">
                  <a:pos x="275" y="619"/>
                </a:cxn>
                <a:cxn ang="0">
                  <a:pos x="299" y="503"/>
                </a:cxn>
                <a:cxn ang="0">
                  <a:pos x="372" y="280"/>
                </a:cxn>
                <a:cxn ang="0">
                  <a:pos x="396" y="214"/>
                </a:cxn>
                <a:cxn ang="0">
                  <a:pos x="404" y="157"/>
                </a:cxn>
                <a:cxn ang="0">
                  <a:pos x="363" y="49"/>
                </a:cxn>
                <a:cxn ang="0">
                  <a:pos x="250" y="0"/>
                </a:cxn>
                <a:cxn ang="0">
                  <a:pos x="105" y="74"/>
                </a:cxn>
                <a:cxn ang="0">
                  <a:pos x="24" y="214"/>
                </a:cxn>
                <a:cxn ang="0">
                  <a:pos x="0" y="297"/>
                </a:cxn>
                <a:cxn ang="0">
                  <a:pos x="8" y="313"/>
                </a:cxn>
                <a:cxn ang="0">
                  <a:pos x="32" y="322"/>
                </a:cxn>
                <a:cxn ang="0">
                  <a:pos x="48" y="280"/>
                </a:cxn>
                <a:cxn ang="0">
                  <a:pos x="137" y="99"/>
                </a:cxn>
                <a:cxn ang="0">
                  <a:pos x="242" y="41"/>
                </a:cxn>
                <a:cxn ang="0">
                  <a:pos x="267" y="49"/>
                </a:cxn>
                <a:cxn ang="0">
                  <a:pos x="291" y="82"/>
                </a:cxn>
                <a:cxn ang="0">
                  <a:pos x="275" y="181"/>
                </a:cxn>
                <a:cxn ang="0">
                  <a:pos x="218" y="371"/>
                </a:cxn>
                <a:cxn ang="0">
                  <a:pos x="162" y="528"/>
                </a:cxn>
                <a:cxn ang="0">
                  <a:pos x="153" y="635"/>
                </a:cxn>
                <a:cxn ang="0">
                  <a:pos x="202" y="800"/>
                </a:cxn>
                <a:cxn ang="0">
                  <a:pos x="339" y="875"/>
                </a:cxn>
                <a:cxn ang="0">
                  <a:pos x="452" y="883"/>
                </a:cxn>
                <a:cxn ang="0">
                  <a:pos x="557" y="825"/>
                </a:cxn>
                <a:cxn ang="0">
                  <a:pos x="654" y="809"/>
                </a:cxn>
                <a:cxn ang="0">
                  <a:pos x="759" y="866"/>
                </a:cxn>
                <a:cxn ang="0">
                  <a:pos x="856" y="883"/>
                </a:cxn>
                <a:cxn ang="0">
                  <a:pos x="1002" y="833"/>
                </a:cxn>
                <a:cxn ang="0">
                  <a:pos x="1099" y="709"/>
                </a:cxn>
                <a:cxn ang="0">
                  <a:pos x="1171" y="544"/>
                </a:cxn>
                <a:cxn ang="0">
                  <a:pos x="1228" y="313"/>
                </a:cxn>
                <a:cxn ang="0">
                  <a:pos x="1252" y="140"/>
                </a:cxn>
                <a:cxn ang="0">
                  <a:pos x="1228" y="33"/>
                </a:cxn>
                <a:cxn ang="0">
                  <a:pos x="1171" y="0"/>
                </a:cxn>
                <a:cxn ang="0">
                  <a:pos x="1115" y="25"/>
                </a:cxn>
                <a:cxn ang="0">
                  <a:pos x="1082" y="66"/>
                </a:cxn>
                <a:cxn ang="0">
                  <a:pos x="1074" y="107"/>
                </a:cxn>
                <a:cxn ang="0">
                  <a:pos x="1107" y="148"/>
                </a:cxn>
                <a:cxn ang="0">
                  <a:pos x="1163" y="231"/>
                </a:cxn>
                <a:cxn ang="0">
                  <a:pos x="1163" y="363"/>
                </a:cxn>
                <a:cxn ang="0">
                  <a:pos x="1123" y="520"/>
                </a:cxn>
                <a:cxn ang="0">
                  <a:pos x="1066" y="668"/>
                </a:cxn>
                <a:cxn ang="0">
                  <a:pos x="945" y="817"/>
                </a:cxn>
                <a:cxn ang="0">
                  <a:pos x="800" y="825"/>
                </a:cxn>
                <a:cxn ang="0">
                  <a:pos x="727" y="742"/>
                </a:cxn>
                <a:cxn ang="0">
                  <a:pos x="727" y="586"/>
                </a:cxn>
                <a:cxn ang="0">
                  <a:pos x="816" y="198"/>
                </a:cxn>
              </a:cxnLst>
              <a:rect l="0" t="0" r="r" b="b"/>
              <a:pathLst>
                <a:path w="1252" h="883">
                  <a:moveTo>
                    <a:pt x="816" y="198"/>
                  </a:moveTo>
                  <a:lnTo>
                    <a:pt x="840" y="124"/>
                  </a:lnTo>
                  <a:lnTo>
                    <a:pt x="840" y="107"/>
                  </a:lnTo>
                  <a:lnTo>
                    <a:pt x="848" y="82"/>
                  </a:lnTo>
                  <a:lnTo>
                    <a:pt x="848" y="74"/>
                  </a:lnTo>
                  <a:lnTo>
                    <a:pt x="840" y="49"/>
                  </a:lnTo>
                  <a:lnTo>
                    <a:pt x="832" y="33"/>
                  </a:lnTo>
                  <a:lnTo>
                    <a:pt x="816" y="25"/>
                  </a:lnTo>
                  <a:lnTo>
                    <a:pt x="775" y="25"/>
                  </a:lnTo>
                  <a:lnTo>
                    <a:pt x="743" y="41"/>
                  </a:lnTo>
                  <a:lnTo>
                    <a:pt x="727" y="74"/>
                  </a:lnTo>
                  <a:lnTo>
                    <a:pt x="719" y="99"/>
                  </a:lnTo>
                  <a:lnTo>
                    <a:pt x="703" y="157"/>
                  </a:lnTo>
                  <a:lnTo>
                    <a:pt x="687" y="239"/>
                  </a:lnTo>
                  <a:lnTo>
                    <a:pt x="638" y="404"/>
                  </a:lnTo>
                  <a:lnTo>
                    <a:pt x="622" y="470"/>
                  </a:lnTo>
                  <a:lnTo>
                    <a:pt x="606" y="553"/>
                  </a:lnTo>
                  <a:lnTo>
                    <a:pt x="598" y="586"/>
                  </a:lnTo>
                  <a:lnTo>
                    <a:pt x="598" y="676"/>
                  </a:lnTo>
                  <a:lnTo>
                    <a:pt x="549" y="759"/>
                  </a:lnTo>
                  <a:lnTo>
                    <a:pt x="493" y="817"/>
                  </a:lnTo>
                  <a:lnTo>
                    <a:pt x="428" y="833"/>
                  </a:lnTo>
                  <a:lnTo>
                    <a:pt x="363" y="825"/>
                  </a:lnTo>
                  <a:lnTo>
                    <a:pt x="323" y="800"/>
                  </a:lnTo>
                  <a:lnTo>
                    <a:pt x="291" y="759"/>
                  </a:lnTo>
                  <a:lnTo>
                    <a:pt x="283" y="718"/>
                  </a:lnTo>
                  <a:lnTo>
                    <a:pt x="275" y="685"/>
                  </a:lnTo>
                  <a:lnTo>
                    <a:pt x="275" y="619"/>
                  </a:lnTo>
                  <a:lnTo>
                    <a:pt x="283" y="569"/>
                  </a:lnTo>
                  <a:lnTo>
                    <a:pt x="299" y="503"/>
                  </a:lnTo>
                  <a:lnTo>
                    <a:pt x="331" y="412"/>
                  </a:lnTo>
                  <a:lnTo>
                    <a:pt x="372" y="280"/>
                  </a:lnTo>
                  <a:lnTo>
                    <a:pt x="388" y="247"/>
                  </a:lnTo>
                  <a:lnTo>
                    <a:pt x="396" y="214"/>
                  </a:lnTo>
                  <a:lnTo>
                    <a:pt x="404" y="190"/>
                  </a:lnTo>
                  <a:lnTo>
                    <a:pt x="404" y="157"/>
                  </a:lnTo>
                  <a:lnTo>
                    <a:pt x="396" y="99"/>
                  </a:lnTo>
                  <a:lnTo>
                    <a:pt x="363" y="49"/>
                  </a:lnTo>
                  <a:lnTo>
                    <a:pt x="315" y="16"/>
                  </a:lnTo>
                  <a:lnTo>
                    <a:pt x="250" y="0"/>
                  </a:lnTo>
                  <a:lnTo>
                    <a:pt x="170" y="25"/>
                  </a:lnTo>
                  <a:lnTo>
                    <a:pt x="105" y="74"/>
                  </a:lnTo>
                  <a:lnTo>
                    <a:pt x="56" y="140"/>
                  </a:lnTo>
                  <a:lnTo>
                    <a:pt x="24" y="214"/>
                  </a:lnTo>
                  <a:lnTo>
                    <a:pt x="8" y="272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8" y="313"/>
                  </a:lnTo>
                  <a:lnTo>
                    <a:pt x="16" y="322"/>
                  </a:lnTo>
                  <a:lnTo>
                    <a:pt x="32" y="322"/>
                  </a:lnTo>
                  <a:lnTo>
                    <a:pt x="48" y="305"/>
                  </a:lnTo>
                  <a:lnTo>
                    <a:pt x="48" y="280"/>
                  </a:lnTo>
                  <a:lnTo>
                    <a:pt x="89" y="173"/>
                  </a:lnTo>
                  <a:lnTo>
                    <a:pt x="137" y="99"/>
                  </a:lnTo>
                  <a:lnTo>
                    <a:pt x="194" y="58"/>
                  </a:lnTo>
                  <a:lnTo>
                    <a:pt x="242" y="41"/>
                  </a:lnTo>
                  <a:lnTo>
                    <a:pt x="250" y="41"/>
                  </a:lnTo>
                  <a:lnTo>
                    <a:pt x="267" y="49"/>
                  </a:lnTo>
                  <a:lnTo>
                    <a:pt x="275" y="49"/>
                  </a:lnTo>
                  <a:lnTo>
                    <a:pt x="291" y="82"/>
                  </a:lnTo>
                  <a:lnTo>
                    <a:pt x="291" y="107"/>
                  </a:lnTo>
                  <a:lnTo>
                    <a:pt x="275" y="181"/>
                  </a:lnTo>
                  <a:lnTo>
                    <a:pt x="258" y="247"/>
                  </a:lnTo>
                  <a:lnTo>
                    <a:pt x="218" y="371"/>
                  </a:lnTo>
                  <a:lnTo>
                    <a:pt x="186" y="462"/>
                  </a:lnTo>
                  <a:lnTo>
                    <a:pt x="162" y="528"/>
                  </a:lnTo>
                  <a:lnTo>
                    <a:pt x="153" y="586"/>
                  </a:lnTo>
                  <a:lnTo>
                    <a:pt x="153" y="635"/>
                  </a:lnTo>
                  <a:lnTo>
                    <a:pt x="170" y="726"/>
                  </a:lnTo>
                  <a:lnTo>
                    <a:pt x="202" y="800"/>
                  </a:lnTo>
                  <a:lnTo>
                    <a:pt x="267" y="842"/>
                  </a:lnTo>
                  <a:lnTo>
                    <a:pt x="339" y="875"/>
                  </a:lnTo>
                  <a:lnTo>
                    <a:pt x="420" y="883"/>
                  </a:lnTo>
                  <a:lnTo>
                    <a:pt x="452" y="883"/>
                  </a:lnTo>
                  <a:lnTo>
                    <a:pt x="501" y="866"/>
                  </a:lnTo>
                  <a:lnTo>
                    <a:pt x="557" y="825"/>
                  </a:lnTo>
                  <a:lnTo>
                    <a:pt x="614" y="742"/>
                  </a:lnTo>
                  <a:lnTo>
                    <a:pt x="654" y="809"/>
                  </a:lnTo>
                  <a:lnTo>
                    <a:pt x="703" y="842"/>
                  </a:lnTo>
                  <a:lnTo>
                    <a:pt x="759" y="866"/>
                  </a:lnTo>
                  <a:lnTo>
                    <a:pt x="816" y="875"/>
                  </a:lnTo>
                  <a:lnTo>
                    <a:pt x="856" y="883"/>
                  </a:lnTo>
                  <a:lnTo>
                    <a:pt x="937" y="866"/>
                  </a:lnTo>
                  <a:lnTo>
                    <a:pt x="1002" y="833"/>
                  </a:lnTo>
                  <a:lnTo>
                    <a:pt x="1050" y="775"/>
                  </a:lnTo>
                  <a:lnTo>
                    <a:pt x="1099" y="709"/>
                  </a:lnTo>
                  <a:lnTo>
                    <a:pt x="1131" y="643"/>
                  </a:lnTo>
                  <a:lnTo>
                    <a:pt x="1171" y="544"/>
                  </a:lnTo>
                  <a:lnTo>
                    <a:pt x="1204" y="429"/>
                  </a:lnTo>
                  <a:lnTo>
                    <a:pt x="1228" y="313"/>
                  </a:lnTo>
                  <a:lnTo>
                    <a:pt x="1244" y="214"/>
                  </a:lnTo>
                  <a:lnTo>
                    <a:pt x="1252" y="140"/>
                  </a:lnTo>
                  <a:lnTo>
                    <a:pt x="1244" y="74"/>
                  </a:lnTo>
                  <a:lnTo>
                    <a:pt x="1228" y="33"/>
                  </a:lnTo>
                  <a:lnTo>
                    <a:pt x="1195" y="8"/>
                  </a:lnTo>
                  <a:lnTo>
                    <a:pt x="1171" y="0"/>
                  </a:lnTo>
                  <a:lnTo>
                    <a:pt x="1139" y="8"/>
                  </a:lnTo>
                  <a:lnTo>
                    <a:pt x="1115" y="25"/>
                  </a:lnTo>
                  <a:lnTo>
                    <a:pt x="1099" y="41"/>
                  </a:lnTo>
                  <a:lnTo>
                    <a:pt x="1082" y="66"/>
                  </a:lnTo>
                  <a:lnTo>
                    <a:pt x="1074" y="91"/>
                  </a:lnTo>
                  <a:lnTo>
                    <a:pt x="1074" y="107"/>
                  </a:lnTo>
                  <a:lnTo>
                    <a:pt x="1082" y="124"/>
                  </a:lnTo>
                  <a:lnTo>
                    <a:pt x="1107" y="148"/>
                  </a:lnTo>
                  <a:lnTo>
                    <a:pt x="1131" y="181"/>
                  </a:lnTo>
                  <a:lnTo>
                    <a:pt x="1163" y="231"/>
                  </a:lnTo>
                  <a:lnTo>
                    <a:pt x="1171" y="313"/>
                  </a:lnTo>
                  <a:lnTo>
                    <a:pt x="1163" y="363"/>
                  </a:lnTo>
                  <a:lnTo>
                    <a:pt x="1147" y="437"/>
                  </a:lnTo>
                  <a:lnTo>
                    <a:pt x="1123" y="520"/>
                  </a:lnTo>
                  <a:lnTo>
                    <a:pt x="1099" y="594"/>
                  </a:lnTo>
                  <a:lnTo>
                    <a:pt x="1066" y="668"/>
                  </a:lnTo>
                  <a:lnTo>
                    <a:pt x="1010" y="759"/>
                  </a:lnTo>
                  <a:lnTo>
                    <a:pt x="945" y="817"/>
                  </a:lnTo>
                  <a:lnTo>
                    <a:pt x="856" y="833"/>
                  </a:lnTo>
                  <a:lnTo>
                    <a:pt x="800" y="825"/>
                  </a:lnTo>
                  <a:lnTo>
                    <a:pt x="759" y="792"/>
                  </a:lnTo>
                  <a:lnTo>
                    <a:pt x="727" y="742"/>
                  </a:lnTo>
                  <a:lnTo>
                    <a:pt x="719" y="668"/>
                  </a:lnTo>
                  <a:lnTo>
                    <a:pt x="727" y="586"/>
                  </a:lnTo>
                  <a:lnTo>
                    <a:pt x="743" y="528"/>
                  </a:lnTo>
                  <a:lnTo>
                    <a:pt x="816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53" name="Freeform 53"/>
            <p:cNvSpPr>
              <a:spLocks/>
            </p:cNvSpPr>
            <p:nvPr/>
          </p:nvSpPr>
          <p:spPr bwMode="auto">
            <a:xfrm>
              <a:off x="17812" y="1598"/>
              <a:ext cx="444" cy="1939"/>
            </a:xfrm>
            <a:custGeom>
              <a:avLst/>
              <a:gdLst/>
              <a:ahLst/>
              <a:cxnLst>
                <a:cxn ang="0">
                  <a:pos x="444" y="1914"/>
                </a:cxn>
                <a:cxn ang="0">
                  <a:pos x="444" y="1906"/>
                </a:cxn>
                <a:cxn ang="0">
                  <a:pos x="436" y="1906"/>
                </a:cxn>
                <a:cxn ang="0">
                  <a:pos x="428" y="1889"/>
                </a:cxn>
                <a:cxn ang="0">
                  <a:pos x="412" y="1873"/>
                </a:cxn>
                <a:cxn ang="0">
                  <a:pos x="307" y="1741"/>
                </a:cxn>
                <a:cxn ang="0">
                  <a:pos x="226" y="1592"/>
                </a:cxn>
                <a:cxn ang="0">
                  <a:pos x="169" y="1444"/>
                </a:cxn>
                <a:cxn ang="0">
                  <a:pos x="137" y="1279"/>
                </a:cxn>
                <a:cxn ang="0">
                  <a:pos x="121" y="1122"/>
                </a:cxn>
                <a:cxn ang="0">
                  <a:pos x="113" y="965"/>
                </a:cxn>
                <a:cxn ang="0">
                  <a:pos x="121" y="767"/>
                </a:cxn>
                <a:cxn ang="0">
                  <a:pos x="153" y="569"/>
                </a:cxn>
                <a:cxn ang="0">
                  <a:pos x="210" y="379"/>
                </a:cxn>
                <a:cxn ang="0">
                  <a:pos x="299" y="206"/>
                </a:cxn>
                <a:cxn ang="0">
                  <a:pos x="420" y="49"/>
                </a:cxn>
                <a:cxn ang="0">
                  <a:pos x="436" y="33"/>
                </a:cxn>
                <a:cxn ang="0">
                  <a:pos x="436" y="24"/>
                </a:cxn>
                <a:cxn ang="0">
                  <a:pos x="444" y="24"/>
                </a:cxn>
                <a:cxn ang="0">
                  <a:pos x="444" y="8"/>
                </a:cxn>
                <a:cxn ang="0">
                  <a:pos x="436" y="0"/>
                </a:cxn>
                <a:cxn ang="0">
                  <a:pos x="420" y="0"/>
                </a:cxn>
                <a:cxn ang="0">
                  <a:pos x="404" y="8"/>
                </a:cxn>
                <a:cxn ang="0">
                  <a:pos x="363" y="41"/>
                </a:cxn>
                <a:cxn ang="0">
                  <a:pos x="307" y="99"/>
                </a:cxn>
                <a:cxn ang="0">
                  <a:pos x="242" y="173"/>
                </a:cxn>
                <a:cxn ang="0">
                  <a:pos x="177" y="264"/>
                </a:cxn>
                <a:cxn ang="0">
                  <a:pos x="121" y="379"/>
                </a:cxn>
                <a:cxn ang="0">
                  <a:pos x="48" y="585"/>
                </a:cxn>
                <a:cxn ang="0">
                  <a:pos x="8" y="792"/>
                </a:cxn>
                <a:cxn ang="0">
                  <a:pos x="0" y="965"/>
                </a:cxn>
                <a:cxn ang="0">
                  <a:pos x="8" y="1097"/>
                </a:cxn>
                <a:cxn ang="0">
                  <a:pos x="24" y="1246"/>
                </a:cxn>
                <a:cxn ang="0">
                  <a:pos x="64" y="1403"/>
                </a:cxn>
                <a:cxn ang="0">
                  <a:pos x="129" y="1576"/>
                </a:cxn>
                <a:cxn ang="0">
                  <a:pos x="202" y="1700"/>
                </a:cxn>
                <a:cxn ang="0">
                  <a:pos x="274" y="1807"/>
                </a:cxn>
                <a:cxn ang="0">
                  <a:pos x="347" y="1881"/>
                </a:cxn>
                <a:cxn ang="0">
                  <a:pos x="396" y="1922"/>
                </a:cxn>
                <a:cxn ang="0">
                  <a:pos x="420" y="1939"/>
                </a:cxn>
                <a:cxn ang="0">
                  <a:pos x="436" y="1939"/>
                </a:cxn>
                <a:cxn ang="0">
                  <a:pos x="436" y="1931"/>
                </a:cxn>
                <a:cxn ang="0">
                  <a:pos x="444" y="1914"/>
                </a:cxn>
              </a:cxnLst>
              <a:rect l="0" t="0" r="r" b="b"/>
              <a:pathLst>
                <a:path w="444" h="1939">
                  <a:moveTo>
                    <a:pt x="444" y="1914"/>
                  </a:moveTo>
                  <a:lnTo>
                    <a:pt x="444" y="1906"/>
                  </a:lnTo>
                  <a:lnTo>
                    <a:pt x="436" y="1906"/>
                  </a:lnTo>
                  <a:lnTo>
                    <a:pt x="428" y="1889"/>
                  </a:lnTo>
                  <a:lnTo>
                    <a:pt x="412" y="1873"/>
                  </a:lnTo>
                  <a:lnTo>
                    <a:pt x="307" y="1741"/>
                  </a:lnTo>
                  <a:lnTo>
                    <a:pt x="226" y="1592"/>
                  </a:lnTo>
                  <a:lnTo>
                    <a:pt x="169" y="1444"/>
                  </a:lnTo>
                  <a:lnTo>
                    <a:pt x="137" y="1279"/>
                  </a:lnTo>
                  <a:lnTo>
                    <a:pt x="121" y="1122"/>
                  </a:lnTo>
                  <a:lnTo>
                    <a:pt x="113" y="965"/>
                  </a:lnTo>
                  <a:lnTo>
                    <a:pt x="121" y="767"/>
                  </a:lnTo>
                  <a:lnTo>
                    <a:pt x="153" y="569"/>
                  </a:lnTo>
                  <a:lnTo>
                    <a:pt x="210" y="379"/>
                  </a:lnTo>
                  <a:lnTo>
                    <a:pt x="299" y="206"/>
                  </a:lnTo>
                  <a:lnTo>
                    <a:pt x="420" y="49"/>
                  </a:lnTo>
                  <a:lnTo>
                    <a:pt x="436" y="33"/>
                  </a:lnTo>
                  <a:lnTo>
                    <a:pt x="436" y="24"/>
                  </a:lnTo>
                  <a:lnTo>
                    <a:pt x="444" y="24"/>
                  </a:lnTo>
                  <a:lnTo>
                    <a:pt x="444" y="8"/>
                  </a:lnTo>
                  <a:lnTo>
                    <a:pt x="436" y="0"/>
                  </a:lnTo>
                  <a:lnTo>
                    <a:pt x="420" y="0"/>
                  </a:lnTo>
                  <a:lnTo>
                    <a:pt x="404" y="8"/>
                  </a:lnTo>
                  <a:lnTo>
                    <a:pt x="363" y="41"/>
                  </a:lnTo>
                  <a:lnTo>
                    <a:pt x="307" y="99"/>
                  </a:lnTo>
                  <a:lnTo>
                    <a:pt x="242" y="173"/>
                  </a:lnTo>
                  <a:lnTo>
                    <a:pt x="177" y="264"/>
                  </a:lnTo>
                  <a:lnTo>
                    <a:pt x="121" y="379"/>
                  </a:lnTo>
                  <a:lnTo>
                    <a:pt x="48" y="585"/>
                  </a:lnTo>
                  <a:lnTo>
                    <a:pt x="8" y="792"/>
                  </a:lnTo>
                  <a:lnTo>
                    <a:pt x="0" y="965"/>
                  </a:lnTo>
                  <a:lnTo>
                    <a:pt x="8" y="1097"/>
                  </a:lnTo>
                  <a:lnTo>
                    <a:pt x="24" y="1246"/>
                  </a:lnTo>
                  <a:lnTo>
                    <a:pt x="64" y="1403"/>
                  </a:lnTo>
                  <a:lnTo>
                    <a:pt x="129" y="1576"/>
                  </a:lnTo>
                  <a:lnTo>
                    <a:pt x="202" y="1700"/>
                  </a:lnTo>
                  <a:lnTo>
                    <a:pt x="274" y="1807"/>
                  </a:lnTo>
                  <a:lnTo>
                    <a:pt x="347" y="1881"/>
                  </a:lnTo>
                  <a:lnTo>
                    <a:pt x="396" y="1922"/>
                  </a:lnTo>
                  <a:lnTo>
                    <a:pt x="420" y="1939"/>
                  </a:lnTo>
                  <a:lnTo>
                    <a:pt x="436" y="1939"/>
                  </a:lnTo>
                  <a:lnTo>
                    <a:pt x="436" y="1931"/>
                  </a:lnTo>
                  <a:lnTo>
                    <a:pt x="444" y="191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54" name="Freeform 54"/>
            <p:cNvSpPr>
              <a:spLocks/>
            </p:cNvSpPr>
            <p:nvPr/>
          </p:nvSpPr>
          <p:spPr bwMode="auto">
            <a:xfrm>
              <a:off x="18401" y="2192"/>
              <a:ext cx="1067" cy="858"/>
            </a:xfrm>
            <a:custGeom>
              <a:avLst/>
              <a:gdLst/>
              <a:ahLst/>
              <a:cxnLst>
                <a:cxn ang="0">
                  <a:pos x="614" y="379"/>
                </a:cxn>
                <a:cxn ang="0">
                  <a:pos x="841" y="132"/>
                </a:cxn>
                <a:cxn ang="0">
                  <a:pos x="857" y="115"/>
                </a:cxn>
                <a:cxn ang="0">
                  <a:pos x="889" y="99"/>
                </a:cxn>
                <a:cxn ang="0">
                  <a:pos x="938" y="91"/>
                </a:cxn>
                <a:cxn ang="0">
                  <a:pos x="1034" y="91"/>
                </a:cxn>
                <a:cxn ang="0">
                  <a:pos x="1034" y="0"/>
                </a:cxn>
                <a:cxn ang="0">
                  <a:pos x="663" y="0"/>
                </a:cxn>
                <a:cxn ang="0">
                  <a:pos x="663" y="91"/>
                </a:cxn>
                <a:cxn ang="0">
                  <a:pos x="703" y="91"/>
                </a:cxn>
                <a:cxn ang="0">
                  <a:pos x="736" y="107"/>
                </a:cxn>
                <a:cxn ang="0">
                  <a:pos x="727" y="115"/>
                </a:cxn>
                <a:cxn ang="0">
                  <a:pos x="727" y="124"/>
                </a:cxn>
                <a:cxn ang="0">
                  <a:pos x="719" y="132"/>
                </a:cxn>
                <a:cxn ang="0">
                  <a:pos x="558" y="313"/>
                </a:cxn>
                <a:cxn ang="0">
                  <a:pos x="372" y="91"/>
                </a:cxn>
                <a:cxn ang="0">
                  <a:pos x="453" y="91"/>
                </a:cxn>
                <a:cxn ang="0">
                  <a:pos x="453" y="0"/>
                </a:cxn>
                <a:cxn ang="0">
                  <a:pos x="9" y="0"/>
                </a:cxn>
                <a:cxn ang="0">
                  <a:pos x="9" y="91"/>
                </a:cxn>
                <a:cxn ang="0">
                  <a:pos x="146" y="91"/>
                </a:cxn>
                <a:cxn ang="0">
                  <a:pos x="445" y="445"/>
                </a:cxn>
                <a:cxn ang="0">
                  <a:pos x="194" y="734"/>
                </a:cxn>
                <a:cxn ang="0">
                  <a:pos x="154" y="759"/>
                </a:cxn>
                <a:cxn ang="0">
                  <a:pos x="81" y="767"/>
                </a:cxn>
                <a:cxn ang="0">
                  <a:pos x="0" y="767"/>
                </a:cxn>
                <a:cxn ang="0">
                  <a:pos x="0" y="858"/>
                </a:cxn>
                <a:cxn ang="0">
                  <a:pos x="73" y="858"/>
                </a:cxn>
                <a:cxn ang="0">
                  <a:pos x="138" y="850"/>
                </a:cxn>
                <a:cxn ang="0">
                  <a:pos x="243" y="850"/>
                </a:cxn>
                <a:cxn ang="0">
                  <a:pos x="316" y="858"/>
                </a:cxn>
                <a:cxn ang="0">
                  <a:pos x="372" y="858"/>
                </a:cxn>
                <a:cxn ang="0">
                  <a:pos x="372" y="767"/>
                </a:cxn>
                <a:cxn ang="0">
                  <a:pos x="348" y="767"/>
                </a:cxn>
                <a:cxn ang="0">
                  <a:pos x="324" y="759"/>
                </a:cxn>
                <a:cxn ang="0">
                  <a:pos x="307" y="751"/>
                </a:cxn>
                <a:cxn ang="0">
                  <a:pos x="299" y="742"/>
                </a:cxn>
                <a:cxn ang="0">
                  <a:pos x="316" y="726"/>
                </a:cxn>
                <a:cxn ang="0">
                  <a:pos x="501" y="511"/>
                </a:cxn>
                <a:cxn ang="0">
                  <a:pos x="711" y="767"/>
                </a:cxn>
                <a:cxn ang="0">
                  <a:pos x="631" y="767"/>
                </a:cxn>
                <a:cxn ang="0">
                  <a:pos x="631" y="858"/>
                </a:cxn>
                <a:cxn ang="0">
                  <a:pos x="703" y="858"/>
                </a:cxn>
                <a:cxn ang="0">
                  <a:pos x="784" y="850"/>
                </a:cxn>
                <a:cxn ang="0">
                  <a:pos x="865" y="850"/>
                </a:cxn>
                <a:cxn ang="0">
                  <a:pos x="962" y="858"/>
                </a:cxn>
                <a:cxn ang="0">
                  <a:pos x="1067" y="858"/>
                </a:cxn>
                <a:cxn ang="0">
                  <a:pos x="1067" y="767"/>
                </a:cxn>
                <a:cxn ang="0">
                  <a:pos x="938" y="767"/>
                </a:cxn>
                <a:cxn ang="0">
                  <a:pos x="614" y="379"/>
                </a:cxn>
              </a:cxnLst>
              <a:rect l="0" t="0" r="r" b="b"/>
              <a:pathLst>
                <a:path w="1067" h="858">
                  <a:moveTo>
                    <a:pt x="614" y="379"/>
                  </a:moveTo>
                  <a:lnTo>
                    <a:pt x="841" y="132"/>
                  </a:lnTo>
                  <a:lnTo>
                    <a:pt x="857" y="115"/>
                  </a:lnTo>
                  <a:lnTo>
                    <a:pt x="889" y="99"/>
                  </a:lnTo>
                  <a:lnTo>
                    <a:pt x="938" y="91"/>
                  </a:lnTo>
                  <a:lnTo>
                    <a:pt x="1034" y="91"/>
                  </a:lnTo>
                  <a:lnTo>
                    <a:pt x="1034" y="0"/>
                  </a:lnTo>
                  <a:lnTo>
                    <a:pt x="663" y="0"/>
                  </a:lnTo>
                  <a:lnTo>
                    <a:pt x="663" y="91"/>
                  </a:lnTo>
                  <a:lnTo>
                    <a:pt x="703" y="91"/>
                  </a:lnTo>
                  <a:lnTo>
                    <a:pt x="736" y="107"/>
                  </a:lnTo>
                  <a:lnTo>
                    <a:pt x="727" y="115"/>
                  </a:lnTo>
                  <a:lnTo>
                    <a:pt x="727" y="124"/>
                  </a:lnTo>
                  <a:lnTo>
                    <a:pt x="719" y="132"/>
                  </a:lnTo>
                  <a:lnTo>
                    <a:pt x="558" y="313"/>
                  </a:lnTo>
                  <a:lnTo>
                    <a:pt x="372" y="91"/>
                  </a:lnTo>
                  <a:lnTo>
                    <a:pt x="453" y="91"/>
                  </a:lnTo>
                  <a:lnTo>
                    <a:pt x="453" y="0"/>
                  </a:lnTo>
                  <a:lnTo>
                    <a:pt x="9" y="0"/>
                  </a:lnTo>
                  <a:lnTo>
                    <a:pt x="9" y="91"/>
                  </a:lnTo>
                  <a:lnTo>
                    <a:pt x="146" y="91"/>
                  </a:lnTo>
                  <a:lnTo>
                    <a:pt x="445" y="445"/>
                  </a:lnTo>
                  <a:lnTo>
                    <a:pt x="194" y="734"/>
                  </a:lnTo>
                  <a:lnTo>
                    <a:pt x="154" y="759"/>
                  </a:lnTo>
                  <a:lnTo>
                    <a:pt x="81" y="767"/>
                  </a:lnTo>
                  <a:lnTo>
                    <a:pt x="0" y="767"/>
                  </a:lnTo>
                  <a:lnTo>
                    <a:pt x="0" y="858"/>
                  </a:lnTo>
                  <a:lnTo>
                    <a:pt x="73" y="858"/>
                  </a:lnTo>
                  <a:lnTo>
                    <a:pt x="138" y="850"/>
                  </a:lnTo>
                  <a:lnTo>
                    <a:pt x="243" y="850"/>
                  </a:lnTo>
                  <a:lnTo>
                    <a:pt x="316" y="858"/>
                  </a:lnTo>
                  <a:lnTo>
                    <a:pt x="372" y="858"/>
                  </a:lnTo>
                  <a:lnTo>
                    <a:pt x="372" y="767"/>
                  </a:lnTo>
                  <a:lnTo>
                    <a:pt x="348" y="767"/>
                  </a:lnTo>
                  <a:lnTo>
                    <a:pt x="324" y="759"/>
                  </a:lnTo>
                  <a:lnTo>
                    <a:pt x="307" y="751"/>
                  </a:lnTo>
                  <a:lnTo>
                    <a:pt x="299" y="742"/>
                  </a:lnTo>
                  <a:lnTo>
                    <a:pt x="316" y="726"/>
                  </a:lnTo>
                  <a:lnTo>
                    <a:pt x="501" y="511"/>
                  </a:lnTo>
                  <a:lnTo>
                    <a:pt x="711" y="767"/>
                  </a:lnTo>
                  <a:lnTo>
                    <a:pt x="631" y="767"/>
                  </a:lnTo>
                  <a:lnTo>
                    <a:pt x="631" y="858"/>
                  </a:lnTo>
                  <a:lnTo>
                    <a:pt x="703" y="858"/>
                  </a:lnTo>
                  <a:lnTo>
                    <a:pt x="784" y="850"/>
                  </a:lnTo>
                  <a:lnTo>
                    <a:pt x="865" y="850"/>
                  </a:lnTo>
                  <a:lnTo>
                    <a:pt x="962" y="858"/>
                  </a:lnTo>
                  <a:lnTo>
                    <a:pt x="1067" y="858"/>
                  </a:lnTo>
                  <a:lnTo>
                    <a:pt x="1067" y="767"/>
                  </a:lnTo>
                  <a:lnTo>
                    <a:pt x="938" y="767"/>
                  </a:lnTo>
                  <a:lnTo>
                    <a:pt x="614" y="3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55" name="Freeform 55"/>
            <p:cNvSpPr>
              <a:spLocks/>
            </p:cNvSpPr>
            <p:nvPr/>
          </p:nvSpPr>
          <p:spPr bwMode="auto">
            <a:xfrm>
              <a:off x="19678" y="2844"/>
              <a:ext cx="226" cy="577"/>
            </a:xfrm>
            <a:custGeom>
              <a:avLst/>
              <a:gdLst/>
              <a:ahLst/>
              <a:cxnLst>
                <a:cxn ang="0">
                  <a:pos x="226" y="206"/>
                </a:cxn>
                <a:cxn ang="0">
                  <a:pos x="218" y="115"/>
                </a:cxn>
                <a:cxn ang="0">
                  <a:pos x="194" y="57"/>
                </a:cxn>
                <a:cxn ang="0">
                  <a:pos x="153" y="16"/>
                </a:cxn>
                <a:cxn ang="0">
                  <a:pos x="105" y="0"/>
                </a:cxn>
                <a:cxn ang="0">
                  <a:pos x="72" y="8"/>
                </a:cxn>
                <a:cxn ang="0">
                  <a:pos x="48" y="16"/>
                </a:cxn>
                <a:cxn ang="0">
                  <a:pos x="16" y="49"/>
                </a:cxn>
                <a:cxn ang="0">
                  <a:pos x="8" y="74"/>
                </a:cxn>
                <a:cxn ang="0">
                  <a:pos x="0" y="107"/>
                </a:cxn>
                <a:cxn ang="0">
                  <a:pos x="0" y="132"/>
                </a:cxn>
                <a:cxn ang="0">
                  <a:pos x="16" y="157"/>
                </a:cxn>
                <a:cxn ang="0">
                  <a:pos x="24" y="173"/>
                </a:cxn>
                <a:cxn ang="0">
                  <a:pos x="72" y="206"/>
                </a:cxn>
                <a:cxn ang="0">
                  <a:pos x="129" y="206"/>
                </a:cxn>
                <a:cxn ang="0">
                  <a:pos x="145" y="198"/>
                </a:cxn>
                <a:cxn ang="0">
                  <a:pos x="169" y="181"/>
                </a:cxn>
                <a:cxn ang="0">
                  <a:pos x="178" y="173"/>
                </a:cxn>
                <a:cxn ang="0">
                  <a:pos x="178" y="190"/>
                </a:cxn>
                <a:cxn ang="0">
                  <a:pos x="186" y="206"/>
                </a:cxn>
                <a:cxn ang="0">
                  <a:pos x="161" y="338"/>
                </a:cxn>
                <a:cxn ang="0">
                  <a:pos x="113" y="445"/>
                </a:cxn>
                <a:cxn ang="0">
                  <a:pos x="56" y="528"/>
                </a:cxn>
                <a:cxn ang="0">
                  <a:pos x="32" y="553"/>
                </a:cxn>
                <a:cxn ang="0">
                  <a:pos x="32" y="569"/>
                </a:cxn>
                <a:cxn ang="0">
                  <a:pos x="40" y="577"/>
                </a:cxn>
                <a:cxn ang="0">
                  <a:pos x="48" y="577"/>
                </a:cxn>
                <a:cxn ang="0">
                  <a:pos x="72" y="569"/>
                </a:cxn>
                <a:cxn ang="0">
                  <a:pos x="105" y="536"/>
                </a:cxn>
                <a:cxn ang="0">
                  <a:pos x="145" y="478"/>
                </a:cxn>
                <a:cxn ang="0">
                  <a:pos x="186" y="404"/>
                </a:cxn>
                <a:cxn ang="0">
                  <a:pos x="210" y="313"/>
                </a:cxn>
                <a:cxn ang="0">
                  <a:pos x="226" y="206"/>
                </a:cxn>
              </a:cxnLst>
              <a:rect l="0" t="0" r="r" b="b"/>
              <a:pathLst>
                <a:path w="226" h="577">
                  <a:moveTo>
                    <a:pt x="226" y="206"/>
                  </a:moveTo>
                  <a:lnTo>
                    <a:pt x="218" y="115"/>
                  </a:lnTo>
                  <a:lnTo>
                    <a:pt x="194" y="57"/>
                  </a:lnTo>
                  <a:lnTo>
                    <a:pt x="153" y="16"/>
                  </a:lnTo>
                  <a:lnTo>
                    <a:pt x="105" y="0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16" y="49"/>
                  </a:lnTo>
                  <a:lnTo>
                    <a:pt x="8" y="74"/>
                  </a:lnTo>
                  <a:lnTo>
                    <a:pt x="0" y="107"/>
                  </a:lnTo>
                  <a:lnTo>
                    <a:pt x="0" y="132"/>
                  </a:lnTo>
                  <a:lnTo>
                    <a:pt x="16" y="157"/>
                  </a:lnTo>
                  <a:lnTo>
                    <a:pt x="24" y="173"/>
                  </a:lnTo>
                  <a:lnTo>
                    <a:pt x="72" y="206"/>
                  </a:lnTo>
                  <a:lnTo>
                    <a:pt x="129" y="206"/>
                  </a:lnTo>
                  <a:lnTo>
                    <a:pt x="145" y="198"/>
                  </a:lnTo>
                  <a:lnTo>
                    <a:pt x="169" y="181"/>
                  </a:lnTo>
                  <a:lnTo>
                    <a:pt x="178" y="173"/>
                  </a:lnTo>
                  <a:lnTo>
                    <a:pt x="178" y="190"/>
                  </a:lnTo>
                  <a:lnTo>
                    <a:pt x="186" y="206"/>
                  </a:lnTo>
                  <a:lnTo>
                    <a:pt x="161" y="338"/>
                  </a:lnTo>
                  <a:lnTo>
                    <a:pt x="113" y="445"/>
                  </a:lnTo>
                  <a:lnTo>
                    <a:pt x="56" y="528"/>
                  </a:lnTo>
                  <a:lnTo>
                    <a:pt x="32" y="553"/>
                  </a:lnTo>
                  <a:lnTo>
                    <a:pt x="32" y="569"/>
                  </a:lnTo>
                  <a:lnTo>
                    <a:pt x="40" y="577"/>
                  </a:lnTo>
                  <a:lnTo>
                    <a:pt x="48" y="577"/>
                  </a:lnTo>
                  <a:lnTo>
                    <a:pt x="72" y="569"/>
                  </a:lnTo>
                  <a:lnTo>
                    <a:pt x="105" y="536"/>
                  </a:lnTo>
                  <a:lnTo>
                    <a:pt x="145" y="478"/>
                  </a:lnTo>
                  <a:lnTo>
                    <a:pt x="186" y="404"/>
                  </a:lnTo>
                  <a:lnTo>
                    <a:pt x="210" y="313"/>
                  </a:lnTo>
                  <a:lnTo>
                    <a:pt x="226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56" name="Freeform 56"/>
            <p:cNvSpPr>
              <a:spLocks/>
            </p:cNvSpPr>
            <p:nvPr/>
          </p:nvSpPr>
          <p:spPr bwMode="auto">
            <a:xfrm>
              <a:off x="20405" y="2192"/>
              <a:ext cx="1066" cy="858"/>
            </a:xfrm>
            <a:custGeom>
              <a:avLst/>
              <a:gdLst/>
              <a:ahLst/>
              <a:cxnLst>
                <a:cxn ang="0">
                  <a:pos x="614" y="379"/>
                </a:cxn>
                <a:cxn ang="0">
                  <a:pos x="840" y="132"/>
                </a:cxn>
                <a:cxn ang="0">
                  <a:pos x="856" y="115"/>
                </a:cxn>
                <a:cxn ang="0">
                  <a:pos x="888" y="99"/>
                </a:cxn>
                <a:cxn ang="0">
                  <a:pos x="937" y="91"/>
                </a:cxn>
                <a:cxn ang="0">
                  <a:pos x="1034" y="91"/>
                </a:cxn>
                <a:cxn ang="0">
                  <a:pos x="1034" y="0"/>
                </a:cxn>
                <a:cxn ang="0">
                  <a:pos x="662" y="0"/>
                </a:cxn>
                <a:cxn ang="0">
                  <a:pos x="662" y="91"/>
                </a:cxn>
                <a:cxn ang="0">
                  <a:pos x="703" y="91"/>
                </a:cxn>
                <a:cxn ang="0">
                  <a:pos x="735" y="107"/>
                </a:cxn>
                <a:cxn ang="0">
                  <a:pos x="727" y="115"/>
                </a:cxn>
                <a:cxn ang="0">
                  <a:pos x="727" y="124"/>
                </a:cxn>
                <a:cxn ang="0">
                  <a:pos x="719" y="132"/>
                </a:cxn>
                <a:cxn ang="0">
                  <a:pos x="557" y="313"/>
                </a:cxn>
                <a:cxn ang="0">
                  <a:pos x="371" y="91"/>
                </a:cxn>
                <a:cxn ang="0">
                  <a:pos x="452" y="91"/>
                </a:cxn>
                <a:cxn ang="0">
                  <a:pos x="452" y="0"/>
                </a:cxn>
                <a:cxn ang="0">
                  <a:pos x="8" y="0"/>
                </a:cxn>
                <a:cxn ang="0">
                  <a:pos x="8" y="91"/>
                </a:cxn>
                <a:cxn ang="0">
                  <a:pos x="145" y="91"/>
                </a:cxn>
                <a:cxn ang="0">
                  <a:pos x="444" y="445"/>
                </a:cxn>
                <a:cxn ang="0">
                  <a:pos x="194" y="734"/>
                </a:cxn>
                <a:cxn ang="0">
                  <a:pos x="153" y="759"/>
                </a:cxn>
                <a:cxn ang="0">
                  <a:pos x="81" y="767"/>
                </a:cxn>
                <a:cxn ang="0">
                  <a:pos x="0" y="767"/>
                </a:cxn>
                <a:cxn ang="0">
                  <a:pos x="0" y="858"/>
                </a:cxn>
                <a:cxn ang="0">
                  <a:pos x="73" y="858"/>
                </a:cxn>
                <a:cxn ang="0">
                  <a:pos x="137" y="850"/>
                </a:cxn>
                <a:cxn ang="0">
                  <a:pos x="242" y="850"/>
                </a:cxn>
                <a:cxn ang="0">
                  <a:pos x="315" y="858"/>
                </a:cxn>
                <a:cxn ang="0">
                  <a:pos x="371" y="858"/>
                </a:cxn>
                <a:cxn ang="0">
                  <a:pos x="371" y="767"/>
                </a:cxn>
                <a:cxn ang="0">
                  <a:pos x="347" y="767"/>
                </a:cxn>
                <a:cxn ang="0">
                  <a:pos x="323" y="759"/>
                </a:cxn>
                <a:cxn ang="0">
                  <a:pos x="307" y="751"/>
                </a:cxn>
                <a:cxn ang="0">
                  <a:pos x="299" y="742"/>
                </a:cxn>
                <a:cxn ang="0">
                  <a:pos x="315" y="726"/>
                </a:cxn>
                <a:cxn ang="0">
                  <a:pos x="501" y="511"/>
                </a:cxn>
                <a:cxn ang="0">
                  <a:pos x="711" y="767"/>
                </a:cxn>
                <a:cxn ang="0">
                  <a:pos x="630" y="767"/>
                </a:cxn>
                <a:cxn ang="0">
                  <a:pos x="630" y="858"/>
                </a:cxn>
                <a:cxn ang="0">
                  <a:pos x="703" y="858"/>
                </a:cxn>
                <a:cxn ang="0">
                  <a:pos x="783" y="850"/>
                </a:cxn>
                <a:cxn ang="0">
                  <a:pos x="864" y="850"/>
                </a:cxn>
                <a:cxn ang="0">
                  <a:pos x="961" y="858"/>
                </a:cxn>
                <a:cxn ang="0">
                  <a:pos x="1066" y="858"/>
                </a:cxn>
                <a:cxn ang="0">
                  <a:pos x="1066" y="767"/>
                </a:cxn>
                <a:cxn ang="0">
                  <a:pos x="937" y="767"/>
                </a:cxn>
                <a:cxn ang="0">
                  <a:pos x="614" y="379"/>
                </a:cxn>
              </a:cxnLst>
              <a:rect l="0" t="0" r="r" b="b"/>
              <a:pathLst>
                <a:path w="1066" h="858">
                  <a:moveTo>
                    <a:pt x="614" y="379"/>
                  </a:moveTo>
                  <a:lnTo>
                    <a:pt x="840" y="132"/>
                  </a:lnTo>
                  <a:lnTo>
                    <a:pt x="856" y="115"/>
                  </a:lnTo>
                  <a:lnTo>
                    <a:pt x="888" y="99"/>
                  </a:lnTo>
                  <a:lnTo>
                    <a:pt x="937" y="91"/>
                  </a:lnTo>
                  <a:lnTo>
                    <a:pt x="1034" y="91"/>
                  </a:lnTo>
                  <a:lnTo>
                    <a:pt x="1034" y="0"/>
                  </a:lnTo>
                  <a:lnTo>
                    <a:pt x="662" y="0"/>
                  </a:lnTo>
                  <a:lnTo>
                    <a:pt x="662" y="91"/>
                  </a:lnTo>
                  <a:lnTo>
                    <a:pt x="703" y="91"/>
                  </a:lnTo>
                  <a:lnTo>
                    <a:pt x="735" y="107"/>
                  </a:lnTo>
                  <a:lnTo>
                    <a:pt x="727" y="115"/>
                  </a:lnTo>
                  <a:lnTo>
                    <a:pt x="727" y="124"/>
                  </a:lnTo>
                  <a:lnTo>
                    <a:pt x="719" y="132"/>
                  </a:lnTo>
                  <a:lnTo>
                    <a:pt x="557" y="313"/>
                  </a:lnTo>
                  <a:lnTo>
                    <a:pt x="371" y="91"/>
                  </a:lnTo>
                  <a:lnTo>
                    <a:pt x="452" y="91"/>
                  </a:lnTo>
                  <a:lnTo>
                    <a:pt x="452" y="0"/>
                  </a:lnTo>
                  <a:lnTo>
                    <a:pt x="8" y="0"/>
                  </a:lnTo>
                  <a:lnTo>
                    <a:pt x="8" y="91"/>
                  </a:lnTo>
                  <a:lnTo>
                    <a:pt x="145" y="91"/>
                  </a:lnTo>
                  <a:lnTo>
                    <a:pt x="444" y="445"/>
                  </a:lnTo>
                  <a:lnTo>
                    <a:pt x="194" y="734"/>
                  </a:lnTo>
                  <a:lnTo>
                    <a:pt x="153" y="759"/>
                  </a:lnTo>
                  <a:lnTo>
                    <a:pt x="81" y="767"/>
                  </a:lnTo>
                  <a:lnTo>
                    <a:pt x="0" y="767"/>
                  </a:lnTo>
                  <a:lnTo>
                    <a:pt x="0" y="858"/>
                  </a:lnTo>
                  <a:lnTo>
                    <a:pt x="73" y="858"/>
                  </a:lnTo>
                  <a:lnTo>
                    <a:pt x="137" y="850"/>
                  </a:lnTo>
                  <a:lnTo>
                    <a:pt x="242" y="850"/>
                  </a:lnTo>
                  <a:lnTo>
                    <a:pt x="315" y="858"/>
                  </a:lnTo>
                  <a:lnTo>
                    <a:pt x="371" y="858"/>
                  </a:lnTo>
                  <a:lnTo>
                    <a:pt x="371" y="767"/>
                  </a:lnTo>
                  <a:lnTo>
                    <a:pt x="347" y="767"/>
                  </a:lnTo>
                  <a:lnTo>
                    <a:pt x="323" y="759"/>
                  </a:lnTo>
                  <a:lnTo>
                    <a:pt x="307" y="751"/>
                  </a:lnTo>
                  <a:lnTo>
                    <a:pt x="299" y="742"/>
                  </a:lnTo>
                  <a:lnTo>
                    <a:pt x="315" y="726"/>
                  </a:lnTo>
                  <a:lnTo>
                    <a:pt x="501" y="511"/>
                  </a:lnTo>
                  <a:lnTo>
                    <a:pt x="711" y="767"/>
                  </a:lnTo>
                  <a:lnTo>
                    <a:pt x="630" y="767"/>
                  </a:lnTo>
                  <a:lnTo>
                    <a:pt x="630" y="858"/>
                  </a:lnTo>
                  <a:lnTo>
                    <a:pt x="703" y="858"/>
                  </a:lnTo>
                  <a:lnTo>
                    <a:pt x="783" y="850"/>
                  </a:lnTo>
                  <a:lnTo>
                    <a:pt x="864" y="850"/>
                  </a:lnTo>
                  <a:lnTo>
                    <a:pt x="961" y="858"/>
                  </a:lnTo>
                  <a:lnTo>
                    <a:pt x="1066" y="858"/>
                  </a:lnTo>
                  <a:lnTo>
                    <a:pt x="1066" y="767"/>
                  </a:lnTo>
                  <a:lnTo>
                    <a:pt x="937" y="767"/>
                  </a:lnTo>
                  <a:lnTo>
                    <a:pt x="614" y="3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57" name="Freeform 57"/>
            <p:cNvSpPr>
              <a:spLocks noEditPoints="1"/>
            </p:cNvSpPr>
            <p:nvPr/>
          </p:nvSpPr>
          <p:spPr bwMode="auto">
            <a:xfrm>
              <a:off x="21536" y="2431"/>
              <a:ext cx="404" cy="916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47" y="8"/>
                </a:cxn>
                <a:cxn ang="0">
                  <a:pos x="315" y="0"/>
                </a:cxn>
                <a:cxn ang="0">
                  <a:pos x="258" y="25"/>
                </a:cxn>
                <a:cxn ang="0">
                  <a:pos x="234" y="74"/>
                </a:cxn>
                <a:cxn ang="0">
                  <a:pos x="258" y="116"/>
                </a:cxn>
                <a:cxn ang="0">
                  <a:pos x="291" y="124"/>
                </a:cxn>
                <a:cxn ang="0">
                  <a:pos x="339" y="99"/>
                </a:cxn>
                <a:cxn ang="0">
                  <a:pos x="363" y="50"/>
                </a:cxn>
                <a:cxn ang="0">
                  <a:pos x="81" y="776"/>
                </a:cxn>
                <a:cxn ang="0">
                  <a:pos x="89" y="834"/>
                </a:cxn>
                <a:cxn ang="0">
                  <a:pos x="121" y="883"/>
                </a:cxn>
                <a:cxn ang="0">
                  <a:pos x="210" y="916"/>
                </a:cxn>
                <a:cxn ang="0">
                  <a:pos x="331" y="850"/>
                </a:cxn>
                <a:cxn ang="0">
                  <a:pos x="396" y="735"/>
                </a:cxn>
                <a:cxn ang="0">
                  <a:pos x="396" y="693"/>
                </a:cxn>
                <a:cxn ang="0">
                  <a:pos x="387" y="685"/>
                </a:cxn>
                <a:cxn ang="0">
                  <a:pos x="363" y="693"/>
                </a:cxn>
                <a:cxn ang="0">
                  <a:pos x="355" y="710"/>
                </a:cxn>
                <a:cxn ang="0">
                  <a:pos x="266" y="858"/>
                </a:cxn>
                <a:cxn ang="0">
                  <a:pos x="194" y="875"/>
                </a:cxn>
                <a:cxn ang="0">
                  <a:pos x="177" y="850"/>
                </a:cxn>
                <a:cxn ang="0">
                  <a:pos x="186" y="784"/>
                </a:cxn>
                <a:cxn ang="0">
                  <a:pos x="218" y="685"/>
                </a:cxn>
                <a:cxn ang="0">
                  <a:pos x="258" y="594"/>
                </a:cxn>
                <a:cxn ang="0">
                  <a:pos x="299" y="487"/>
                </a:cxn>
                <a:cxn ang="0">
                  <a:pos x="315" y="380"/>
                </a:cxn>
                <a:cxn ang="0">
                  <a:pos x="258" y="314"/>
                </a:cxn>
                <a:cxn ang="0">
                  <a:pos x="194" y="305"/>
                </a:cxn>
                <a:cxn ang="0">
                  <a:pos x="64" y="371"/>
                </a:cxn>
                <a:cxn ang="0">
                  <a:pos x="8" y="479"/>
                </a:cxn>
                <a:cxn ang="0">
                  <a:pos x="0" y="520"/>
                </a:cxn>
                <a:cxn ang="0">
                  <a:pos x="32" y="528"/>
                </a:cxn>
                <a:cxn ang="0">
                  <a:pos x="40" y="503"/>
                </a:cxn>
                <a:cxn ang="0">
                  <a:pos x="137" y="355"/>
                </a:cxn>
                <a:cxn ang="0">
                  <a:pos x="202" y="338"/>
                </a:cxn>
                <a:cxn ang="0">
                  <a:pos x="218" y="363"/>
                </a:cxn>
                <a:cxn ang="0">
                  <a:pos x="202" y="454"/>
                </a:cxn>
                <a:cxn ang="0">
                  <a:pos x="97" y="743"/>
                </a:cxn>
              </a:cxnLst>
              <a:rect l="0" t="0" r="r" b="b"/>
              <a:pathLst>
                <a:path w="404" h="916">
                  <a:moveTo>
                    <a:pt x="363" y="50"/>
                  </a:moveTo>
                  <a:lnTo>
                    <a:pt x="363" y="33"/>
                  </a:lnTo>
                  <a:lnTo>
                    <a:pt x="355" y="25"/>
                  </a:lnTo>
                  <a:lnTo>
                    <a:pt x="347" y="8"/>
                  </a:lnTo>
                  <a:lnTo>
                    <a:pt x="331" y="0"/>
                  </a:lnTo>
                  <a:lnTo>
                    <a:pt x="315" y="0"/>
                  </a:lnTo>
                  <a:lnTo>
                    <a:pt x="291" y="8"/>
                  </a:lnTo>
                  <a:lnTo>
                    <a:pt x="258" y="25"/>
                  </a:lnTo>
                  <a:lnTo>
                    <a:pt x="242" y="50"/>
                  </a:lnTo>
                  <a:lnTo>
                    <a:pt x="234" y="74"/>
                  </a:lnTo>
                  <a:lnTo>
                    <a:pt x="234" y="91"/>
                  </a:lnTo>
                  <a:lnTo>
                    <a:pt x="258" y="116"/>
                  </a:lnTo>
                  <a:lnTo>
                    <a:pt x="274" y="124"/>
                  </a:lnTo>
                  <a:lnTo>
                    <a:pt x="291" y="124"/>
                  </a:lnTo>
                  <a:lnTo>
                    <a:pt x="315" y="116"/>
                  </a:lnTo>
                  <a:lnTo>
                    <a:pt x="339" y="99"/>
                  </a:lnTo>
                  <a:lnTo>
                    <a:pt x="355" y="83"/>
                  </a:lnTo>
                  <a:lnTo>
                    <a:pt x="363" y="50"/>
                  </a:lnTo>
                  <a:close/>
                  <a:moveTo>
                    <a:pt x="97" y="743"/>
                  </a:moveTo>
                  <a:lnTo>
                    <a:pt x="81" y="776"/>
                  </a:lnTo>
                  <a:lnTo>
                    <a:pt x="81" y="801"/>
                  </a:lnTo>
                  <a:lnTo>
                    <a:pt x="89" y="834"/>
                  </a:lnTo>
                  <a:lnTo>
                    <a:pt x="97" y="858"/>
                  </a:lnTo>
                  <a:lnTo>
                    <a:pt x="121" y="883"/>
                  </a:lnTo>
                  <a:lnTo>
                    <a:pt x="145" y="900"/>
                  </a:lnTo>
                  <a:lnTo>
                    <a:pt x="210" y="916"/>
                  </a:lnTo>
                  <a:lnTo>
                    <a:pt x="282" y="891"/>
                  </a:lnTo>
                  <a:lnTo>
                    <a:pt x="331" y="850"/>
                  </a:lnTo>
                  <a:lnTo>
                    <a:pt x="371" y="784"/>
                  </a:lnTo>
                  <a:lnTo>
                    <a:pt x="396" y="735"/>
                  </a:lnTo>
                  <a:lnTo>
                    <a:pt x="404" y="702"/>
                  </a:lnTo>
                  <a:lnTo>
                    <a:pt x="396" y="693"/>
                  </a:lnTo>
                  <a:lnTo>
                    <a:pt x="387" y="693"/>
                  </a:lnTo>
                  <a:lnTo>
                    <a:pt x="387" y="685"/>
                  </a:lnTo>
                  <a:lnTo>
                    <a:pt x="379" y="685"/>
                  </a:lnTo>
                  <a:lnTo>
                    <a:pt x="363" y="693"/>
                  </a:lnTo>
                  <a:lnTo>
                    <a:pt x="355" y="702"/>
                  </a:lnTo>
                  <a:lnTo>
                    <a:pt x="355" y="710"/>
                  </a:lnTo>
                  <a:lnTo>
                    <a:pt x="315" y="801"/>
                  </a:lnTo>
                  <a:lnTo>
                    <a:pt x="266" y="858"/>
                  </a:lnTo>
                  <a:lnTo>
                    <a:pt x="210" y="875"/>
                  </a:lnTo>
                  <a:lnTo>
                    <a:pt x="194" y="875"/>
                  </a:lnTo>
                  <a:lnTo>
                    <a:pt x="186" y="867"/>
                  </a:lnTo>
                  <a:lnTo>
                    <a:pt x="177" y="850"/>
                  </a:lnTo>
                  <a:lnTo>
                    <a:pt x="177" y="825"/>
                  </a:lnTo>
                  <a:lnTo>
                    <a:pt x="186" y="784"/>
                  </a:lnTo>
                  <a:lnTo>
                    <a:pt x="202" y="743"/>
                  </a:lnTo>
                  <a:lnTo>
                    <a:pt x="218" y="685"/>
                  </a:lnTo>
                  <a:lnTo>
                    <a:pt x="242" y="636"/>
                  </a:lnTo>
                  <a:lnTo>
                    <a:pt x="258" y="594"/>
                  </a:lnTo>
                  <a:lnTo>
                    <a:pt x="274" y="536"/>
                  </a:lnTo>
                  <a:lnTo>
                    <a:pt x="299" y="487"/>
                  </a:lnTo>
                  <a:lnTo>
                    <a:pt x="315" y="437"/>
                  </a:lnTo>
                  <a:lnTo>
                    <a:pt x="315" y="380"/>
                  </a:lnTo>
                  <a:lnTo>
                    <a:pt x="299" y="355"/>
                  </a:lnTo>
                  <a:lnTo>
                    <a:pt x="258" y="314"/>
                  </a:lnTo>
                  <a:lnTo>
                    <a:pt x="226" y="305"/>
                  </a:lnTo>
                  <a:lnTo>
                    <a:pt x="194" y="305"/>
                  </a:lnTo>
                  <a:lnTo>
                    <a:pt x="121" y="322"/>
                  </a:lnTo>
                  <a:lnTo>
                    <a:pt x="64" y="371"/>
                  </a:lnTo>
                  <a:lnTo>
                    <a:pt x="24" y="429"/>
                  </a:lnTo>
                  <a:lnTo>
                    <a:pt x="8" y="479"/>
                  </a:lnTo>
                  <a:lnTo>
                    <a:pt x="0" y="512"/>
                  </a:lnTo>
                  <a:lnTo>
                    <a:pt x="0" y="520"/>
                  </a:lnTo>
                  <a:lnTo>
                    <a:pt x="8" y="528"/>
                  </a:lnTo>
                  <a:lnTo>
                    <a:pt x="32" y="528"/>
                  </a:lnTo>
                  <a:lnTo>
                    <a:pt x="40" y="520"/>
                  </a:lnTo>
                  <a:lnTo>
                    <a:pt x="40" y="503"/>
                  </a:lnTo>
                  <a:lnTo>
                    <a:pt x="81" y="413"/>
                  </a:lnTo>
                  <a:lnTo>
                    <a:pt x="137" y="355"/>
                  </a:lnTo>
                  <a:lnTo>
                    <a:pt x="186" y="338"/>
                  </a:lnTo>
                  <a:lnTo>
                    <a:pt x="202" y="338"/>
                  </a:lnTo>
                  <a:lnTo>
                    <a:pt x="210" y="347"/>
                  </a:lnTo>
                  <a:lnTo>
                    <a:pt x="218" y="363"/>
                  </a:lnTo>
                  <a:lnTo>
                    <a:pt x="218" y="421"/>
                  </a:lnTo>
                  <a:lnTo>
                    <a:pt x="202" y="454"/>
                  </a:lnTo>
                  <a:lnTo>
                    <a:pt x="177" y="520"/>
                  </a:lnTo>
                  <a:lnTo>
                    <a:pt x="97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58" name="Freeform 58"/>
            <p:cNvSpPr>
              <a:spLocks/>
            </p:cNvSpPr>
            <p:nvPr/>
          </p:nvSpPr>
          <p:spPr bwMode="auto">
            <a:xfrm>
              <a:off x="22239" y="1598"/>
              <a:ext cx="444" cy="1939"/>
            </a:xfrm>
            <a:custGeom>
              <a:avLst/>
              <a:gdLst/>
              <a:ahLst/>
              <a:cxnLst>
                <a:cxn ang="0">
                  <a:pos x="444" y="965"/>
                </a:cxn>
                <a:cxn ang="0">
                  <a:pos x="436" y="841"/>
                </a:cxn>
                <a:cxn ang="0">
                  <a:pos x="420" y="693"/>
                </a:cxn>
                <a:cxn ang="0">
                  <a:pos x="379" y="528"/>
                </a:cxn>
                <a:cxn ang="0">
                  <a:pos x="315" y="363"/>
                </a:cxn>
                <a:cxn ang="0">
                  <a:pos x="242" y="231"/>
                </a:cxn>
                <a:cxn ang="0">
                  <a:pos x="169" y="132"/>
                </a:cxn>
                <a:cxn ang="0">
                  <a:pos x="105" y="57"/>
                </a:cxn>
                <a:cxn ang="0">
                  <a:pos x="48" y="16"/>
                </a:cxn>
                <a:cxn ang="0">
                  <a:pos x="24" y="0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8" y="24"/>
                </a:cxn>
                <a:cxn ang="0">
                  <a:pos x="8" y="33"/>
                </a:cxn>
                <a:cxn ang="0">
                  <a:pos x="40" y="66"/>
                </a:cxn>
                <a:cxn ang="0">
                  <a:pos x="145" y="189"/>
                </a:cxn>
                <a:cxn ang="0">
                  <a:pos x="226" y="346"/>
                </a:cxn>
                <a:cxn ang="0">
                  <a:pos x="282" y="528"/>
                </a:cxn>
                <a:cxn ang="0">
                  <a:pos x="323" y="734"/>
                </a:cxn>
                <a:cxn ang="0">
                  <a:pos x="331" y="965"/>
                </a:cxn>
                <a:cxn ang="0">
                  <a:pos x="323" y="1163"/>
                </a:cxn>
                <a:cxn ang="0">
                  <a:pos x="290" y="1361"/>
                </a:cxn>
                <a:cxn ang="0">
                  <a:pos x="234" y="1551"/>
                </a:cxn>
                <a:cxn ang="0">
                  <a:pos x="153" y="1724"/>
                </a:cxn>
                <a:cxn ang="0">
                  <a:pos x="24" y="1881"/>
                </a:cxn>
                <a:cxn ang="0">
                  <a:pos x="8" y="1898"/>
                </a:cxn>
                <a:cxn ang="0">
                  <a:pos x="8" y="1906"/>
                </a:cxn>
                <a:cxn ang="0">
                  <a:pos x="0" y="1914"/>
                </a:cxn>
                <a:cxn ang="0">
                  <a:pos x="8" y="1922"/>
                </a:cxn>
                <a:cxn ang="0">
                  <a:pos x="8" y="1931"/>
                </a:cxn>
                <a:cxn ang="0">
                  <a:pos x="24" y="1939"/>
                </a:cxn>
                <a:cxn ang="0">
                  <a:pos x="48" y="1931"/>
                </a:cxn>
                <a:cxn ang="0">
                  <a:pos x="137" y="1840"/>
                </a:cxn>
                <a:cxn ang="0">
                  <a:pos x="201" y="1766"/>
                </a:cxn>
                <a:cxn ang="0">
                  <a:pos x="266" y="1675"/>
                </a:cxn>
                <a:cxn ang="0">
                  <a:pos x="323" y="1559"/>
                </a:cxn>
                <a:cxn ang="0">
                  <a:pos x="395" y="1345"/>
                </a:cxn>
                <a:cxn ang="0">
                  <a:pos x="436" y="1147"/>
                </a:cxn>
                <a:cxn ang="0">
                  <a:pos x="444" y="965"/>
                </a:cxn>
              </a:cxnLst>
              <a:rect l="0" t="0" r="r" b="b"/>
              <a:pathLst>
                <a:path w="444" h="1939">
                  <a:moveTo>
                    <a:pt x="444" y="965"/>
                  </a:moveTo>
                  <a:lnTo>
                    <a:pt x="436" y="841"/>
                  </a:lnTo>
                  <a:lnTo>
                    <a:pt x="420" y="693"/>
                  </a:lnTo>
                  <a:lnTo>
                    <a:pt x="379" y="528"/>
                  </a:lnTo>
                  <a:lnTo>
                    <a:pt x="315" y="363"/>
                  </a:lnTo>
                  <a:lnTo>
                    <a:pt x="242" y="231"/>
                  </a:lnTo>
                  <a:lnTo>
                    <a:pt x="169" y="132"/>
                  </a:lnTo>
                  <a:lnTo>
                    <a:pt x="105" y="57"/>
                  </a:lnTo>
                  <a:lnTo>
                    <a:pt x="48" y="16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3"/>
                  </a:lnTo>
                  <a:lnTo>
                    <a:pt x="40" y="66"/>
                  </a:lnTo>
                  <a:lnTo>
                    <a:pt x="145" y="189"/>
                  </a:lnTo>
                  <a:lnTo>
                    <a:pt x="226" y="346"/>
                  </a:lnTo>
                  <a:lnTo>
                    <a:pt x="282" y="528"/>
                  </a:lnTo>
                  <a:lnTo>
                    <a:pt x="323" y="734"/>
                  </a:lnTo>
                  <a:lnTo>
                    <a:pt x="331" y="965"/>
                  </a:lnTo>
                  <a:lnTo>
                    <a:pt x="323" y="1163"/>
                  </a:lnTo>
                  <a:lnTo>
                    <a:pt x="290" y="1361"/>
                  </a:lnTo>
                  <a:lnTo>
                    <a:pt x="234" y="1551"/>
                  </a:lnTo>
                  <a:lnTo>
                    <a:pt x="153" y="1724"/>
                  </a:lnTo>
                  <a:lnTo>
                    <a:pt x="24" y="1881"/>
                  </a:lnTo>
                  <a:lnTo>
                    <a:pt x="8" y="1898"/>
                  </a:lnTo>
                  <a:lnTo>
                    <a:pt x="8" y="1906"/>
                  </a:lnTo>
                  <a:lnTo>
                    <a:pt x="0" y="1914"/>
                  </a:lnTo>
                  <a:lnTo>
                    <a:pt x="8" y="1922"/>
                  </a:lnTo>
                  <a:lnTo>
                    <a:pt x="8" y="1931"/>
                  </a:lnTo>
                  <a:lnTo>
                    <a:pt x="24" y="1939"/>
                  </a:lnTo>
                  <a:lnTo>
                    <a:pt x="48" y="1931"/>
                  </a:lnTo>
                  <a:lnTo>
                    <a:pt x="137" y="1840"/>
                  </a:lnTo>
                  <a:lnTo>
                    <a:pt x="201" y="1766"/>
                  </a:lnTo>
                  <a:lnTo>
                    <a:pt x="266" y="1675"/>
                  </a:lnTo>
                  <a:lnTo>
                    <a:pt x="323" y="1559"/>
                  </a:lnTo>
                  <a:lnTo>
                    <a:pt x="395" y="1345"/>
                  </a:lnTo>
                  <a:lnTo>
                    <a:pt x="436" y="1147"/>
                  </a:lnTo>
                  <a:lnTo>
                    <a:pt x="444" y="9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59" name="Freeform 59"/>
            <p:cNvSpPr>
              <a:spLocks noEditPoints="1"/>
            </p:cNvSpPr>
            <p:nvPr/>
          </p:nvSpPr>
          <p:spPr bwMode="auto">
            <a:xfrm>
              <a:off x="22949" y="1672"/>
              <a:ext cx="776" cy="1403"/>
            </a:xfrm>
            <a:custGeom>
              <a:avLst/>
              <a:gdLst/>
              <a:ahLst/>
              <a:cxnLst>
                <a:cxn ang="0">
                  <a:pos x="283" y="586"/>
                </a:cxn>
                <a:cxn ang="0">
                  <a:pos x="81" y="800"/>
                </a:cxn>
                <a:cxn ang="0">
                  <a:pos x="0" y="1073"/>
                </a:cxn>
                <a:cxn ang="0">
                  <a:pos x="57" y="1271"/>
                </a:cxn>
                <a:cxn ang="0">
                  <a:pos x="202" y="1386"/>
                </a:cxn>
                <a:cxn ang="0">
                  <a:pos x="404" y="1378"/>
                </a:cxn>
                <a:cxn ang="0">
                  <a:pos x="574" y="1213"/>
                </a:cxn>
                <a:cxn ang="0">
                  <a:pos x="663" y="965"/>
                </a:cxn>
                <a:cxn ang="0">
                  <a:pos x="663" y="710"/>
                </a:cxn>
                <a:cxn ang="0">
                  <a:pos x="590" y="536"/>
                </a:cxn>
                <a:cxn ang="0">
                  <a:pos x="485" y="396"/>
                </a:cxn>
                <a:cxn ang="0">
                  <a:pos x="380" y="223"/>
                </a:cxn>
                <a:cxn ang="0">
                  <a:pos x="356" y="132"/>
                </a:cxn>
                <a:cxn ang="0">
                  <a:pos x="404" y="74"/>
                </a:cxn>
                <a:cxn ang="0">
                  <a:pos x="461" y="66"/>
                </a:cxn>
                <a:cxn ang="0">
                  <a:pos x="558" y="91"/>
                </a:cxn>
                <a:cxn ang="0">
                  <a:pos x="622" y="132"/>
                </a:cxn>
                <a:cxn ang="0">
                  <a:pos x="703" y="165"/>
                </a:cxn>
                <a:cxn ang="0">
                  <a:pos x="768" y="124"/>
                </a:cxn>
                <a:cxn ang="0">
                  <a:pos x="776" y="66"/>
                </a:cxn>
                <a:cxn ang="0">
                  <a:pos x="744" y="41"/>
                </a:cxn>
                <a:cxn ang="0">
                  <a:pos x="558" y="0"/>
                </a:cxn>
                <a:cxn ang="0">
                  <a:pos x="429" y="16"/>
                </a:cxn>
                <a:cxn ang="0">
                  <a:pos x="324" y="115"/>
                </a:cxn>
                <a:cxn ang="0">
                  <a:pos x="324" y="305"/>
                </a:cxn>
                <a:cxn ang="0">
                  <a:pos x="420" y="528"/>
                </a:cxn>
                <a:cxn ang="0">
                  <a:pos x="493" y="668"/>
                </a:cxn>
                <a:cxn ang="0">
                  <a:pos x="550" y="908"/>
                </a:cxn>
                <a:cxn ang="0">
                  <a:pos x="534" y="1056"/>
                </a:cxn>
                <a:cxn ang="0">
                  <a:pos x="469" y="1221"/>
                </a:cxn>
                <a:cxn ang="0">
                  <a:pos x="372" y="1337"/>
                </a:cxn>
                <a:cxn ang="0">
                  <a:pos x="227" y="1345"/>
                </a:cxn>
                <a:cxn ang="0">
                  <a:pos x="130" y="1229"/>
                </a:cxn>
                <a:cxn ang="0">
                  <a:pos x="122" y="1064"/>
                </a:cxn>
                <a:cxn ang="0">
                  <a:pos x="162" y="883"/>
                </a:cxn>
                <a:cxn ang="0">
                  <a:pos x="267" y="693"/>
                </a:cxn>
                <a:cxn ang="0">
                  <a:pos x="445" y="578"/>
                </a:cxn>
              </a:cxnLst>
              <a:rect l="0" t="0" r="r" b="b"/>
              <a:pathLst>
                <a:path w="776" h="1403">
                  <a:moveTo>
                    <a:pt x="420" y="528"/>
                  </a:moveTo>
                  <a:lnTo>
                    <a:pt x="283" y="586"/>
                  </a:lnTo>
                  <a:lnTo>
                    <a:pt x="170" y="677"/>
                  </a:lnTo>
                  <a:lnTo>
                    <a:pt x="81" y="800"/>
                  </a:lnTo>
                  <a:lnTo>
                    <a:pt x="17" y="932"/>
                  </a:lnTo>
                  <a:lnTo>
                    <a:pt x="0" y="1073"/>
                  </a:lnTo>
                  <a:lnTo>
                    <a:pt x="17" y="1180"/>
                  </a:lnTo>
                  <a:lnTo>
                    <a:pt x="57" y="1271"/>
                  </a:lnTo>
                  <a:lnTo>
                    <a:pt x="113" y="1337"/>
                  </a:lnTo>
                  <a:lnTo>
                    <a:pt x="202" y="1386"/>
                  </a:lnTo>
                  <a:lnTo>
                    <a:pt x="299" y="1403"/>
                  </a:lnTo>
                  <a:lnTo>
                    <a:pt x="404" y="1378"/>
                  </a:lnTo>
                  <a:lnTo>
                    <a:pt x="493" y="1312"/>
                  </a:lnTo>
                  <a:lnTo>
                    <a:pt x="574" y="1213"/>
                  </a:lnTo>
                  <a:lnTo>
                    <a:pt x="630" y="1097"/>
                  </a:lnTo>
                  <a:lnTo>
                    <a:pt x="663" y="965"/>
                  </a:lnTo>
                  <a:lnTo>
                    <a:pt x="679" y="833"/>
                  </a:lnTo>
                  <a:lnTo>
                    <a:pt x="663" y="710"/>
                  </a:lnTo>
                  <a:lnTo>
                    <a:pt x="630" y="619"/>
                  </a:lnTo>
                  <a:lnTo>
                    <a:pt x="590" y="536"/>
                  </a:lnTo>
                  <a:lnTo>
                    <a:pt x="542" y="470"/>
                  </a:lnTo>
                  <a:lnTo>
                    <a:pt x="485" y="396"/>
                  </a:lnTo>
                  <a:lnTo>
                    <a:pt x="420" y="313"/>
                  </a:lnTo>
                  <a:lnTo>
                    <a:pt x="380" y="223"/>
                  </a:lnTo>
                  <a:lnTo>
                    <a:pt x="356" y="148"/>
                  </a:lnTo>
                  <a:lnTo>
                    <a:pt x="356" y="132"/>
                  </a:lnTo>
                  <a:lnTo>
                    <a:pt x="372" y="107"/>
                  </a:lnTo>
                  <a:lnTo>
                    <a:pt x="404" y="74"/>
                  </a:lnTo>
                  <a:lnTo>
                    <a:pt x="429" y="66"/>
                  </a:lnTo>
                  <a:lnTo>
                    <a:pt x="461" y="66"/>
                  </a:lnTo>
                  <a:lnTo>
                    <a:pt x="509" y="74"/>
                  </a:lnTo>
                  <a:lnTo>
                    <a:pt x="558" y="91"/>
                  </a:lnTo>
                  <a:lnTo>
                    <a:pt x="598" y="115"/>
                  </a:lnTo>
                  <a:lnTo>
                    <a:pt x="622" y="132"/>
                  </a:lnTo>
                  <a:lnTo>
                    <a:pt x="655" y="148"/>
                  </a:lnTo>
                  <a:lnTo>
                    <a:pt x="703" y="165"/>
                  </a:lnTo>
                  <a:lnTo>
                    <a:pt x="752" y="148"/>
                  </a:lnTo>
                  <a:lnTo>
                    <a:pt x="768" y="124"/>
                  </a:lnTo>
                  <a:lnTo>
                    <a:pt x="776" y="107"/>
                  </a:lnTo>
                  <a:lnTo>
                    <a:pt x="776" y="66"/>
                  </a:lnTo>
                  <a:lnTo>
                    <a:pt x="760" y="49"/>
                  </a:lnTo>
                  <a:lnTo>
                    <a:pt x="744" y="41"/>
                  </a:lnTo>
                  <a:lnTo>
                    <a:pt x="679" y="25"/>
                  </a:lnTo>
                  <a:lnTo>
                    <a:pt x="558" y="0"/>
                  </a:lnTo>
                  <a:lnTo>
                    <a:pt x="525" y="0"/>
                  </a:lnTo>
                  <a:lnTo>
                    <a:pt x="429" y="16"/>
                  </a:lnTo>
                  <a:lnTo>
                    <a:pt x="356" y="58"/>
                  </a:lnTo>
                  <a:lnTo>
                    <a:pt x="324" y="115"/>
                  </a:lnTo>
                  <a:lnTo>
                    <a:pt x="307" y="198"/>
                  </a:lnTo>
                  <a:lnTo>
                    <a:pt x="324" y="305"/>
                  </a:lnTo>
                  <a:lnTo>
                    <a:pt x="364" y="412"/>
                  </a:lnTo>
                  <a:lnTo>
                    <a:pt x="420" y="528"/>
                  </a:lnTo>
                  <a:close/>
                  <a:moveTo>
                    <a:pt x="445" y="578"/>
                  </a:moveTo>
                  <a:lnTo>
                    <a:pt x="493" y="668"/>
                  </a:lnTo>
                  <a:lnTo>
                    <a:pt x="534" y="776"/>
                  </a:lnTo>
                  <a:lnTo>
                    <a:pt x="550" y="908"/>
                  </a:lnTo>
                  <a:lnTo>
                    <a:pt x="542" y="974"/>
                  </a:lnTo>
                  <a:lnTo>
                    <a:pt x="534" y="1056"/>
                  </a:lnTo>
                  <a:lnTo>
                    <a:pt x="509" y="1139"/>
                  </a:lnTo>
                  <a:lnTo>
                    <a:pt x="469" y="1221"/>
                  </a:lnTo>
                  <a:lnTo>
                    <a:pt x="429" y="1295"/>
                  </a:lnTo>
                  <a:lnTo>
                    <a:pt x="372" y="1337"/>
                  </a:lnTo>
                  <a:lnTo>
                    <a:pt x="299" y="1362"/>
                  </a:lnTo>
                  <a:lnTo>
                    <a:pt x="227" y="1345"/>
                  </a:lnTo>
                  <a:lnTo>
                    <a:pt x="170" y="1304"/>
                  </a:lnTo>
                  <a:lnTo>
                    <a:pt x="130" y="1229"/>
                  </a:lnTo>
                  <a:lnTo>
                    <a:pt x="113" y="1130"/>
                  </a:lnTo>
                  <a:lnTo>
                    <a:pt x="122" y="1064"/>
                  </a:lnTo>
                  <a:lnTo>
                    <a:pt x="138" y="982"/>
                  </a:lnTo>
                  <a:lnTo>
                    <a:pt x="162" y="883"/>
                  </a:lnTo>
                  <a:lnTo>
                    <a:pt x="210" y="784"/>
                  </a:lnTo>
                  <a:lnTo>
                    <a:pt x="267" y="693"/>
                  </a:lnTo>
                  <a:lnTo>
                    <a:pt x="348" y="619"/>
                  </a:lnTo>
                  <a:lnTo>
                    <a:pt x="445" y="57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60" name="Freeform 60"/>
            <p:cNvSpPr>
              <a:spLocks/>
            </p:cNvSpPr>
            <p:nvPr/>
          </p:nvSpPr>
          <p:spPr bwMode="auto">
            <a:xfrm>
              <a:off x="23959" y="1598"/>
              <a:ext cx="444" cy="1939"/>
            </a:xfrm>
            <a:custGeom>
              <a:avLst/>
              <a:gdLst/>
              <a:ahLst/>
              <a:cxnLst>
                <a:cxn ang="0">
                  <a:pos x="444" y="1914"/>
                </a:cxn>
                <a:cxn ang="0">
                  <a:pos x="444" y="1906"/>
                </a:cxn>
                <a:cxn ang="0">
                  <a:pos x="436" y="1906"/>
                </a:cxn>
                <a:cxn ang="0">
                  <a:pos x="428" y="1889"/>
                </a:cxn>
                <a:cxn ang="0">
                  <a:pos x="412" y="1873"/>
                </a:cxn>
                <a:cxn ang="0">
                  <a:pos x="307" y="1741"/>
                </a:cxn>
                <a:cxn ang="0">
                  <a:pos x="226" y="1592"/>
                </a:cxn>
                <a:cxn ang="0">
                  <a:pos x="170" y="1444"/>
                </a:cxn>
                <a:cxn ang="0">
                  <a:pos x="137" y="1279"/>
                </a:cxn>
                <a:cxn ang="0">
                  <a:pos x="121" y="1122"/>
                </a:cxn>
                <a:cxn ang="0">
                  <a:pos x="113" y="965"/>
                </a:cxn>
                <a:cxn ang="0">
                  <a:pos x="121" y="767"/>
                </a:cxn>
                <a:cxn ang="0">
                  <a:pos x="154" y="569"/>
                </a:cxn>
                <a:cxn ang="0">
                  <a:pos x="210" y="379"/>
                </a:cxn>
                <a:cxn ang="0">
                  <a:pos x="299" y="206"/>
                </a:cxn>
                <a:cxn ang="0">
                  <a:pos x="420" y="49"/>
                </a:cxn>
                <a:cxn ang="0">
                  <a:pos x="436" y="33"/>
                </a:cxn>
                <a:cxn ang="0">
                  <a:pos x="436" y="24"/>
                </a:cxn>
                <a:cxn ang="0">
                  <a:pos x="444" y="24"/>
                </a:cxn>
                <a:cxn ang="0">
                  <a:pos x="444" y="8"/>
                </a:cxn>
                <a:cxn ang="0">
                  <a:pos x="436" y="0"/>
                </a:cxn>
                <a:cxn ang="0">
                  <a:pos x="420" y="0"/>
                </a:cxn>
                <a:cxn ang="0">
                  <a:pos x="404" y="8"/>
                </a:cxn>
                <a:cxn ang="0">
                  <a:pos x="364" y="41"/>
                </a:cxn>
                <a:cxn ang="0">
                  <a:pos x="307" y="99"/>
                </a:cxn>
                <a:cxn ang="0">
                  <a:pos x="242" y="173"/>
                </a:cxn>
                <a:cxn ang="0">
                  <a:pos x="178" y="264"/>
                </a:cxn>
                <a:cxn ang="0">
                  <a:pos x="121" y="379"/>
                </a:cxn>
                <a:cxn ang="0">
                  <a:pos x="49" y="585"/>
                </a:cxn>
                <a:cxn ang="0">
                  <a:pos x="8" y="792"/>
                </a:cxn>
                <a:cxn ang="0">
                  <a:pos x="0" y="965"/>
                </a:cxn>
                <a:cxn ang="0">
                  <a:pos x="8" y="1097"/>
                </a:cxn>
                <a:cxn ang="0">
                  <a:pos x="24" y="1246"/>
                </a:cxn>
                <a:cxn ang="0">
                  <a:pos x="65" y="1403"/>
                </a:cxn>
                <a:cxn ang="0">
                  <a:pos x="129" y="1576"/>
                </a:cxn>
                <a:cxn ang="0">
                  <a:pos x="202" y="1700"/>
                </a:cxn>
                <a:cxn ang="0">
                  <a:pos x="275" y="1807"/>
                </a:cxn>
                <a:cxn ang="0">
                  <a:pos x="348" y="1881"/>
                </a:cxn>
                <a:cxn ang="0">
                  <a:pos x="396" y="1922"/>
                </a:cxn>
                <a:cxn ang="0">
                  <a:pos x="420" y="1939"/>
                </a:cxn>
                <a:cxn ang="0">
                  <a:pos x="436" y="1939"/>
                </a:cxn>
                <a:cxn ang="0">
                  <a:pos x="436" y="1931"/>
                </a:cxn>
                <a:cxn ang="0">
                  <a:pos x="444" y="1914"/>
                </a:cxn>
              </a:cxnLst>
              <a:rect l="0" t="0" r="r" b="b"/>
              <a:pathLst>
                <a:path w="444" h="1939">
                  <a:moveTo>
                    <a:pt x="444" y="1914"/>
                  </a:moveTo>
                  <a:lnTo>
                    <a:pt x="444" y="1906"/>
                  </a:lnTo>
                  <a:lnTo>
                    <a:pt x="436" y="1906"/>
                  </a:lnTo>
                  <a:lnTo>
                    <a:pt x="428" y="1889"/>
                  </a:lnTo>
                  <a:lnTo>
                    <a:pt x="412" y="1873"/>
                  </a:lnTo>
                  <a:lnTo>
                    <a:pt x="307" y="1741"/>
                  </a:lnTo>
                  <a:lnTo>
                    <a:pt x="226" y="1592"/>
                  </a:lnTo>
                  <a:lnTo>
                    <a:pt x="170" y="1444"/>
                  </a:lnTo>
                  <a:lnTo>
                    <a:pt x="137" y="1279"/>
                  </a:lnTo>
                  <a:lnTo>
                    <a:pt x="121" y="1122"/>
                  </a:lnTo>
                  <a:lnTo>
                    <a:pt x="113" y="965"/>
                  </a:lnTo>
                  <a:lnTo>
                    <a:pt x="121" y="767"/>
                  </a:lnTo>
                  <a:lnTo>
                    <a:pt x="154" y="569"/>
                  </a:lnTo>
                  <a:lnTo>
                    <a:pt x="210" y="379"/>
                  </a:lnTo>
                  <a:lnTo>
                    <a:pt x="299" y="206"/>
                  </a:lnTo>
                  <a:lnTo>
                    <a:pt x="420" y="49"/>
                  </a:lnTo>
                  <a:lnTo>
                    <a:pt x="436" y="33"/>
                  </a:lnTo>
                  <a:lnTo>
                    <a:pt x="436" y="24"/>
                  </a:lnTo>
                  <a:lnTo>
                    <a:pt x="444" y="24"/>
                  </a:lnTo>
                  <a:lnTo>
                    <a:pt x="444" y="8"/>
                  </a:lnTo>
                  <a:lnTo>
                    <a:pt x="436" y="0"/>
                  </a:lnTo>
                  <a:lnTo>
                    <a:pt x="420" y="0"/>
                  </a:lnTo>
                  <a:lnTo>
                    <a:pt x="404" y="8"/>
                  </a:lnTo>
                  <a:lnTo>
                    <a:pt x="364" y="41"/>
                  </a:lnTo>
                  <a:lnTo>
                    <a:pt x="307" y="99"/>
                  </a:lnTo>
                  <a:lnTo>
                    <a:pt x="242" y="173"/>
                  </a:lnTo>
                  <a:lnTo>
                    <a:pt x="178" y="264"/>
                  </a:lnTo>
                  <a:lnTo>
                    <a:pt x="121" y="379"/>
                  </a:lnTo>
                  <a:lnTo>
                    <a:pt x="49" y="585"/>
                  </a:lnTo>
                  <a:lnTo>
                    <a:pt x="8" y="792"/>
                  </a:lnTo>
                  <a:lnTo>
                    <a:pt x="0" y="965"/>
                  </a:lnTo>
                  <a:lnTo>
                    <a:pt x="8" y="1097"/>
                  </a:lnTo>
                  <a:lnTo>
                    <a:pt x="24" y="1246"/>
                  </a:lnTo>
                  <a:lnTo>
                    <a:pt x="65" y="1403"/>
                  </a:lnTo>
                  <a:lnTo>
                    <a:pt x="129" y="1576"/>
                  </a:lnTo>
                  <a:lnTo>
                    <a:pt x="202" y="1700"/>
                  </a:lnTo>
                  <a:lnTo>
                    <a:pt x="275" y="1807"/>
                  </a:lnTo>
                  <a:lnTo>
                    <a:pt x="348" y="1881"/>
                  </a:lnTo>
                  <a:lnTo>
                    <a:pt x="396" y="1922"/>
                  </a:lnTo>
                  <a:lnTo>
                    <a:pt x="420" y="1939"/>
                  </a:lnTo>
                  <a:lnTo>
                    <a:pt x="436" y="1939"/>
                  </a:lnTo>
                  <a:lnTo>
                    <a:pt x="436" y="1931"/>
                  </a:lnTo>
                  <a:lnTo>
                    <a:pt x="444" y="191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61" name="Freeform 61"/>
            <p:cNvSpPr>
              <a:spLocks/>
            </p:cNvSpPr>
            <p:nvPr/>
          </p:nvSpPr>
          <p:spPr bwMode="auto">
            <a:xfrm>
              <a:off x="24565" y="2192"/>
              <a:ext cx="872" cy="1254"/>
            </a:xfrm>
            <a:custGeom>
              <a:avLst/>
              <a:gdLst/>
              <a:ahLst/>
              <a:cxnLst>
                <a:cxn ang="0">
                  <a:pos x="872" y="107"/>
                </a:cxn>
                <a:cxn ang="0">
                  <a:pos x="864" y="41"/>
                </a:cxn>
                <a:cxn ang="0">
                  <a:pos x="800" y="25"/>
                </a:cxn>
                <a:cxn ang="0">
                  <a:pos x="751" y="66"/>
                </a:cxn>
                <a:cxn ang="0">
                  <a:pos x="743" y="99"/>
                </a:cxn>
                <a:cxn ang="0">
                  <a:pos x="727" y="148"/>
                </a:cxn>
                <a:cxn ang="0">
                  <a:pos x="687" y="322"/>
                </a:cxn>
                <a:cxn ang="0">
                  <a:pos x="590" y="701"/>
                </a:cxn>
                <a:cxn ang="0">
                  <a:pos x="517" y="784"/>
                </a:cxn>
                <a:cxn ang="0">
                  <a:pos x="388" y="833"/>
                </a:cxn>
                <a:cxn ang="0">
                  <a:pos x="291" y="784"/>
                </a:cxn>
                <a:cxn ang="0">
                  <a:pos x="267" y="676"/>
                </a:cxn>
                <a:cxn ang="0">
                  <a:pos x="315" y="454"/>
                </a:cxn>
                <a:cxn ang="0">
                  <a:pos x="388" y="239"/>
                </a:cxn>
                <a:cxn ang="0">
                  <a:pos x="404" y="157"/>
                </a:cxn>
                <a:cxn ang="0">
                  <a:pos x="364" y="49"/>
                </a:cxn>
                <a:cxn ang="0">
                  <a:pos x="250" y="0"/>
                </a:cxn>
                <a:cxn ang="0">
                  <a:pos x="105" y="74"/>
                </a:cxn>
                <a:cxn ang="0">
                  <a:pos x="24" y="214"/>
                </a:cxn>
                <a:cxn ang="0">
                  <a:pos x="0" y="297"/>
                </a:cxn>
                <a:cxn ang="0">
                  <a:pos x="8" y="313"/>
                </a:cxn>
                <a:cxn ang="0">
                  <a:pos x="32" y="322"/>
                </a:cxn>
                <a:cxn ang="0">
                  <a:pos x="48" y="280"/>
                </a:cxn>
                <a:cxn ang="0">
                  <a:pos x="145" y="99"/>
                </a:cxn>
                <a:cxn ang="0">
                  <a:pos x="242" y="41"/>
                </a:cxn>
                <a:cxn ang="0">
                  <a:pos x="258" y="49"/>
                </a:cxn>
                <a:cxn ang="0">
                  <a:pos x="291" y="82"/>
                </a:cxn>
                <a:cxn ang="0">
                  <a:pos x="283" y="181"/>
                </a:cxn>
                <a:cxn ang="0">
                  <a:pos x="210" y="379"/>
                </a:cxn>
                <a:cxn ang="0">
                  <a:pos x="153" y="577"/>
                </a:cxn>
                <a:cxn ang="0">
                  <a:pos x="162" y="742"/>
                </a:cxn>
                <a:cxn ang="0">
                  <a:pos x="250" y="850"/>
                </a:cxn>
                <a:cxn ang="0">
                  <a:pos x="380" y="883"/>
                </a:cxn>
                <a:cxn ang="0">
                  <a:pos x="574" y="792"/>
                </a:cxn>
                <a:cxn ang="0">
                  <a:pos x="509" y="990"/>
                </a:cxn>
                <a:cxn ang="0">
                  <a:pos x="388" y="1155"/>
                </a:cxn>
                <a:cxn ang="0">
                  <a:pos x="242" y="1213"/>
                </a:cxn>
                <a:cxn ang="0">
                  <a:pos x="129" y="1180"/>
                </a:cxn>
                <a:cxn ang="0">
                  <a:pos x="137" y="1130"/>
                </a:cxn>
                <a:cxn ang="0">
                  <a:pos x="178" y="1106"/>
                </a:cxn>
                <a:cxn ang="0">
                  <a:pos x="210" y="1056"/>
                </a:cxn>
                <a:cxn ang="0">
                  <a:pos x="210" y="1007"/>
                </a:cxn>
                <a:cxn ang="0">
                  <a:pos x="178" y="965"/>
                </a:cxn>
                <a:cxn ang="0">
                  <a:pos x="145" y="957"/>
                </a:cxn>
                <a:cxn ang="0">
                  <a:pos x="105" y="965"/>
                </a:cxn>
                <a:cxn ang="0">
                  <a:pos x="65" y="998"/>
                </a:cxn>
                <a:cxn ang="0">
                  <a:pos x="40" y="1048"/>
                </a:cxn>
                <a:cxn ang="0">
                  <a:pos x="57" y="1155"/>
                </a:cxn>
                <a:cxn ang="0">
                  <a:pos x="162" y="1246"/>
                </a:cxn>
                <a:cxn ang="0">
                  <a:pos x="355" y="1238"/>
                </a:cxn>
                <a:cxn ang="0">
                  <a:pos x="557" y="1097"/>
                </a:cxn>
                <a:cxn ang="0">
                  <a:pos x="687" y="858"/>
                </a:cxn>
              </a:cxnLst>
              <a:rect l="0" t="0" r="r" b="b"/>
              <a:pathLst>
                <a:path w="872" h="1254">
                  <a:moveTo>
                    <a:pt x="864" y="124"/>
                  </a:moveTo>
                  <a:lnTo>
                    <a:pt x="872" y="107"/>
                  </a:lnTo>
                  <a:lnTo>
                    <a:pt x="872" y="58"/>
                  </a:lnTo>
                  <a:lnTo>
                    <a:pt x="864" y="41"/>
                  </a:lnTo>
                  <a:lnTo>
                    <a:pt x="832" y="25"/>
                  </a:lnTo>
                  <a:lnTo>
                    <a:pt x="800" y="25"/>
                  </a:lnTo>
                  <a:lnTo>
                    <a:pt x="767" y="41"/>
                  </a:lnTo>
                  <a:lnTo>
                    <a:pt x="751" y="66"/>
                  </a:lnTo>
                  <a:lnTo>
                    <a:pt x="751" y="74"/>
                  </a:lnTo>
                  <a:lnTo>
                    <a:pt x="743" y="99"/>
                  </a:lnTo>
                  <a:lnTo>
                    <a:pt x="735" y="115"/>
                  </a:lnTo>
                  <a:lnTo>
                    <a:pt x="727" y="148"/>
                  </a:lnTo>
                  <a:lnTo>
                    <a:pt x="727" y="165"/>
                  </a:lnTo>
                  <a:lnTo>
                    <a:pt x="687" y="322"/>
                  </a:lnTo>
                  <a:lnTo>
                    <a:pt x="598" y="668"/>
                  </a:lnTo>
                  <a:lnTo>
                    <a:pt x="590" y="701"/>
                  </a:lnTo>
                  <a:lnTo>
                    <a:pt x="557" y="742"/>
                  </a:lnTo>
                  <a:lnTo>
                    <a:pt x="517" y="784"/>
                  </a:lnTo>
                  <a:lnTo>
                    <a:pt x="460" y="825"/>
                  </a:lnTo>
                  <a:lnTo>
                    <a:pt x="388" y="833"/>
                  </a:lnTo>
                  <a:lnTo>
                    <a:pt x="331" y="817"/>
                  </a:lnTo>
                  <a:lnTo>
                    <a:pt x="291" y="784"/>
                  </a:lnTo>
                  <a:lnTo>
                    <a:pt x="275" y="734"/>
                  </a:lnTo>
                  <a:lnTo>
                    <a:pt x="267" y="676"/>
                  </a:lnTo>
                  <a:lnTo>
                    <a:pt x="283" y="577"/>
                  </a:lnTo>
                  <a:lnTo>
                    <a:pt x="315" y="454"/>
                  </a:lnTo>
                  <a:lnTo>
                    <a:pt x="364" y="297"/>
                  </a:lnTo>
                  <a:lnTo>
                    <a:pt x="388" y="239"/>
                  </a:lnTo>
                  <a:lnTo>
                    <a:pt x="404" y="198"/>
                  </a:lnTo>
                  <a:lnTo>
                    <a:pt x="404" y="157"/>
                  </a:lnTo>
                  <a:lnTo>
                    <a:pt x="396" y="99"/>
                  </a:lnTo>
                  <a:lnTo>
                    <a:pt x="364" y="49"/>
                  </a:lnTo>
                  <a:lnTo>
                    <a:pt x="315" y="16"/>
                  </a:lnTo>
                  <a:lnTo>
                    <a:pt x="250" y="0"/>
                  </a:lnTo>
                  <a:lnTo>
                    <a:pt x="170" y="25"/>
                  </a:lnTo>
                  <a:lnTo>
                    <a:pt x="105" y="74"/>
                  </a:lnTo>
                  <a:lnTo>
                    <a:pt x="57" y="140"/>
                  </a:lnTo>
                  <a:lnTo>
                    <a:pt x="24" y="214"/>
                  </a:lnTo>
                  <a:lnTo>
                    <a:pt x="8" y="272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8" y="313"/>
                  </a:lnTo>
                  <a:lnTo>
                    <a:pt x="16" y="322"/>
                  </a:lnTo>
                  <a:lnTo>
                    <a:pt x="32" y="322"/>
                  </a:lnTo>
                  <a:lnTo>
                    <a:pt x="48" y="305"/>
                  </a:lnTo>
                  <a:lnTo>
                    <a:pt x="48" y="280"/>
                  </a:lnTo>
                  <a:lnTo>
                    <a:pt x="89" y="165"/>
                  </a:lnTo>
                  <a:lnTo>
                    <a:pt x="145" y="99"/>
                  </a:lnTo>
                  <a:lnTo>
                    <a:pt x="194" y="58"/>
                  </a:lnTo>
                  <a:lnTo>
                    <a:pt x="242" y="41"/>
                  </a:lnTo>
                  <a:lnTo>
                    <a:pt x="250" y="41"/>
                  </a:lnTo>
                  <a:lnTo>
                    <a:pt x="258" y="49"/>
                  </a:lnTo>
                  <a:lnTo>
                    <a:pt x="275" y="49"/>
                  </a:lnTo>
                  <a:lnTo>
                    <a:pt x="291" y="82"/>
                  </a:lnTo>
                  <a:lnTo>
                    <a:pt x="291" y="107"/>
                  </a:lnTo>
                  <a:lnTo>
                    <a:pt x="283" y="181"/>
                  </a:lnTo>
                  <a:lnTo>
                    <a:pt x="258" y="239"/>
                  </a:lnTo>
                  <a:lnTo>
                    <a:pt x="210" y="379"/>
                  </a:lnTo>
                  <a:lnTo>
                    <a:pt x="178" y="487"/>
                  </a:lnTo>
                  <a:lnTo>
                    <a:pt x="153" y="577"/>
                  </a:lnTo>
                  <a:lnTo>
                    <a:pt x="145" y="652"/>
                  </a:lnTo>
                  <a:lnTo>
                    <a:pt x="162" y="742"/>
                  </a:lnTo>
                  <a:lnTo>
                    <a:pt x="194" y="809"/>
                  </a:lnTo>
                  <a:lnTo>
                    <a:pt x="250" y="850"/>
                  </a:lnTo>
                  <a:lnTo>
                    <a:pt x="315" y="875"/>
                  </a:lnTo>
                  <a:lnTo>
                    <a:pt x="380" y="883"/>
                  </a:lnTo>
                  <a:lnTo>
                    <a:pt x="485" y="858"/>
                  </a:lnTo>
                  <a:lnTo>
                    <a:pt x="574" y="792"/>
                  </a:lnTo>
                  <a:lnTo>
                    <a:pt x="549" y="891"/>
                  </a:lnTo>
                  <a:lnTo>
                    <a:pt x="509" y="990"/>
                  </a:lnTo>
                  <a:lnTo>
                    <a:pt x="444" y="1089"/>
                  </a:lnTo>
                  <a:lnTo>
                    <a:pt x="388" y="1155"/>
                  </a:lnTo>
                  <a:lnTo>
                    <a:pt x="323" y="1196"/>
                  </a:lnTo>
                  <a:lnTo>
                    <a:pt x="242" y="1213"/>
                  </a:lnTo>
                  <a:lnTo>
                    <a:pt x="210" y="1213"/>
                  </a:lnTo>
                  <a:lnTo>
                    <a:pt x="129" y="1180"/>
                  </a:lnTo>
                  <a:lnTo>
                    <a:pt x="97" y="1130"/>
                  </a:lnTo>
                  <a:lnTo>
                    <a:pt x="137" y="1130"/>
                  </a:lnTo>
                  <a:lnTo>
                    <a:pt x="153" y="1122"/>
                  </a:lnTo>
                  <a:lnTo>
                    <a:pt x="178" y="1106"/>
                  </a:lnTo>
                  <a:lnTo>
                    <a:pt x="194" y="1089"/>
                  </a:lnTo>
                  <a:lnTo>
                    <a:pt x="210" y="1056"/>
                  </a:lnTo>
                  <a:lnTo>
                    <a:pt x="218" y="1031"/>
                  </a:lnTo>
                  <a:lnTo>
                    <a:pt x="210" y="1007"/>
                  </a:lnTo>
                  <a:lnTo>
                    <a:pt x="194" y="974"/>
                  </a:lnTo>
                  <a:lnTo>
                    <a:pt x="178" y="965"/>
                  </a:lnTo>
                  <a:lnTo>
                    <a:pt x="153" y="965"/>
                  </a:lnTo>
                  <a:lnTo>
                    <a:pt x="145" y="957"/>
                  </a:lnTo>
                  <a:lnTo>
                    <a:pt x="129" y="957"/>
                  </a:lnTo>
                  <a:lnTo>
                    <a:pt x="105" y="965"/>
                  </a:lnTo>
                  <a:lnTo>
                    <a:pt x="81" y="982"/>
                  </a:lnTo>
                  <a:lnTo>
                    <a:pt x="65" y="998"/>
                  </a:lnTo>
                  <a:lnTo>
                    <a:pt x="48" y="1023"/>
                  </a:lnTo>
                  <a:lnTo>
                    <a:pt x="40" y="1048"/>
                  </a:lnTo>
                  <a:lnTo>
                    <a:pt x="40" y="1089"/>
                  </a:lnTo>
                  <a:lnTo>
                    <a:pt x="57" y="1155"/>
                  </a:lnTo>
                  <a:lnTo>
                    <a:pt x="97" y="1205"/>
                  </a:lnTo>
                  <a:lnTo>
                    <a:pt x="162" y="1246"/>
                  </a:lnTo>
                  <a:lnTo>
                    <a:pt x="242" y="1254"/>
                  </a:lnTo>
                  <a:lnTo>
                    <a:pt x="355" y="1238"/>
                  </a:lnTo>
                  <a:lnTo>
                    <a:pt x="469" y="1180"/>
                  </a:lnTo>
                  <a:lnTo>
                    <a:pt x="557" y="1097"/>
                  </a:lnTo>
                  <a:lnTo>
                    <a:pt x="638" y="982"/>
                  </a:lnTo>
                  <a:lnTo>
                    <a:pt x="687" y="858"/>
                  </a:lnTo>
                  <a:lnTo>
                    <a:pt x="864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62" name="Freeform 62"/>
            <p:cNvSpPr>
              <a:spLocks/>
            </p:cNvSpPr>
            <p:nvPr/>
          </p:nvSpPr>
          <p:spPr bwMode="auto">
            <a:xfrm>
              <a:off x="25664" y="2844"/>
              <a:ext cx="226" cy="577"/>
            </a:xfrm>
            <a:custGeom>
              <a:avLst/>
              <a:gdLst/>
              <a:ahLst/>
              <a:cxnLst>
                <a:cxn ang="0">
                  <a:pos x="226" y="206"/>
                </a:cxn>
                <a:cxn ang="0">
                  <a:pos x="218" y="115"/>
                </a:cxn>
                <a:cxn ang="0">
                  <a:pos x="193" y="57"/>
                </a:cxn>
                <a:cxn ang="0">
                  <a:pos x="153" y="16"/>
                </a:cxn>
                <a:cxn ang="0">
                  <a:pos x="105" y="0"/>
                </a:cxn>
                <a:cxn ang="0">
                  <a:pos x="72" y="8"/>
                </a:cxn>
                <a:cxn ang="0">
                  <a:pos x="48" y="16"/>
                </a:cxn>
                <a:cxn ang="0">
                  <a:pos x="16" y="49"/>
                </a:cxn>
                <a:cxn ang="0">
                  <a:pos x="8" y="74"/>
                </a:cxn>
                <a:cxn ang="0">
                  <a:pos x="0" y="107"/>
                </a:cxn>
                <a:cxn ang="0">
                  <a:pos x="0" y="132"/>
                </a:cxn>
                <a:cxn ang="0">
                  <a:pos x="16" y="157"/>
                </a:cxn>
                <a:cxn ang="0">
                  <a:pos x="24" y="173"/>
                </a:cxn>
                <a:cxn ang="0">
                  <a:pos x="72" y="206"/>
                </a:cxn>
                <a:cxn ang="0">
                  <a:pos x="129" y="206"/>
                </a:cxn>
                <a:cxn ang="0">
                  <a:pos x="145" y="198"/>
                </a:cxn>
                <a:cxn ang="0">
                  <a:pos x="169" y="181"/>
                </a:cxn>
                <a:cxn ang="0">
                  <a:pos x="177" y="173"/>
                </a:cxn>
                <a:cxn ang="0">
                  <a:pos x="177" y="190"/>
                </a:cxn>
                <a:cxn ang="0">
                  <a:pos x="185" y="206"/>
                </a:cxn>
                <a:cxn ang="0">
                  <a:pos x="161" y="338"/>
                </a:cxn>
                <a:cxn ang="0">
                  <a:pos x="113" y="445"/>
                </a:cxn>
                <a:cxn ang="0">
                  <a:pos x="56" y="528"/>
                </a:cxn>
                <a:cxn ang="0">
                  <a:pos x="32" y="553"/>
                </a:cxn>
                <a:cxn ang="0">
                  <a:pos x="32" y="569"/>
                </a:cxn>
                <a:cxn ang="0">
                  <a:pos x="40" y="577"/>
                </a:cxn>
                <a:cxn ang="0">
                  <a:pos x="48" y="577"/>
                </a:cxn>
                <a:cxn ang="0">
                  <a:pos x="72" y="569"/>
                </a:cxn>
                <a:cxn ang="0">
                  <a:pos x="105" y="536"/>
                </a:cxn>
                <a:cxn ang="0">
                  <a:pos x="145" y="478"/>
                </a:cxn>
                <a:cxn ang="0">
                  <a:pos x="185" y="404"/>
                </a:cxn>
                <a:cxn ang="0">
                  <a:pos x="210" y="313"/>
                </a:cxn>
                <a:cxn ang="0">
                  <a:pos x="226" y="206"/>
                </a:cxn>
              </a:cxnLst>
              <a:rect l="0" t="0" r="r" b="b"/>
              <a:pathLst>
                <a:path w="226" h="577">
                  <a:moveTo>
                    <a:pt x="226" y="206"/>
                  </a:moveTo>
                  <a:lnTo>
                    <a:pt x="218" y="115"/>
                  </a:lnTo>
                  <a:lnTo>
                    <a:pt x="193" y="57"/>
                  </a:lnTo>
                  <a:lnTo>
                    <a:pt x="153" y="16"/>
                  </a:lnTo>
                  <a:lnTo>
                    <a:pt x="105" y="0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16" y="49"/>
                  </a:lnTo>
                  <a:lnTo>
                    <a:pt x="8" y="74"/>
                  </a:lnTo>
                  <a:lnTo>
                    <a:pt x="0" y="107"/>
                  </a:lnTo>
                  <a:lnTo>
                    <a:pt x="0" y="132"/>
                  </a:lnTo>
                  <a:lnTo>
                    <a:pt x="16" y="157"/>
                  </a:lnTo>
                  <a:lnTo>
                    <a:pt x="24" y="173"/>
                  </a:lnTo>
                  <a:lnTo>
                    <a:pt x="72" y="206"/>
                  </a:lnTo>
                  <a:lnTo>
                    <a:pt x="129" y="206"/>
                  </a:lnTo>
                  <a:lnTo>
                    <a:pt x="145" y="198"/>
                  </a:lnTo>
                  <a:lnTo>
                    <a:pt x="169" y="181"/>
                  </a:lnTo>
                  <a:lnTo>
                    <a:pt x="177" y="173"/>
                  </a:lnTo>
                  <a:lnTo>
                    <a:pt x="177" y="190"/>
                  </a:lnTo>
                  <a:lnTo>
                    <a:pt x="185" y="206"/>
                  </a:lnTo>
                  <a:lnTo>
                    <a:pt x="161" y="338"/>
                  </a:lnTo>
                  <a:lnTo>
                    <a:pt x="113" y="445"/>
                  </a:lnTo>
                  <a:lnTo>
                    <a:pt x="56" y="528"/>
                  </a:lnTo>
                  <a:lnTo>
                    <a:pt x="32" y="553"/>
                  </a:lnTo>
                  <a:lnTo>
                    <a:pt x="32" y="569"/>
                  </a:lnTo>
                  <a:lnTo>
                    <a:pt x="40" y="577"/>
                  </a:lnTo>
                  <a:lnTo>
                    <a:pt x="48" y="577"/>
                  </a:lnTo>
                  <a:lnTo>
                    <a:pt x="72" y="569"/>
                  </a:lnTo>
                  <a:lnTo>
                    <a:pt x="105" y="536"/>
                  </a:lnTo>
                  <a:lnTo>
                    <a:pt x="145" y="478"/>
                  </a:lnTo>
                  <a:lnTo>
                    <a:pt x="185" y="404"/>
                  </a:lnTo>
                  <a:lnTo>
                    <a:pt x="210" y="313"/>
                  </a:lnTo>
                  <a:lnTo>
                    <a:pt x="226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63" name="Freeform 63"/>
            <p:cNvSpPr>
              <a:spLocks/>
            </p:cNvSpPr>
            <p:nvPr/>
          </p:nvSpPr>
          <p:spPr bwMode="auto">
            <a:xfrm>
              <a:off x="26407" y="2192"/>
              <a:ext cx="872" cy="1254"/>
            </a:xfrm>
            <a:custGeom>
              <a:avLst/>
              <a:gdLst/>
              <a:ahLst/>
              <a:cxnLst>
                <a:cxn ang="0">
                  <a:pos x="872" y="107"/>
                </a:cxn>
                <a:cxn ang="0">
                  <a:pos x="864" y="41"/>
                </a:cxn>
                <a:cxn ang="0">
                  <a:pos x="800" y="25"/>
                </a:cxn>
                <a:cxn ang="0">
                  <a:pos x="751" y="66"/>
                </a:cxn>
                <a:cxn ang="0">
                  <a:pos x="743" y="99"/>
                </a:cxn>
                <a:cxn ang="0">
                  <a:pos x="727" y="148"/>
                </a:cxn>
                <a:cxn ang="0">
                  <a:pos x="686" y="322"/>
                </a:cxn>
                <a:cxn ang="0">
                  <a:pos x="589" y="701"/>
                </a:cxn>
                <a:cxn ang="0">
                  <a:pos x="517" y="784"/>
                </a:cxn>
                <a:cxn ang="0">
                  <a:pos x="388" y="833"/>
                </a:cxn>
                <a:cxn ang="0">
                  <a:pos x="291" y="784"/>
                </a:cxn>
                <a:cxn ang="0">
                  <a:pos x="266" y="676"/>
                </a:cxn>
                <a:cxn ang="0">
                  <a:pos x="315" y="454"/>
                </a:cxn>
                <a:cxn ang="0">
                  <a:pos x="388" y="239"/>
                </a:cxn>
                <a:cxn ang="0">
                  <a:pos x="404" y="157"/>
                </a:cxn>
                <a:cxn ang="0">
                  <a:pos x="363" y="49"/>
                </a:cxn>
                <a:cxn ang="0">
                  <a:pos x="250" y="0"/>
                </a:cxn>
                <a:cxn ang="0">
                  <a:pos x="105" y="74"/>
                </a:cxn>
                <a:cxn ang="0">
                  <a:pos x="24" y="214"/>
                </a:cxn>
                <a:cxn ang="0">
                  <a:pos x="0" y="297"/>
                </a:cxn>
                <a:cxn ang="0">
                  <a:pos x="8" y="313"/>
                </a:cxn>
                <a:cxn ang="0">
                  <a:pos x="32" y="322"/>
                </a:cxn>
                <a:cxn ang="0">
                  <a:pos x="48" y="280"/>
                </a:cxn>
                <a:cxn ang="0">
                  <a:pos x="145" y="99"/>
                </a:cxn>
                <a:cxn ang="0">
                  <a:pos x="242" y="41"/>
                </a:cxn>
                <a:cxn ang="0">
                  <a:pos x="258" y="49"/>
                </a:cxn>
                <a:cxn ang="0">
                  <a:pos x="291" y="82"/>
                </a:cxn>
                <a:cxn ang="0">
                  <a:pos x="283" y="181"/>
                </a:cxn>
                <a:cxn ang="0">
                  <a:pos x="210" y="379"/>
                </a:cxn>
                <a:cxn ang="0">
                  <a:pos x="153" y="577"/>
                </a:cxn>
                <a:cxn ang="0">
                  <a:pos x="161" y="742"/>
                </a:cxn>
                <a:cxn ang="0">
                  <a:pos x="250" y="850"/>
                </a:cxn>
                <a:cxn ang="0">
                  <a:pos x="379" y="883"/>
                </a:cxn>
                <a:cxn ang="0">
                  <a:pos x="573" y="792"/>
                </a:cxn>
                <a:cxn ang="0">
                  <a:pos x="509" y="990"/>
                </a:cxn>
                <a:cxn ang="0">
                  <a:pos x="388" y="1155"/>
                </a:cxn>
                <a:cxn ang="0">
                  <a:pos x="242" y="1213"/>
                </a:cxn>
                <a:cxn ang="0">
                  <a:pos x="129" y="1180"/>
                </a:cxn>
                <a:cxn ang="0">
                  <a:pos x="137" y="1130"/>
                </a:cxn>
                <a:cxn ang="0">
                  <a:pos x="178" y="1106"/>
                </a:cxn>
                <a:cxn ang="0">
                  <a:pos x="210" y="1056"/>
                </a:cxn>
                <a:cxn ang="0">
                  <a:pos x="210" y="1007"/>
                </a:cxn>
                <a:cxn ang="0">
                  <a:pos x="178" y="965"/>
                </a:cxn>
                <a:cxn ang="0">
                  <a:pos x="145" y="957"/>
                </a:cxn>
                <a:cxn ang="0">
                  <a:pos x="105" y="965"/>
                </a:cxn>
                <a:cxn ang="0">
                  <a:pos x="64" y="998"/>
                </a:cxn>
                <a:cxn ang="0">
                  <a:pos x="40" y="1048"/>
                </a:cxn>
                <a:cxn ang="0">
                  <a:pos x="56" y="1155"/>
                </a:cxn>
                <a:cxn ang="0">
                  <a:pos x="161" y="1246"/>
                </a:cxn>
                <a:cxn ang="0">
                  <a:pos x="355" y="1238"/>
                </a:cxn>
                <a:cxn ang="0">
                  <a:pos x="557" y="1097"/>
                </a:cxn>
                <a:cxn ang="0">
                  <a:pos x="686" y="858"/>
                </a:cxn>
              </a:cxnLst>
              <a:rect l="0" t="0" r="r" b="b"/>
              <a:pathLst>
                <a:path w="872" h="1254">
                  <a:moveTo>
                    <a:pt x="864" y="124"/>
                  </a:moveTo>
                  <a:lnTo>
                    <a:pt x="872" y="107"/>
                  </a:lnTo>
                  <a:lnTo>
                    <a:pt x="872" y="58"/>
                  </a:lnTo>
                  <a:lnTo>
                    <a:pt x="864" y="41"/>
                  </a:lnTo>
                  <a:lnTo>
                    <a:pt x="832" y="25"/>
                  </a:lnTo>
                  <a:lnTo>
                    <a:pt x="800" y="25"/>
                  </a:lnTo>
                  <a:lnTo>
                    <a:pt x="767" y="41"/>
                  </a:lnTo>
                  <a:lnTo>
                    <a:pt x="751" y="66"/>
                  </a:lnTo>
                  <a:lnTo>
                    <a:pt x="751" y="74"/>
                  </a:lnTo>
                  <a:lnTo>
                    <a:pt x="743" y="99"/>
                  </a:lnTo>
                  <a:lnTo>
                    <a:pt x="735" y="115"/>
                  </a:lnTo>
                  <a:lnTo>
                    <a:pt x="727" y="148"/>
                  </a:lnTo>
                  <a:lnTo>
                    <a:pt x="727" y="165"/>
                  </a:lnTo>
                  <a:lnTo>
                    <a:pt x="686" y="322"/>
                  </a:lnTo>
                  <a:lnTo>
                    <a:pt x="598" y="668"/>
                  </a:lnTo>
                  <a:lnTo>
                    <a:pt x="589" y="701"/>
                  </a:lnTo>
                  <a:lnTo>
                    <a:pt x="557" y="742"/>
                  </a:lnTo>
                  <a:lnTo>
                    <a:pt x="517" y="784"/>
                  </a:lnTo>
                  <a:lnTo>
                    <a:pt x="460" y="825"/>
                  </a:lnTo>
                  <a:lnTo>
                    <a:pt x="388" y="833"/>
                  </a:lnTo>
                  <a:lnTo>
                    <a:pt x="331" y="817"/>
                  </a:lnTo>
                  <a:lnTo>
                    <a:pt x="291" y="784"/>
                  </a:lnTo>
                  <a:lnTo>
                    <a:pt x="274" y="734"/>
                  </a:lnTo>
                  <a:lnTo>
                    <a:pt x="266" y="676"/>
                  </a:lnTo>
                  <a:lnTo>
                    <a:pt x="283" y="577"/>
                  </a:lnTo>
                  <a:lnTo>
                    <a:pt x="315" y="454"/>
                  </a:lnTo>
                  <a:lnTo>
                    <a:pt x="363" y="297"/>
                  </a:lnTo>
                  <a:lnTo>
                    <a:pt x="388" y="239"/>
                  </a:lnTo>
                  <a:lnTo>
                    <a:pt x="404" y="198"/>
                  </a:lnTo>
                  <a:lnTo>
                    <a:pt x="404" y="157"/>
                  </a:lnTo>
                  <a:lnTo>
                    <a:pt x="396" y="99"/>
                  </a:lnTo>
                  <a:lnTo>
                    <a:pt x="363" y="49"/>
                  </a:lnTo>
                  <a:lnTo>
                    <a:pt x="315" y="16"/>
                  </a:lnTo>
                  <a:lnTo>
                    <a:pt x="250" y="0"/>
                  </a:lnTo>
                  <a:lnTo>
                    <a:pt x="169" y="25"/>
                  </a:lnTo>
                  <a:lnTo>
                    <a:pt x="105" y="74"/>
                  </a:lnTo>
                  <a:lnTo>
                    <a:pt x="56" y="140"/>
                  </a:lnTo>
                  <a:lnTo>
                    <a:pt x="24" y="214"/>
                  </a:lnTo>
                  <a:lnTo>
                    <a:pt x="8" y="272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8" y="313"/>
                  </a:lnTo>
                  <a:lnTo>
                    <a:pt x="16" y="322"/>
                  </a:lnTo>
                  <a:lnTo>
                    <a:pt x="32" y="322"/>
                  </a:lnTo>
                  <a:lnTo>
                    <a:pt x="48" y="305"/>
                  </a:lnTo>
                  <a:lnTo>
                    <a:pt x="48" y="280"/>
                  </a:lnTo>
                  <a:lnTo>
                    <a:pt x="89" y="165"/>
                  </a:lnTo>
                  <a:lnTo>
                    <a:pt x="145" y="99"/>
                  </a:lnTo>
                  <a:lnTo>
                    <a:pt x="194" y="58"/>
                  </a:lnTo>
                  <a:lnTo>
                    <a:pt x="242" y="41"/>
                  </a:lnTo>
                  <a:lnTo>
                    <a:pt x="250" y="41"/>
                  </a:lnTo>
                  <a:lnTo>
                    <a:pt x="258" y="49"/>
                  </a:lnTo>
                  <a:lnTo>
                    <a:pt x="274" y="49"/>
                  </a:lnTo>
                  <a:lnTo>
                    <a:pt x="291" y="82"/>
                  </a:lnTo>
                  <a:lnTo>
                    <a:pt x="291" y="107"/>
                  </a:lnTo>
                  <a:lnTo>
                    <a:pt x="283" y="181"/>
                  </a:lnTo>
                  <a:lnTo>
                    <a:pt x="258" y="239"/>
                  </a:lnTo>
                  <a:lnTo>
                    <a:pt x="210" y="379"/>
                  </a:lnTo>
                  <a:lnTo>
                    <a:pt x="178" y="487"/>
                  </a:lnTo>
                  <a:lnTo>
                    <a:pt x="153" y="577"/>
                  </a:lnTo>
                  <a:lnTo>
                    <a:pt x="145" y="652"/>
                  </a:lnTo>
                  <a:lnTo>
                    <a:pt x="161" y="742"/>
                  </a:lnTo>
                  <a:lnTo>
                    <a:pt x="194" y="809"/>
                  </a:lnTo>
                  <a:lnTo>
                    <a:pt x="250" y="850"/>
                  </a:lnTo>
                  <a:lnTo>
                    <a:pt x="315" y="875"/>
                  </a:lnTo>
                  <a:lnTo>
                    <a:pt x="379" y="883"/>
                  </a:lnTo>
                  <a:lnTo>
                    <a:pt x="484" y="858"/>
                  </a:lnTo>
                  <a:lnTo>
                    <a:pt x="573" y="792"/>
                  </a:lnTo>
                  <a:lnTo>
                    <a:pt x="549" y="891"/>
                  </a:lnTo>
                  <a:lnTo>
                    <a:pt x="509" y="990"/>
                  </a:lnTo>
                  <a:lnTo>
                    <a:pt x="444" y="1089"/>
                  </a:lnTo>
                  <a:lnTo>
                    <a:pt x="388" y="1155"/>
                  </a:lnTo>
                  <a:lnTo>
                    <a:pt x="323" y="1196"/>
                  </a:lnTo>
                  <a:lnTo>
                    <a:pt x="242" y="1213"/>
                  </a:lnTo>
                  <a:lnTo>
                    <a:pt x="210" y="1213"/>
                  </a:lnTo>
                  <a:lnTo>
                    <a:pt x="129" y="1180"/>
                  </a:lnTo>
                  <a:lnTo>
                    <a:pt x="97" y="1130"/>
                  </a:lnTo>
                  <a:lnTo>
                    <a:pt x="137" y="1130"/>
                  </a:lnTo>
                  <a:lnTo>
                    <a:pt x="153" y="1122"/>
                  </a:lnTo>
                  <a:lnTo>
                    <a:pt x="178" y="1106"/>
                  </a:lnTo>
                  <a:lnTo>
                    <a:pt x="194" y="1089"/>
                  </a:lnTo>
                  <a:lnTo>
                    <a:pt x="210" y="1056"/>
                  </a:lnTo>
                  <a:lnTo>
                    <a:pt x="218" y="1031"/>
                  </a:lnTo>
                  <a:lnTo>
                    <a:pt x="210" y="1007"/>
                  </a:lnTo>
                  <a:lnTo>
                    <a:pt x="194" y="974"/>
                  </a:lnTo>
                  <a:lnTo>
                    <a:pt x="178" y="965"/>
                  </a:lnTo>
                  <a:lnTo>
                    <a:pt x="153" y="965"/>
                  </a:lnTo>
                  <a:lnTo>
                    <a:pt x="145" y="957"/>
                  </a:lnTo>
                  <a:lnTo>
                    <a:pt x="129" y="957"/>
                  </a:lnTo>
                  <a:lnTo>
                    <a:pt x="105" y="965"/>
                  </a:lnTo>
                  <a:lnTo>
                    <a:pt x="81" y="982"/>
                  </a:lnTo>
                  <a:lnTo>
                    <a:pt x="64" y="998"/>
                  </a:lnTo>
                  <a:lnTo>
                    <a:pt x="48" y="1023"/>
                  </a:lnTo>
                  <a:lnTo>
                    <a:pt x="40" y="1048"/>
                  </a:lnTo>
                  <a:lnTo>
                    <a:pt x="40" y="1089"/>
                  </a:lnTo>
                  <a:lnTo>
                    <a:pt x="56" y="1155"/>
                  </a:lnTo>
                  <a:lnTo>
                    <a:pt x="97" y="1205"/>
                  </a:lnTo>
                  <a:lnTo>
                    <a:pt x="161" y="1246"/>
                  </a:lnTo>
                  <a:lnTo>
                    <a:pt x="242" y="1254"/>
                  </a:lnTo>
                  <a:lnTo>
                    <a:pt x="355" y="1238"/>
                  </a:lnTo>
                  <a:lnTo>
                    <a:pt x="468" y="1180"/>
                  </a:lnTo>
                  <a:lnTo>
                    <a:pt x="557" y="1097"/>
                  </a:lnTo>
                  <a:lnTo>
                    <a:pt x="638" y="982"/>
                  </a:lnTo>
                  <a:lnTo>
                    <a:pt x="686" y="858"/>
                  </a:lnTo>
                  <a:lnTo>
                    <a:pt x="864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64" name="Freeform 64"/>
            <p:cNvSpPr>
              <a:spLocks noEditPoints="1"/>
            </p:cNvSpPr>
            <p:nvPr/>
          </p:nvSpPr>
          <p:spPr bwMode="auto">
            <a:xfrm>
              <a:off x="27368" y="2431"/>
              <a:ext cx="404" cy="916"/>
            </a:xfrm>
            <a:custGeom>
              <a:avLst/>
              <a:gdLst/>
              <a:ahLst/>
              <a:cxnLst>
                <a:cxn ang="0">
                  <a:pos x="364" y="33"/>
                </a:cxn>
                <a:cxn ang="0">
                  <a:pos x="347" y="8"/>
                </a:cxn>
                <a:cxn ang="0">
                  <a:pos x="315" y="0"/>
                </a:cxn>
                <a:cxn ang="0">
                  <a:pos x="259" y="25"/>
                </a:cxn>
                <a:cxn ang="0">
                  <a:pos x="234" y="74"/>
                </a:cxn>
                <a:cxn ang="0">
                  <a:pos x="259" y="116"/>
                </a:cxn>
                <a:cxn ang="0">
                  <a:pos x="291" y="124"/>
                </a:cxn>
                <a:cxn ang="0">
                  <a:pos x="339" y="99"/>
                </a:cxn>
                <a:cxn ang="0">
                  <a:pos x="364" y="50"/>
                </a:cxn>
                <a:cxn ang="0">
                  <a:pos x="81" y="776"/>
                </a:cxn>
                <a:cxn ang="0">
                  <a:pos x="89" y="834"/>
                </a:cxn>
                <a:cxn ang="0">
                  <a:pos x="121" y="883"/>
                </a:cxn>
                <a:cxn ang="0">
                  <a:pos x="210" y="916"/>
                </a:cxn>
                <a:cxn ang="0">
                  <a:pos x="331" y="850"/>
                </a:cxn>
                <a:cxn ang="0">
                  <a:pos x="396" y="735"/>
                </a:cxn>
                <a:cxn ang="0">
                  <a:pos x="396" y="693"/>
                </a:cxn>
                <a:cxn ang="0">
                  <a:pos x="388" y="685"/>
                </a:cxn>
                <a:cxn ang="0">
                  <a:pos x="364" y="693"/>
                </a:cxn>
                <a:cxn ang="0">
                  <a:pos x="356" y="710"/>
                </a:cxn>
                <a:cxn ang="0">
                  <a:pos x="267" y="858"/>
                </a:cxn>
                <a:cxn ang="0">
                  <a:pos x="194" y="875"/>
                </a:cxn>
                <a:cxn ang="0">
                  <a:pos x="178" y="850"/>
                </a:cxn>
                <a:cxn ang="0">
                  <a:pos x="186" y="784"/>
                </a:cxn>
                <a:cxn ang="0">
                  <a:pos x="218" y="685"/>
                </a:cxn>
                <a:cxn ang="0">
                  <a:pos x="259" y="594"/>
                </a:cxn>
                <a:cxn ang="0">
                  <a:pos x="299" y="487"/>
                </a:cxn>
                <a:cxn ang="0">
                  <a:pos x="315" y="380"/>
                </a:cxn>
                <a:cxn ang="0">
                  <a:pos x="259" y="314"/>
                </a:cxn>
                <a:cxn ang="0">
                  <a:pos x="194" y="305"/>
                </a:cxn>
                <a:cxn ang="0">
                  <a:pos x="65" y="371"/>
                </a:cxn>
                <a:cxn ang="0">
                  <a:pos x="8" y="479"/>
                </a:cxn>
                <a:cxn ang="0">
                  <a:pos x="0" y="520"/>
                </a:cxn>
                <a:cxn ang="0">
                  <a:pos x="32" y="528"/>
                </a:cxn>
                <a:cxn ang="0">
                  <a:pos x="40" y="503"/>
                </a:cxn>
                <a:cxn ang="0">
                  <a:pos x="137" y="355"/>
                </a:cxn>
                <a:cxn ang="0">
                  <a:pos x="202" y="338"/>
                </a:cxn>
                <a:cxn ang="0">
                  <a:pos x="218" y="363"/>
                </a:cxn>
                <a:cxn ang="0">
                  <a:pos x="202" y="454"/>
                </a:cxn>
                <a:cxn ang="0">
                  <a:pos x="97" y="743"/>
                </a:cxn>
              </a:cxnLst>
              <a:rect l="0" t="0" r="r" b="b"/>
              <a:pathLst>
                <a:path w="404" h="916">
                  <a:moveTo>
                    <a:pt x="364" y="50"/>
                  </a:moveTo>
                  <a:lnTo>
                    <a:pt x="364" y="33"/>
                  </a:lnTo>
                  <a:lnTo>
                    <a:pt x="356" y="25"/>
                  </a:lnTo>
                  <a:lnTo>
                    <a:pt x="347" y="8"/>
                  </a:lnTo>
                  <a:lnTo>
                    <a:pt x="331" y="0"/>
                  </a:lnTo>
                  <a:lnTo>
                    <a:pt x="315" y="0"/>
                  </a:lnTo>
                  <a:lnTo>
                    <a:pt x="291" y="8"/>
                  </a:lnTo>
                  <a:lnTo>
                    <a:pt x="259" y="25"/>
                  </a:lnTo>
                  <a:lnTo>
                    <a:pt x="242" y="50"/>
                  </a:lnTo>
                  <a:lnTo>
                    <a:pt x="234" y="74"/>
                  </a:lnTo>
                  <a:lnTo>
                    <a:pt x="234" y="91"/>
                  </a:lnTo>
                  <a:lnTo>
                    <a:pt x="259" y="116"/>
                  </a:lnTo>
                  <a:lnTo>
                    <a:pt x="275" y="124"/>
                  </a:lnTo>
                  <a:lnTo>
                    <a:pt x="291" y="124"/>
                  </a:lnTo>
                  <a:lnTo>
                    <a:pt x="315" y="116"/>
                  </a:lnTo>
                  <a:lnTo>
                    <a:pt x="339" y="99"/>
                  </a:lnTo>
                  <a:lnTo>
                    <a:pt x="356" y="83"/>
                  </a:lnTo>
                  <a:lnTo>
                    <a:pt x="364" y="50"/>
                  </a:lnTo>
                  <a:close/>
                  <a:moveTo>
                    <a:pt x="97" y="743"/>
                  </a:moveTo>
                  <a:lnTo>
                    <a:pt x="81" y="776"/>
                  </a:lnTo>
                  <a:lnTo>
                    <a:pt x="81" y="801"/>
                  </a:lnTo>
                  <a:lnTo>
                    <a:pt x="89" y="834"/>
                  </a:lnTo>
                  <a:lnTo>
                    <a:pt x="97" y="858"/>
                  </a:lnTo>
                  <a:lnTo>
                    <a:pt x="121" y="883"/>
                  </a:lnTo>
                  <a:lnTo>
                    <a:pt x="145" y="900"/>
                  </a:lnTo>
                  <a:lnTo>
                    <a:pt x="210" y="916"/>
                  </a:lnTo>
                  <a:lnTo>
                    <a:pt x="283" y="891"/>
                  </a:lnTo>
                  <a:lnTo>
                    <a:pt x="331" y="850"/>
                  </a:lnTo>
                  <a:lnTo>
                    <a:pt x="372" y="784"/>
                  </a:lnTo>
                  <a:lnTo>
                    <a:pt x="396" y="735"/>
                  </a:lnTo>
                  <a:lnTo>
                    <a:pt x="404" y="702"/>
                  </a:lnTo>
                  <a:lnTo>
                    <a:pt x="396" y="693"/>
                  </a:lnTo>
                  <a:lnTo>
                    <a:pt x="388" y="693"/>
                  </a:lnTo>
                  <a:lnTo>
                    <a:pt x="388" y="685"/>
                  </a:lnTo>
                  <a:lnTo>
                    <a:pt x="380" y="685"/>
                  </a:lnTo>
                  <a:lnTo>
                    <a:pt x="364" y="693"/>
                  </a:lnTo>
                  <a:lnTo>
                    <a:pt x="356" y="702"/>
                  </a:lnTo>
                  <a:lnTo>
                    <a:pt x="356" y="710"/>
                  </a:lnTo>
                  <a:lnTo>
                    <a:pt x="315" y="801"/>
                  </a:lnTo>
                  <a:lnTo>
                    <a:pt x="267" y="858"/>
                  </a:lnTo>
                  <a:lnTo>
                    <a:pt x="210" y="875"/>
                  </a:lnTo>
                  <a:lnTo>
                    <a:pt x="194" y="875"/>
                  </a:lnTo>
                  <a:lnTo>
                    <a:pt x="186" y="867"/>
                  </a:lnTo>
                  <a:lnTo>
                    <a:pt x="178" y="850"/>
                  </a:lnTo>
                  <a:lnTo>
                    <a:pt x="178" y="825"/>
                  </a:lnTo>
                  <a:lnTo>
                    <a:pt x="186" y="784"/>
                  </a:lnTo>
                  <a:lnTo>
                    <a:pt x="202" y="743"/>
                  </a:lnTo>
                  <a:lnTo>
                    <a:pt x="218" y="685"/>
                  </a:lnTo>
                  <a:lnTo>
                    <a:pt x="242" y="636"/>
                  </a:lnTo>
                  <a:lnTo>
                    <a:pt x="259" y="594"/>
                  </a:lnTo>
                  <a:lnTo>
                    <a:pt x="275" y="536"/>
                  </a:lnTo>
                  <a:lnTo>
                    <a:pt x="299" y="487"/>
                  </a:lnTo>
                  <a:lnTo>
                    <a:pt x="315" y="437"/>
                  </a:lnTo>
                  <a:lnTo>
                    <a:pt x="315" y="380"/>
                  </a:lnTo>
                  <a:lnTo>
                    <a:pt x="299" y="355"/>
                  </a:lnTo>
                  <a:lnTo>
                    <a:pt x="259" y="314"/>
                  </a:lnTo>
                  <a:lnTo>
                    <a:pt x="226" y="305"/>
                  </a:lnTo>
                  <a:lnTo>
                    <a:pt x="194" y="305"/>
                  </a:lnTo>
                  <a:lnTo>
                    <a:pt x="121" y="322"/>
                  </a:lnTo>
                  <a:lnTo>
                    <a:pt x="65" y="371"/>
                  </a:lnTo>
                  <a:lnTo>
                    <a:pt x="24" y="429"/>
                  </a:lnTo>
                  <a:lnTo>
                    <a:pt x="8" y="479"/>
                  </a:lnTo>
                  <a:lnTo>
                    <a:pt x="0" y="512"/>
                  </a:lnTo>
                  <a:lnTo>
                    <a:pt x="0" y="520"/>
                  </a:lnTo>
                  <a:lnTo>
                    <a:pt x="8" y="528"/>
                  </a:lnTo>
                  <a:lnTo>
                    <a:pt x="32" y="528"/>
                  </a:lnTo>
                  <a:lnTo>
                    <a:pt x="40" y="520"/>
                  </a:lnTo>
                  <a:lnTo>
                    <a:pt x="40" y="503"/>
                  </a:lnTo>
                  <a:lnTo>
                    <a:pt x="81" y="413"/>
                  </a:lnTo>
                  <a:lnTo>
                    <a:pt x="137" y="355"/>
                  </a:lnTo>
                  <a:lnTo>
                    <a:pt x="186" y="338"/>
                  </a:lnTo>
                  <a:lnTo>
                    <a:pt x="202" y="338"/>
                  </a:lnTo>
                  <a:lnTo>
                    <a:pt x="210" y="347"/>
                  </a:lnTo>
                  <a:lnTo>
                    <a:pt x="218" y="363"/>
                  </a:lnTo>
                  <a:lnTo>
                    <a:pt x="218" y="421"/>
                  </a:lnTo>
                  <a:lnTo>
                    <a:pt x="202" y="454"/>
                  </a:lnTo>
                  <a:lnTo>
                    <a:pt x="178" y="520"/>
                  </a:lnTo>
                  <a:lnTo>
                    <a:pt x="97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65" name="Freeform 65"/>
            <p:cNvSpPr>
              <a:spLocks/>
            </p:cNvSpPr>
            <p:nvPr/>
          </p:nvSpPr>
          <p:spPr bwMode="auto">
            <a:xfrm>
              <a:off x="28022" y="1598"/>
              <a:ext cx="445" cy="1939"/>
            </a:xfrm>
            <a:custGeom>
              <a:avLst/>
              <a:gdLst/>
              <a:ahLst/>
              <a:cxnLst>
                <a:cxn ang="0">
                  <a:pos x="445" y="965"/>
                </a:cxn>
                <a:cxn ang="0">
                  <a:pos x="437" y="841"/>
                </a:cxn>
                <a:cxn ang="0">
                  <a:pos x="420" y="693"/>
                </a:cxn>
                <a:cxn ang="0">
                  <a:pos x="380" y="528"/>
                </a:cxn>
                <a:cxn ang="0">
                  <a:pos x="315" y="363"/>
                </a:cxn>
                <a:cxn ang="0">
                  <a:pos x="243" y="231"/>
                </a:cxn>
                <a:cxn ang="0">
                  <a:pos x="170" y="132"/>
                </a:cxn>
                <a:cxn ang="0">
                  <a:pos x="105" y="57"/>
                </a:cxn>
                <a:cxn ang="0">
                  <a:pos x="49" y="16"/>
                </a:cxn>
                <a:cxn ang="0">
                  <a:pos x="25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8" y="24"/>
                </a:cxn>
                <a:cxn ang="0">
                  <a:pos x="8" y="33"/>
                </a:cxn>
                <a:cxn ang="0">
                  <a:pos x="41" y="66"/>
                </a:cxn>
                <a:cxn ang="0">
                  <a:pos x="146" y="189"/>
                </a:cxn>
                <a:cxn ang="0">
                  <a:pos x="227" y="346"/>
                </a:cxn>
                <a:cxn ang="0">
                  <a:pos x="283" y="528"/>
                </a:cxn>
                <a:cxn ang="0">
                  <a:pos x="324" y="734"/>
                </a:cxn>
                <a:cxn ang="0">
                  <a:pos x="332" y="965"/>
                </a:cxn>
                <a:cxn ang="0">
                  <a:pos x="324" y="1163"/>
                </a:cxn>
                <a:cxn ang="0">
                  <a:pos x="291" y="1361"/>
                </a:cxn>
                <a:cxn ang="0">
                  <a:pos x="235" y="1551"/>
                </a:cxn>
                <a:cxn ang="0">
                  <a:pos x="154" y="1724"/>
                </a:cxn>
                <a:cxn ang="0">
                  <a:pos x="25" y="1881"/>
                </a:cxn>
                <a:cxn ang="0">
                  <a:pos x="8" y="1898"/>
                </a:cxn>
                <a:cxn ang="0">
                  <a:pos x="8" y="1906"/>
                </a:cxn>
                <a:cxn ang="0">
                  <a:pos x="0" y="1914"/>
                </a:cxn>
                <a:cxn ang="0">
                  <a:pos x="8" y="1922"/>
                </a:cxn>
                <a:cxn ang="0">
                  <a:pos x="8" y="1931"/>
                </a:cxn>
                <a:cxn ang="0">
                  <a:pos x="25" y="1939"/>
                </a:cxn>
                <a:cxn ang="0">
                  <a:pos x="49" y="1931"/>
                </a:cxn>
                <a:cxn ang="0">
                  <a:pos x="138" y="1840"/>
                </a:cxn>
                <a:cxn ang="0">
                  <a:pos x="202" y="1766"/>
                </a:cxn>
                <a:cxn ang="0">
                  <a:pos x="267" y="1675"/>
                </a:cxn>
                <a:cxn ang="0">
                  <a:pos x="324" y="1559"/>
                </a:cxn>
                <a:cxn ang="0">
                  <a:pos x="396" y="1345"/>
                </a:cxn>
                <a:cxn ang="0">
                  <a:pos x="437" y="1147"/>
                </a:cxn>
                <a:cxn ang="0">
                  <a:pos x="445" y="965"/>
                </a:cxn>
              </a:cxnLst>
              <a:rect l="0" t="0" r="r" b="b"/>
              <a:pathLst>
                <a:path w="445" h="1939">
                  <a:moveTo>
                    <a:pt x="445" y="965"/>
                  </a:moveTo>
                  <a:lnTo>
                    <a:pt x="437" y="841"/>
                  </a:lnTo>
                  <a:lnTo>
                    <a:pt x="420" y="693"/>
                  </a:lnTo>
                  <a:lnTo>
                    <a:pt x="380" y="528"/>
                  </a:lnTo>
                  <a:lnTo>
                    <a:pt x="315" y="363"/>
                  </a:lnTo>
                  <a:lnTo>
                    <a:pt x="243" y="231"/>
                  </a:lnTo>
                  <a:lnTo>
                    <a:pt x="170" y="132"/>
                  </a:lnTo>
                  <a:lnTo>
                    <a:pt x="105" y="57"/>
                  </a:lnTo>
                  <a:lnTo>
                    <a:pt x="49" y="16"/>
                  </a:lnTo>
                  <a:lnTo>
                    <a:pt x="25" y="0"/>
                  </a:lnTo>
                  <a:lnTo>
                    <a:pt x="17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3"/>
                  </a:lnTo>
                  <a:lnTo>
                    <a:pt x="41" y="66"/>
                  </a:lnTo>
                  <a:lnTo>
                    <a:pt x="146" y="189"/>
                  </a:lnTo>
                  <a:lnTo>
                    <a:pt x="227" y="346"/>
                  </a:lnTo>
                  <a:lnTo>
                    <a:pt x="283" y="528"/>
                  </a:lnTo>
                  <a:lnTo>
                    <a:pt x="324" y="734"/>
                  </a:lnTo>
                  <a:lnTo>
                    <a:pt x="332" y="965"/>
                  </a:lnTo>
                  <a:lnTo>
                    <a:pt x="324" y="1163"/>
                  </a:lnTo>
                  <a:lnTo>
                    <a:pt x="291" y="1361"/>
                  </a:lnTo>
                  <a:lnTo>
                    <a:pt x="235" y="1551"/>
                  </a:lnTo>
                  <a:lnTo>
                    <a:pt x="154" y="1724"/>
                  </a:lnTo>
                  <a:lnTo>
                    <a:pt x="25" y="1881"/>
                  </a:lnTo>
                  <a:lnTo>
                    <a:pt x="8" y="1898"/>
                  </a:lnTo>
                  <a:lnTo>
                    <a:pt x="8" y="1906"/>
                  </a:lnTo>
                  <a:lnTo>
                    <a:pt x="0" y="1914"/>
                  </a:lnTo>
                  <a:lnTo>
                    <a:pt x="8" y="1922"/>
                  </a:lnTo>
                  <a:lnTo>
                    <a:pt x="8" y="1931"/>
                  </a:lnTo>
                  <a:lnTo>
                    <a:pt x="25" y="1939"/>
                  </a:lnTo>
                  <a:lnTo>
                    <a:pt x="49" y="1931"/>
                  </a:lnTo>
                  <a:lnTo>
                    <a:pt x="138" y="1840"/>
                  </a:lnTo>
                  <a:lnTo>
                    <a:pt x="202" y="1766"/>
                  </a:lnTo>
                  <a:lnTo>
                    <a:pt x="267" y="1675"/>
                  </a:lnTo>
                  <a:lnTo>
                    <a:pt x="324" y="1559"/>
                  </a:lnTo>
                  <a:lnTo>
                    <a:pt x="396" y="1345"/>
                  </a:lnTo>
                  <a:lnTo>
                    <a:pt x="437" y="1147"/>
                  </a:lnTo>
                  <a:lnTo>
                    <a:pt x="445" y="9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66" name="Rectangle 66"/>
            <p:cNvSpPr>
              <a:spLocks noChangeArrowheads="1"/>
            </p:cNvSpPr>
            <p:nvPr/>
          </p:nvSpPr>
          <p:spPr bwMode="auto">
            <a:xfrm>
              <a:off x="11333" y="3785"/>
              <a:ext cx="17344" cy="9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67" name="Freeform 67"/>
            <p:cNvSpPr>
              <a:spLocks/>
            </p:cNvSpPr>
            <p:nvPr/>
          </p:nvSpPr>
          <p:spPr bwMode="auto">
            <a:xfrm>
              <a:off x="14338" y="4288"/>
              <a:ext cx="1794" cy="1939"/>
            </a:xfrm>
            <a:custGeom>
              <a:avLst/>
              <a:gdLst/>
              <a:ahLst/>
              <a:cxnLst>
                <a:cxn ang="0">
                  <a:pos x="816" y="998"/>
                </a:cxn>
                <a:cxn ang="0">
                  <a:pos x="832" y="982"/>
                </a:cxn>
                <a:cxn ang="0">
                  <a:pos x="832" y="949"/>
                </a:cxn>
                <a:cxn ang="0">
                  <a:pos x="824" y="941"/>
                </a:cxn>
                <a:cxn ang="0">
                  <a:pos x="210" y="74"/>
                </a:cxn>
                <a:cxn ang="0">
                  <a:pos x="1050" y="74"/>
                </a:cxn>
                <a:cxn ang="0">
                  <a:pos x="1155" y="82"/>
                </a:cxn>
                <a:cxn ang="0">
                  <a:pos x="1268" y="99"/>
                </a:cxn>
                <a:cxn ang="0">
                  <a:pos x="1382" y="132"/>
                </a:cxn>
                <a:cxn ang="0">
                  <a:pos x="1495" y="173"/>
                </a:cxn>
                <a:cxn ang="0">
                  <a:pos x="1592" y="239"/>
                </a:cxn>
                <a:cxn ang="0">
                  <a:pos x="1680" y="330"/>
                </a:cxn>
                <a:cxn ang="0">
                  <a:pos x="1745" y="454"/>
                </a:cxn>
                <a:cxn ang="0">
                  <a:pos x="1794" y="454"/>
                </a:cxn>
                <a:cxn ang="0">
                  <a:pos x="1624" y="0"/>
                </a:cxn>
                <a:cxn ang="0">
                  <a:pos x="33" y="0"/>
                </a:cxn>
                <a:cxn ang="0">
                  <a:pos x="16" y="8"/>
                </a:cxn>
                <a:cxn ang="0">
                  <a:pos x="8" y="16"/>
                </a:cxn>
                <a:cxn ang="0">
                  <a:pos x="0" y="33"/>
                </a:cxn>
                <a:cxn ang="0">
                  <a:pos x="0" y="66"/>
                </a:cxn>
                <a:cxn ang="0">
                  <a:pos x="695" y="1031"/>
                </a:cxn>
                <a:cxn ang="0">
                  <a:pos x="16" y="1882"/>
                </a:cxn>
                <a:cxn ang="0">
                  <a:pos x="8" y="1898"/>
                </a:cxn>
                <a:cxn ang="0">
                  <a:pos x="8" y="1906"/>
                </a:cxn>
                <a:cxn ang="0">
                  <a:pos x="0" y="1915"/>
                </a:cxn>
                <a:cxn ang="0">
                  <a:pos x="8" y="1931"/>
                </a:cxn>
                <a:cxn ang="0">
                  <a:pos x="16" y="1931"/>
                </a:cxn>
                <a:cxn ang="0">
                  <a:pos x="33" y="1939"/>
                </a:cxn>
                <a:cxn ang="0">
                  <a:pos x="1624" y="1939"/>
                </a:cxn>
                <a:cxn ang="0">
                  <a:pos x="1794" y="1452"/>
                </a:cxn>
                <a:cxn ang="0">
                  <a:pos x="1745" y="1452"/>
                </a:cxn>
                <a:cxn ang="0">
                  <a:pos x="1697" y="1560"/>
                </a:cxn>
                <a:cxn ang="0">
                  <a:pos x="1616" y="1650"/>
                </a:cxn>
                <a:cxn ang="0">
                  <a:pos x="1519" y="1725"/>
                </a:cxn>
                <a:cxn ang="0">
                  <a:pos x="1406" y="1774"/>
                </a:cxn>
                <a:cxn ang="0">
                  <a:pos x="1373" y="1782"/>
                </a:cxn>
                <a:cxn ang="0">
                  <a:pos x="1317" y="1799"/>
                </a:cxn>
                <a:cxn ang="0">
                  <a:pos x="1236" y="1815"/>
                </a:cxn>
                <a:cxn ang="0">
                  <a:pos x="1115" y="1824"/>
                </a:cxn>
                <a:cxn ang="0">
                  <a:pos x="970" y="1832"/>
                </a:cxn>
                <a:cxn ang="0">
                  <a:pos x="162" y="1832"/>
                </a:cxn>
                <a:cxn ang="0">
                  <a:pos x="816" y="998"/>
                </a:cxn>
              </a:cxnLst>
              <a:rect l="0" t="0" r="r" b="b"/>
              <a:pathLst>
                <a:path w="1794" h="1939">
                  <a:moveTo>
                    <a:pt x="816" y="998"/>
                  </a:moveTo>
                  <a:lnTo>
                    <a:pt x="832" y="982"/>
                  </a:lnTo>
                  <a:lnTo>
                    <a:pt x="832" y="949"/>
                  </a:lnTo>
                  <a:lnTo>
                    <a:pt x="824" y="941"/>
                  </a:lnTo>
                  <a:lnTo>
                    <a:pt x="210" y="74"/>
                  </a:lnTo>
                  <a:lnTo>
                    <a:pt x="1050" y="74"/>
                  </a:lnTo>
                  <a:lnTo>
                    <a:pt x="1155" y="82"/>
                  </a:lnTo>
                  <a:lnTo>
                    <a:pt x="1268" y="99"/>
                  </a:lnTo>
                  <a:lnTo>
                    <a:pt x="1382" y="132"/>
                  </a:lnTo>
                  <a:lnTo>
                    <a:pt x="1495" y="173"/>
                  </a:lnTo>
                  <a:lnTo>
                    <a:pt x="1592" y="239"/>
                  </a:lnTo>
                  <a:lnTo>
                    <a:pt x="1680" y="330"/>
                  </a:lnTo>
                  <a:lnTo>
                    <a:pt x="1745" y="454"/>
                  </a:lnTo>
                  <a:lnTo>
                    <a:pt x="1794" y="454"/>
                  </a:lnTo>
                  <a:lnTo>
                    <a:pt x="1624" y="0"/>
                  </a:lnTo>
                  <a:lnTo>
                    <a:pt x="33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33"/>
                  </a:lnTo>
                  <a:lnTo>
                    <a:pt x="0" y="66"/>
                  </a:lnTo>
                  <a:lnTo>
                    <a:pt x="695" y="1031"/>
                  </a:lnTo>
                  <a:lnTo>
                    <a:pt x="16" y="1882"/>
                  </a:lnTo>
                  <a:lnTo>
                    <a:pt x="8" y="1898"/>
                  </a:lnTo>
                  <a:lnTo>
                    <a:pt x="8" y="1906"/>
                  </a:lnTo>
                  <a:lnTo>
                    <a:pt x="0" y="1915"/>
                  </a:lnTo>
                  <a:lnTo>
                    <a:pt x="8" y="1931"/>
                  </a:lnTo>
                  <a:lnTo>
                    <a:pt x="16" y="1931"/>
                  </a:lnTo>
                  <a:lnTo>
                    <a:pt x="33" y="1939"/>
                  </a:lnTo>
                  <a:lnTo>
                    <a:pt x="1624" y="1939"/>
                  </a:lnTo>
                  <a:lnTo>
                    <a:pt x="1794" y="1452"/>
                  </a:lnTo>
                  <a:lnTo>
                    <a:pt x="1745" y="1452"/>
                  </a:lnTo>
                  <a:lnTo>
                    <a:pt x="1697" y="1560"/>
                  </a:lnTo>
                  <a:lnTo>
                    <a:pt x="1616" y="1650"/>
                  </a:lnTo>
                  <a:lnTo>
                    <a:pt x="1519" y="1725"/>
                  </a:lnTo>
                  <a:lnTo>
                    <a:pt x="1406" y="1774"/>
                  </a:lnTo>
                  <a:lnTo>
                    <a:pt x="1373" y="1782"/>
                  </a:lnTo>
                  <a:lnTo>
                    <a:pt x="1317" y="1799"/>
                  </a:lnTo>
                  <a:lnTo>
                    <a:pt x="1236" y="1815"/>
                  </a:lnTo>
                  <a:lnTo>
                    <a:pt x="1115" y="1824"/>
                  </a:lnTo>
                  <a:lnTo>
                    <a:pt x="970" y="1832"/>
                  </a:lnTo>
                  <a:lnTo>
                    <a:pt x="162" y="1832"/>
                  </a:lnTo>
                  <a:lnTo>
                    <a:pt x="816" y="9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68" name="Freeform 68"/>
            <p:cNvSpPr>
              <a:spLocks/>
            </p:cNvSpPr>
            <p:nvPr/>
          </p:nvSpPr>
          <p:spPr bwMode="auto">
            <a:xfrm>
              <a:off x="16309" y="4164"/>
              <a:ext cx="808" cy="611"/>
            </a:xfrm>
            <a:custGeom>
              <a:avLst/>
              <a:gdLst/>
              <a:ahLst/>
              <a:cxnLst>
                <a:cxn ang="0">
                  <a:pos x="89" y="528"/>
                </a:cxn>
                <a:cxn ang="0">
                  <a:pos x="81" y="561"/>
                </a:cxn>
                <a:cxn ang="0">
                  <a:pos x="97" y="594"/>
                </a:cxn>
                <a:cxn ang="0">
                  <a:pos x="154" y="603"/>
                </a:cxn>
                <a:cxn ang="0">
                  <a:pos x="194" y="545"/>
                </a:cxn>
                <a:cxn ang="0">
                  <a:pos x="202" y="495"/>
                </a:cxn>
                <a:cxn ang="0">
                  <a:pos x="235" y="371"/>
                </a:cxn>
                <a:cxn ang="0">
                  <a:pos x="267" y="256"/>
                </a:cxn>
                <a:cxn ang="0">
                  <a:pos x="283" y="206"/>
                </a:cxn>
                <a:cxn ang="0">
                  <a:pos x="348" y="116"/>
                </a:cxn>
                <a:cxn ang="0">
                  <a:pos x="445" y="50"/>
                </a:cxn>
                <a:cxn ang="0">
                  <a:pos x="533" y="33"/>
                </a:cxn>
                <a:cxn ang="0">
                  <a:pos x="574" y="58"/>
                </a:cxn>
                <a:cxn ang="0">
                  <a:pos x="582" y="91"/>
                </a:cxn>
                <a:cxn ang="0">
                  <a:pos x="590" y="132"/>
                </a:cxn>
                <a:cxn ang="0">
                  <a:pos x="533" y="363"/>
                </a:cxn>
                <a:cxn ang="0">
                  <a:pos x="501" y="446"/>
                </a:cxn>
                <a:cxn ang="0">
                  <a:pos x="493" y="495"/>
                </a:cxn>
                <a:cxn ang="0">
                  <a:pos x="509" y="553"/>
                </a:cxn>
                <a:cxn ang="0">
                  <a:pos x="558" y="594"/>
                </a:cxn>
                <a:cxn ang="0">
                  <a:pos x="614" y="611"/>
                </a:cxn>
                <a:cxn ang="0">
                  <a:pos x="743" y="545"/>
                </a:cxn>
                <a:cxn ang="0">
                  <a:pos x="800" y="429"/>
                </a:cxn>
                <a:cxn ang="0">
                  <a:pos x="808" y="388"/>
                </a:cxn>
                <a:cxn ang="0">
                  <a:pos x="792" y="380"/>
                </a:cxn>
                <a:cxn ang="0">
                  <a:pos x="768" y="388"/>
                </a:cxn>
                <a:cxn ang="0">
                  <a:pos x="760" y="405"/>
                </a:cxn>
                <a:cxn ang="0">
                  <a:pos x="679" y="553"/>
                </a:cxn>
                <a:cxn ang="0">
                  <a:pos x="606" y="570"/>
                </a:cxn>
                <a:cxn ang="0">
                  <a:pos x="590" y="545"/>
                </a:cxn>
                <a:cxn ang="0">
                  <a:pos x="598" y="471"/>
                </a:cxn>
                <a:cxn ang="0">
                  <a:pos x="622" y="413"/>
                </a:cxn>
                <a:cxn ang="0">
                  <a:pos x="663" y="297"/>
                </a:cxn>
                <a:cxn ang="0">
                  <a:pos x="687" y="149"/>
                </a:cxn>
                <a:cxn ang="0">
                  <a:pos x="646" y="41"/>
                </a:cxn>
                <a:cxn ang="0">
                  <a:pos x="566" y="0"/>
                </a:cxn>
                <a:cxn ang="0">
                  <a:pos x="445" y="8"/>
                </a:cxn>
                <a:cxn ang="0">
                  <a:pos x="331" y="74"/>
                </a:cxn>
                <a:cxn ang="0">
                  <a:pos x="275" y="58"/>
                </a:cxn>
                <a:cxn ang="0">
                  <a:pos x="194" y="0"/>
                </a:cxn>
                <a:cxn ang="0">
                  <a:pos x="105" y="8"/>
                </a:cxn>
                <a:cxn ang="0">
                  <a:pos x="65" y="33"/>
                </a:cxn>
                <a:cxn ang="0">
                  <a:pos x="24" y="124"/>
                </a:cxn>
                <a:cxn ang="0">
                  <a:pos x="0" y="215"/>
                </a:cxn>
                <a:cxn ang="0">
                  <a:pos x="33" y="223"/>
                </a:cxn>
                <a:cxn ang="0">
                  <a:pos x="41" y="206"/>
                </a:cxn>
                <a:cxn ang="0">
                  <a:pos x="105" y="58"/>
                </a:cxn>
                <a:cxn ang="0">
                  <a:pos x="162" y="33"/>
                </a:cxn>
                <a:cxn ang="0">
                  <a:pos x="186" y="83"/>
                </a:cxn>
                <a:cxn ang="0">
                  <a:pos x="186" y="124"/>
                </a:cxn>
                <a:cxn ang="0">
                  <a:pos x="154" y="281"/>
                </a:cxn>
                <a:cxn ang="0">
                  <a:pos x="138" y="338"/>
                </a:cxn>
              </a:cxnLst>
              <a:rect l="0" t="0" r="r" b="b"/>
              <a:pathLst>
                <a:path w="808" h="611">
                  <a:moveTo>
                    <a:pt x="97" y="512"/>
                  </a:moveTo>
                  <a:lnTo>
                    <a:pt x="89" y="528"/>
                  </a:lnTo>
                  <a:lnTo>
                    <a:pt x="89" y="553"/>
                  </a:lnTo>
                  <a:lnTo>
                    <a:pt x="81" y="561"/>
                  </a:lnTo>
                  <a:lnTo>
                    <a:pt x="89" y="586"/>
                  </a:lnTo>
                  <a:lnTo>
                    <a:pt x="97" y="594"/>
                  </a:lnTo>
                  <a:lnTo>
                    <a:pt x="130" y="611"/>
                  </a:lnTo>
                  <a:lnTo>
                    <a:pt x="154" y="603"/>
                  </a:lnTo>
                  <a:lnTo>
                    <a:pt x="170" y="594"/>
                  </a:lnTo>
                  <a:lnTo>
                    <a:pt x="194" y="545"/>
                  </a:lnTo>
                  <a:lnTo>
                    <a:pt x="202" y="520"/>
                  </a:lnTo>
                  <a:lnTo>
                    <a:pt x="202" y="495"/>
                  </a:lnTo>
                  <a:lnTo>
                    <a:pt x="210" y="471"/>
                  </a:lnTo>
                  <a:lnTo>
                    <a:pt x="235" y="371"/>
                  </a:lnTo>
                  <a:lnTo>
                    <a:pt x="259" y="281"/>
                  </a:lnTo>
                  <a:lnTo>
                    <a:pt x="267" y="256"/>
                  </a:lnTo>
                  <a:lnTo>
                    <a:pt x="267" y="239"/>
                  </a:lnTo>
                  <a:lnTo>
                    <a:pt x="283" y="206"/>
                  </a:lnTo>
                  <a:lnTo>
                    <a:pt x="315" y="157"/>
                  </a:lnTo>
                  <a:lnTo>
                    <a:pt x="348" y="116"/>
                  </a:lnTo>
                  <a:lnTo>
                    <a:pt x="388" y="74"/>
                  </a:lnTo>
                  <a:lnTo>
                    <a:pt x="445" y="50"/>
                  </a:lnTo>
                  <a:lnTo>
                    <a:pt x="509" y="33"/>
                  </a:lnTo>
                  <a:lnTo>
                    <a:pt x="533" y="33"/>
                  </a:lnTo>
                  <a:lnTo>
                    <a:pt x="558" y="41"/>
                  </a:lnTo>
                  <a:lnTo>
                    <a:pt x="574" y="58"/>
                  </a:lnTo>
                  <a:lnTo>
                    <a:pt x="582" y="74"/>
                  </a:lnTo>
                  <a:lnTo>
                    <a:pt x="582" y="91"/>
                  </a:lnTo>
                  <a:lnTo>
                    <a:pt x="590" y="99"/>
                  </a:lnTo>
                  <a:lnTo>
                    <a:pt x="590" y="132"/>
                  </a:lnTo>
                  <a:lnTo>
                    <a:pt x="582" y="198"/>
                  </a:lnTo>
                  <a:lnTo>
                    <a:pt x="533" y="363"/>
                  </a:lnTo>
                  <a:lnTo>
                    <a:pt x="509" y="421"/>
                  </a:lnTo>
                  <a:lnTo>
                    <a:pt x="501" y="446"/>
                  </a:lnTo>
                  <a:lnTo>
                    <a:pt x="493" y="462"/>
                  </a:lnTo>
                  <a:lnTo>
                    <a:pt x="493" y="495"/>
                  </a:lnTo>
                  <a:lnTo>
                    <a:pt x="501" y="528"/>
                  </a:lnTo>
                  <a:lnTo>
                    <a:pt x="509" y="553"/>
                  </a:lnTo>
                  <a:lnTo>
                    <a:pt x="533" y="578"/>
                  </a:lnTo>
                  <a:lnTo>
                    <a:pt x="558" y="594"/>
                  </a:lnTo>
                  <a:lnTo>
                    <a:pt x="582" y="603"/>
                  </a:lnTo>
                  <a:lnTo>
                    <a:pt x="614" y="611"/>
                  </a:lnTo>
                  <a:lnTo>
                    <a:pt x="687" y="586"/>
                  </a:lnTo>
                  <a:lnTo>
                    <a:pt x="743" y="545"/>
                  </a:lnTo>
                  <a:lnTo>
                    <a:pt x="784" y="479"/>
                  </a:lnTo>
                  <a:lnTo>
                    <a:pt x="800" y="429"/>
                  </a:lnTo>
                  <a:lnTo>
                    <a:pt x="808" y="396"/>
                  </a:lnTo>
                  <a:lnTo>
                    <a:pt x="808" y="388"/>
                  </a:lnTo>
                  <a:lnTo>
                    <a:pt x="800" y="388"/>
                  </a:lnTo>
                  <a:lnTo>
                    <a:pt x="792" y="380"/>
                  </a:lnTo>
                  <a:lnTo>
                    <a:pt x="776" y="380"/>
                  </a:lnTo>
                  <a:lnTo>
                    <a:pt x="768" y="388"/>
                  </a:lnTo>
                  <a:lnTo>
                    <a:pt x="768" y="396"/>
                  </a:lnTo>
                  <a:lnTo>
                    <a:pt x="760" y="405"/>
                  </a:lnTo>
                  <a:lnTo>
                    <a:pt x="727" y="495"/>
                  </a:lnTo>
                  <a:lnTo>
                    <a:pt x="679" y="553"/>
                  </a:lnTo>
                  <a:lnTo>
                    <a:pt x="622" y="570"/>
                  </a:lnTo>
                  <a:lnTo>
                    <a:pt x="606" y="570"/>
                  </a:lnTo>
                  <a:lnTo>
                    <a:pt x="598" y="553"/>
                  </a:lnTo>
                  <a:lnTo>
                    <a:pt x="590" y="545"/>
                  </a:lnTo>
                  <a:lnTo>
                    <a:pt x="590" y="487"/>
                  </a:lnTo>
                  <a:lnTo>
                    <a:pt x="598" y="471"/>
                  </a:lnTo>
                  <a:lnTo>
                    <a:pt x="606" y="446"/>
                  </a:lnTo>
                  <a:lnTo>
                    <a:pt x="622" y="413"/>
                  </a:lnTo>
                  <a:lnTo>
                    <a:pt x="638" y="363"/>
                  </a:lnTo>
                  <a:lnTo>
                    <a:pt x="663" y="297"/>
                  </a:lnTo>
                  <a:lnTo>
                    <a:pt x="679" y="215"/>
                  </a:lnTo>
                  <a:lnTo>
                    <a:pt x="687" y="149"/>
                  </a:lnTo>
                  <a:lnTo>
                    <a:pt x="679" y="83"/>
                  </a:lnTo>
                  <a:lnTo>
                    <a:pt x="646" y="41"/>
                  </a:lnTo>
                  <a:lnTo>
                    <a:pt x="606" y="8"/>
                  </a:lnTo>
                  <a:lnTo>
                    <a:pt x="566" y="0"/>
                  </a:lnTo>
                  <a:lnTo>
                    <a:pt x="517" y="0"/>
                  </a:lnTo>
                  <a:lnTo>
                    <a:pt x="445" y="8"/>
                  </a:lnTo>
                  <a:lnTo>
                    <a:pt x="380" y="41"/>
                  </a:lnTo>
                  <a:lnTo>
                    <a:pt x="331" y="74"/>
                  </a:lnTo>
                  <a:lnTo>
                    <a:pt x="291" y="116"/>
                  </a:lnTo>
                  <a:lnTo>
                    <a:pt x="275" y="58"/>
                  </a:lnTo>
                  <a:lnTo>
                    <a:pt x="235" y="25"/>
                  </a:lnTo>
                  <a:lnTo>
                    <a:pt x="194" y="0"/>
                  </a:lnTo>
                  <a:lnTo>
                    <a:pt x="130" y="0"/>
                  </a:lnTo>
                  <a:lnTo>
                    <a:pt x="105" y="8"/>
                  </a:lnTo>
                  <a:lnTo>
                    <a:pt x="81" y="25"/>
                  </a:lnTo>
                  <a:lnTo>
                    <a:pt x="65" y="33"/>
                  </a:lnTo>
                  <a:lnTo>
                    <a:pt x="49" y="66"/>
                  </a:lnTo>
                  <a:lnTo>
                    <a:pt x="24" y="124"/>
                  </a:lnTo>
                  <a:lnTo>
                    <a:pt x="0" y="173"/>
                  </a:lnTo>
                  <a:lnTo>
                    <a:pt x="0" y="215"/>
                  </a:lnTo>
                  <a:lnTo>
                    <a:pt x="8" y="223"/>
                  </a:lnTo>
                  <a:lnTo>
                    <a:pt x="33" y="223"/>
                  </a:lnTo>
                  <a:lnTo>
                    <a:pt x="41" y="215"/>
                  </a:lnTo>
                  <a:lnTo>
                    <a:pt x="41" y="206"/>
                  </a:lnTo>
                  <a:lnTo>
                    <a:pt x="73" y="107"/>
                  </a:lnTo>
                  <a:lnTo>
                    <a:pt x="105" y="58"/>
                  </a:lnTo>
                  <a:lnTo>
                    <a:pt x="146" y="33"/>
                  </a:lnTo>
                  <a:lnTo>
                    <a:pt x="162" y="33"/>
                  </a:lnTo>
                  <a:lnTo>
                    <a:pt x="186" y="58"/>
                  </a:lnTo>
                  <a:lnTo>
                    <a:pt x="186" y="83"/>
                  </a:lnTo>
                  <a:lnTo>
                    <a:pt x="194" y="99"/>
                  </a:lnTo>
                  <a:lnTo>
                    <a:pt x="186" y="124"/>
                  </a:lnTo>
                  <a:lnTo>
                    <a:pt x="186" y="149"/>
                  </a:lnTo>
                  <a:lnTo>
                    <a:pt x="154" y="281"/>
                  </a:lnTo>
                  <a:lnTo>
                    <a:pt x="146" y="305"/>
                  </a:lnTo>
                  <a:lnTo>
                    <a:pt x="138" y="338"/>
                  </a:lnTo>
                  <a:lnTo>
                    <a:pt x="97" y="5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69" name="Freeform 69"/>
            <p:cNvSpPr>
              <a:spLocks noEditPoints="1"/>
            </p:cNvSpPr>
            <p:nvPr/>
          </p:nvSpPr>
          <p:spPr bwMode="auto">
            <a:xfrm>
              <a:off x="16309" y="5419"/>
              <a:ext cx="404" cy="916"/>
            </a:xfrm>
            <a:custGeom>
              <a:avLst/>
              <a:gdLst/>
              <a:ahLst/>
              <a:cxnLst>
                <a:cxn ang="0">
                  <a:pos x="364" y="33"/>
                </a:cxn>
                <a:cxn ang="0">
                  <a:pos x="348" y="8"/>
                </a:cxn>
                <a:cxn ang="0">
                  <a:pos x="315" y="0"/>
                </a:cxn>
                <a:cxn ang="0">
                  <a:pos x="259" y="24"/>
                </a:cxn>
                <a:cxn ang="0">
                  <a:pos x="235" y="74"/>
                </a:cxn>
                <a:cxn ang="0">
                  <a:pos x="259" y="115"/>
                </a:cxn>
                <a:cxn ang="0">
                  <a:pos x="291" y="123"/>
                </a:cxn>
                <a:cxn ang="0">
                  <a:pos x="340" y="99"/>
                </a:cxn>
                <a:cxn ang="0">
                  <a:pos x="364" y="49"/>
                </a:cxn>
                <a:cxn ang="0">
                  <a:pos x="81" y="775"/>
                </a:cxn>
                <a:cxn ang="0">
                  <a:pos x="89" y="833"/>
                </a:cxn>
                <a:cxn ang="0">
                  <a:pos x="121" y="883"/>
                </a:cxn>
                <a:cxn ang="0">
                  <a:pos x="210" y="916"/>
                </a:cxn>
                <a:cxn ang="0">
                  <a:pos x="331" y="850"/>
                </a:cxn>
                <a:cxn ang="0">
                  <a:pos x="396" y="734"/>
                </a:cxn>
                <a:cxn ang="0">
                  <a:pos x="396" y="693"/>
                </a:cxn>
                <a:cxn ang="0">
                  <a:pos x="388" y="684"/>
                </a:cxn>
                <a:cxn ang="0">
                  <a:pos x="364" y="693"/>
                </a:cxn>
                <a:cxn ang="0">
                  <a:pos x="356" y="709"/>
                </a:cxn>
                <a:cxn ang="0">
                  <a:pos x="267" y="858"/>
                </a:cxn>
                <a:cxn ang="0">
                  <a:pos x="194" y="874"/>
                </a:cxn>
                <a:cxn ang="0">
                  <a:pos x="178" y="850"/>
                </a:cxn>
                <a:cxn ang="0">
                  <a:pos x="186" y="784"/>
                </a:cxn>
                <a:cxn ang="0">
                  <a:pos x="218" y="684"/>
                </a:cxn>
                <a:cxn ang="0">
                  <a:pos x="259" y="594"/>
                </a:cxn>
                <a:cxn ang="0">
                  <a:pos x="299" y="486"/>
                </a:cxn>
                <a:cxn ang="0">
                  <a:pos x="315" y="379"/>
                </a:cxn>
                <a:cxn ang="0">
                  <a:pos x="259" y="313"/>
                </a:cxn>
                <a:cxn ang="0">
                  <a:pos x="194" y="305"/>
                </a:cxn>
                <a:cxn ang="0">
                  <a:pos x="65" y="371"/>
                </a:cxn>
                <a:cxn ang="0">
                  <a:pos x="8" y="478"/>
                </a:cxn>
                <a:cxn ang="0">
                  <a:pos x="0" y="519"/>
                </a:cxn>
                <a:cxn ang="0">
                  <a:pos x="33" y="528"/>
                </a:cxn>
                <a:cxn ang="0">
                  <a:pos x="41" y="503"/>
                </a:cxn>
                <a:cxn ang="0">
                  <a:pos x="138" y="354"/>
                </a:cxn>
                <a:cxn ang="0">
                  <a:pos x="202" y="338"/>
                </a:cxn>
                <a:cxn ang="0">
                  <a:pos x="218" y="363"/>
                </a:cxn>
                <a:cxn ang="0">
                  <a:pos x="202" y="453"/>
                </a:cxn>
                <a:cxn ang="0">
                  <a:pos x="97" y="742"/>
                </a:cxn>
              </a:cxnLst>
              <a:rect l="0" t="0" r="r" b="b"/>
              <a:pathLst>
                <a:path w="404" h="916">
                  <a:moveTo>
                    <a:pt x="364" y="49"/>
                  </a:moveTo>
                  <a:lnTo>
                    <a:pt x="364" y="33"/>
                  </a:lnTo>
                  <a:lnTo>
                    <a:pt x="356" y="24"/>
                  </a:lnTo>
                  <a:lnTo>
                    <a:pt x="348" y="8"/>
                  </a:lnTo>
                  <a:lnTo>
                    <a:pt x="331" y="0"/>
                  </a:lnTo>
                  <a:lnTo>
                    <a:pt x="315" y="0"/>
                  </a:lnTo>
                  <a:lnTo>
                    <a:pt x="291" y="8"/>
                  </a:lnTo>
                  <a:lnTo>
                    <a:pt x="259" y="24"/>
                  </a:lnTo>
                  <a:lnTo>
                    <a:pt x="243" y="49"/>
                  </a:lnTo>
                  <a:lnTo>
                    <a:pt x="235" y="74"/>
                  </a:lnTo>
                  <a:lnTo>
                    <a:pt x="235" y="90"/>
                  </a:lnTo>
                  <a:lnTo>
                    <a:pt x="259" y="115"/>
                  </a:lnTo>
                  <a:lnTo>
                    <a:pt x="275" y="123"/>
                  </a:lnTo>
                  <a:lnTo>
                    <a:pt x="291" y="123"/>
                  </a:lnTo>
                  <a:lnTo>
                    <a:pt x="315" y="115"/>
                  </a:lnTo>
                  <a:lnTo>
                    <a:pt x="340" y="99"/>
                  </a:lnTo>
                  <a:lnTo>
                    <a:pt x="356" y="82"/>
                  </a:lnTo>
                  <a:lnTo>
                    <a:pt x="364" y="49"/>
                  </a:lnTo>
                  <a:close/>
                  <a:moveTo>
                    <a:pt x="97" y="742"/>
                  </a:moveTo>
                  <a:lnTo>
                    <a:pt x="81" y="775"/>
                  </a:lnTo>
                  <a:lnTo>
                    <a:pt x="81" y="800"/>
                  </a:lnTo>
                  <a:lnTo>
                    <a:pt x="89" y="833"/>
                  </a:lnTo>
                  <a:lnTo>
                    <a:pt x="97" y="858"/>
                  </a:lnTo>
                  <a:lnTo>
                    <a:pt x="121" y="883"/>
                  </a:lnTo>
                  <a:lnTo>
                    <a:pt x="146" y="899"/>
                  </a:lnTo>
                  <a:lnTo>
                    <a:pt x="210" y="916"/>
                  </a:lnTo>
                  <a:lnTo>
                    <a:pt x="283" y="891"/>
                  </a:lnTo>
                  <a:lnTo>
                    <a:pt x="331" y="850"/>
                  </a:lnTo>
                  <a:lnTo>
                    <a:pt x="372" y="784"/>
                  </a:lnTo>
                  <a:lnTo>
                    <a:pt x="396" y="734"/>
                  </a:lnTo>
                  <a:lnTo>
                    <a:pt x="404" y="701"/>
                  </a:lnTo>
                  <a:lnTo>
                    <a:pt x="396" y="693"/>
                  </a:lnTo>
                  <a:lnTo>
                    <a:pt x="388" y="693"/>
                  </a:lnTo>
                  <a:lnTo>
                    <a:pt x="388" y="684"/>
                  </a:lnTo>
                  <a:lnTo>
                    <a:pt x="380" y="684"/>
                  </a:lnTo>
                  <a:lnTo>
                    <a:pt x="364" y="693"/>
                  </a:lnTo>
                  <a:lnTo>
                    <a:pt x="356" y="701"/>
                  </a:lnTo>
                  <a:lnTo>
                    <a:pt x="356" y="709"/>
                  </a:lnTo>
                  <a:lnTo>
                    <a:pt x="315" y="800"/>
                  </a:lnTo>
                  <a:lnTo>
                    <a:pt x="267" y="858"/>
                  </a:lnTo>
                  <a:lnTo>
                    <a:pt x="210" y="874"/>
                  </a:lnTo>
                  <a:lnTo>
                    <a:pt x="194" y="874"/>
                  </a:lnTo>
                  <a:lnTo>
                    <a:pt x="186" y="866"/>
                  </a:lnTo>
                  <a:lnTo>
                    <a:pt x="178" y="850"/>
                  </a:lnTo>
                  <a:lnTo>
                    <a:pt x="178" y="825"/>
                  </a:lnTo>
                  <a:lnTo>
                    <a:pt x="186" y="784"/>
                  </a:lnTo>
                  <a:lnTo>
                    <a:pt x="202" y="742"/>
                  </a:lnTo>
                  <a:lnTo>
                    <a:pt x="218" y="684"/>
                  </a:lnTo>
                  <a:lnTo>
                    <a:pt x="243" y="635"/>
                  </a:lnTo>
                  <a:lnTo>
                    <a:pt x="259" y="594"/>
                  </a:lnTo>
                  <a:lnTo>
                    <a:pt x="275" y="536"/>
                  </a:lnTo>
                  <a:lnTo>
                    <a:pt x="299" y="486"/>
                  </a:lnTo>
                  <a:lnTo>
                    <a:pt x="315" y="437"/>
                  </a:lnTo>
                  <a:lnTo>
                    <a:pt x="315" y="379"/>
                  </a:lnTo>
                  <a:lnTo>
                    <a:pt x="299" y="354"/>
                  </a:lnTo>
                  <a:lnTo>
                    <a:pt x="259" y="313"/>
                  </a:lnTo>
                  <a:lnTo>
                    <a:pt x="226" y="305"/>
                  </a:lnTo>
                  <a:lnTo>
                    <a:pt x="194" y="305"/>
                  </a:lnTo>
                  <a:lnTo>
                    <a:pt x="121" y="321"/>
                  </a:lnTo>
                  <a:lnTo>
                    <a:pt x="65" y="371"/>
                  </a:lnTo>
                  <a:lnTo>
                    <a:pt x="24" y="429"/>
                  </a:lnTo>
                  <a:lnTo>
                    <a:pt x="8" y="478"/>
                  </a:lnTo>
                  <a:lnTo>
                    <a:pt x="0" y="511"/>
                  </a:lnTo>
                  <a:lnTo>
                    <a:pt x="0" y="519"/>
                  </a:lnTo>
                  <a:lnTo>
                    <a:pt x="8" y="528"/>
                  </a:lnTo>
                  <a:lnTo>
                    <a:pt x="33" y="528"/>
                  </a:lnTo>
                  <a:lnTo>
                    <a:pt x="41" y="519"/>
                  </a:lnTo>
                  <a:lnTo>
                    <a:pt x="41" y="503"/>
                  </a:lnTo>
                  <a:lnTo>
                    <a:pt x="81" y="412"/>
                  </a:lnTo>
                  <a:lnTo>
                    <a:pt x="138" y="354"/>
                  </a:lnTo>
                  <a:lnTo>
                    <a:pt x="186" y="338"/>
                  </a:lnTo>
                  <a:lnTo>
                    <a:pt x="202" y="338"/>
                  </a:lnTo>
                  <a:lnTo>
                    <a:pt x="210" y="346"/>
                  </a:lnTo>
                  <a:lnTo>
                    <a:pt x="218" y="363"/>
                  </a:lnTo>
                  <a:lnTo>
                    <a:pt x="218" y="420"/>
                  </a:lnTo>
                  <a:lnTo>
                    <a:pt x="202" y="453"/>
                  </a:lnTo>
                  <a:lnTo>
                    <a:pt x="178" y="519"/>
                  </a:lnTo>
                  <a:lnTo>
                    <a:pt x="97" y="7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70" name="Freeform 70"/>
            <p:cNvSpPr>
              <a:spLocks noEditPoints="1"/>
            </p:cNvSpPr>
            <p:nvPr/>
          </p:nvSpPr>
          <p:spPr bwMode="auto">
            <a:xfrm>
              <a:off x="16875" y="5798"/>
              <a:ext cx="969" cy="363"/>
            </a:xfrm>
            <a:custGeom>
              <a:avLst/>
              <a:gdLst/>
              <a:ahLst/>
              <a:cxnLst>
                <a:cxn ang="0">
                  <a:pos x="921" y="66"/>
                </a:cxn>
                <a:cxn ang="0">
                  <a:pos x="945" y="66"/>
                </a:cxn>
                <a:cxn ang="0">
                  <a:pos x="961" y="58"/>
                </a:cxn>
                <a:cxn ang="0">
                  <a:pos x="969" y="50"/>
                </a:cxn>
                <a:cxn ang="0">
                  <a:pos x="969" y="17"/>
                </a:cxn>
                <a:cxn ang="0">
                  <a:pos x="953" y="0"/>
                </a:cxn>
                <a:cxn ang="0">
                  <a:pos x="24" y="0"/>
                </a:cxn>
                <a:cxn ang="0">
                  <a:pos x="8" y="8"/>
                </a:cxn>
                <a:cxn ang="0">
                  <a:pos x="0" y="17"/>
                </a:cxn>
                <a:cxn ang="0">
                  <a:pos x="0" y="50"/>
                </a:cxn>
                <a:cxn ang="0">
                  <a:pos x="8" y="58"/>
                </a:cxn>
                <a:cxn ang="0">
                  <a:pos x="24" y="66"/>
                </a:cxn>
                <a:cxn ang="0">
                  <a:pos x="48" y="66"/>
                </a:cxn>
                <a:cxn ang="0">
                  <a:pos x="921" y="66"/>
                </a:cxn>
                <a:cxn ang="0">
                  <a:pos x="921" y="363"/>
                </a:cxn>
                <a:cxn ang="0">
                  <a:pos x="945" y="363"/>
                </a:cxn>
                <a:cxn ang="0">
                  <a:pos x="961" y="355"/>
                </a:cxn>
                <a:cxn ang="0">
                  <a:pos x="969" y="347"/>
                </a:cxn>
                <a:cxn ang="0">
                  <a:pos x="969" y="314"/>
                </a:cxn>
                <a:cxn ang="0">
                  <a:pos x="953" y="297"/>
                </a:cxn>
                <a:cxn ang="0">
                  <a:pos x="24" y="297"/>
                </a:cxn>
                <a:cxn ang="0">
                  <a:pos x="8" y="305"/>
                </a:cxn>
                <a:cxn ang="0">
                  <a:pos x="0" y="314"/>
                </a:cxn>
                <a:cxn ang="0">
                  <a:pos x="0" y="347"/>
                </a:cxn>
                <a:cxn ang="0">
                  <a:pos x="8" y="355"/>
                </a:cxn>
                <a:cxn ang="0">
                  <a:pos x="16" y="355"/>
                </a:cxn>
                <a:cxn ang="0">
                  <a:pos x="24" y="363"/>
                </a:cxn>
                <a:cxn ang="0">
                  <a:pos x="48" y="363"/>
                </a:cxn>
                <a:cxn ang="0">
                  <a:pos x="921" y="363"/>
                </a:cxn>
              </a:cxnLst>
              <a:rect l="0" t="0" r="r" b="b"/>
              <a:pathLst>
                <a:path w="969" h="363">
                  <a:moveTo>
                    <a:pt x="921" y="66"/>
                  </a:moveTo>
                  <a:lnTo>
                    <a:pt x="945" y="66"/>
                  </a:lnTo>
                  <a:lnTo>
                    <a:pt x="961" y="58"/>
                  </a:lnTo>
                  <a:lnTo>
                    <a:pt x="969" y="50"/>
                  </a:lnTo>
                  <a:lnTo>
                    <a:pt x="969" y="17"/>
                  </a:lnTo>
                  <a:lnTo>
                    <a:pt x="953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0" y="17"/>
                  </a:lnTo>
                  <a:lnTo>
                    <a:pt x="0" y="50"/>
                  </a:lnTo>
                  <a:lnTo>
                    <a:pt x="8" y="58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921" y="66"/>
                  </a:lnTo>
                  <a:close/>
                  <a:moveTo>
                    <a:pt x="921" y="363"/>
                  </a:moveTo>
                  <a:lnTo>
                    <a:pt x="945" y="363"/>
                  </a:lnTo>
                  <a:lnTo>
                    <a:pt x="961" y="355"/>
                  </a:lnTo>
                  <a:lnTo>
                    <a:pt x="969" y="347"/>
                  </a:lnTo>
                  <a:lnTo>
                    <a:pt x="969" y="314"/>
                  </a:lnTo>
                  <a:lnTo>
                    <a:pt x="953" y="297"/>
                  </a:lnTo>
                  <a:lnTo>
                    <a:pt x="24" y="297"/>
                  </a:lnTo>
                  <a:lnTo>
                    <a:pt x="8" y="305"/>
                  </a:lnTo>
                  <a:lnTo>
                    <a:pt x="0" y="314"/>
                  </a:lnTo>
                  <a:lnTo>
                    <a:pt x="0" y="347"/>
                  </a:lnTo>
                  <a:lnTo>
                    <a:pt x="8" y="355"/>
                  </a:lnTo>
                  <a:lnTo>
                    <a:pt x="16" y="355"/>
                  </a:lnTo>
                  <a:lnTo>
                    <a:pt x="24" y="363"/>
                  </a:lnTo>
                  <a:lnTo>
                    <a:pt x="48" y="363"/>
                  </a:lnTo>
                  <a:lnTo>
                    <a:pt x="921" y="3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71" name="Freeform 71"/>
            <p:cNvSpPr>
              <a:spLocks/>
            </p:cNvSpPr>
            <p:nvPr/>
          </p:nvSpPr>
          <p:spPr bwMode="auto">
            <a:xfrm>
              <a:off x="18086" y="5419"/>
              <a:ext cx="485" cy="899"/>
            </a:xfrm>
            <a:custGeom>
              <a:avLst/>
              <a:gdLst/>
              <a:ahLst/>
              <a:cxnLst>
                <a:cxn ang="0">
                  <a:pos x="299" y="33"/>
                </a:cxn>
                <a:cxn ang="0">
                  <a:pos x="299" y="16"/>
                </a:cxn>
                <a:cxn ang="0">
                  <a:pos x="291" y="0"/>
                </a:cxn>
                <a:cxn ang="0">
                  <a:pos x="259" y="0"/>
                </a:cxn>
                <a:cxn ang="0">
                  <a:pos x="194" y="49"/>
                </a:cxn>
                <a:cxn ang="0">
                  <a:pos x="122" y="74"/>
                </a:cxn>
                <a:cxn ang="0">
                  <a:pos x="49" y="82"/>
                </a:cxn>
                <a:cxn ang="0">
                  <a:pos x="0" y="82"/>
                </a:cxn>
                <a:cxn ang="0">
                  <a:pos x="0" y="132"/>
                </a:cxn>
                <a:cxn ang="0">
                  <a:pos x="49" y="132"/>
                </a:cxn>
                <a:cxn ang="0">
                  <a:pos x="122" y="123"/>
                </a:cxn>
                <a:cxn ang="0">
                  <a:pos x="194" y="99"/>
                </a:cxn>
                <a:cxn ang="0">
                  <a:pos x="194" y="817"/>
                </a:cxn>
                <a:cxn ang="0">
                  <a:pos x="178" y="833"/>
                </a:cxn>
                <a:cxn ang="0">
                  <a:pos x="138" y="850"/>
                </a:cxn>
                <a:cxn ang="0">
                  <a:pos x="9" y="850"/>
                </a:cxn>
                <a:cxn ang="0">
                  <a:pos x="9" y="899"/>
                </a:cxn>
                <a:cxn ang="0">
                  <a:pos x="122" y="899"/>
                </a:cxn>
                <a:cxn ang="0">
                  <a:pos x="194" y="891"/>
                </a:cxn>
                <a:cxn ang="0">
                  <a:pos x="299" y="891"/>
                </a:cxn>
                <a:cxn ang="0">
                  <a:pos x="372" y="899"/>
                </a:cxn>
                <a:cxn ang="0">
                  <a:pos x="485" y="899"/>
                </a:cxn>
                <a:cxn ang="0">
                  <a:pos x="485" y="850"/>
                </a:cxn>
                <a:cxn ang="0">
                  <a:pos x="356" y="850"/>
                </a:cxn>
                <a:cxn ang="0">
                  <a:pos x="315" y="833"/>
                </a:cxn>
                <a:cxn ang="0">
                  <a:pos x="299" y="817"/>
                </a:cxn>
                <a:cxn ang="0">
                  <a:pos x="299" y="792"/>
                </a:cxn>
                <a:cxn ang="0">
                  <a:pos x="299" y="33"/>
                </a:cxn>
              </a:cxnLst>
              <a:rect l="0" t="0" r="r" b="b"/>
              <a:pathLst>
                <a:path w="485" h="899">
                  <a:moveTo>
                    <a:pt x="299" y="33"/>
                  </a:moveTo>
                  <a:lnTo>
                    <a:pt x="299" y="16"/>
                  </a:lnTo>
                  <a:lnTo>
                    <a:pt x="291" y="0"/>
                  </a:lnTo>
                  <a:lnTo>
                    <a:pt x="259" y="0"/>
                  </a:lnTo>
                  <a:lnTo>
                    <a:pt x="194" y="49"/>
                  </a:lnTo>
                  <a:lnTo>
                    <a:pt x="122" y="74"/>
                  </a:lnTo>
                  <a:lnTo>
                    <a:pt x="49" y="82"/>
                  </a:lnTo>
                  <a:lnTo>
                    <a:pt x="0" y="82"/>
                  </a:lnTo>
                  <a:lnTo>
                    <a:pt x="0" y="132"/>
                  </a:lnTo>
                  <a:lnTo>
                    <a:pt x="49" y="132"/>
                  </a:lnTo>
                  <a:lnTo>
                    <a:pt x="122" y="123"/>
                  </a:lnTo>
                  <a:lnTo>
                    <a:pt x="194" y="99"/>
                  </a:lnTo>
                  <a:lnTo>
                    <a:pt x="194" y="817"/>
                  </a:lnTo>
                  <a:lnTo>
                    <a:pt x="178" y="833"/>
                  </a:lnTo>
                  <a:lnTo>
                    <a:pt x="138" y="850"/>
                  </a:lnTo>
                  <a:lnTo>
                    <a:pt x="9" y="850"/>
                  </a:lnTo>
                  <a:lnTo>
                    <a:pt x="9" y="899"/>
                  </a:lnTo>
                  <a:lnTo>
                    <a:pt x="122" y="899"/>
                  </a:lnTo>
                  <a:lnTo>
                    <a:pt x="194" y="891"/>
                  </a:lnTo>
                  <a:lnTo>
                    <a:pt x="299" y="891"/>
                  </a:lnTo>
                  <a:lnTo>
                    <a:pt x="372" y="899"/>
                  </a:lnTo>
                  <a:lnTo>
                    <a:pt x="485" y="899"/>
                  </a:lnTo>
                  <a:lnTo>
                    <a:pt x="485" y="850"/>
                  </a:lnTo>
                  <a:lnTo>
                    <a:pt x="356" y="850"/>
                  </a:lnTo>
                  <a:lnTo>
                    <a:pt x="315" y="833"/>
                  </a:lnTo>
                  <a:lnTo>
                    <a:pt x="299" y="817"/>
                  </a:lnTo>
                  <a:lnTo>
                    <a:pt x="299" y="792"/>
                  </a:lnTo>
                  <a:lnTo>
                    <a:pt x="299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72" name="Freeform 72"/>
            <p:cNvSpPr>
              <a:spLocks/>
            </p:cNvSpPr>
            <p:nvPr/>
          </p:nvSpPr>
          <p:spPr bwMode="auto">
            <a:xfrm>
              <a:off x="19153" y="4882"/>
              <a:ext cx="1252" cy="883"/>
            </a:xfrm>
            <a:custGeom>
              <a:avLst/>
              <a:gdLst/>
              <a:ahLst/>
              <a:cxnLst>
                <a:cxn ang="0">
                  <a:pos x="840" y="124"/>
                </a:cxn>
                <a:cxn ang="0">
                  <a:pos x="848" y="83"/>
                </a:cxn>
                <a:cxn ang="0">
                  <a:pos x="840" y="50"/>
                </a:cxn>
                <a:cxn ang="0">
                  <a:pos x="816" y="25"/>
                </a:cxn>
                <a:cxn ang="0">
                  <a:pos x="743" y="41"/>
                </a:cxn>
                <a:cxn ang="0">
                  <a:pos x="719" y="99"/>
                </a:cxn>
                <a:cxn ang="0">
                  <a:pos x="686" y="239"/>
                </a:cxn>
                <a:cxn ang="0">
                  <a:pos x="622" y="470"/>
                </a:cxn>
                <a:cxn ang="0">
                  <a:pos x="597" y="586"/>
                </a:cxn>
                <a:cxn ang="0">
                  <a:pos x="549" y="759"/>
                </a:cxn>
                <a:cxn ang="0">
                  <a:pos x="428" y="834"/>
                </a:cxn>
                <a:cxn ang="0">
                  <a:pos x="323" y="801"/>
                </a:cxn>
                <a:cxn ang="0">
                  <a:pos x="282" y="718"/>
                </a:cxn>
                <a:cxn ang="0">
                  <a:pos x="274" y="619"/>
                </a:cxn>
                <a:cxn ang="0">
                  <a:pos x="299" y="504"/>
                </a:cxn>
                <a:cxn ang="0">
                  <a:pos x="371" y="281"/>
                </a:cxn>
                <a:cxn ang="0">
                  <a:pos x="396" y="215"/>
                </a:cxn>
                <a:cxn ang="0">
                  <a:pos x="404" y="157"/>
                </a:cxn>
                <a:cxn ang="0">
                  <a:pos x="363" y="50"/>
                </a:cxn>
                <a:cxn ang="0">
                  <a:pos x="250" y="0"/>
                </a:cxn>
                <a:cxn ang="0">
                  <a:pos x="105" y="74"/>
                </a:cxn>
                <a:cxn ang="0">
                  <a:pos x="24" y="215"/>
                </a:cxn>
                <a:cxn ang="0">
                  <a:pos x="0" y="297"/>
                </a:cxn>
                <a:cxn ang="0">
                  <a:pos x="8" y="314"/>
                </a:cxn>
                <a:cxn ang="0">
                  <a:pos x="32" y="322"/>
                </a:cxn>
                <a:cxn ang="0">
                  <a:pos x="48" y="281"/>
                </a:cxn>
                <a:cxn ang="0">
                  <a:pos x="137" y="99"/>
                </a:cxn>
                <a:cxn ang="0">
                  <a:pos x="242" y="41"/>
                </a:cxn>
                <a:cxn ang="0">
                  <a:pos x="266" y="50"/>
                </a:cxn>
                <a:cxn ang="0">
                  <a:pos x="291" y="83"/>
                </a:cxn>
                <a:cxn ang="0">
                  <a:pos x="274" y="182"/>
                </a:cxn>
                <a:cxn ang="0">
                  <a:pos x="218" y="371"/>
                </a:cxn>
                <a:cxn ang="0">
                  <a:pos x="161" y="528"/>
                </a:cxn>
                <a:cxn ang="0">
                  <a:pos x="153" y="636"/>
                </a:cxn>
                <a:cxn ang="0">
                  <a:pos x="202" y="801"/>
                </a:cxn>
                <a:cxn ang="0">
                  <a:pos x="339" y="875"/>
                </a:cxn>
                <a:cxn ang="0">
                  <a:pos x="452" y="883"/>
                </a:cxn>
                <a:cxn ang="0">
                  <a:pos x="557" y="825"/>
                </a:cxn>
                <a:cxn ang="0">
                  <a:pos x="654" y="809"/>
                </a:cxn>
                <a:cxn ang="0">
                  <a:pos x="759" y="867"/>
                </a:cxn>
                <a:cxn ang="0">
                  <a:pos x="856" y="883"/>
                </a:cxn>
                <a:cxn ang="0">
                  <a:pos x="1001" y="834"/>
                </a:cxn>
                <a:cxn ang="0">
                  <a:pos x="1098" y="710"/>
                </a:cxn>
                <a:cxn ang="0">
                  <a:pos x="1171" y="545"/>
                </a:cxn>
                <a:cxn ang="0">
                  <a:pos x="1228" y="314"/>
                </a:cxn>
                <a:cxn ang="0">
                  <a:pos x="1252" y="140"/>
                </a:cxn>
                <a:cxn ang="0">
                  <a:pos x="1228" y="33"/>
                </a:cxn>
                <a:cxn ang="0">
                  <a:pos x="1171" y="0"/>
                </a:cxn>
                <a:cxn ang="0">
                  <a:pos x="1114" y="25"/>
                </a:cxn>
                <a:cxn ang="0">
                  <a:pos x="1082" y="66"/>
                </a:cxn>
                <a:cxn ang="0">
                  <a:pos x="1074" y="107"/>
                </a:cxn>
                <a:cxn ang="0">
                  <a:pos x="1106" y="149"/>
                </a:cxn>
                <a:cxn ang="0">
                  <a:pos x="1163" y="231"/>
                </a:cxn>
                <a:cxn ang="0">
                  <a:pos x="1163" y="363"/>
                </a:cxn>
                <a:cxn ang="0">
                  <a:pos x="1123" y="520"/>
                </a:cxn>
                <a:cxn ang="0">
                  <a:pos x="1066" y="669"/>
                </a:cxn>
                <a:cxn ang="0">
                  <a:pos x="945" y="817"/>
                </a:cxn>
                <a:cxn ang="0">
                  <a:pos x="799" y="825"/>
                </a:cxn>
                <a:cxn ang="0">
                  <a:pos x="727" y="743"/>
                </a:cxn>
                <a:cxn ang="0">
                  <a:pos x="727" y="586"/>
                </a:cxn>
                <a:cxn ang="0">
                  <a:pos x="816" y="198"/>
                </a:cxn>
              </a:cxnLst>
              <a:rect l="0" t="0" r="r" b="b"/>
              <a:pathLst>
                <a:path w="1252" h="883">
                  <a:moveTo>
                    <a:pt x="816" y="198"/>
                  </a:moveTo>
                  <a:lnTo>
                    <a:pt x="840" y="124"/>
                  </a:lnTo>
                  <a:lnTo>
                    <a:pt x="840" y="107"/>
                  </a:lnTo>
                  <a:lnTo>
                    <a:pt x="848" y="83"/>
                  </a:lnTo>
                  <a:lnTo>
                    <a:pt x="848" y="74"/>
                  </a:lnTo>
                  <a:lnTo>
                    <a:pt x="840" y="50"/>
                  </a:lnTo>
                  <a:lnTo>
                    <a:pt x="832" y="33"/>
                  </a:lnTo>
                  <a:lnTo>
                    <a:pt x="816" y="25"/>
                  </a:lnTo>
                  <a:lnTo>
                    <a:pt x="775" y="25"/>
                  </a:lnTo>
                  <a:lnTo>
                    <a:pt x="743" y="41"/>
                  </a:lnTo>
                  <a:lnTo>
                    <a:pt x="727" y="74"/>
                  </a:lnTo>
                  <a:lnTo>
                    <a:pt x="719" y="99"/>
                  </a:lnTo>
                  <a:lnTo>
                    <a:pt x="703" y="157"/>
                  </a:lnTo>
                  <a:lnTo>
                    <a:pt x="686" y="239"/>
                  </a:lnTo>
                  <a:lnTo>
                    <a:pt x="638" y="404"/>
                  </a:lnTo>
                  <a:lnTo>
                    <a:pt x="622" y="470"/>
                  </a:lnTo>
                  <a:lnTo>
                    <a:pt x="606" y="553"/>
                  </a:lnTo>
                  <a:lnTo>
                    <a:pt x="597" y="586"/>
                  </a:lnTo>
                  <a:lnTo>
                    <a:pt x="597" y="677"/>
                  </a:lnTo>
                  <a:lnTo>
                    <a:pt x="549" y="759"/>
                  </a:lnTo>
                  <a:lnTo>
                    <a:pt x="492" y="817"/>
                  </a:lnTo>
                  <a:lnTo>
                    <a:pt x="428" y="834"/>
                  </a:lnTo>
                  <a:lnTo>
                    <a:pt x="363" y="825"/>
                  </a:lnTo>
                  <a:lnTo>
                    <a:pt x="323" y="801"/>
                  </a:lnTo>
                  <a:lnTo>
                    <a:pt x="291" y="759"/>
                  </a:lnTo>
                  <a:lnTo>
                    <a:pt x="282" y="718"/>
                  </a:lnTo>
                  <a:lnTo>
                    <a:pt x="274" y="685"/>
                  </a:lnTo>
                  <a:lnTo>
                    <a:pt x="274" y="619"/>
                  </a:lnTo>
                  <a:lnTo>
                    <a:pt x="282" y="570"/>
                  </a:lnTo>
                  <a:lnTo>
                    <a:pt x="299" y="504"/>
                  </a:lnTo>
                  <a:lnTo>
                    <a:pt x="331" y="413"/>
                  </a:lnTo>
                  <a:lnTo>
                    <a:pt x="371" y="281"/>
                  </a:lnTo>
                  <a:lnTo>
                    <a:pt x="387" y="248"/>
                  </a:lnTo>
                  <a:lnTo>
                    <a:pt x="396" y="215"/>
                  </a:lnTo>
                  <a:lnTo>
                    <a:pt x="404" y="190"/>
                  </a:lnTo>
                  <a:lnTo>
                    <a:pt x="404" y="157"/>
                  </a:lnTo>
                  <a:lnTo>
                    <a:pt x="396" y="99"/>
                  </a:lnTo>
                  <a:lnTo>
                    <a:pt x="363" y="50"/>
                  </a:lnTo>
                  <a:lnTo>
                    <a:pt x="315" y="17"/>
                  </a:lnTo>
                  <a:lnTo>
                    <a:pt x="250" y="0"/>
                  </a:lnTo>
                  <a:lnTo>
                    <a:pt x="169" y="25"/>
                  </a:lnTo>
                  <a:lnTo>
                    <a:pt x="105" y="74"/>
                  </a:lnTo>
                  <a:lnTo>
                    <a:pt x="56" y="140"/>
                  </a:lnTo>
                  <a:lnTo>
                    <a:pt x="24" y="215"/>
                  </a:lnTo>
                  <a:lnTo>
                    <a:pt x="8" y="272"/>
                  </a:lnTo>
                  <a:lnTo>
                    <a:pt x="0" y="297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16" y="322"/>
                  </a:lnTo>
                  <a:lnTo>
                    <a:pt x="32" y="322"/>
                  </a:lnTo>
                  <a:lnTo>
                    <a:pt x="48" y="305"/>
                  </a:lnTo>
                  <a:lnTo>
                    <a:pt x="48" y="281"/>
                  </a:lnTo>
                  <a:lnTo>
                    <a:pt x="89" y="173"/>
                  </a:lnTo>
                  <a:lnTo>
                    <a:pt x="137" y="99"/>
                  </a:lnTo>
                  <a:lnTo>
                    <a:pt x="194" y="58"/>
                  </a:lnTo>
                  <a:lnTo>
                    <a:pt x="242" y="41"/>
                  </a:lnTo>
                  <a:lnTo>
                    <a:pt x="250" y="41"/>
                  </a:lnTo>
                  <a:lnTo>
                    <a:pt x="266" y="50"/>
                  </a:lnTo>
                  <a:lnTo>
                    <a:pt x="274" y="50"/>
                  </a:lnTo>
                  <a:lnTo>
                    <a:pt x="291" y="83"/>
                  </a:lnTo>
                  <a:lnTo>
                    <a:pt x="291" y="107"/>
                  </a:lnTo>
                  <a:lnTo>
                    <a:pt x="274" y="182"/>
                  </a:lnTo>
                  <a:lnTo>
                    <a:pt x="258" y="248"/>
                  </a:lnTo>
                  <a:lnTo>
                    <a:pt x="218" y="371"/>
                  </a:lnTo>
                  <a:lnTo>
                    <a:pt x="186" y="462"/>
                  </a:lnTo>
                  <a:lnTo>
                    <a:pt x="161" y="528"/>
                  </a:lnTo>
                  <a:lnTo>
                    <a:pt x="153" y="586"/>
                  </a:lnTo>
                  <a:lnTo>
                    <a:pt x="153" y="636"/>
                  </a:lnTo>
                  <a:lnTo>
                    <a:pt x="169" y="726"/>
                  </a:lnTo>
                  <a:lnTo>
                    <a:pt x="202" y="801"/>
                  </a:lnTo>
                  <a:lnTo>
                    <a:pt x="266" y="842"/>
                  </a:lnTo>
                  <a:lnTo>
                    <a:pt x="339" y="875"/>
                  </a:lnTo>
                  <a:lnTo>
                    <a:pt x="420" y="883"/>
                  </a:lnTo>
                  <a:lnTo>
                    <a:pt x="452" y="883"/>
                  </a:lnTo>
                  <a:lnTo>
                    <a:pt x="501" y="867"/>
                  </a:lnTo>
                  <a:lnTo>
                    <a:pt x="557" y="825"/>
                  </a:lnTo>
                  <a:lnTo>
                    <a:pt x="614" y="743"/>
                  </a:lnTo>
                  <a:lnTo>
                    <a:pt x="654" y="809"/>
                  </a:lnTo>
                  <a:lnTo>
                    <a:pt x="703" y="842"/>
                  </a:lnTo>
                  <a:lnTo>
                    <a:pt x="759" y="867"/>
                  </a:lnTo>
                  <a:lnTo>
                    <a:pt x="816" y="875"/>
                  </a:lnTo>
                  <a:lnTo>
                    <a:pt x="856" y="883"/>
                  </a:lnTo>
                  <a:lnTo>
                    <a:pt x="937" y="867"/>
                  </a:lnTo>
                  <a:lnTo>
                    <a:pt x="1001" y="834"/>
                  </a:lnTo>
                  <a:lnTo>
                    <a:pt x="1050" y="776"/>
                  </a:lnTo>
                  <a:lnTo>
                    <a:pt x="1098" y="710"/>
                  </a:lnTo>
                  <a:lnTo>
                    <a:pt x="1131" y="644"/>
                  </a:lnTo>
                  <a:lnTo>
                    <a:pt x="1171" y="545"/>
                  </a:lnTo>
                  <a:lnTo>
                    <a:pt x="1203" y="429"/>
                  </a:lnTo>
                  <a:lnTo>
                    <a:pt x="1228" y="314"/>
                  </a:lnTo>
                  <a:lnTo>
                    <a:pt x="1244" y="215"/>
                  </a:lnTo>
                  <a:lnTo>
                    <a:pt x="1252" y="140"/>
                  </a:lnTo>
                  <a:lnTo>
                    <a:pt x="1244" y="74"/>
                  </a:lnTo>
                  <a:lnTo>
                    <a:pt x="1228" y="33"/>
                  </a:lnTo>
                  <a:lnTo>
                    <a:pt x="1195" y="8"/>
                  </a:lnTo>
                  <a:lnTo>
                    <a:pt x="1171" y="0"/>
                  </a:lnTo>
                  <a:lnTo>
                    <a:pt x="1139" y="8"/>
                  </a:lnTo>
                  <a:lnTo>
                    <a:pt x="1114" y="25"/>
                  </a:lnTo>
                  <a:lnTo>
                    <a:pt x="1098" y="41"/>
                  </a:lnTo>
                  <a:lnTo>
                    <a:pt x="1082" y="66"/>
                  </a:lnTo>
                  <a:lnTo>
                    <a:pt x="1074" y="91"/>
                  </a:lnTo>
                  <a:lnTo>
                    <a:pt x="1074" y="107"/>
                  </a:lnTo>
                  <a:lnTo>
                    <a:pt x="1082" y="124"/>
                  </a:lnTo>
                  <a:lnTo>
                    <a:pt x="1106" y="149"/>
                  </a:lnTo>
                  <a:lnTo>
                    <a:pt x="1131" y="182"/>
                  </a:lnTo>
                  <a:lnTo>
                    <a:pt x="1163" y="231"/>
                  </a:lnTo>
                  <a:lnTo>
                    <a:pt x="1171" y="314"/>
                  </a:lnTo>
                  <a:lnTo>
                    <a:pt x="1163" y="363"/>
                  </a:lnTo>
                  <a:lnTo>
                    <a:pt x="1147" y="437"/>
                  </a:lnTo>
                  <a:lnTo>
                    <a:pt x="1123" y="520"/>
                  </a:lnTo>
                  <a:lnTo>
                    <a:pt x="1098" y="594"/>
                  </a:lnTo>
                  <a:lnTo>
                    <a:pt x="1066" y="669"/>
                  </a:lnTo>
                  <a:lnTo>
                    <a:pt x="1009" y="759"/>
                  </a:lnTo>
                  <a:lnTo>
                    <a:pt x="945" y="817"/>
                  </a:lnTo>
                  <a:lnTo>
                    <a:pt x="856" y="834"/>
                  </a:lnTo>
                  <a:lnTo>
                    <a:pt x="799" y="825"/>
                  </a:lnTo>
                  <a:lnTo>
                    <a:pt x="759" y="792"/>
                  </a:lnTo>
                  <a:lnTo>
                    <a:pt x="727" y="743"/>
                  </a:lnTo>
                  <a:lnTo>
                    <a:pt x="719" y="669"/>
                  </a:lnTo>
                  <a:lnTo>
                    <a:pt x="727" y="586"/>
                  </a:lnTo>
                  <a:lnTo>
                    <a:pt x="743" y="528"/>
                  </a:lnTo>
                  <a:lnTo>
                    <a:pt x="816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73" name="Freeform 73"/>
            <p:cNvSpPr>
              <a:spLocks/>
            </p:cNvSpPr>
            <p:nvPr/>
          </p:nvSpPr>
          <p:spPr bwMode="auto">
            <a:xfrm>
              <a:off x="20688" y="4288"/>
              <a:ext cx="444" cy="1939"/>
            </a:xfrm>
            <a:custGeom>
              <a:avLst/>
              <a:gdLst/>
              <a:ahLst/>
              <a:cxnLst>
                <a:cxn ang="0">
                  <a:pos x="444" y="1915"/>
                </a:cxn>
                <a:cxn ang="0">
                  <a:pos x="444" y="1906"/>
                </a:cxn>
                <a:cxn ang="0">
                  <a:pos x="436" y="1906"/>
                </a:cxn>
                <a:cxn ang="0">
                  <a:pos x="428" y="1890"/>
                </a:cxn>
                <a:cxn ang="0">
                  <a:pos x="412" y="1873"/>
                </a:cxn>
                <a:cxn ang="0">
                  <a:pos x="307" y="1741"/>
                </a:cxn>
                <a:cxn ang="0">
                  <a:pos x="226" y="1593"/>
                </a:cxn>
                <a:cxn ang="0">
                  <a:pos x="169" y="1444"/>
                </a:cxn>
                <a:cxn ang="0">
                  <a:pos x="137" y="1279"/>
                </a:cxn>
                <a:cxn ang="0">
                  <a:pos x="121" y="1122"/>
                </a:cxn>
                <a:cxn ang="0">
                  <a:pos x="113" y="965"/>
                </a:cxn>
                <a:cxn ang="0">
                  <a:pos x="121" y="767"/>
                </a:cxn>
                <a:cxn ang="0">
                  <a:pos x="153" y="569"/>
                </a:cxn>
                <a:cxn ang="0">
                  <a:pos x="210" y="380"/>
                </a:cxn>
                <a:cxn ang="0">
                  <a:pos x="298" y="206"/>
                </a:cxn>
                <a:cxn ang="0">
                  <a:pos x="420" y="49"/>
                </a:cxn>
                <a:cxn ang="0">
                  <a:pos x="436" y="33"/>
                </a:cxn>
                <a:cxn ang="0">
                  <a:pos x="436" y="25"/>
                </a:cxn>
                <a:cxn ang="0">
                  <a:pos x="444" y="25"/>
                </a:cxn>
                <a:cxn ang="0">
                  <a:pos x="444" y="8"/>
                </a:cxn>
                <a:cxn ang="0">
                  <a:pos x="436" y="0"/>
                </a:cxn>
                <a:cxn ang="0">
                  <a:pos x="420" y="0"/>
                </a:cxn>
                <a:cxn ang="0">
                  <a:pos x="403" y="8"/>
                </a:cxn>
                <a:cxn ang="0">
                  <a:pos x="363" y="41"/>
                </a:cxn>
                <a:cxn ang="0">
                  <a:pos x="307" y="99"/>
                </a:cxn>
                <a:cxn ang="0">
                  <a:pos x="242" y="173"/>
                </a:cxn>
                <a:cxn ang="0">
                  <a:pos x="177" y="264"/>
                </a:cxn>
                <a:cxn ang="0">
                  <a:pos x="121" y="380"/>
                </a:cxn>
                <a:cxn ang="0">
                  <a:pos x="48" y="586"/>
                </a:cxn>
                <a:cxn ang="0">
                  <a:pos x="8" y="792"/>
                </a:cxn>
                <a:cxn ang="0">
                  <a:pos x="0" y="965"/>
                </a:cxn>
                <a:cxn ang="0">
                  <a:pos x="8" y="1098"/>
                </a:cxn>
                <a:cxn ang="0">
                  <a:pos x="24" y="1246"/>
                </a:cxn>
                <a:cxn ang="0">
                  <a:pos x="64" y="1403"/>
                </a:cxn>
                <a:cxn ang="0">
                  <a:pos x="129" y="1576"/>
                </a:cxn>
                <a:cxn ang="0">
                  <a:pos x="201" y="1700"/>
                </a:cxn>
                <a:cxn ang="0">
                  <a:pos x="274" y="1807"/>
                </a:cxn>
                <a:cxn ang="0">
                  <a:pos x="347" y="1882"/>
                </a:cxn>
                <a:cxn ang="0">
                  <a:pos x="395" y="1923"/>
                </a:cxn>
                <a:cxn ang="0">
                  <a:pos x="420" y="1939"/>
                </a:cxn>
                <a:cxn ang="0">
                  <a:pos x="436" y="1939"/>
                </a:cxn>
                <a:cxn ang="0">
                  <a:pos x="436" y="1931"/>
                </a:cxn>
                <a:cxn ang="0">
                  <a:pos x="444" y="1915"/>
                </a:cxn>
              </a:cxnLst>
              <a:rect l="0" t="0" r="r" b="b"/>
              <a:pathLst>
                <a:path w="444" h="1939">
                  <a:moveTo>
                    <a:pt x="444" y="1915"/>
                  </a:moveTo>
                  <a:lnTo>
                    <a:pt x="444" y="1906"/>
                  </a:lnTo>
                  <a:lnTo>
                    <a:pt x="436" y="1906"/>
                  </a:lnTo>
                  <a:lnTo>
                    <a:pt x="428" y="1890"/>
                  </a:lnTo>
                  <a:lnTo>
                    <a:pt x="412" y="1873"/>
                  </a:lnTo>
                  <a:lnTo>
                    <a:pt x="307" y="1741"/>
                  </a:lnTo>
                  <a:lnTo>
                    <a:pt x="226" y="1593"/>
                  </a:lnTo>
                  <a:lnTo>
                    <a:pt x="169" y="1444"/>
                  </a:lnTo>
                  <a:lnTo>
                    <a:pt x="137" y="1279"/>
                  </a:lnTo>
                  <a:lnTo>
                    <a:pt x="121" y="1122"/>
                  </a:lnTo>
                  <a:lnTo>
                    <a:pt x="113" y="965"/>
                  </a:lnTo>
                  <a:lnTo>
                    <a:pt x="121" y="767"/>
                  </a:lnTo>
                  <a:lnTo>
                    <a:pt x="153" y="569"/>
                  </a:lnTo>
                  <a:lnTo>
                    <a:pt x="210" y="380"/>
                  </a:lnTo>
                  <a:lnTo>
                    <a:pt x="298" y="206"/>
                  </a:lnTo>
                  <a:lnTo>
                    <a:pt x="420" y="49"/>
                  </a:lnTo>
                  <a:lnTo>
                    <a:pt x="436" y="33"/>
                  </a:lnTo>
                  <a:lnTo>
                    <a:pt x="436" y="25"/>
                  </a:lnTo>
                  <a:lnTo>
                    <a:pt x="444" y="25"/>
                  </a:lnTo>
                  <a:lnTo>
                    <a:pt x="444" y="8"/>
                  </a:lnTo>
                  <a:lnTo>
                    <a:pt x="436" y="0"/>
                  </a:lnTo>
                  <a:lnTo>
                    <a:pt x="420" y="0"/>
                  </a:lnTo>
                  <a:lnTo>
                    <a:pt x="403" y="8"/>
                  </a:lnTo>
                  <a:lnTo>
                    <a:pt x="363" y="41"/>
                  </a:lnTo>
                  <a:lnTo>
                    <a:pt x="307" y="99"/>
                  </a:lnTo>
                  <a:lnTo>
                    <a:pt x="242" y="173"/>
                  </a:lnTo>
                  <a:lnTo>
                    <a:pt x="177" y="264"/>
                  </a:lnTo>
                  <a:lnTo>
                    <a:pt x="121" y="380"/>
                  </a:lnTo>
                  <a:lnTo>
                    <a:pt x="48" y="586"/>
                  </a:lnTo>
                  <a:lnTo>
                    <a:pt x="8" y="792"/>
                  </a:lnTo>
                  <a:lnTo>
                    <a:pt x="0" y="965"/>
                  </a:lnTo>
                  <a:lnTo>
                    <a:pt x="8" y="1098"/>
                  </a:lnTo>
                  <a:lnTo>
                    <a:pt x="24" y="1246"/>
                  </a:lnTo>
                  <a:lnTo>
                    <a:pt x="64" y="1403"/>
                  </a:lnTo>
                  <a:lnTo>
                    <a:pt x="129" y="1576"/>
                  </a:lnTo>
                  <a:lnTo>
                    <a:pt x="201" y="1700"/>
                  </a:lnTo>
                  <a:lnTo>
                    <a:pt x="274" y="1807"/>
                  </a:lnTo>
                  <a:lnTo>
                    <a:pt x="347" y="1882"/>
                  </a:lnTo>
                  <a:lnTo>
                    <a:pt x="395" y="1923"/>
                  </a:lnTo>
                  <a:lnTo>
                    <a:pt x="420" y="1939"/>
                  </a:lnTo>
                  <a:lnTo>
                    <a:pt x="436" y="1939"/>
                  </a:lnTo>
                  <a:lnTo>
                    <a:pt x="436" y="1931"/>
                  </a:lnTo>
                  <a:lnTo>
                    <a:pt x="444" y="19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74" name="Freeform 74"/>
            <p:cNvSpPr>
              <a:spLocks/>
            </p:cNvSpPr>
            <p:nvPr/>
          </p:nvSpPr>
          <p:spPr bwMode="auto">
            <a:xfrm>
              <a:off x="21277" y="4882"/>
              <a:ext cx="1067" cy="858"/>
            </a:xfrm>
            <a:custGeom>
              <a:avLst/>
              <a:gdLst/>
              <a:ahLst/>
              <a:cxnLst>
                <a:cxn ang="0">
                  <a:pos x="614" y="380"/>
                </a:cxn>
                <a:cxn ang="0">
                  <a:pos x="840" y="132"/>
                </a:cxn>
                <a:cxn ang="0">
                  <a:pos x="857" y="116"/>
                </a:cxn>
                <a:cxn ang="0">
                  <a:pos x="889" y="99"/>
                </a:cxn>
                <a:cxn ang="0">
                  <a:pos x="937" y="91"/>
                </a:cxn>
                <a:cxn ang="0">
                  <a:pos x="1034" y="91"/>
                </a:cxn>
                <a:cxn ang="0">
                  <a:pos x="1034" y="0"/>
                </a:cxn>
                <a:cxn ang="0">
                  <a:pos x="663" y="0"/>
                </a:cxn>
                <a:cxn ang="0">
                  <a:pos x="663" y="91"/>
                </a:cxn>
                <a:cxn ang="0">
                  <a:pos x="703" y="91"/>
                </a:cxn>
                <a:cxn ang="0">
                  <a:pos x="735" y="107"/>
                </a:cxn>
                <a:cxn ang="0">
                  <a:pos x="727" y="116"/>
                </a:cxn>
                <a:cxn ang="0">
                  <a:pos x="727" y="124"/>
                </a:cxn>
                <a:cxn ang="0">
                  <a:pos x="719" y="132"/>
                </a:cxn>
                <a:cxn ang="0">
                  <a:pos x="558" y="314"/>
                </a:cxn>
                <a:cxn ang="0">
                  <a:pos x="372" y="91"/>
                </a:cxn>
                <a:cxn ang="0">
                  <a:pos x="453" y="91"/>
                </a:cxn>
                <a:cxn ang="0">
                  <a:pos x="453" y="0"/>
                </a:cxn>
                <a:cxn ang="0">
                  <a:pos x="8" y="0"/>
                </a:cxn>
                <a:cxn ang="0">
                  <a:pos x="8" y="91"/>
                </a:cxn>
                <a:cxn ang="0">
                  <a:pos x="146" y="91"/>
                </a:cxn>
                <a:cxn ang="0">
                  <a:pos x="445" y="446"/>
                </a:cxn>
                <a:cxn ang="0">
                  <a:pos x="194" y="735"/>
                </a:cxn>
                <a:cxn ang="0">
                  <a:pos x="154" y="759"/>
                </a:cxn>
                <a:cxn ang="0">
                  <a:pos x="81" y="768"/>
                </a:cxn>
                <a:cxn ang="0">
                  <a:pos x="0" y="768"/>
                </a:cxn>
                <a:cxn ang="0">
                  <a:pos x="0" y="858"/>
                </a:cxn>
                <a:cxn ang="0">
                  <a:pos x="73" y="858"/>
                </a:cxn>
                <a:cxn ang="0">
                  <a:pos x="138" y="850"/>
                </a:cxn>
                <a:cxn ang="0">
                  <a:pos x="243" y="850"/>
                </a:cxn>
                <a:cxn ang="0">
                  <a:pos x="315" y="858"/>
                </a:cxn>
                <a:cxn ang="0">
                  <a:pos x="372" y="858"/>
                </a:cxn>
                <a:cxn ang="0">
                  <a:pos x="372" y="768"/>
                </a:cxn>
                <a:cxn ang="0">
                  <a:pos x="348" y="768"/>
                </a:cxn>
                <a:cxn ang="0">
                  <a:pos x="323" y="759"/>
                </a:cxn>
                <a:cxn ang="0">
                  <a:pos x="307" y="751"/>
                </a:cxn>
                <a:cxn ang="0">
                  <a:pos x="299" y="743"/>
                </a:cxn>
                <a:cxn ang="0">
                  <a:pos x="315" y="726"/>
                </a:cxn>
                <a:cxn ang="0">
                  <a:pos x="501" y="512"/>
                </a:cxn>
                <a:cxn ang="0">
                  <a:pos x="711" y="768"/>
                </a:cxn>
                <a:cxn ang="0">
                  <a:pos x="630" y="768"/>
                </a:cxn>
                <a:cxn ang="0">
                  <a:pos x="630" y="858"/>
                </a:cxn>
                <a:cxn ang="0">
                  <a:pos x="703" y="858"/>
                </a:cxn>
                <a:cxn ang="0">
                  <a:pos x="784" y="850"/>
                </a:cxn>
                <a:cxn ang="0">
                  <a:pos x="865" y="850"/>
                </a:cxn>
                <a:cxn ang="0">
                  <a:pos x="962" y="858"/>
                </a:cxn>
                <a:cxn ang="0">
                  <a:pos x="1067" y="858"/>
                </a:cxn>
                <a:cxn ang="0">
                  <a:pos x="1067" y="768"/>
                </a:cxn>
                <a:cxn ang="0">
                  <a:pos x="937" y="768"/>
                </a:cxn>
                <a:cxn ang="0">
                  <a:pos x="614" y="380"/>
                </a:cxn>
              </a:cxnLst>
              <a:rect l="0" t="0" r="r" b="b"/>
              <a:pathLst>
                <a:path w="1067" h="858">
                  <a:moveTo>
                    <a:pt x="614" y="380"/>
                  </a:moveTo>
                  <a:lnTo>
                    <a:pt x="840" y="132"/>
                  </a:lnTo>
                  <a:lnTo>
                    <a:pt x="857" y="116"/>
                  </a:lnTo>
                  <a:lnTo>
                    <a:pt x="889" y="99"/>
                  </a:lnTo>
                  <a:lnTo>
                    <a:pt x="937" y="91"/>
                  </a:lnTo>
                  <a:lnTo>
                    <a:pt x="1034" y="91"/>
                  </a:lnTo>
                  <a:lnTo>
                    <a:pt x="1034" y="0"/>
                  </a:lnTo>
                  <a:lnTo>
                    <a:pt x="663" y="0"/>
                  </a:lnTo>
                  <a:lnTo>
                    <a:pt x="663" y="91"/>
                  </a:lnTo>
                  <a:lnTo>
                    <a:pt x="703" y="91"/>
                  </a:lnTo>
                  <a:lnTo>
                    <a:pt x="735" y="107"/>
                  </a:lnTo>
                  <a:lnTo>
                    <a:pt x="727" y="116"/>
                  </a:lnTo>
                  <a:lnTo>
                    <a:pt x="727" y="124"/>
                  </a:lnTo>
                  <a:lnTo>
                    <a:pt x="719" y="132"/>
                  </a:lnTo>
                  <a:lnTo>
                    <a:pt x="558" y="314"/>
                  </a:lnTo>
                  <a:lnTo>
                    <a:pt x="372" y="91"/>
                  </a:lnTo>
                  <a:lnTo>
                    <a:pt x="453" y="91"/>
                  </a:lnTo>
                  <a:lnTo>
                    <a:pt x="453" y="0"/>
                  </a:lnTo>
                  <a:lnTo>
                    <a:pt x="8" y="0"/>
                  </a:lnTo>
                  <a:lnTo>
                    <a:pt x="8" y="91"/>
                  </a:lnTo>
                  <a:lnTo>
                    <a:pt x="146" y="91"/>
                  </a:lnTo>
                  <a:lnTo>
                    <a:pt x="445" y="446"/>
                  </a:lnTo>
                  <a:lnTo>
                    <a:pt x="194" y="735"/>
                  </a:lnTo>
                  <a:lnTo>
                    <a:pt x="154" y="759"/>
                  </a:lnTo>
                  <a:lnTo>
                    <a:pt x="81" y="768"/>
                  </a:lnTo>
                  <a:lnTo>
                    <a:pt x="0" y="768"/>
                  </a:lnTo>
                  <a:lnTo>
                    <a:pt x="0" y="858"/>
                  </a:lnTo>
                  <a:lnTo>
                    <a:pt x="73" y="858"/>
                  </a:lnTo>
                  <a:lnTo>
                    <a:pt x="138" y="850"/>
                  </a:lnTo>
                  <a:lnTo>
                    <a:pt x="243" y="850"/>
                  </a:lnTo>
                  <a:lnTo>
                    <a:pt x="315" y="858"/>
                  </a:lnTo>
                  <a:lnTo>
                    <a:pt x="372" y="858"/>
                  </a:lnTo>
                  <a:lnTo>
                    <a:pt x="372" y="768"/>
                  </a:lnTo>
                  <a:lnTo>
                    <a:pt x="348" y="768"/>
                  </a:lnTo>
                  <a:lnTo>
                    <a:pt x="323" y="759"/>
                  </a:lnTo>
                  <a:lnTo>
                    <a:pt x="307" y="751"/>
                  </a:lnTo>
                  <a:lnTo>
                    <a:pt x="299" y="743"/>
                  </a:lnTo>
                  <a:lnTo>
                    <a:pt x="315" y="726"/>
                  </a:lnTo>
                  <a:lnTo>
                    <a:pt x="501" y="512"/>
                  </a:lnTo>
                  <a:lnTo>
                    <a:pt x="711" y="768"/>
                  </a:lnTo>
                  <a:lnTo>
                    <a:pt x="630" y="768"/>
                  </a:lnTo>
                  <a:lnTo>
                    <a:pt x="630" y="858"/>
                  </a:lnTo>
                  <a:lnTo>
                    <a:pt x="703" y="858"/>
                  </a:lnTo>
                  <a:lnTo>
                    <a:pt x="784" y="850"/>
                  </a:lnTo>
                  <a:lnTo>
                    <a:pt x="865" y="850"/>
                  </a:lnTo>
                  <a:lnTo>
                    <a:pt x="962" y="858"/>
                  </a:lnTo>
                  <a:lnTo>
                    <a:pt x="1067" y="858"/>
                  </a:lnTo>
                  <a:lnTo>
                    <a:pt x="1067" y="768"/>
                  </a:lnTo>
                  <a:lnTo>
                    <a:pt x="937" y="768"/>
                  </a:lnTo>
                  <a:lnTo>
                    <a:pt x="614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75" name="Freeform 75"/>
            <p:cNvSpPr>
              <a:spLocks/>
            </p:cNvSpPr>
            <p:nvPr/>
          </p:nvSpPr>
          <p:spPr bwMode="auto">
            <a:xfrm>
              <a:off x="22554" y="5534"/>
              <a:ext cx="226" cy="578"/>
            </a:xfrm>
            <a:custGeom>
              <a:avLst/>
              <a:gdLst/>
              <a:ahLst/>
              <a:cxnLst>
                <a:cxn ang="0">
                  <a:pos x="226" y="206"/>
                </a:cxn>
                <a:cxn ang="0">
                  <a:pos x="218" y="116"/>
                </a:cxn>
                <a:cxn ang="0">
                  <a:pos x="193" y="58"/>
                </a:cxn>
                <a:cxn ang="0">
                  <a:pos x="153" y="17"/>
                </a:cxn>
                <a:cxn ang="0">
                  <a:pos x="105" y="0"/>
                </a:cxn>
                <a:cxn ang="0">
                  <a:pos x="72" y="8"/>
                </a:cxn>
                <a:cxn ang="0">
                  <a:pos x="48" y="17"/>
                </a:cxn>
                <a:cxn ang="0">
                  <a:pos x="16" y="50"/>
                </a:cxn>
                <a:cxn ang="0">
                  <a:pos x="8" y="74"/>
                </a:cxn>
                <a:cxn ang="0">
                  <a:pos x="0" y="107"/>
                </a:cxn>
                <a:cxn ang="0">
                  <a:pos x="0" y="132"/>
                </a:cxn>
                <a:cxn ang="0">
                  <a:pos x="16" y="157"/>
                </a:cxn>
                <a:cxn ang="0">
                  <a:pos x="24" y="173"/>
                </a:cxn>
                <a:cxn ang="0">
                  <a:pos x="72" y="206"/>
                </a:cxn>
                <a:cxn ang="0">
                  <a:pos x="129" y="206"/>
                </a:cxn>
                <a:cxn ang="0">
                  <a:pos x="145" y="198"/>
                </a:cxn>
                <a:cxn ang="0">
                  <a:pos x="169" y="182"/>
                </a:cxn>
                <a:cxn ang="0">
                  <a:pos x="177" y="173"/>
                </a:cxn>
                <a:cxn ang="0">
                  <a:pos x="177" y="190"/>
                </a:cxn>
                <a:cxn ang="0">
                  <a:pos x="185" y="206"/>
                </a:cxn>
                <a:cxn ang="0">
                  <a:pos x="161" y="338"/>
                </a:cxn>
                <a:cxn ang="0">
                  <a:pos x="113" y="446"/>
                </a:cxn>
                <a:cxn ang="0">
                  <a:pos x="56" y="528"/>
                </a:cxn>
                <a:cxn ang="0">
                  <a:pos x="32" y="553"/>
                </a:cxn>
                <a:cxn ang="0">
                  <a:pos x="32" y="569"/>
                </a:cxn>
                <a:cxn ang="0">
                  <a:pos x="40" y="578"/>
                </a:cxn>
                <a:cxn ang="0">
                  <a:pos x="48" y="578"/>
                </a:cxn>
                <a:cxn ang="0">
                  <a:pos x="72" y="569"/>
                </a:cxn>
                <a:cxn ang="0">
                  <a:pos x="105" y="536"/>
                </a:cxn>
                <a:cxn ang="0">
                  <a:pos x="145" y="479"/>
                </a:cxn>
                <a:cxn ang="0">
                  <a:pos x="185" y="404"/>
                </a:cxn>
                <a:cxn ang="0">
                  <a:pos x="210" y="314"/>
                </a:cxn>
                <a:cxn ang="0">
                  <a:pos x="226" y="206"/>
                </a:cxn>
              </a:cxnLst>
              <a:rect l="0" t="0" r="r" b="b"/>
              <a:pathLst>
                <a:path w="226" h="578">
                  <a:moveTo>
                    <a:pt x="226" y="206"/>
                  </a:moveTo>
                  <a:lnTo>
                    <a:pt x="218" y="116"/>
                  </a:lnTo>
                  <a:lnTo>
                    <a:pt x="193" y="58"/>
                  </a:lnTo>
                  <a:lnTo>
                    <a:pt x="153" y="17"/>
                  </a:lnTo>
                  <a:lnTo>
                    <a:pt x="105" y="0"/>
                  </a:lnTo>
                  <a:lnTo>
                    <a:pt x="72" y="8"/>
                  </a:lnTo>
                  <a:lnTo>
                    <a:pt x="48" y="17"/>
                  </a:lnTo>
                  <a:lnTo>
                    <a:pt x="16" y="50"/>
                  </a:lnTo>
                  <a:lnTo>
                    <a:pt x="8" y="74"/>
                  </a:lnTo>
                  <a:lnTo>
                    <a:pt x="0" y="107"/>
                  </a:lnTo>
                  <a:lnTo>
                    <a:pt x="0" y="132"/>
                  </a:lnTo>
                  <a:lnTo>
                    <a:pt x="16" y="157"/>
                  </a:lnTo>
                  <a:lnTo>
                    <a:pt x="24" y="173"/>
                  </a:lnTo>
                  <a:lnTo>
                    <a:pt x="72" y="206"/>
                  </a:lnTo>
                  <a:lnTo>
                    <a:pt x="129" y="206"/>
                  </a:lnTo>
                  <a:lnTo>
                    <a:pt x="145" y="198"/>
                  </a:lnTo>
                  <a:lnTo>
                    <a:pt x="169" y="182"/>
                  </a:lnTo>
                  <a:lnTo>
                    <a:pt x="177" y="173"/>
                  </a:lnTo>
                  <a:lnTo>
                    <a:pt x="177" y="190"/>
                  </a:lnTo>
                  <a:lnTo>
                    <a:pt x="185" y="206"/>
                  </a:lnTo>
                  <a:lnTo>
                    <a:pt x="161" y="338"/>
                  </a:lnTo>
                  <a:lnTo>
                    <a:pt x="113" y="446"/>
                  </a:lnTo>
                  <a:lnTo>
                    <a:pt x="56" y="528"/>
                  </a:lnTo>
                  <a:lnTo>
                    <a:pt x="32" y="553"/>
                  </a:lnTo>
                  <a:lnTo>
                    <a:pt x="32" y="569"/>
                  </a:lnTo>
                  <a:lnTo>
                    <a:pt x="40" y="578"/>
                  </a:lnTo>
                  <a:lnTo>
                    <a:pt x="48" y="578"/>
                  </a:lnTo>
                  <a:lnTo>
                    <a:pt x="72" y="569"/>
                  </a:lnTo>
                  <a:lnTo>
                    <a:pt x="105" y="536"/>
                  </a:lnTo>
                  <a:lnTo>
                    <a:pt x="145" y="479"/>
                  </a:lnTo>
                  <a:lnTo>
                    <a:pt x="185" y="404"/>
                  </a:lnTo>
                  <a:lnTo>
                    <a:pt x="210" y="314"/>
                  </a:lnTo>
                  <a:lnTo>
                    <a:pt x="226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76" name="Freeform 76"/>
            <p:cNvSpPr>
              <a:spLocks/>
            </p:cNvSpPr>
            <p:nvPr/>
          </p:nvSpPr>
          <p:spPr bwMode="auto">
            <a:xfrm>
              <a:off x="23281" y="4882"/>
              <a:ext cx="1066" cy="858"/>
            </a:xfrm>
            <a:custGeom>
              <a:avLst/>
              <a:gdLst/>
              <a:ahLst/>
              <a:cxnLst>
                <a:cxn ang="0">
                  <a:pos x="614" y="380"/>
                </a:cxn>
                <a:cxn ang="0">
                  <a:pos x="840" y="132"/>
                </a:cxn>
                <a:cxn ang="0">
                  <a:pos x="856" y="116"/>
                </a:cxn>
                <a:cxn ang="0">
                  <a:pos x="888" y="99"/>
                </a:cxn>
                <a:cxn ang="0">
                  <a:pos x="937" y="91"/>
                </a:cxn>
                <a:cxn ang="0">
                  <a:pos x="1034" y="91"/>
                </a:cxn>
                <a:cxn ang="0">
                  <a:pos x="1034" y="0"/>
                </a:cxn>
                <a:cxn ang="0">
                  <a:pos x="662" y="0"/>
                </a:cxn>
                <a:cxn ang="0">
                  <a:pos x="662" y="91"/>
                </a:cxn>
                <a:cxn ang="0">
                  <a:pos x="702" y="91"/>
                </a:cxn>
                <a:cxn ang="0">
                  <a:pos x="735" y="107"/>
                </a:cxn>
                <a:cxn ang="0">
                  <a:pos x="727" y="116"/>
                </a:cxn>
                <a:cxn ang="0">
                  <a:pos x="727" y="124"/>
                </a:cxn>
                <a:cxn ang="0">
                  <a:pos x="719" y="132"/>
                </a:cxn>
                <a:cxn ang="0">
                  <a:pos x="557" y="314"/>
                </a:cxn>
                <a:cxn ang="0">
                  <a:pos x="371" y="91"/>
                </a:cxn>
                <a:cxn ang="0">
                  <a:pos x="452" y="91"/>
                </a:cxn>
                <a:cxn ang="0">
                  <a:pos x="452" y="0"/>
                </a:cxn>
                <a:cxn ang="0">
                  <a:pos x="8" y="0"/>
                </a:cxn>
                <a:cxn ang="0">
                  <a:pos x="8" y="91"/>
                </a:cxn>
                <a:cxn ang="0">
                  <a:pos x="145" y="91"/>
                </a:cxn>
                <a:cxn ang="0">
                  <a:pos x="444" y="446"/>
                </a:cxn>
                <a:cxn ang="0">
                  <a:pos x="193" y="735"/>
                </a:cxn>
                <a:cxn ang="0">
                  <a:pos x="153" y="759"/>
                </a:cxn>
                <a:cxn ang="0">
                  <a:pos x="80" y="768"/>
                </a:cxn>
                <a:cxn ang="0">
                  <a:pos x="0" y="768"/>
                </a:cxn>
                <a:cxn ang="0">
                  <a:pos x="0" y="858"/>
                </a:cxn>
                <a:cxn ang="0">
                  <a:pos x="72" y="858"/>
                </a:cxn>
                <a:cxn ang="0">
                  <a:pos x="137" y="850"/>
                </a:cxn>
                <a:cxn ang="0">
                  <a:pos x="242" y="850"/>
                </a:cxn>
                <a:cxn ang="0">
                  <a:pos x="315" y="858"/>
                </a:cxn>
                <a:cxn ang="0">
                  <a:pos x="371" y="858"/>
                </a:cxn>
                <a:cxn ang="0">
                  <a:pos x="371" y="768"/>
                </a:cxn>
                <a:cxn ang="0">
                  <a:pos x="347" y="768"/>
                </a:cxn>
                <a:cxn ang="0">
                  <a:pos x="323" y="759"/>
                </a:cxn>
                <a:cxn ang="0">
                  <a:pos x="307" y="751"/>
                </a:cxn>
                <a:cxn ang="0">
                  <a:pos x="298" y="743"/>
                </a:cxn>
                <a:cxn ang="0">
                  <a:pos x="315" y="726"/>
                </a:cxn>
                <a:cxn ang="0">
                  <a:pos x="500" y="512"/>
                </a:cxn>
                <a:cxn ang="0">
                  <a:pos x="710" y="768"/>
                </a:cxn>
                <a:cxn ang="0">
                  <a:pos x="630" y="768"/>
                </a:cxn>
                <a:cxn ang="0">
                  <a:pos x="630" y="858"/>
                </a:cxn>
                <a:cxn ang="0">
                  <a:pos x="702" y="858"/>
                </a:cxn>
                <a:cxn ang="0">
                  <a:pos x="783" y="850"/>
                </a:cxn>
                <a:cxn ang="0">
                  <a:pos x="864" y="850"/>
                </a:cxn>
                <a:cxn ang="0">
                  <a:pos x="961" y="858"/>
                </a:cxn>
                <a:cxn ang="0">
                  <a:pos x="1066" y="858"/>
                </a:cxn>
                <a:cxn ang="0">
                  <a:pos x="1066" y="768"/>
                </a:cxn>
                <a:cxn ang="0">
                  <a:pos x="937" y="768"/>
                </a:cxn>
                <a:cxn ang="0">
                  <a:pos x="614" y="380"/>
                </a:cxn>
              </a:cxnLst>
              <a:rect l="0" t="0" r="r" b="b"/>
              <a:pathLst>
                <a:path w="1066" h="858">
                  <a:moveTo>
                    <a:pt x="614" y="380"/>
                  </a:moveTo>
                  <a:lnTo>
                    <a:pt x="840" y="132"/>
                  </a:lnTo>
                  <a:lnTo>
                    <a:pt x="856" y="116"/>
                  </a:lnTo>
                  <a:lnTo>
                    <a:pt x="888" y="99"/>
                  </a:lnTo>
                  <a:lnTo>
                    <a:pt x="937" y="91"/>
                  </a:lnTo>
                  <a:lnTo>
                    <a:pt x="1034" y="91"/>
                  </a:lnTo>
                  <a:lnTo>
                    <a:pt x="1034" y="0"/>
                  </a:lnTo>
                  <a:lnTo>
                    <a:pt x="662" y="0"/>
                  </a:lnTo>
                  <a:lnTo>
                    <a:pt x="662" y="91"/>
                  </a:lnTo>
                  <a:lnTo>
                    <a:pt x="702" y="91"/>
                  </a:lnTo>
                  <a:lnTo>
                    <a:pt x="735" y="107"/>
                  </a:lnTo>
                  <a:lnTo>
                    <a:pt x="727" y="116"/>
                  </a:lnTo>
                  <a:lnTo>
                    <a:pt x="727" y="124"/>
                  </a:lnTo>
                  <a:lnTo>
                    <a:pt x="719" y="132"/>
                  </a:lnTo>
                  <a:lnTo>
                    <a:pt x="557" y="314"/>
                  </a:lnTo>
                  <a:lnTo>
                    <a:pt x="371" y="91"/>
                  </a:lnTo>
                  <a:lnTo>
                    <a:pt x="452" y="91"/>
                  </a:lnTo>
                  <a:lnTo>
                    <a:pt x="452" y="0"/>
                  </a:lnTo>
                  <a:lnTo>
                    <a:pt x="8" y="0"/>
                  </a:lnTo>
                  <a:lnTo>
                    <a:pt x="8" y="91"/>
                  </a:lnTo>
                  <a:lnTo>
                    <a:pt x="145" y="91"/>
                  </a:lnTo>
                  <a:lnTo>
                    <a:pt x="444" y="446"/>
                  </a:lnTo>
                  <a:lnTo>
                    <a:pt x="193" y="735"/>
                  </a:lnTo>
                  <a:lnTo>
                    <a:pt x="153" y="759"/>
                  </a:lnTo>
                  <a:lnTo>
                    <a:pt x="80" y="768"/>
                  </a:lnTo>
                  <a:lnTo>
                    <a:pt x="0" y="768"/>
                  </a:lnTo>
                  <a:lnTo>
                    <a:pt x="0" y="858"/>
                  </a:lnTo>
                  <a:lnTo>
                    <a:pt x="72" y="858"/>
                  </a:lnTo>
                  <a:lnTo>
                    <a:pt x="137" y="850"/>
                  </a:lnTo>
                  <a:lnTo>
                    <a:pt x="242" y="850"/>
                  </a:lnTo>
                  <a:lnTo>
                    <a:pt x="315" y="858"/>
                  </a:lnTo>
                  <a:lnTo>
                    <a:pt x="371" y="858"/>
                  </a:lnTo>
                  <a:lnTo>
                    <a:pt x="371" y="768"/>
                  </a:lnTo>
                  <a:lnTo>
                    <a:pt x="347" y="768"/>
                  </a:lnTo>
                  <a:lnTo>
                    <a:pt x="323" y="759"/>
                  </a:lnTo>
                  <a:lnTo>
                    <a:pt x="307" y="751"/>
                  </a:lnTo>
                  <a:lnTo>
                    <a:pt x="298" y="743"/>
                  </a:lnTo>
                  <a:lnTo>
                    <a:pt x="315" y="726"/>
                  </a:lnTo>
                  <a:lnTo>
                    <a:pt x="500" y="512"/>
                  </a:lnTo>
                  <a:lnTo>
                    <a:pt x="710" y="768"/>
                  </a:lnTo>
                  <a:lnTo>
                    <a:pt x="630" y="768"/>
                  </a:lnTo>
                  <a:lnTo>
                    <a:pt x="630" y="858"/>
                  </a:lnTo>
                  <a:lnTo>
                    <a:pt x="702" y="858"/>
                  </a:lnTo>
                  <a:lnTo>
                    <a:pt x="783" y="850"/>
                  </a:lnTo>
                  <a:lnTo>
                    <a:pt x="864" y="850"/>
                  </a:lnTo>
                  <a:lnTo>
                    <a:pt x="961" y="858"/>
                  </a:lnTo>
                  <a:lnTo>
                    <a:pt x="1066" y="858"/>
                  </a:lnTo>
                  <a:lnTo>
                    <a:pt x="1066" y="768"/>
                  </a:lnTo>
                  <a:lnTo>
                    <a:pt x="937" y="768"/>
                  </a:lnTo>
                  <a:lnTo>
                    <a:pt x="614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77" name="Freeform 77"/>
            <p:cNvSpPr>
              <a:spLocks noEditPoints="1"/>
            </p:cNvSpPr>
            <p:nvPr/>
          </p:nvSpPr>
          <p:spPr bwMode="auto">
            <a:xfrm>
              <a:off x="24420" y="5113"/>
              <a:ext cx="403" cy="916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47" y="8"/>
                </a:cxn>
                <a:cxn ang="0">
                  <a:pos x="315" y="0"/>
                </a:cxn>
                <a:cxn ang="0">
                  <a:pos x="258" y="25"/>
                </a:cxn>
                <a:cxn ang="0">
                  <a:pos x="234" y="74"/>
                </a:cxn>
                <a:cxn ang="0">
                  <a:pos x="258" y="116"/>
                </a:cxn>
                <a:cxn ang="0">
                  <a:pos x="290" y="124"/>
                </a:cxn>
                <a:cxn ang="0">
                  <a:pos x="339" y="99"/>
                </a:cxn>
                <a:cxn ang="0">
                  <a:pos x="363" y="50"/>
                </a:cxn>
                <a:cxn ang="0">
                  <a:pos x="80" y="776"/>
                </a:cxn>
                <a:cxn ang="0">
                  <a:pos x="88" y="834"/>
                </a:cxn>
                <a:cxn ang="0">
                  <a:pos x="121" y="883"/>
                </a:cxn>
                <a:cxn ang="0">
                  <a:pos x="210" y="916"/>
                </a:cxn>
                <a:cxn ang="0">
                  <a:pos x="331" y="850"/>
                </a:cxn>
                <a:cxn ang="0">
                  <a:pos x="395" y="735"/>
                </a:cxn>
                <a:cxn ang="0">
                  <a:pos x="395" y="693"/>
                </a:cxn>
                <a:cxn ang="0">
                  <a:pos x="387" y="685"/>
                </a:cxn>
                <a:cxn ang="0">
                  <a:pos x="363" y="693"/>
                </a:cxn>
                <a:cxn ang="0">
                  <a:pos x="355" y="710"/>
                </a:cxn>
                <a:cxn ang="0">
                  <a:pos x="266" y="858"/>
                </a:cxn>
                <a:cxn ang="0">
                  <a:pos x="193" y="875"/>
                </a:cxn>
                <a:cxn ang="0">
                  <a:pos x="177" y="850"/>
                </a:cxn>
                <a:cxn ang="0">
                  <a:pos x="185" y="784"/>
                </a:cxn>
                <a:cxn ang="0">
                  <a:pos x="218" y="685"/>
                </a:cxn>
                <a:cxn ang="0">
                  <a:pos x="258" y="594"/>
                </a:cxn>
                <a:cxn ang="0">
                  <a:pos x="298" y="487"/>
                </a:cxn>
                <a:cxn ang="0">
                  <a:pos x="315" y="380"/>
                </a:cxn>
                <a:cxn ang="0">
                  <a:pos x="258" y="314"/>
                </a:cxn>
                <a:cxn ang="0">
                  <a:pos x="193" y="306"/>
                </a:cxn>
                <a:cxn ang="0">
                  <a:pos x="64" y="372"/>
                </a:cxn>
                <a:cxn ang="0">
                  <a:pos x="8" y="479"/>
                </a:cxn>
                <a:cxn ang="0">
                  <a:pos x="0" y="520"/>
                </a:cxn>
                <a:cxn ang="0">
                  <a:pos x="32" y="528"/>
                </a:cxn>
                <a:cxn ang="0">
                  <a:pos x="40" y="504"/>
                </a:cxn>
                <a:cxn ang="0">
                  <a:pos x="137" y="355"/>
                </a:cxn>
                <a:cxn ang="0">
                  <a:pos x="202" y="339"/>
                </a:cxn>
                <a:cxn ang="0">
                  <a:pos x="218" y="363"/>
                </a:cxn>
                <a:cxn ang="0">
                  <a:pos x="202" y="454"/>
                </a:cxn>
                <a:cxn ang="0">
                  <a:pos x="97" y="743"/>
                </a:cxn>
              </a:cxnLst>
              <a:rect l="0" t="0" r="r" b="b"/>
              <a:pathLst>
                <a:path w="403" h="916">
                  <a:moveTo>
                    <a:pt x="363" y="50"/>
                  </a:moveTo>
                  <a:lnTo>
                    <a:pt x="363" y="33"/>
                  </a:lnTo>
                  <a:lnTo>
                    <a:pt x="355" y="25"/>
                  </a:lnTo>
                  <a:lnTo>
                    <a:pt x="347" y="8"/>
                  </a:lnTo>
                  <a:lnTo>
                    <a:pt x="331" y="0"/>
                  </a:lnTo>
                  <a:lnTo>
                    <a:pt x="315" y="0"/>
                  </a:lnTo>
                  <a:lnTo>
                    <a:pt x="290" y="8"/>
                  </a:lnTo>
                  <a:lnTo>
                    <a:pt x="258" y="25"/>
                  </a:lnTo>
                  <a:lnTo>
                    <a:pt x="242" y="50"/>
                  </a:lnTo>
                  <a:lnTo>
                    <a:pt x="234" y="74"/>
                  </a:lnTo>
                  <a:lnTo>
                    <a:pt x="234" y="91"/>
                  </a:lnTo>
                  <a:lnTo>
                    <a:pt x="258" y="116"/>
                  </a:lnTo>
                  <a:lnTo>
                    <a:pt x="274" y="124"/>
                  </a:lnTo>
                  <a:lnTo>
                    <a:pt x="290" y="124"/>
                  </a:lnTo>
                  <a:lnTo>
                    <a:pt x="315" y="116"/>
                  </a:lnTo>
                  <a:lnTo>
                    <a:pt x="339" y="99"/>
                  </a:lnTo>
                  <a:lnTo>
                    <a:pt x="355" y="83"/>
                  </a:lnTo>
                  <a:lnTo>
                    <a:pt x="363" y="50"/>
                  </a:lnTo>
                  <a:close/>
                  <a:moveTo>
                    <a:pt x="97" y="743"/>
                  </a:moveTo>
                  <a:lnTo>
                    <a:pt x="80" y="776"/>
                  </a:lnTo>
                  <a:lnTo>
                    <a:pt x="80" y="801"/>
                  </a:lnTo>
                  <a:lnTo>
                    <a:pt x="88" y="834"/>
                  </a:lnTo>
                  <a:lnTo>
                    <a:pt x="97" y="858"/>
                  </a:lnTo>
                  <a:lnTo>
                    <a:pt x="121" y="883"/>
                  </a:lnTo>
                  <a:lnTo>
                    <a:pt x="145" y="900"/>
                  </a:lnTo>
                  <a:lnTo>
                    <a:pt x="210" y="916"/>
                  </a:lnTo>
                  <a:lnTo>
                    <a:pt x="282" y="891"/>
                  </a:lnTo>
                  <a:lnTo>
                    <a:pt x="331" y="850"/>
                  </a:lnTo>
                  <a:lnTo>
                    <a:pt x="371" y="784"/>
                  </a:lnTo>
                  <a:lnTo>
                    <a:pt x="395" y="735"/>
                  </a:lnTo>
                  <a:lnTo>
                    <a:pt x="403" y="702"/>
                  </a:lnTo>
                  <a:lnTo>
                    <a:pt x="395" y="693"/>
                  </a:lnTo>
                  <a:lnTo>
                    <a:pt x="387" y="693"/>
                  </a:lnTo>
                  <a:lnTo>
                    <a:pt x="387" y="685"/>
                  </a:lnTo>
                  <a:lnTo>
                    <a:pt x="379" y="685"/>
                  </a:lnTo>
                  <a:lnTo>
                    <a:pt x="363" y="693"/>
                  </a:lnTo>
                  <a:lnTo>
                    <a:pt x="355" y="702"/>
                  </a:lnTo>
                  <a:lnTo>
                    <a:pt x="355" y="710"/>
                  </a:lnTo>
                  <a:lnTo>
                    <a:pt x="315" y="801"/>
                  </a:lnTo>
                  <a:lnTo>
                    <a:pt x="266" y="858"/>
                  </a:lnTo>
                  <a:lnTo>
                    <a:pt x="210" y="875"/>
                  </a:lnTo>
                  <a:lnTo>
                    <a:pt x="193" y="875"/>
                  </a:lnTo>
                  <a:lnTo>
                    <a:pt x="185" y="867"/>
                  </a:lnTo>
                  <a:lnTo>
                    <a:pt x="177" y="850"/>
                  </a:lnTo>
                  <a:lnTo>
                    <a:pt x="177" y="825"/>
                  </a:lnTo>
                  <a:lnTo>
                    <a:pt x="185" y="784"/>
                  </a:lnTo>
                  <a:lnTo>
                    <a:pt x="202" y="743"/>
                  </a:lnTo>
                  <a:lnTo>
                    <a:pt x="218" y="685"/>
                  </a:lnTo>
                  <a:lnTo>
                    <a:pt x="242" y="636"/>
                  </a:lnTo>
                  <a:lnTo>
                    <a:pt x="258" y="594"/>
                  </a:lnTo>
                  <a:lnTo>
                    <a:pt x="274" y="537"/>
                  </a:lnTo>
                  <a:lnTo>
                    <a:pt x="298" y="487"/>
                  </a:lnTo>
                  <a:lnTo>
                    <a:pt x="315" y="438"/>
                  </a:lnTo>
                  <a:lnTo>
                    <a:pt x="315" y="380"/>
                  </a:lnTo>
                  <a:lnTo>
                    <a:pt x="298" y="355"/>
                  </a:lnTo>
                  <a:lnTo>
                    <a:pt x="258" y="314"/>
                  </a:lnTo>
                  <a:lnTo>
                    <a:pt x="226" y="306"/>
                  </a:lnTo>
                  <a:lnTo>
                    <a:pt x="193" y="306"/>
                  </a:lnTo>
                  <a:lnTo>
                    <a:pt x="121" y="322"/>
                  </a:lnTo>
                  <a:lnTo>
                    <a:pt x="64" y="372"/>
                  </a:lnTo>
                  <a:lnTo>
                    <a:pt x="24" y="429"/>
                  </a:lnTo>
                  <a:lnTo>
                    <a:pt x="8" y="479"/>
                  </a:lnTo>
                  <a:lnTo>
                    <a:pt x="0" y="512"/>
                  </a:lnTo>
                  <a:lnTo>
                    <a:pt x="0" y="520"/>
                  </a:lnTo>
                  <a:lnTo>
                    <a:pt x="8" y="528"/>
                  </a:lnTo>
                  <a:lnTo>
                    <a:pt x="32" y="528"/>
                  </a:lnTo>
                  <a:lnTo>
                    <a:pt x="40" y="520"/>
                  </a:lnTo>
                  <a:lnTo>
                    <a:pt x="40" y="504"/>
                  </a:lnTo>
                  <a:lnTo>
                    <a:pt x="80" y="413"/>
                  </a:lnTo>
                  <a:lnTo>
                    <a:pt x="137" y="355"/>
                  </a:lnTo>
                  <a:lnTo>
                    <a:pt x="185" y="339"/>
                  </a:lnTo>
                  <a:lnTo>
                    <a:pt x="202" y="339"/>
                  </a:lnTo>
                  <a:lnTo>
                    <a:pt x="210" y="347"/>
                  </a:lnTo>
                  <a:lnTo>
                    <a:pt x="218" y="363"/>
                  </a:lnTo>
                  <a:lnTo>
                    <a:pt x="218" y="421"/>
                  </a:lnTo>
                  <a:lnTo>
                    <a:pt x="202" y="454"/>
                  </a:lnTo>
                  <a:lnTo>
                    <a:pt x="177" y="520"/>
                  </a:lnTo>
                  <a:lnTo>
                    <a:pt x="97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78" name="Freeform 78"/>
            <p:cNvSpPr>
              <a:spLocks/>
            </p:cNvSpPr>
            <p:nvPr/>
          </p:nvSpPr>
          <p:spPr bwMode="auto">
            <a:xfrm>
              <a:off x="25147" y="4288"/>
              <a:ext cx="444" cy="1939"/>
            </a:xfrm>
            <a:custGeom>
              <a:avLst/>
              <a:gdLst/>
              <a:ahLst/>
              <a:cxnLst>
                <a:cxn ang="0">
                  <a:pos x="444" y="965"/>
                </a:cxn>
                <a:cxn ang="0">
                  <a:pos x="436" y="842"/>
                </a:cxn>
                <a:cxn ang="0">
                  <a:pos x="420" y="693"/>
                </a:cxn>
                <a:cxn ang="0">
                  <a:pos x="379" y="528"/>
                </a:cxn>
                <a:cxn ang="0">
                  <a:pos x="315" y="363"/>
                </a:cxn>
                <a:cxn ang="0">
                  <a:pos x="242" y="231"/>
                </a:cxn>
                <a:cxn ang="0">
                  <a:pos x="169" y="132"/>
                </a:cxn>
                <a:cxn ang="0">
                  <a:pos x="105" y="58"/>
                </a:cxn>
                <a:cxn ang="0">
                  <a:pos x="48" y="16"/>
                </a:cxn>
                <a:cxn ang="0">
                  <a:pos x="24" y="0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0" y="25"/>
                </a:cxn>
                <a:cxn ang="0">
                  <a:pos x="8" y="25"/>
                </a:cxn>
                <a:cxn ang="0">
                  <a:pos x="8" y="33"/>
                </a:cxn>
                <a:cxn ang="0">
                  <a:pos x="40" y="66"/>
                </a:cxn>
                <a:cxn ang="0">
                  <a:pos x="145" y="190"/>
                </a:cxn>
                <a:cxn ang="0">
                  <a:pos x="226" y="347"/>
                </a:cxn>
                <a:cxn ang="0">
                  <a:pos x="282" y="528"/>
                </a:cxn>
                <a:cxn ang="0">
                  <a:pos x="323" y="734"/>
                </a:cxn>
                <a:cxn ang="0">
                  <a:pos x="331" y="965"/>
                </a:cxn>
                <a:cxn ang="0">
                  <a:pos x="323" y="1164"/>
                </a:cxn>
                <a:cxn ang="0">
                  <a:pos x="290" y="1362"/>
                </a:cxn>
                <a:cxn ang="0">
                  <a:pos x="234" y="1551"/>
                </a:cxn>
                <a:cxn ang="0">
                  <a:pos x="153" y="1725"/>
                </a:cxn>
                <a:cxn ang="0">
                  <a:pos x="24" y="1882"/>
                </a:cxn>
                <a:cxn ang="0">
                  <a:pos x="8" y="1898"/>
                </a:cxn>
                <a:cxn ang="0">
                  <a:pos x="8" y="1906"/>
                </a:cxn>
                <a:cxn ang="0">
                  <a:pos x="0" y="1915"/>
                </a:cxn>
                <a:cxn ang="0">
                  <a:pos x="8" y="1923"/>
                </a:cxn>
                <a:cxn ang="0">
                  <a:pos x="8" y="1931"/>
                </a:cxn>
                <a:cxn ang="0">
                  <a:pos x="24" y="1939"/>
                </a:cxn>
                <a:cxn ang="0">
                  <a:pos x="48" y="1931"/>
                </a:cxn>
                <a:cxn ang="0">
                  <a:pos x="137" y="1840"/>
                </a:cxn>
                <a:cxn ang="0">
                  <a:pos x="202" y="1766"/>
                </a:cxn>
                <a:cxn ang="0">
                  <a:pos x="266" y="1675"/>
                </a:cxn>
                <a:cxn ang="0">
                  <a:pos x="323" y="1560"/>
                </a:cxn>
                <a:cxn ang="0">
                  <a:pos x="395" y="1345"/>
                </a:cxn>
                <a:cxn ang="0">
                  <a:pos x="436" y="1147"/>
                </a:cxn>
                <a:cxn ang="0">
                  <a:pos x="444" y="965"/>
                </a:cxn>
              </a:cxnLst>
              <a:rect l="0" t="0" r="r" b="b"/>
              <a:pathLst>
                <a:path w="444" h="1939">
                  <a:moveTo>
                    <a:pt x="444" y="965"/>
                  </a:moveTo>
                  <a:lnTo>
                    <a:pt x="436" y="842"/>
                  </a:lnTo>
                  <a:lnTo>
                    <a:pt x="420" y="693"/>
                  </a:lnTo>
                  <a:lnTo>
                    <a:pt x="379" y="528"/>
                  </a:lnTo>
                  <a:lnTo>
                    <a:pt x="315" y="363"/>
                  </a:lnTo>
                  <a:lnTo>
                    <a:pt x="242" y="231"/>
                  </a:lnTo>
                  <a:lnTo>
                    <a:pt x="169" y="132"/>
                  </a:lnTo>
                  <a:lnTo>
                    <a:pt x="105" y="58"/>
                  </a:lnTo>
                  <a:lnTo>
                    <a:pt x="48" y="16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5"/>
                  </a:lnTo>
                  <a:lnTo>
                    <a:pt x="8" y="25"/>
                  </a:lnTo>
                  <a:lnTo>
                    <a:pt x="8" y="33"/>
                  </a:lnTo>
                  <a:lnTo>
                    <a:pt x="40" y="66"/>
                  </a:lnTo>
                  <a:lnTo>
                    <a:pt x="145" y="190"/>
                  </a:lnTo>
                  <a:lnTo>
                    <a:pt x="226" y="347"/>
                  </a:lnTo>
                  <a:lnTo>
                    <a:pt x="282" y="528"/>
                  </a:lnTo>
                  <a:lnTo>
                    <a:pt x="323" y="734"/>
                  </a:lnTo>
                  <a:lnTo>
                    <a:pt x="331" y="965"/>
                  </a:lnTo>
                  <a:lnTo>
                    <a:pt x="323" y="1164"/>
                  </a:lnTo>
                  <a:lnTo>
                    <a:pt x="290" y="1362"/>
                  </a:lnTo>
                  <a:lnTo>
                    <a:pt x="234" y="1551"/>
                  </a:lnTo>
                  <a:lnTo>
                    <a:pt x="153" y="1725"/>
                  </a:lnTo>
                  <a:lnTo>
                    <a:pt x="24" y="1882"/>
                  </a:lnTo>
                  <a:lnTo>
                    <a:pt x="8" y="1898"/>
                  </a:lnTo>
                  <a:lnTo>
                    <a:pt x="8" y="1906"/>
                  </a:lnTo>
                  <a:lnTo>
                    <a:pt x="0" y="1915"/>
                  </a:lnTo>
                  <a:lnTo>
                    <a:pt x="8" y="1923"/>
                  </a:lnTo>
                  <a:lnTo>
                    <a:pt x="8" y="1931"/>
                  </a:lnTo>
                  <a:lnTo>
                    <a:pt x="24" y="1939"/>
                  </a:lnTo>
                  <a:lnTo>
                    <a:pt x="48" y="1931"/>
                  </a:lnTo>
                  <a:lnTo>
                    <a:pt x="137" y="1840"/>
                  </a:lnTo>
                  <a:lnTo>
                    <a:pt x="202" y="1766"/>
                  </a:lnTo>
                  <a:lnTo>
                    <a:pt x="266" y="1675"/>
                  </a:lnTo>
                  <a:lnTo>
                    <a:pt x="323" y="1560"/>
                  </a:lnTo>
                  <a:lnTo>
                    <a:pt x="395" y="1345"/>
                  </a:lnTo>
                  <a:lnTo>
                    <a:pt x="436" y="1147"/>
                  </a:lnTo>
                  <a:lnTo>
                    <a:pt x="444" y="9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705" name="Group 105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571472" y="5429264"/>
            <a:ext cx="3071802" cy="785818"/>
            <a:chOff x="2614" y="1556"/>
            <a:chExt cx="18353" cy="4695"/>
          </a:xfrm>
        </p:grpSpPr>
        <p:sp>
          <p:nvSpPr>
            <p:cNvPr id="25707" name="Freeform 107"/>
            <p:cNvSpPr>
              <a:spLocks noEditPoints="1"/>
            </p:cNvSpPr>
            <p:nvPr/>
          </p:nvSpPr>
          <p:spPr bwMode="auto">
            <a:xfrm>
              <a:off x="2614" y="2996"/>
              <a:ext cx="777" cy="1416"/>
            </a:xfrm>
            <a:custGeom>
              <a:avLst/>
              <a:gdLst/>
              <a:ahLst/>
              <a:cxnLst>
                <a:cxn ang="0">
                  <a:pos x="305" y="583"/>
                </a:cxn>
                <a:cxn ang="0">
                  <a:pos x="121" y="743"/>
                </a:cxn>
                <a:cxn ang="0">
                  <a:pos x="12" y="970"/>
                </a:cxn>
                <a:cxn ang="0">
                  <a:pos x="12" y="1178"/>
                </a:cxn>
                <a:cxn ang="0">
                  <a:pos x="81" y="1321"/>
                </a:cxn>
                <a:cxn ang="0">
                  <a:pos x="213" y="1404"/>
                </a:cxn>
                <a:cxn ang="0">
                  <a:pos x="392" y="1398"/>
                </a:cxn>
                <a:cxn ang="0">
                  <a:pos x="541" y="1273"/>
                </a:cxn>
                <a:cxn ang="0">
                  <a:pos x="639" y="1071"/>
                </a:cxn>
                <a:cxn ang="0">
                  <a:pos x="680" y="839"/>
                </a:cxn>
                <a:cxn ang="0">
                  <a:pos x="645" y="660"/>
                </a:cxn>
                <a:cxn ang="0">
                  <a:pos x="576" y="529"/>
                </a:cxn>
                <a:cxn ang="0">
                  <a:pos x="490" y="416"/>
                </a:cxn>
                <a:cxn ang="0">
                  <a:pos x="403" y="279"/>
                </a:cxn>
                <a:cxn ang="0">
                  <a:pos x="357" y="154"/>
                </a:cxn>
                <a:cxn ang="0">
                  <a:pos x="386" y="95"/>
                </a:cxn>
                <a:cxn ang="0">
                  <a:pos x="461" y="65"/>
                </a:cxn>
                <a:cxn ang="0">
                  <a:pos x="553" y="89"/>
                </a:cxn>
                <a:cxn ang="0">
                  <a:pos x="633" y="142"/>
                </a:cxn>
                <a:cxn ang="0">
                  <a:pos x="697" y="166"/>
                </a:cxn>
                <a:cxn ang="0">
                  <a:pos x="737" y="154"/>
                </a:cxn>
                <a:cxn ang="0">
                  <a:pos x="766" y="119"/>
                </a:cxn>
                <a:cxn ang="0">
                  <a:pos x="777" y="89"/>
                </a:cxn>
                <a:cxn ang="0">
                  <a:pos x="731" y="35"/>
                </a:cxn>
                <a:cxn ang="0">
                  <a:pos x="616" y="12"/>
                </a:cxn>
                <a:cxn ang="0">
                  <a:pos x="547" y="0"/>
                </a:cxn>
                <a:cxn ang="0">
                  <a:pos x="444" y="12"/>
                </a:cxn>
                <a:cxn ang="0">
                  <a:pos x="340" y="83"/>
                </a:cxn>
                <a:cxn ang="0">
                  <a:pos x="305" y="202"/>
                </a:cxn>
                <a:cxn ang="0">
                  <a:pos x="363" y="422"/>
                </a:cxn>
                <a:cxn ang="0">
                  <a:pos x="444" y="583"/>
                </a:cxn>
                <a:cxn ang="0">
                  <a:pos x="513" y="732"/>
                </a:cxn>
                <a:cxn ang="0">
                  <a:pos x="547" y="916"/>
                </a:cxn>
                <a:cxn ang="0">
                  <a:pos x="530" y="1041"/>
                </a:cxn>
                <a:cxn ang="0">
                  <a:pos x="490" y="1196"/>
                </a:cxn>
                <a:cxn ang="0">
                  <a:pos x="409" y="1321"/>
                </a:cxn>
                <a:cxn ang="0">
                  <a:pos x="300" y="1374"/>
                </a:cxn>
                <a:cxn ang="0">
                  <a:pos x="190" y="1333"/>
                </a:cxn>
                <a:cxn ang="0">
                  <a:pos x="127" y="1225"/>
                </a:cxn>
                <a:cxn ang="0">
                  <a:pos x="121" y="1083"/>
                </a:cxn>
                <a:cxn ang="0">
                  <a:pos x="150" y="928"/>
                </a:cxn>
                <a:cxn ang="0">
                  <a:pos x="225" y="755"/>
                </a:cxn>
                <a:cxn ang="0">
                  <a:pos x="357" y="619"/>
                </a:cxn>
              </a:cxnLst>
              <a:rect l="0" t="0" r="r" b="b"/>
              <a:pathLst>
                <a:path w="777" h="1416">
                  <a:moveTo>
                    <a:pt x="420" y="535"/>
                  </a:moveTo>
                  <a:lnTo>
                    <a:pt x="305" y="583"/>
                  </a:lnTo>
                  <a:lnTo>
                    <a:pt x="207" y="654"/>
                  </a:lnTo>
                  <a:lnTo>
                    <a:pt x="121" y="743"/>
                  </a:lnTo>
                  <a:lnTo>
                    <a:pt x="58" y="851"/>
                  </a:lnTo>
                  <a:lnTo>
                    <a:pt x="12" y="970"/>
                  </a:lnTo>
                  <a:lnTo>
                    <a:pt x="0" y="1089"/>
                  </a:lnTo>
                  <a:lnTo>
                    <a:pt x="12" y="1178"/>
                  </a:lnTo>
                  <a:lnTo>
                    <a:pt x="35" y="1255"/>
                  </a:lnTo>
                  <a:lnTo>
                    <a:pt x="81" y="1321"/>
                  </a:lnTo>
                  <a:lnTo>
                    <a:pt x="144" y="1374"/>
                  </a:lnTo>
                  <a:lnTo>
                    <a:pt x="213" y="1404"/>
                  </a:lnTo>
                  <a:lnTo>
                    <a:pt x="300" y="1416"/>
                  </a:lnTo>
                  <a:lnTo>
                    <a:pt x="392" y="1398"/>
                  </a:lnTo>
                  <a:lnTo>
                    <a:pt x="472" y="1350"/>
                  </a:lnTo>
                  <a:lnTo>
                    <a:pt x="541" y="1273"/>
                  </a:lnTo>
                  <a:lnTo>
                    <a:pt x="599" y="1178"/>
                  </a:lnTo>
                  <a:lnTo>
                    <a:pt x="639" y="1071"/>
                  </a:lnTo>
                  <a:lnTo>
                    <a:pt x="668" y="958"/>
                  </a:lnTo>
                  <a:lnTo>
                    <a:pt x="680" y="839"/>
                  </a:lnTo>
                  <a:lnTo>
                    <a:pt x="668" y="743"/>
                  </a:lnTo>
                  <a:lnTo>
                    <a:pt x="645" y="660"/>
                  </a:lnTo>
                  <a:lnTo>
                    <a:pt x="616" y="589"/>
                  </a:lnTo>
                  <a:lnTo>
                    <a:pt x="576" y="529"/>
                  </a:lnTo>
                  <a:lnTo>
                    <a:pt x="536" y="476"/>
                  </a:lnTo>
                  <a:lnTo>
                    <a:pt x="490" y="416"/>
                  </a:lnTo>
                  <a:lnTo>
                    <a:pt x="444" y="351"/>
                  </a:lnTo>
                  <a:lnTo>
                    <a:pt x="403" y="279"/>
                  </a:lnTo>
                  <a:lnTo>
                    <a:pt x="369" y="214"/>
                  </a:lnTo>
                  <a:lnTo>
                    <a:pt x="357" y="154"/>
                  </a:lnTo>
                  <a:lnTo>
                    <a:pt x="363" y="125"/>
                  </a:lnTo>
                  <a:lnTo>
                    <a:pt x="386" y="95"/>
                  </a:lnTo>
                  <a:lnTo>
                    <a:pt x="415" y="71"/>
                  </a:lnTo>
                  <a:lnTo>
                    <a:pt x="461" y="65"/>
                  </a:lnTo>
                  <a:lnTo>
                    <a:pt x="513" y="71"/>
                  </a:lnTo>
                  <a:lnTo>
                    <a:pt x="553" y="89"/>
                  </a:lnTo>
                  <a:lnTo>
                    <a:pt x="593" y="119"/>
                  </a:lnTo>
                  <a:lnTo>
                    <a:pt x="633" y="142"/>
                  </a:lnTo>
                  <a:lnTo>
                    <a:pt x="668" y="160"/>
                  </a:lnTo>
                  <a:lnTo>
                    <a:pt x="697" y="166"/>
                  </a:lnTo>
                  <a:lnTo>
                    <a:pt x="720" y="160"/>
                  </a:lnTo>
                  <a:lnTo>
                    <a:pt x="737" y="154"/>
                  </a:lnTo>
                  <a:lnTo>
                    <a:pt x="754" y="137"/>
                  </a:lnTo>
                  <a:lnTo>
                    <a:pt x="766" y="119"/>
                  </a:lnTo>
                  <a:lnTo>
                    <a:pt x="772" y="107"/>
                  </a:lnTo>
                  <a:lnTo>
                    <a:pt x="777" y="89"/>
                  </a:lnTo>
                  <a:lnTo>
                    <a:pt x="766" y="53"/>
                  </a:lnTo>
                  <a:lnTo>
                    <a:pt x="731" y="35"/>
                  </a:lnTo>
                  <a:lnTo>
                    <a:pt x="680" y="23"/>
                  </a:lnTo>
                  <a:lnTo>
                    <a:pt x="616" y="12"/>
                  </a:lnTo>
                  <a:lnTo>
                    <a:pt x="576" y="6"/>
                  </a:lnTo>
                  <a:lnTo>
                    <a:pt x="547" y="0"/>
                  </a:lnTo>
                  <a:lnTo>
                    <a:pt x="524" y="0"/>
                  </a:lnTo>
                  <a:lnTo>
                    <a:pt x="444" y="12"/>
                  </a:lnTo>
                  <a:lnTo>
                    <a:pt x="380" y="35"/>
                  </a:lnTo>
                  <a:lnTo>
                    <a:pt x="340" y="83"/>
                  </a:lnTo>
                  <a:lnTo>
                    <a:pt x="317" y="137"/>
                  </a:lnTo>
                  <a:lnTo>
                    <a:pt x="305" y="202"/>
                  </a:lnTo>
                  <a:lnTo>
                    <a:pt x="323" y="309"/>
                  </a:lnTo>
                  <a:lnTo>
                    <a:pt x="363" y="422"/>
                  </a:lnTo>
                  <a:lnTo>
                    <a:pt x="420" y="535"/>
                  </a:lnTo>
                  <a:close/>
                  <a:moveTo>
                    <a:pt x="444" y="583"/>
                  </a:moveTo>
                  <a:lnTo>
                    <a:pt x="478" y="654"/>
                  </a:lnTo>
                  <a:lnTo>
                    <a:pt x="513" y="732"/>
                  </a:lnTo>
                  <a:lnTo>
                    <a:pt x="536" y="815"/>
                  </a:lnTo>
                  <a:lnTo>
                    <a:pt x="547" y="916"/>
                  </a:lnTo>
                  <a:lnTo>
                    <a:pt x="541" y="976"/>
                  </a:lnTo>
                  <a:lnTo>
                    <a:pt x="530" y="1041"/>
                  </a:lnTo>
                  <a:lnTo>
                    <a:pt x="513" y="1118"/>
                  </a:lnTo>
                  <a:lnTo>
                    <a:pt x="490" y="1196"/>
                  </a:lnTo>
                  <a:lnTo>
                    <a:pt x="455" y="1261"/>
                  </a:lnTo>
                  <a:lnTo>
                    <a:pt x="409" y="1321"/>
                  </a:lnTo>
                  <a:lnTo>
                    <a:pt x="357" y="1356"/>
                  </a:lnTo>
                  <a:lnTo>
                    <a:pt x="300" y="1374"/>
                  </a:lnTo>
                  <a:lnTo>
                    <a:pt x="242" y="1362"/>
                  </a:lnTo>
                  <a:lnTo>
                    <a:pt x="190" y="1333"/>
                  </a:lnTo>
                  <a:lnTo>
                    <a:pt x="150" y="1285"/>
                  </a:lnTo>
                  <a:lnTo>
                    <a:pt x="127" y="1225"/>
                  </a:lnTo>
                  <a:lnTo>
                    <a:pt x="115" y="1142"/>
                  </a:lnTo>
                  <a:lnTo>
                    <a:pt x="121" y="1083"/>
                  </a:lnTo>
                  <a:lnTo>
                    <a:pt x="133" y="1011"/>
                  </a:lnTo>
                  <a:lnTo>
                    <a:pt x="150" y="928"/>
                  </a:lnTo>
                  <a:lnTo>
                    <a:pt x="184" y="839"/>
                  </a:lnTo>
                  <a:lnTo>
                    <a:pt x="225" y="755"/>
                  </a:lnTo>
                  <a:lnTo>
                    <a:pt x="282" y="678"/>
                  </a:lnTo>
                  <a:lnTo>
                    <a:pt x="357" y="619"/>
                  </a:lnTo>
                  <a:lnTo>
                    <a:pt x="444" y="58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08" name="Freeform 108"/>
            <p:cNvSpPr>
              <a:spLocks/>
            </p:cNvSpPr>
            <p:nvPr/>
          </p:nvSpPr>
          <p:spPr bwMode="auto">
            <a:xfrm>
              <a:off x="3633" y="2918"/>
              <a:ext cx="438" cy="1958"/>
            </a:xfrm>
            <a:custGeom>
              <a:avLst/>
              <a:gdLst/>
              <a:ahLst/>
              <a:cxnLst>
                <a:cxn ang="0">
                  <a:pos x="438" y="1940"/>
                </a:cxn>
                <a:cxn ang="0">
                  <a:pos x="438" y="1934"/>
                </a:cxn>
                <a:cxn ang="0">
                  <a:pos x="426" y="1922"/>
                </a:cxn>
                <a:cxn ang="0">
                  <a:pos x="420" y="1910"/>
                </a:cxn>
                <a:cxn ang="0">
                  <a:pos x="403" y="1899"/>
                </a:cxn>
                <a:cxn ang="0">
                  <a:pos x="311" y="1785"/>
                </a:cxn>
                <a:cxn ang="0">
                  <a:pos x="242" y="1660"/>
                </a:cxn>
                <a:cxn ang="0">
                  <a:pos x="190" y="1530"/>
                </a:cxn>
                <a:cxn ang="0">
                  <a:pos x="150" y="1387"/>
                </a:cxn>
                <a:cxn ang="0">
                  <a:pos x="127" y="1250"/>
                </a:cxn>
                <a:cxn ang="0">
                  <a:pos x="110" y="1113"/>
                </a:cxn>
                <a:cxn ang="0">
                  <a:pos x="110" y="982"/>
                </a:cxn>
                <a:cxn ang="0">
                  <a:pos x="115" y="810"/>
                </a:cxn>
                <a:cxn ang="0">
                  <a:pos x="133" y="643"/>
                </a:cxn>
                <a:cxn ang="0">
                  <a:pos x="173" y="482"/>
                </a:cxn>
                <a:cxn ang="0">
                  <a:pos x="230" y="328"/>
                </a:cxn>
                <a:cxn ang="0">
                  <a:pos x="311" y="185"/>
                </a:cxn>
                <a:cxn ang="0">
                  <a:pos x="415" y="54"/>
                </a:cxn>
                <a:cxn ang="0">
                  <a:pos x="438" y="30"/>
                </a:cxn>
                <a:cxn ang="0">
                  <a:pos x="438" y="24"/>
                </a:cxn>
                <a:cxn ang="0">
                  <a:pos x="432" y="12"/>
                </a:cxn>
                <a:cxn ang="0">
                  <a:pos x="420" y="0"/>
                </a:cxn>
                <a:cxn ang="0">
                  <a:pos x="397" y="12"/>
                </a:cxn>
                <a:cxn ang="0">
                  <a:pos x="357" y="48"/>
                </a:cxn>
                <a:cxn ang="0">
                  <a:pos x="300" y="101"/>
                </a:cxn>
                <a:cxn ang="0">
                  <a:pos x="242" y="173"/>
                </a:cxn>
                <a:cxn ang="0">
                  <a:pos x="179" y="268"/>
                </a:cxn>
                <a:cxn ang="0">
                  <a:pos x="115" y="387"/>
                </a:cxn>
                <a:cxn ang="0">
                  <a:pos x="58" y="548"/>
                </a:cxn>
                <a:cxn ang="0">
                  <a:pos x="23" y="702"/>
                </a:cxn>
                <a:cxn ang="0">
                  <a:pos x="0" y="851"/>
                </a:cxn>
                <a:cxn ang="0">
                  <a:pos x="0" y="982"/>
                </a:cxn>
                <a:cxn ang="0">
                  <a:pos x="6" y="1113"/>
                </a:cxn>
                <a:cxn ang="0">
                  <a:pos x="23" y="1262"/>
                </a:cxn>
                <a:cxn ang="0">
                  <a:pos x="58" y="1422"/>
                </a:cxn>
                <a:cxn ang="0">
                  <a:pos x="121" y="1589"/>
                </a:cxn>
                <a:cxn ang="0">
                  <a:pos x="184" y="1702"/>
                </a:cxn>
                <a:cxn ang="0">
                  <a:pos x="248" y="1791"/>
                </a:cxn>
                <a:cxn ang="0">
                  <a:pos x="305" y="1863"/>
                </a:cxn>
                <a:cxn ang="0">
                  <a:pos x="357" y="1916"/>
                </a:cxn>
                <a:cxn ang="0">
                  <a:pos x="397" y="1946"/>
                </a:cxn>
                <a:cxn ang="0">
                  <a:pos x="420" y="1958"/>
                </a:cxn>
                <a:cxn ang="0">
                  <a:pos x="426" y="1958"/>
                </a:cxn>
                <a:cxn ang="0">
                  <a:pos x="432" y="1952"/>
                </a:cxn>
                <a:cxn ang="0">
                  <a:pos x="438" y="1940"/>
                </a:cxn>
              </a:cxnLst>
              <a:rect l="0" t="0" r="r" b="b"/>
              <a:pathLst>
                <a:path w="438" h="1958">
                  <a:moveTo>
                    <a:pt x="438" y="1940"/>
                  </a:moveTo>
                  <a:lnTo>
                    <a:pt x="438" y="1934"/>
                  </a:lnTo>
                  <a:lnTo>
                    <a:pt x="426" y="1922"/>
                  </a:lnTo>
                  <a:lnTo>
                    <a:pt x="420" y="1910"/>
                  </a:lnTo>
                  <a:lnTo>
                    <a:pt x="403" y="1899"/>
                  </a:lnTo>
                  <a:lnTo>
                    <a:pt x="311" y="1785"/>
                  </a:lnTo>
                  <a:lnTo>
                    <a:pt x="242" y="1660"/>
                  </a:lnTo>
                  <a:lnTo>
                    <a:pt x="190" y="1530"/>
                  </a:lnTo>
                  <a:lnTo>
                    <a:pt x="150" y="1387"/>
                  </a:lnTo>
                  <a:lnTo>
                    <a:pt x="127" y="1250"/>
                  </a:lnTo>
                  <a:lnTo>
                    <a:pt x="110" y="1113"/>
                  </a:lnTo>
                  <a:lnTo>
                    <a:pt x="110" y="982"/>
                  </a:lnTo>
                  <a:lnTo>
                    <a:pt x="115" y="810"/>
                  </a:lnTo>
                  <a:lnTo>
                    <a:pt x="133" y="643"/>
                  </a:lnTo>
                  <a:lnTo>
                    <a:pt x="173" y="482"/>
                  </a:lnTo>
                  <a:lnTo>
                    <a:pt x="230" y="328"/>
                  </a:lnTo>
                  <a:lnTo>
                    <a:pt x="311" y="185"/>
                  </a:lnTo>
                  <a:lnTo>
                    <a:pt x="415" y="54"/>
                  </a:lnTo>
                  <a:lnTo>
                    <a:pt x="438" y="30"/>
                  </a:lnTo>
                  <a:lnTo>
                    <a:pt x="438" y="24"/>
                  </a:lnTo>
                  <a:lnTo>
                    <a:pt x="432" y="12"/>
                  </a:lnTo>
                  <a:lnTo>
                    <a:pt x="420" y="0"/>
                  </a:lnTo>
                  <a:lnTo>
                    <a:pt x="397" y="12"/>
                  </a:lnTo>
                  <a:lnTo>
                    <a:pt x="357" y="48"/>
                  </a:lnTo>
                  <a:lnTo>
                    <a:pt x="300" y="101"/>
                  </a:lnTo>
                  <a:lnTo>
                    <a:pt x="242" y="173"/>
                  </a:lnTo>
                  <a:lnTo>
                    <a:pt x="179" y="268"/>
                  </a:lnTo>
                  <a:lnTo>
                    <a:pt x="115" y="387"/>
                  </a:lnTo>
                  <a:lnTo>
                    <a:pt x="58" y="548"/>
                  </a:lnTo>
                  <a:lnTo>
                    <a:pt x="23" y="702"/>
                  </a:lnTo>
                  <a:lnTo>
                    <a:pt x="0" y="851"/>
                  </a:lnTo>
                  <a:lnTo>
                    <a:pt x="0" y="982"/>
                  </a:lnTo>
                  <a:lnTo>
                    <a:pt x="6" y="1113"/>
                  </a:lnTo>
                  <a:lnTo>
                    <a:pt x="23" y="1262"/>
                  </a:lnTo>
                  <a:lnTo>
                    <a:pt x="58" y="1422"/>
                  </a:lnTo>
                  <a:lnTo>
                    <a:pt x="121" y="1589"/>
                  </a:lnTo>
                  <a:lnTo>
                    <a:pt x="184" y="1702"/>
                  </a:lnTo>
                  <a:lnTo>
                    <a:pt x="248" y="1791"/>
                  </a:lnTo>
                  <a:lnTo>
                    <a:pt x="305" y="1863"/>
                  </a:lnTo>
                  <a:lnTo>
                    <a:pt x="357" y="1916"/>
                  </a:lnTo>
                  <a:lnTo>
                    <a:pt x="397" y="1946"/>
                  </a:lnTo>
                  <a:lnTo>
                    <a:pt x="420" y="1958"/>
                  </a:lnTo>
                  <a:lnTo>
                    <a:pt x="426" y="1958"/>
                  </a:lnTo>
                  <a:lnTo>
                    <a:pt x="432" y="1952"/>
                  </a:lnTo>
                  <a:lnTo>
                    <a:pt x="438" y="194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09" name="Freeform 109"/>
            <p:cNvSpPr>
              <a:spLocks/>
            </p:cNvSpPr>
            <p:nvPr/>
          </p:nvSpPr>
          <p:spPr bwMode="auto">
            <a:xfrm>
              <a:off x="4238" y="3525"/>
              <a:ext cx="869" cy="1262"/>
            </a:xfrm>
            <a:custGeom>
              <a:avLst/>
              <a:gdLst/>
              <a:ahLst/>
              <a:cxnLst>
                <a:cxn ang="0">
                  <a:pos x="869" y="101"/>
                </a:cxn>
                <a:cxn ang="0">
                  <a:pos x="857" y="36"/>
                </a:cxn>
                <a:cxn ang="0">
                  <a:pos x="829" y="24"/>
                </a:cxn>
                <a:cxn ang="0">
                  <a:pos x="783" y="30"/>
                </a:cxn>
                <a:cxn ang="0">
                  <a:pos x="748" y="60"/>
                </a:cxn>
                <a:cxn ang="0">
                  <a:pos x="719" y="167"/>
                </a:cxn>
                <a:cxn ang="0">
                  <a:pos x="598" y="673"/>
                </a:cxn>
                <a:cxn ang="0">
                  <a:pos x="558" y="744"/>
                </a:cxn>
                <a:cxn ang="0">
                  <a:pos x="454" y="827"/>
                </a:cxn>
                <a:cxn ang="0">
                  <a:pos x="334" y="833"/>
                </a:cxn>
                <a:cxn ang="0">
                  <a:pos x="282" y="768"/>
                </a:cxn>
                <a:cxn ang="0">
                  <a:pos x="270" y="685"/>
                </a:cxn>
                <a:cxn ang="0">
                  <a:pos x="293" y="524"/>
                </a:cxn>
                <a:cxn ang="0">
                  <a:pos x="362" y="298"/>
                </a:cxn>
                <a:cxn ang="0">
                  <a:pos x="397" y="214"/>
                </a:cxn>
                <a:cxn ang="0">
                  <a:pos x="403" y="161"/>
                </a:cxn>
                <a:cxn ang="0">
                  <a:pos x="362" y="48"/>
                </a:cxn>
                <a:cxn ang="0">
                  <a:pos x="247" y="0"/>
                </a:cxn>
                <a:cxn ang="0">
                  <a:pos x="132" y="42"/>
                </a:cxn>
                <a:cxn ang="0">
                  <a:pos x="28" y="197"/>
                </a:cxn>
                <a:cxn ang="0">
                  <a:pos x="0" y="280"/>
                </a:cxn>
                <a:cxn ang="0">
                  <a:pos x="5" y="316"/>
                </a:cxn>
                <a:cxn ang="0">
                  <a:pos x="17" y="322"/>
                </a:cxn>
                <a:cxn ang="0">
                  <a:pos x="40" y="310"/>
                </a:cxn>
                <a:cxn ang="0">
                  <a:pos x="86" y="191"/>
                </a:cxn>
                <a:cxn ang="0">
                  <a:pos x="161" y="72"/>
                </a:cxn>
                <a:cxn ang="0">
                  <a:pos x="241" y="42"/>
                </a:cxn>
                <a:cxn ang="0">
                  <a:pos x="264" y="48"/>
                </a:cxn>
                <a:cxn ang="0">
                  <a:pos x="282" y="66"/>
                </a:cxn>
                <a:cxn ang="0">
                  <a:pos x="288" y="101"/>
                </a:cxn>
                <a:cxn ang="0">
                  <a:pos x="259" y="238"/>
                </a:cxn>
                <a:cxn ang="0">
                  <a:pos x="184" y="447"/>
                </a:cxn>
                <a:cxn ang="0">
                  <a:pos x="149" y="595"/>
                </a:cxn>
                <a:cxn ang="0">
                  <a:pos x="155" y="726"/>
                </a:cxn>
                <a:cxn ang="0">
                  <a:pos x="218" y="833"/>
                </a:cxn>
                <a:cxn ang="0">
                  <a:pos x="322" y="881"/>
                </a:cxn>
                <a:cxn ang="0">
                  <a:pos x="449" y="875"/>
                </a:cxn>
                <a:cxn ang="0">
                  <a:pos x="570" y="798"/>
                </a:cxn>
                <a:cxn ang="0">
                  <a:pos x="506" y="994"/>
                </a:cxn>
                <a:cxn ang="0">
                  <a:pos x="403" y="1143"/>
                </a:cxn>
                <a:cxn ang="0">
                  <a:pos x="299" y="1208"/>
                </a:cxn>
                <a:cxn ang="0">
                  <a:pos x="207" y="1220"/>
                </a:cxn>
                <a:cxn ang="0">
                  <a:pos x="126" y="1184"/>
                </a:cxn>
                <a:cxn ang="0">
                  <a:pos x="138" y="1137"/>
                </a:cxn>
                <a:cxn ang="0">
                  <a:pos x="172" y="1113"/>
                </a:cxn>
                <a:cxn ang="0">
                  <a:pos x="201" y="1083"/>
                </a:cxn>
                <a:cxn ang="0">
                  <a:pos x="213" y="1018"/>
                </a:cxn>
                <a:cxn ang="0">
                  <a:pos x="184" y="976"/>
                </a:cxn>
                <a:cxn ang="0">
                  <a:pos x="149" y="970"/>
                </a:cxn>
                <a:cxn ang="0">
                  <a:pos x="115" y="970"/>
                </a:cxn>
                <a:cxn ang="0">
                  <a:pos x="63" y="1006"/>
                </a:cxn>
                <a:cxn ang="0">
                  <a:pos x="34" y="1095"/>
                </a:cxn>
                <a:cxn ang="0">
                  <a:pos x="92" y="1214"/>
                </a:cxn>
                <a:cxn ang="0">
                  <a:pos x="236" y="1262"/>
                </a:cxn>
                <a:cxn ang="0">
                  <a:pos x="460" y="1184"/>
                </a:cxn>
                <a:cxn ang="0">
                  <a:pos x="633" y="994"/>
                </a:cxn>
                <a:cxn ang="0">
                  <a:pos x="863" y="119"/>
                </a:cxn>
              </a:cxnLst>
              <a:rect l="0" t="0" r="r" b="b"/>
              <a:pathLst>
                <a:path w="869" h="1262">
                  <a:moveTo>
                    <a:pt x="863" y="119"/>
                  </a:moveTo>
                  <a:lnTo>
                    <a:pt x="869" y="101"/>
                  </a:lnTo>
                  <a:lnTo>
                    <a:pt x="869" y="54"/>
                  </a:lnTo>
                  <a:lnTo>
                    <a:pt x="857" y="36"/>
                  </a:lnTo>
                  <a:lnTo>
                    <a:pt x="846" y="30"/>
                  </a:lnTo>
                  <a:lnTo>
                    <a:pt x="829" y="24"/>
                  </a:lnTo>
                  <a:lnTo>
                    <a:pt x="817" y="18"/>
                  </a:lnTo>
                  <a:lnTo>
                    <a:pt x="783" y="30"/>
                  </a:lnTo>
                  <a:lnTo>
                    <a:pt x="765" y="42"/>
                  </a:lnTo>
                  <a:lnTo>
                    <a:pt x="748" y="60"/>
                  </a:lnTo>
                  <a:lnTo>
                    <a:pt x="742" y="84"/>
                  </a:lnTo>
                  <a:lnTo>
                    <a:pt x="719" y="167"/>
                  </a:lnTo>
                  <a:lnTo>
                    <a:pt x="685" y="322"/>
                  </a:lnTo>
                  <a:lnTo>
                    <a:pt x="598" y="673"/>
                  </a:lnTo>
                  <a:lnTo>
                    <a:pt x="587" y="702"/>
                  </a:lnTo>
                  <a:lnTo>
                    <a:pt x="558" y="744"/>
                  </a:lnTo>
                  <a:lnTo>
                    <a:pt x="512" y="792"/>
                  </a:lnTo>
                  <a:lnTo>
                    <a:pt x="454" y="827"/>
                  </a:lnTo>
                  <a:lnTo>
                    <a:pt x="385" y="839"/>
                  </a:lnTo>
                  <a:lnTo>
                    <a:pt x="334" y="833"/>
                  </a:lnTo>
                  <a:lnTo>
                    <a:pt x="305" y="804"/>
                  </a:lnTo>
                  <a:lnTo>
                    <a:pt x="282" y="768"/>
                  </a:lnTo>
                  <a:lnTo>
                    <a:pt x="270" y="726"/>
                  </a:lnTo>
                  <a:lnTo>
                    <a:pt x="270" y="685"/>
                  </a:lnTo>
                  <a:lnTo>
                    <a:pt x="276" y="607"/>
                  </a:lnTo>
                  <a:lnTo>
                    <a:pt x="293" y="524"/>
                  </a:lnTo>
                  <a:lnTo>
                    <a:pt x="322" y="417"/>
                  </a:lnTo>
                  <a:lnTo>
                    <a:pt x="362" y="298"/>
                  </a:lnTo>
                  <a:lnTo>
                    <a:pt x="380" y="250"/>
                  </a:lnTo>
                  <a:lnTo>
                    <a:pt x="397" y="214"/>
                  </a:lnTo>
                  <a:lnTo>
                    <a:pt x="403" y="185"/>
                  </a:lnTo>
                  <a:lnTo>
                    <a:pt x="403" y="161"/>
                  </a:lnTo>
                  <a:lnTo>
                    <a:pt x="391" y="95"/>
                  </a:lnTo>
                  <a:lnTo>
                    <a:pt x="362" y="48"/>
                  </a:lnTo>
                  <a:lnTo>
                    <a:pt x="311" y="12"/>
                  </a:lnTo>
                  <a:lnTo>
                    <a:pt x="247" y="0"/>
                  </a:lnTo>
                  <a:lnTo>
                    <a:pt x="184" y="12"/>
                  </a:lnTo>
                  <a:lnTo>
                    <a:pt x="132" y="42"/>
                  </a:lnTo>
                  <a:lnTo>
                    <a:pt x="86" y="90"/>
                  </a:lnTo>
                  <a:lnTo>
                    <a:pt x="28" y="197"/>
                  </a:lnTo>
                  <a:lnTo>
                    <a:pt x="11" y="244"/>
                  </a:lnTo>
                  <a:lnTo>
                    <a:pt x="0" y="280"/>
                  </a:lnTo>
                  <a:lnTo>
                    <a:pt x="0" y="310"/>
                  </a:lnTo>
                  <a:lnTo>
                    <a:pt x="5" y="316"/>
                  </a:lnTo>
                  <a:lnTo>
                    <a:pt x="11" y="316"/>
                  </a:lnTo>
                  <a:lnTo>
                    <a:pt x="17" y="322"/>
                  </a:lnTo>
                  <a:lnTo>
                    <a:pt x="28" y="322"/>
                  </a:lnTo>
                  <a:lnTo>
                    <a:pt x="40" y="310"/>
                  </a:lnTo>
                  <a:lnTo>
                    <a:pt x="51" y="286"/>
                  </a:lnTo>
                  <a:lnTo>
                    <a:pt x="86" y="191"/>
                  </a:lnTo>
                  <a:lnTo>
                    <a:pt x="121" y="119"/>
                  </a:lnTo>
                  <a:lnTo>
                    <a:pt x="161" y="72"/>
                  </a:lnTo>
                  <a:lnTo>
                    <a:pt x="201" y="48"/>
                  </a:lnTo>
                  <a:lnTo>
                    <a:pt x="241" y="42"/>
                  </a:lnTo>
                  <a:lnTo>
                    <a:pt x="259" y="42"/>
                  </a:lnTo>
                  <a:lnTo>
                    <a:pt x="264" y="48"/>
                  </a:lnTo>
                  <a:lnTo>
                    <a:pt x="276" y="54"/>
                  </a:lnTo>
                  <a:lnTo>
                    <a:pt x="282" y="66"/>
                  </a:lnTo>
                  <a:lnTo>
                    <a:pt x="288" y="84"/>
                  </a:lnTo>
                  <a:lnTo>
                    <a:pt x="288" y="101"/>
                  </a:lnTo>
                  <a:lnTo>
                    <a:pt x="276" y="179"/>
                  </a:lnTo>
                  <a:lnTo>
                    <a:pt x="259" y="238"/>
                  </a:lnTo>
                  <a:lnTo>
                    <a:pt x="218" y="351"/>
                  </a:lnTo>
                  <a:lnTo>
                    <a:pt x="184" y="447"/>
                  </a:lnTo>
                  <a:lnTo>
                    <a:pt x="161" y="530"/>
                  </a:lnTo>
                  <a:lnTo>
                    <a:pt x="149" y="595"/>
                  </a:lnTo>
                  <a:lnTo>
                    <a:pt x="149" y="649"/>
                  </a:lnTo>
                  <a:lnTo>
                    <a:pt x="155" y="726"/>
                  </a:lnTo>
                  <a:lnTo>
                    <a:pt x="184" y="786"/>
                  </a:lnTo>
                  <a:lnTo>
                    <a:pt x="218" y="833"/>
                  </a:lnTo>
                  <a:lnTo>
                    <a:pt x="270" y="863"/>
                  </a:lnTo>
                  <a:lnTo>
                    <a:pt x="322" y="881"/>
                  </a:lnTo>
                  <a:lnTo>
                    <a:pt x="380" y="887"/>
                  </a:lnTo>
                  <a:lnTo>
                    <a:pt x="449" y="875"/>
                  </a:lnTo>
                  <a:lnTo>
                    <a:pt x="512" y="845"/>
                  </a:lnTo>
                  <a:lnTo>
                    <a:pt x="570" y="798"/>
                  </a:lnTo>
                  <a:lnTo>
                    <a:pt x="541" y="899"/>
                  </a:lnTo>
                  <a:lnTo>
                    <a:pt x="506" y="994"/>
                  </a:lnTo>
                  <a:lnTo>
                    <a:pt x="443" y="1095"/>
                  </a:lnTo>
                  <a:lnTo>
                    <a:pt x="403" y="1143"/>
                  </a:lnTo>
                  <a:lnTo>
                    <a:pt x="357" y="1184"/>
                  </a:lnTo>
                  <a:lnTo>
                    <a:pt x="299" y="1208"/>
                  </a:lnTo>
                  <a:lnTo>
                    <a:pt x="236" y="1220"/>
                  </a:lnTo>
                  <a:lnTo>
                    <a:pt x="207" y="1220"/>
                  </a:lnTo>
                  <a:lnTo>
                    <a:pt x="167" y="1208"/>
                  </a:lnTo>
                  <a:lnTo>
                    <a:pt x="126" y="1184"/>
                  </a:lnTo>
                  <a:lnTo>
                    <a:pt x="92" y="1137"/>
                  </a:lnTo>
                  <a:lnTo>
                    <a:pt x="138" y="1137"/>
                  </a:lnTo>
                  <a:lnTo>
                    <a:pt x="155" y="1131"/>
                  </a:lnTo>
                  <a:lnTo>
                    <a:pt x="172" y="1113"/>
                  </a:lnTo>
                  <a:lnTo>
                    <a:pt x="190" y="1101"/>
                  </a:lnTo>
                  <a:lnTo>
                    <a:pt x="201" y="1083"/>
                  </a:lnTo>
                  <a:lnTo>
                    <a:pt x="213" y="1036"/>
                  </a:lnTo>
                  <a:lnTo>
                    <a:pt x="213" y="1018"/>
                  </a:lnTo>
                  <a:lnTo>
                    <a:pt x="207" y="1000"/>
                  </a:lnTo>
                  <a:lnTo>
                    <a:pt x="184" y="976"/>
                  </a:lnTo>
                  <a:lnTo>
                    <a:pt x="172" y="970"/>
                  </a:lnTo>
                  <a:lnTo>
                    <a:pt x="149" y="970"/>
                  </a:lnTo>
                  <a:lnTo>
                    <a:pt x="144" y="964"/>
                  </a:lnTo>
                  <a:lnTo>
                    <a:pt x="115" y="970"/>
                  </a:lnTo>
                  <a:lnTo>
                    <a:pt x="86" y="982"/>
                  </a:lnTo>
                  <a:lnTo>
                    <a:pt x="63" y="1006"/>
                  </a:lnTo>
                  <a:lnTo>
                    <a:pt x="46" y="1042"/>
                  </a:lnTo>
                  <a:lnTo>
                    <a:pt x="34" y="1095"/>
                  </a:lnTo>
                  <a:lnTo>
                    <a:pt x="51" y="1161"/>
                  </a:lnTo>
                  <a:lnTo>
                    <a:pt x="92" y="1214"/>
                  </a:lnTo>
                  <a:lnTo>
                    <a:pt x="155" y="1250"/>
                  </a:lnTo>
                  <a:lnTo>
                    <a:pt x="236" y="1262"/>
                  </a:lnTo>
                  <a:lnTo>
                    <a:pt x="351" y="1244"/>
                  </a:lnTo>
                  <a:lnTo>
                    <a:pt x="460" y="1184"/>
                  </a:lnTo>
                  <a:lnTo>
                    <a:pt x="558" y="1101"/>
                  </a:lnTo>
                  <a:lnTo>
                    <a:pt x="633" y="994"/>
                  </a:lnTo>
                  <a:lnTo>
                    <a:pt x="679" y="863"/>
                  </a:lnTo>
                  <a:lnTo>
                    <a:pt x="863" y="11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10" name="Freeform 110"/>
            <p:cNvSpPr>
              <a:spLocks/>
            </p:cNvSpPr>
            <p:nvPr/>
          </p:nvSpPr>
          <p:spPr bwMode="auto">
            <a:xfrm>
              <a:off x="5337" y="4180"/>
              <a:ext cx="225" cy="583"/>
            </a:xfrm>
            <a:custGeom>
              <a:avLst/>
              <a:gdLst/>
              <a:ahLst/>
              <a:cxnLst>
                <a:cxn ang="0">
                  <a:pos x="225" y="208"/>
                </a:cxn>
                <a:cxn ang="0">
                  <a:pos x="213" y="119"/>
                </a:cxn>
                <a:cxn ang="0">
                  <a:pos x="190" y="53"/>
                </a:cxn>
                <a:cxn ang="0">
                  <a:pos x="150" y="12"/>
                </a:cxn>
                <a:cxn ang="0">
                  <a:pos x="104" y="0"/>
                </a:cxn>
                <a:cxn ang="0">
                  <a:pos x="64" y="12"/>
                </a:cxn>
                <a:cxn ang="0">
                  <a:pos x="29" y="30"/>
                </a:cxn>
                <a:cxn ang="0">
                  <a:pos x="6" y="65"/>
                </a:cxn>
                <a:cxn ang="0">
                  <a:pos x="0" y="107"/>
                </a:cxn>
                <a:cxn ang="0">
                  <a:pos x="6" y="143"/>
                </a:cxn>
                <a:cxn ang="0">
                  <a:pos x="29" y="178"/>
                </a:cxn>
                <a:cxn ang="0">
                  <a:pos x="58" y="202"/>
                </a:cxn>
                <a:cxn ang="0">
                  <a:pos x="104" y="208"/>
                </a:cxn>
                <a:cxn ang="0">
                  <a:pos x="127" y="208"/>
                </a:cxn>
                <a:cxn ang="0">
                  <a:pos x="150" y="196"/>
                </a:cxn>
                <a:cxn ang="0">
                  <a:pos x="167" y="184"/>
                </a:cxn>
                <a:cxn ang="0">
                  <a:pos x="173" y="178"/>
                </a:cxn>
                <a:cxn ang="0">
                  <a:pos x="179" y="178"/>
                </a:cxn>
                <a:cxn ang="0">
                  <a:pos x="179" y="190"/>
                </a:cxn>
                <a:cxn ang="0">
                  <a:pos x="184" y="208"/>
                </a:cxn>
                <a:cxn ang="0">
                  <a:pos x="173" y="309"/>
                </a:cxn>
                <a:cxn ang="0">
                  <a:pos x="138" y="398"/>
                </a:cxn>
                <a:cxn ang="0">
                  <a:pos x="98" y="476"/>
                </a:cxn>
                <a:cxn ang="0">
                  <a:pos x="52" y="535"/>
                </a:cxn>
                <a:cxn ang="0">
                  <a:pos x="35" y="553"/>
                </a:cxn>
                <a:cxn ang="0">
                  <a:pos x="35" y="577"/>
                </a:cxn>
                <a:cxn ang="0">
                  <a:pos x="41" y="583"/>
                </a:cxn>
                <a:cxn ang="0">
                  <a:pos x="52" y="583"/>
                </a:cxn>
                <a:cxn ang="0">
                  <a:pos x="69" y="577"/>
                </a:cxn>
                <a:cxn ang="0">
                  <a:pos x="92" y="547"/>
                </a:cxn>
                <a:cxn ang="0">
                  <a:pos x="127" y="506"/>
                </a:cxn>
                <a:cxn ang="0">
                  <a:pos x="161" y="452"/>
                </a:cxn>
                <a:cxn ang="0">
                  <a:pos x="190" y="381"/>
                </a:cxn>
                <a:cxn ang="0">
                  <a:pos x="213" y="297"/>
                </a:cxn>
                <a:cxn ang="0">
                  <a:pos x="225" y="208"/>
                </a:cxn>
              </a:cxnLst>
              <a:rect l="0" t="0" r="r" b="b"/>
              <a:pathLst>
                <a:path w="225" h="583">
                  <a:moveTo>
                    <a:pt x="225" y="208"/>
                  </a:moveTo>
                  <a:lnTo>
                    <a:pt x="213" y="119"/>
                  </a:lnTo>
                  <a:lnTo>
                    <a:pt x="190" y="53"/>
                  </a:lnTo>
                  <a:lnTo>
                    <a:pt x="150" y="12"/>
                  </a:lnTo>
                  <a:lnTo>
                    <a:pt x="104" y="0"/>
                  </a:lnTo>
                  <a:lnTo>
                    <a:pt x="64" y="12"/>
                  </a:lnTo>
                  <a:lnTo>
                    <a:pt x="29" y="30"/>
                  </a:lnTo>
                  <a:lnTo>
                    <a:pt x="6" y="65"/>
                  </a:lnTo>
                  <a:lnTo>
                    <a:pt x="0" y="107"/>
                  </a:lnTo>
                  <a:lnTo>
                    <a:pt x="6" y="143"/>
                  </a:lnTo>
                  <a:lnTo>
                    <a:pt x="29" y="178"/>
                  </a:lnTo>
                  <a:lnTo>
                    <a:pt x="58" y="202"/>
                  </a:lnTo>
                  <a:lnTo>
                    <a:pt x="104" y="208"/>
                  </a:lnTo>
                  <a:lnTo>
                    <a:pt x="127" y="208"/>
                  </a:lnTo>
                  <a:lnTo>
                    <a:pt x="150" y="196"/>
                  </a:lnTo>
                  <a:lnTo>
                    <a:pt x="167" y="184"/>
                  </a:lnTo>
                  <a:lnTo>
                    <a:pt x="173" y="178"/>
                  </a:lnTo>
                  <a:lnTo>
                    <a:pt x="179" y="178"/>
                  </a:lnTo>
                  <a:lnTo>
                    <a:pt x="179" y="190"/>
                  </a:lnTo>
                  <a:lnTo>
                    <a:pt x="184" y="208"/>
                  </a:lnTo>
                  <a:lnTo>
                    <a:pt x="173" y="309"/>
                  </a:lnTo>
                  <a:lnTo>
                    <a:pt x="138" y="398"/>
                  </a:lnTo>
                  <a:lnTo>
                    <a:pt x="98" y="476"/>
                  </a:lnTo>
                  <a:lnTo>
                    <a:pt x="52" y="535"/>
                  </a:lnTo>
                  <a:lnTo>
                    <a:pt x="35" y="553"/>
                  </a:lnTo>
                  <a:lnTo>
                    <a:pt x="35" y="577"/>
                  </a:lnTo>
                  <a:lnTo>
                    <a:pt x="41" y="583"/>
                  </a:lnTo>
                  <a:lnTo>
                    <a:pt x="52" y="583"/>
                  </a:lnTo>
                  <a:lnTo>
                    <a:pt x="69" y="577"/>
                  </a:lnTo>
                  <a:lnTo>
                    <a:pt x="92" y="547"/>
                  </a:lnTo>
                  <a:lnTo>
                    <a:pt x="127" y="506"/>
                  </a:lnTo>
                  <a:lnTo>
                    <a:pt x="161" y="452"/>
                  </a:lnTo>
                  <a:lnTo>
                    <a:pt x="190" y="381"/>
                  </a:lnTo>
                  <a:lnTo>
                    <a:pt x="213" y="297"/>
                  </a:lnTo>
                  <a:lnTo>
                    <a:pt x="225" y="2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11" name="Freeform 111"/>
            <p:cNvSpPr>
              <a:spLocks/>
            </p:cNvSpPr>
            <p:nvPr/>
          </p:nvSpPr>
          <p:spPr bwMode="auto">
            <a:xfrm>
              <a:off x="6074" y="3525"/>
              <a:ext cx="869" cy="1262"/>
            </a:xfrm>
            <a:custGeom>
              <a:avLst/>
              <a:gdLst/>
              <a:ahLst/>
              <a:cxnLst>
                <a:cxn ang="0">
                  <a:pos x="869" y="101"/>
                </a:cxn>
                <a:cxn ang="0">
                  <a:pos x="858" y="36"/>
                </a:cxn>
                <a:cxn ang="0">
                  <a:pos x="829" y="24"/>
                </a:cxn>
                <a:cxn ang="0">
                  <a:pos x="783" y="30"/>
                </a:cxn>
                <a:cxn ang="0">
                  <a:pos x="749" y="60"/>
                </a:cxn>
                <a:cxn ang="0">
                  <a:pos x="720" y="167"/>
                </a:cxn>
                <a:cxn ang="0">
                  <a:pos x="599" y="673"/>
                </a:cxn>
                <a:cxn ang="0">
                  <a:pos x="559" y="744"/>
                </a:cxn>
                <a:cxn ang="0">
                  <a:pos x="455" y="827"/>
                </a:cxn>
                <a:cxn ang="0">
                  <a:pos x="334" y="833"/>
                </a:cxn>
                <a:cxn ang="0">
                  <a:pos x="282" y="768"/>
                </a:cxn>
                <a:cxn ang="0">
                  <a:pos x="271" y="685"/>
                </a:cxn>
                <a:cxn ang="0">
                  <a:pos x="294" y="524"/>
                </a:cxn>
                <a:cxn ang="0">
                  <a:pos x="363" y="298"/>
                </a:cxn>
                <a:cxn ang="0">
                  <a:pos x="397" y="214"/>
                </a:cxn>
                <a:cxn ang="0">
                  <a:pos x="403" y="161"/>
                </a:cxn>
                <a:cxn ang="0">
                  <a:pos x="363" y="48"/>
                </a:cxn>
                <a:cxn ang="0">
                  <a:pos x="248" y="0"/>
                </a:cxn>
                <a:cxn ang="0">
                  <a:pos x="133" y="42"/>
                </a:cxn>
                <a:cxn ang="0">
                  <a:pos x="29" y="197"/>
                </a:cxn>
                <a:cxn ang="0">
                  <a:pos x="0" y="280"/>
                </a:cxn>
                <a:cxn ang="0">
                  <a:pos x="6" y="316"/>
                </a:cxn>
                <a:cxn ang="0">
                  <a:pos x="17" y="322"/>
                </a:cxn>
                <a:cxn ang="0">
                  <a:pos x="40" y="310"/>
                </a:cxn>
                <a:cxn ang="0">
                  <a:pos x="86" y="191"/>
                </a:cxn>
                <a:cxn ang="0">
                  <a:pos x="161" y="72"/>
                </a:cxn>
                <a:cxn ang="0">
                  <a:pos x="242" y="42"/>
                </a:cxn>
                <a:cxn ang="0">
                  <a:pos x="265" y="48"/>
                </a:cxn>
                <a:cxn ang="0">
                  <a:pos x="282" y="66"/>
                </a:cxn>
                <a:cxn ang="0">
                  <a:pos x="288" y="101"/>
                </a:cxn>
                <a:cxn ang="0">
                  <a:pos x="259" y="238"/>
                </a:cxn>
                <a:cxn ang="0">
                  <a:pos x="184" y="447"/>
                </a:cxn>
                <a:cxn ang="0">
                  <a:pos x="150" y="595"/>
                </a:cxn>
                <a:cxn ang="0">
                  <a:pos x="156" y="726"/>
                </a:cxn>
                <a:cxn ang="0">
                  <a:pos x="219" y="833"/>
                </a:cxn>
                <a:cxn ang="0">
                  <a:pos x="323" y="881"/>
                </a:cxn>
                <a:cxn ang="0">
                  <a:pos x="449" y="875"/>
                </a:cxn>
                <a:cxn ang="0">
                  <a:pos x="570" y="798"/>
                </a:cxn>
                <a:cxn ang="0">
                  <a:pos x="507" y="994"/>
                </a:cxn>
                <a:cxn ang="0">
                  <a:pos x="403" y="1143"/>
                </a:cxn>
                <a:cxn ang="0">
                  <a:pos x="299" y="1208"/>
                </a:cxn>
                <a:cxn ang="0">
                  <a:pos x="207" y="1220"/>
                </a:cxn>
                <a:cxn ang="0">
                  <a:pos x="127" y="1184"/>
                </a:cxn>
                <a:cxn ang="0">
                  <a:pos x="138" y="1137"/>
                </a:cxn>
                <a:cxn ang="0">
                  <a:pos x="173" y="1113"/>
                </a:cxn>
                <a:cxn ang="0">
                  <a:pos x="202" y="1083"/>
                </a:cxn>
                <a:cxn ang="0">
                  <a:pos x="213" y="1018"/>
                </a:cxn>
                <a:cxn ang="0">
                  <a:pos x="184" y="976"/>
                </a:cxn>
                <a:cxn ang="0">
                  <a:pos x="150" y="970"/>
                </a:cxn>
                <a:cxn ang="0">
                  <a:pos x="115" y="970"/>
                </a:cxn>
                <a:cxn ang="0">
                  <a:pos x="63" y="1006"/>
                </a:cxn>
                <a:cxn ang="0">
                  <a:pos x="35" y="1095"/>
                </a:cxn>
                <a:cxn ang="0">
                  <a:pos x="92" y="1214"/>
                </a:cxn>
                <a:cxn ang="0">
                  <a:pos x="236" y="1262"/>
                </a:cxn>
                <a:cxn ang="0">
                  <a:pos x="461" y="1184"/>
                </a:cxn>
                <a:cxn ang="0">
                  <a:pos x="633" y="994"/>
                </a:cxn>
                <a:cxn ang="0">
                  <a:pos x="864" y="119"/>
                </a:cxn>
              </a:cxnLst>
              <a:rect l="0" t="0" r="r" b="b"/>
              <a:pathLst>
                <a:path w="869" h="1262">
                  <a:moveTo>
                    <a:pt x="864" y="119"/>
                  </a:moveTo>
                  <a:lnTo>
                    <a:pt x="869" y="101"/>
                  </a:lnTo>
                  <a:lnTo>
                    <a:pt x="869" y="54"/>
                  </a:lnTo>
                  <a:lnTo>
                    <a:pt x="858" y="36"/>
                  </a:lnTo>
                  <a:lnTo>
                    <a:pt x="846" y="30"/>
                  </a:lnTo>
                  <a:lnTo>
                    <a:pt x="829" y="24"/>
                  </a:lnTo>
                  <a:lnTo>
                    <a:pt x="818" y="18"/>
                  </a:lnTo>
                  <a:lnTo>
                    <a:pt x="783" y="30"/>
                  </a:lnTo>
                  <a:lnTo>
                    <a:pt x="766" y="42"/>
                  </a:lnTo>
                  <a:lnTo>
                    <a:pt x="749" y="60"/>
                  </a:lnTo>
                  <a:lnTo>
                    <a:pt x="743" y="84"/>
                  </a:lnTo>
                  <a:lnTo>
                    <a:pt x="720" y="167"/>
                  </a:lnTo>
                  <a:lnTo>
                    <a:pt x="685" y="322"/>
                  </a:lnTo>
                  <a:lnTo>
                    <a:pt x="599" y="673"/>
                  </a:lnTo>
                  <a:lnTo>
                    <a:pt x="587" y="702"/>
                  </a:lnTo>
                  <a:lnTo>
                    <a:pt x="559" y="744"/>
                  </a:lnTo>
                  <a:lnTo>
                    <a:pt x="512" y="792"/>
                  </a:lnTo>
                  <a:lnTo>
                    <a:pt x="455" y="827"/>
                  </a:lnTo>
                  <a:lnTo>
                    <a:pt x="386" y="839"/>
                  </a:lnTo>
                  <a:lnTo>
                    <a:pt x="334" y="833"/>
                  </a:lnTo>
                  <a:lnTo>
                    <a:pt x="305" y="804"/>
                  </a:lnTo>
                  <a:lnTo>
                    <a:pt x="282" y="768"/>
                  </a:lnTo>
                  <a:lnTo>
                    <a:pt x="271" y="726"/>
                  </a:lnTo>
                  <a:lnTo>
                    <a:pt x="271" y="685"/>
                  </a:lnTo>
                  <a:lnTo>
                    <a:pt x="276" y="607"/>
                  </a:lnTo>
                  <a:lnTo>
                    <a:pt x="294" y="524"/>
                  </a:lnTo>
                  <a:lnTo>
                    <a:pt x="323" y="417"/>
                  </a:lnTo>
                  <a:lnTo>
                    <a:pt x="363" y="298"/>
                  </a:lnTo>
                  <a:lnTo>
                    <a:pt x="380" y="250"/>
                  </a:lnTo>
                  <a:lnTo>
                    <a:pt x="397" y="214"/>
                  </a:lnTo>
                  <a:lnTo>
                    <a:pt x="403" y="185"/>
                  </a:lnTo>
                  <a:lnTo>
                    <a:pt x="403" y="161"/>
                  </a:lnTo>
                  <a:lnTo>
                    <a:pt x="392" y="95"/>
                  </a:lnTo>
                  <a:lnTo>
                    <a:pt x="363" y="48"/>
                  </a:lnTo>
                  <a:lnTo>
                    <a:pt x="311" y="12"/>
                  </a:lnTo>
                  <a:lnTo>
                    <a:pt x="248" y="0"/>
                  </a:lnTo>
                  <a:lnTo>
                    <a:pt x="184" y="12"/>
                  </a:lnTo>
                  <a:lnTo>
                    <a:pt x="133" y="42"/>
                  </a:lnTo>
                  <a:lnTo>
                    <a:pt x="86" y="90"/>
                  </a:lnTo>
                  <a:lnTo>
                    <a:pt x="29" y="197"/>
                  </a:lnTo>
                  <a:lnTo>
                    <a:pt x="12" y="244"/>
                  </a:lnTo>
                  <a:lnTo>
                    <a:pt x="0" y="280"/>
                  </a:lnTo>
                  <a:lnTo>
                    <a:pt x="0" y="310"/>
                  </a:lnTo>
                  <a:lnTo>
                    <a:pt x="6" y="316"/>
                  </a:lnTo>
                  <a:lnTo>
                    <a:pt x="12" y="316"/>
                  </a:lnTo>
                  <a:lnTo>
                    <a:pt x="17" y="322"/>
                  </a:lnTo>
                  <a:lnTo>
                    <a:pt x="29" y="322"/>
                  </a:lnTo>
                  <a:lnTo>
                    <a:pt x="40" y="310"/>
                  </a:lnTo>
                  <a:lnTo>
                    <a:pt x="52" y="286"/>
                  </a:lnTo>
                  <a:lnTo>
                    <a:pt x="86" y="191"/>
                  </a:lnTo>
                  <a:lnTo>
                    <a:pt x="121" y="119"/>
                  </a:lnTo>
                  <a:lnTo>
                    <a:pt x="161" y="72"/>
                  </a:lnTo>
                  <a:lnTo>
                    <a:pt x="202" y="48"/>
                  </a:lnTo>
                  <a:lnTo>
                    <a:pt x="242" y="42"/>
                  </a:lnTo>
                  <a:lnTo>
                    <a:pt x="259" y="42"/>
                  </a:lnTo>
                  <a:lnTo>
                    <a:pt x="265" y="48"/>
                  </a:lnTo>
                  <a:lnTo>
                    <a:pt x="276" y="54"/>
                  </a:lnTo>
                  <a:lnTo>
                    <a:pt x="282" y="66"/>
                  </a:lnTo>
                  <a:lnTo>
                    <a:pt x="288" y="84"/>
                  </a:lnTo>
                  <a:lnTo>
                    <a:pt x="288" y="101"/>
                  </a:lnTo>
                  <a:lnTo>
                    <a:pt x="276" y="179"/>
                  </a:lnTo>
                  <a:lnTo>
                    <a:pt x="259" y="238"/>
                  </a:lnTo>
                  <a:lnTo>
                    <a:pt x="219" y="351"/>
                  </a:lnTo>
                  <a:lnTo>
                    <a:pt x="184" y="447"/>
                  </a:lnTo>
                  <a:lnTo>
                    <a:pt x="161" y="530"/>
                  </a:lnTo>
                  <a:lnTo>
                    <a:pt x="150" y="595"/>
                  </a:lnTo>
                  <a:lnTo>
                    <a:pt x="150" y="649"/>
                  </a:lnTo>
                  <a:lnTo>
                    <a:pt x="156" y="726"/>
                  </a:lnTo>
                  <a:lnTo>
                    <a:pt x="184" y="786"/>
                  </a:lnTo>
                  <a:lnTo>
                    <a:pt x="219" y="833"/>
                  </a:lnTo>
                  <a:lnTo>
                    <a:pt x="271" y="863"/>
                  </a:lnTo>
                  <a:lnTo>
                    <a:pt x="323" y="881"/>
                  </a:lnTo>
                  <a:lnTo>
                    <a:pt x="380" y="887"/>
                  </a:lnTo>
                  <a:lnTo>
                    <a:pt x="449" y="875"/>
                  </a:lnTo>
                  <a:lnTo>
                    <a:pt x="512" y="845"/>
                  </a:lnTo>
                  <a:lnTo>
                    <a:pt x="570" y="798"/>
                  </a:lnTo>
                  <a:lnTo>
                    <a:pt x="541" y="899"/>
                  </a:lnTo>
                  <a:lnTo>
                    <a:pt x="507" y="994"/>
                  </a:lnTo>
                  <a:lnTo>
                    <a:pt x="443" y="1095"/>
                  </a:lnTo>
                  <a:lnTo>
                    <a:pt x="403" y="1143"/>
                  </a:lnTo>
                  <a:lnTo>
                    <a:pt x="357" y="1184"/>
                  </a:lnTo>
                  <a:lnTo>
                    <a:pt x="299" y="1208"/>
                  </a:lnTo>
                  <a:lnTo>
                    <a:pt x="236" y="1220"/>
                  </a:lnTo>
                  <a:lnTo>
                    <a:pt x="207" y="1220"/>
                  </a:lnTo>
                  <a:lnTo>
                    <a:pt x="167" y="1208"/>
                  </a:lnTo>
                  <a:lnTo>
                    <a:pt x="127" y="1184"/>
                  </a:lnTo>
                  <a:lnTo>
                    <a:pt x="92" y="1137"/>
                  </a:lnTo>
                  <a:lnTo>
                    <a:pt x="138" y="1137"/>
                  </a:lnTo>
                  <a:lnTo>
                    <a:pt x="156" y="1131"/>
                  </a:lnTo>
                  <a:lnTo>
                    <a:pt x="173" y="1113"/>
                  </a:lnTo>
                  <a:lnTo>
                    <a:pt x="190" y="1101"/>
                  </a:lnTo>
                  <a:lnTo>
                    <a:pt x="202" y="1083"/>
                  </a:lnTo>
                  <a:lnTo>
                    <a:pt x="213" y="1036"/>
                  </a:lnTo>
                  <a:lnTo>
                    <a:pt x="213" y="1018"/>
                  </a:lnTo>
                  <a:lnTo>
                    <a:pt x="207" y="1000"/>
                  </a:lnTo>
                  <a:lnTo>
                    <a:pt x="184" y="976"/>
                  </a:lnTo>
                  <a:lnTo>
                    <a:pt x="173" y="970"/>
                  </a:lnTo>
                  <a:lnTo>
                    <a:pt x="150" y="970"/>
                  </a:lnTo>
                  <a:lnTo>
                    <a:pt x="144" y="964"/>
                  </a:lnTo>
                  <a:lnTo>
                    <a:pt x="115" y="970"/>
                  </a:lnTo>
                  <a:lnTo>
                    <a:pt x="86" y="982"/>
                  </a:lnTo>
                  <a:lnTo>
                    <a:pt x="63" y="1006"/>
                  </a:lnTo>
                  <a:lnTo>
                    <a:pt x="46" y="1042"/>
                  </a:lnTo>
                  <a:lnTo>
                    <a:pt x="35" y="1095"/>
                  </a:lnTo>
                  <a:lnTo>
                    <a:pt x="52" y="1161"/>
                  </a:lnTo>
                  <a:lnTo>
                    <a:pt x="92" y="1214"/>
                  </a:lnTo>
                  <a:lnTo>
                    <a:pt x="156" y="1250"/>
                  </a:lnTo>
                  <a:lnTo>
                    <a:pt x="236" y="1262"/>
                  </a:lnTo>
                  <a:lnTo>
                    <a:pt x="351" y="1244"/>
                  </a:lnTo>
                  <a:lnTo>
                    <a:pt x="461" y="1184"/>
                  </a:lnTo>
                  <a:lnTo>
                    <a:pt x="559" y="1101"/>
                  </a:lnTo>
                  <a:lnTo>
                    <a:pt x="633" y="994"/>
                  </a:lnTo>
                  <a:lnTo>
                    <a:pt x="679" y="863"/>
                  </a:lnTo>
                  <a:lnTo>
                    <a:pt x="864" y="11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12" name="Freeform 112"/>
            <p:cNvSpPr>
              <a:spLocks noEditPoints="1"/>
            </p:cNvSpPr>
            <p:nvPr/>
          </p:nvSpPr>
          <p:spPr bwMode="auto">
            <a:xfrm>
              <a:off x="7024" y="3757"/>
              <a:ext cx="403" cy="923"/>
            </a:xfrm>
            <a:custGeom>
              <a:avLst/>
              <a:gdLst/>
              <a:ahLst/>
              <a:cxnLst>
                <a:cxn ang="0">
                  <a:pos x="368" y="42"/>
                </a:cxn>
                <a:cxn ang="0">
                  <a:pos x="345" y="12"/>
                </a:cxn>
                <a:cxn ang="0">
                  <a:pos x="288" y="6"/>
                </a:cxn>
                <a:cxn ang="0">
                  <a:pos x="253" y="36"/>
                </a:cxn>
                <a:cxn ang="0">
                  <a:pos x="236" y="78"/>
                </a:cxn>
                <a:cxn ang="0">
                  <a:pos x="248" y="107"/>
                </a:cxn>
                <a:cxn ang="0">
                  <a:pos x="271" y="125"/>
                </a:cxn>
                <a:cxn ang="0">
                  <a:pos x="317" y="125"/>
                </a:cxn>
                <a:cxn ang="0">
                  <a:pos x="351" y="96"/>
                </a:cxn>
                <a:cxn ang="0">
                  <a:pos x="368" y="54"/>
                </a:cxn>
                <a:cxn ang="0">
                  <a:pos x="86" y="786"/>
                </a:cxn>
                <a:cxn ang="0">
                  <a:pos x="92" y="851"/>
                </a:cxn>
                <a:cxn ang="0">
                  <a:pos x="161" y="917"/>
                </a:cxn>
                <a:cxn ang="0">
                  <a:pos x="271" y="911"/>
                </a:cxn>
                <a:cxn ang="0">
                  <a:pos x="357" y="827"/>
                </a:cxn>
                <a:cxn ang="0">
                  <a:pos x="397" y="738"/>
                </a:cxn>
                <a:cxn ang="0">
                  <a:pos x="397" y="708"/>
                </a:cxn>
                <a:cxn ang="0">
                  <a:pos x="386" y="697"/>
                </a:cxn>
                <a:cxn ang="0">
                  <a:pos x="357" y="708"/>
                </a:cxn>
                <a:cxn ang="0">
                  <a:pos x="328" y="792"/>
                </a:cxn>
                <a:cxn ang="0">
                  <a:pos x="253" y="875"/>
                </a:cxn>
                <a:cxn ang="0">
                  <a:pos x="202" y="887"/>
                </a:cxn>
                <a:cxn ang="0">
                  <a:pos x="184" y="869"/>
                </a:cxn>
                <a:cxn ang="0">
                  <a:pos x="178" y="839"/>
                </a:cxn>
                <a:cxn ang="0">
                  <a:pos x="202" y="750"/>
                </a:cxn>
                <a:cxn ang="0">
                  <a:pos x="253" y="613"/>
                </a:cxn>
                <a:cxn ang="0">
                  <a:pos x="288" y="524"/>
                </a:cxn>
                <a:cxn ang="0">
                  <a:pos x="311" y="464"/>
                </a:cxn>
                <a:cxn ang="0">
                  <a:pos x="317" y="423"/>
                </a:cxn>
                <a:cxn ang="0">
                  <a:pos x="282" y="340"/>
                </a:cxn>
                <a:cxn ang="0">
                  <a:pos x="190" y="310"/>
                </a:cxn>
                <a:cxn ang="0">
                  <a:pos x="81" y="357"/>
                </a:cxn>
                <a:cxn ang="0">
                  <a:pos x="17" y="453"/>
                </a:cxn>
                <a:cxn ang="0">
                  <a:pos x="0" y="518"/>
                </a:cxn>
                <a:cxn ang="0">
                  <a:pos x="12" y="536"/>
                </a:cxn>
                <a:cxn ang="0">
                  <a:pos x="40" y="530"/>
                </a:cxn>
                <a:cxn ang="0">
                  <a:pos x="46" y="512"/>
                </a:cxn>
                <a:cxn ang="0">
                  <a:pos x="109" y="387"/>
                </a:cxn>
                <a:cxn ang="0">
                  <a:pos x="184" y="345"/>
                </a:cxn>
                <a:cxn ang="0">
                  <a:pos x="207" y="351"/>
                </a:cxn>
                <a:cxn ang="0">
                  <a:pos x="219" y="375"/>
                </a:cxn>
                <a:cxn ang="0">
                  <a:pos x="213" y="441"/>
                </a:cxn>
                <a:cxn ang="0">
                  <a:pos x="178" y="530"/>
                </a:cxn>
              </a:cxnLst>
              <a:rect l="0" t="0" r="r" b="b"/>
              <a:pathLst>
                <a:path w="403" h="923">
                  <a:moveTo>
                    <a:pt x="368" y="54"/>
                  </a:moveTo>
                  <a:lnTo>
                    <a:pt x="368" y="42"/>
                  </a:lnTo>
                  <a:lnTo>
                    <a:pt x="363" y="30"/>
                  </a:lnTo>
                  <a:lnTo>
                    <a:pt x="345" y="12"/>
                  </a:lnTo>
                  <a:lnTo>
                    <a:pt x="311" y="0"/>
                  </a:lnTo>
                  <a:lnTo>
                    <a:pt x="288" y="6"/>
                  </a:lnTo>
                  <a:lnTo>
                    <a:pt x="271" y="18"/>
                  </a:lnTo>
                  <a:lnTo>
                    <a:pt x="253" y="36"/>
                  </a:lnTo>
                  <a:lnTo>
                    <a:pt x="242" y="54"/>
                  </a:lnTo>
                  <a:lnTo>
                    <a:pt x="236" y="78"/>
                  </a:lnTo>
                  <a:lnTo>
                    <a:pt x="242" y="90"/>
                  </a:lnTo>
                  <a:lnTo>
                    <a:pt x="248" y="107"/>
                  </a:lnTo>
                  <a:lnTo>
                    <a:pt x="259" y="119"/>
                  </a:lnTo>
                  <a:lnTo>
                    <a:pt x="271" y="125"/>
                  </a:lnTo>
                  <a:lnTo>
                    <a:pt x="294" y="131"/>
                  </a:lnTo>
                  <a:lnTo>
                    <a:pt x="317" y="125"/>
                  </a:lnTo>
                  <a:lnTo>
                    <a:pt x="334" y="113"/>
                  </a:lnTo>
                  <a:lnTo>
                    <a:pt x="351" y="96"/>
                  </a:lnTo>
                  <a:lnTo>
                    <a:pt x="363" y="78"/>
                  </a:lnTo>
                  <a:lnTo>
                    <a:pt x="368" y="54"/>
                  </a:lnTo>
                  <a:close/>
                  <a:moveTo>
                    <a:pt x="98" y="750"/>
                  </a:moveTo>
                  <a:lnTo>
                    <a:pt x="86" y="786"/>
                  </a:lnTo>
                  <a:lnTo>
                    <a:pt x="86" y="810"/>
                  </a:lnTo>
                  <a:lnTo>
                    <a:pt x="92" y="851"/>
                  </a:lnTo>
                  <a:lnTo>
                    <a:pt x="121" y="893"/>
                  </a:lnTo>
                  <a:lnTo>
                    <a:pt x="161" y="917"/>
                  </a:lnTo>
                  <a:lnTo>
                    <a:pt x="207" y="923"/>
                  </a:lnTo>
                  <a:lnTo>
                    <a:pt x="271" y="911"/>
                  </a:lnTo>
                  <a:lnTo>
                    <a:pt x="317" y="875"/>
                  </a:lnTo>
                  <a:lnTo>
                    <a:pt x="357" y="827"/>
                  </a:lnTo>
                  <a:lnTo>
                    <a:pt x="380" y="780"/>
                  </a:lnTo>
                  <a:lnTo>
                    <a:pt x="397" y="738"/>
                  </a:lnTo>
                  <a:lnTo>
                    <a:pt x="403" y="714"/>
                  </a:lnTo>
                  <a:lnTo>
                    <a:pt x="397" y="708"/>
                  </a:lnTo>
                  <a:lnTo>
                    <a:pt x="397" y="702"/>
                  </a:lnTo>
                  <a:lnTo>
                    <a:pt x="386" y="697"/>
                  </a:lnTo>
                  <a:lnTo>
                    <a:pt x="368" y="697"/>
                  </a:lnTo>
                  <a:lnTo>
                    <a:pt x="357" y="708"/>
                  </a:lnTo>
                  <a:lnTo>
                    <a:pt x="351" y="720"/>
                  </a:lnTo>
                  <a:lnTo>
                    <a:pt x="328" y="792"/>
                  </a:lnTo>
                  <a:lnTo>
                    <a:pt x="294" y="845"/>
                  </a:lnTo>
                  <a:lnTo>
                    <a:pt x="253" y="875"/>
                  </a:lnTo>
                  <a:lnTo>
                    <a:pt x="213" y="887"/>
                  </a:lnTo>
                  <a:lnTo>
                    <a:pt x="202" y="887"/>
                  </a:lnTo>
                  <a:lnTo>
                    <a:pt x="190" y="881"/>
                  </a:lnTo>
                  <a:lnTo>
                    <a:pt x="184" y="869"/>
                  </a:lnTo>
                  <a:lnTo>
                    <a:pt x="184" y="857"/>
                  </a:lnTo>
                  <a:lnTo>
                    <a:pt x="178" y="839"/>
                  </a:lnTo>
                  <a:lnTo>
                    <a:pt x="190" y="780"/>
                  </a:lnTo>
                  <a:lnTo>
                    <a:pt x="202" y="750"/>
                  </a:lnTo>
                  <a:lnTo>
                    <a:pt x="242" y="643"/>
                  </a:lnTo>
                  <a:lnTo>
                    <a:pt x="253" y="613"/>
                  </a:lnTo>
                  <a:lnTo>
                    <a:pt x="271" y="572"/>
                  </a:lnTo>
                  <a:lnTo>
                    <a:pt x="288" y="524"/>
                  </a:lnTo>
                  <a:lnTo>
                    <a:pt x="299" y="488"/>
                  </a:lnTo>
                  <a:lnTo>
                    <a:pt x="311" y="464"/>
                  </a:lnTo>
                  <a:lnTo>
                    <a:pt x="317" y="447"/>
                  </a:lnTo>
                  <a:lnTo>
                    <a:pt x="317" y="423"/>
                  </a:lnTo>
                  <a:lnTo>
                    <a:pt x="305" y="375"/>
                  </a:lnTo>
                  <a:lnTo>
                    <a:pt x="282" y="340"/>
                  </a:lnTo>
                  <a:lnTo>
                    <a:pt x="242" y="316"/>
                  </a:lnTo>
                  <a:lnTo>
                    <a:pt x="190" y="310"/>
                  </a:lnTo>
                  <a:lnTo>
                    <a:pt x="132" y="322"/>
                  </a:lnTo>
                  <a:lnTo>
                    <a:pt x="81" y="357"/>
                  </a:lnTo>
                  <a:lnTo>
                    <a:pt x="46" y="405"/>
                  </a:lnTo>
                  <a:lnTo>
                    <a:pt x="17" y="453"/>
                  </a:lnTo>
                  <a:lnTo>
                    <a:pt x="6" y="494"/>
                  </a:lnTo>
                  <a:lnTo>
                    <a:pt x="0" y="518"/>
                  </a:lnTo>
                  <a:lnTo>
                    <a:pt x="0" y="524"/>
                  </a:lnTo>
                  <a:lnTo>
                    <a:pt x="12" y="536"/>
                  </a:lnTo>
                  <a:lnTo>
                    <a:pt x="35" y="536"/>
                  </a:lnTo>
                  <a:lnTo>
                    <a:pt x="40" y="530"/>
                  </a:lnTo>
                  <a:lnTo>
                    <a:pt x="40" y="524"/>
                  </a:lnTo>
                  <a:lnTo>
                    <a:pt x="46" y="512"/>
                  </a:lnTo>
                  <a:lnTo>
                    <a:pt x="75" y="435"/>
                  </a:lnTo>
                  <a:lnTo>
                    <a:pt x="109" y="387"/>
                  </a:lnTo>
                  <a:lnTo>
                    <a:pt x="150" y="357"/>
                  </a:lnTo>
                  <a:lnTo>
                    <a:pt x="184" y="345"/>
                  </a:lnTo>
                  <a:lnTo>
                    <a:pt x="196" y="345"/>
                  </a:lnTo>
                  <a:lnTo>
                    <a:pt x="207" y="351"/>
                  </a:lnTo>
                  <a:lnTo>
                    <a:pt x="213" y="357"/>
                  </a:lnTo>
                  <a:lnTo>
                    <a:pt x="219" y="375"/>
                  </a:lnTo>
                  <a:lnTo>
                    <a:pt x="219" y="417"/>
                  </a:lnTo>
                  <a:lnTo>
                    <a:pt x="213" y="441"/>
                  </a:lnTo>
                  <a:lnTo>
                    <a:pt x="202" y="476"/>
                  </a:lnTo>
                  <a:lnTo>
                    <a:pt x="178" y="530"/>
                  </a:lnTo>
                  <a:lnTo>
                    <a:pt x="98" y="7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13" name="Freeform 113"/>
            <p:cNvSpPr>
              <a:spLocks/>
            </p:cNvSpPr>
            <p:nvPr/>
          </p:nvSpPr>
          <p:spPr bwMode="auto">
            <a:xfrm>
              <a:off x="7709" y="2918"/>
              <a:ext cx="438" cy="1958"/>
            </a:xfrm>
            <a:custGeom>
              <a:avLst/>
              <a:gdLst/>
              <a:ahLst/>
              <a:cxnLst>
                <a:cxn ang="0">
                  <a:pos x="438" y="982"/>
                </a:cxn>
                <a:cxn ang="0">
                  <a:pos x="432" y="851"/>
                </a:cxn>
                <a:cxn ang="0">
                  <a:pos x="415" y="702"/>
                </a:cxn>
                <a:cxn ang="0">
                  <a:pos x="374" y="536"/>
                </a:cxn>
                <a:cxn ang="0">
                  <a:pos x="311" y="369"/>
                </a:cxn>
                <a:cxn ang="0">
                  <a:pos x="253" y="256"/>
                </a:cxn>
                <a:cxn ang="0">
                  <a:pos x="190" y="167"/>
                </a:cxn>
                <a:cxn ang="0">
                  <a:pos x="127" y="96"/>
                </a:cxn>
                <a:cxn ang="0">
                  <a:pos x="75" y="42"/>
                </a:cxn>
                <a:cxn ang="0">
                  <a:pos x="40" y="12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0" y="12"/>
                </a:cxn>
                <a:cxn ang="0">
                  <a:pos x="0" y="30"/>
                </a:cxn>
                <a:cxn ang="0">
                  <a:pos x="12" y="42"/>
                </a:cxn>
                <a:cxn ang="0">
                  <a:pos x="17" y="54"/>
                </a:cxn>
                <a:cxn ang="0">
                  <a:pos x="35" y="66"/>
                </a:cxn>
                <a:cxn ang="0">
                  <a:pos x="121" y="173"/>
                </a:cxn>
                <a:cxn ang="0">
                  <a:pos x="196" y="298"/>
                </a:cxn>
                <a:cxn ang="0">
                  <a:pos x="253" y="441"/>
                </a:cxn>
                <a:cxn ang="0">
                  <a:pos x="294" y="607"/>
                </a:cxn>
                <a:cxn ang="0">
                  <a:pos x="317" y="786"/>
                </a:cxn>
                <a:cxn ang="0">
                  <a:pos x="328" y="982"/>
                </a:cxn>
                <a:cxn ang="0">
                  <a:pos x="322" y="1149"/>
                </a:cxn>
                <a:cxn ang="0">
                  <a:pos x="299" y="1315"/>
                </a:cxn>
                <a:cxn ang="0">
                  <a:pos x="265" y="1476"/>
                </a:cxn>
                <a:cxn ang="0">
                  <a:pos x="207" y="1631"/>
                </a:cxn>
                <a:cxn ang="0">
                  <a:pos x="127" y="1774"/>
                </a:cxn>
                <a:cxn ang="0">
                  <a:pos x="23" y="1904"/>
                </a:cxn>
                <a:cxn ang="0">
                  <a:pos x="12" y="1916"/>
                </a:cxn>
                <a:cxn ang="0">
                  <a:pos x="6" y="1928"/>
                </a:cxn>
                <a:cxn ang="0">
                  <a:pos x="0" y="1934"/>
                </a:cxn>
                <a:cxn ang="0">
                  <a:pos x="0" y="1952"/>
                </a:cxn>
                <a:cxn ang="0">
                  <a:pos x="6" y="1958"/>
                </a:cxn>
                <a:cxn ang="0">
                  <a:pos x="17" y="1958"/>
                </a:cxn>
                <a:cxn ang="0">
                  <a:pos x="35" y="1952"/>
                </a:cxn>
                <a:cxn ang="0">
                  <a:pos x="63" y="1928"/>
                </a:cxn>
                <a:cxn ang="0">
                  <a:pos x="109" y="1887"/>
                </a:cxn>
                <a:cxn ang="0">
                  <a:pos x="161" y="1833"/>
                </a:cxn>
                <a:cxn ang="0">
                  <a:pos x="213" y="1762"/>
                </a:cxn>
                <a:cxn ang="0">
                  <a:pos x="265" y="1678"/>
                </a:cxn>
                <a:cxn ang="0">
                  <a:pos x="317" y="1577"/>
                </a:cxn>
                <a:cxn ang="0">
                  <a:pos x="374" y="1417"/>
                </a:cxn>
                <a:cxn ang="0">
                  <a:pos x="415" y="1262"/>
                </a:cxn>
                <a:cxn ang="0">
                  <a:pos x="432" y="1113"/>
                </a:cxn>
                <a:cxn ang="0">
                  <a:pos x="438" y="982"/>
                </a:cxn>
              </a:cxnLst>
              <a:rect l="0" t="0" r="r" b="b"/>
              <a:pathLst>
                <a:path w="438" h="1958">
                  <a:moveTo>
                    <a:pt x="438" y="982"/>
                  </a:moveTo>
                  <a:lnTo>
                    <a:pt x="432" y="851"/>
                  </a:lnTo>
                  <a:lnTo>
                    <a:pt x="415" y="702"/>
                  </a:lnTo>
                  <a:lnTo>
                    <a:pt x="374" y="536"/>
                  </a:lnTo>
                  <a:lnTo>
                    <a:pt x="311" y="369"/>
                  </a:lnTo>
                  <a:lnTo>
                    <a:pt x="253" y="256"/>
                  </a:lnTo>
                  <a:lnTo>
                    <a:pt x="190" y="167"/>
                  </a:lnTo>
                  <a:lnTo>
                    <a:pt x="127" y="96"/>
                  </a:lnTo>
                  <a:lnTo>
                    <a:pt x="75" y="42"/>
                  </a:lnTo>
                  <a:lnTo>
                    <a:pt x="40" y="12"/>
                  </a:lnTo>
                  <a:lnTo>
                    <a:pt x="17" y="0"/>
                  </a:lnTo>
                  <a:lnTo>
                    <a:pt x="6" y="6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17" y="54"/>
                  </a:lnTo>
                  <a:lnTo>
                    <a:pt x="35" y="66"/>
                  </a:lnTo>
                  <a:lnTo>
                    <a:pt x="121" y="173"/>
                  </a:lnTo>
                  <a:lnTo>
                    <a:pt x="196" y="298"/>
                  </a:lnTo>
                  <a:lnTo>
                    <a:pt x="253" y="441"/>
                  </a:lnTo>
                  <a:lnTo>
                    <a:pt x="294" y="607"/>
                  </a:lnTo>
                  <a:lnTo>
                    <a:pt x="317" y="786"/>
                  </a:lnTo>
                  <a:lnTo>
                    <a:pt x="328" y="982"/>
                  </a:lnTo>
                  <a:lnTo>
                    <a:pt x="322" y="1149"/>
                  </a:lnTo>
                  <a:lnTo>
                    <a:pt x="299" y="1315"/>
                  </a:lnTo>
                  <a:lnTo>
                    <a:pt x="265" y="1476"/>
                  </a:lnTo>
                  <a:lnTo>
                    <a:pt x="207" y="1631"/>
                  </a:lnTo>
                  <a:lnTo>
                    <a:pt x="127" y="1774"/>
                  </a:lnTo>
                  <a:lnTo>
                    <a:pt x="23" y="1904"/>
                  </a:lnTo>
                  <a:lnTo>
                    <a:pt x="12" y="1916"/>
                  </a:lnTo>
                  <a:lnTo>
                    <a:pt x="6" y="1928"/>
                  </a:lnTo>
                  <a:lnTo>
                    <a:pt x="0" y="1934"/>
                  </a:lnTo>
                  <a:lnTo>
                    <a:pt x="0" y="1952"/>
                  </a:lnTo>
                  <a:lnTo>
                    <a:pt x="6" y="1958"/>
                  </a:lnTo>
                  <a:lnTo>
                    <a:pt x="17" y="1958"/>
                  </a:lnTo>
                  <a:lnTo>
                    <a:pt x="35" y="1952"/>
                  </a:lnTo>
                  <a:lnTo>
                    <a:pt x="63" y="1928"/>
                  </a:lnTo>
                  <a:lnTo>
                    <a:pt x="109" y="1887"/>
                  </a:lnTo>
                  <a:lnTo>
                    <a:pt x="161" y="1833"/>
                  </a:lnTo>
                  <a:lnTo>
                    <a:pt x="213" y="1762"/>
                  </a:lnTo>
                  <a:lnTo>
                    <a:pt x="265" y="1678"/>
                  </a:lnTo>
                  <a:lnTo>
                    <a:pt x="317" y="1577"/>
                  </a:lnTo>
                  <a:lnTo>
                    <a:pt x="374" y="1417"/>
                  </a:lnTo>
                  <a:lnTo>
                    <a:pt x="415" y="1262"/>
                  </a:lnTo>
                  <a:lnTo>
                    <a:pt x="432" y="1113"/>
                  </a:lnTo>
                  <a:lnTo>
                    <a:pt x="438" y="9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14" name="Freeform 114"/>
            <p:cNvSpPr>
              <a:spLocks noEditPoints="1"/>
            </p:cNvSpPr>
            <p:nvPr/>
          </p:nvSpPr>
          <p:spPr bwMode="auto">
            <a:xfrm>
              <a:off x="8964" y="3668"/>
              <a:ext cx="1261" cy="458"/>
            </a:xfrm>
            <a:custGeom>
              <a:avLst/>
              <a:gdLst/>
              <a:ahLst/>
              <a:cxnLst>
                <a:cxn ang="0">
                  <a:pos x="1198" y="77"/>
                </a:cxn>
                <a:cxn ang="0">
                  <a:pos x="1232" y="77"/>
                </a:cxn>
                <a:cxn ang="0">
                  <a:pos x="1255" y="66"/>
                </a:cxn>
                <a:cxn ang="0">
                  <a:pos x="1261" y="54"/>
                </a:cxn>
                <a:cxn ang="0">
                  <a:pos x="1261" y="30"/>
                </a:cxn>
                <a:cxn ang="0">
                  <a:pos x="1255" y="18"/>
                </a:cxn>
                <a:cxn ang="0">
                  <a:pos x="1221" y="0"/>
                </a:cxn>
                <a:cxn ang="0">
                  <a:pos x="40" y="0"/>
                </a:cxn>
                <a:cxn ang="0">
                  <a:pos x="17" y="12"/>
                </a:cxn>
                <a:cxn ang="0">
                  <a:pos x="6" y="24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17" y="71"/>
                </a:cxn>
                <a:cxn ang="0">
                  <a:pos x="29" y="77"/>
                </a:cxn>
                <a:cxn ang="0">
                  <a:pos x="69" y="77"/>
                </a:cxn>
                <a:cxn ang="0">
                  <a:pos x="1198" y="77"/>
                </a:cxn>
                <a:cxn ang="0">
                  <a:pos x="1198" y="458"/>
                </a:cxn>
                <a:cxn ang="0">
                  <a:pos x="1232" y="458"/>
                </a:cxn>
                <a:cxn ang="0">
                  <a:pos x="1255" y="446"/>
                </a:cxn>
                <a:cxn ang="0">
                  <a:pos x="1261" y="434"/>
                </a:cxn>
                <a:cxn ang="0">
                  <a:pos x="1261" y="405"/>
                </a:cxn>
                <a:cxn ang="0">
                  <a:pos x="1244" y="387"/>
                </a:cxn>
                <a:cxn ang="0">
                  <a:pos x="1232" y="387"/>
                </a:cxn>
                <a:cxn ang="0">
                  <a:pos x="1221" y="381"/>
                </a:cxn>
                <a:cxn ang="0">
                  <a:pos x="40" y="381"/>
                </a:cxn>
                <a:cxn ang="0">
                  <a:pos x="29" y="387"/>
                </a:cxn>
                <a:cxn ang="0">
                  <a:pos x="17" y="387"/>
                </a:cxn>
                <a:cxn ang="0">
                  <a:pos x="12" y="399"/>
                </a:cxn>
                <a:cxn ang="0">
                  <a:pos x="6" y="405"/>
                </a:cxn>
                <a:cxn ang="0">
                  <a:pos x="0" y="423"/>
                </a:cxn>
                <a:cxn ang="0">
                  <a:pos x="12" y="446"/>
                </a:cxn>
                <a:cxn ang="0">
                  <a:pos x="17" y="452"/>
                </a:cxn>
                <a:cxn ang="0">
                  <a:pos x="29" y="458"/>
                </a:cxn>
                <a:cxn ang="0">
                  <a:pos x="63" y="458"/>
                </a:cxn>
                <a:cxn ang="0">
                  <a:pos x="1198" y="458"/>
                </a:cxn>
              </a:cxnLst>
              <a:rect l="0" t="0" r="r" b="b"/>
              <a:pathLst>
                <a:path w="1261" h="458">
                  <a:moveTo>
                    <a:pt x="1198" y="77"/>
                  </a:moveTo>
                  <a:lnTo>
                    <a:pt x="1232" y="77"/>
                  </a:lnTo>
                  <a:lnTo>
                    <a:pt x="1255" y="66"/>
                  </a:lnTo>
                  <a:lnTo>
                    <a:pt x="1261" y="54"/>
                  </a:lnTo>
                  <a:lnTo>
                    <a:pt x="1261" y="30"/>
                  </a:lnTo>
                  <a:lnTo>
                    <a:pt x="1255" y="18"/>
                  </a:lnTo>
                  <a:lnTo>
                    <a:pt x="1221" y="0"/>
                  </a:lnTo>
                  <a:lnTo>
                    <a:pt x="40" y="0"/>
                  </a:lnTo>
                  <a:lnTo>
                    <a:pt x="17" y="12"/>
                  </a:lnTo>
                  <a:lnTo>
                    <a:pt x="6" y="24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17" y="71"/>
                  </a:lnTo>
                  <a:lnTo>
                    <a:pt x="29" y="77"/>
                  </a:lnTo>
                  <a:lnTo>
                    <a:pt x="69" y="77"/>
                  </a:lnTo>
                  <a:lnTo>
                    <a:pt x="1198" y="77"/>
                  </a:lnTo>
                  <a:close/>
                  <a:moveTo>
                    <a:pt x="1198" y="458"/>
                  </a:moveTo>
                  <a:lnTo>
                    <a:pt x="1232" y="458"/>
                  </a:lnTo>
                  <a:lnTo>
                    <a:pt x="1255" y="446"/>
                  </a:lnTo>
                  <a:lnTo>
                    <a:pt x="1261" y="434"/>
                  </a:lnTo>
                  <a:lnTo>
                    <a:pt x="1261" y="405"/>
                  </a:lnTo>
                  <a:lnTo>
                    <a:pt x="1244" y="387"/>
                  </a:lnTo>
                  <a:lnTo>
                    <a:pt x="1232" y="387"/>
                  </a:lnTo>
                  <a:lnTo>
                    <a:pt x="1221" y="381"/>
                  </a:lnTo>
                  <a:lnTo>
                    <a:pt x="40" y="381"/>
                  </a:lnTo>
                  <a:lnTo>
                    <a:pt x="29" y="387"/>
                  </a:lnTo>
                  <a:lnTo>
                    <a:pt x="17" y="387"/>
                  </a:lnTo>
                  <a:lnTo>
                    <a:pt x="12" y="399"/>
                  </a:lnTo>
                  <a:lnTo>
                    <a:pt x="6" y="405"/>
                  </a:lnTo>
                  <a:lnTo>
                    <a:pt x="0" y="423"/>
                  </a:lnTo>
                  <a:lnTo>
                    <a:pt x="12" y="446"/>
                  </a:lnTo>
                  <a:lnTo>
                    <a:pt x="17" y="452"/>
                  </a:lnTo>
                  <a:lnTo>
                    <a:pt x="29" y="458"/>
                  </a:lnTo>
                  <a:lnTo>
                    <a:pt x="63" y="458"/>
                  </a:lnTo>
                  <a:lnTo>
                    <a:pt x="1198" y="45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15" name="Freeform 115"/>
            <p:cNvSpPr>
              <a:spLocks/>
            </p:cNvSpPr>
            <p:nvPr/>
          </p:nvSpPr>
          <p:spPr bwMode="auto">
            <a:xfrm>
              <a:off x="11106" y="1556"/>
              <a:ext cx="921" cy="4695"/>
            </a:xfrm>
            <a:custGeom>
              <a:avLst/>
              <a:gdLst/>
              <a:ahLst/>
              <a:cxnLst>
                <a:cxn ang="0">
                  <a:pos x="391" y="4201"/>
                </a:cxn>
                <a:cxn ang="0">
                  <a:pos x="477" y="4397"/>
                </a:cxn>
                <a:cxn ang="0">
                  <a:pos x="621" y="4552"/>
                </a:cxn>
                <a:cxn ang="0">
                  <a:pos x="806" y="4671"/>
                </a:cxn>
                <a:cxn ang="0">
                  <a:pos x="840" y="4689"/>
                </a:cxn>
                <a:cxn ang="0">
                  <a:pos x="869" y="4695"/>
                </a:cxn>
                <a:cxn ang="0">
                  <a:pos x="921" y="4683"/>
                </a:cxn>
                <a:cxn ang="0">
                  <a:pos x="915" y="4611"/>
                </a:cxn>
                <a:cxn ang="0">
                  <a:pos x="863" y="4582"/>
                </a:cxn>
                <a:cxn ang="0">
                  <a:pos x="742" y="4504"/>
                </a:cxn>
                <a:cxn ang="0">
                  <a:pos x="621" y="4361"/>
                </a:cxn>
                <a:cxn ang="0">
                  <a:pos x="541" y="4159"/>
                </a:cxn>
                <a:cxn ang="0">
                  <a:pos x="529" y="2856"/>
                </a:cxn>
                <a:cxn ang="0">
                  <a:pos x="477" y="2689"/>
                </a:cxn>
                <a:cxn ang="0">
                  <a:pos x="334" y="2499"/>
                </a:cxn>
                <a:cxn ang="0">
                  <a:pos x="109" y="2344"/>
                </a:cxn>
                <a:cxn ang="0">
                  <a:pos x="334" y="2195"/>
                </a:cxn>
                <a:cxn ang="0">
                  <a:pos x="460" y="2029"/>
                </a:cxn>
                <a:cxn ang="0">
                  <a:pos x="524" y="1880"/>
                </a:cxn>
                <a:cxn ang="0">
                  <a:pos x="541" y="1767"/>
                </a:cxn>
                <a:cxn ang="0">
                  <a:pos x="547" y="529"/>
                </a:cxn>
                <a:cxn ang="0">
                  <a:pos x="587" y="386"/>
                </a:cxn>
                <a:cxn ang="0">
                  <a:pos x="696" y="232"/>
                </a:cxn>
                <a:cxn ang="0">
                  <a:pos x="909" y="83"/>
                </a:cxn>
                <a:cxn ang="0">
                  <a:pos x="921" y="12"/>
                </a:cxn>
                <a:cxn ang="0">
                  <a:pos x="852" y="0"/>
                </a:cxn>
                <a:cxn ang="0">
                  <a:pos x="800" y="23"/>
                </a:cxn>
                <a:cxn ang="0">
                  <a:pos x="621" y="137"/>
                </a:cxn>
                <a:cxn ang="0">
                  <a:pos x="472" y="297"/>
                </a:cxn>
                <a:cxn ang="0">
                  <a:pos x="385" y="511"/>
                </a:cxn>
                <a:cxn ang="0">
                  <a:pos x="380" y="619"/>
                </a:cxn>
                <a:cxn ang="0">
                  <a:pos x="357" y="1904"/>
                </a:cxn>
                <a:cxn ang="0">
                  <a:pos x="241" y="2118"/>
                </a:cxn>
                <a:cxn ang="0">
                  <a:pos x="34" y="2291"/>
                </a:cxn>
                <a:cxn ang="0">
                  <a:pos x="11" y="2308"/>
                </a:cxn>
                <a:cxn ang="0">
                  <a:pos x="0" y="2374"/>
                </a:cxn>
                <a:cxn ang="0">
                  <a:pos x="17" y="2386"/>
                </a:cxn>
                <a:cxn ang="0">
                  <a:pos x="98" y="2439"/>
                </a:cxn>
                <a:cxn ang="0">
                  <a:pos x="236" y="2558"/>
                </a:cxn>
                <a:cxn ang="0">
                  <a:pos x="345" y="2737"/>
                </a:cxn>
                <a:cxn ang="0">
                  <a:pos x="380" y="2921"/>
                </a:cxn>
              </a:cxnLst>
              <a:rect l="0" t="0" r="r" b="b"/>
              <a:pathLst>
                <a:path w="921" h="4695">
                  <a:moveTo>
                    <a:pt x="380" y="4088"/>
                  </a:moveTo>
                  <a:lnTo>
                    <a:pt x="391" y="4201"/>
                  </a:lnTo>
                  <a:lnTo>
                    <a:pt x="426" y="4308"/>
                  </a:lnTo>
                  <a:lnTo>
                    <a:pt x="477" y="4397"/>
                  </a:lnTo>
                  <a:lnTo>
                    <a:pt x="541" y="4480"/>
                  </a:lnTo>
                  <a:lnTo>
                    <a:pt x="621" y="4552"/>
                  </a:lnTo>
                  <a:lnTo>
                    <a:pt x="708" y="4617"/>
                  </a:lnTo>
                  <a:lnTo>
                    <a:pt x="806" y="4671"/>
                  </a:lnTo>
                  <a:lnTo>
                    <a:pt x="823" y="4683"/>
                  </a:lnTo>
                  <a:lnTo>
                    <a:pt x="840" y="4689"/>
                  </a:lnTo>
                  <a:lnTo>
                    <a:pt x="857" y="4689"/>
                  </a:lnTo>
                  <a:lnTo>
                    <a:pt x="869" y="4695"/>
                  </a:lnTo>
                  <a:lnTo>
                    <a:pt x="898" y="4695"/>
                  </a:lnTo>
                  <a:lnTo>
                    <a:pt x="921" y="4683"/>
                  </a:lnTo>
                  <a:lnTo>
                    <a:pt x="921" y="4617"/>
                  </a:lnTo>
                  <a:lnTo>
                    <a:pt x="915" y="4611"/>
                  </a:lnTo>
                  <a:lnTo>
                    <a:pt x="903" y="4605"/>
                  </a:lnTo>
                  <a:lnTo>
                    <a:pt x="863" y="4582"/>
                  </a:lnTo>
                  <a:lnTo>
                    <a:pt x="806" y="4552"/>
                  </a:lnTo>
                  <a:lnTo>
                    <a:pt x="742" y="4504"/>
                  </a:lnTo>
                  <a:lnTo>
                    <a:pt x="679" y="4439"/>
                  </a:lnTo>
                  <a:lnTo>
                    <a:pt x="621" y="4361"/>
                  </a:lnTo>
                  <a:lnTo>
                    <a:pt x="570" y="4272"/>
                  </a:lnTo>
                  <a:lnTo>
                    <a:pt x="541" y="4159"/>
                  </a:lnTo>
                  <a:lnTo>
                    <a:pt x="541" y="2927"/>
                  </a:lnTo>
                  <a:lnTo>
                    <a:pt x="529" y="2856"/>
                  </a:lnTo>
                  <a:lnTo>
                    <a:pt x="512" y="2779"/>
                  </a:lnTo>
                  <a:lnTo>
                    <a:pt x="477" y="2689"/>
                  </a:lnTo>
                  <a:lnTo>
                    <a:pt x="420" y="2594"/>
                  </a:lnTo>
                  <a:lnTo>
                    <a:pt x="334" y="2499"/>
                  </a:lnTo>
                  <a:lnTo>
                    <a:pt x="230" y="2416"/>
                  </a:lnTo>
                  <a:lnTo>
                    <a:pt x="109" y="2344"/>
                  </a:lnTo>
                  <a:lnTo>
                    <a:pt x="236" y="2273"/>
                  </a:lnTo>
                  <a:lnTo>
                    <a:pt x="334" y="2195"/>
                  </a:lnTo>
                  <a:lnTo>
                    <a:pt x="408" y="2112"/>
                  </a:lnTo>
                  <a:lnTo>
                    <a:pt x="460" y="2029"/>
                  </a:lnTo>
                  <a:lnTo>
                    <a:pt x="500" y="1951"/>
                  </a:lnTo>
                  <a:lnTo>
                    <a:pt x="524" y="1880"/>
                  </a:lnTo>
                  <a:lnTo>
                    <a:pt x="535" y="1821"/>
                  </a:lnTo>
                  <a:lnTo>
                    <a:pt x="541" y="1767"/>
                  </a:lnTo>
                  <a:lnTo>
                    <a:pt x="541" y="589"/>
                  </a:lnTo>
                  <a:lnTo>
                    <a:pt x="547" y="529"/>
                  </a:lnTo>
                  <a:lnTo>
                    <a:pt x="558" y="464"/>
                  </a:lnTo>
                  <a:lnTo>
                    <a:pt x="587" y="386"/>
                  </a:lnTo>
                  <a:lnTo>
                    <a:pt x="627" y="309"/>
                  </a:lnTo>
                  <a:lnTo>
                    <a:pt x="696" y="232"/>
                  </a:lnTo>
                  <a:lnTo>
                    <a:pt x="783" y="154"/>
                  </a:lnTo>
                  <a:lnTo>
                    <a:pt x="909" y="83"/>
                  </a:lnTo>
                  <a:lnTo>
                    <a:pt x="921" y="71"/>
                  </a:lnTo>
                  <a:lnTo>
                    <a:pt x="921" y="12"/>
                  </a:lnTo>
                  <a:lnTo>
                    <a:pt x="915" y="0"/>
                  </a:lnTo>
                  <a:lnTo>
                    <a:pt x="852" y="0"/>
                  </a:lnTo>
                  <a:lnTo>
                    <a:pt x="817" y="12"/>
                  </a:lnTo>
                  <a:lnTo>
                    <a:pt x="800" y="23"/>
                  </a:lnTo>
                  <a:lnTo>
                    <a:pt x="708" y="77"/>
                  </a:lnTo>
                  <a:lnTo>
                    <a:pt x="621" y="137"/>
                  </a:lnTo>
                  <a:lnTo>
                    <a:pt x="541" y="214"/>
                  </a:lnTo>
                  <a:lnTo>
                    <a:pt x="472" y="297"/>
                  </a:lnTo>
                  <a:lnTo>
                    <a:pt x="420" y="398"/>
                  </a:lnTo>
                  <a:lnTo>
                    <a:pt x="385" y="511"/>
                  </a:lnTo>
                  <a:lnTo>
                    <a:pt x="385" y="571"/>
                  </a:lnTo>
                  <a:lnTo>
                    <a:pt x="380" y="619"/>
                  </a:lnTo>
                  <a:lnTo>
                    <a:pt x="380" y="1785"/>
                  </a:lnTo>
                  <a:lnTo>
                    <a:pt x="357" y="1904"/>
                  </a:lnTo>
                  <a:lnTo>
                    <a:pt x="311" y="2017"/>
                  </a:lnTo>
                  <a:lnTo>
                    <a:pt x="241" y="2118"/>
                  </a:lnTo>
                  <a:lnTo>
                    <a:pt x="149" y="2213"/>
                  </a:lnTo>
                  <a:lnTo>
                    <a:pt x="34" y="2291"/>
                  </a:lnTo>
                  <a:lnTo>
                    <a:pt x="23" y="2302"/>
                  </a:lnTo>
                  <a:lnTo>
                    <a:pt x="11" y="2308"/>
                  </a:lnTo>
                  <a:lnTo>
                    <a:pt x="0" y="2320"/>
                  </a:lnTo>
                  <a:lnTo>
                    <a:pt x="0" y="2374"/>
                  </a:lnTo>
                  <a:lnTo>
                    <a:pt x="5" y="2380"/>
                  </a:lnTo>
                  <a:lnTo>
                    <a:pt x="17" y="2386"/>
                  </a:lnTo>
                  <a:lnTo>
                    <a:pt x="28" y="2398"/>
                  </a:lnTo>
                  <a:lnTo>
                    <a:pt x="98" y="2439"/>
                  </a:lnTo>
                  <a:lnTo>
                    <a:pt x="167" y="2493"/>
                  </a:lnTo>
                  <a:lnTo>
                    <a:pt x="236" y="2558"/>
                  </a:lnTo>
                  <a:lnTo>
                    <a:pt x="299" y="2642"/>
                  </a:lnTo>
                  <a:lnTo>
                    <a:pt x="345" y="2737"/>
                  </a:lnTo>
                  <a:lnTo>
                    <a:pt x="380" y="2880"/>
                  </a:lnTo>
                  <a:lnTo>
                    <a:pt x="380" y="2921"/>
                  </a:lnTo>
                  <a:lnTo>
                    <a:pt x="380" y="40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16" name="Freeform 116"/>
            <p:cNvSpPr>
              <a:spLocks/>
            </p:cNvSpPr>
            <p:nvPr/>
          </p:nvSpPr>
          <p:spPr bwMode="auto">
            <a:xfrm>
              <a:off x="13397" y="1883"/>
              <a:ext cx="627" cy="1303"/>
            </a:xfrm>
            <a:custGeom>
              <a:avLst/>
              <a:gdLst/>
              <a:ahLst/>
              <a:cxnLst>
                <a:cxn ang="0">
                  <a:pos x="391" y="53"/>
                </a:cxn>
                <a:cxn ang="0">
                  <a:pos x="391" y="30"/>
                </a:cxn>
                <a:cxn ang="0">
                  <a:pos x="386" y="12"/>
                </a:cxn>
                <a:cxn ang="0">
                  <a:pos x="380" y="6"/>
                </a:cxn>
                <a:cxn ang="0">
                  <a:pos x="368" y="0"/>
                </a:cxn>
                <a:cxn ang="0">
                  <a:pos x="345" y="0"/>
                </a:cxn>
                <a:cxn ang="0">
                  <a:pos x="270" y="59"/>
                </a:cxn>
                <a:cxn ang="0">
                  <a:pos x="190" y="101"/>
                </a:cxn>
                <a:cxn ang="0">
                  <a:pos x="115" y="119"/>
                </a:cxn>
                <a:cxn ang="0">
                  <a:pos x="52" y="125"/>
                </a:cxn>
                <a:cxn ang="0">
                  <a:pos x="0" y="125"/>
                </a:cxn>
                <a:cxn ang="0">
                  <a:pos x="0" y="184"/>
                </a:cxn>
                <a:cxn ang="0">
                  <a:pos x="40" y="184"/>
                </a:cxn>
                <a:cxn ang="0">
                  <a:pos x="104" y="178"/>
                </a:cxn>
                <a:cxn ang="0">
                  <a:pos x="173" y="167"/>
                </a:cxn>
                <a:cxn ang="0">
                  <a:pos x="247" y="137"/>
                </a:cxn>
                <a:cxn ang="0">
                  <a:pos x="247" y="1184"/>
                </a:cxn>
                <a:cxn ang="0">
                  <a:pos x="236" y="1214"/>
                </a:cxn>
                <a:cxn ang="0">
                  <a:pos x="207" y="1232"/>
                </a:cxn>
                <a:cxn ang="0">
                  <a:pos x="155" y="1238"/>
                </a:cxn>
                <a:cxn ang="0">
                  <a:pos x="75" y="1244"/>
                </a:cxn>
                <a:cxn ang="0">
                  <a:pos x="11" y="1244"/>
                </a:cxn>
                <a:cxn ang="0">
                  <a:pos x="11" y="1303"/>
                </a:cxn>
                <a:cxn ang="0">
                  <a:pos x="75" y="1297"/>
                </a:cxn>
                <a:cxn ang="0">
                  <a:pos x="558" y="1297"/>
                </a:cxn>
                <a:cxn ang="0">
                  <a:pos x="627" y="1303"/>
                </a:cxn>
                <a:cxn ang="0">
                  <a:pos x="627" y="1244"/>
                </a:cxn>
                <a:cxn ang="0">
                  <a:pos x="564" y="1244"/>
                </a:cxn>
                <a:cxn ang="0">
                  <a:pos x="483" y="1238"/>
                </a:cxn>
                <a:cxn ang="0">
                  <a:pos x="432" y="1232"/>
                </a:cxn>
                <a:cxn ang="0">
                  <a:pos x="403" y="1214"/>
                </a:cxn>
                <a:cxn ang="0">
                  <a:pos x="391" y="1184"/>
                </a:cxn>
                <a:cxn ang="0">
                  <a:pos x="391" y="1148"/>
                </a:cxn>
                <a:cxn ang="0">
                  <a:pos x="391" y="53"/>
                </a:cxn>
              </a:cxnLst>
              <a:rect l="0" t="0" r="r" b="b"/>
              <a:pathLst>
                <a:path w="627" h="1303">
                  <a:moveTo>
                    <a:pt x="391" y="53"/>
                  </a:moveTo>
                  <a:lnTo>
                    <a:pt x="391" y="30"/>
                  </a:lnTo>
                  <a:lnTo>
                    <a:pt x="386" y="12"/>
                  </a:lnTo>
                  <a:lnTo>
                    <a:pt x="380" y="6"/>
                  </a:lnTo>
                  <a:lnTo>
                    <a:pt x="368" y="0"/>
                  </a:lnTo>
                  <a:lnTo>
                    <a:pt x="345" y="0"/>
                  </a:lnTo>
                  <a:lnTo>
                    <a:pt x="270" y="59"/>
                  </a:lnTo>
                  <a:lnTo>
                    <a:pt x="190" y="101"/>
                  </a:lnTo>
                  <a:lnTo>
                    <a:pt x="115" y="119"/>
                  </a:lnTo>
                  <a:lnTo>
                    <a:pt x="52" y="125"/>
                  </a:lnTo>
                  <a:lnTo>
                    <a:pt x="0" y="125"/>
                  </a:lnTo>
                  <a:lnTo>
                    <a:pt x="0" y="184"/>
                  </a:lnTo>
                  <a:lnTo>
                    <a:pt x="40" y="184"/>
                  </a:lnTo>
                  <a:lnTo>
                    <a:pt x="104" y="178"/>
                  </a:lnTo>
                  <a:lnTo>
                    <a:pt x="173" y="167"/>
                  </a:lnTo>
                  <a:lnTo>
                    <a:pt x="247" y="137"/>
                  </a:lnTo>
                  <a:lnTo>
                    <a:pt x="247" y="1184"/>
                  </a:lnTo>
                  <a:lnTo>
                    <a:pt x="236" y="1214"/>
                  </a:lnTo>
                  <a:lnTo>
                    <a:pt x="207" y="1232"/>
                  </a:lnTo>
                  <a:lnTo>
                    <a:pt x="155" y="1238"/>
                  </a:lnTo>
                  <a:lnTo>
                    <a:pt x="75" y="1244"/>
                  </a:lnTo>
                  <a:lnTo>
                    <a:pt x="11" y="1244"/>
                  </a:lnTo>
                  <a:lnTo>
                    <a:pt x="11" y="1303"/>
                  </a:lnTo>
                  <a:lnTo>
                    <a:pt x="75" y="1297"/>
                  </a:lnTo>
                  <a:lnTo>
                    <a:pt x="558" y="1297"/>
                  </a:lnTo>
                  <a:lnTo>
                    <a:pt x="627" y="1303"/>
                  </a:lnTo>
                  <a:lnTo>
                    <a:pt x="627" y="1244"/>
                  </a:lnTo>
                  <a:lnTo>
                    <a:pt x="564" y="1244"/>
                  </a:lnTo>
                  <a:lnTo>
                    <a:pt x="483" y="1238"/>
                  </a:lnTo>
                  <a:lnTo>
                    <a:pt x="432" y="1232"/>
                  </a:lnTo>
                  <a:lnTo>
                    <a:pt x="403" y="1214"/>
                  </a:lnTo>
                  <a:lnTo>
                    <a:pt x="391" y="1184"/>
                  </a:lnTo>
                  <a:lnTo>
                    <a:pt x="391" y="1148"/>
                  </a:lnTo>
                  <a:lnTo>
                    <a:pt x="391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17" name="Freeform 117"/>
            <p:cNvSpPr>
              <a:spLocks/>
            </p:cNvSpPr>
            <p:nvPr/>
          </p:nvSpPr>
          <p:spPr bwMode="auto">
            <a:xfrm>
              <a:off x="16103" y="2323"/>
              <a:ext cx="869" cy="1262"/>
            </a:xfrm>
            <a:custGeom>
              <a:avLst/>
              <a:gdLst/>
              <a:ahLst/>
              <a:cxnLst>
                <a:cxn ang="0">
                  <a:pos x="869" y="101"/>
                </a:cxn>
                <a:cxn ang="0">
                  <a:pos x="857" y="36"/>
                </a:cxn>
                <a:cxn ang="0">
                  <a:pos x="829" y="24"/>
                </a:cxn>
                <a:cxn ang="0">
                  <a:pos x="783" y="30"/>
                </a:cxn>
                <a:cxn ang="0">
                  <a:pos x="748" y="60"/>
                </a:cxn>
                <a:cxn ang="0">
                  <a:pos x="719" y="167"/>
                </a:cxn>
                <a:cxn ang="0">
                  <a:pos x="598" y="673"/>
                </a:cxn>
                <a:cxn ang="0">
                  <a:pos x="558" y="744"/>
                </a:cxn>
                <a:cxn ang="0">
                  <a:pos x="454" y="827"/>
                </a:cxn>
                <a:cxn ang="0">
                  <a:pos x="334" y="833"/>
                </a:cxn>
                <a:cxn ang="0">
                  <a:pos x="282" y="768"/>
                </a:cxn>
                <a:cxn ang="0">
                  <a:pos x="270" y="685"/>
                </a:cxn>
                <a:cxn ang="0">
                  <a:pos x="293" y="524"/>
                </a:cxn>
                <a:cxn ang="0">
                  <a:pos x="362" y="298"/>
                </a:cxn>
                <a:cxn ang="0">
                  <a:pos x="397" y="214"/>
                </a:cxn>
                <a:cxn ang="0">
                  <a:pos x="403" y="161"/>
                </a:cxn>
                <a:cxn ang="0">
                  <a:pos x="362" y="48"/>
                </a:cxn>
                <a:cxn ang="0">
                  <a:pos x="247" y="0"/>
                </a:cxn>
                <a:cxn ang="0">
                  <a:pos x="132" y="42"/>
                </a:cxn>
                <a:cxn ang="0">
                  <a:pos x="28" y="197"/>
                </a:cxn>
                <a:cxn ang="0">
                  <a:pos x="0" y="280"/>
                </a:cxn>
                <a:cxn ang="0">
                  <a:pos x="5" y="316"/>
                </a:cxn>
                <a:cxn ang="0">
                  <a:pos x="17" y="322"/>
                </a:cxn>
                <a:cxn ang="0">
                  <a:pos x="40" y="310"/>
                </a:cxn>
                <a:cxn ang="0">
                  <a:pos x="86" y="191"/>
                </a:cxn>
                <a:cxn ang="0">
                  <a:pos x="161" y="72"/>
                </a:cxn>
                <a:cxn ang="0">
                  <a:pos x="241" y="42"/>
                </a:cxn>
                <a:cxn ang="0">
                  <a:pos x="264" y="48"/>
                </a:cxn>
                <a:cxn ang="0">
                  <a:pos x="282" y="66"/>
                </a:cxn>
                <a:cxn ang="0">
                  <a:pos x="287" y="101"/>
                </a:cxn>
                <a:cxn ang="0">
                  <a:pos x="259" y="238"/>
                </a:cxn>
                <a:cxn ang="0">
                  <a:pos x="184" y="447"/>
                </a:cxn>
                <a:cxn ang="0">
                  <a:pos x="149" y="595"/>
                </a:cxn>
                <a:cxn ang="0">
                  <a:pos x="155" y="726"/>
                </a:cxn>
                <a:cxn ang="0">
                  <a:pos x="218" y="833"/>
                </a:cxn>
                <a:cxn ang="0">
                  <a:pos x="322" y="881"/>
                </a:cxn>
                <a:cxn ang="0">
                  <a:pos x="449" y="875"/>
                </a:cxn>
                <a:cxn ang="0">
                  <a:pos x="570" y="798"/>
                </a:cxn>
                <a:cxn ang="0">
                  <a:pos x="506" y="994"/>
                </a:cxn>
                <a:cxn ang="0">
                  <a:pos x="403" y="1143"/>
                </a:cxn>
                <a:cxn ang="0">
                  <a:pos x="299" y="1208"/>
                </a:cxn>
                <a:cxn ang="0">
                  <a:pos x="207" y="1220"/>
                </a:cxn>
                <a:cxn ang="0">
                  <a:pos x="126" y="1184"/>
                </a:cxn>
                <a:cxn ang="0">
                  <a:pos x="138" y="1137"/>
                </a:cxn>
                <a:cxn ang="0">
                  <a:pos x="172" y="1113"/>
                </a:cxn>
                <a:cxn ang="0">
                  <a:pos x="201" y="1083"/>
                </a:cxn>
                <a:cxn ang="0">
                  <a:pos x="213" y="1018"/>
                </a:cxn>
                <a:cxn ang="0">
                  <a:pos x="184" y="976"/>
                </a:cxn>
                <a:cxn ang="0">
                  <a:pos x="149" y="970"/>
                </a:cxn>
                <a:cxn ang="0">
                  <a:pos x="115" y="970"/>
                </a:cxn>
                <a:cxn ang="0">
                  <a:pos x="63" y="1006"/>
                </a:cxn>
                <a:cxn ang="0">
                  <a:pos x="34" y="1095"/>
                </a:cxn>
                <a:cxn ang="0">
                  <a:pos x="92" y="1214"/>
                </a:cxn>
                <a:cxn ang="0">
                  <a:pos x="236" y="1262"/>
                </a:cxn>
                <a:cxn ang="0">
                  <a:pos x="460" y="1184"/>
                </a:cxn>
                <a:cxn ang="0">
                  <a:pos x="633" y="994"/>
                </a:cxn>
                <a:cxn ang="0">
                  <a:pos x="863" y="119"/>
                </a:cxn>
              </a:cxnLst>
              <a:rect l="0" t="0" r="r" b="b"/>
              <a:pathLst>
                <a:path w="869" h="1262">
                  <a:moveTo>
                    <a:pt x="863" y="119"/>
                  </a:moveTo>
                  <a:lnTo>
                    <a:pt x="869" y="101"/>
                  </a:lnTo>
                  <a:lnTo>
                    <a:pt x="869" y="54"/>
                  </a:lnTo>
                  <a:lnTo>
                    <a:pt x="857" y="36"/>
                  </a:lnTo>
                  <a:lnTo>
                    <a:pt x="846" y="30"/>
                  </a:lnTo>
                  <a:lnTo>
                    <a:pt x="829" y="24"/>
                  </a:lnTo>
                  <a:lnTo>
                    <a:pt x="817" y="18"/>
                  </a:lnTo>
                  <a:lnTo>
                    <a:pt x="783" y="30"/>
                  </a:lnTo>
                  <a:lnTo>
                    <a:pt x="765" y="42"/>
                  </a:lnTo>
                  <a:lnTo>
                    <a:pt x="748" y="60"/>
                  </a:lnTo>
                  <a:lnTo>
                    <a:pt x="742" y="84"/>
                  </a:lnTo>
                  <a:lnTo>
                    <a:pt x="719" y="167"/>
                  </a:lnTo>
                  <a:lnTo>
                    <a:pt x="685" y="322"/>
                  </a:lnTo>
                  <a:lnTo>
                    <a:pt x="598" y="673"/>
                  </a:lnTo>
                  <a:lnTo>
                    <a:pt x="587" y="702"/>
                  </a:lnTo>
                  <a:lnTo>
                    <a:pt x="558" y="744"/>
                  </a:lnTo>
                  <a:lnTo>
                    <a:pt x="512" y="792"/>
                  </a:lnTo>
                  <a:lnTo>
                    <a:pt x="454" y="827"/>
                  </a:lnTo>
                  <a:lnTo>
                    <a:pt x="385" y="839"/>
                  </a:lnTo>
                  <a:lnTo>
                    <a:pt x="334" y="833"/>
                  </a:lnTo>
                  <a:lnTo>
                    <a:pt x="305" y="804"/>
                  </a:lnTo>
                  <a:lnTo>
                    <a:pt x="282" y="768"/>
                  </a:lnTo>
                  <a:lnTo>
                    <a:pt x="270" y="726"/>
                  </a:lnTo>
                  <a:lnTo>
                    <a:pt x="270" y="685"/>
                  </a:lnTo>
                  <a:lnTo>
                    <a:pt x="276" y="607"/>
                  </a:lnTo>
                  <a:lnTo>
                    <a:pt x="293" y="524"/>
                  </a:lnTo>
                  <a:lnTo>
                    <a:pt x="322" y="417"/>
                  </a:lnTo>
                  <a:lnTo>
                    <a:pt x="362" y="298"/>
                  </a:lnTo>
                  <a:lnTo>
                    <a:pt x="380" y="250"/>
                  </a:lnTo>
                  <a:lnTo>
                    <a:pt x="397" y="214"/>
                  </a:lnTo>
                  <a:lnTo>
                    <a:pt x="403" y="185"/>
                  </a:lnTo>
                  <a:lnTo>
                    <a:pt x="403" y="161"/>
                  </a:lnTo>
                  <a:lnTo>
                    <a:pt x="391" y="95"/>
                  </a:lnTo>
                  <a:lnTo>
                    <a:pt x="362" y="48"/>
                  </a:lnTo>
                  <a:lnTo>
                    <a:pt x="310" y="12"/>
                  </a:lnTo>
                  <a:lnTo>
                    <a:pt x="247" y="0"/>
                  </a:lnTo>
                  <a:lnTo>
                    <a:pt x="184" y="12"/>
                  </a:lnTo>
                  <a:lnTo>
                    <a:pt x="132" y="42"/>
                  </a:lnTo>
                  <a:lnTo>
                    <a:pt x="86" y="90"/>
                  </a:lnTo>
                  <a:lnTo>
                    <a:pt x="28" y="197"/>
                  </a:lnTo>
                  <a:lnTo>
                    <a:pt x="11" y="244"/>
                  </a:lnTo>
                  <a:lnTo>
                    <a:pt x="0" y="280"/>
                  </a:lnTo>
                  <a:lnTo>
                    <a:pt x="0" y="310"/>
                  </a:lnTo>
                  <a:lnTo>
                    <a:pt x="5" y="316"/>
                  </a:lnTo>
                  <a:lnTo>
                    <a:pt x="11" y="316"/>
                  </a:lnTo>
                  <a:lnTo>
                    <a:pt x="17" y="322"/>
                  </a:lnTo>
                  <a:lnTo>
                    <a:pt x="28" y="322"/>
                  </a:lnTo>
                  <a:lnTo>
                    <a:pt x="40" y="310"/>
                  </a:lnTo>
                  <a:lnTo>
                    <a:pt x="51" y="286"/>
                  </a:lnTo>
                  <a:lnTo>
                    <a:pt x="86" y="191"/>
                  </a:lnTo>
                  <a:lnTo>
                    <a:pt x="121" y="119"/>
                  </a:lnTo>
                  <a:lnTo>
                    <a:pt x="161" y="72"/>
                  </a:lnTo>
                  <a:lnTo>
                    <a:pt x="201" y="48"/>
                  </a:lnTo>
                  <a:lnTo>
                    <a:pt x="241" y="42"/>
                  </a:lnTo>
                  <a:lnTo>
                    <a:pt x="259" y="42"/>
                  </a:lnTo>
                  <a:lnTo>
                    <a:pt x="264" y="48"/>
                  </a:lnTo>
                  <a:lnTo>
                    <a:pt x="276" y="54"/>
                  </a:lnTo>
                  <a:lnTo>
                    <a:pt x="282" y="66"/>
                  </a:lnTo>
                  <a:lnTo>
                    <a:pt x="287" y="84"/>
                  </a:lnTo>
                  <a:lnTo>
                    <a:pt x="287" y="101"/>
                  </a:lnTo>
                  <a:lnTo>
                    <a:pt x="276" y="179"/>
                  </a:lnTo>
                  <a:lnTo>
                    <a:pt x="259" y="238"/>
                  </a:lnTo>
                  <a:lnTo>
                    <a:pt x="218" y="351"/>
                  </a:lnTo>
                  <a:lnTo>
                    <a:pt x="184" y="447"/>
                  </a:lnTo>
                  <a:lnTo>
                    <a:pt x="161" y="530"/>
                  </a:lnTo>
                  <a:lnTo>
                    <a:pt x="149" y="595"/>
                  </a:lnTo>
                  <a:lnTo>
                    <a:pt x="149" y="649"/>
                  </a:lnTo>
                  <a:lnTo>
                    <a:pt x="155" y="726"/>
                  </a:lnTo>
                  <a:lnTo>
                    <a:pt x="184" y="786"/>
                  </a:lnTo>
                  <a:lnTo>
                    <a:pt x="218" y="833"/>
                  </a:lnTo>
                  <a:lnTo>
                    <a:pt x="270" y="863"/>
                  </a:lnTo>
                  <a:lnTo>
                    <a:pt x="322" y="881"/>
                  </a:lnTo>
                  <a:lnTo>
                    <a:pt x="380" y="887"/>
                  </a:lnTo>
                  <a:lnTo>
                    <a:pt x="449" y="875"/>
                  </a:lnTo>
                  <a:lnTo>
                    <a:pt x="512" y="845"/>
                  </a:lnTo>
                  <a:lnTo>
                    <a:pt x="570" y="798"/>
                  </a:lnTo>
                  <a:lnTo>
                    <a:pt x="541" y="899"/>
                  </a:lnTo>
                  <a:lnTo>
                    <a:pt x="506" y="994"/>
                  </a:lnTo>
                  <a:lnTo>
                    <a:pt x="443" y="1095"/>
                  </a:lnTo>
                  <a:lnTo>
                    <a:pt x="403" y="1143"/>
                  </a:lnTo>
                  <a:lnTo>
                    <a:pt x="357" y="1184"/>
                  </a:lnTo>
                  <a:lnTo>
                    <a:pt x="299" y="1208"/>
                  </a:lnTo>
                  <a:lnTo>
                    <a:pt x="236" y="1220"/>
                  </a:lnTo>
                  <a:lnTo>
                    <a:pt x="207" y="1220"/>
                  </a:lnTo>
                  <a:lnTo>
                    <a:pt x="167" y="1208"/>
                  </a:lnTo>
                  <a:lnTo>
                    <a:pt x="126" y="1184"/>
                  </a:lnTo>
                  <a:lnTo>
                    <a:pt x="92" y="1137"/>
                  </a:lnTo>
                  <a:lnTo>
                    <a:pt x="138" y="1137"/>
                  </a:lnTo>
                  <a:lnTo>
                    <a:pt x="155" y="1131"/>
                  </a:lnTo>
                  <a:lnTo>
                    <a:pt x="172" y="1113"/>
                  </a:lnTo>
                  <a:lnTo>
                    <a:pt x="190" y="1101"/>
                  </a:lnTo>
                  <a:lnTo>
                    <a:pt x="201" y="1083"/>
                  </a:lnTo>
                  <a:lnTo>
                    <a:pt x="213" y="1036"/>
                  </a:lnTo>
                  <a:lnTo>
                    <a:pt x="213" y="1018"/>
                  </a:lnTo>
                  <a:lnTo>
                    <a:pt x="207" y="1000"/>
                  </a:lnTo>
                  <a:lnTo>
                    <a:pt x="184" y="976"/>
                  </a:lnTo>
                  <a:lnTo>
                    <a:pt x="172" y="970"/>
                  </a:lnTo>
                  <a:lnTo>
                    <a:pt x="149" y="970"/>
                  </a:lnTo>
                  <a:lnTo>
                    <a:pt x="144" y="964"/>
                  </a:lnTo>
                  <a:lnTo>
                    <a:pt x="115" y="970"/>
                  </a:lnTo>
                  <a:lnTo>
                    <a:pt x="86" y="982"/>
                  </a:lnTo>
                  <a:lnTo>
                    <a:pt x="63" y="1006"/>
                  </a:lnTo>
                  <a:lnTo>
                    <a:pt x="46" y="1042"/>
                  </a:lnTo>
                  <a:lnTo>
                    <a:pt x="34" y="1095"/>
                  </a:lnTo>
                  <a:lnTo>
                    <a:pt x="51" y="1161"/>
                  </a:lnTo>
                  <a:lnTo>
                    <a:pt x="92" y="1214"/>
                  </a:lnTo>
                  <a:lnTo>
                    <a:pt x="155" y="1250"/>
                  </a:lnTo>
                  <a:lnTo>
                    <a:pt x="236" y="1262"/>
                  </a:lnTo>
                  <a:lnTo>
                    <a:pt x="351" y="1244"/>
                  </a:lnTo>
                  <a:lnTo>
                    <a:pt x="460" y="1184"/>
                  </a:lnTo>
                  <a:lnTo>
                    <a:pt x="558" y="1101"/>
                  </a:lnTo>
                  <a:lnTo>
                    <a:pt x="633" y="994"/>
                  </a:lnTo>
                  <a:lnTo>
                    <a:pt x="679" y="863"/>
                  </a:lnTo>
                  <a:lnTo>
                    <a:pt x="863" y="11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18" name="Freeform 118"/>
            <p:cNvSpPr>
              <a:spLocks noEditPoints="1"/>
            </p:cNvSpPr>
            <p:nvPr/>
          </p:nvSpPr>
          <p:spPr bwMode="auto">
            <a:xfrm>
              <a:off x="17668" y="2466"/>
              <a:ext cx="1261" cy="458"/>
            </a:xfrm>
            <a:custGeom>
              <a:avLst/>
              <a:gdLst/>
              <a:ahLst/>
              <a:cxnLst>
                <a:cxn ang="0">
                  <a:pos x="1198" y="77"/>
                </a:cxn>
                <a:cxn ang="0">
                  <a:pos x="1232" y="77"/>
                </a:cxn>
                <a:cxn ang="0">
                  <a:pos x="1255" y="66"/>
                </a:cxn>
                <a:cxn ang="0">
                  <a:pos x="1261" y="54"/>
                </a:cxn>
                <a:cxn ang="0">
                  <a:pos x="1261" y="30"/>
                </a:cxn>
                <a:cxn ang="0">
                  <a:pos x="1255" y="18"/>
                </a:cxn>
                <a:cxn ang="0">
                  <a:pos x="1221" y="0"/>
                </a:cxn>
                <a:cxn ang="0">
                  <a:pos x="41" y="0"/>
                </a:cxn>
                <a:cxn ang="0">
                  <a:pos x="18" y="12"/>
                </a:cxn>
                <a:cxn ang="0">
                  <a:pos x="6" y="24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18" y="71"/>
                </a:cxn>
                <a:cxn ang="0">
                  <a:pos x="29" y="77"/>
                </a:cxn>
                <a:cxn ang="0">
                  <a:pos x="70" y="77"/>
                </a:cxn>
                <a:cxn ang="0">
                  <a:pos x="1198" y="77"/>
                </a:cxn>
                <a:cxn ang="0">
                  <a:pos x="1198" y="458"/>
                </a:cxn>
                <a:cxn ang="0">
                  <a:pos x="1232" y="458"/>
                </a:cxn>
                <a:cxn ang="0">
                  <a:pos x="1255" y="446"/>
                </a:cxn>
                <a:cxn ang="0">
                  <a:pos x="1261" y="434"/>
                </a:cxn>
                <a:cxn ang="0">
                  <a:pos x="1261" y="405"/>
                </a:cxn>
                <a:cxn ang="0">
                  <a:pos x="1244" y="387"/>
                </a:cxn>
                <a:cxn ang="0">
                  <a:pos x="1232" y="387"/>
                </a:cxn>
                <a:cxn ang="0">
                  <a:pos x="1221" y="381"/>
                </a:cxn>
                <a:cxn ang="0">
                  <a:pos x="41" y="381"/>
                </a:cxn>
                <a:cxn ang="0">
                  <a:pos x="29" y="387"/>
                </a:cxn>
                <a:cxn ang="0">
                  <a:pos x="18" y="387"/>
                </a:cxn>
                <a:cxn ang="0">
                  <a:pos x="12" y="399"/>
                </a:cxn>
                <a:cxn ang="0">
                  <a:pos x="6" y="405"/>
                </a:cxn>
                <a:cxn ang="0">
                  <a:pos x="0" y="423"/>
                </a:cxn>
                <a:cxn ang="0">
                  <a:pos x="12" y="446"/>
                </a:cxn>
                <a:cxn ang="0">
                  <a:pos x="18" y="452"/>
                </a:cxn>
                <a:cxn ang="0">
                  <a:pos x="29" y="458"/>
                </a:cxn>
                <a:cxn ang="0">
                  <a:pos x="64" y="458"/>
                </a:cxn>
                <a:cxn ang="0">
                  <a:pos x="1198" y="458"/>
                </a:cxn>
              </a:cxnLst>
              <a:rect l="0" t="0" r="r" b="b"/>
              <a:pathLst>
                <a:path w="1261" h="458">
                  <a:moveTo>
                    <a:pt x="1198" y="77"/>
                  </a:moveTo>
                  <a:lnTo>
                    <a:pt x="1232" y="77"/>
                  </a:lnTo>
                  <a:lnTo>
                    <a:pt x="1255" y="66"/>
                  </a:lnTo>
                  <a:lnTo>
                    <a:pt x="1261" y="54"/>
                  </a:lnTo>
                  <a:lnTo>
                    <a:pt x="1261" y="30"/>
                  </a:lnTo>
                  <a:lnTo>
                    <a:pt x="1255" y="18"/>
                  </a:lnTo>
                  <a:lnTo>
                    <a:pt x="1221" y="0"/>
                  </a:lnTo>
                  <a:lnTo>
                    <a:pt x="41" y="0"/>
                  </a:lnTo>
                  <a:lnTo>
                    <a:pt x="18" y="12"/>
                  </a:lnTo>
                  <a:lnTo>
                    <a:pt x="6" y="24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18" y="71"/>
                  </a:lnTo>
                  <a:lnTo>
                    <a:pt x="29" y="77"/>
                  </a:lnTo>
                  <a:lnTo>
                    <a:pt x="70" y="77"/>
                  </a:lnTo>
                  <a:lnTo>
                    <a:pt x="1198" y="77"/>
                  </a:lnTo>
                  <a:close/>
                  <a:moveTo>
                    <a:pt x="1198" y="458"/>
                  </a:moveTo>
                  <a:lnTo>
                    <a:pt x="1232" y="458"/>
                  </a:lnTo>
                  <a:lnTo>
                    <a:pt x="1255" y="446"/>
                  </a:lnTo>
                  <a:lnTo>
                    <a:pt x="1261" y="434"/>
                  </a:lnTo>
                  <a:lnTo>
                    <a:pt x="1261" y="405"/>
                  </a:lnTo>
                  <a:lnTo>
                    <a:pt x="1244" y="387"/>
                  </a:lnTo>
                  <a:lnTo>
                    <a:pt x="1232" y="387"/>
                  </a:lnTo>
                  <a:lnTo>
                    <a:pt x="1221" y="381"/>
                  </a:lnTo>
                  <a:lnTo>
                    <a:pt x="41" y="381"/>
                  </a:lnTo>
                  <a:lnTo>
                    <a:pt x="29" y="387"/>
                  </a:lnTo>
                  <a:lnTo>
                    <a:pt x="18" y="387"/>
                  </a:lnTo>
                  <a:lnTo>
                    <a:pt x="12" y="399"/>
                  </a:lnTo>
                  <a:lnTo>
                    <a:pt x="6" y="405"/>
                  </a:lnTo>
                  <a:lnTo>
                    <a:pt x="0" y="423"/>
                  </a:lnTo>
                  <a:lnTo>
                    <a:pt x="12" y="446"/>
                  </a:lnTo>
                  <a:lnTo>
                    <a:pt x="18" y="452"/>
                  </a:lnTo>
                  <a:lnTo>
                    <a:pt x="29" y="458"/>
                  </a:lnTo>
                  <a:lnTo>
                    <a:pt x="64" y="458"/>
                  </a:lnTo>
                  <a:lnTo>
                    <a:pt x="1198" y="45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19" name="Freeform 119"/>
            <p:cNvSpPr>
              <a:spLocks/>
            </p:cNvSpPr>
            <p:nvPr/>
          </p:nvSpPr>
          <p:spPr bwMode="auto">
            <a:xfrm>
              <a:off x="19597" y="2323"/>
              <a:ext cx="869" cy="1262"/>
            </a:xfrm>
            <a:custGeom>
              <a:avLst/>
              <a:gdLst/>
              <a:ahLst/>
              <a:cxnLst>
                <a:cxn ang="0">
                  <a:pos x="869" y="101"/>
                </a:cxn>
                <a:cxn ang="0">
                  <a:pos x="858" y="36"/>
                </a:cxn>
                <a:cxn ang="0">
                  <a:pos x="829" y="24"/>
                </a:cxn>
                <a:cxn ang="0">
                  <a:pos x="783" y="30"/>
                </a:cxn>
                <a:cxn ang="0">
                  <a:pos x="748" y="60"/>
                </a:cxn>
                <a:cxn ang="0">
                  <a:pos x="720" y="167"/>
                </a:cxn>
                <a:cxn ang="0">
                  <a:pos x="599" y="673"/>
                </a:cxn>
                <a:cxn ang="0">
                  <a:pos x="558" y="744"/>
                </a:cxn>
                <a:cxn ang="0">
                  <a:pos x="455" y="827"/>
                </a:cxn>
                <a:cxn ang="0">
                  <a:pos x="334" y="833"/>
                </a:cxn>
                <a:cxn ang="0">
                  <a:pos x="282" y="768"/>
                </a:cxn>
                <a:cxn ang="0">
                  <a:pos x="271" y="685"/>
                </a:cxn>
                <a:cxn ang="0">
                  <a:pos x="294" y="524"/>
                </a:cxn>
                <a:cxn ang="0">
                  <a:pos x="363" y="298"/>
                </a:cxn>
                <a:cxn ang="0">
                  <a:pos x="397" y="214"/>
                </a:cxn>
                <a:cxn ang="0">
                  <a:pos x="403" y="161"/>
                </a:cxn>
                <a:cxn ang="0">
                  <a:pos x="363" y="48"/>
                </a:cxn>
                <a:cxn ang="0">
                  <a:pos x="248" y="0"/>
                </a:cxn>
                <a:cxn ang="0">
                  <a:pos x="132" y="42"/>
                </a:cxn>
                <a:cxn ang="0">
                  <a:pos x="29" y="197"/>
                </a:cxn>
                <a:cxn ang="0">
                  <a:pos x="0" y="280"/>
                </a:cxn>
                <a:cxn ang="0">
                  <a:pos x="6" y="316"/>
                </a:cxn>
                <a:cxn ang="0">
                  <a:pos x="17" y="322"/>
                </a:cxn>
                <a:cxn ang="0">
                  <a:pos x="40" y="310"/>
                </a:cxn>
                <a:cxn ang="0">
                  <a:pos x="86" y="191"/>
                </a:cxn>
                <a:cxn ang="0">
                  <a:pos x="161" y="72"/>
                </a:cxn>
                <a:cxn ang="0">
                  <a:pos x="242" y="42"/>
                </a:cxn>
                <a:cxn ang="0">
                  <a:pos x="265" y="48"/>
                </a:cxn>
                <a:cxn ang="0">
                  <a:pos x="282" y="66"/>
                </a:cxn>
                <a:cxn ang="0">
                  <a:pos x="288" y="101"/>
                </a:cxn>
                <a:cxn ang="0">
                  <a:pos x="259" y="238"/>
                </a:cxn>
                <a:cxn ang="0">
                  <a:pos x="184" y="447"/>
                </a:cxn>
                <a:cxn ang="0">
                  <a:pos x="150" y="595"/>
                </a:cxn>
                <a:cxn ang="0">
                  <a:pos x="155" y="726"/>
                </a:cxn>
                <a:cxn ang="0">
                  <a:pos x="219" y="833"/>
                </a:cxn>
                <a:cxn ang="0">
                  <a:pos x="322" y="881"/>
                </a:cxn>
                <a:cxn ang="0">
                  <a:pos x="449" y="875"/>
                </a:cxn>
                <a:cxn ang="0">
                  <a:pos x="570" y="798"/>
                </a:cxn>
                <a:cxn ang="0">
                  <a:pos x="507" y="994"/>
                </a:cxn>
                <a:cxn ang="0">
                  <a:pos x="403" y="1143"/>
                </a:cxn>
                <a:cxn ang="0">
                  <a:pos x="299" y="1208"/>
                </a:cxn>
                <a:cxn ang="0">
                  <a:pos x="207" y="1220"/>
                </a:cxn>
                <a:cxn ang="0">
                  <a:pos x="127" y="1184"/>
                </a:cxn>
                <a:cxn ang="0">
                  <a:pos x="138" y="1137"/>
                </a:cxn>
                <a:cxn ang="0">
                  <a:pos x="173" y="1113"/>
                </a:cxn>
                <a:cxn ang="0">
                  <a:pos x="202" y="1083"/>
                </a:cxn>
                <a:cxn ang="0">
                  <a:pos x="213" y="1018"/>
                </a:cxn>
                <a:cxn ang="0">
                  <a:pos x="184" y="976"/>
                </a:cxn>
                <a:cxn ang="0">
                  <a:pos x="150" y="970"/>
                </a:cxn>
                <a:cxn ang="0">
                  <a:pos x="115" y="970"/>
                </a:cxn>
                <a:cxn ang="0">
                  <a:pos x="63" y="1006"/>
                </a:cxn>
                <a:cxn ang="0">
                  <a:pos x="35" y="1095"/>
                </a:cxn>
                <a:cxn ang="0">
                  <a:pos x="92" y="1214"/>
                </a:cxn>
                <a:cxn ang="0">
                  <a:pos x="236" y="1262"/>
                </a:cxn>
                <a:cxn ang="0">
                  <a:pos x="461" y="1184"/>
                </a:cxn>
                <a:cxn ang="0">
                  <a:pos x="633" y="994"/>
                </a:cxn>
                <a:cxn ang="0">
                  <a:pos x="864" y="119"/>
                </a:cxn>
              </a:cxnLst>
              <a:rect l="0" t="0" r="r" b="b"/>
              <a:pathLst>
                <a:path w="869" h="1262">
                  <a:moveTo>
                    <a:pt x="864" y="119"/>
                  </a:moveTo>
                  <a:lnTo>
                    <a:pt x="869" y="101"/>
                  </a:lnTo>
                  <a:lnTo>
                    <a:pt x="869" y="54"/>
                  </a:lnTo>
                  <a:lnTo>
                    <a:pt x="858" y="36"/>
                  </a:lnTo>
                  <a:lnTo>
                    <a:pt x="846" y="30"/>
                  </a:lnTo>
                  <a:lnTo>
                    <a:pt x="829" y="24"/>
                  </a:lnTo>
                  <a:lnTo>
                    <a:pt x="818" y="18"/>
                  </a:lnTo>
                  <a:lnTo>
                    <a:pt x="783" y="30"/>
                  </a:lnTo>
                  <a:lnTo>
                    <a:pt x="766" y="42"/>
                  </a:lnTo>
                  <a:lnTo>
                    <a:pt x="748" y="60"/>
                  </a:lnTo>
                  <a:lnTo>
                    <a:pt x="743" y="84"/>
                  </a:lnTo>
                  <a:lnTo>
                    <a:pt x="720" y="167"/>
                  </a:lnTo>
                  <a:lnTo>
                    <a:pt x="685" y="322"/>
                  </a:lnTo>
                  <a:lnTo>
                    <a:pt x="599" y="673"/>
                  </a:lnTo>
                  <a:lnTo>
                    <a:pt x="587" y="702"/>
                  </a:lnTo>
                  <a:lnTo>
                    <a:pt x="558" y="744"/>
                  </a:lnTo>
                  <a:lnTo>
                    <a:pt x="512" y="792"/>
                  </a:lnTo>
                  <a:lnTo>
                    <a:pt x="455" y="827"/>
                  </a:lnTo>
                  <a:lnTo>
                    <a:pt x="386" y="839"/>
                  </a:lnTo>
                  <a:lnTo>
                    <a:pt x="334" y="833"/>
                  </a:lnTo>
                  <a:lnTo>
                    <a:pt x="305" y="804"/>
                  </a:lnTo>
                  <a:lnTo>
                    <a:pt x="282" y="768"/>
                  </a:lnTo>
                  <a:lnTo>
                    <a:pt x="271" y="726"/>
                  </a:lnTo>
                  <a:lnTo>
                    <a:pt x="271" y="685"/>
                  </a:lnTo>
                  <a:lnTo>
                    <a:pt x="276" y="607"/>
                  </a:lnTo>
                  <a:lnTo>
                    <a:pt x="294" y="524"/>
                  </a:lnTo>
                  <a:lnTo>
                    <a:pt x="322" y="417"/>
                  </a:lnTo>
                  <a:lnTo>
                    <a:pt x="363" y="298"/>
                  </a:lnTo>
                  <a:lnTo>
                    <a:pt x="380" y="250"/>
                  </a:lnTo>
                  <a:lnTo>
                    <a:pt x="397" y="214"/>
                  </a:lnTo>
                  <a:lnTo>
                    <a:pt x="403" y="185"/>
                  </a:lnTo>
                  <a:lnTo>
                    <a:pt x="403" y="161"/>
                  </a:lnTo>
                  <a:lnTo>
                    <a:pt x="392" y="95"/>
                  </a:lnTo>
                  <a:lnTo>
                    <a:pt x="363" y="48"/>
                  </a:lnTo>
                  <a:lnTo>
                    <a:pt x="311" y="12"/>
                  </a:lnTo>
                  <a:lnTo>
                    <a:pt x="248" y="0"/>
                  </a:lnTo>
                  <a:lnTo>
                    <a:pt x="184" y="12"/>
                  </a:lnTo>
                  <a:lnTo>
                    <a:pt x="132" y="42"/>
                  </a:lnTo>
                  <a:lnTo>
                    <a:pt x="86" y="90"/>
                  </a:lnTo>
                  <a:lnTo>
                    <a:pt x="29" y="197"/>
                  </a:lnTo>
                  <a:lnTo>
                    <a:pt x="12" y="244"/>
                  </a:lnTo>
                  <a:lnTo>
                    <a:pt x="0" y="280"/>
                  </a:lnTo>
                  <a:lnTo>
                    <a:pt x="0" y="310"/>
                  </a:lnTo>
                  <a:lnTo>
                    <a:pt x="6" y="316"/>
                  </a:lnTo>
                  <a:lnTo>
                    <a:pt x="12" y="316"/>
                  </a:lnTo>
                  <a:lnTo>
                    <a:pt x="17" y="322"/>
                  </a:lnTo>
                  <a:lnTo>
                    <a:pt x="29" y="322"/>
                  </a:lnTo>
                  <a:lnTo>
                    <a:pt x="40" y="310"/>
                  </a:lnTo>
                  <a:lnTo>
                    <a:pt x="52" y="286"/>
                  </a:lnTo>
                  <a:lnTo>
                    <a:pt x="86" y="191"/>
                  </a:lnTo>
                  <a:lnTo>
                    <a:pt x="121" y="119"/>
                  </a:lnTo>
                  <a:lnTo>
                    <a:pt x="161" y="72"/>
                  </a:lnTo>
                  <a:lnTo>
                    <a:pt x="202" y="48"/>
                  </a:lnTo>
                  <a:lnTo>
                    <a:pt x="242" y="42"/>
                  </a:lnTo>
                  <a:lnTo>
                    <a:pt x="259" y="42"/>
                  </a:lnTo>
                  <a:lnTo>
                    <a:pt x="265" y="48"/>
                  </a:lnTo>
                  <a:lnTo>
                    <a:pt x="276" y="54"/>
                  </a:lnTo>
                  <a:lnTo>
                    <a:pt x="282" y="66"/>
                  </a:lnTo>
                  <a:lnTo>
                    <a:pt x="288" y="84"/>
                  </a:lnTo>
                  <a:lnTo>
                    <a:pt x="288" y="101"/>
                  </a:lnTo>
                  <a:lnTo>
                    <a:pt x="276" y="179"/>
                  </a:lnTo>
                  <a:lnTo>
                    <a:pt x="259" y="238"/>
                  </a:lnTo>
                  <a:lnTo>
                    <a:pt x="219" y="351"/>
                  </a:lnTo>
                  <a:lnTo>
                    <a:pt x="184" y="447"/>
                  </a:lnTo>
                  <a:lnTo>
                    <a:pt x="161" y="530"/>
                  </a:lnTo>
                  <a:lnTo>
                    <a:pt x="150" y="595"/>
                  </a:lnTo>
                  <a:lnTo>
                    <a:pt x="150" y="649"/>
                  </a:lnTo>
                  <a:lnTo>
                    <a:pt x="155" y="726"/>
                  </a:lnTo>
                  <a:lnTo>
                    <a:pt x="184" y="786"/>
                  </a:lnTo>
                  <a:lnTo>
                    <a:pt x="219" y="833"/>
                  </a:lnTo>
                  <a:lnTo>
                    <a:pt x="271" y="863"/>
                  </a:lnTo>
                  <a:lnTo>
                    <a:pt x="322" y="881"/>
                  </a:lnTo>
                  <a:lnTo>
                    <a:pt x="380" y="887"/>
                  </a:lnTo>
                  <a:lnTo>
                    <a:pt x="449" y="875"/>
                  </a:lnTo>
                  <a:lnTo>
                    <a:pt x="512" y="845"/>
                  </a:lnTo>
                  <a:lnTo>
                    <a:pt x="570" y="798"/>
                  </a:lnTo>
                  <a:lnTo>
                    <a:pt x="541" y="899"/>
                  </a:lnTo>
                  <a:lnTo>
                    <a:pt x="507" y="994"/>
                  </a:lnTo>
                  <a:lnTo>
                    <a:pt x="443" y="1095"/>
                  </a:lnTo>
                  <a:lnTo>
                    <a:pt x="403" y="1143"/>
                  </a:lnTo>
                  <a:lnTo>
                    <a:pt x="357" y="1184"/>
                  </a:lnTo>
                  <a:lnTo>
                    <a:pt x="299" y="1208"/>
                  </a:lnTo>
                  <a:lnTo>
                    <a:pt x="236" y="1220"/>
                  </a:lnTo>
                  <a:lnTo>
                    <a:pt x="207" y="1220"/>
                  </a:lnTo>
                  <a:lnTo>
                    <a:pt x="167" y="1208"/>
                  </a:lnTo>
                  <a:lnTo>
                    <a:pt x="127" y="1184"/>
                  </a:lnTo>
                  <a:lnTo>
                    <a:pt x="92" y="1137"/>
                  </a:lnTo>
                  <a:lnTo>
                    <a:pt x="138" y="1137"/>
                  </a:lnTo>
                  <a:lnTo>
                    <a:pt x="155" y="1131"/>
                  </a:lnTo>
                  <a:lnTo>
                    <a:pt x="173" y="1113"/>
                  </a:lnTo>
                  <a:lnTo>
                    <a:pt x="190" y="1101"/>
                  </a:lnTo>
                  <a:lnTo>
                    <a:pt x="202" y="1083"/>
                  </a:lnTo>
                  <a:lnTo>
                    <a:pt x="213" y="1036"/>
                  </a:lnTo>
                  <a:lnTo>
                    <a:pt x="213" y="1018"/>
                  </a:lnTo>
                  <a:lnTo>
                    <a:pt x="207" y="1000"/>
                  </a:lnTo>
                  <a:lnTo>
                    <a:pt x="184" y="976"/>
                  </a:lnTo>
                  <a:lnTo>
                    <a:pt x="173" y="970"/>
                  </a:lnTo>
                  <a:lnTo>
                    <a:pt x="150" y="970"/>
                  </a:lnTo>
                  <a:lnTo>
                    <a:pt x="144" y="964"/>
                  </a:lnTo>
                  <a:lnTo>
                    <a:pt x="115" y="970"/>
                  </a:lnTo>
                  <a:lnTo>
                    <a:pt x="86" y="982"/>
                  </a:lnTo>
                  <a:lnTo>
                    <a:pt x="63" y="1006"/>
                  </a:lnTo>
                  <a:lnTo>
                    <a:pt x="46" y="1042"/>
                  </a:lnTo>
                  <a:lnTo>
                    <a:pt x="35" y="1095"/>
                  </a:lnTo>
                  <a:lnTo>
                    <a:pt x="52" y="1161"/>
                  </a:lnTo>
                  <a:lnTo>
                    <a:pt x="92" y="1214"/>
                  </a:lnTo>
                  <a:lnTo>
                    <a:pt x="155" y="1250"/>
                  </a:lnTo>
                  <a:lnTo>
                    <a:pt x="236" y="1262"/>
                  </a:lnTo>
                  <a:lnTo>
                    <a:pt x="351" y="1244"/>
                  </a:lnTo>
                  <a:lnTo>
                    <a:pt x="461" y="1184"/>
                  </a:lnTo>
                  <a:lnTo>
                    <a:pt x="558" y="1101"/>
                  </a:lnTo>
                  <a:lnTo>
                    <a:pt x="633" y="994"/>
                  </a:lnTo>
                  <a:lnTo>
                    <a:pt x="679" y="863"/>
                  </a:lnTo>
                  <a:lnTo>
                    <a:pt x="864" y="11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20" name="Freeform 120"/>
            <p:cNvSpPr>
              <a:spLocks noEditPoints="1"/>
            </p:cNvSpPr>
            <p:nvPr/>
          </p:nvSpPr>
          <p:spPr bwMode="auto">
            <a:xfrm>
              <a:off x="20564" y="2555"/>
              <a:ext cx="403" cy="923"/>
            </a:xfrm>
            <a:custGeom>
              <a:avLst/>
              <a:gdLst/>
              <a:ahLst/>
              <a:cxnLst>
                <a:cxn ang="0">
                  <a:pos x="369" y="42"/>
                </a:cxn>
                <a:cxn ang="0">
                  <a:pos x="346" y="12"/>
                </a:cxn>
                <a:cxn ang="0">
                  <a:pos x="288" y="6"/>
                </a:cxn>
                <a:cxn ang="0">
                  <a:pos x="254" y="36"/>
                </a:cxn>
                <a:cxn ang="0">
                  <a:pos x="236" y="78"/>
                </a:cxn>
                <a:cxn ang="0">
                  <a:pos x="248" y="107"/>
                </a:cxn>
                <a:cxn ang="0">
                  <a:pos x="271" y="125"/>
                </a:cxn>
                <a:cxn ang="0">
                  <a:pos x="317" y="125"/>
                </a:cxn>
                <a:cxn ang="0">
                  <a:pos x="351" y="96"/>
                </a:cxn>
                <a:cxn ang="0">
                  <a:pos x="369" y="54"/>
                </a:cxn>
                <a:cxn ang="0">
                  <a:pos x="87" y="786"/>
                </a:cxn>
                <a:cxn ang="0">
                  <a:pos x="92" y="851"/>
                </a:cxn>
                <a:cxn ang="0">
                  <a:pos x="161" y="917"/>
                </a:cxn>
                <a:cxn ang="0">
                  <a:pos x="271" y="911"/>
                </a:cxn>
                <a:cxn ang="0">
                  <a:pos x="357" y="827"/>
                </a:cxn>
                <a:cxn ang="0">
                  <a:pos x="397" y="738"/>
                </a:cxn>
                <a:cxn ang="0">
                  <a:pos x="397" y="708"/>
                </a:cxn>
                <a:cxn ang="0">
                  <a:pos x="386" y="697"/>
                </a:cxn>
                <a:cxn ang="0">
                  <a:pos x="357" y="708"/>
                </a:cxn>
                <a:cxn ang="0">
                  <a:pos x="328" y="792"/>
                </a:cxn>
                <a:cxn ang="0">
                  <a:pos x="254" y="875"/>
                </a:cxn>
                <a:cxn ang="0">
                  <a:pos x="202" y="887"/>
                </a:cxn>
                <a:cxn ang="0">
                  <a:pos x="184" y="869"/>
                </a:cxn>
                <a:cxn ang="0">
                  <a:pos x="179" y="839"/>
                </a:cxn>
                <a:cxn ang="0">
                  <a:pos x="202" y="750"/>
                </a:cxn>
                <a:cxn ang="0">
                  <a:pos x="254" y="613"/>
                </a:cxn>
                <a:cxn ang="0">
                  <a:pos x="288" y="524"/>
                </a:cxn>
                <a:cxn ang="0">
                  <a:pos x="311" y="464"/>
                </a:cxn>
                <a:cxn ang="0">
                  <a:pos x="317" y="423"/>
                </a:cxn>
                <a:cxn ang="0">
                  <a:pos x="282" y="340"/>
                </a:cxn>
                <a:cxn ang="0">
                  <a:pos x="190" y="310"/>
                </a:cxn>
                <a:cxn ang="0">
                  <a:pos x="81" y="357"/>
                </a:cxn>
                <a:cxn ang="0">
                  <a:pos x="17" y="453"/>
                </a:cxn>
                <a:cxn ang="0">
                  <a:pos x="0" y="518"/>
                </a:cxn>
                <a:cxn ang="0">
                  <a:pos x="12" y="536"/>
                </a:cxn>
                <a:cxn ang="0">
                  <a:pos x="40" y="530"/>
                </a:cxn>
                <a:cxn ang="0">
                  <a:pos x="46" y="512"/>
                </a:cxn>
                <a:cxn ang="0">
                  <a:pos x="110" y="387"/>
                </a:cxn>
                <a:cxn ang="0">
                  <a:pos x="184" y="345"/>
                </a:cxn>
                <a:cxn ang="0">
                  <a:pos x="207" y="351"/>
                </a:cxn>
                <a:cxn ang="0">
                  <a:pos x="219" y="375"/>
                </a:cxn>
                <a:cxn ang="0">
                  <a:pos x="213" y="441"/>
                </a:cxn>
                <a:cxn ang="0">
                  <a:pos x="179" y="530"/>
                </a:cxn>
              </a:cxnLst>
              <a:rect l="0" t="0" r="r" b="b"/>
              <a:pathLst>
                <a:path w="403" h="923">
                  <a:moveTo>
                    <a:pt x="369" y="54"/>
                  </a:moveTo>
                  <a:lnTo>
                    <a:pt x="369" y="42"/>
                  </a:lnTo>
                  <a:lnTo>
                    <a:pt x="363" y="30"/>
                  </a:lnTo>
                  <a:lnTo>
                    <a:pt x="346" y="12"/>
                  </a:lnTo>
                  <a:lnTo>
                    <a:pt x="311" y="0"/>
                  </a:lnTo>
                  <a:lnTo>
                    <a:pt x="288" y="6"/>
                  </a:lnTo>
                  <a:lnTo>
                    <a:pt x="271" y="18"/>
                  </a:lnTo>
                  <a:lnTo>
                    <a:pt x="254" y="36"/>
                  </a:lnTo>
                  <a:lnTo>
                    <a:pt x="242" y="54"/>
                  </a:lnTo>
                  <a:lnTo>
                    <a:pt x="236" y="78"/>
                  </a:lnTo>
                  <a:lnTo>
                    <a:pt x="242" y="90"/>
                  </a:lnTo>
                  <a:lnTo>
                    <a:pt x="248" y="107"/>
                  </a:lnTo>
                  <a:lnTo>
                    <a:pt x="259" y="119"/>
                  </a:lnTo>
                  <a:lnTo>
                    <a:pt x="271" y="125"/>
                  </a:lnTo>
                  <a:lnTo>
                    <a:pt x="294" y="131"/>
                  </a:lnTo>
                  <a:lnTo>
                    <a:pt x="317" y="125"/>
                  </a:lnTo>
                  <a:lnTo>
                    <a:pt x="334" y="113"/>
                  </a:lnTo>
                  <a:lnTo>
                    <a:pt x="351" y="96"/>
                  </a:lnTo>
                  <a:lnTo>
                    <a:pt x="363" y="78"/>
                  </a:lnTo>
                  <a:lnTo>
                    <a:pt x="369" y="54"/>
                  </a:lnTo>
                  <a:close/>
                  <a:moveTo>
                    <a:pt x="98" y="750"/>
                  </a:moveTo>
                  <a:lnTo>
                    <a:pt x="87" y="786"/>
                  </a:lnTo>
                  <a:lnTo>
                    <a:pt x="87" y="810"/>
                  </a:lnTo>
                  <a:lnTo>
                    <a:pt x="92" y="851"/>
                  </a:lnTo>
                  <a:lnTo>
                    <a:pt x="121" y="893"/>
                  </a:lnTo>
                  <a:lnTo>
                    <a:pt x="161" y="917"/>
                  </a:lnTo>
                  <a:lnTo>
                    <a:pt x="207" y="923"/>
                  </a:lnTo>
                  <a:lnTo>
                    <a:pt x="271" y="911"/>
                  </a:lnTo>
                  <a:lnTo>
                    <a:pt x="317" y="875"/>
                  </a:lnTo>
                  <a:lnTo>
                    <a:pt x="357" y="827"/>
                  </a:lnTo>
                  <a:lnTo>
                    <a:pt x="380" y="780"/>
                  </a:lnTo>
                  <a:lnTo>
                    <a:pt x="397" y="738"/>
                  </a:lnTo>
                  <a:lnTo>
                    <a:pt x="403" y="714"/>
                  </a:lnTo>
                  <a:lnTo>
                    <a:pt x="397" y="708"/>
                  </a:lnTo>
                  <a:lnTo>
                    <a:pt x="397" y="702"/>
                  </a:lnTo>
                  <a:lnTo>
                    <a:pt x="386" y="697"/>
                  </a:lnTo>
                  <a:lnTo>
                    <a:pt x="369" y="697"/>
                  </a:lnTo>
                  <a:lnTo>
                    <a:pt x="357" y="708"/>
                  </a:lnTo>
                  <a:lnTo>
                    <a:pt x="351" y="720"/>
                  </a:lnTo>
                  <a:lnTo>
                    <a:pt x="328" y="792"/>
                  </a:lnTo>
                  <a:lnTo>
                    <a:pt x="294" y="845"/>
                  </a:lnTo>
                  <a:lnTo>
                    <a:pt x="254" y="875"/>
                  </a:lnTo>
                  <a:lnTo>
                    <a:pt x="213" y="887"/>
                  </a:lnTo>
                  <a:lnTo>
                    <a:pt x="202" y="887"/>
                  </a:lnTo>
                  <a:lnTo>
                    <a:pt x="190" y="881"/>
                  </a:lnTo>
                  <a:lnTo>
                    <a:pt x="184" y="869"/>
                  </a:lnTo>
                  <a:lnTo>
                    <a:pt x="184" y="857"/>
                  </a:lnTo>
                  <a:lnTo>
                    <a:pt x="179" y="839"/>
                  </a:lnTo>
                  <a:lnTo>
                    <a:pt x="190" y="780"/>
                  </a:lnTo>
                  <a:lnTo>
                    <a:pt x="202" y="750"/>
                  </a:lnTo>
                  <a:lnTo>
                    <a:pt x="242" y="643"/>
                  </a:lnTo>
                  <a:lnTo>
                    <a:pt x="254" y="613"/>
                  </a:lnTo>
                  <a:lnTo>
                    <a:pt x="271" y="572"/>
                  </a:lnTo>
                  <a:lnTo>
                    <a:pt x="288" y="524"/>
                  </a:lnTo>
                  <a:lnTo>
                    <a:pt x="300" y="488"/>
                  </a:lnTo>
                  <a:lnTo>
                    <a:pt x="311" y="464"/>
                  </a:lnTo>
                  <a:lnTo>
                    <a:pt x="317" y="447"/>
                  </a:lnTo>
                  <a:lnTo>
                    <a:pt x="317" y="423"/>
                  </a:lnTo>
                  <a:lnTo>
                    <a:pt x="305" y="375"/>
                  </a:lnTo>
                  <a:lnTo>
                    <a:pt x="282" y="340"/>
                  </a:lnTo>
                  <a:lnTo>
                    <a:pt x="242" y="316"/>
                  </a:lnTo>
                  <a:lnTo>
                    <a:pt x="190" y="310"/>
                  </a:lnTo>
                  <a:lnTo>
                    <a:pt x="133" y="322"/>
                  </a:lnTo>
                  <a:lnTo>
                    <a:pt x="81" y="357"/>
                  </a:lnTo>
                  <a:lnTo>
                    <a:pt x="46" y="405"/>
                  </a:lnTo>
                  <a:lnTo>
                    <a:pt x="17" y="453"/>
                  </a:lnTo>
                  <a:lnTo>
                    <a:pt x="6" y="494"/>
                  </a:lnTo>
                  <a:lnTo>
                    <a:pt x="0" y="518"/>
                  </a:lnTo>
                  <a:lnTo>
                    <a:pt x="0" y="524"/>
                  </a:lnTo>
                  <a:lnTo>
                    <a:pt x="12" y="536"/>
                  </a:lnTo>
                  <a:lnTo>
                    <a:pt x="35" y="536"/>
                  </a:lnTo>
                  <a:lnTo>
                    <a:pt x="40" y="530"/>
                  </a:lnTo>
                  <a:lnTo>
                    <a:pt x="40" y="524"/>
                  </a:lnTo>
                  <a:lnTo>
                    <a:pt x="46" y="512"/>
                  </a:lnTo>
                  <a:lnTo>
                    <a:pt x="75" y="435"/>
                  </a:lnTo>
                  <a:lnTo>
                    <a:pt x="110" y="387"/>
                  </a:lnTo>
                  <a:lnTo>
                    <a:pt x="150" y="357"/>
                  </a:lnTo>
                  <a:lnTo>
                    <a:pt x="184" y="345"/>
                  </a:lnTo>
                  <a:lnTo>
                    <a:pt x="196" y="345"/>
                  </a:lnTo>
                  <a:lnTo>
                    <a:pt x="207" y="351"/>
                  </a:lnTo>
                  <a:lnTo>
                    <a:pt x="213" y="357"/>
                  </a:lnTo>
                  <a:lnTo>
                    <a:pt x="219" y="375"/>
                  </a:lnTo>
                  <a:lnTo>
                    <a:pt x="219" y="417"/>
                  </a:lnTo>
                  <a:lnTo>
                    <a:pt x="213" y="441"/>
                  </a:lnTo>
                  <a:lnTo>
                    <a:pt x="202" y="476"/>
                  </a:lnTo>
                  <a:lnTo>
                    <a:pt x="179" y="530"/>
                  </a:lnTo>
                  <a:lnTo>
                    <a:pt x="98" y="7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21" name="Freeform 121"/>
            <p:cNvSpPr>
              <a:spLocks noEditPoints="1"/>
            </p:cNvSpPr>
            <p:nvPr/>
          </p:nvSpPr>
          <p:spPr bwMode="auto">
            <a:xfrm>
              <a:off x="13305" y="4239"/>
              <a:ext cx="794" cy="1345"/>
            </a:xfrm>
            <a:custGeom>
              <a:avLst/>
              <a:gdLst/>
              <a:ahLst/>
              <a:cxnLst>
                <a:cxn ang="0">
                  <a:pos x="788" y="524"/>
                </a:cxn>
                <a:cxn ang="0">
                  <a:pos x="719" y="220"/>
                </a:cxn>
                <a:cxn ang="0">
                  <a:pos x="616" y="78"/>
                </a:cxn>
                <a:cxn ang="0">
                  <a:pos x="495" y="18"/>
                </a:cxn>
                <a:cxn ang="0">
                  <a:pos x="397" y="0"/>
                </a:cxn>
                <a:cxn ang="0">
                  <a:pos x="253" y="30"/>
                </a:cxn>
                <a:cxn ang="0">
                  <a:pos x="121" y="137"/>
                </a:cxn>
                <a:cxn ang="0">
                  <a:pos x="23" y="375"/>
                </a:cxn>
                <a:cxn ang="0">
                  <a:pos x="0" y="679"/>
                </a:cxn>
                <a:cxn ang="0">
                  <a:pos x="11" y="911"/>
                </a:cxn>
                <a:cxn ang="0">
                  <a:pos x="86" y="1149"/>
                </a:cxn>
                <a:cxn ang="0">
                  <a:pos x="201" y="1286"/>
                </a:cxn>
                <a:cxn ang="0">
                  <a:pos x="334" y="1339"/>
                </a:cxn>
                <a:cxn ang="0">
                  <a:pos x="449" y="1339"/>
                </a:cxn>
                <a:cxn ang="0">
                  <a:pos x="570" y="1303"/>
                </a:cxn>
                <a:cxn ang="0">
                  <a:pos x="679" y="1202"/>
                </a:cxn>
                <a:cxn ang="0">
                  <a:pos x="760" y="1018"/>
                </a:cxn>
                <a:cxn ang="0">
                  <a:pos x="794" y="792"/>
                </a:cxn>
                <a:cxn ang="0">
                  <a:pos x="397" y="1303"/>
                </a:cxn>
                <a:cxn ang="0">
                  <a:pos x="316" y="1286"/>
                </a:cxn>
                <a:cxn ang="0">
                  <a:pos x="230" y="1214"/>
                </a:cxn>
                <a:cxn ang="0">
                  <a:pos x="178" y="1065"/>
                </a:cxn>
                <a:cxn ang="0">
                  <a:pos x="161" y="857"/>
                </a:cxn>
                <a:cxn ang="0">
                  <a:pos x="155" y="530"/>
                </a:cxn>
                <a:cxn ang="0">
                  <a:pos x="172" y="292"/>
                </a:cxn>
                <a:cxn ang="0">
                  <a:pos x="224" y="143"/>
                </a:cxn>
                <a:cxn ang="0">
                  <a:pos x="299" y="66"/>
                </a:cxn>
                <a:cxn ang="0">
                  <a:pos x="397" y="42"/>
                </a:cxn>
                <a:cxn ang="0">
                  <a:pos x="472" y="60"/>
                </a:cxn>
                <a:cxn ang="0">
                  <a:pos x="558" y="125"/>
                </a:cxn>
                <a:cxn ang="0">
                  <a:pos x="622" y="274"/>
                </a:cxn>
                <a:cxn ang="0">
                  <a:pos x="639" y="524"/>
                </a:cxn>
                <a:cxn ang="0">
                  <a:pos x="616" y="1060"/>
                </a:cxn>
                <a:cxn ang="0">
                  <a:pos x="564" y="1202"/>
                </a:cxn>
                <a:cxn ang="0">
                  <a:pos x="483" y="1280"/>
                </a:cxn>
                <a:cxn ang="0">
                  <a:pos x="397" y="1303"/>
                </a:cxn>
              </a:cxnLst>
              <a:rect l="0" t="0" r="r" b="b"/>
              <a:pathLst>
                <a:path w="794" h="1345">
                  <a:moveTo>
                    <a:pt x="794" y="679"/>
                  </a:moveTo>
                  <a:lnTo>
                    <a:pt x="788" y="524"/>
                  </a:lnTo>
                  <a:lnTo>
                    <a:pt x="771" y="369"/>
                  </a:lnTo>
                  <a:lnTo>
                    <a:pt x="719" y="220"/>
                  </a:lnTo>
                  <a:lnTo>
                    <a:pt x="673" y="137"/>
                  </a:lnTo>
                  <a:lnTo>
                    <a:pt x="616" y="78"/>
                  </a:lnTo>
                  <a:lnTo>
                    <a:pt x="558" y="42"/>
                  </a:lnTo>
                  <a:lnTo>
                    <a:pt x="495" y="18"/>
                  </a:lnTo>
                  <a:lnTo>
                    <a:pt x="443" y="6"/>
                  </a:lnTo>
                  <a:lnTo>
                    <a:pt x="397" y="0"/>
                  </a:lnTo>
                  <a:lnTo>
                    <a:pt x="328" y="6"/>
                  </a:lnTo>
                  <a:lnTo>
                    <a:pt x="253" y="30"/>
                  </a:lnTo>
                  <a:lnTo>
                    <a:pt x="184" y="72"/>
                  </a:lnTo>
                  <a:lnTo>
                    <a:pt x="121" y="137"/>
                  </a:lnTo>
                  <a:lnTo>
                    <a:pt x="69" y="232"/>
                  </a:lnTo>
                  <a:lnTo>
                    <a:pt x="23" y="375"/>
                  </a:lnTo>
                  <a:lnTo>
                    <a:pt x="6" y="524"/>
                  </a:lnTo>
                  <a:lnTo>
                    <a:pt x="0" y="679"/>
                  </a:lnTo>
                  <a:lnTo>
                    <a:pt x="0" y="792"/>
                  </a:lnTo>
                  <a:lnTo>
                    <a:pt x="11" y="911"/>
                  </a:lnTo>
                  <a:lnTo>
                    <a:pt x="40" y="1036"/>
                  </a:lnTo>
                  <a:lnTo>
                    <a:pt x="86" y="1149"/>
                  </a:lnTo>
                  <a:lnTo>
                    <a:pt x="138" y="1232"/>
                  </a:lnTo>
                  <a:lnTo>
                    <a:pt x="201" y="1286"/>
                  </a:lnTo>
                  <a:lnTo>
                    <a:pt x="270" y="1321"/>
                  </a:lnTo>
                  <a:lnTo>
                    <a:pt x="334" y="1339"/>
                  </a:lnTo>
                  <a:lnTo>
                    <a:pt x="397" y="1345"/>
                  </a:lnTo>
                  <a:lnTo>
                    <a:pt x="449" y="1339"/>
                  </a:lnTo>
                  <a:lnTo>
                    <a:pt x="506" y="1327"/>
                  </a:lnTo>
                  <a:lnTo>
                    <a:pt x="570" y="1303"/>
                  </a:lnTo>
                  <a:lnTo>
                    <a:pt x="627" y="1262"/>
                  </a:lnTo>
                  <a:lnTo>
                    <a:pt x="679" y="1202"/>
                  </a:lnTo>
                  <a:lnTo>
                    <a:pt x="725" y="1119"/>
                  </a:lnTo>
                  <a:lnTo>
                    <a:pt x="760" y="1018"/>
                  </a:lnTo>
                  <a:lnTo>
                    <a:pt x="783" y="905"/>
                  </a:lnTo>
                  <a:lnTo>
                    <a:pt x="794" y="792"/>
                  </a:lnTo>
                  <a:lnTo>
                    <a:pt x="794" y="679"/>
                  </a:lnTo>
                  <a:close/>
                  <a:moveTo>
                    <a:pt x="397" y="1303"/>
                  </a:moveTo>
                  <a:lnTo>
                    <a:pt x="357" y="1298"/>
                  </a:lnTo>
                  <a:lnTo>
                    <a:pt x="316" y="1286"/>
                  </a:lnTo>
                  <a:lnTo>
                    <a:pt x="270" y="1256"/>
                  </a:lnTo>
                  <a:lnTo>
                    <a:pt x="230" y="1214"/>
                  </a:lnTo>
                  <a:lnTo>
                    <a:pt x="201" y="1149"/>
                  </a:lnTo>
                  <a:lnTo>
                    <a:pt x="178" y="1065"/>
                  </a:lnTo>
                  <a:lnTo>
                    <a:pt x="167" y="970"/>
                  </a:lnTo>
                  <a:lnTo>
                    <a:pt x="161" y="857"/>
                  </a:lnTo>
                  <a:lnTo>
                    <a:pt x="155" y="750"/>
                  </a:lnTo>
                  <a:lnTo>
                    <a:pt x="155" y="530"/>
                  </a:lnTo>
                  <a:lnTo>
                    <a:pt x="161" y="405"/>
                  </a:lnTo>
                  <a:lnTo>
                    <a:pt x="172" y="292"/>
                  </a:lnTo>
                  <a:lnTo>
                    <a:pt x="196" y="203"/>
                  </a:lnTo>
                  <a:lnTo>
                    <a:pt x="224" y="143"/>
                  </a:lnTo>
                  <a:lnTo>
                    <a:pt x="259" y="96"/>
                  </a:lnTo>
                  <a:lnTo>
                    <a:pt x="299" y="66"/>
                  </a:lnTo>
                  <a:lnTo>
                    <a:pt x="339" y="54"/>
                  </a:lnTo>
                  <a:lnTo>
                    <a:pt x="397" y="42"/>
                  </a:lnTo>
                  <a:lnTo>
                    <a:pt x="432" y="48"/>
                  </a:lnTo>
                  <a:lnTo>
                    <a:pt x="472" y="60"/>
                  </a:lnTo>
                  <a:lnTo>
                    <a:pt x="518" y="84"/>
                  </a:lnTo>
                  <a:lnTo>
                    <a:pt x="558" y="125"/>
                  </a:lnTo>
                  <a:lnTo>
                    <a:pt x="593" y="191"/>
                  </a:lnTo>
                  <a:lnTo>
                    <a:pt x="622" y="274"/>
                  </a:lnTo>
                  <a:lnTo>
                    <a:pt x="633" y="393"/>
                  </a:lnTo>
                  <a:lnTo>
                    <a:pt x="639" y="524"/>
                  </a:lnTo>
                  <a:lnTo>
                    <a:pt x="639" y="863"/>
                  </a:lnTo>
                  <a:lnTo>
                    <a:pt x="616" y="1060"/>
                  </a:lnTo>
                  <a:lnTo>
                    <a:pt x="598" y="1143"/>
                  </a:lnTo>
                  <a:lnTo>
                    <a:pt x="564" y="1202"/>
                  </a:lnTo>
                  <a:lnTo>
                    <a:pt x="529" y="1250"/>
                  </a:lnTo>
                  <a:lnTo>
                    <a:pt x="483" y="1280"/>
                  </a:lnTo>
                  <a:lnTo>
                    <a:pt x="443" y="1298"/>
                  </a:lnTo>
                  <a:lnTo>
                    <a:pt x="397" y="13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22" name="Freeform 122"/>
            <p:cNvSpPr>
              <a:spLocks/>
            </p:cNvSpPr>
            <p:nvPr/>
          </p:nvSpPr>
          <p:spPr bwMode="auto">
            <a:xfrm>
              <a:off x="16103" y="4680"/>
              <a:ext cx="869" cy="1261"/>
            </a:xfrm>
            <a:custGeom>
              <a:avLst/>
              <a:gdLst/>
              <a:ahLst/>
              <a:cxnLst>
                <a:cxn ang="0">
                  <a:pos x="869" y="101"/>
                </a:cxn>
                <a:cxn ang="0">
                  <a:pos x="857" y="35"/>
                </a:cxn>
                <a:cxn ang="0">
                  <a:pos x="829" y="23"/>
                </a:cxn>
                <a:cxn ang="0">
                  <a:pos x="783" y="29"/>
                </a:cxn>
                <a:cxn ang="0">
                  <a:pos x="748" y="59"/>
                </a:cxn>
                <a:cxn ang="0">
                  <a:pos x="719" y="166"/>
                </a:cxn>
                <a:cxn ang="0">
                  <a:pos x="598" y="672"/>
                </a:cxn>
                <a:cxn ang="0">
                  <a:pos x="558" y="743"/>
                </a:cxn>
                <a:cxn ang="0">
                  <a:pos x="454" y="827"/>
                </a:cxn>
                <a:cxn ang="0">
                  <a:pos x="334" y="833"/>
                </a:cxn>
                <a:cxn ang="0">
                  <a:pos x="282" y="767"/>
                </a:cxn>
                <a:cxn ang="0">
                  <a:pos x="270" y="684"/>
                </a:cxn>
                <a:cxn ang="0">
                  <a:pos x="293" y="523"/>
                </a:cxn>
                <a:cxn ang="0">
                  <a:pos x="362" y="297"/>
                </a:cxn>
                <a:cxn ang="0">
                  <a:pos x="397" y="214"/>
                </a:cxn>
                <a:cxn ang="0">
                  <a:pos x="403" y="160"/>
                </a:cxn>
                <a:cxn ang="0">
                  <a:pos x="362" y="47"/>
                </a:cxn>
                <a:cxn ang="0">
                  <a:pos x="247" y="0"/>
                </a:cxn>
                <a:cxn ang="0">
                  <a:pos x="132" y="41"/>
                </a:cxn>
                <a:cxn ang="0">
                  <a:pos x="28" y="196"/>
                </a:cxn>
                <a:cxn ang="0">
                  <a:pos x="0" y="279"/>
                </a:cxn>
                <a:cxn ang="0">
                  <a:pos x="5" y="315"/>
                </a:cxn>
                <a:cxn ang="0">
                  <a:pos x="17" y="321"/>
                </a:cxn>
                <a:cxn ang="0">
                  <a:pos x="40" y="309"/>
                </a:cxn>
                <a:cxn ang="0">
                  <a:pos x="86" y="190"/>
                </a:cxn>
                <a:cxn ang="0">
                  <a:pos x="161" y="71"/>
                </a:cxn>
                <a:cxn ang="0">
                  <a:pos x="241" y="41"/>
                </a:cxn>
                <a:cxn ang="0">
                  <a:pos x="264" y="47"/>
                </a:cxn>
                <a:cxn ang="0">
                  <a:pos x="282" y="65"/>
                </a:cxn>
                <a:cxn ang="0">
                  <a:pos x="287" y="101"/>
                </a:cxn>
                <a:cxn ang="0">
                  <a:pos x="259" y="238"/>
                </a:cxn>
                <a:cxn ang="0">
                  <a:pos x="184" y="446"/>
                </a:cxn>
                <a:cxn ang="0">
                  <a:pos x="149" y="595"/>
                </a:cxn>
                <a:cxn ang="0">
                  <a:pos x="155" y="726"/>
                </a:cxn>
                <a:cxn ang="0">
                  <a:pos x="218" y="833"/>
                </a:cxn>
                <a:cxn ang="0">
                  <a:pos x="322" y="880"/>
                </a:cxn>
                <a:cxn ang="0">
                  <a:pos x="449" y="874"/>
                </a:cxn>
                <a:cxn ang="0">
                  <a:pos x="570" y="797"/>
                </a:cxn>
                <a:cxn ang="0">
                  <a:pos x="506" y="993"/>
                </a:cxn>
                <a:cxn ang="0">
                  <a:pos x="403" y="1142"/>
                </a:cxn>
                <a:cxn ang="0">
                  <a:pos x="299" y="1208"/>
                </a:cxn>
                <a:cxn ang="0">
                  <a:pos x="207" y="1220"/>
                </a:cxn>
                <a:cxn ang="0">
                  <a:pos x="126" y="1184"/>
                </a:cxn>
                <a:cxn ang="0">
                  <a:pos x="138" y="1136"/>
                </a:cxn>
                <a:cxn ang="0">
                  <a:pos x="172" y="1112"/>
                </a:cxn>
                <a:cxn ang="0">
                  <a:pos x="201" y="1083"/>
                </a:cxn>
                <a:cxn ang="0">
                  <a:pos x="213" y="1017"/>
                </a:cxn>
                <a:cxn ang="0">
                  <a:pos x="184" y="976"/>
                </a:cxn>
                <a:cxn ang="0">
                  <a:pos x="149" y="970"/>
                </a:cxn>
                <a:cxn ang="0">
                  <a:pos x="115" y="970"/>
                </a:cxn>
                <a:cxn ang="0">
                  <a:pos x="63" y="1005"/>
                </a:cxn>
                <a:cxn ang="0">
                  <a:pos x="34" y="1095"/>
                </a:cxn>
                <a:cxn ang="0">
                  <a:pos x="92" y="1214"/>
                </a:cxn>
                <a:cxn ang="0">
                  <a:pos x="236" y="1261"/>
                </a:cxn>
                <a:cxn ang="0">
                  <a:pos x="460" y="1184"/>
                </a:cxn>
                <a:cxn ang="0">
                  <a:pos x="633" y="993"/>
                </a:cxn>
                <a:cxn ang="0">
                  <a:pos x="863" y="119"/>
                </a:cxn>
              </a:cxnLst>
              <a:rect l="0" t="0" r="r" b="b"/>
              <a:pathLst>
                <a:path w="869" h="1261">
                  <a:moveTo>
                    <a:pt x="863" y="119"/>
                  </a:moveTo>
                  <a:lnTo>
                    <a:pt x="869" y="101"/>
                  </a:lnTo>
                  <a:lnTo>
                    <a:pt x="869" y="53"/>
                  </a:lnTo>
                  <a:lnTo>
                    <a:pt x="857" y="35"/>
                  </a:lnTo>
                  <a:lnTo>
                    <a:pt x="846" y="29"/>
                  </a:lnTo>
                  <a:lnTo>
                    <a:pt x="829" y="23"/>
                  </a:lnTo>
                  <a:lnTo>
                    <a:pt x="817" y="18"/>
                  </a:lnTo>
                  <a:lnTo>
                    <a:pt x="783" y="29"/>
                  </a:lnTo>
                  <a:lnTo>
                    <a:pt x="765" y="41"/>
                  </a:lnTo>
                  <a:lnTo>
                    <a:pt x="748" y="59"/>
                  </a:lnTo>
                  <a:lnTo>
                    <a:pt x="742" y="83"/>
                  </a:lnTo>
                  <a:lnTo>
                    <a:pt x="719" y="166"/>
                  </a:lnTo>
                  <a:lnTo>
                    <a:pt x="685" y="321"/>
                  </a:lnTo>
                  <a:lnTo>
                    <a:pt x="598" y="672"/>
                  </a:lnTo>
                  <a:lnTo>
                    <a:pt x="587" y="702"/>
                  </a:lnTo>
                  <a:lnTo>
                    <a:pt x="558" y="743"/>
                  </a:lnTo>
                  <a:lnTo>
                    <a:pt x="512" y="791"/>
                  </a:lnTo>
                  <a:lnTo>
                    <a:pt x="454" y="827"/>
                  </a:lnTo>
                  <a:lnTo>
                    <a:pt x="385" y="839"/>
                  </a:lnTo>
                  <a:lnTo>
                    <a:pt x="334" y="833"/>
                  </a:lnTo>
                  <a:lnTo>
                    <a:pt x="305" y="803"/>
                  </a:lnTo>
                  <a:lnTo>
                    <a:pt x="282" y="767"/>
                  </a:lnTo>
                  <a:lnTo>
                    <a:pt x="270" y="726"/>
                  </a:lnTo>
                  <a:lnTo>
                    <a:pt x="270" y="684"/>
                  </a:lnTo>
                  <a:lnTo>
                    <a:pt x="276" y="607"/>
                  </a:lnTo>
                  <a:lnTo>
                    <a:pt x="293" y="523"/>
                  </a:lnTo>
                  <a:lnTo>
                    <a:pt x="322" y="416"/>
                  </a:lnTo>
                  <a:lnTo>
                    <a:pt x="362" y="297"/>
                  </a:lnTo>
                  <a:lnTo>
                    <a:pt x="380" y="250"/>
                  </a:lnTo>
                  <a:lnTo>
                    <a:pt x="397" y="214"/>
                  </a:lnTo>
                  <a:lnTo>
                    <a:pt x="403" y="184"/>
                  </a:lnTo>
                  <a:lnTo>
                    <a:pt x="403" y="160"/>
                  </a:lnTo>
                  <a:lnTo>
                    <a:pt x="391" y="95"/>
                  </a:lnTo>
                  <a:lnTo>
                    <a:pt x="362" y="47"/>
                  </a:lnTo>
                  <a:lnTo>
                    <a:pt x="310" y="12"/>
                  </a:lnTo>
                  <a:lnTo>
                    <a:pt x="247" y="0"/>
                  </a:lnTo>
                  <a:lnTo>
                    <a:pt x="184" y="12"/>
                  </a:lnTo>
                  <a:lnTo>
                    <a:pt x="132" y="41"/>
                  </a:lnTo>
                  <a:lnTo>
                    <a:pt x="86" y="89"/>
                  </a:lnTo>
                  <a:lnTo>
                    <a:pt x="28" y="196"/>
                  </a:lnTo>
                  <a:lnTo>
                    <a:pt x="11" y="244"/>
                  </a:lnTo>
                  <a:lnTo>
                    <a:pt x="0" y="279"/>
                  </a:lnTo>
                  <a:lnTo>
                    <a:pt x="0" y="309"/>
                  </a:lnTo>
                  <a:lnTo>
                    <a:pt x="5" y="315"/>
                  </a:lnTo>
                  <a:lnTo>
                    <a:pt x="11" y="315"/>
                  </a:lnTo>
                  <a:lnTo>
                    <a:pt x="17" y="321"/>
                  </a:lnTo>
                  <a:lnTo>
                    <a:pt x="28" y="321"/>
                  </a:lnTo>
                  <a:lnTo>
                    <a:pt x="40" y="309"/>
                  </a:lnTo>
                  <a:lnTo>
                    <a:pt x="51" y="285"/>
                  </a:lnTo>
                  <a:lnTo>
                    <a:pt x="86" y="190"/>
                  </a:lnTo>
                  <a:lnTo>
                    <a:pt x="121" y="119"/>
                  </a:lnTo>
                  <a:lnTo>
                    <a:pt x="161" y="71"/>
                  </a:lnTo>
                  <a:lnTo>
                    <a:pt x="201" y="47"/>
                  </a:lnTo>
                  <a:lnTo>
                    <a:pt x="241" y="41"/>
                  </a:lnTo>
                  <a:lnTo>
                    <a:pt x="259" y="41"/>
                  </a:lnTo>
                  <a:lnTo>
                    <a:pt x="264" y="47"/>
                  </a:lnTo>
                  <a:lnTo>
                    <a:pt x="276" y="53"/>
                  </a:lnTo>
                  <a:lnTo>
                    <a:pt x="282" y="65"/>
                  </a:lnTo>
                  <a:lnTo>
                    <a:pt x="287" y="83"/>
                  </a:lnTo>
                  <a:lnTo>
                    <a:pt x="287" y="101"/>
                  </a:lnTo>
                  <a:lnTo>
                    <a:pt x="276" y="178"/>
                  </a:lnTo>
                  <a:lnTo>
                    <a:pt x="259" y="238"/>
                  </a:lnTo>
                  <a:lnTo>
                    <a:pt x="218" y="351"/>
                  </a:lnTo>
                  <a:lnTo>
                    <a:pt x="184" y="446"/>
                  </a:lnTo>
                  <a:lnTo>
                    <a:pt x="161" y="529"/>
                  </a:lnTo>
                  <a:lnTo>
                    <a:pt x="149" y="595"/>
                  </a:lnTo>
                  <a:lnTo>
                    <a:pt x="149" y="648"/>
                  </a:lnTo>
                  <a:lnTo>
                    <a:pt x="155" y="726"/>
                  </a:lnTo>
                  <a:lnTo>
                    <a:pt x="184" y="785"/>
                  </a:lnTo>
                  <a:lnTo>
                    <a:pt x="218" y="833"/>
                  </a:lnTo>
                  <a:lnTo>
                    <a:pt x="270" y="862"/>
                  </a:lnTo>
                  <a:lnTo>
                    <a:pt x="322" y="880"/>
                  </a:lnTo>
                  <a:lnTo>
                    <a:pt x="380" y="886"/>
                  </a:lnTo>
                  <a:lnTo>
                    <a:pt x="449" y="874"/>
                  </a:lnTo>
                  <a:lnTo>
                    <a:pt x="512" y="845"/>
                  </a:lnTo>
                  <a:lnTo>
                    <a:pt x="570" y="797"/>
                  </a:lnTo>
                  <a:lnTo>
                    <a:pt x="541" y="898"/>
                  </a:lnTo>
                  <a:lnTo>
                    <a:pt x="506" y="993"/>
                  </a:lnTo>
                  <a:lnTo>
                    <a:pt x="443" y="1095"/>
                  </a:lnTo>
                  <a:lnTo>
                    <a:pt x="403" y="1142"/>
                  </a:lnTo>
                  <a:lnTo>
                    <a:pt x="357" y="1184"/>
                  </a:lnTo>
                  <a:lnTo>
                    <a:pt x="299" y="1208"/>
                  </a:lnTo>
                  <a:lnTo>
                    <a:pt x="236" y="1220"/>
                  </a:lnTo>
                  <a:lnTo>
                    <a:pt x="207" y="1220"/>
                  </a:lnTo>
                  <a:lnTo>
                    <a:pt x="167" y="1208"/>
                  </a:lnTo>
                  <a:lnTo>
                    <a:pt x="126" y="1184"/>
                  </a:lnTo>
                  <a:lnTo>
                    <a:pt x="92" y="1136"/>
                  </a:lnTo>
                  <a:lnTo>
                    <a:pt x="138" y="1136"/>
                  </a:lnTo>
                  <a:lnTo>
                    <a:pt x="155" y="1130"/>
                  </a:lnTo>
                  <a:lnTo>
                    <a:pt x="172" y="1112"/>
                  </a:lnTo>
                  <a:lnTo>
                    <a:pt x="190" y="1100"/>
                  </a:lnTo>
                  <a:lnTo>
                    <a:pt x="201" y="1083"/>
                  </a:lnTo>
                  <a:lnTo>
                    <a:pt x="213" y="1035"/>
                  </a:lnTo>
                  <a:lnTo>
                    <a:pt x="213" y="1017"/>
                  </a:lnTo>
                  <a:lnTo>
                    <a:pt x="207" y="999"/>
                  </a:lnTo>
                  <a:lnTo>
                    <a:pt x="184" y="976"/>
                  </a:lnTo>
                  <a:lnTo>
                    <a:pt x="172" y="970"/>
                  </a:lnTo>
                  <a:lnTo>
                    <a:pt x="149" y="970"/>
                  </a:lnTo>
                  <a:lnTo>
                    <a:pt x="144" y="964"/>
                  </a:lnTo>
                  <a:lnTo>
                    <a:pt x="115" y="970"/>
                  </a:lnTo>
                  <a:lnTo>
                    <a:pt x="86" y="981"/>
                  </a:lnTo>
                  <a:lnTo>
                    <a:pt x="63" y="1005"/>
                  </a:lnTo>
                  <a:lnTo>
                    <a:pt x="46" y="1041"/>
                  </a:lnTo>
                  <a:lnTo>
                    <a:pt x="34" y="1095"/>
                  </a:lnTo>
                  <a:lnTo>
                    <a:pt x="51" y="1160"/>
                  </a:lnTo>
                  <a:lnTo>
                    <a:pt x="92" y="1214"/>
                  </a:lnTo>
                  <a:lnTo>
                    <a:pt x="155" y="1249"/>
                  </a:lnTo>
                  <a:lnTo>
                    <a:pt x="236" y="1261"/>
                  </a:lnTo>
                  <a:lnTo>
                    <a:pt x="351" y="1243"/>
                  </a:lnTo>
                  <a:lnTo>
                    <a:pt x="460" y="1184"/>
                  </a:lnTo>
                  <a:lnTo>
                    <a:pt x="558" y="1100"/>
                  </a:lnTo>
                  <a:lnTo>
                    <a:pt x="633" y="993"/>
                  </a:lnTo>
                  <a:lnTo>
                    <a:pt x="679" y="862"/>
                  </a:lnTo>
                  <a:lnTo>
                    <a:pt x="863" y="11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23" name="Freeform 123"/>
            <p:cNvSpPr>
              <a:spLocks/>
            </p:cNvSpPr>
            <p:nvPr/>
          </p:nvSpPr>
          <p:spPr bwMode="auto">
            <a:xfrm>
              <a:off x="17830" y="4144"/>
              <a:ext cx="944" cy="1821"/>
            </a:xfrm>
            <a:custGeom>
              <a:avLst/>
              <a:gdLst/>
              <a:ahLst/>
              <a:cxnLst>
                <a:cxn ang="0">
                  <a:pos x="927" y="72"/>
                </a:cxn>
                <a:cxn ang="0">
                  <a:pos x="938" y="48"/>
                </a:cxn>
                <a:cxn ang="0">
                  <a:pos x="944" y="42"/>
                </a:cxn>
                <a:cxn ang="0">
                  <a:pos x="944" y="30"/>
                </a:cxn>
                <a:cxn ang="0">
                  <a:pos x="938" y="18"/>
                </a:cxn>
                <a:cxn ang="0">
                  <a:pos x="921" y="0"/>
                </a:cxn>
                <a:cxn ang="0">
                  <a:pos x="892" y="0"/>
                </a:cxn>
                <a:cxn ang="0">
                  <a:pos x="880" y="6"/>
                </a:cxn>
                <a:cxn ang="0">
                  <a:pos x="869" y="18"/>
                </a:cxn>
                <a:cxn ang="0">
                  <a:pos x="863" y="36"/>
                </a:cxn>
                <a:cxn ang="0">
                  <a:pos x="11" y="1750"/>
                </a:cxn>
                <a:cxn ang="0">
                  <a:pos x="0" y="1773"/>
                </a:cxn>
                <a:cxn ang="0">
                  <a:pos x="0" y="1791"/>
                </a:cxn>
                <a:cxn ang="0">
                  <a:pos x="5" y="1803"/>
                </a:cxn>
                <a:cxn ang="0">
                  <a:pos x="23" y="1821"/>
                </a:cxn>
                <a:cxn ang="0">
                  <a:pos x="46" y="1821"/>
                </a:cxn>
                <a:cxn ang="0">
                  <a:pos x="57" y="1815"/>
                </a:cxn>
                <a:cxn ang="0">
                  <a:pos x="69" y="1803"/>
                </a:cxn>
                <a:cxn ang="0">
                  <a:pos x="80" y="1785"/>
                </a:cxn>
                <a:cxn ang="0">
                  <a:pos x="927" y="72"/>
                </a:cxn>
              </a:cxnLst>
              <a:rect l="0" t="0" r="r" b="b"/>
              <a:pathLst>
                <a:path w="944" h="1821">
                  <a:moveTo>
                    <a:pt x="927" y="72"/>
                  </a:moveTo>
                  <a:lnTo>
                    <a:pt x="938" y="48"/>
                  </a:lnTo>
                  <a:lnTo>
                    <a:pt x="944" y="42"/>
                  </a:lnTo>
                  <a:lnTo>
                    <a:pt x="944" y="30"/>
                  </a:lnTo>
                  <a:lnTo>
                    <a:pt x="938" y="18"/>
                  </a:lnTo>
                  <a:lnTo>
                    <a:pt x="921" y="0"/>
                  </a:lnTo>
                  <a:lnTo>
                    <a:pt x="892" y="0"/>
                  </a:lnTo>
                  <a:lnTo>
                    <a:pt x="880" y="6"/>
                  </a:lnTo>
                  <a:lnTo>
                    <a:pt x="869" y="18"/>
                  </a:lnTo>
                  <a:lnTo>
                    <a:pt x="863" y="36"/>
                  </a:lnTo>
                  <a:lnTo>
                    <a:pt x="11" y="1750"/>
                  </a:lnTo>
                  <a:lnTo>
                    <a:pt x="0" y="1773"/>
                  </a:lnTo>
                  <a:lnTo>
                    <a:pt x="0" y="1791"/>
                  </a:lnTo>
                  <a:lnTo>
                    <a:pt x="5" y="1803"/>
                  </a:lnTo>
                  <a:lnTo>
                    <a:pt x="23" y="1821"/>
                  </a:lnTo>
                  <a:lnTo>
                    <a:pt x="46" y="1821"/>
                  </a:lnTo>
                  <a:lnTo>
                    <a:pt x="57" y="1815"/>
                  </a:lnTo>
                  <a:lnTo>
                    <a:pt x="69" y="1803"/>
                  </a:lnTo>
                  <a:lnTo>
                    <a:pt x="80" y="1785"/>
                  </a:lnTo>
                  <a:lnTo>
                    <a:pt x="927" y="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24" name="Freeform 124"/>
            <p:cNvSpPr>
              <a:spLocks noEditPoints="1"/>
            </p:cNvSpPr>
            <p:nvPr/>
          </p:nvSpPr>
          <p:spPr bwMode="auto">
            <a:xfrm>
              <a:off x="17668" y="4822"/>
              <a:ext cx="1261" cy="459"/>
            </a:xfrm>
            <a:custGeom>
              <a:avLst/>
              <a:gdLst/>
              <a:ahLst/>
              <a:cxnLst>
                <a:cxn ang="0">
                  <a:pos x="1198" y="78"/>
                </a:cxn>
                <a:cxn ang="0">
                  <a:pos x="1232" y="78"/>
                </a:cxn>
                <a:cxn ang="0">
                  <a:pos x="1255" y="66"/>
                </a:cxn>
                <a:cxn ang="0">
                  <a:pos x="1261" y="54"/>
                </a:cxn>
                <a:cxn ang="0">
                  <a:pos x="1261" y="30"/>
                </a:cxn>
                <a:cxn ang="0">
                  <a:pos x="1255" y="18"/>
                </a:cxn>
                <a:cxn ang="0">
                  <a:pos x="1221" y="0"/>
                </a:cxn>
                <a:cxn ang="0">
                  <a:pos x="41" y="0"/>
                </a:cxn>
                <a:cxn ang="0">
                  <a:pos x="18" y="12"/>
                </a:cxn>
                <a:cxn ang="0">
                  <a:pos x="6" y="24"/>
                </a:cxn>
                <a:cxn ang="0">
                  <a:pos x="0" y="42"/>
                </a:cxn>
                <a:cxn ang="0">
                  <a:pos x="12" y="66"/>
                </a:cxn>
                <a:cxn ang="0">
                  <a:pos x="18" y="72"/>
                </a:cxn>
                <a:cxn ang="0">
                  <a:pos x="29" y="78"/>
                </a:cxn>
                <a:cxn ang="0">
                  <a:pos x="70" y="78"/>
                </a:cxn>
                <a:cxn ang="0">
                  <a:pos x="1198" y="78"/>
                </a:cxn>
                <a:cxn ang="0">
                  <a:pos x="1198" y="459"/>
                </a:cxn>
                <a:cxn ang="0">
                  <a:pos x="1232" y="459"/>
                </a:cxn>
                <a:cxn ang="0">
                  <a:pos x="1255" y="447"/>
                </a:cxn>
                <a:cxn ang="0">
                  <a:pos x="1261" y="435"/>
                </a:cxn>
                <a:cxn ang="0">
                  <a:pos x="1261" y="405"/>
                </a:cxn>
                <a:cxn ang="0">
                  <a:pos x="1244" y="387"/>
                </a:cxn>
                <a:cxn ang="0">
                  <a:pos x="1232" y="387"/>
                </a:cxn>
                <a:cxn ang="0">
                  <a:pos x="1221" y="381"/>
                </a:cxn>
                <a:cxn ang="0">
                  <a:pos x="41" y="381"/>
                </a:cxn>
                <a:cxn ang="0">
                  <a:pos x="29" y="387"/>
                </a:cxn>
                <a:cxn ang="0">
                  <a:pos x="18" y="387"/>
                </a:cxn>
                <a:cxn ang="0">
                  <a:pos x="12" y="399"/>
                </a:cxn>
                <a:cxn ang="0">
                  <a:pos x="6" y="405"/>
                </a:cxn>
                <a:cxn ang="0">
                  <a:pos x="0" y="423"/>
                </a:cxn>
                <a:cxn ang="0">
                  <a:pos x="12" y="447"/>
                </a:cxn>
                <a:cxn ang="0">
                  <a:pos x="18" y="453"/>
                </a:cxn>
                <a:cxn ang="0">
                  <a:pos x="29" y="459"/>
                </a:cxn>
                <a:cxn ang="0">
                  <a:pos x="64" y="459"/>
                </a:cxn>
                <a:cxn ang="0">
                  <a:pos x="1198" y="459"/>
                </a:cxn>
              </a:cxnLst>
              <a:rect l="0" t="0" r="r" b="b"/>
              <a:pathLst>
                <a:path w="1261" h="459">
                  <a:moveTo>
                    <a:pt x="1198" y="78"/>
                  </a:moveTo>
                  <a:lnTo>
                    <a:pt x="1232" y="78"/>
                  </a:lnTo>
                  <a:lnTo>
                    <a:pt x="1255" y="66"/>
                  </a:lnTo>
                  <a:lnTo>
                    <a:pt x="1261" y="54"/>
                  </a:lnTo>
                  <a:lnTo>
                    <a:pt x="1261" y="30"/>
                  </a:lnTo>
                  <a:lnTo>
                    <a:pt x="1255" y="18"/>
                  </a:lnTo>
                  <a:lnTo>
                    <a:pt x="1221" y="0"/>
                  </a:lnTo>
                  <a:lnTo>
                    <a:pt x="41" y="0"/>
                  </a:lnTo>
                  <a:lnTo>
                    <a:pt x="18" y="12"/>
                  </a:lnTo>
                  <a:lnTo>
                    <a:pt x="6" y="24"/>
                  </a:lnTo>
                  <a:lnTo>
                    <a:pt x="0" y="42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29" y="78"/>
                  </a:lnTo>
                  <a:lnTo>
                    <a:pt x="70" y="78"/>
                  </a:lnTo>
                  <a:lnTo>
                    <a:pt x="1198" y="78"/>
                  </a:lnTo>
                  <a:close/>
                  <a:moveTo>
                    <a:pt x="1198" y="459"/>
                  </a:moveTo>
                  <a:lnTo>
                    <a:pt x="1232" y="459"/>
                  </a:lnTo>
                  <a:lnTo>
                    <a:pt x="1255" y="447"/>
                  </a:lnTo>
                  <a:lnTo>
                    <a:pt x="1261" y="435"/>
                  </a:lnTo>
                  <a:lnTo>
                    <a:pt x="1261" y="405"/>
                  </a:lnTo>
                  <a:lnTo>
                    <a:pt x="1244" y="387"/>
                  </a:lnTo>
                  <a:lnTo>
                    <a:pt x="1232" y="387"/>
                  </a:lnTo>
                  <a:lnTo>
                    <a:pt x="1221" y="381"/>
                  </a:lnTo>
                  <a:lnTo>
                    <a:pt x="41" y="381"/>
                  </a:lnTo>
                  <a:lnTo>
                    <a:pt x="29" y="387"/>
                  </a:lnTo>
                  <a:lnTo>
                    <a:pt x="18" y="387"/>
                  </a:lnTo>
                  <a:lnTo>
                    <a:pt x="12" y="399"/>
                  </a:lnTo>
                  <a:lnTo>
                    <a:pt x="6" y="405"/>
                  </a:lnTo>
                  <a:lnTo>
                    <a:pt x="0" y="423"/>
                  </a:lnTo>
                  <a:lnTo>
                    <a:pt x="12" y="447"/>
                  </a:lnTo>
                  <a:lnTo>
                    <a:pt x="18" y="453"/>
                  </a:lnTo>
                  <a:lnTo>
                    <a:pt x="29" y="459"/>
                  </a:lnTo>
                  <a:lnTo>
                    <a:pt x="64" y="459"/>
                  </a:lnTo>
                  <a:lnTo>
                    <a:pt x="1198" y="4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25" name="Freeform 125"/>
            <p:cNvSpPr>
              <a:spLocks/>
            </p:cNvSpPr>
            <p:nvPr/>
          </p:nvSpPr>
          <p:spPr bwMode="auto">
            <a:xfrm>
              <a:off x="19597" y="4680"/>
              <a:ext cx="869" cy="1261"/>
            </a:xfrm>
            <a:custGeom>
              <a:avLst/>
              <a:gdLst/>
              <a:ahLst/>
              <a:cxnLst>
                <a:cxn ang="0">
                  <a:pos x="869" y="101"/>
                </a:cxn>
                <a:cxn ang="0">
                  <a:pos x="858" y="35"/>
                </a:cxn>
                <a:cxn ang="0">
                  <a:pos x="829" y="23"/>
                </a:cxn>
                <a:cxn ang="0">
                  <a:pos x="783" y="29"/>
                </a:cxn>
                <a:cxn ang="0">
                  <a:pos x="748" y="59"/>
                </a:cxn>
                <a:cxn ang="0">
                  <a:pos x="720" y="166"/>
                </a:cxn>
                <a:cxn ang="0">
                  <a:pos x="599" y="672"/>
                </a:cxn>
                <a:cxn ang="0">
                  <a:pos x="558" y="743"/>
                </a:cxn>
                <a:cxn ang="0">
                  <a:pos x="455" y="827"/>
                </a:cxn>
                <a:cxn ang="0">
                  <a:pos x="334" y="833"/>
                </a:cxn>
                <a:cxn ang="0">
                  <a:pos x="282" y="767"/>
                </a:cxn>
                <a:cxn ang="0">
                  <a:pos x="271" y="684"/>
                </a:cxn>
                <a:cxn ang="0">
                  <a:pos x="294" y="523"/>
                </a:cxn>
                <a:cxn ang="0">
                  <a:pos x="363" y="297"/>
                </a:cxn>
                <a:cxn ang="0">
                  <a:pos x="397" y="214"/>
                </a:cxn>
                <a:cxn ang="0">
                  <a:pos x="403" y="160"/>
                </a:cxn>
                <a:cxn ang="0">
                  <a:pos x="363" y="47"/>
                </a:cxn>
                <a:cxn ang="0">
                  <a:pos x="248" y="0"/>
                </a:cxn>
                <a:cxn ang="0">
                  <a:pos x="132" y="41"/>
                </a:cxn>
                <a:cxn ang="0">
                  <a:pos x="29" y="196"/>
                </a:cxn>
                <a:cxn ang="0">
                  <a:pos x="0" y="279"/>
                </a:cxn>
                <a:cxn ang="0">
                  <a:pos x="6" y="315"/>
                </a:cxn>
                <a:cxn ang="0">
                  <a:pos x="17" y="321"/>
                </a:cxn>
                <a:cxn ang="0">
                  <a:pos x="40" y="309"/>
                </a:cxn>
                <a:cxn ang="0">
                  <a:pos x="86" y="190"/>
                </a:cxn>
                <a:cxn ang="0">
                  <a:pos x="161" y="71"/>
                </a:cxn>
                <a:cxn ang="0">
                  <a:pos x="242" y="41"/>
                </a:cxn>
                <a:cxn ang="0">
                  <a:pos x="265" y="47"/>
                </a:cxn>
                <a:cxn ang="0">
                  <a:pos x="282" y="65"/>
                </a:cxn>
                <a:cxn ang="0">
                  <a:pos x="288" y="101"/>
                </a:cxn>
                <a:cxn ang="0">
                  <a:pos x="259" y="238"/>
                </a:cxn>
                <a:cxn ang="0">
                  <a:pos x="184" y="446"/>
                </a:cxn>
                <a:cxn ang="0">
                  <a:pos x="150" y="595"/>
                </a:cxn>
                <a:cxn ang="0">
                  <a:pos x="155" y="726"/>
                </a:cxn>
                <a:cxn ang="0">
                  <a:pos x="219" y="833"/>
                </a:cxn>
                <a:cxn ang="0">
                  <a:pos x="322" y="880"/>
                </a:cxn>
                <a:cxn ang="0">
                  <a:pos x="449" y="874"/>
                </a:cxn>
                <a:cxn ang="0">
                  <a:pos x="570" y="797"/>
                </a:cxn>
                <a:cxn ang="0">
                  <a:pos x="507" y="993"/>
                </a:cxn>
                <a:cxn ang="0">
                  <a:pos x="403" y="1142"/>
                </a:cxn>
                <a:cxn ang="0">
                  <a:pos x="299" y="1208"/>
                </a:cxn>
                <a:cxn ang="0">
                  <a:pos x="207" y="1220"/>
                </a:cxn>
                <a:cxn ang="0">
                  <a:pos x="127" y="1184"/>
                </a:cxn>
                <a:cxn ang="0">
                  <a:pos x="138" y="1136"/>
                </a:cxn>
                <a:cxn ang="0">
                  <a:pos x="173" y="1112"/>
                </a:cxn>
                <a:cxn ang="0">
                  <a:pos x="202" y="1083"/>
                </a:cxn>
                <a:cxn ang="0">
                  <a:pos x="213" y="1017"/>
                </a:cxn>
                <a:cxn ang="0">
                  <a:pos x="184" y="976"/>
                </a:cxn>
                <a:cxn ang="0">
                  <a:pos x="150" y="970"/>
                </a:cxn>
                <a:cxn ang="0">
                  <a:pos x="115" y="970"/>
                </a:cxn>
                <a:cxn ang="0">
                  <a:pos x="63" y="1005"/>
                </a:cxn>
                <a:cxn ang="0">
                  <a:pos x="35" y="1095"/>
                </a:cxn>
                <a:cxn ang="0">
                  <a:pos x="92" y="1214"/>
                </a:cxn>
                <a:cxn ang="0">
                  <a:pos x="236" y="1261"/>
                </a:cxn>
                <a:cxn ang="0">
                  <a:pos x="461" y="1184"/>
                </a:cxn>
                <a:cxn ang="0">
                  <a:pos x="633" y="993"/>
                </a:cxn>
                <a:cxn ang="0">
                  <a:pos x="864" y="119"/>
                </a:cxn>
              </a:cxnLst>
              <a:rect l="0" t="0" r="r" b="b"/>
              <a:pathLst>
                <a:path w="869" h="1261">
                  <a:moveTo>
                    <a:pt x="864" y="119"/>
                  </a:moveTo>
                  <a:lnTo>
                    <a:pt x="869" y="101"/>
                  </a:lnTo>
                  <a:lnTo>
                    <a:pt x="869" y="53"/>
                  </a:lnTo>
                  <a:lnTo>
                    <a:pt x="858" y="35"/>
                  </a:lnTo>
                  <a:lnTo>
                    <a:pt x="846" y="29"/>
                  </a:lnTo>
                  <a:lnTo>
                    <a:pt x="829" y="23"/>
                  </a:lnTo>
                  <a:lnTo>
                    <a:pt x="818" y="18"/>
                  </a:lnTo>
                  <a:lnTo>
                    <a:pt x="783" y="29"/>
                  </a:lnTo>
                  <a:lnTo>
                    <a:pt x="766" y="41"/>
                  </a:lnTo>
                  <a:lnTo>
                    <a:pt x="748" y="59"/>
                  </a:lnTo>
                  <a:lnTo>
                    <a:pt x="743" y="83"/>
                  </a:lnTo>
                  <a:lnTo>
                    <a:pt x="720" y="166"/>
                  </a:lnTo>
                  <a:lnTo>
                    <a:pt x="685" y="321"/>
                  </a:lnTo>
                  <a:lnTo>
                    <a:pt x="599" y="672"/>
                  </a:lnTo>
                  <a:lnTo>
                    <a:pt x="587" y="702"/>
                  </a:lnTo>
                  <a:lnTo>
                    <a:pt x="558" y="743"/>
                  </a:lnTo>
                  <a:lnTo>
                    <a:pt x="512" y="791"/>
                  </a:lnTo>
                  <a:lnTo>
                    <a:pt x="455" y="827"/>
                  </a:lnTo>
                  <a:lnTo>
                    <a:pt x="386" y="839"/>
                  </a:lnTo>
                  <a:lnTo>
                    <a:pt x="334" y="833"/>
                  </a:lnTo>
                  <a:lnTo>
                    <a:pt x="305" y="803"/>
                  </a:lnTo>
                  <a:lnTo>
                    <a:pt x="282" y="767"/>
                  </a:lnTo>
                  <a:lnTo>
                    <a:pt x="271" y="726"/>
                  </a:lnTo>
                  <a:lnTo>
                    <a:pt x="271" y="684"/>
                  </a:lnTo>
                  <a:lnTo>
                    <a:pt x="276" y="607"/>
                  </a:lnTo>
                  <a:lnTo>
                    <a:pt x="294" y="523"/>
                  </a:lnTo>
                  <a:lnTo>
                    <a:pt x="322" y="416"/>
                  </a:lnTo>
                  <a:lnTo>
                    <a:pt x="363" y="297"/>
                  </a:lnTo>
                  <a:lnTo>
                    <a:pt x="380" y="250"/>
                  </a:lnTo>
                  <a:lnTo>
                    <a:pt x="397" y="214"/>
                  </a:lnTo>
                  <a:lnTo>
                    <a:pt x="403" y="184"/>
                  </a:lnTo>
                  <a:lnTo>
                    <a:pt x="403" y="160"/>
                  </a:lnTo>
                  <a:lnTo>
                    <a:pt x="392" y="95"/>
                  </a:lnTo>
                  <a:lnTo>
                    <a:pt x="363" y="47"/>
                  </a:lnTo>
                  <a:lnTo>
                    <a:pt x="311" y="12"/>
                  </a:lnTo>
                  <a:lnTo>
                    <a:pt x="248" y="0"/>
                  </a:lnTo>
                  <a:lnTo>
                    <a:pt x="184" y="12"/>
                  </a:lnTo>
                  <a:lnTo>
                    <a:pt x="132" y="41"/>
                  </a:lnTo>
                  <a:lnTo>
                    <a:pt x="86" y="89"/>
                  </a:lnTo>
                  <a:lnTo>
                    <a:pt x="29" y="196"/>
                  </a:lnTo>
                  <a:lnTo>
                    <a:pt x="12" y="244"/>
                  </a:lnTo>
                  <a:lnTo>
                    <a:pt x="0" y="279"/>
                  </a:lnTo>
                  <a:lnTo>
                    <a:pt x="0" y="309"/>
                  </a:lnTo>
                  <a:lnTo>
                    <a:pt x="6" y="315"/>
                  </a:lnTo>
                  <a:lnTo>
                    <a:pt x="12" y="315"/>
                  </a:lnTo>
                  <a:lnTo>
                    <a:pt x="17" y="321"/>
                  </a:lnTo>
                  <a:lnTo>
                    <a:pt x="29" y="321"/>
                  </a:lnTo>
                  <a:lnTo>
                    <a:pt x="40" y="309"/>
                  </a:lnTo>
                  <a:lnTo>
                    <a:pt x="52" y="285"/>
                  </a:lnTo>
                  <a:lnTo>
                    <a:pt x="86" y="190"/>
                  </a:lnTo>
                  <a:lnTo>
                    <a:pt x="121" y="119"/>
                  </a:lnTo>
                  <a:lnTo>
                    <a:pt x="161" y="71"/>
                  </a:lnTo>
                  <a:lnTo>
                    <a:pt x="202" y="47"/>
                  </a:lnTo>
                  <a:lnTo>
                    <a:pt x="242" y="41"/>
                  </a:lnTo>
                  <a:lnTo>
                    <a:pt x="259" y="41"/>
                  </a:lnTo>
                  <a:lnTo>
                    <a:pt x="265" y="47"/>
                  </a:lnTo>
                  <a:lnTo>
                    <a:pt x="276" y="53"/>
                  </a:lnTo>
                  <a:lnTo>
                    <a:pt x="282" y="65"/>
                  </a:lnTo>
                  <a:lnTo>
                    <a:pt x="288" y="83"/>
                  </a:lnTo>
                  <a:lnTo>
                    <a:pt x="288" y="101"/>
                  </a:lnTo>
                  <a:lnTo>
                    <a:pt x="276" y="178"/>
                  </a:lnTo>
                  <a:lnTo>
                    <a:pt x="259" y="238"/>
                  </a:lnTo>
                  <a:lnTo>
                    <a:pt x="219" y="351"/>
                  </a:lnTo>
                  <a:lnTo>
                    <a:pt x="184" y="446"/>
                  </a:lnTo>
                  <a:lnTo>
                    <a:pt x="161" y="529"/>
                  </a:lnTo>
                  <a:lnTo>
                    <a:pt x="150" y="595"/>
                  </a:lnTo>
                  <a:lnTo>
                    <a:pt x="150" y="648"/>
                  </a:lnTo>
                  <a:lnTo>
                    <a:pt x="155" y="726"/>
                  </a:lnTo>
                  <a:lnTo>
                    <a:pt x="184" y="785"/>
                  </a:lnTo>
                  <a:lnTo>
                    <a:pt x="219" y="833"/>
                  </a:lnTo>
                  <a:lnTo>
                    <a:pt x="271" y="862"/>
                  </a:lnTo>
                  <a:lnTo>
                    <a:pt x="322" y="880"/>
                  </a:lnTo>
                  <a:lnTo>
                    <a:pt x="380" y="886"/>
                  </a:lnTo>
                  <a:lnTo>
                    <a:pt x="449" y="874"/>
                  </a:lnTo>
                  <a:lnTo>
                    <a:pt x="512" y="845"/>
                  </a:lnTo>
                  <a:lnTo>
                    <a:pt x="570" y="797"/>
                  </a:lnTo>
                  <a:lnTo>
                    <a:pt x="541" y="898"/>
                  </a:lnTo>
                  <a:lnTo>
                    <a:pt x="507" y="993"/>
                  </a:lnTo>
                  <a:lnTo>
                    <a:pt x="443" y="1095"/>
                  </a:lnTo>
                  <a:lnTo>
                    <a:pt x="403" y="1142"/>
                  </a:lnTo>
                  <a:lnTo>
                    <a:pt x="357" y="1184"/>
                  </a:lnTo>
                  <a:lnTo>
                    <a:pt x="299" y="1208"/>
                  </a:lnTo>
                  <a:lnTo>
                    <a:pt x="236" y="1220"/>
                  </a:lnTo>
                  <a:lnTo>
                    <a:pt x="207" y="1220"/>
                  </a:lnTo>
                  <a:lnTo>
                    <a:pt x="167" y="1208"/>
                  </a:lnTo>
                  <a:lnTo>
                    <a:pt x="127" y="1184"/>
                  </a:lnTo>
                  <a:lnTo>
                    <a:pt x="92" y="1136"/>
                  </a:lnTo>
                  <a:lnTo>
                    <a:pt x="138" y="1136"/>
                  </a:lnTo>
                  <a:lnTo>
                    <a:pt x="155" y="1130"/>
                  </a:lnTo>
                  <a:lnTo>
                    <a:pt x="173" y="1112"/>
                  </a:lnTo>
                  <a:lnTo>
                    <a:pt x="190" y="1100"/>
                  </a:lnTo>
                  <a:lnTo>
                    <a:pt x="202" y="1083"/>
                  </a:lnTo>
                  <a:lnTo>
                    <a:pt x="213" y="1035"/>
                  </a:lnTo>
                  <a:lnTo>
                    <a:pt x="213" y="1017"/>
                  </a:lnTo>
                  <a:lnTo>
                    <a:pt x="207" y="999"/>
                  </a:lnTo>
                  <a:lnTo>
                    <a:pt x="184" y="976"/>
                  </a:lnTo>
                  <a:lnTo>
                    <a:pt x="173" y="970"/>
                  </a:lnTo>
                  <a:lnTo>
                    <a:pt x="150" y="970"/>
                  </a:lnTo>
                  <a:lnTo>
                    <a:pt x="144" y="964"/>
                  </a:lnTo>
                  <a:lnTo>
                    <a:pt x="115" y="970"/>
                  </a:lnTo>
                  <a:lnTo>
                    <a:pt x="86" y="981"/>
                  </a:lnTo>
                  <a:lnTo>
                    <a:pt x="63" y="1005"/>
                  </a:lnTo>
                  <a:lnTo>
                    <a:pt x="46" y="1041"/>
                  </a:lnTo>
                  <a:lnTo>
                    <a:pt x="35" y="1095"/>
                  </a:lnTo>
                  <a:lnTo>
                    <a:pt x="52" y="1160"/>
                  </a:lnTo>
                  <a:lnTo>
                    <a:pt x="92" y="1214"/>
                  </a:lnTo>
                  <a:lnTo>
                    <a:pt x="155" y="1249"/>
                  </a:lnTo>
                  <a:lnTo>
                    <a:pt x="236" y="1261"/>
                  </a:lnTo>
                  <a:lnTo>
                    <a:pt x="351" y="1243"/>
                  </a:lnTo>
                  <a:lnTo>
                    <a:pt x="461" y="1184"/>
                  </a:lnTo>
                  <a:lnTo>
                    <a:pt x="558" y="1100"/>
                  </a:lnTo>
                  <a:lnTo>
                    <a:pt x="633" y="993"/>
                  </a:lnTo>
                  <a:lnTo>
                    <a:pt x="679" y="862"/>
                  </a:lnTo>
                  <a:lnTo>
                    <a:pt x="864" y="11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26" name="Freeform 126"/>
            <p:cNvSpPr>
              <a:spLocks noEditPoints="1"/>
            </p:cNvSpPr>
            <p:nvPr/>
          </p:nvSpPr>
          <p:spPr bwMode="auto">
            <a:xfrm>
              <a:off x="20564" y="4912"/>
              <a:ext cx="403" cy="922"/>
            </a:xfrm>
            <a:custGeom>
              <a:avLst/>
              <a:gdLst/>
              <a:ahLst/>
              <a:cxnLst>
                <a:cxn ang="0">
                  <a:pos x="369" y="41"/>
                </a:cxn>
                <a:cxn ang="0">
                  <a:pos x="346" y="12"/>
                </a:cxn>
                <a:cxn ang="0">
                  <a:pos x="288" y="6"/>
                </a:cxn>
                <a:cxn ang="0">
                  <a:pos x="254" y="35"/>
                </a:cxn>
                <a:cxn ang="0">
                  <a:pos x="236" y="77"/>
                </a:cxn>
                <a:cxn ang="0">
                  <a:pos x="248" y="107"/>
                </a:cxn>
                <a:cxn ang="0">
                  <a:pos x="271" y="125"/>
                </a:cxn>
                <a:cxn ang="0">
                  <a:pos x="317" y="125"/>
                </a:cxn>
                <a:cxn ang="0">
                  <a:pos x="351" y="95"/>
                </a:cxn>
                <a:cxn ang="0">
                  <a:pos x="369" y="53"/>
                </a:cxn>
                <a:cxn ang="0">
                  <a:pos x="87" y="785"/>
                </a:cxn>
                <a:cxn ang="0">
                  <a:pos x="92" y="851"/>
                </a:cxn>
                <a:cxn ang="0">
                  <a:pos x="161" y="916"/>
                </a:cxn>
                <a:cxn ang="0">
                  <a:pos x="271" y="910"/>
                </a:cxn>
                <a:cxn ang="0">
                  <a:pos x="357" y="827"/>
                </a:cxn>
                <a:cxn ang="0">
                  <a:pos x="397" y="738"/>
                </a:cxn>
                <a:cxn ang="0">
                  <a:pos x="397" y="708"/>
                </a:cxn>
                <a:cxn ang="0">
                  <a:pos x="386" y="696"/>
                </a:cxn>
                <a:cxn ang="0">
                  <a:pos x="357" y="708"/>
                </a:cxn>
                <a:cxn ang="0">
                  <a:pos x="328" y="791"/>
                </a:cxn>
                <a:cxn ang="0">
                  <a:pos x="254" y="874"/>
                </a:cxn>
                <a:cxn ang="0">
                  <a:pos x="202" y="886"/>
                </a:cxn>
                <a:cxn ang="0">
                  <a:pos x="184" y="868"/>
                </a:cxn>
                <a:cxn ang="0">
                  <a:pos x="179" y="839"/>
                </a:cxn>
                <a:cxn ang="0">
                  <a:pos x="202" y="749"/>
                </a:cxn>
                <a:cxn ang="0">
                  <a:pos x="254" y="613"/>
                </a:cxn>
                <a:cxn ang="0">
                  <a:pos x="288" y="523"/>
                </a:cxn>
                <a:cxn ang="0">
                  <a:pos x="311" y="464"/>
                </a:cxn>
                <a:cxn ang="0">
                  <a:pos x="317" y="422"/>
                </a:cxn>
                <a:cxn ang="0">
                  <a:pos x="282" y="339"/>
                </a:cxn>
                <a:cxn ang="0">
                  <a:pos x="190" y="309"/>
                </a:cxn>
                <a:cxn ang="0">
                  <a:pos x="81" y="357"/>
                </a:cxn>
                <a:cxn ang="0">
                  <a:pos x="17" y="452"/>
                </a:cxn>
                <a:cxn ang="0">
                  <a:pos x="0" y="517"/>
                </a:cxn>
                <a:cxn ang="0">
                  <a:pos x="12" y="535"/>
                </a:cxn>
                <a:cxn ang="0">
                  <a:pos x="40" y="529"/>
                </a:cxn>
                <a:cxn ang="0">
                  <a:pos x="46" y="511"/>
                </a:cxn>
                <a:cxn ang="0">
                  <a:pos x="110" y="387"/>
                </a:cxn>
                <a:cxn ang="0">
                  <a:pos x="184" y="345"/>
                </a:cxn>
                <a:cxn ang="0">
                  <a:pos x="207" y="351"/>
                </a:cxn>
                <a:cxn ang="0">
                  <a:pos x="219" y="375"/>
                </a:cxn>
                <a:cxn ang="0">
                  <a:pos x="213" y="440"/>
                </a:cxn>
                <a:cxn ang="0">
                  <a:pos x="179" y="529"/>
                </a:cxn>
              </a:cxnLst>
              <a:rect l="0" t="0" r="r" b="b"/>
              <a:pathLst>
                <a:path w="403" h="922">
                  <a:moveTo>
                    <a:pt x="369" y="53"/>
                  </a:moveTo>
                  <a:lnTo>
                    <a:pt x="369" y="41"/>
                  </a:lnTo>
                  <a:lnTo>
                    <a:pt x="363" y="29"/>
                  </a:lnTo>
                  <a:lnTo>
                    <a:pt x="346" y="12"/>
                  </a:lnTo>
                  <a:lnTo>
                    <a:pt x="311" y="0"/>
                  </a:lnTo>
                  <a:lnTo>
                    <a:pt x="288" y="6"/>
                  </a:lnTo>
                  <a:lnTo>
                    <a:pt x="271" y="18"/>
                  </a:lnTo>
                  <a:lnTo>
                    <a:pt x="254" y="35"/>
                  </a:lnTo>
                  <a:lnTo>
                    <a:pt x="242" y="53"/>
                  </a:lnTo>
                  <a:lnTo>
                    <a:pt x="236" y="77"/>
                  </a:lnTo>
                  <a:lnTo>
                    <a:pt x="242" y="89"/>
                  </a:lnTo>
                  <a:lnTo>
                    <a:pt x="248" y="107"/>
                  </a:lnTo>
                  <a:lnTo>
                    <a:pt x="259" y="119"/>
                  </a:lnTo>
                  <a:lnTo>
                    <a:pt x="271" y="125"/>
                  </a:lnTo>
                  <a:lnTo>
                    <a:pt x="294" y="131"/>
                  </a:lnTo>
                  <a:lnTo>
                    <a:pt x="317" y="125"/>
                  </a:lnTo>
                  <a:lnTo>
                    <a:pt x="334" y="113"/>
                  </a:lnTo>
                  <a:lnTo>
                    <a:pt x="351" y="95"/>
                  </a:lnTo>
                  <a:lnTo>
                    <a:pt x="363" y="77"/>
                  </a:lnTo>
                  <a:lnTo>
                    <a:pt x="369" y="53"/>
                  </a:lnTo>
                  <a:close/>
                  <a:moveTo>
                    <a:pt x="98" y="749"/>
                  </a:moveTo>
                  <a:lnTo>
                    <a:pt x="87" y="785"/>
                  </a:lnTo>
                  <a:lnTo>
                    <a:pt x="87" y="809"/>
                  </a:lnTo>
                  <a:lnTo>
                    <a:pt x="92" y="851"/>
                  </a:lnTo>
                  <a:lnTo>
                    <a:pt x="121" y="892"/>
                  </a:lnTo>
                  <a:lnTo>
                    <a:pt x="161" y="916"/>
                  </a:lnTo>
                  <a:lnTo>
                    <a:pt x="207" y="922"/>
                  </a:lnTo>
                  <a:lnTo>
                    <a:pt x="271" y="910"/>
                  </a:lnTo>
                  <a:lnTo>
                    <a:pt x="317" y="874"/>
                  </a:lnTo>
                  <a:lnTo>
                    <a:pt x="357" y="827"/>
                  </a:lnTo>
                  <a:lnTo>
                    <a:pt x="380" y="779"/>
                  </a:lnTo>
                  <a:lnTo>
                    <a:pt x="397" y="738"/>
                  </a:lnTo>
                  <a:lnTo>
                    <a:pt x="403" y="714"/>
                  </a:lnTo>
                  <a:lnTo>
                    <a:pt x="397" y="708"/>
                  </a:lnTo>
                  <a:lnTo>
                    <a:pt x="397" y="702"/>
                  </a:lnTo>
                  <a:lnTo>
                    <a:pt x="386" y="696"/>
                  </a:lnTo>
                  <a:lnTo>
                    <a:pt x="369" y="696"/>
                  </a:lnTo>
                  <a:lnTo>
                    <a:pt x="357" y="708"/>
                  </a:lnTo>
                  <a:lnTo>
                    <a:pt x="351" y="720"/>
                  </a:lnTo>
                  <a:lnTo>
                    <a:pt x="328" y="791"/>
                  </a:lnTo>
                  <a:lnTo>
                    <a:pt x="294" y="845"/>
                  </a:lnTo>
                  <a:lnTo>
                    <a:pt x="254" y="874"/>
                  </a:lnTo>
                  <a:lnTo>
                    <a:pt x="213" y="886"/>
                  </a:lnTo>
                  <a:lnTo>
                    <a:pt x="202" y="886"/>
                  </a:lnTo>
                  <a:lnTo>
                    <a:pt x="190" y="880"/>
                  </a:lnTo>
                  <a:lnTo>
                    <a:pt x="184" y="868"/>
                  </a:lnTo>
                  <a:lnTo>
                    <a:pt x="184" y="857"/>
                  </a:lnTo>
                  <a:lnTo>
                    <a:pt x="179" y="839"/>
                  </a:lnTo>
                  <a:lnTo>
                    <a:pt x="190" y="779"/>
                  </a:lnTo>
                  <a:lnTo>
                    <a:pt x="202" y="749"/>
                  </a:lnTo>
                  <a:lnTo>
                    <a:pt x="242" y="642"/>
                  </a:lnTo>
                  <a:lnTo>
                    <a:pt x="254" y="613"/>
                  </a:lnTo>
                  <a:lnTo>
                    <a:pt x="271" y="571"/>
                  </a:lnTo>
                  <a:lnTo>
                    <a:pt x="288" y="523"/>
                  </a:lnTo>
                  <a:lnTo>
                    <a:pt x="300" y="488"/>
                  </a:lnTo>
                  <a:lnTo>
                    <a:pt x="311" y="464"/>
                  </a:lnTo>
                  <a:lnTo>
                    <a:pt x="317" y="446"/>
                  </a:lnTo>
                  <a:lnTo>
                    <a:pt x="317" y="422"/>
                  </a:lnTo>
                  <a:lnTo>
                    <a:pt x="305" y="375"/>
                  </a:lnTo>
                  <a:lnTo>
                    <a:pt x="282" y="339"/>
                  </a:lnTo>
                  <a:lnTo>
                    <a:pt x="242" y="315"/>
                  </a:lnTo>
                  <a:lnTo>
                    <a:pt x="190" y="309"/>
                  </a:lnTo>
                  <a:lnTo>
                    <a:pt x="133" y="321"/>
                  </a:lnTo>
                  <a:lnTo>
                    <a:pt x="81" y="357"/>
                  </a:lnTo>
                  <a:lnTo>
                    <a:pt x="46" y="404"/>
                  </a:lnTo>
                  <a:lnTo>
                    <a:pt x="17" y="452"/>
                  </a:lnTo>
                  <a:lnTo>
                    <a:pt x="6" y="494"/>
                  </a:lnTo>
                  <a:lnTo>
                    <a:pt x="0" y="517"/>
                  </a:lnTo>
                  <a:lnTo>
                    <a:pt x="0" y="523"/>
                  </a:lnTo>
                  <a:lnTo>
                    <a:pt x="12" y="535"/>
                  </a:lnTo>
                  <a:lnTo>
                    <a:pt x="35" y="535"/>
                  </a:lnTo>
                  <a:lnTo>
                    <a:pt x="40" y="529"/>
                  </a:lnTo>
                  <a:lnTo>
                    <a:pt x="40" y="523"/>
                  </a:lnTo>
                  <a:lnTo>
                    <a:pt x="46" y="511"/>
                  </a:lnTo>
                  <a:lnTo>
                    <a:pt x="75" y="434"/>
                  </a:lnTo>
                  <a:lnTo>
                    <a:pt x="110" y="387"/>
                  </a:lnTo>
                  <a:lnTo>
                    <a:pt x="150" y="357"/>
                  </a:lnTo>
                  <a:lnTo>
                    <a:pt x="184" y="345"/>
                  </a:lnTo>
                  <a:lnTo>
                    <a:pt x="196" y="345"/>
                  </a:lnTo>
                  <a:lnTo>
                    <a:pt x="207" y="351"/>
                  </a:lnTo>
                  <a:lnTo>
                    <a:pt x="213" y="357"/>
                  </a:lnTo>
                  <a:lnTo>
                    <a:pt x="219" y="375"/>
                  </a:lnTo>
                  <a:lnTo>
                    <a:pt x="219" y="416"/>
                  </a:lnTo>
                  <a:lnTo>
                    <a:pt x="213" y="440"/>
                  </a:lnTo>
                  <a:lnTo>
                    <a:pt x="202" y="476"/>
                  </a:lnTo>
                  <a:lnTo>
                    <a:pt x="179" y="529"/>
                  </a:lnTo>
                  <a:lnTo>
                    <a:pt x="98" y="7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756" name="Group 156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2571736" y="3143248"/>
            <a:ext cx="5000660" cy="528483"/>
            <a:chOff x="2019" y="2033"/>
            <a:chExt cx="23457" cy="2479"/>
          </a:xfrm>
        </p:grpSpPr>
        <p:sp>
          <p:nvSpPr>
            <p:cNvPr id="25758" name="Freeform 158"/>
            <p:cNvSpPr>
              <a:spLocks/>
            </p:cNvSpPr>
            <p:nvPr/>
          </p:nvSpPr>
          <p:spPr bwMode="auto">
            <a:xfrm>
              <a:off x="2019" y="2932"/>
              <a:ext cx="1249" cy="915"/>
            </a:xfrm>
            <a:custGeom>
              <a:avLst/>
              <a:gdLst/>
              <a:ahLst/>
              <a:cxnLst>
                <a:cxn ang="0">
                  <a:pos x="826" y="156"/>
                </a:cxn>
                <a:cxn ang="0">
                  <a:pos x="840" y="55"/>
                </a:cxn>
                <a:cxn ang="0">
                  <a:pos x="789" y="16"/>
                </a:cxn>
                <a:cxn ang="0">
                  <a:pos x="760" y="23"/>
                </a:cxn>
                <a:cxn ang="0">
                  <a:pos x="716" y="78"/>
                </a:cxn>
                <a:cxn ang="0">
                  <a:pos x="694" y="164"/>
                </a:cxn>
                <a:cxn ang="0">
                  <a:pos x="658" y="336"/>
                </a:cxn>
                <a:cxn ang="0">
                  <a:pos x="621" y="485"/>
                </a:cxn>
                <a:cxn ang="0">
                  <a:pos x="599" y="602"/>
                </a:cxn>
                <a:cxn ang="0">
                  <a:pos x="592" y="688"/>
                </a:cxn>
                <a:cxn ang="0">
                  <a:pos x="548" y="790"/>
                </a:cxn>
                <a:cxn ang="0">
                  <a:pos x="424" y="868"/>
                </a:cxn>
                <a:cxn ang="0">
                  <a:pos x="314" y="829"/>
                </a:cxn>
                <a:cxn ang="0">
                  <a:pos x="278" y="751"/>
                </a:cxn>
                <a:cxn ang="0">
                  <a:pos x="270" y="641"/>
                </a:cxn>
                <a:cxn ang="0">
                  <a:pos x="300" y="516"/>
                </a:cxn>
                <a:cxn ang="0">
                  <a:pos x="373" y="289"/>
                </a:cxn>
                <a:cxn ang="0">
                  <a:pos x="402" y="164"/>
                </a:cxn>
                <a:cxn ang="0">
                  <a:pos x="358" y="47"/>
                </a:cxn>
                <a:cxn ang="0">
                  <a:pos x="249" y="0"/>
                </a:cxn>
                <a:cxn ang="0">
                  <a:pos x="117" y="55"/>
                </a:cxn>
                <a:cxn ang="0">
                  <a:pos x="37" y="180"/>
                </a:cxn>
                <a:cxn ang="0">
                  <a:pos x="0" y="289"/>
                </a:cxn>
                <a:cxn ang="0">
                  <a:pos x="15" y="328"/>
                </a:cxn>
                <a:cxn ang="0">
                  <a:pos x="29" y="321"/>
                </a:cxn>
                <a:cxn ang="0">
                  <a:pos x="44" y="313"/>
                </a:cxn>
                <a:cxn ang="0">
                  <a:pos x="95" y="172"/>
                </a:cxn>
                <a:cxn ang="0">
                  <a:pos x="190" y="55"/>
                </a:cxn>
                <a:cxn ang="0">
                  <a:pos x="256" y="39"/>
                </a:cxn>
                <a:cxn ang="0">
                  <a:pos x="278" y="55"/>
                </a:cxn>
                <a:cxn ang="0">
                  <a:pos x="285" y="109"/>
                </a:cxn>
                <a:cxn ang="0">
                  <a:pos x="212" y="375"/>
                </a:cxn>
                <a:cxn ang="0">
                  <a:pos x="161" y="547"/>
                </a:cxn>
                <a:cxn ang="0">
                  <a:pos x="146" y="657"/>
                </a:cxn>
                <a:cxn ang="0">
                  <a:pos x="205" y="829"/>
                </a:cxn>
                <a:cxn ang="0">
                  <a:pos x="336" y="907"/>
                </a:cxn>
                <a:cxn ang="0">
                  <a:pos x="453" y="915"/>
                </a:cxn>
                <a:cxn ang="0">
                  <a:pos x="555" y="852"/>
                </a:cxn>
                <a:cxn ang="0">
                  <a:pos x="650" y="837"/>
                </a:cxn>
                <a:cxn ang="0">
                  <a:pos x="753" y="899"/>
                </a:cxn>
                <a:cxn ang="0">
                  <a:pos x="848" y="915"/>
                </a:cxn>
                <a:cxn ang="0">
                  <a:pos x="994" y="860"/>
                </a:cxn>
                <a:cxn ang="0">
                  <a:pos x="1089" y="735"/>
                </a:cxn>
                <a:cxn ang="0">
                  <a:pos x="1162" y="555"/>
                </a:cxn>
                <a:cxn ang="0">
                  <a:pos x="1220" y="321"/>
                </a:cxn>
                <a:cxn ang="0">
                  <a:pos x="1249" y="141"/>
                </a:cxn>
                <a:cxn ang="0">
                  <a:pos x="1220" y="23"/>
                </a:cxn>
                <a:cxn ang="0">
                  <a:pos x="1162" y="0"/>
                </a:cxn>
                <a:cxn ang="0">
                  <a:pos x="1111" y="16"/>
                </a:cxn>
                <a:cxn ang="0">
                  <a:pos x="1074" y="70"/>
                </a:cxn>
                <a:cxn ang="0">
                  <a:pos x="1089" y="141"/>
                </a:cxn>
                <a:cxn ang="0">
                  <a:pos x="1140" y="203"/>
                </a:cxn>
                <a:cxn ang="0">
                  <a:pos x="1169" y="321"/>
                </a:cxn>
                <a:cxn ang="0">
                  <a:pos x="1147" y="453"/>
                </a:cxn>
                <a:cxn ang="0">
                  <a:pos x="1096" y="618"/>
                </a:cxn>
                <a:cxn ang="0">
                  <a:pos x="1023" y="766"/>
                </a:cxn>
                <a:cxn ang="0">
                  <a:pos x="921" y="860"/>
                </a:cxn>
                <a:cxn ang="0">
                  <a:pos x="796" y="860"/>
                </a:cxn>
                <a:cxn ang="0">
                  <a:pos x="723" y="766"/>
                </a:cxn>
                <a:cxn ang="0">
                  <a:pos x="723" y="610"/>
                </a:cxn>
                <a:cxn ang="0">
                  <a:pos x="818" y="203"/>
                </a:cxn>
              </a:cxnLst>
              <a:rect l="0" t="0" r="r" b="b"/>
              <a:pathLst>
                <a:path w="1249" h="915">
                  <a:moveTo>
                    <a:pt x="818" y="203"/>
                  </a:moveTo>
                  <a:lnTo>
                    <a:pt x="826" y="156"/>
                  </a:lnTo>
                  <a:lnTo>
                    <a:pt x="840" y="102"/>
                  </a:lnTo>
                  <a:lnTo>
                    <a:pt x="840" y="55"/>
                  </a:lnTo>
                  <a:lnTo>
                    <a:pt x="833" y="39"/>
                  </a:lnTo>
                  <a:lnTo>
                    <a:pt x="789" y="16"/>
                  </a:lnTo>
                  <a:lnTo>
                    <a:pt x="774" y="16"/>
                  </a:lnTo>
                  <a:lnTo>
                    <a:pt x="760" y="23"/>
                  </a:lnTo>
                  <a:lnTo>
                    <a:pt x="731" y="55"/>
                  </a:lnTo>
                  <a:lnTo>
                    <a:pt x="716" y="78"/>
                  </a:lnTo>
                  <a:lnTo>
                    <a:pt x="709" y="102"/>
                  </a:lnTo>
                  <a:lnTo>
                    <a:pt x="694" y="164"/>
                  </a:lnTo>
                  <a:lnTo>
                    <a:pt x="680" y="242"/>
                  </a:lnTo>
                  <a:lnTo>
                    <a:pt x="658" y="336"/>
                  </a:lnTo>
                  <a:lnTo>
                    <a:pt x="636" y="422"/>
                  </a:lnTo>
                  <a:lnTo>
                    <a:pt x="621" y="485"/>
                  </a:lnTo>
                  <a:lnTo>
                    <a:pt x="614" y="532"/>
                  </a:lnTo>
                  <a:lnTo>
                    <a:pt x="599" y="602"/>
                  </a:lnTo>
                  <a:lnTo>
                    <a:pt x="592" y="665"/>
                  </a:lnTo>
                  <a:lnTo>
                    <a:pt x="592" y="688"/>
                  </a:lnTo>
                  <a:lnTo>
                    <a:pt x="599" y="696"/>
                  </a:lnTo>
                  <a:lnTo>
                    <a:pt x="548" y="790"/>
                  </a:lnTo>
                  <a:lnTo>
                    <a:pt x="490" y="852"/>
                  </a:lnTo>
                  <a:lnTo>
                    <a:pt x="424" y="868"/>
                  </a:lnTo>
                  <a:lnTo>
                    <a:pt x="358" y="860"/>
                  </a:lnTo>
                  <a:lnTo>
                    <a:pt x="314" y="829"/>
                  </a:lnTo>
                  <a:lnTo>
                    <a:pt x="292" y="790"/>
                  </a:lnTo>
                  <a:lnTo>
                    <a:pt x="278" y="751"/>
                  </a:lnTo>
                  <a:lnTo>
                    <a:pt x="270" y="712"/>
                  </a:lnTo>
                  <a:lnTo>
                    <a:pt x="270" y="641"/>
                  </a:lnTo>
                  <a:lnTo>
                    <a:pt x="278" y="594"/>
                  </a:lnTo>
                  <a:lnTo>
                    <a:pt x="300" y="516"/>
                  </a:lnTo>
                  <a:lnTo>
                    <a:pt x="322" y="422"/>
                  </a:lnTo>
                  <a:lnTo>
                    <a:pt x="373" y="289"/>
                  </a:lnTo>
                  <a:lnTo>
                    <a:pt x="395" y="219"/>
                  </a:lnTo>
                  <a:lnTo>
                    <a:pt x="402" y="164"/>
                  </a:lnTo>
                  <a:lnTo>
                    <a:pt x="387" y="102"/>
                  </a:lnTo>
                  <a:lnTo>
                    <a:pt x="358" y="47"/>
                  </a:lnTo>
                  <a:lnTo>
                    <a:pt x="307" y="8"/>
                  </a:lnTo>
                  <a:lnTo>
                    <a:pt x="249" y="0"/>
                  </a:lnTo>
                  <a:lnTo>
                    <a:pt x="175" y="16"/>
                  </a:lnTo>
                  <a:lnTo>
                    <a:pt x="117" y="55"/>
                  </a:lnTo>
                  <a:lnTo>
                    <a:pt x="73" y="117"/>
                  </a:lnTo>
                  <a:lnTo>
                    <a:pt x="37" y="180"/>
                  </a:lnTo>
                  <a:lnTo>
                    <a:pt x="15" y="242"/>
                  </a:lnTo>
                  <a:lnTo>
                    <a:pt x="0" y="289"/>
                  </a:lnTo>
                  <a:lnTo>
                    <a:pt x="0" y="313"/>
                  </a:lnTo>
                  <a:lnTo>
                    <a:pt x="15" y="328"/>
                  </a:lnTo>
                  <a:lnTo>
                    <a:pt x="22" y="328"/>
                  </a:lnTo>
                  <a:lnTo>
                    <a:pt x="29" y="321"/>
                  </a:lnTo>
                  <a:lnTo>
                    <a:pt x="37" y="321"/>
                  </a:lnTo>
                  <a:lnTo>
                    <a:pt x="44" y="313"/>
                  </a:lnTo>
                  <a:lnTo>
                    <a:pt x="51" y="289"/>
                  </a:lnTo>
                  <a:lnTo>
                    <a:pt x="95" y="172"/>
                  </a:lnTo>
                  <a:lnTo>
                    <a:pt x="139" y="94"/>
                  </a:lnTo>
                  <a:lnTo>
                    <a:pt x="190" y="55"/>
                  </a:lnTo>
                  <a:lnTo>
                    <a:pt x="241" y="39"/>
                  </a:lnTo>
                  <a:lnTo>
                    <a:pt x="256" y="39"/>
                  </a:lnTo>
                  <a:lnTo>
                    <a:pt x="263" y="47"/>
                  </a:lnTo>
                  <a:lnTo>
                    <a:pt x="278" y="55"/>
                  </a:lnTo>
                  <a:lnTo>
                    <a:pt x="285" y="63"/>
                  </a:lnTo>
                  <a:lnTo>
                    <a:pt x="285" y="109"/>
                  </a:lnTo>
                  <a:lnTo>
                    <a:pt x="278" y="188"/>
                  </a:lnTo>
                  <a:lnTo>
                    <a:pt x="212" y="375"/>
                  </a:lnTo>
                  <a:lnTo>
                    <a:pt x="183" y="477"/>
                  </a:lnTo>
                  <a:lnTo>
                    <a:pt x="161" y="547"/>
                  </a:lnTo>
                  <a:lnTo>
                    <a:pt x="154" y="610"/>
                  </a:lnTo>
                  <a:lnTo>
                    <a:pt x="146" y="657"/>
                  </a:lnTo>
                  <a:lnTo>
                    <a:pt x="161" y="758"/>
                  </a:lnTo>
                  <a:lnTo>
                    <a:pt x="205" y="829"/>
                  </a:lnTo>
                  <a:lnTo>
                    <a:pt x="263" y="876"/>
                  </a:lnTo>
                  <a:lnTo>
                    <a:pt x="336" y="907"/>
                  </a:lnTo>
                  <a:lnTo>
                    <a:pt x="417" y="915"/>
                  </a:lnTo>
                  <a:lnTo>
                    <a:pt x="453" y="915"/>
                  </a:lnTo>
                  <a:lnTo>
                    <a:pt x="497" y="899"/>
                  </a:lnTo>
                  <a:lnTo>
                    <a:pt x="555" y="852"/>
                  </a:lnTo>
                  <a:lnTo>
                    <a:pt x="614" y="774"/>
                  </a:lnTo>
                  <a:lnTo>
                    <a:pt x="650" y="837"/>
                  </a:lnTo>
                  <a:lnTo>
                    <a:pt x="701" y="876"/>
                  </a:lnTo>
                  <a:lnTo>
                    <a:pt x="753" y="899"/>
                  </a:lnTo>
                  <a:lnTo>
                    <a:pt x="811" y="915"/>
                  </a:lnTo>
                  <a:lnTo>
                    <a:pt x="848" y="915"/>
                  </a:lnTo>
                  <a:lnTo>
                    <a:pt x="928" y="899"/>
                  </a:lnTo>
                  <a:lnTo>
                    <a:pt x="994" y="860"/>
                  </a:lnTo>
                  <a:lnTo>
                    <a:pt x="1045" y="805"/>
                  </a:lnTo>
                  <a:lnTo>
                    <a:pt x="1089" y="735"/>
                  </a:lnTo>
                  <a:lnTo>
                    <a:pt x="1125" y="665"/>
                  </a:lnTo>
                  <a:lnTo>
                    <a:pt x="1162" y="555"/>
                  </a:lnTo>
                  <a:lnTo>
                    <a:pt x="1198" y="438"/>
                  </a:lnTo>
                  <a:lnTo>
                    <a:pt x="1220" y="321"/>
                  </a:lnTo>
                  <a:lnTo>
                    <a:pt x="1242" y="219"/>
                  </a:lnTo>
                  <a:lnTo>
                    <a:pt x="1249" y="141"/>
                  </a:lnTo>
                  <a:lnTo>
                    <a:pt x="1242" y="70"/>
                  </a:lnTo>
                  <a:lnTo>
                    <a:pt x="1220" y="23"/>
                  </a:lnTo>
                  <a:lnTo>
                    <a:pt x="1191" y="0"/>
                  </a:lnTo>
                  <a:lnTo>
                    <a:pt x="1162" y="0"/>
                  </a:lnTo>
                  <a:lnTo>
                    <a:pt x="1132" y="8"/>
                  </a:lnTo>
                  <a:lnTo>
                    <a:pt x="1111" y="16"/>
                  </a:lnTo>
                  <a:lnTo>
                    <a:pt x="1089" y="39"/>
                  </a:lnTo>
                  <a:lnTo>
                    <a:pt x="1074" y="70"/>
                  </a:lnTo>
                  <a:lnTo>
                    <a:pt x="1074" y="109"/>
                  </a:lnTo>
                  <a:lnTo>
                    <a:pt x="1089" y="141"/>
                  </a:lnTo>
                  <a:lnTo>
                    <a:pt x="1118" y="172"/>
                  </a:lnTo>
                  <a:lnTo>
                    <a:pt x="1140" y="203"/>
                  </a:lnTo>
                  <a:lnTo>
                    <a:pt x="1162" y="258"/>
                  </a:lnTo>
                  <a:lnTo>
                    <a:pt x="1169" y="321"/>
                  </a:lnTo>
                  <a:lnTo>
                    <a:pt x="1162" y="375"/>
                  </a:lnTo>
                  <a:lnTo>
                    <a:pt x="1147" y="453"/>
                  </a:lnTo>
                  <a:lnTo>
                    <a:pt x="1118" y="540"/>
                  </a:lnTo>
                  <a:lnTo>
                    <a:pt x="1096" y="618"/>
                  </a:lnTo>
                  <a:lnTo>
                    <a:pt x="1067" y="688"/>
                  </a:lnTo>
                  <a:lnTo>
                    <a:pt x="1023" y="766"/>
                  </a:lnTo>
                  <a:lnTo>
                    <a:pt x="979" y="821"/>
                  </a:lnTo>
                  <a:lnTo>
                    <a:pt x="921" y="860"/>
                  </a:lnTo>
                  <a:lnTo>
                    <a:pt x="855" y="868"/>
                  </a:lnTo>
                  <a:lnTo>
                    <a:pt x="796" y="860"/>
                  </a:lnTo>
                  <a:lnTo>
                    <a:pt x="753" y="821"/>
                  </a:lnTo>
                  <a:lnTo>
                    <a:pt x="723" y="766"/>
                  </a:lnTo>
                  <a:lnTo>
                    <a:pt x="716" y="696"/>
                  </a:lnTo>
                  <a:lnTo>
                    <a:pt x="723" y="610"/>
                  </a:lnTo>
                  <a:lnTo>
                    <a:pt x="738" y="547"/>
                  </a:lnTo>
                  <a:lnTo>
                    <a:pt x="818" y="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59" name="Freeform 159"/>
            <p:cNvSpPr>
              <a:spLocks/>
            </p:cNvSpPr>
            <p:nvPr/>
          </p:nvSpPr>
          <p:spPr bwMode="auto">
            <a:xfrm>
              <a:off x="3546" y="2306"/>
              <a:ext cx="438" cy="2026"/>
            </a:xfrm>
            <a:custGeom>
              <a:avLst/>
              <a:gdLst/>
              <a:ahLst/>
              <a:cxnLst>
                <a:cxn ang="0">
                  <a:pos x="438" y="2002"/>
                </a:cxn>
                <a:cxn ang="0">
                  <a:pos x="431" y="1994"/>
                </a:cxn>
                <a:cxn ang="0">
                  <a:pos x="431" y="1987"/>
                </a:cxn>
                <a:cxn ang="0">
                  <a:pos x="416" y="1979"/>
                </a:cxn>
                <a:cxn ang="0">
                  <a:pos x="402" y="1955"/>
                </a:cxn>
                <a:cxn ang="0">
                  <a:pos x="299" y="1822"/>
                </a:cxn>
                <a:cxn ang="0">
                  <a:pos x="219" y="1666"/>
                </a:cxn>
                <a:cxn ang="0">
                  <a:pos x="168" y="1502"/>
                </a:cxn>
                <a:cxn ang="0">
                  <a:pos x="131" y="1338"/>
                </a:cxn>
                <a:cxn ang="0">
                  <a:pos x="109" y="1173"/>
                </a:cxn>
                <a:cxn ang="0">
                  <a:pos x="109" y="1009"/>
                </a:cxn>
                <a:cxn ang="0">
                  <a:pos x="117" y="837"/>
                </a:cxn>
                <a:cxn ang="0">
                  <a:pos x="131" y="665"/>
                </a:cxn>
                <a:cxn ang="0">
                  <a:pos x="175" y="493"/>
                </a:cxn>
                <a:cxn ang="0">
                  <a:pos x="226" y="337"/>
                </a:cxn>
                <a:cxn ang="0">
                  <a:pos x="307" y="188"/>
                </a:cxn>
                <a:cxn ang="0">
                  <a:pos x="409" y="55"/>
                </a:cxn>
                <a:cxn ang="0">
                  <a:pos x="431" y="32"/>
                </a:cxn>
                <a:cxn ang="0">
                  <a:pos x="431" y="24"/>
                </a:cxn>
                <a:cxn ang="0">
                  <a:pos x="438" y="24"/>
                </a:cxn>
                <a:cxn ang="0">
                  <a:pos x="438" y="16"/>
                </a:cxn>
                <a:cxn ang="0">
                  <a:pos x="431" y="0"/>
                </a:cxn>
                <a:cxn ang="0">
                  <a:pos x="416" y="0"/>
                </a:cxn>
                <a:cxn ang="0">
                  <a:pos x="394" y="8"/>
                </a:cxn>
                <a:cxn ang="0">
                  <a:pos x="358" y="47"/>
                </a:cxn>
                <a:cxn ang="0">
                  <a:pos x="299" y="102"/>
                </a:cxn>
                <a:cxn ang="0">
                  <a:pos x="241" y="180"/>
                </a:cxn>
                <a:cxn ang="0">
                  <a:pos x="175" y="274"/>
                </a:cxn>
                <a:cxn ang="0">
                  <a:pos x="117" y="391"/>
                </a:cxn>
                <a:cxn ang="0">
                  <a:pos x="44" y="618"/>
                </a:cxn>
                <a:cxn ang="0">
                  <a:pos x="7" y="821"/>
                </a:cxn>
                <a:cxn ang="0">
                  <a:pos x="0" y="1009"/>
                </a:cxn>
                <a:cxn ang="0">
                  <a:pos x="0" y="1142"/>
                </a:cxn>
                <a:cxn ang="0">
                  <a:pos x="22" y="1298"/>
                </a:cxn>
                <a:cxn ang="0">
                  <a:pos x="58" y="1470"/>
                </a:cxn>
                <a:cxn ang="0">
                  <a:pos x="124" y="1643"/>
                </a:cxn>
                <a:cxn ang="0">
                  <a:pos x="183" y="1760"/>
                </a:cxn>
                <a:cxn ang="0">
                  <a:pos x="248" y="1854"/>
                </a:cxn>
                <a:cxn ang="0">
                  <a:pos x="307" y="1924"/>
                </a:cxn>
                <a:cxn ang="0">
                  <a:pos x="358" y="1979"/>
                </a:cxn>
                <a:cxn ang="0">
                  <a:pos x="394" y="2010"/>
                </a:cxn>
                <a:cxn ang="0">
                  <a:pos x="416" y="2026"/>
                </a:cxn>
                <a:cxn ang="0">
                  <a:pos x="424" y="2026"/>
                </a:cxn>
                <a:cxn ang="0">
                  <a:pos x="431" y="2018"/>
                </a:cxn>
                <a:cxn ang="0">
                  <a:pos x="438" y="2002"/>
                </a:cxn>
              </a:cxnLst>
              <a:rect l="0" t="0" r="r" b="b"/>
              <a:pathLst>
                <a:path w="438" h="2026">
                  <a:moveTo>
                    <a:pt x="438" y="2002"/>
                  </a:moveTo>
                  <a:lnTo>
                    <a:pt x="431" y="1994"/>
                  </a:lnTo>
                  <a:lnTo>
                    <a:pt x="431" y="1987"/>
                  </a:lnTo>
                  <a:lnTo>
                    <a:pt x="416" y="1979"/>
                  </a:lnTo>
                  <a:lnTo>
                    <a:pt x="402" y="1955"/>
                  </a:lnTo>
                  <a:lnTo>
                    <a:pt x="299" y="1822"/>
                  </a:lnTo>
                  <a:lnTo>
                    <a:pt x="219" y="1666"/>
                  </a:lnTo>
                  <a:lnTo>
                    <a:pt x="168" y="1502"/>
                  </a:lnTo>
                  <a:lnTo>
                    <a:pt x="131" y="1338"/>
                  </a:lnTo>
                  <a:lnTo>
                    <a:pt x="109" y="1173"/>
                  </a:lnTo>
                  <a:lnTo>
                    <a:pt x="109" y="1009"/>
                  </a:lnTo>
                  <a:lnTo>
                    <a:pt x="117" y="837"/>
                  </a:lnTo>
                  <a:lnTo>
                    <a:pt x="131" y="665"/>
                  </a:lnTo>
                  <a:lnTo>
                    <a:pt x="175" y="493"/>
                  </a:lnTo>
                  <a:lnTo>
                    <a:pt x="226" y="337"/>
                  </a:lnTo>
                  <a:lnTo>
                    <a:pt x="307" y="188"/>
                  </a:lnTo>
                  <a:lnTo>
                    <a:pt x="409" y="55"/>
                  </a:lnTo>
                  <a:lnTo>
                    <a:pt x="431" y="32"/>
                  </a:lnTo>
                  <a:lnTo>
                    <a:pt x="431" y="24"/>
                  </a:lnTo>
                  <a:lnTo>
                    <a:pt x="438" y="24"/>
                  </a:lnTo>
                  <a:lnTo>
                    <a:pt x="438" y="16"/>
                  </a:lnTo>
                  <a:lnTo>
                    <a:pt x="431" y="0"/>
                  </a:lnTo>
                  <a:lnTo>
                    <a:pt x="416" y="0"/>
                  </a:lnTo>
                  <a:lnTo>
                    <a:pt x="394" y="8"/>
                  </a:lnTo>
                  <a:lnTo>
                    <a:pt x="358" y="47"/>
                  </a:lnTo>
                  <a:lnTo>
                    <a:pt x="299" y="102"/>
                  </a:lnTo>
                  <a:lnTo>
                    <a:pt x="241" y="180"/>
                  </a:lnTo>
                  <a:lnTo>
                    <a:pt x="175" y="274"/>
                  </a:lnTo>
                  <a:lnTo>
                    <a:pt x="117" y="391"/>
                  </a:lnTo>
                  <a:lnTo>
                    <a:pt x="44" y="618"/>
                  </a:lnTo>
                  <a:lnTo>
                    <a:pt x="7" y="821"/>
                  </a:lnTo>
                  <a:lnTo>
                    <a:pt x="0" y="1009"/>
                  </a:lnTo>
                  <a:lnTo>
                    <a:pt x="0" y="1142"/>
                  </a:lnTo>
                  <a:lnTo>
                    <a:pt x="22" y="1298"/>
                  </a:lnTo>
                  <a:lnTo>
                    <a:pt x="58" y="1470"/>
                  </a:lnTo>
                  <a:lnTo>
                    <a:pt x="124" y="1643"/>
                  </a:lnTo>
                  <a:lnTo>
                    <a:pt x="183" y="1760"/>
                  </a:lnTo>
                  <a:lnTo>
                    <a:pt x="248" y="1854"/>
                  </a:lnTo>
                  <a:lnTo>
                    <a:pt x="307" y="1924"/>
                  </a:lnTo>
                  <a:lnTo>
                    <a:pt x="358" y="1979"/>
                  </a:lnTo>
                  <a:lnTo>
                    <a:pt x="394" y="2010"/>
                  </a:lnTo>
                  <a:lnTo>
                    <a:pt x="416" y="2026"/>
                  </a:lnTo>
                  <a:lnTo>
                    <a:pt x="424" y="2026"/>
                  </a:lnTo>
                  <a:lnTo>
                    <a:pt x="431" y="2018"/>
                  </a:lnTo>
                  <a:lnTo>
                    <a:pt x="438" y="20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60" name="Freeform 160"/>
            <p:cNvSpPr>
              <a:spLocks/>
            </p:cNvSpPr>
            <p:nvPr/>
          </p:nvSpPr>
          <p:spPr bwMode="auto">
            <a:xfrm>
              <a:off x="4138" y="2924"/>
              <a:ext cx="1059" cy="899"/>
            </a:xfrm>
            <a:custGeom>
              <a:avLst/>
              <a:gdLst/>
              <a:ahLst/>
              <a:cxnLst>
                <a:cxn ang="0">
                  <a:pos x="613" y="399"/>
                </a:cxn>
                <a:cxn ang="0">
                  <a:pos x="832" y="141"/>
                </a:cxn>
                <a:cxn ang="0">
                  <a:pos x="862" y="110"/>
                </a:cxn>
                <a:cxn ang="0">
                  <a:pos x="898" y="102"/>
                </a:cxn>
                <a:cxn ang="0">
                  <a:pos x="949" y="94"/>
                </a:cxn>
                <a:cxn ang="0">
                  <a:pos x="1022" y="94"/>
                </a:cxn>
                <a:cxn ang="0">
                  <a:pos x="1022" y="0"/>
                </a:cxn>
                <a:cxn ang="0">
                  <a:pos x="971" y="0"/>
                </a:cxn>
                <a:cxn ang="0">
                  <a:pos x="913" y="8"/>
                </a:cxn>
                <a:cxn ang="0">
                  <a:pos x="789" y="8"/>
                </a:cxn>
                <a:cxn ang="0">
                  <a:pos x="716" y="0"/>
                </a:cxn>
                <a:cxn ang="0">
                  <a:pos x="657" y="0"/>
                </a:cxn>
                <a:cxn ang="0">
                  <a:pos x="657" y="94"/>
                </a:cxn>
                <a:cxn ang="0">
                  <a:pos x="694" y="102"/>
                </a:cxn>
                <a:cxn ang="0">
                  <a:pos x="730" y="117"/>
                </a:cxn>
                <a:cxn ang="0">
                  <a:pos x="716" y="133"/>
                </a:cxn>
                <a:cxn ang="0">
                  <a:pos x="716" y="141"/>
                </a:cxn>
                <a:cxn ang="0">
                  <a:pos x="555" y="329"/>
                </a:cxn>
                <a:cxn ang="0">
                  <a:pos x="365" y="94"/>
                </a:cxn>
                <a:cxn ang="0">
                  <a:pos x="445" y="94"/>
                </a:cxn>
                <a:cxn ang="0">
                  <a:pos x="445" y="0"/>
                </a:cxn>
                <a:cxn ang="0">
                  <a:pos x="380" y="0"/>
                </a:cxn>
                <a:cxn ang="0">
                  <a:pos x="292" y="8"/>
                </a:cxn>
                <a:cxn ang="0">
                  <a:pos x="109" y="8"/>
                </a:cxn>
                <a:cxn ang="0">
                  <a:pos x="7" y="0"/>
                </a:cxn>
                <a:cxn ang="0">
                  <a:pos x="7" y="94"/>
                </a:cxn>
                <a:cxn ang="0">
                  <a:pos x="138" y="94"/>
                </a:cxn>
                <a:cxn ang="0">
                  <a:pos x="438" y="469"/>
                </a:cxn>
                <a:cxn ang="0">
                  <a:pos x="190" y="766"/>
                </a:cxn>
                <a:cxn ang="0">
                  <a:pos x="146" y="790"/>
                </a:cxn>
                <a:cxn ang="0">
                  <a:pos x="80" y="806"/>
                </a:cxn>
                <a:cxn ang="0">
                  <a:pos x="0" y="806"/>
                </a:cxn>
                <a:cxn ang="0">
                  <a:pos x="0" y="899"/>
                </a:cxn>
                <a:cxn ang="0">
                  <a:pos x="51" y="899"/>
                </a:cxn>
                <a:cxn ang="0">
                  <a:pos x="109" y="892"/>
                </a:cxn>
                <a:cxn ang="0">
                  <a:pos x="233" y="892"/>
                </a:cxn>
                <a:cxn ang="0">
                  <a:pos x="306" y="899"/>
                </a:cxn>
                <a:cxn ang="0">
                  <a:pos x="365" y="899"/>
                </a:cxn>
                <a:cxn ang="0">
                  <a:pos x="365" y="806"/>
                </a:cxn>
                <a:cxn ang="0">
                  <a:pos x="343" y="806"/>
                </a:cxn>
                <a:cxn ang="0">
                  <a:pos x="299" y="790"/>
                </a:cxn>
                <a:cxn ang="0">
                  <a:pos x="299" y="774"/>
                </a:cxn>
                <a:cxn ang="0">
                  <a:pos x="306" y="759"/>
                </a:cxn>
                <a:cxn ang="0">
                  <a:pos x="496" y="540"/>
                </a:cxn>
                <a:cxn ang="0">
                  <a:pos x="701" y="806"/>
                </a:cxn>
                <a:cxn ang="0">
                  <a:pos x="628" y="806"/>
                </a:cxn>
                <a:cxn ang="0">
                  <a:pos x="628" y="899"/>
                </a:cxn>
                <a:cxn ang="0">
                  <a:pos x="694" y="899"/>
                </a:cxn>
                <a:cxn ang="0">
                  <a:pos x="781" y="892"/>
                </a:cxn>
                <a:cxn ang="0">
                  <a:pos x="957" y="892"/>
                </a:cxn>
                <a:cxn ang="0">
                  <a:pos x="1059" y="899"/>
                </a:cxn>
                <a:cxn ang="0">
                  <a:pos x="1059" y="806"/>
                </a:cxn>
                <a:cxn ang="0">
                  <a:pos x="927" y="806"/>
                </a:cxn>
                <a:cxn ang="0">
                  <a:pos x="613" y="399"/>
                </a:cxn>
              </a:cxnLst>
              <a:rect l="0" t="0" r="r" b="b"/>
              <a:pathLst>
                <a:path w="1059" h="899">
                  <a:moveTo>
                    <a:pt x="613" y="399"/>
                  </a:moveTo>
                  <a:lnTo>
                    <a:pt x="832" y="141"/>
                  </a:lnTo>
                  <a:lnTo>
                    <a:pt x="862" y="110"/>
                  </a:lnTo>
                  <a:lnTo>
                    <a:pt x="898" y="102"/>
                  </a:lnTo>
                  <a:lnTo>
                    <a:pt x="949" y="94"/>
                  </a:lnTo>
                  <a:lnTo>
                    <a:pt x="1022" y="94"/>
                  </a:lnTo>
                  <a:lnTo>
                    <a:pt x="1022" y="0"/>
                  </a:lnTo>
                  <a:lnTo>
                    <a:pt x="971" y="0"/>
                  </a:lnTo>
                  <a:lnTo>
                    <a:pt x="913" y="8"/>
                  </a:lnTo>
                  <a:lnTo>
                    <a:pt x="789" y="8"/>
                  </a:lnTo>
                  <a:lnTo>
                    <a:pt x="716" y="0"/>
                  </a:lnTo>
                  <a:lnTo>
                    <a:pt x="657" y="0"/>
                  </a:lnTo>
                  <a:lnTo>
                    <a:pt x="657" y="94"/>
                  </a:lnTo>
                  <a:lnTo>
                    <a:pt x="694" y="102"/>
                  </a:lnTo>
                  <a:lnTo>
                    <a:pt x="730" y="117"/>
                  </a:lnTo>
                  <a:lnTo>
                    <a:pt x="716" y="133"/>
                  </a:lnTo>
                  <a:lnTo>
                    <a:pt x="716" y="141"/>
                  </a:lnTo>
                  <a:lnTo>
                    <a:pt x="555" y="329"/>
                  </a:lnTo>
                  <a:lnTo>
                    <a:pt x="365" y="94"/>
                  </a:lnTo>
                  <a:lnTo>
                    <a:pt x="445" y="94"/>
                  </a:lnTo>
                  <a:lnTo>
                    <a:pt x="445" y="0"/>
                  </a:lnTo>
                  <a:lnTo>
                    <a:pt x="380" y="0"/>
                  </a:lnTo>
                  <a:lnTo>
                    <a:pt x="292" y="8"/>
                  </a:lnTo>
                  <a:lnTo>
                    <a:pt x="109" y="8"/>
                  </a:lnTo>
                  <a:lnTo>
                    <a:pt x="7" y="0"/>
                  </a:lnTo>
                  <a:lnTo>
                    <a:pt x="7" y="94"/>
                  </a:lnTo>
                  <a:lnTo>
                    <a:pt x="138" y="94"/>
                  </a:lnTo>
                  <a:lnTo>
                    <a:pt x="438" y="469"/>
                  </a:lnTo>
                  <a:lnTo>
                    <a:pt x="190" y="766"/>
                  </a:lnTo>
                  <a:lnTo>
                    <a:pt x="146" y="790"/>
                  </a:lnTo>
                  <a:lnTo>
                    <a:pt x="80" y="806"/>
                  </a:lnTo>
                  <a:lnTo>
                    <a:pt x="0" y="806"/>
                  </a:lnTo>
                  <a:lnTo>
                    <a:pt x="0" y="899"/>
                  </a:lnTo>
                  <a:lnTo>
                    <a:pt x="51" y="899"/>
                  </a:lnTo>
                  <a:lnTo>
                    <a:pt x="109" y="892"/>
                  </a:lnTo>
                  <a:lnTo>
                    <a:pt x="233" y="892"/>
                  </a:lnTo>
                  <a:lnTo>
                    <a:pt x="306" y="899"/>
                  </a:lnTo>
                  <a:lnTo>
                    <a:pt x="365" y="899"/>
                  </a:lnTo>
                  <a:lnTo>
                    <a:pt x="365" y="806"/>
                  </a:lnTo>
                  <a:lnTo>
                    <a:pt x="343" y="806"/>
                  </a:lnTo>
                  <a:lnTo>
                    <a:pt x="299" y="790"/>
                  </a:lnTo>
                  <a:lnTo>
                    <a:pt x="299" y="774"/>
                  </a:lnTo>
                  <a:lnTo>
                    <a:pt x="306" y="759"/>
                  </a:lnTo>
                  <a:lnTo>
                    <a:pt x="496" y="540"/>
                  </a:lnTo>
                  <a:lnTo>
                    <a:pt x="701" y="806"/>
                  </a:lnTo>
                  <a:lnTo>
                    <a:pt x="628" y="806"/>
                  </a:lnTo>
                  <a:lnTo>
                    <a:pt x="628" y="899"/>
                  </a:lnTo>
                  <a:lnTo>
                    <a:pt x="694" y="899"/>
                  </a:lnTo>
                  <a:lnTo>
                    <a:pt x="781" y="892"/>
                  </a:lnTo>
                  <a:lnTo>
                    <a:pt x="957" y="892"/>
                  </a:lnTo>
                  <a:lnTo>
                    <a:pt x="1059" y="899"/>
                  </a:lnTo>
                  <a:lnTo>
                    <a:pt x="1059" y="806"/>
                  </a:lnTo>
                  <a:lnTo>
                    <a:pt x="927" y="806"/>
                  </a:lnTo>
                  <a:lnTo>
                    <a:pt x="613" y="3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61" name="Freeform 161"/>
            <p:cNvSpPr>
              <a:spLocks/>
            </p:cNvSpPr>
            <p:nvPr/>
          </p:nvSpPr>
          <p:spPr bwMode="auto">
            <a:xfrm>
              <a:off x="5401" y="3612"/>
              <a:ext cx="227" cy="602"/>
            </a:xfrm>
            <a:custGeom>
              <a:avLst/>
              <a:gdLst/>
              <a:ahLst/>
              <a:cxnLst>
                <a:cxn ang="0">
                  <a:pos x="227" y="211"/>
                </a:cxn>
                <a:cxn ang="0">
                  <a:pos x="220" y="118"/>
                </a:cxn>
                <a:cxn ang="0">
                  <a:pos x="190" y="55"/>
                </a:cxn>
                <a:cxn ang="0">
                  <a:pos x="154" y="8"/>
                </a:cxn>
                <a:cxn ang="0">
                  <a:pos x="103" y="0"/>
                </a:cxn>
                <a:cxn ang="0">
                  <a:pos x="73" y="0"/>
                </a:cxn>
                <a:cxn ang="0">
                  <a:pos x="30" y="32"/>
                </a:cxn>
                <a:cxn ang="0">
                  <a:pos x="15" y="55"/>
                </a:cxn>
                <a:cxn ang="0">
                  <a:pos x="0" y="102"/>
                </a:cxn>
                <a:cxn ang="0">
                  <a:pos x="8" y="133"/>
                </a:cxn>
                <a:cxn ang="0">
                  <a:pos x="15" y="157"/>
                </a:cxn>
                <a:cxn ang="0">
                  <a:pos x="30" y="180"/>
                </a:cxn>
                <a:cxn ang="0">
                  <a:pos x="52" y="196"/>
                </a:cxn>
                <a:cxn ang="0">
                  <a:pos x="73" y="204"/>
                </a:cxn>
                <a:cxn ang="0">
                  <a:pos x="103" y="211"/>
                </a:cxn>
                <a:cxn ang="0">
                  <a:pos x="125" y="211"/>
                </a:cxn>
                <a:cxn ang="0">
                  <a:pos x="147" y="204"/>
                </a:cxn>
                <a:cxn ang="0">
                  <a:pos x="168" y="188"/>
                </a:cxn>
                <a:cxn ang="0">
                  <a:pos x="176" y="180"/>
                </a:cxn>
                <a:cxn ang="0">
                  <a:pos x="183" y="180"/>
                </a:cxn>
                <a:cxn ang="0">
                  <a:pos x="183" y="211"/>
                </a:cxn>
                <a:cxn ang="0">
                  <a:pos x="168" y="313"/>
                </a:cxn>
                <a:cxn ang="0">
                  <a:pos x="139" y="407"/>
                </a:cxn>
                <a:cxn ang="0">
                  <a:pos x="103" y="485"/>
                </a:cxn>
                <a:cxn ang="0">
                  <a:pos x="52" y="548"/>
                </a:cxn>
                <a:cxn ang="0">
                  <a:pos x="37" y="563"/>
                </a:cxn>
                <a:cxn ang="0">
                  <a:pos x="37" y="571"/>
                </a:cxn>
                <a:cxn ang="0">
                  <a:pos x="30" y="579"/>
                </a:cxn>
                <a:cxn ang="0">
                  <a:pos x="37" y="595"/>
                </a:cxn>
                <a:cxn ang="0">
                  <a:pos x="44" y="602"/>
                </a:cxn>
                <a:cxn ang="0">
                  <a:pos x="52" y="602"/>
                </a:cxn>
                <a:cxn ang="0">
                  <a:pos x="73" y="587"/>
                </a:cxn>
                <a:cxn ang="0">
                  <a:pos x="103" y="555"/>
                </a:cxn>
                <a:cxn ang="0">
                  <a:pos x="147" y="493"/>
                </a:cxn>
                <a:cxn ang="0">
                  <a:pos x="183" y="415"/>
                </a:cxn>
                <a:cxn ang="0">
                  <a:pos x="212" y="321"/>
                </a:cxn>
                <a:cxn ang="0">
                  <a:pos x="227" y="211"/>
                </a:cxn>
              </a:cxnLst>
              <a:rect l="0" t="0" r="r" b="b"/>
              <a:pathLst>
                <a:path w="227" h="602">
                  <a:moveTo>
                    <a:pt x="227" y="211"/>
                  </a:moveTo>
                  <a:lnTo>
                    <a:pt x="220" y="118"/>
                  </a:lnTo>
                  <a:lnTo>
                    <a:pt x="190" y="55"/>
                  </a:lnTo>
                  <a:lnTo>
                    <a:pt x="154" y="8"/>
                  </a:lnTo>
                  <a:lnTo>
                    <a:pt x="103" y="0"/>
                  </a:lnTo>
                  <a:lnTo>
                    <a:pt x="73" y="0"/>
                  </a:lnTo>
                  <a:lnTo>
                    <a:pt x="30" y="32"/>
                  </a:lnTo>
                  <a:lnTo>
                    <a:pt x="15" y="55"/>
                  </a:lnTo>
                  <a:lnTo>
                    <a:pt x="0" y="102"/>
                  </a:lnTo>
                  <a:lnTo>
                    <a:pt x="8" y="133"/>
                  </a:lnTo>
                  <a:lnTo>
                    <a:pt x="15" y="157"/>
                  </a:lnTo>
                  <a:lnTo>
                    <a:pt x="30" y="180"/>
                  </a:lnTo>
                  <a:lnTo>
                    <a:pt x="52" y="196"/>
                  </a:lnTo>
                  <a:lnTo>
                    <a:pt x="73" y="204"/>
                  </a:lnTo>
                  <a:lnTo>
                    <a:pt x="103" y="211"/>
                  </a:lnTo>
                  <a:lnTo>
                    <a:pt x="125" y="211"/>
                  </a:lnTo>
                  <a:lnTo>
                    <a:pt x="147" y="204"/>
                  </a:lnTo>
                  <a:lnTo>
                    <a:pt x="168" y="188"/>
                  </a:lnTo>
                  <a:lnTo>
                    <a:pt x="176" y="180"/>
                  </a:lnTo>
                  <a:lnTo>
                    <a:pt x="183" y="180"/>
                  </a:lnTo>
                  <a:lnTo>
                    <a:pt x="183" y="211"/>
                  </a:lnTo>
                  <a:lnTo>
                    <a:pt x="168" y="313"/>
                  </a:lnTo>
                  <a:lnTo>
                    <a:pt x="139" y="407"/>
                  </a:lnTo>
                  <a:lnTo>
                    <a:pt x="103" y="485"/>
                  </a:lnTo>
                  <a:lnTo>
                    <a:pt x="52" y="548"/>
                  </a:lnTo>
                  <a:lnTo>
                    <a:pt x="37" y="563"/>
                  </a:lnTo>
                  <a:lnTo>
                    <a:pt x="37" y="571"/>
                  </a:lnTo>
                  <a:lnTo>
                    <a:pt x="30" y="579"/>
                  </a:lnTo>
                  <a:lnTo>
                    <a:pt x="37" y="595"/>
                  </a:lnTo>
                  <a:lnTo>
                    <a:pt x="44" y="602"/>
                  </a:lnTo>
                  <a:lnTo>
                    <a:pt x="52" y="602"/>
                  </a:lnTo>
                  <a:lnTo>
                    <a:pt x="73" y="587"/>
                  </a:lnTo>
                  <a:lnTo>
                    <a:pt x="103" y="555"/>
                  </a:lnTo>
                  <a:lnTo>
                    <a:pt x="147" y="493"/>
                  </a:lnTo>
                  <a:lnTo>
                    <a:pt x="183" y="415"/>
                  </a:lnTo>
                  <a:lnTo>
                    <a:pt x="212" y="321"/>
                  </a:lnTo>
                  <a:lnTo>
                    <a:pt x="227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62" name="Freeform 162"/>
            <p:cNvSpPr>
              <a:spLocks/>
            </p:cNvSpPr>
            <p:nvPr/>
          </p:nvSpPr>
          <p:spPr bwMode="auto">
            <a:xfrm>
              <a:off x="6132" y="2924"/>
              <a:ext cx="1059" cy="899"/>
            </a:xfrm>
            <a:custGeom>
              <a:avLst/>
              <a:gdLst/>
              <a:ahLst/>
              <a:cxnLst>
                <a:cxn ang="0">
                  <a:pos x="614" y="399"/>
                </a:cxn>
                <a:cxn ang="0">
                  <a:pos x="833" y="141"/>
                </a:cxn>
                <a:cxn ang="0">
                  <a:pos x="862" y="110"/>
                </a:cxn>
                <a:cxn ang="0">
                  <a:pos x="898" y="102"/>
                </a:cxn>
                <a:cxn ang="0">
                  <a:pos x="950" y="94"/>
                </a:cxn>
                <a:cxn ang="0">
                  <a:pos x="1023" y="94"/>
                </a:cxn>
                <a:cxn ang="0">
                  <a:pos x="1023" y="0"/>
                </a:cxn>
                <a:cxn ang="0">
                  <a:pos x="972" y="0"/>
                </a:cxn>
                <a:cxn ang="0">
                  <a:pos x="913" y="8"/>
                </a:cxn>
                <a:cxn ang="0">
                  <a:pos x="789" y="8"/>
                </a:cxn>
                <a:cxn ang="0">
                  <a:pos x="716" y="0"/>
                </a:cxn>
                <a:cxn ang="0">
                  <a:pos x="657" y="0"/>
                </a:cxn>
                <a:cxn ang="0">
                  <a:pos x="657" y="94"/>
                </a:cxn>
                <a:cxn ang="0">
                  <a:pos x="694" y="102"/>
                </a:cxn>
                <a:cxn ang="0">
                  <a:pos x="730" y="117"/>
                </a:cxn>
                <a:cxn ang="0">
                  <a:pos x="716" y="133"/>
                </a:cxn>
                <a:cxn ang="0">
                  <a:pos x="716" y="141"/>
                </a:cxn>
                <a:cxn ang="0">
                  <a:pos x="555" y="329"/>
                </a:cxn>
                <a:cxn ang="0">
                  <a:pos x="365" y="94"/>
                </a:cxn>
                <a:cxn ang="0">
                  <a:pos x="446" y="94"/>
                </a:cxn>
                <a:cxn ang="0">
                  <a:pos x="446" y="0"/>
                </a:cxn>
                <a:cxn ang="0">
                  <a:pos x="380" y="0"/>
                </a:cxn>
                <a:cxn ang="0">
                  <a:pos x="292" y="8"/>
                </a:cxn>
                <a:cxn ang="0">
                  <a:pos x="110" y="8"/>
                </a:cxn>
                <a:cxn ang="0">
                  <a:pos x="7" y="0"/>
                </a:cxn>
                <a:cxn ang="0">
                  <a:pos x="7" y="94"/>
                </a:cxn>
                <a:cxn ang="0">
                  <a:pos x="139" y="94"/>
                </a:cxn>
                <a:cxn ang="0">
                  <a:pos x="438" y="469"/>
                </a:cxn>
                <a:cxn ang="0">
                  <a:pos x="190" y="766"/>
                </a:cxn>
                <a:cxn ang="0">
                  <a:pos x="146" y="790"/>
                </a:cxn>
                <a:cxn ang="0">
                  <a:pos x="80" y="806"/>
                </a:cxn>
                <a:cxn ang="0">
                  <a:pos x="0" y="806"/>
                </a:cxn>
                <a:cxn ang="0">
                  <a:pos x="0" y="899"/>
                </a:cxn>
                <a:cxn ang="0">
                  <a:pos x="51" y="899"/>
                </a:cxn>
                <a:cxn ang="0">
                  <a:pos x="110" y="892"/>
                </a:cxn>
                <a:cxn ang="0">
                  <a:pos x="234" y="892"/>
                </a:cxn>
                <a:cxn ang="0">
                  <a:pos x="307" y="899"/>
                </a:cxn>
                <a:cxn ang="0">
                  <a:pos x="365" y="899"/>
                </a:cxn>
                <a:cxn ang="0">
                  <a:pos x="365" y="806"/>
                </a:cxn>
                <a:cxn ang="0">
                  <a:pos x="343" y="806"/>
                </a:cxn>
                <a:cxn ang="0">
                  <a:pos x="299" y="790"/>
                </a:cxn>
                <a:cxn ang="0">
                  <a:pos x="299" y="774"/>
                </a:cxn>
                <a:cxn ang="0">
                  <a:pos x="307" y="759"/>
                </a:cxn>
                <a:cxn ang="0">
                  <a:pos x="497" y="540"/>
                </a:cxn>
                <a:cxn ang="0">
                  <a:pos x="701" y="806"/>
                </a:cxn>
                <a:cxn ang="0">
                  <a:pos x="628" y="806"/>
                </a:cxn>
                <a:cxn ang="0">
                  <a:pos x="628" y="899"/>
                </a:cxn>
                <a:cxn ang="0">
                  <a:pos x="694" y="899"/>
                </a:cxn>
                <a:cxn ang="0">
                  <a:pos x="782" y="892"/>
                </a:cxn>
                <a:cxn ang="0">
                  <a:pos x="957" y="892"/>
                </a:cxn>
                <a:cxn ang="0">
                  <a:pos x="1059" y="899"/>
                </a:cxn>
                <a:cxn ang="0">
                  <a:pos x="1059" y="806"/>
                </a:cxn>
                <a:cxn ang="0">
                  <a:pos x="928" y="806"/>
                </a:cxn>
                <a:cxn ang="0">
                  <a:pos x="614" y="399"/>
                </a:cxn>
              </a:cxnLst>
              <a:rect l="0" t="0" r="r" b="b"/>
              <a:pathLst>
                <a:path w="1059" h="899">
                  <a:moveTo>
                    <a:pt x="614" y="399"/>
                  </a:moveTo>
                  <a:lnTo>
                    <a:pt x="833" y="141"/>
                  </a:lnTo>
                  <a:lnTo>
                    <a:pt x="862" y="110"/>
                  </a:lnTo>
                  <a:lnTo>
                    <a:pt x="898" y="102"/>
                  </a:lnTo>
                  <a:lnTo>
                    <a:pt x="950" y="94"/>
                  </a:lnTo>
                  <a:lnTo>
                    <a:pt x="1023" y="94"/>
                  </a:lnTo>
                  <a:lnTo>
                    <a:pt x="1023" y="0"/>
                  </a:lnTo>
                  <a:lnTo>
                    <a:pt x="972" y="0"/>
                  </a:lnTo>
                  <a:lnTo>
                    <a:pt x="913" y="8"/>
                  </a:lnTo>
                  <a:lnTo>
                    <a:pt x="789" y="8"/>
                  </a:lnTo>
                  <a:lnTo>
                    <a:pt x="716" y="0"/>
                  </a:lnTo>
                  <a:lnTo>
                    <a:pt x="657" y="0"/>
                  </a:lnTo>
                  <a:lnTo>
                    <a:pt x="657" y="94"/>
                  </a:lnTo>
                  <a:lnTo>
                    <a:pt x="694" y="102"/>
                  </a:lnTo>
                  <a:lnTo>
                    <a:pt x="730" y="117"/>
                  </a:lnTo>
                  <a:lnTo>
                    <a:pt x="716" y="133"/>
                  </a:lnTo>
                  <a:lnTo>
                    <a:pt x="716" y="141"/>
                  </a:lnTo>
                  <a:lnTo>
                    <a:pt x="555" y="329"/>
                  </a:lnTo>
                  <a:lnTo>
                    <a:pt x="365" y="94"/>
                  </a:lnTo>
                  <a:lnTo>
                    <a:pt x="446" y="94"/>
                  </a:lnTo>
                  <a:lnTo>
                    <a:pt x="446" y="0"/>
                  </a:lnTo>
                  <a:lnTo>
                    <a:pt x="380" y="0"/>
                  </a:lnTo>
                  <a:lnTo>
                    <a:pt x="292" y="8"/>
                  </a:lnTo>
                  <a:lnTo>
                    <a:pt x="110" y="8"/>
                  </a:lnTo>
                  <a:lnTo>
                    <a:pt x="7" y="0"/>
                  </a:lnTo>
                  <a:lnTo>
                    <a:pt x="7" y="94"/>
                  </a:lnTo>
                  <a:lnTo>
                    <a:pt x="139" y="94"/>
                  </a:lnTo>
                  <a:lnTo>
                    <a:pt x="438" y="469"/>
                  </a:lnTo>
                  <a:lnTo>
                    <a:pt x="190" y="766"/>
                  </a:lnTo>
                  <a:lnTo>
                    <a:pt x="146" y="790"/>
                  </a:lnTo>
                  <a:lnTo>
                    <a:pt x="80" y="806"/>
                  </a:lnTo>
                  <a:lnTo>
                    <a:pt x="0" y="806"/>
                  </a:lnTo>
                  <a:lnTo>
                    <a:pt x="0" y="899"/>
                  </a:lnTo>
                  <a:lnTo>
                    <a:pt x="51" y="899"/>
                  </a:lnTo>
                  <a:lnTo>
                    <a:pt x="110" y="892"/>
                  </a:lnTo>
                  <a:lnTo>
                    <a:pt x="234" y="892"/>
                  </a:lnTo>
                  <a:lnTo>
                    <a:pt x="307" y="899"/>
                  </a:lnTo>
                  <a:lnTo>
                    <a:pt x="365" y="899"/>
                  </a:lnTo>
                  <a:lnTo>
                    <a:pt x="365" y="806"/>
                  </a:lnTo>
                  <a:lnTo>
                    <a:pt x="343" y="806"/>
                  </a:lnTo>
                  <a:lnTo>
                    <a:pt x="299" y="790"/>
                  </a:lnTo>
                  <a:lnTo>
                    <a:pt x="299" y="774"/>
                  </a:lnTo>
                  <a:lnTo>
                    <a:pt x="307" y="759"/>
                  </a:lnTo>
                  <a:lnTo>
                    <a:pt x="497" y="540"/>
                  </a:lnTo>
                  <a:lnTo>
                    <a:pt x="701" y="806"/>
                  </a:lnTo>
                  <a:lnTo>
                    <a:pt x="628" y="806"/>
                  </a:lnTo>
                  <a:lnTo>
                    <a:pt x="628" y="899"/>
                  </a:lnTo>
                  <a:lnTo>
                    <a:pt x="694" y="899"/>
                  </a:lnTo>
                  <a:lnTo>
                    <a:pt x="782" y="892"/>
                  </a:lnTo>
                  <a:lnTo>
                    <a:pt x="957" y="892"/>
                  </a:lnTo>
                  <a:lnTo>
                    <a:pt x="1059" y="899"/>
                  </a:lnTo>
                  <a:lnTo>
                    <a:pt x="1059" y="806"/>
                  </a:lnTo>
                  <a:lnTo>
                    <a:pt x="928" y="806"/>
                  </a:lnTo>
                  <a:lnTo>
                    <a:pt x="614" y="3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63" name="Freeform 163"/>
            <p:cNvSpPr>
              <a:spLocks noEditPoints="1"/>
            </p:cNvSpPr>
            <p:nvPr/>
          </p:nvSpPr>
          <p:spPr bwMode="auto">
            <a:xfrm>
              <a:off x="7264" y="3174"/>
              <a:ext cx="395" cy="954"/>
            </a:xfrm>
            <a:custGeom>
              <a:avLst/>
              <a:gdLst/>
              <a:ahLst/>
              <a:cxnLst>
                <a:cxn ang="0">
                  <a:pos x="366" y="39"/>
                </a:cxn>
                <a:cxn ang="0">
                  <a:pos x="344" y="8"/>
                </a:cxn>
                <a:cxn ang="0">
                  <a:pos x="285" y="0"/>
                </a:cxn>
                <a:cxn ang="0">
                  <a:pos x="249" y="32"/>
                </a:cxn>
                <a:cxn ang="0">
                  <a:pos x="234" y="94"/>
                </a:cxn>
                <a:cxn ang="0">
                  <a:pos x="271" y="125"/>
                </a:cxn>
                <a:cxn ang="0">
                  <a:pos x="322" y="125"/>
                </a:cxn>
                <a:cxn ang="0">
                  <a:pos x="358" y="79"/>
                </a:cxn>
                <a:cxn ang="0">
                  <a:pos x="95" y="775"/>
                </a:cxn>
                <a:cxn ang="0">
                  <a:pos x="81" y="814"/>
                </a:cxn>
                <a:cxn ang="0">
                  <a:pos x="95" y="892"/>
                </a:cxn>
                <a:cxn ang="0">
                  <a:pos x="205" y="954"/>
                </a:cxn>
                <a:cxn ang="0">
                  <a:pos x="314" y="900"/>
                </a:cxn>
                <a:cxn ang="0">
                  <a:pos x="380" y="798"/>
                </a:cxn>
                <a:cxn ang="0">
                  <a:pos x="395" y="728"/>
                </a:cxn>
                <a:cxn ang="0">
                  <a:pos x="366" y="720"/>
                </a:cxn>
                <a:cxn ang="0">
                  <a:pos x="351" y="743"/>
                </a:cxn>
                <a:cxn ang="0">
                  <a:pos x="263" y="892"/>
                </a:cxn>
                <a:cxn ang="0">
                  <a:pos x="183" y="900"/>
                </a:cxn>
                <a:cxn ang="0">
                  <a:pos x="176" y="861"/>
                </a:cxn>
                <a:cxn ang="0">
                  <a:pos x="256" y="618"/>
                </a:cxn>
                <a:cxn ang="0">
                  <a:pos x="292" y="509"/>
                </a:cxn>
                <a:cxn ang="0">
                  <a:pos x="314" y="454"/>
                </a:cxn>
                <a:cxn ang="0">
                  <a:pos x="300" y="376"/>
                </a:cxn>
                <a:cxn ang="0">
                  <a:pos x="190" y="313"/>
                </a:cxn>
                <a:cxn ang="0">
                  <a:pos x="81" y="368"/>
                </a:cxn>
                <a:cxn ang="0">
                  <a:pos x="15" y="462"/>
                </a:cxn>
                <a:cxn ang="0">
                  <a:pos x="0" y="540"/>
                </a:cxn>
                <a:cxn ang="0">
                  <a:pos x="29" y="548"/>
                </a:cxn>
                <a:cxn ang="0">
                  <a:pos x="44" y="524"/>
                </a:cxn>
                <a:cxn ang="0">
                  <a:pos x="110" y="391"/>
                </a:cxn>
                <a:cxn ang="0">
                  <a:pos x="183" y="352"/>
                </a:cxn>
                <a:cxn ang="0">
                  <a:pos x="212" y="360"/>
                </a:cxn>
                <a:cxn ang="0">
                  <a:pos x="219" y="407"/>
                </a:cxn>
                <a:cxn ang="0">
                  <a:pos x="205" y="477"/>
                </a:cxn>
                <a:cxn ang="0">
                  <a:pos x="95" y="775"/>
                </a:cxn>
              </a:cxnLst>
              <a:rect l="0" t="0" r="r" b="b"/>
              <a:pathLst>
                <a:path w="395" h="954">
                  <a:moveTo>
                    <a:pt x="366" y="55"/>
                  </a:moveTo>
                  <a:lnTo>
                    <a:pt x="366" y="39"/>
                  </a:lnTo>
                  <a:lnTo>
                    <a:pt x="358" y="24"/>
                  </a:lnTo>
                  <a:lnTo>
                    <a:pt x="344" y="8"/>
                  </a:lnTo>
                  <a:lnTo>
                    <a:pt x="329" y="0"/>
                  </a:lnTo>
                  <a:lnTo>
                    <a:pt x="285" y="0"/>
                  </a:lnTo>
                  <a:lnTo>
                    <a:pt x="271" y="16"/>
                  </a:lnTo>
                  <a:lnTo>
                    <a:pt x="249" y="32"/>
                  </a:lnTo>
                  <a:lnTo>
                    <a:pt x="234" y="79"/>
                  </a:lnTo>
                  <a:lnTo>
                    <a:pt x="234" y="94"/>
                  </a:lnTo>
                  <a:lnTo>
                    <a:pt x="241" y="110"/>
                  </a:lnTo>
                  <a:lnTo>
                    <a:pt x="271" y="125"/>
                  </a:lnTo>
                  <a:lnTo>
                    <a:pt x="292" y="133"/>
                  </a:lnTo>
                  <a:lnTo>
                    <a:pt x="322" y="125"/>
                  </a:lnTo>
                  <a:lnTo>
                    <a:pt x="344" y="110"/>
                  </a:lnTo>
                  <a:lnTo>
                    <a:pt x="358" y="79"/>
                  </a:lnTo>
                  <a:lnTo>
                    <a:pt x="366" y="55"/>
                  </a:lnTo>
                  <a:close/>
                  <a:moveTo>
                    <a:pt x="95" y="775"/>
                  </a:moveTo>
                  <a:lnTo>
                    <a:pt x="88" y="790"/>
                  </a:lnTo>
                  <a:lnTo>
                    <a:pt x="81" y="814"/>
                  </a:lnTo>
                  <a:lnTo>
                    <a:pt x="81" y="829"/>
                  </a:lnTo>
                  <a:lnTo>
                    <a:pt x="95" y="892"/>
                  </a:lnTo>
                  <a:lnTo>
                    <a:pt x="139" y="939"/>
                  </a:lnTo>
                  <a:lnTo>
                    <a:pt x="205" y="954"/>
                  </a:lnTo>
                  <a:lnTo>
                    <a:pt x="263" y="939"/>
                  </a:lnTo>
                  <a:lnTo>
                    <a:pt x="314" y="900"/>
                  </a:lnTo>
                  <a:lnTo>
                    <a:pt x="351" y="853"/>
                  </a:lnTo>
                  <a:lnTo>
                    <a:pt x="380" y="798"/>
                  </a:lnTo>
                  <a:lnTo>
                    <a:pt x="395" y="759"/>
                  </a:lnTo>
                  <a:lnTo>
                    <a:pt x="395" y="728"/>
                  </a:lnTo>
                  <a:lnTo>
                    <a:pt x="387" y="720"/>
                  </a:lnTo>
                  <a:lnTo>
                    <a:pt x="366" y="720"/>
                  </a:lnTo>
                  <a:lnTo>
                    <a:pt x="358" y="728"/>
                  </a:lnTo>
                  <a:lnTo>
                    <a:pt x="351" y="743"/>
                  </a:lnTo>
                  <a:lnTo>
                    <a:pt x="314" y="837"/>
                  </a:lnTo>
                  <a:lnTo>
                    <a:pt x="263" y="892"/>
                  </a:lnTo>
                  <a:lnTo>
                    <a:pt x="212" y="915"/>
                  </a:lnTo>
                  <a:lnTo>
                    <a:pt x="183" y="900"/>
                  </a:lnTo>
                  <a:lnTo>
                    <a:pt x="183" y="884"/>
                  </a:lnTo>
                  <a:lnTo>
                    <a:pt x="176" y="861"/>
                  </a:lnTo>
                  <a:lnTo>
                    <a:pt x="183" y="814"/>
                  </a:lnTo>
                  <a:lnTo>
                    <a:pt x="256" y="618"/>
                  </a:lnTo>
                  <a:lnTo>
                    <a:pt x="278" y="563"/>
                  </a:lnTo>
                  <a:lnTo>
                    <a:pt x="292" y="509"/>
                  </a:lnTo>
                  <a:lnTo>
                    <a:pt x="307" y="477"/>
                  </a:lnTo>
                  <a:lnTo>
                    <a:pt x="314" y="454"/>
                  </a:lnTo>
                  <a:lnTo>
                    <a:pt x="314" y="430"/>
                  </a:lnTo>
                  <a:lnTo>
                    <a:pt x="300" y="376"/>
                  </a:lnTo>
                  <a:lnTo>
                    <a:pt x="256" y="329"/>
                  </a:lnTo>
                  <a:lnTo>
                    <a:pt x="190" y="313"/>
                  </a:lnTo>
                  <a:lnTo>
                    <a:pt x="132" y="329"/>
                  </a:lnTo>
                  <a:lnTo>
                    <a:pt x="81" y="368"/>
                  </a:lnTo>
                  <a:lnTo>
                    <a:pt x="44" y="415"/>
                  </a:lnTo>
                  <a:lnTo>
                    <a:pt x="15" y="462"/>
                  </a:lnTo>
                  <a:lnTo>
                    <a:pt x="0" y="509"/>
                  </a:lnTo>
                  <a:lnTo>
                    <a:pt x="0" y="540"/>
                  </a:lnTo>
                  <a:lnTo>
                    <a:pt x="8" y="548"/>
                  </a:lnTo>
                  <a:lnTo>
                    <a:pt x="29" y="548"/>
                  </a:lnTo>
                  <a:lnTo>
                    <a:pt x="37" y="540"/>
                  </a:lnTo>
                  <a:lnTo>
                    <a:pt x="44" y="524"/>
                  </a:lnTo>
                  <a:lnTo>
                    <a:pt x="73" y="446"/>
                  </a:lnTo>
                  <a:lnTo>
                    <a:pt x="110" y="391"/>
                  </a:lnTo>
                  <a:lnTo>
                    <a:pt x="146" y="360"/>
                  </a:lnTo>
                  <a:lnTo>
                    <a:pt x="183" y="352"/>
                  </a:lnTo>
                  <a:lnTo>
                    <a:pt x="197" y="352"/>
                  </a:lnTo>
                  <a:lnTo>
                    <a:pt x="212" y="360"/>
                  </a:lnTo>
                  <a:lnTo>
                    <a:pt x="212" y="376"/>
                  </a:lnTo>
                  <a:lnTo>
                    <a:pt x="219" y="407"/>
                  </a:lnTo>
                  <a:lnTo>
                    <a:pt x="212" y="438"/>
                  </a:lnTo>
                  <a:lnTo>
                    <a:pt x="205" y="477"/>
                  </a:lnTo>
                  <a:lnTo>
                    <a:pt x="176" y="548"/>
                  </a:lnTo>
                  <a:lnTo>
                    <a:pt x="95" y="7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64" name="Freeform 164"/>
            <p:cNvSpPr>
              <a:spLocks/>
            </p:cNvSpPr>
            <p:nvPr/>
          </p:nvSpPr>
          <p:spPr bwMode="auto">
            <a:xfrm>
              <a:off x="7966" y="2306"/>
              <a:ext cx="438" cy="2026"/>
            </a:xfrm>
            <a:custGeom>
              <a:avLst/>
              <a:gdLst/>
              <a:ahLst/>
              <a:cxnLst>
                <a:cxn ang="0">
                  <a:pos x="438" y="1009"/>
                </a:cxn>
                <a:cxn ang="0">
                  <a:pos x="431" y="876"/>
                </a:cxn>
                <a:cxn ang="0">
                  <a:pos x="416" y="720"/>
                </a:cxn>
                <a:cxn ang="0">
                  <a:pos x="372" y="556"/>
                </a:cxn>
                <a:cxn ang="0">
                  <a:pos x="314" y="384"/>
                </a:cxn>
                <a:cxn ang="0">
                  <a:pos x="255" y="266"/>
                </a:cxn>
                <a:cxn ang="0">
                  <a:pos x="189" y="172"/>
                </a:cxn>
                <a:cxn ang="0">
                  <a:pos x="131" y="94"/>
                </a:cxn>
                <a:cxn ang="0">
                  <a:pos x="80" y="39"/>
                </a:cxn>
                <a:cxn ang="0">
                  <a:pos x="36" y="8"/>
                </a:cxn>
                <a:cxn ang="0">
                  <a:pos x="14" y="0"/>
                </a:cxn>
                <a:cxn ang="0">
                  <a:pos x="7" y="0"/>
                </a:cxn>
                <a:cxn ang="0">
                  <a:pos x="0" y="8"/>
                </a:cxn>
                <a:cxn ang="0">
                  <a:pos x="0" y="32"/>
                </a:cxn>
                <a:cxn ang="0">
                  <a:pos x="7" y="39"/>
                </a:cxn>
                <a:cxn ang="0">
                  <a:pos x="21" y="47"/>
                </a:cxn>
                <a:cxn ang="0">
                  <a:pos x="36" y="63"/>
                </a:cxn>
                <a:cxn ang="0">
                  <a:pos x="138" y="196"/>
                </a:cxn>
                <a:cxn ang="0">
                  <a:pos x="219" y="360"/>
                </a:cxn>
                <a:cxn ang="0">
                  <a:pos x="277" y="556"/>
                </a:cxn>
                <a:cxn ang="0">
                  <a:pos x="314" y="767"/>
                </a:cxn>
                <a:cxn ang="0">
                  <a:pos x="328" y="1009"/>
                </a:cxn>
                <a:cxn ang="0">
                  <a:pos x="321" y="1181"/>
                </a:cxn>
                <a:cxn ang="0">
                  <a:pos x="299" y="1353"/>
                </a:cxn>
                <a:cxn ang="0">
                  <a:pos x="263" y="1525"/>
                </a:cxn>
                <a:cxn ang="0">
                  <a:pos x="204" y="1682"/>
                </a:cxn>
                <a:cxn ang="0">
                  <a:pos x="124" y="1830"/>
                </a:cxn>
                <a:cxn ang="0">
                  <a:pos x="21" y="1971"/>
                </a:cxn>
                <a:cxn ang="0">
                  <a:pos x="7" y="1979"/>
                </a:cxn>
                <a:cxn ang="0">
                  <a:pos x="0" y="1987"/>
                </a:cxn>
                <a:cxn ang="0">
                  <a:pos x="0" y="2010"/>
                </a:cxn>
                <a:cxn ang="0">
                  <a:pos x="14" y="2026"/>
                </a:cxn>
                <a:cxn ang="0">
                  <a:pos x="80" y="1979"/>
                </a:cxn>
                <a:cxn ang="0">
                  <a:pos x="131" y="1924"/>
                </a:cxn>
                <a:cxn ang="0">
                  <a:pos x="197" y="1846"/>
                </a:cxn>
                <a:cxn ang="0">
                  <a:pos x="255" y="1744"/>
                </a:cxn>
                <a:cxn ang="0">
                  <a:pos x="321" y="1627"/>
                </a:cxn>
                <a:cxn ang="0">
                  <a:pos x="394" y="1408"/>
                </a:cxn>
                <a:cxn ang="0">
                  <a:pos x="431" y="1197"/>
                </a:cxn>
                <a:cxn ang="0">
                  <a:pos x="438" y="1009"/>
                </a:cxn>
              </a:cxnLst>
              <a:rect l="0" t="0" r="r" b="b"/>
              <a:pathLst>
                <a:path w="438" h="2026">
                  <a:moveTo>
                    <a:pt x="438" y="1009"/>
                  </a:moveTo>
                  <a:lnTo>
                    <a:pt x="431" y="876"/>
                  </a:lnTo>
                  <a:lnTo>
                    <a:pt x="416" y="720"/>
                  </a:lnTo>
                  <a:lnTo>
                    <a:pt x="372" y="556"/>
                  </a:lnTo>
                  <a:lnTo>
                    <a:pt x="314" y="384"/>
                  </a:lnTo>
                  <a:lnTo>
                    <a:pt x="255" y="266"/>
                  </a:lnTo>
                  <a:lnTo>
                    <a:pt x="189" y="172"/>
                  </a:lnTo>
                  <a:lnTo>
                    <a:pt x="131" y="94"/>
                  </a:lnTo>
                  <a:lnTo>
                    <a:pt x="80" y="39"/>
                  </a:lnTo>
                  <a:lnTo>
                    <a:pt x="36" y="8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8"/>
                  </a:lnTo>
                  <a:lnTo>
                    <a:pt x="0" y="32"/>
                  </a:lnTo>
                  <a:lnTo>
                    <a:pt x="7" y="39"/>
                  </a:lnTo>
                  <a:lnTo>
                    <a:pt x="21" y="47"/>
                  </a:lnTo>
                  <a:lnTo>
                    <a:pt x="36" y="63"/>
                  </a:lnTo>
                  <a:lnTo>
                    <a:pt x="138" y="196"/>
                  </a:lnTo>
                  <a:lnTo>
                    <a:pt x="219" y="360"/>
                  </a:lnTo>
                  <a:lnTo>
                    <a:pt x="277" y="556"/>
                  </a:lnTo>
                  <a:lnTo>
                    <a:pt x="314" y="767"/>
                  </a:lnTo>
                  <a:lnTo>
                    <a:pt x="328" y="1009"/>
                  </a:lnTo>
                  <a:lnTo>
                    <a:pt x="321" y="1181"/>
                  </a:lnTo>
                  <a:lnTo>
                    <a:pt x="299" y="1353"/>
                  </a:lnTo>
                  <a:lnTo>
                    <a:pt x="263" y="1525"/>
                  </a:lnTo>
                  <a:lnTo>
                    <a:pt x="204" y="1682"/>
                  </a:lnTo>
                  <a:lnTo>
                    <a:pt x="124" y="1830"/>
                  </a:lnTo>
                  <a:lnTo>
                    <a:pt x="21" y="1971"/>
                  </a:lnTo>
                  <a:lnTo>
                    <a:pt x="7" y="1979"/>
                  </a:lnTo>
                  <a:lnTo>
                    <a:pt x="0" y="1987"/>
                  </a:lnTo>
                  <a:lnTo>
                    <a:pt x="0" y="2010"/>
                  </a:lnTo>
                  <a:lnTo>
                    <a:pt x="14" y="2026"/>
                  </a:lnTo>
                  <a:lnTo>
                    <a:pt x="80" y="1979"/>
                  </a:lnTo>
                  <a:lnTo>
                    <a:pt x="131" y="1924"/>
                  </a:lnTo>
                  <a:lnTo>
                    <a:pt x="197" y="1846"/>
                  </a:lnTo>
                  <a:lnTo>
                    <a:pt x="255" y="1744"/>
                  </a:lnTo>
                  <a:lnTo>
                    <a:pt x="321" y="1627"/>
                  </a:lnTo>
                  <a:lnTo>
                    <a:pt x="394" y="1408"/>
                  </a:lnTo>
                  <a:lnTo>
                    <a:pt x="431" y="1197"/>
                  </a:lnTo>
                  <a:lnTo>
                    <a:pt x="438" y="10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65" name="Freeform 165"/>
            <p:cNvSpPr>
              <a:spLocks noEditPoints="1"/>
            </p:cNvSpPr>
            <p:nvPr/>
          </p:nvSpPr>
          <p:spPr bwMode="auto">
            <a:xfrm>
              <a:off x="9244" y="3081"/>
              <a:ext cx="1264" cy="477"/>
            </a:xfrm>
            <a:custGeom>
              <a:avLst/>
              <a:gdLst/>
              <a:ahLst/>
              <a:cxnLst>
                <a:cxn ang="0">
                  <a:pos x="1198" y="78"/>
                </a:cxn>
                <a:cxn ang="0">
                  <a:pos x="1242" y="78"/>
                </a:cxn>
                <a:cxn ang="0">
                  <a:pos x="1249" y="70"/>
                </a:cxn>
                <a:cxn ang="0">
                  <a:pos x="1264" y="39"/>
                </a:cxn>
                <a:cxn ang="0">
                  <a:pos x="1249" y="7"/>
                </a:cxn>
                <a:cxn ang="0">
                  <a:pos x="1242" y="7"/>
                </a:cxn>
                <a:cxn ang="0">
                  <a:pos x="1227" y="0"/>
                </a:cxn>
                <a:cxn ang="0">
                  <a:pos x="36" y="0"/>
                </a:cxn>
                <a:cxn ang="0">
                  <a:pos x="22" y="7"/>
                </a:cxn>
                <a:cxn ang="0">
                  <a:pos x="7" y="23"/>
                </a:cxn>
                <a:cxn ang="0">
                  <a:pos x="0" y="39"/>
                </a:cxn>
                <a:cxn ang="0">
                  <a:pos x="15" y="70"/>
                </a:cxn>
                <a:cxn ang="0">
                  <a:pos x="22" y="78"/>
                </a:cxn>
                <a:cxn ang="0">
                  <a:pos x="66" y="78"/>
                </a:cxn>
                <a:cxn ang="0">
                  <a:pos x="1198" y="78"/>
                </a:cxn>
                <a:cxn ang="0">
                  <a:pos x="1198" y="477"/>
                </a:cxn>
                <a:cxn ang="0">
                  <a:pos x="1227" y="477"/>
                </a:cxn>
                <a:cxn ang="0">
                  <a:pos x="1242" y="469"/>
                </a:cxn>
                <a:cxn ang="0">
                  <a:pos x="1256" y="453"/>
                </a:cxn>
                <a:cxn ang="0">
                  <a:pos x="1264" y="430"/>
                </a:cxn>
                <a:cxn ang="0">
                  <a:pos x="1256" y="414"/>
                </a:cxn>
                <a:cxn ang="0">
                  <a:pos x="1242" y="398"/>
                </a:cxn>
                <a:cxn ang="0">
                  <a:pos x="1227" y="391"/>
                </a:cxn>
                <a:cxn ang="0">
                  <a:pos x="36" y="391"/>
                </a:cxn>
                <a:cxn ang="0">
                  <a:pos x="22" y="398"/>
                </a:cxn>
                <a:cxn ang="0">
                  <a:pos x="7" y="414"/>
                </a:cxn>
                <a:cxn ang="0">
                  <a:pos x="0" y="430"/>
                </a:cxn>
                <a:cxn ang="0">
                  <a:pos x="15" y="461"/>
                </a:cxn>
                <a:cxn ang="0">
                  <a:pos x="22" y="469"/>
                </a:cxn>
                <a:cxn ang="0">
                  <a:pos x="36" y="469"/>
                </a:cxn>
                <a:cxn ang="0">
                  <a:pos x="51" y="477"/>
                </a:cxn>
                <a:cxn ang="0">
                  <a:pos x="66" y="477"/>
                </a:cxn>
                <a:cxn ang="0">
                  <a:pos x="1198" y="477"/>
                </a:cxn>
              </a:cxnLst>
              <a:rect l="0" t="0" r="r" b="b"/>
              <a:pathLst>
                <a:path w="1264" h="477">
                  <a:moveTo>
                    <a:pt x="1198" y="78"/>
                  </a:moveTo>
                  <a:lnTo>
                    <a:pt x="1242" y="78"/>
                  </a:lnTo>
                  <a:lnTo>
                    <a:pt x="1249" y="70"/>
                  </a:lnTo>
                  <a:lnTo>
                    <a:pt x="1264" y="39"/>
                  </a:lnTo>
                  <a:lnTo>
                    <a:pt x="1249" y="7"/>
                  </a:lnTo>
                  <a:lnTo>
                    <a:pt x="1242" y="7"/>
                  </a:lnTo>
                  <a:lnTo>
                    <a:pt x="1227" y="0"/>
                  </a:lnTo>
                  <a:lnTo>
                    <a:pt x="36" y="0"/>
                  </a:lnTo>
                  <a:lnTo>
                    <a:pt x="22" y="7"/>
                  </a:lnTo>
                  <a:lnTo>
                    <a:pt x="7" y="23"/>
                  </a:lnTo>
                  <a:lnTo>
                    <a:pt x="0" y="39"/>
                  </a:lnTo>
                  <a:lnTo>
                    <a:pt x="15" y="70"/>
                  </a:lnTo>
                  <a:lnTo>
                    <a:pt x="22" y="78"/>
                  </a:lnTo>
                  <a:lnTo>
                    <a:pt x="66" y="78"/>
                  </a:lnTo>
                  <a:lnTo>
                    <a:pt x="1198" y="78"/>
                  </a:lnTo>
                  <a:close/>
                  <a:moveTo>
                    <a:pt x="1198" y="477"/>
                  </a:moveTo>
                  <a:lnTo>
                    <a:pt x="1227" y="477"/>
                  </a:lnTo>
                  <a:lnTo>
                    <a:pt x="1242" y="469"/>
                  </a:lnTo>
                  <a:lnTo>
                    <a:pt x="1256" y="453"/>
                  </a:lnTo>
                  <a:lnTo>
                    <a:pt x="1264" y="430"/>
                  </a:lnTo>
                  <a:lnTo>
                    <a:pt x="1256" y="414"/>
                  </a:lnTo>
                  <a:lnTo>
                    <a:pt x="1242" y="398"/>
                  </a:lnTo>
                  <a:lnTo>
                    <a:pt x="1227" y="391"/>
                  </a:lnTo>
                  <a:lnTo>
                    <a:pt x="36" y="391"/>
                  </a:lnTo>
                  <a:lnTo>
                    <a:pt x="22" y="398"/>
                  </a:lnTo>
                  <a:lnTo>
                    <a:pt x="7" y="414"/>
                  </a:lnTo>
                  <a:lnTo>
                    <a:pt x="0" y="430"/>
                  </a:lnTo>
                  <a:lnTo>
                    <a:pt x="15" y="461"/>
                  </a:lnTo>
                  <a:lnTo>
                    <a:pt x="22" y="469"/>
                  </a:lnTo>
                  <a:lnTo>
                    <a:pt x="36" y="469"/>
                  </a:lnTo>
                  <a:lnTo>
                    <a:pt x="51" y="477"/>
                  </a:lnTo>
                  <a:lnTo>
                    <a:pt x="66" y="477"/>
                  </a:lnTo>
                  <a:lnTo>
                    <a:pt x="1198" y="47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66" name="Freeform 166"/>
            <p:cNvSpPr>
              <a:spLocks noEditPoints="1"/>
            </p:cNvSpPr>
            <p:nvPr/>
          </p:nvSpPr>
          <p:spPr bwMode="auto">
            <a:xfrm>
              <a:off x="11165" y="2916"/>
              <a:ext cx="731" cy="931"/>
            </a:xfrm>
            <a:custGeom>
              <a:avLst/>
              <a:gdLst/>
              <a:ahLst/>
              <a:cxnLst>
                <a:cxn ang="0">
                  <a:pos x="687" y="438"/>
                </a:cxn>
                <a:cxn ang="0">
                  <a:pos x="723" y="438"/>
                </a:cxn>
                <a:cxn ang="0">
                  <a:pos x="731" y="430"/>
                </a:cxn>
                <a:cxn ang="0">
                  <a:pos x="731" y="399"/>
                </a:cxn>
                <a:cxn ang="0">
                  <a:pos x="723" y="297"/>
                </a:cxn>
                <a:cxn ang="0">
                  <a:pos x="694" y="204"/>
                </a:cxn>
                <a:cxn ang="0">
                  <a:pos x="650" y="125"/>
                </a:cxn>
                <a:cxn ang="0">
                  <a:pos x="585" y="55"/>
                </a:cxn>
                <a:cxn ang="0">
                  <a:pos x="504" y="16"/>
                </a:cxn>
                <a:cxn ang="0">
                  <a:pos x="395" y="0"/>
                </a:cxn>
                <a:cxn ang="0">
                  <a:pos x="270" y="24"/>
                </a:cxn>
                <a:cxn ang="0">
                  <a:pos x="161" y="86"/>
                </a:cxn>
                <a:cxn ang="0">
                  <a:pos x="81" y="188"/>
                </a:cxn>
                <a:cxn ang="0">
                  <a:pos x="22" y="313"/>
                </a:cxn>
                <a:cxn ang="0">
                  <a:pos x="0" y="462"/>
                </a:cxn>
                <a:cxn ang="0">
                  <a:pos x="15" y="587"/>
                </a:cxn>
                <a:cxn ang="0">
                  <a:pos x="59" y="704"/>
                </a:cxn>
                <a:cxn ang="0">
                  <a:pos x="132" y="798"/>
                </a:cxn>
                <a:cxn ang="0">
                  <a:pos x="212" y="868"/>
                </a:cxn>
                <a:cxn ang="0">
                  <a:pos x="314" y="915"/>
                </a:cxn>
                <a:cxn ang="0">
                  <a:pos x="417" y="931"/>
                </a:cxn>
                <a:cxn ang="0">
                  <a:pos x="504" y="915"/>
                </a:cxn>
                <a:cxn ang="0">
                  <a:pos x="585" y="884"/>
                </a:cxn>
                <a:cxn ang="0">
                  <a:pos x="636" y="837"/>
                </a:cxn>
                <a:cxn ang="0">
                  <a:pos x="680" y="790"/>
                </a:cxn>
                <a:cxn ang="0">
                  <a:pos x="709" y="735"/>
                </a:cxn>
                <a:cxn ang="0">
                  <a:pos x="731" y="696"/>
                </a:cxn>
                <a:cxn ang="0">
                  <a:pos x="731" y="657"/>
                </a:cxn>
                <a:cxn ang="0">
                  <a:pos x="716" y="642"/>
                </a:cxn>
                <a:cxn ang="0">
                  <a:pos x="701" y="642"/>
                </a:cxn>
                <a:cxn ang="0">
                  <a:pos x="687" y="657"/>
                </a:cxn>
                <a:cxn ang="0">
                  <a:pos x="687" y="673"/>
                </a:cxn>
                <a:cxn ang="0">
                  <a:pos x="643" y="759"/>
                </a:cxn>
                <a:cxn ang="0">
                  <a:pos x="592" y="821"/>
                </a:cxn>
                <a:cxn ang="0">
                  <a:pos x="541" y="853"/>
                </a:cxn>
                <a:cxn ang="0">
                  <a:pos x="490" y="868"/>
                </a:cxn>
                <a:cxn ang="0">
                  <a:pos x="453" y="876"/>
                </a:cxn>
                <a:cxn ang="0">
                  <a:pos x="431" y="876"/>
                </a:cxn>
                <a:cxn ang="0">
                  <a:pos x="344" y="860"/>
                </a:cxn>
                <a:cxn ang="0">
                  <a:pos x="270" y="814"/>
                </a:cxn>
                <a:cxn ang="0">
                  <a:pos x="219" y="743"/>
                </a:cxn>
                <a:cxn ang="0">
                  <a:pos x="183" y="665"/>
                </a:cxn>
                <a:cxn ang="0">
                  <a:pos x="168" y="579"/>
                </a:cxn>
                <a:cxn ang="0">
                  <a:pos x="161" y="501"/>
                </a:cxn>
                <a:cxn ang="0">
                  <a:pos x="161" y="438"/>
                </a:cxn>
                <a:cxn ang="0">
                  <a:pos x="687" y="438"/>
                </a:cxn>
                <a:cxn ang="0">
                  <a:pos x="161" y="399"/>
                </a:cxn>
                <a:cxn ang="0">
                  <a:pos x="176" y="282"/>
                </a:cxn>
                <a:cxn ang="0">
                  <a:pos x="197" y="196"/>
                </a:cxn>
                <a:cxn ang="0">
                  <a:pos x="241" y="133"/>
                </a:cxn>
                <a:cxn ang="0">
                  <a:pos x="278" y="86"/>
                </a:cxn>
                <a:cxn ang="0">
                  <a:pos x="322" y="63"/>
                </a:cxn>
                <a:cxn ang="0">
                  <a:pos x="365" y="47"/>
                </a:cxn>
                <a:cxn ang="0">
                  <a:pos x="395" y="47"/>
                </a:cxn>
                <a:cxn ang="0">
                  <a:pos x="468" y="63"/>
                </a:cxn>
                <a:cxn ang="0">
                  <a:pos x="526" y="102"/>
                </a:cxn>
                <a:cxn ang="0">
                  <a:pos x="563" y="157"/>
                </a:cxn>
                <a:cxn ang="0">
                  <a:pos x="585" y="227"/>
                </a:cxn>
                <a:cxn ang="0">
                  <a:pos x="599" y="290"/>
                </a:cxn>
                <a:cxn ang="0">
                  <a:pos x="607" y="352"/>
                </a:cxn>
                <a:cxn ang="0">
                  <a:pos x="607" y="399"/>
                </a:cxn>
                <a:cxn ang="0">
                  <a:pos x="161" y="399"/>
                </a:cxn>
              </a:cxnLst>
              <a:rect l="0" t="0" r="r" b="b"/>
              <a:pathLst>
                <a:path w="731" h="931">
                  <a:moveTo>
                    <a:pt x="687" y="438"/>
                  </a:moveTo>
                  <a:lnTo>
                    <a:pt x="723" y="438"/>
                  </a:lnTo>
                  <a:lnTo>
                    <a:pt x="731" y="430"/>
                  </a:lnTo>
                  <a:lnTo>
                    <a:pt x="731" y="399"/>
                  </a:lnTo>
                  <a:lnTo>
                    <a:pt x="723" y="297"/>
                  </a:lnTo>
                  <a:lnTo>
                    <a:pt x="694" y="204"/>
                  </a:lnTo>
                  <a:lnTo>
                    <a:pt x="650" y="125"/>
                  </a:lnTo>
                  <a:lnTo>
                    <a:pt x="585" y="55"/>
                  </a:lnTo>
                  <a:lnTo>
                    <a:pt x="504" y="16"/>
                  </a:lnTo>
                  <a:lnTo>
                    <a:pt x="395" y="0"/>
                  </a:lnTo>
                  <a:lnTo>
                    <a:pt x="270" y="24"/>
                  </a:lnTo>
                  <a:lnTo>
                    <a:pt x="161" y="86"/>
                  </a:lnTo>
                  <a:lnTo>
                    <a:pt x="81" y="188"/>
                  </a:lnTo>
                  <a:lnTo>
                    <a:pt x="22" y="313"/>
                  </a:lnTo>
                  <a:lnTo>
                    <a:pt x="0" y="462"/>
                  </a:lnTo>
                  <a:lnTo>
                    <a:pt x="15" y="587"/>
                  </a:lnTo>
                  <a:lnTo>
                    <a:pt x="59" y="704"/>
                  </a:lnTo>
                  <a:lnTo>
                    <a:pt x="132" y="798"/>
                  </a:lnTo>
                  <a:lnTo>
                    <a:pt x="212" y="868"/>
                  </a:lnTo>
                  <a:lnTo>
                    <a:pt x="314" y="915"/>
                  </a:lnTo>
                  <a:lnTo>
                    <a:pt x="417" y="931"/>
                  </a:lnTo>
                  <a:lnTo>
                    <a:pt x="504" y="915"/>
                  </a:lnTo>
                  <a:lnTo>
                    <a:pt x="585" y="884"/>
                  </a:lnTo>
                  <a:lnTo>
                    <a:pt x="636" y="837"/>
                  </a:lnTo>
                  <a:lnTo>
                    <a:pt x="680" y="790"/>
                  </a:lnTo>
                  <a:lnTo>
                    <a:pt x="709" y="735"/>
                  </a:lnTo>
                  <a:lnTo>
                    <a:pt x="731" y="696"/>
                  </a:lnTo>
                  <a:lnTo>
                    <a:pt x="731" y="657"/>
                  </a:lnTo>
                  <a:lnTo>
                    <a:pt x="716" y="642"/>
                  </a:lnTo>
                  <a:lnTo>
                    <a:pt x="701" y="642"/>
                  </a:lnTo>
                  <a:lnTo>
                    <a:pt x="687" y="657"/>
                  </a:lnTo>
                  <a:lnTo>
                    <a:pt x="687" y="673"/>
                  </a:lnTo>
                  <a:lnTo>
                    <a:pt x="643" y="759"/>
                  </a:lnTo>
                  <a:lnTo>
                    <a:pt x="592" y="821"/>
                  </a:lnTo>
                  <a:lnTo>
                    <a:pt x="541" y="853"/>
                  </a:lnTo>
                  <a:lnTo>
                    <a:pt x="490" y="868"/>
                  </a:lnTo>
                  <a:lnTo>
                    <a:pt x="453" y="876"/>
                  </a:lnTo>
                  <a:lnTo>
                    <a:pt x="431" y="876"/>
                  </a:lnTo>
                  <a:lnTo>
                    <a:pt x="344" y="860"/>
                  </a:lnTo>
                  <a:lnTo>
                    <a:pt x="270" y="814"/>
                  </a:lnTo>
                  <a:lnTo>
                    <a:pt x="219" y="743"/>
                  </a:lnTo>
                  <a:lnTo>
                    <a:pt x="183" y="665"/>
                  </a:lnTo>
                  <a:lnTo>
                    <a:pt x="168" y="579"/>
                  </a:lnTo>
                  <a:lnTo>
                    <a:pt x="161" y="501"/>
                  </a:lnTo>
                  <a:lnTo>
                    <a:pt x="161" y="438"/>
                  </a:lnTo>
                  <a:lnTo>
                    <a:pt x="687" y="438"/>
                  </a:lnTo>
                  <a:close/>
                  <a:moveTo>
                    <a:pt x="161" y="399"/>
                  </a:moveTo>
                  <a:lnTo>
                    <a:pt x="176" y="282"/>
                  </a:lnTo>
                  <a:lnTo>
                    <a:pt x="197" y="196"/>
                  </a:lnTo>
                  <a:lnTo>
                    <a:pt x="241" y="133"/>
                  </a:lnTo>
                  <a:lnTo>
                    <a:pt x="278" y="86"/>
                  </a:lnTo>
                  <a:lnTo>
                    <a:pt x="322" y="63"/>
                  </a:lnTo>
                  <a:lnTo>
                    <a:pt x="365" y="47"/>
                  </a:lnTo>
                  <a:lnTo>
                    <a:pt x="395" y="47"/>
                  </a:lnTo>
                  <a:lnTo>
                    <a:pt x="468" y="63"/>
                  </a:lnTo>
                  <a:lnTo>
                    <a:pt x="526" y="102"/>
                  </a:lnTo>
                  <a:lnTo>
                    <a:pt x="563" y="157"/>
                  </a:lnTo>
                  <a:lnTo>
                    <a:pt x="585" y="227"/>
                  </a:lnTo>
                  <a:lnTo>
                    <a:pt x="599" y="290"/>
                  </a:lnTo>
                  <a:lnTo>
                    <a:pt x="607" y="352"/>
                  </a:lnTo>
                  <a:lnTo>
                    <a:pt x="607" y="399"/>
                  </a:lnTo>
                  <a:lnTo>
                    <a:pt x="161" y="3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67" name="Freeform 167"/>
            <p:cNvSpPr>
              <a:spLocks/>
            </p:cNvSpPr>
            <p:nvPr/>
          </p:nvSpPr>
          <p:spPr bwMode="auto">
            <a:xfrm>
              <a:off x="11976" y="2948"/>
              <a:ext cx="957" cy="875"/>
            </a:xfrm>
            <a:custGeom>
              <a:avLst/>
              <a:gdLst/>
              <a:ahLst/>
              <a:cxnLst>
                <a:cxn ang="0">
                  <a:pos x="577" y="320"/>
                </a:cxn>
                <a:cxn ang="0">
                  <a:pos x="694" y="172"/>
                </a:cxn>
                <a:cxn ang="0">
                  <a:pos x="833" y="78"/>
                </a:cxn>
                <a:cxn ang="0">
                  <a:pos x="921" y="0"/>
                </a:cxn>
                <a:cxn ang="0">
                  <a:pos x="628" y="7"/>
                </a:cxn>
                <a:cxn ang="0">
                  <a:pos x="584" y="62"/>
                </a:cxn>
                <a:cxn ang="0">
                  <a:pos x="621" y="78"/>
                </a:cxn>
                <a:cxn ang="0">
                  <a:pos x="636" y="148"/>
                </a:cxn>
                <a:cxn ang="0">
                  <a:pos x="614" y="203"/>
                </a:cxn>
                <a:cxn ang="0">
                  <a:pos x="343" y="156"/>
                </a:cxn>
                <a:cxn ang="0">
                  <a:pos x="329" y="133"/>
                </a:cxn>
                <a:cxn ang="0">
                  <a:pos x="343" y="86"/>
                </a:cxn>
                <a:cxn ang="0">
                  <a:pos x="395" y="62"/>
                </a:cxn>
                <a:cxn ang="0">
                  <a:pos x="343" y="0"/>
                </a:cxn>
                <a:cxn ang="0">
                  <a:pos x="73" y="7"/>
                </a:cxn>
                <a:cxn ang="0">
                  <a:pos x="7" y="62"/>
                </a:cxn>
                <a:cxn ang="0">
                  <a:pos x="117" y="70"/>
                </a:cxn>
                <a:cxn ang="0">
                  <a:pos x="190" y="133"/>
                </a:cxn>
                <a:cxn ang="0">
                  <a:pos x="424" y="453"/>
                </a:cxn>
                <a:cxn ang="0">
                  <a:pos x="343" y="555"/>
                </a:cxn>
                <a:cxn ang="0">
                  <a:pos x="285" y="633"/>
                </a:cxn>
                <a:cxn ang="0">
                  <a:pos x="175" y="758"/>
                </a:cxn>
                <a:cxn ang="0">
                  <a:pos x="44" y="813"/>
                </a:cxn>
                <a:cxn ang="0">
                  <a:pos x="0" y="875"/>
                </a:cxn>
                <a:cxn ang="0">
                  <a:pos x="248" y="868"/>
                </a:cxn>
                <a:cxn ang="0">
                  <a:pos x="336" y="813"/>
                </a:cxn>
                <a:cxn ang="0">
                  <a:pos x="300" y="797"/>
                </a:cxn>
                <a:cxn ang="0">
                  <a:pos x="285" y="750"/>
                </a:cxn>
                <a:cxn ang="0">
                  <a:pos x="321" y="656"/>
                </a:cxn>
                <a:cxn ang="0">
                  <a:pos x="453" y="492"/>
                </a:cxn>
                <a:cxn ang="0">
                  <a:pos x="519" y="586"/>
                </a:cxn>
                <a:cxn ang="0">
                  <a:pos x="599" y="696"/>
                </a:cxn>
                <a:cxn ang="0">
                  <a:pos x="621" y="727"/>
                </a:cxn>
                <a:cxn ang="0">
                  <a:pos x="636" y="750"/>
                </a:cxn>
                <a:cxn ang="0">
                  <a:pos x="628" y="789"/>
                </a:cxn>
                <a:cxn ang="0">
                  <a:pos x="570" y="813"/>
                </a:cxn>
                <a:cxn ang="0">
                  <a:pos x="636" y="875"/>
                </a:cxn>
                <a:cxn ang="0">
                  <a:pos x="862" y="868"/>
                </a:cxn>
                <a:cxn ang="0">
                  <a:pos x="957" y="813"/>
                </a:cxn>
                <a:cxn ang="0">
                  <a:pos x="818" y="789"/>
                </a:cxn>
                <a:cxn ang="0">
                  <a:pos x="519" y="398"/>
                </a:cxn>
              </a:cxnLst>
              <a:rect l="0" t="0" r="r" b="b"/>
              <a:pathLst>
                <a:path w="957" h="875">
                  <a:moveTo>
                    <a:pt x="519" y="398"/>
                  </a:moveTo>
                  <a:lnTo>
                    <a:pt x="577" y="320"/>
                  </a:lnTo>
                  <a:lnTo>
                    <a:pt x="643" y="234"/>
                  </a:lnTo>
                  <a:lnTo>
                    <a:pt x="694" y="172"/>
                  </a:lnTo>
                  <a:lnTo>
                    <a:pt x="760" y="109"/>
                  </a:lnTo>
                  <a:lnTo>
                    <a:pt x="833" y="78"/>
                  </a:lnTo>
                  <a:lnTo>
                    <a:pt x="921" y="62"/>
                  </a:lnTo>
                  <a:lnTo>
                    <a:pt x="921" y="0"/>
                  </a:lnTo>
                  <a:lnTo>
                    <a:pt x="840" y="7"/>
                  </a:lnTo>
                  <a:lnTo>
                    <a:pt x="628" y="7"/>
                  </a:lnTo>
                  <a:lnTo>
                    <a:pt x="584" y="0"/>
                  </a:lnTo>
                  <a:lnTo>
                    <a:pt x="584" y="62"/>
                  </a:lnTo>
                  <a:lnTo>
                    <a:pt x="606" y="70"/>
                  </a:lnTo>
                  <a:lnTo>
                    <a:pt x="621" y="78"/>
                  </a:lnTo>
                  <a:lnTo>
                    <a:pt x="636" y="109"/>
                  </a:lnTo>
                  <a:lnTo>
                    <a:pt x="636" y="148"/>
                  </a:lnTo>
                  <a:lnTo>
                    <a:pt x="628" y="172"/>
                  </a:lnTo>
                  <a:lnTo>
                    <a:pt x="614" y="203"/>
                  </a:lnTo>
                  <a:lnTo>
                    <a:pt x="490" y="359"/>
                  </a:lnTo>
                  <a:lnTo>
                    <a:pt x="343" y="156"/>
                  </a:lnTo>
                  <a:lnTo>
                    <a:pt x="336" y="140"/>
                  </a:lnTo>
                  <a:lnTo>
                    <a:pt x="329" y="133"/>
                  </a:lnTo>
                  <a:lnTo>
                    <a:pt x="329" y="101"/>
                  </a:lnTo>
                  <a:lnTo>
                    <a:pt x="343" y="86"/>
                  </a:lnTo>
                  <a:lnTo>
                    <a:pt x="373" y="70"/>
                  </a:lnTo>
                  <a:lnTo>
                    <a:pt x="395" y="62"/>
                  </a:lnTo>
                  <a:lnTo>
                    <a:pt x="395" y="0"/>
                  </a:lnTo>
                  <a:lnTo>
                    <a:pt x="343" y="0"/>
                  </a:lnTo>
                  <a:lnTo>
                    <a:pt x="285" y="7"/>
                  </a:lnTo>
                  <a:lnTo>
                    <a:pt x="73" y="7"/>
                  </a:lnTo>
                  <a:lnTo>
                    <a:pt x="7" y="0"/>
                  </a:lnTo>
                  <a:lnTo>
                    <a:pt x="7" y="62"/>
                  </a:lnTo>
                  <a:lnTo>
                    <a:pt x="73" y="62"/>
                  </a:lnTo>
                  <a:lnTo>
                    <a:pt x="117" y="70"/>
                  </a:lnTo>
                  <a:lnTo>
                    <a:pt x="153" y="93"/>
                  </a:lnTo>
                  <a:lnTo>
                    <a:pt x="190" y="133"/>
                  </a:lnTo>
                  <a:lnTo>
                    <a:pt x="234" y="187"/>
                  </a:lnTo>
                  <a:lnTo>
                    <a:pt x="424" y="453"/>
                  </a:lnTo>
                  <a:lnTo>
                    <a:pt x="380" y="516"/>
                  </a:lnTo>
                  <a:lnTo>
                    <a:pt x="343" y="555"/>
                  </a:lnTo>
                  <a:lnTo>
                    <a:pt x="321" y="594"/>
                  </a:lnTo>
                  <a:lnTo>
                    <a:pt x="285" y="633"/>
                  </a:lnTo>
                  <a:lnTo>
                    <a:pt x="241" y="688"/>
                  </a:lnTo>
                  <a:lnTo>
                    <a:pt x="175" y="758"/>
                  </a:lnTo>
                  <a:lnTo>
                    <a:pt x="102" y="797"/>
                  </a:lnTo>
                  <a:lnTo>
                    <a:pt x="44" y="813"/>
                  </a:lnTo>
                  <a:lnTo>
                    <a:pt x="0" y="813"/>
                  </a:lnTo>
                  <a:lnTo>
                    <a:pt x="0" y="875"/>
                  </a:lnTo>
                  <a:lnTo>
                    <a:pt x="80" y="868"/>
                  </a:lnTo>
                  <a:lnTo>
                    <a:pt x="248" y="868"/>
                  </a:lnTo>
                  <a:lnTo>
                    <a:pt x="336" y="875"/>
                  </a:lnTo>
                  <a:lnTo>
                    <a:pt x="336" y="813"/>
                  </a:lnTo>
                  <a:lnTo>
                    <a:pt x="314" y="805"/>
                  </a:lnTo>
                  <a:lnTo>
                    <a:pt x="300" y="797"/>
                  </a:lnTo>
                  <a:lnTo>
                    <a:pt x="285" y="766"/>
                  </a:lnTo>
                  <a:lnTo>
                    <a:pt x="285" y="750"/>
                  </a:lnTo>
                  <a:lnTo>
                    <a:pt x="292" y="711"/>
                  </a:lnTo>
                  <a:lnTo>
                    <a:pt x="321" y="656"/>
                  </a:lnTo>
                  <a:lnTo>
                    <a:pt x="380" y="586"/>
                  </a:lnTo>
                  <a:lnTo>
                    <a:pt x="453" y="492"/>
                  </a:lnTo>
                  <a:lnTo>
                    <a:pt x="490" y="547"/>
                  </a:lnTo>
                  <a:lnTo>
                    <a:pt x="519" y="586"/>
                  </a:lnTo>
                  <a:lnTo>
                    <a:pt x="548" y="633"/>
                  </a:lnTo>
                  <a:lnTo>
                    <a:pt x="599" y="696"/>
                  </a:lnTo>
                  <a:lnTo>
                    <a:pt x="606" y="711"/>
                  </a:lnTo>
                  <a:lnTo>
                    <a:pt x="621" y="727"/>
                  </a:lnTo>
                  <a:lnTo>
                    <a:pt x="628" y="742"/>
                  </a:lnTo>
                  <a:lnTo>
                    <a:pt x="636" y="750"/>
                  </a:lnTo>
                  <a:lnTo>
                    <a:pt x="636" y="774"/>
                  </a:lnTo>
                  <a:lnTo>
                    <a:pt x="628" y="789"/>
                  </a:lnTo>
                  <a:lnTo>
                    <a:pt x="614" y="797"/>
                  </a:lnTo>
                  <a:lnTo>
                    <a:pt x="570" y="813"/>
                  </a:lnTo>
                  <a:lnTo>
                    <a:pt x="570" y="875"/>
                  </a:lnTo>
                  <a:lnTo>
                    <a:pt x="636" y="875"/>
                  </a:lnTo>
                  <a:lnTo>
                    <a:pt x="716" y="868"/>
                  </a:lnTo>
                  <a:lnTo>
                    <a:pt x="862" y="868"/>
                  </a:lnTo>
                  <a:lnTo>
                    <a:pt x="957" y="875"/>
                  </a:lnTo>
                  <a:lnTo>
                    <a:pt x="957" y="813"/>
                  </a:lnTo>
                  <a:lnTo>
                    <a:pt x="869" y="813"/>
                  </a:lnTo>
                  <a:lnTo>
                    <a:pt x="818" y="789"/>
                  </a:lnTo>
                  <a:lnTo>
                    <a:pt x="774" y="750"/>
                  </a:lnTo>
                  <a:lnTo>
                    <a:pt x="519" y="3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68" name="Freeform 168"/>
            <p:cNvSpPr>
              <a:spLocks noEditPoints="1"/>
            </p:cNvSpPr>
            <p:nvPr/>
          </p:nvSpPr>
          <p:spPr bwMode="auto">
            <a:xfrm>
              <a:off x="13006" y="2932"/>
              <a:ext cx="935" cy="1282"/>
            </a:xfrm>
            <a:custGeom>
              <a:avLst/>
              <a:gdLst/>
              <a:ahLst/>
              <a:cxnLst>
                <a:cxn ang="0">
                  <a:pos x="343" y="125"/>
                </a:cxn>
                <a:cxn ang="0">
                  <a:pos x="519" y="47"/>
                </a:cxn>
                <a:cxn ang="0">
                  <a:pos x="672" y="125"/>
                </a:cxn>
                <a:cxn ang="0">
                  <a:pos x="760" y="321"/>
                </a:cxn>
                <a:cxn ang="0">
                  <a:pos x="760" y="594"/>
                </a:cxn>
                <a:cxn ang="0">
                  <a:pos x="658" y="790"/>
                </a:cxn>
                <a:cxn ang="0">
                  <a:pos x="504" y="868"/>
                </a:cxn>
                <a:cxn ang="0">
                  <a:pos x="358" y="813"/>
                </a:cxn>
                <a:cxn ang="0">
                  <a:pos x="292" y="727"/>
                </a:cxn>
                <a:cxn ang="0">
                  <a:pos x="278" y="704"/>
                </a:cxn>
                <a:cxn ang="0">
                  <a:pos x="278" y="211"/>
                </a:cxn>
                <a:cxn ang="0">
                  <a:pos x="292" y="798"/>
                </a:cxn>
                <a:cxn ang="0">
                  <a:pos x="365" y="876"/>
                </a:cxn>
                <a:cxn ang="0">
                  <a:pos x="511" y="915"/>
                </a:cxn>
                <a:cxn ang="0">
                  <a:pos x="723" y="852"/>
                </a:cxn>
                <a:cxn ang="0">
                  <a:pos x="869" y="688"/>
                </a:cxn>
                <a:cxn ang="0">
                  <a:pos x="935" y="453"/>
                </a:cxn>
                <a:cxn ang="0">
                  <a:pos x="855" y="180"/>
                </a:cxn>
                <a:cxn ang="0">
                  <a:pos x="658" y="23"/>
                </a:cxn>
                <a:cxn ang="0">
                  <a:pos x="438" y="16"/>
                </a:cxn>
                <a:cxn ang="0">
                  <a:pos x="307" y="94"/>
                </a:cxn>
                <a:cxn ang="0">
                  <a:pos x="270" y="0"/>
                </a:cxn>
                <a:cxn ang="0">
                  <a:pos x="0" y="78"/>
                </a:cxn>
                <a:cxn ang="0">
                  <a:pos x="124" y="102"/>
                </a:cxn>
                <a:cxn ang="0">
                  <a:pos x="146" y="1134"/>
                </a:cxn>
                <a:cxn ang="0">
                  <a:pos x="124" y="1212"/>
                </a:cxn>
                <a:cxn ang="0">
                  <a:pos x="0" y="1220"/>
                </a:cxn>
                <a:cxn ang="0">
                  <a:pos x="146" y="1282"/>
                </a:cxn>
                <a:cxn ang="0">
                  <a:pos x="278" y="1275"/>
                </a:cxn>
                <a:cxn ang="0">
                  <a:pos x="424" y="1282"/>
                </a:cxn>
                <a:cxn ang="0">
                  <a:pos x="351" y="1220"/>
                </a:cxn>
                <a:cxn ang="0">
                  <a:pos x="285" y="1181"/>
                </a:cxn>
                <a:cxn ang="0">
                  <a:pos x="278" y="790"/>
                </a:cxn>
              </a:cxnLst>
              <a:rect l="0" t="0" r="r" b="b"/>
              <a:pathLst>
                <a:path w="935" h="1282">
                  <a:moveTo>
                    <a:pt x="278" y="211"/>
                  </a:moveTo>
                  <a:lnTo>
                    <a:pt x="343" y="125"/>
                  </a:lnTo>
                  <a:lnTo>
                    <a:pt x="431" y="63"/>
                  </a:lnTo>
                  <a:lnTo>
                    <a:pt x="519" y="47"/>
                  </a:lnTo>
                  <a:lnTo>
                    <a:pt x="599" y="70"/>
                  </a:lnTo>
                  <a:lnTo>
                    <a:pt x="672" y="125"/>
                  </a:lnTo>
                  <a:lnTo>
                    <a:pt x="723" y="211"/>
                  </a:lnTo>
                  <a:lnTo>
                    <a:pt x="760" y="321"/>
                  </a:lnTo>
                  <a:lnTo>
                    <a:pt x="774" y="453"/>
                  </a:lnTo>
                  <a:lnTo>
                    <a:pt x="760" y="594"/>
                  </a:lnTo>
                  <a:lnTo>
                    <a:pt x="716" y="704"/>
                  </a:lnTo>
                  <a:lnTo>
                    <a:pt x="658" y="790"/>
                  </a:lnTo>
                  <a:lnTo>
                    <a:pt x="585" y="852"/>
                  </a:lnTo>
                  <a:lnTo>
                    <a:pt x="504" y="868"/>
                  </a:lnTo>
                  <a:lnTo>
                    <a:pt x="431" y="852"/>
                  </a:lnTo>
                  <a:lnTo>
                    <a:pt x="358" y="813"/>
                  </a:lnTo>
                  <a:lnTo>
                    <a:pt x="307" y="743"/>
                  </a:lnTo>
                  <a:lnTo>
                    <a:pt x="292" y="727"/>
                  </a:lnTo>
                  <a:lnTo>
                    <a:pt x="285" y="712"/>
                  </a:lnTo>
                  <a:lnTo>
                    <a:pt x="278" y="704"/>
                  </a:lnTo>
                  <a:lnTo>
                    <a:pt x="278" y="657"/>
                  </a:lnTo>
                  <a:lnTo>
                    <a:pt x="278" y="211"/>
                  </a:lnTo>
                  <a:close/>
                  <a:moveTo>
                    <a:pt x="278" y="774"/>
                  </a:moveTo>
                  <a:lnTo>
                    <a:pt x="292" y="798"/>
                  </a:lnTo>
                  <a:lnTo>
                    <a:pt x="322" y="837"/>
                  </a:lnTo>
                  <a:lnTo>
                    <a:pt x="365" y="876"/>
                  </a:lnTo>
                  <a:lnTo>
                    <a:pt x="431" y="899"/>
                  </a:lnTo>
                  <a:lnTo>
                    <a:pt x="511" y="915"/>
                  </a:lnTo>
                  <a:lnTo>
                    <a:pt x="621" y="899"/>
                  </a:lnTo>
                  <a:lnTo>
                    <a:pt x="723" y="852"/>
                  </a:lnTo>
                  <a:lnTo>
                    <a:pt x="804" y="782"/>
                  </a:lnTo>
                  <a:lnTo>
                    <a:pt x="869" y="688"/>
                  </a:lnTo>
                  <a:lnTo>
                    <a:pt x="913" y="579"/>
                  </a:lnTo>
                  <a:lnTo>
                    <a:pt x="935" y="453"/>
                  </a:lnTo>
                  <a:lnTo>
                    <a:pt x="913" y="305"/>
                  </a:lnTo>
                  <a:lnTo>
                    <a:pt x="855" y="180"/>
                  </a:lnTo>
                  <a:lnTo>
                    <a:pt x="767" y="86"/>
                  </a:lnTo>
                  <a:lnTo>
                    <a:pt x="658" y="23"/>
                  </a:lnTo>
                  <a:lnTo>
                    <a:pt x="533" y="0"/>
                  </a:lnTo>
                  <a:lnTo>
                    <a:pt x="438" y="16"/>
                  </a:lnTo>
                  <a:lnTo>
                    <a:pt x="365" y="47"/>
                  </a:lnTo>
                  <a:lnTo>
                    <a:pt x="307" y="94"/>
                  </a:lnTo>
                  <a:lnTo>
                    <a:pt x="270" y="133"/>
                  </a:lnTo>
                  <a:lnTo>
                    <a:pt x="270" y="0"/>
                  </a:lnTo>
                  <a:lnTo>
                    <a:pt x="0" y="16"/>
                  </a:lnTo>
                  <a:lnTo>
                    <a:pt x="0" y="78"/>
                  </a:lnTo>
                  <a:lnTo>
                    <a:pt x="80" y="86"/>
                  </a:lnTo>
                  <a:lnTo>
                    <a:pt x="124" y="102"/>
                  </a:lnTo>
                  <a:lnTo>
                    <a:pt x="146" y="133"/>
                  </a:lnTo>
                  <a:lnTo>
                    <a:pt x="146" y="1134"/>
                  </a:lnTo>
                  <a:lnTo>
                    <a:pt x="139" y="1181"/>
                  </a:lnTo>
                  <a:lnTo>
                    <a:pt x="124" y="1212"/>
                  </a:lnTo>
                  <a:lnTo>
                    <a:pt x="73" y="1220"/>
                  </a:lnTo>
                  <a:lnTo>
                    <a:pt x="0" y="1220"/>
                  </a:lnTo>
                  <a:lnTo>
                    <a:pt x="0" y="1282"/>
                  </a:lnTo>
                  <a:lnTo>
                    <a:pt x="146" y="1282"/>
                  </a:lnTo>
                  <a:lnTo>
                    <a:pt x="212" y="1275"/>
                  </a:lnTo>
                  <a:lnTo>
                    <a:pt x="278" y="1275"/>
                  </a:lnTo>
                  <a:lnTo>
                    <a:pt x="351" y="1282"/>
                  </a:lnTo>
                  <a:lnTo>
                    <a:pt x="424" y="1282"/>
                  </a:lnTo>
                  <a:lnTo>
                    <a:pt x="424" y="1220"/>
                  </a:lnTo>
                  <a:lnTo>
                    <a:pt x="351" y="1220"/>
                  </a:lnTo>
                  <a:lnTo>
                    <a:pt x="307" y="1212"/>
                  </a:lnTo>
                  <a:lnTo>
                    <a:pt x="285" y="1181"/>
                  </a:lnTo>
                  <a:lnTo>
                    <a:pt x="278" y="1134"/>
                  </a:lnTo>
                  <a:lnTo>
                    <a:pt x="278" y="790"/>
                  </a:lnTo>
                  <a:lnTo>
                    <a:pt x="278" y="7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69" name="Freeform 169"/>
            <p:cNvSpPr>
              <a:spLocks/>
            </p:cNvSpPr>
            <p:nvPr/>
          </p:nvSpPr>
          <p:spPr bwMode="auto">
            <a:xfrm>
              <a:off x="14613" y="2087"/>
              <a:ext cx="497" cy="2425"/>
            </a:xfrm>
            <a:custGeom>
              <a:avLst/>
              <a:gdLst/>
              <a:ahLst/>
              <a:cxnLst>
                <a:cxn ang="0">
                  <a:pos x="497" y="2401"/>
                </a:cxn>
                <a:cxn ang="0">
                  <a:pos x="497" y="2393"/>
                </a:cxn>
                <a:cxn ang="0">
                  <a:pos x="490" y="2385"/>
                </a:cxn>
                <a:cxn ang="0">
                  <a:pos x="431" y="2315"/>
                </a:cxn>
                <a:cxn ang="0">
                  <a:pos x="373" y="2229"/>
                </a:cxn>
                <a:cxn ang="0">
                  <a:pos x="307" y="2120"/>
                </a:cxn>
                <a:cxn ang="0">
                  <a:pos x="249" y="1971"/>
                </a:cxn>
                <a:cxn ang="0">
                  <a:pos x="190" y="1791"/>
                </a:cxn>
                <a:cxn ang="0">
                  <a:pos x="161" y="1603"/>
                </a:cxn>
                <a:cxn ang="0">
                  <a:pos x="139" y="1408"/>
                </a:cxn>
                <a:cxn ang="0">
                  <a:pos x="132" y="1212"/>
                </a:cxn>
                <a:cxn ang="0">
                  <a:pos x="139" y="962"/>
                </a:cxn>
                <a:cxn ang="0">
                  <a:pos x="176" y="728"/>
                </a:cxn>
                <a:cxn ang="0">
                  <a:pos x="219" y="524"/>
                </a:cxn>
                <a:cxn ang="0">
                  <a:pos x="285" y="344"/>
                </a:cxn>
                <a:cxn ang="0">
                  <a:pos x="373" y="188"/>
                </a:cxn>
                <a:cxn ang="0">
                  <a:pos x="482" y="47"/>
                </a:cxn>
                <a:cxn ang="0">
                  <a:pos x="490" y="32"/>
                </a:cxn>
                <a:cxn ang="0">
                  <a:pos x="497" y="24"/>
                </a:cxn>
                <a:cxn ang="0">
                  <a:pos x="497" y="8"/>
                </a:cxn>
                <a:cxn ang="0">
                  <a:pos x="490" y="0"/>
                </a:cxn>
                <a:cxn ang="0">
                  <a:pos x="475" y="0"/>
                </a:cxn>
                <a:cxn ang="0">
                  <a:pos x="453" y="8"/>
                </a:cxn>
                <a:cxn ang="0">
                  <a:pos x="417" y="40"/>
                </a:cxn>
                <a:cxn ang="0">
                  <a:pos x="373" y="86"/>
                </a:cxn>
                <a:cxn ang="0">
                  <a:pos x="344" y="126"/>
                </a:cxn>
                <a:cxn ang="0">
                  <a:pos x="322" y="149"/>
                </a:cxn>
                <a:cxn ang="0">
                  <a:pos x="212" y="313"/>
                </a:cxn>
                <a:cxn ang="0">
                  <a:pos x="124" y="501"/>
                </a:cxn>
                <a:cxn ang="0">
                  <a:pos x="59" y="712"/>
                </a:cxn>
                <a:cxn ang="0">
                  <a:pos x="15" y="947"/>
                </a:cxn>
                <a:cxn ang="0">
                  <a:pos x="0" y="1212"/>
                </a:cxn>
                <a:cxn ang="0">
                  <a:pos x="8" y="1361"/>
                </a:cxn>
                <a:cxn ang="0">
                  <a:pos x="22" y="1533"/>
                </a:cxn>
                <a:cxn ang="0">
                  <a:pos x="59" y="1705"/>
                </a:cxn>
                <a:cxn ang="0">
                  <a:pos x="110" y="1893"/>
                </a:cxn>
                <a:cxn ang="0">
                  <a:pos x="190" y="2073"/>
                </a:cxn>
                <a:cxn ang="0">
                  <a:pos x="300" y="2245"/>
                </a:cxn>
                <a:cxn ang="0">
                  <a:pos x="322" y="2276"/>
                </a:cxn>
                <a:cxn ang="0">
                  <a:pos x="358" y="2323"/>
                </a:cxn>
                <a:cxn ang="0">
                  <a:pos x="402" y="2370"/>
                </a:cxn>
                <a:cxn ang="0">
                  <a:pos x="446" y="2409"/>
                </a:cxn>
                <a:cxn ang="0">
                  <a:pos x="475" y="2425"/>
                </a:cxn>
                <a:cxn ang="0">
                  <a:pos x="490" y="2425"/>
                </a:cxn>
                <a:cxn ang="0">
                  <a:pos x="497" y="2417"/>
                </a:cxn>
                <a:cxn ang="0">
                  <a:pos x="497" y="2401"/>
                </a:cxn>
              </a:cxnLst>
              <a:rect l="0" t="0" r="r" b="b"/>
              <a:pathLst>
                <a:path w="497" h="2425">
                  <a:moveTo>
                    <a:pt x="497" y="2401"/>
                  </a:moveTo>
                  <a:lnTo>
                    <a:pt x="497" y="2393"/>
                  </a:lnTo>
                  <a:lnTo>
                    <a:pt x="490" y="2385"/>
                  </a:lnTo>
                  <a:lnTo>
                    <a:pt x="431" y="2315"/>
                  </a:lnTo>
                  <a:lnTo>
                    <a:pt x="373" y="2229"/>
                  </a:lnTo>
                  <a:lnTo>
                    <a:pt x="307" y="2120"/>
                  </a:lnTo>
                  <a:lnTo>
                    <a:pt x="249" y="1971"/>
                  </a:lnTo>
                  <a:lnTo>
                    <a:pt x="190" y="1791"/>
                  </a:lnTo>
                  <a:lnTo>
                    <a:pt x="161" y="1603"/>
                  </a:lnTo>
                  <a:lnTo>
                    <a:pt x="139" y="1408"/>
                  </a:lnTo>
                  <a:lnTo>
                    <a:pt x="132" y="1212"/>
                  </a:lnTo>
                  <a:lnTo>
                    <a:pt x="139" y="962"/>
                  </a:lnTo>
                  <a:lnTo>
                    <a:pt x="176" y="728"/>
                  </a:lnTo>
                  <a:lnTo>
                    <a:pt x="219" y="524"/>
                  </a:lnTo>
                  <a:lnTo>
                    <a:pt x="285" y="344"/>
                  </a:lnTo>
                  <a:lnTo>
                    <a:pt x="373" y="188"/>
                  </a:lnTo>
                  <a:lnTo>
                    <a:pt x="482" y="47"/>
                  </a:lnTo>
                  <a:lnTo>
                    <a:pt x="490" y="32"/>
                  </a:lnTo>
                  <a:lnTo>
                    <a:pt x="497" y="24"/>
                  </a:lnTo>
                  <a:lnTo>
                    <a:pt x="497" y="8"/>
                  </a:lnTo>
                  <a:lnTo>
                    <a:pt x="490" y="0"/>
                  </a:lnTo>
                  <a:lnTo>
                    <a:pt x="475" y="0"/>
                  </a:lnTo>
                  <a:lnTo>
                    <a:pt x="453" y="8"/>
                  </a:lnTo>
                  <a:lnTo>
                    <a:pt x="417" y="40"/>
                  </a:lnTo>
                  <a:lnTo>
                    <a:pt x="373" y="86"/>
                  </a:lnTo>
                  <a:lnTo>
                    <a:pt x="344" y="126"/>
                  </a:lnTo>
                  <a:lnTo>
                    <a:pt x="322" y="149"/>
                  </a:lnTo>
                  <a:lnTo>
                    <a:pt x="212" y="313"/>
                  </a:lnTo>
                  <a:lnTo>
                    <a:pt x="124" y="501"/>
                  </a:lnTo>
                  <a:lnTo>
                    <a:pt x="59" y="712"/>
                  </a:lnTo>
                  <a:lnTo>
                    <a:pt x="15" y="947"/>
                  </a:lnTo>
                  <a:lnTo>
                    <a:pt x="0" y="1212"/>
                  </a:lnTo>
                  <a:lnTo>
                    <a:pt x="8" y="1361"/>
                  </a:lnTo>
                  <a:lnTo>
                    <a:pt x="22" y="1533"/>
                  </a:lnTo>
                  <a:lnTo>
                    <a:pt x="59" y="1705"/>
                  </a:lnTo>
                  <a:lnTo>
                    <a:pt x="110" y="1893"/>
                  </a:lnTo>
                  <a:lnTo>
                    <a:pt x="190" y="2073"/>
                  </a:lnTo>
                  <a:lnTo>
                    <a:pt x="300" y="2245"/>
                  </a:lnTo>
                  <a:lnTo>
                    <a:pt x="322" y="2276"/>
                  </a:lnTo>
                  <a:lnTo>
                    <a:pt x="358" y="2323"/>
                  </a:lnTo>
                  <a:lnTo>
                    <a:pt x="402" y="2370"/>
                  </a:lnTo>
                  <a:lnTo>
                    <a:pt x="446" y="2409"/>
                  </a:lnTo>
                  <a:lnTo>
                    <a:pt x="475" y="2425"/>
                  </a:lnTo>
                  <a:lnTo>
                    <a:pt x="490" y="2425"/>
                  </a:lnTo>
                  <a:lnTo>
                    <a:pt x="497" y="2417"/>
                  </a:lnTo>
                  <a:lnTo>
                    <a:pt x="497" y="24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70" name="Freeform 170"/>
            <p:cNvSpPr>
              <a:spLocks/>
            </p:cNvSpPr>
            <p:nvPr/>
          </p:nvSpPr>
          <p:spPr bwMode="auto">
            <a:xfrm>
              <a:off x="15344" y="3276"/>
              <a:ext cx="1161" cy="78"/>
            </a:xfrm>
            <a:custGeom>
              <a:avLst/>
              <a:gdLst/>
              <a:ahLst/>
              <a:cxnLst>
                <a:cxn ang="0">
                  <a:pos x="1096" y="78"/>
                </a:cxn>
                <a:cxn ang="0">
                  <a:pos x="1139" y="78"/>
                </a:cxn>
                <a:cxn ang="0">
                  <a:pos x="1147" y="70"/>
                </a:cxn>
                <a:cxn ang="0">
                  <a:pos x="1161" y="39"/>
                </a:cxn>
                <a:cxn ang="0">
                  <a:pos x="1154" y="23"/>
                </a:cxn>
                <a:cxn ang="0">
                  <a:pos x="1139" y="8"/>
                </a:cxn>
                <a:cxn ang="0">
                  <a:pos x="1125" y="0"/>
                </a:cxn>
                <a:cxn ang="0">
                  <a:pos x="36" y="0"/>
                </a:cxn>
                <a:cxn ang="0">
                  <a:pos x="22" y="8"/>
                </a:cxn>
                <a:cxn ang="0">
                  <a:pos x="7" y="23"/>
                </a:cxn>
                <a:cxn ang="0">
                  <a:pos x="0" y="39"/>
                </a:cxn>
                <a:cxn ang="0">
                  <a:pos x="14" y="70"/>
                </a:cxn>
                <a:cxn ang="0">
                  <a:pos x="22" y="78"/>
                </a:cxn>
                <a:cxn ang="0">
                  <a:pos x="65" y="78"/>
                </a:cxn>
                <a:cxn ang="0">
                  <a:pos x="1096" y="78"/>
                </a:cxn>
              </a:cxnLst>
              <a:rect l="0" t="0" r="r" b="b"/>
              <a:pathLst>
                <a:path w="1161" h="78">
                  <a:moveTo>
                    <a:pt x="1096" y="78"/>
                  </a:moveTo>
                  <a:lnTo>
                    <a:pt x="1139" y="78"/>
                  </a:lnTo>
                  <a:lnTo>
                    <a:pt x="1147" y="70"/>
                  </a:lnTo>
                  <a:lnTo>
                    <a:pt x="1161" y="39"/>
                  </a:lnTo>
                  <a:lnTo>
                    <a:pt x="1154" y="23"/>
                  </a:lnTo>
                  <a:lnTo>
                    <a:pt x="1139" y="8"/>
                  </a:lnTo>
                  <a:lnTo>
                    <a:pt x="1125" y="0"/>
                  </a:lnTo>
                  <a:lnTo>
                    <a:pt x="36" y="0"/>
                  </a:lnTo>
                  <a:lnTo>
                    <a:pt x="22" y="8"/>
                  </a:lnTo>
                  <a:lnTo>
                    <a:pt x="7" y="23"/>
                  </a:lnTo>
                  <a:lnTo>
                    <a:pt x="0" y="39"/>
                  </a:lnTo>
                  <a:lnTo>
                    <a:pt x="14" y="70"/>
                  </a:lnTo>
                  <a:lnTo>
                    <a:pt x="22" y="78"/>
                  </a:lnTo>
                  <a:lnTo>
                    <a:pt x="65" y="78"/>
                  </a:lnTo>
                  <a:lnTo>
                    <a:pt x="1096" y="7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71" name="Freeform 171"/>
            <p:cNvSpPr>
              <a:spLocks/>
            </p:cNvSpPr>
            <p:nvPr/>
          </p:nvSpPr>
          <p:spPr bwMode="auto">
            <a:xfrm>
              <a:off x="16761" y="2416"/>
              <a:ext cx="935" cy="1431"/>
            </a:xfrm>
            <a:custGeom>
              <a:avLst/>
              <a:gdLst/>
              <a:ahLst/>
              <a:cxnLst>
                <a:cxn ang="0">
                  <a:pos x="570" y="813"/>
                </a:cxn>
                <a:cxn ang="0">
                  <a:pos x="614" y="930"/>
                </a:cxn>
                <a:cxn ang="0">
                  <a:pos x="687" y="1165"/>
                </a:cxn>
                <a:cxn ang="0">
                  <a:pos x="723" y="1267"/>
                </a:cxn>
                <a:cxn ang="0">
                  <a:pos x="752" y="1345"/>
                </a:cxn>
                <a:cxn ang="0">
                  <a:pos x="774" y="1384"/>
                </a:cxn>
                <a:cxn ang="0">
                  <a:pos x="789" y="1407"/>
                </a:cxn>
                <a:cxn ang="0">
                  <a:pos x="804" y="1423"/>
                </a:cxn>
                <a:cxn ang="0">
                  <a:pos x="825" y="1423"/>
                </a:cxn>
                <a:cxn ang="0">
                  <a:pos x="847" y="1431"/>
                </a:cxn>
                <a:cxn ang="0">
                  <a:pos x="928" y="1431"/>
                </a:cxn>
                <a:cxn ang="0">
                  <a:pos x="928" y="1423"/>
                </a:cxn>
                <a:cxn ang="0">
                  <a:pos x="935" y="1415"/>
                </a:cxn>
                <a:cxn ang="0">
                  <a:pos x="935" y="1400"/>
                </a:cxn>
                <a:cxn ang="0">
                  <a:pos x="906" y="1368"/>
                </a:cxn>
                <a:cxn ang="0">
                  <a:pos x="891" y="1337"/>
                </a:cxn>
                <a:cxn ang="0">
                  <a:pos x="884" y="1298"/>
                </a:cxn>
                <a:cxn ang="0">
                  <a:pos x="497" y="148"/>
                </a:cxn>
                <a:cxn ang="0">
                  <a:pos x="453" y="78"/>
                </a:cxn>
                <a:cxn ang="0">
                  <a:pos x="402" y="31"/>
                </a:cxn>
                <a:cxn ang="0">
                  <a:pos x="336" y="8"/>
                </a:cxn>
                <a:cxn ang="0">
                  <a:pos x="263" y="0"/>
                </a:cxn>
                <a:cxn ang="0">
                  <a:pos x="248" y="0"/>
                </a:cxn>
                <a:cxn ang="0">
                  <a:pos x="234" y="15"/>
                </a:cxn>
                <a:cxn ang="0">
                  <a:pos x="234" y="31"/>
                </a:cxn>
                <a:cxn ang="0">
                  <a:pos x="241" y="39"/>
                </a:cxn>
                <a:cxn ang="0">
                  <a:pos x="241" y="47"/>
                </a:cxn>
                <a:cxn ang="0">
                  <a:pos x="248" y="47"/>
                </a:cxn>
                <a:cxn ang="0">
                  <a:pos x="285" y="55"/>
                </a:cxn>
                <a:cxn ang="0">
                  <a:pos x="314" y="78"/>
                </a:cxn>
                <a:cxn ang="0">
                  <a:pos x="343" y="125"/>
                </a:cxn>
                <a:cxn ang="0">
                  <a:pos x="373" y="203"/>
                </a:cxn>
                <a:cxn ang="0">
                  <a:pos x="402" y="289"/>
                </a:cxn>
                <a:cxn ang="0">
                  <a:pos x="431" y="391"/>
                </a:cxn>
                <a:cxn ang="0">
                  <a:pos x="467" y="500"/>
                </a:cxn>
                <a:cxn ang="0">
                  <a:pos x="504" y="602"/>
                </a:cxn>
                <a:cxn ang="0">
                  <a:pos x="533" y="696"/>
                </a:cxn>
                <a:cxn ang="0">
                  <a:pos x="555" y="758"/>
                </a:cxn>
                <a:cxn ang="0">
                  <a:pos x="29" y="1314"/>
                </a:cxn>
                <a:cxn ang="0">
                  <a:pos x="15" y="1329"/>
                </a:cxn>
                <a:cxn ang="0">
                  <a:pos x="0" y="1360"/>
                </a:cxn>
                <a:cxn ang="0">
                  <a:pos x="0" y="1400"/>
                </a:cxn>
                <a:cxn ang="0">
                  <a:pos x="15" y="1415"/>
                </a:cxn>
                <a:cxn ang="0">
                  <a:pos x="36" y="1431"/>
                </a:cxn>
                <a:cxn ang="0">
                  <a:pos x="73" y="1431"/>
                </a:cxn>
                <a:cxn ang="0">
                  <a:pos x="88" y="1423"/>
                </a:cxn>
                <a:cxn ang="0">
                  <a:pos x="117" y="1392"/>
                </a:cxn>
                <a:cxn ang="0">
                  <a:pos x="570" y="813"/>
                </a:cxn>
              </a:cxnLst>
              <a:rect l="0" t="0" r="r" b="b"/>
              <a:pathLst>
                <a:path w="935" h="1431">
                  <a:moveTo>
                    <a:pt x="570" y="813"/>
                  </a:moveTo>
                  <a:lnTo>
                    <a:pt x="614" y="930"/>
                  </a:lnTo>
                  <a:lnTo>
                    <a:pt x="687" y="1165"/>
                  </a:lnTo>
                  <a:lnTo>
                    <a:pt x="723" y="1267"/>
                  </a:lnTo>
                  <a:lnTo>
                    <a:pt x="752" y="1345"/>
                  </a:lnTo>
                  <a:lnTo>
                    <a:pt x="774" y="1384"/>
                  </a:lnTo>
                  <a:lnTo>
                    <a:pt x="789" y="1407"/>
                  </a:lnTo>
                  <a:lnTo>
                    <a:pt x="804" y="1423"/>
                  </a:lnTo>
                  <a:lnTo>
                    <a:pt x="825" y="1423"/>
                  </a:lnTo>
                  <a:lnTo>
                    <a:pt x="847" y="1431"/>
                  </a:lnTo>
                  <a:lnTo>
                    <a:pt x="928" y="1431"/>
                  </a:lnTo>
                  <a:lnTo>
                    <a:pt x="928" y="1423"/>
                  </a:lnTo>
                  <a:lnTo>
                    <a:pt x="935" y="1415"/>
                  </a:lnTo>
                  <a:lnTo>
                    <a:pt x="935" y="1400"/>
                  </a:lnTo>
                  <a:lnTo>
                    <a:pt x="906" y="1368"/>
                  </a:lnTo>
                  <a:lnTo>
                    <a:pt x="891" y="1337"/>
                  </a:lnTo>
                  <a:lnTo>
                    <a:pt x="884" y="1298"/>
                  </a:lnTo>
                  <a:lnTo>
                    <a:pt x="497" y="148"/>
                  </a:lnTo>
                  <a:lnTo>
                    <a:pt x="453" y="78"/>
                  </a:lnTo>
                  <a:lnTo>
                    <a:pt x="402" y="31"/>
                  </a:lnTo>
                  <a:lnTo>
                    <a:pt x="336" y="8"/>
                  </a:lnTo>
                  <a:lnTo>
                    <a:pt x="263" y="0"/>
                  </a:lnTo>
                  <a:lnTo>
                    <a:pt x="248" y="0"/>
                  </a:lnTo>
                  <a:lnTo>
                    <a:pt x="234" y="15"/>
                  </a:lnTo>
                  <a:lnTo>
                    <a:pt x="234" y="31"/>
                  </a:lnTo>
                  <a:lnTo>
                    <a:pt x="241" y="39"/>
                  </a:lnTo>
                  <a:lnTo>
                    <a:pt x="241" y="47"/>
                  </a:lnTo>
                  <a:lnTo>
                    <a:pt x="248" y="47"/>
                  </a:lnTo>
                  <a:lnTo>
                    <a:pt x="285" y="55"/>
                  </a:lnTo>
                  <a:lnTo>
                    <a:pt x="314" y="78"/>
                  </a:lnTo>
                  <a:lnTo>
                    <a:pt x="343" y="125"/>
                  </a:lnTo>
                  <a:lnTo>
                    <a:pt x="373" y="203"/>
                  </a:lnTo>
                  <a:lnTo>
                    <a:pt x="402" y="289"/>
                  </a:lnTo>
                  <a:lnTo>
                    <a:pt x="431" y="391"/>
                  </a:lnTo>
                  <a:lnTo>
                    <a:pt x="467" y="500"/>
                  </a:lnTo>
                  <a:lnTo>
                    <a:pt x="504" y="602"/>
                  </a:lnTo>
                  <a:lnTo>
                    <a:pt x="533" y="696"/>
                  </a:lnTo>
                  <a:lnTo>
                    <a:pt x="555" y="758"/>
                  </a:lnTo>
                  <a:lnTo>
                    <a:pt x="29" y="1314"/>
                  </a:lnTo>
                  <a:lnTo>
                    <a:pt x="15" y="1329"/>
                  </a:lnTo>
                  <a:lnTo>
                    <a:pt x="0" y="1360"/>
                  </a:lnTo>
                  <a:lnTo>
                    <a:pt x="0" y="1400"/>
                  </a:lnTo>
                  <a:lnTo>
                    <a:pt x="15" y="1415"/>
                  </a:lnTo>
                  <a:lnTo>
                    <a:pt x="36" y="1431"/>
                  </a:lnTo>
                  <a:lnTo>
                    <a:pt x="73" y="1431"/>
                  </a:lnTo>
                  <a:lnTo>
                    <a:pt x="88" y="1423"/>
                  </a:lnTo>
                  <a:lnTo>
                    <a:pt x="117" y="1392"/>
                  </a:lnTo>
                  <a:lnTo>
                    <a:pt x="570" y="81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72" name="Freeform 172"/>
            <p:cNvSpPr>
              <a:spLocks/>
            </p:cNvSpPr>
            <p:nvPr/>
          </p:nvSpPr>
          <p:spPr bwMode="auto">
            <a:xfrm>
              <a:off x="17988" y="2306"/>
              <a:ext cx="73" cy="2026"/>
            </a:xfrm>
            <a:custGeom>
              <a:avLst/>
              <a:gdLst/>
              <a:ahLst/>
              <a:cxnLst>
                <a:cxn ang="0">
                  <a:pos x="73" y="63"/>
                </a:cxn>
                <a:cxn ang="0">
                  <a:pos x="73" y="32"/>
                </a:cxn>
                <a:cxn ang="0">
                  <a:pos x="66" y="24"/>
                </a:cxn>
                <a:cxn ang="0">
                  <a:pos x="66" y="8"/>
                </a:cxn>
                <a:cxn ang="0">
                  <a:pos x="51" y="0"/>
                </a:cxn>
                <a:cxn ang="0">
                  <a:pos x="22" y="0"/>
                </a:cxn>
                <a:cxn ang="0">
                  <a:pos x="8" y="8"/>
                </a:cxn>
                <a:cxn ang="0">
                  <a:pos x="0" y="24"/>
                </a:cxn>
                <a:cxn ang="0">
                  <a:pos x="0" y="2002"/>
                </a:cxn>
                <a:cxn ang="0">
                  <a:pos x="8" y="2010"/>
                </a:cxn>
                <a:cxn ang="0">
                  <a:pos x="37" y="2026"/>
                </a:cxn>
                <a:cxn ang="0">
                  <a:pos x="51" y="2026"/>
                </a:cxn>
                <a:cxn ang="0">
                  <a:pos x="73" y="2002"/>
                </a:cxn>
                <a:cxn ang="0">
                  <a:pos x="73" y="1955"/>
                </a:cxn>
                <a:cxn ang="0">
                  <a:pos x="73" y="63"/>
                </a:cxn>
              </a:cxnLst>
              <a:rect l="0" t="0" r="r" b="b"/>
              <a:pathLst>
                <a:path w="73" h="2026">
                  <a:moveTo>
                    <a:pt x="73" y="63"/>
                  </a:moveTo>
                  <a:lnTo>
                    <a:pt x="73" y="32"/>
                  </a:lnTo>
                  <a:lnTo>
                    <a:pt x="66" y="24"/>
                  </a:lnTo>
                  <a:lnTo>
                    <a:pt x="66" y="8"/>
                  </a:lnTo>
                  <a:lnTo>
                    <a:pt x="51" y="0"/>
                  </a:lnTo>
                  <a:lnTo>
                    <a:pt x="22" y="0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2002"/>
                  </a:lnTo>
                  <a:lnTo>
                    <a:pt x="8" y="2010"/>
                  </a:lnTo>
                  <a:lnTo>
                    <a:pt x="37" y="2026"/>
                  </a:lnTo>
                  <a:lnTo>
                    <a:pt x="51" y="2026"/>
                  </a:lnTo>
                  <a:lnTo>
                    <a:pt x="73" y="2002"/>
                  </a:lnTo>
                  <a:lnTo>
                    <a:pt x="73" y="1955"/>
                  </a:lnTo>
                  <a:lnTo>
                    <a:pt x="73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73" name="Freeform 173"/>
            <p:cNvSpPr>
              <a:spLocks/>
            </p:cNvSpPr>
            <p:nvPr/>
          </p:nvSpPr>
          <p:spPr bwMode="auto">
            <a:xfrm>
              <a:off x="18332" y="2924"/>
              <a:ext cx="1059" cy="899"/>
            </a:xfrm>
            <a:custGeom>
              <a:avLst/>
              <a:gdLst/>
              <a:ahLst/>
              <a:cxnLst>
                <a:cxn ang="0">
                  <a:pos x="613" y="399"/>
                </a:cxn>
                <a:cxn ang="0">
                  <a:pos x="832" y="141"/>
                </a:cxn>
                <a:cxn ang="0">
                  <a:pos x="862" y="110"/>
                </a:cxn>
                <a:cxn ang="0">
                  <a:pos x="898" y="102"/>
                </a:cxn>
                <a:cxn ang="0">
                  <a:pos x="949" y="94"/>
                </a:cxn>
                <a:cxn ang="0">
                  <a:pos x="1022" y="94"/>
                </a:cxn>
                <a:cxn ang="0">
                  <a:pos x="1022" y="0"/>
                </a:cxn>
                <a:cxn ang="0">
                  <a:pos x="971" y="0"/>
                </a:cxn>
                <a:cxn ang="0">
                  <a:pos x="913" y="8"/>
                </a:cxn>
                <a:cxn ang="0">
                  <a:pos x="789" y="8"/>
                </a:cxn>
                <a:cxn ang="0">
                  <a:pos x="715" y="0"/>
                </a:cxn>
                <a:cxn ang="0">
                  <a:pos x="657" y="0"/>
                </a:cxn>
                <a:cxn ang="0">
                  <a:pos x="657" y="94"/>
                </a:cxn>
                <a:cxn ang="0">
                  <a:pos x="694" y="102"/>
                </a:cxn>
                <a:cxn ang="0">
                  <a:pos x="730" y="117"/>
                </a:cxn>
                <a:cxn ang="0">
                  <a:pos x="715" y="133"/>
                </a:cxn>
                <a:cxn ang="0">
                  <a:pos x="715" y="141"/>
                </a:cxn>
                <a:cxn ang="0">
                  <a:pos x="555" y="329"/>
                </a:cxn>
                <a:cxn ang="0">
                  <a:pos x="365" y="94"/>
                </a:cxn>
                <a:cxn ang="0">
                  <a:pos x="445" y="94"/>
                </a:cxn>
                <a:cxn ang="0">
                  <a:pos x="445" y="0"/>
                </a:cxn>
                <a:cxn ang="0">
                  <a:pos x="379" y="0"/>
                </a:cxn>
                <a:cxn ang="0">
                  <a:pos x="292" y="8"/>
                </a:cxn>
                <a:cxn ang="0">
                  <a:pos x="109" y="8"/>
                </a:cxn>
                <a:cxn ang="0">
                  <a:pos x="7" y="0"/>
                </a:cxn>
                <a:cxn ang="0">
                  <a:pos x="7" y="94"/>
                </a:cxn>
                <a:cxn ang="0">
                  <a:pos x="138" y="94"/>
                </a:cxn>
                <a:cxn ang="0">
                  <a:pos x="438" y="469"/>
                </a:cxn>
                <a:cxn ang="0">
                  <a:pos x="189" y="766"/>
                </a:cxn>
                <a:cxn ang="0">
                  <a:pos x="146" y="790"/>
                </a:cxn>
                <a:cxn ang="0">
                  <a:pos x="80" y="806"/>
                </a:cxn>
                <a:cxn ang="0">
                  <a:pos x="0" y="806"/>
                </a:cxn>
                <a:cxn ang="0">
                  <a:pos x="0" y="899"/>
                </a:cxn>
                <a:cxn ang="0">
                  <a:pos x="51" y="899"/>
                </a:cxn>
                <a:cxn ang="0">
                  <a:pos x="109" y="892"/>
                </a:cxn>
                <a:cxn ang="0">
                  <a:pos x="233" y="892"/>
                </a:cxn>
                <a:cxn ang="0">
                  <a:pos x="306" y="899"/>
                </a:cxn>
                <a:cxn ang="0">
                  <a:pos x="365" y="899"/>
                </a:cxn>
                <a:cxn ang="0">
                  <a:pos x="365" y="806"/>
                </a:cxn>
                <a:cxn ang="0">
                  <a:pos x="343" y="806"/>
                </a:cxn>
                <a:cxn ang="0">
                  <a:pos x="299" y="790"/>
                </a:cxn>
                <a:cxn ang="0">
                  <a:pos x="299" y="774"/>
                </a:cxn>
                <a:cxn ang="0">
                  <a:pos x="306" y="759"/>
                </a:cxn>
                <a:cxn ang="0">
                  <a:pos x="496" y="540"/>
                </a:cxn>
                <a:cxn ang="0">
                  <a:pos x="701" y="806"/>
                </a:cxn>
                <a:cxn ang="0">
                  <a:pos x="628" y="806"/>
                </a:cxn>
                <a:cxn ang="0">
                  <a:pos x="628" y="899"/>
                </a:cxn>
                <a:cxn ang="0">
                  <a:pos x="694" y="899"/>
                </a:cxn>
                <a:cxn ang="0">
                  <a:pos x="781" y="892"/>
                </a:cxn>
                <a:cxn ang="0">
                  <a:pos x="957" y="892"/>
                </a:cxn>
                <a:cxn ang="0">
                  <a:pos x="1059" y="899"/>
                </a:cxn>
                <a:cxn ang="0">
                  <a:pos x="1059" y="806"/>
                </a:cxn>
                <a:cxn ang="0">
                  <a:pos x="927" y="806"/>
                </a:cxn>
                <a:cxn ang="0">
                  <a:pos x="613" y="399"/>
                </a:cxn>
              </a:cxnLst>
              <a:rect l="0" t="0" r="r" b="b"/>
              <a:pathLst>
                <a:path w="1059" h="899">
                  <a:moveTo>
                    <a:pt x="613" y="399"/>
                  </a:moveTo>
                  <a:lnTo>
                    <a:pt x="832" y="141"/>
                  </a:lnTo>
                  <a:lnTo>
                    <a:pt x="862" y="110"/>
                  </a:lnTo>
                  <a:lnTo>
                    <a:pt x="898" y="102"/>
                  </a:lnTo>
                  <a:lnTo>
                    <a:pt x="949" y="94"/>
                  </a:lnTo>
                  <a:lnTo>
                    <a:pt x="1022" y="94"/>
                  </a:lnTo>
                  <a:lnTo>
                    <a:pt x="1022" y="0"/>
                  </a:lnTo>
                  <a:lnTo>
                    <a:pt x="971" y="0"/>
                  </a:lnTo>
                  <a:lnTo>
                    <a:pt x="913" y="8"/>
                  </a:lnTo>
                  <a:lnTo>
                    <a:pt x="789" y="8"/>
                  </a:lnTo>
                  <a:lnTo>
                    <a:pt x="715" y="0"/>
                  </a:lnTo>
                  <a:lnTo>
                    <a:pt x="657" y="0"/>
                  </a:lnTo>
                  <a:lnTo>
                    <a:pt x="657" y="94"/>
                  </a:lnTo>
                  <a:lnTo>
                    <a:pt x="694" y="102"/>
                  </a:lnTo>
                  <a:lnTo>
                    <a:pt x="730" y="117"/>
                  </a:lnTo>
                  <a:lnTo>
                    <a:pt x="715" y="133"/>
                  </a:lnTo>
                  <a:lnTo>
                    <a:pt x="715" y="141"/>
                  </a:lnTo>
                  <a:lnTo>
                    <a:pt x="555" y="329"/>
                  </a:lnTo>
                  <a:lnTo>
                    <a:pt x="365" y="94"/>
                  </a:lnTo>
                  <a:lnTo>
                    <a:pt x="445" y="94"/>
                  </a:lnTo>
                  <a:lnTo>
                    <a:pt x="445" y="0"/>
                  </a:lnTo>
                  <a:lnTo>
                    <a:pt x="379" y="0"/>
                  </a:lnTo>
                  <a:lnTo>
                    <a:pt x="292" y="8"/>
                  </a:lnTo>
                  <a:lnTo>
                    <a:pt x="109" y="8"/>
                  </a:lnTo>
                  <a:lnTo>
                    <a:pt x="7" y="0"/>
                  </a:lnTo>
                  <a:lnTo>
                    <a:pt x="7" y="94"/>
                  </a:lnTo>
                  <a:lnTo>
                    <a:pt x="138" y="94"/>
                  </a:lnTo>
                  <a:lnTo>
                    <a:pt x="438" y="469"/>
                  </a:lnTo>
                  <a:lnTo>
                    <a:pt x="189" y="766"/>
                  </a:lnTo>
                  <a:lnTo>
                    <a:pt x="146" y="790"/>
                  </a:lnTo>
                  <a:lnTo>
                    <a:pt x="80" y="806"/>
                  </a:lnTo>
                  <a:lnTo>
                    <a:pt x="0" y="806"/>
                  </a:lnTo>
                  <a:lnTo>
                    <a:pt x="0" y="899"/>
                  </a:lnTo>
                  <a:lnTo>
                    <a:pt x="51" y="899"/>
                  </a:lnTo>
                  <a:lnTo>
                    <a:pt x="109" y="892"/>
                  </a:lnTo>
                  <a:lnTo>
                    <a:pt x="233" y="892"/>
                  </a:lnTo>
                  <a:lnTo>
                    <a:pt x="306" y="899"/>
                  </a:lnTo>
                  <a:lnTo>
                    <a:pt x="365" y="899"/>
                  </a:lnTo>
                  <a:lnTo>
                    <a:pt x="365" y="806"/>
                  </a:lnTo>
                  <a:lnTo>
                    <a:pt x="343" y="806"/>
                  </a:lnTo>
                  <a:lnTo>
                    <a:pt x="299" y="790"/>
                  </a:lnTo>
                  <a:lnTo>
                    <a:pt x="299" y="774"/>
                  </a:lnTo>
                  <a:lnTo>
                    <a:pt x="306" y="759"/>
                  </a:lnTo>
                  <a:lnTo>
                    <a:pt x="496" y="540"/>
                  </a:lnTo>
                  <a:lnTo>
                    <a:pt x="701" y="806"/>
                  </a:lnTo>
                  <a:lnTo>
                    <a:pt x="628" y="806"/>
                  </a:lnTo>
                  <a:lnTo>
                    <a:pt x="628" y="899"/>
                  </a:lnTo>
                  <a:lnTo>
                    <a:pt x="694" y="899"/>
                  </a:lnTo>
                  <a:lnTo>
                    <a:pt x="781" y="892"/>
                  </a:lnTo>
                  <a:lnTo>
                    <a:pt x="957" y="892"/>
                  </a:lnTo>
                  <a:lnTo>
                    <a:pt x="1059" y="899"/>
                  </a:lnTo>
                  <a:lnTo>
                    <a:pt x="1059" y="806"/>
                  </a:lnTo>
                  <a:lnTo>
                    <a:pt x="927" y="806"/>
                  </a:lnTo>
                  <a:lnTo>
                    <a:pt x="613" y="3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74" name="Freeform 174"/>
            <p:cNvSpPr>
              <a:spLocks/>
            </p:cNvSpPr>
            <p:nvPr/>
          </p:nvSpPr>
          <p:spPr bwMode="auto">
            <a:xfrm>
              <a:off x="20019" y="3276"/>
              <a:ext cx="1162" cy="78"/>
            </a:xfrm>
            <a:custGeom>
              <a:avLst/>
              <a:gdLst/>
              <a:ahLst/>
              <a:cxnLst>
                <a:cxn ang="0">
                  <a:pos x="1096" y="78"/>
                </a:cxn>
                <a:cxn ang="0">
                  <a:pos x="1140" y="78"/>
                </a:cxn>
                <a:cxn ang="0">
                  <a:pos x="1147" y="70"/>
                </a:cxn>
                <a:cxn ang="0">
                  <a:pos x="1162" y="39"/>
                </a:cxn>
                <a:cxn ang="0">
                  <a:pos x="1154" y="23"/>
                </a:cxn>
                <a:cxn ang="0">
                  <a:pos x="1140" y="8"/>
                </a:cxn>
                <a:cxn ang="0">
                  <a:pos x="1125" y="0"/>
                </a:cxn>
                <a:cxn ang="0">
                  <a:pos x="37" y="0"/>
                </a:cxn>
                <a:cxn ang="0">
                  <a:pos x="22" y="8"/>
                </a:cxn>
                <a:cxn ang="0">
                  <a:pos x="7" y="23"/>
                </a:cxn>
                <a:cxn ang="0">
                  <a:pos x="0" y="39"/>
                </a:cxn>
                <a:cxn ang="0">
                  <a:pos x="15" y="70"/>
                </a:cxn>
                <a:cxn ang="0">
                  <a:pos x="22" y="78"/>
                </a:cxn>
                <a:cxn ang="0">
                  <a:pos x="66" y="78"/>
                </a:cxn>
                <a:cxn ang="0">
                  <a:pos x="1096" y="78"/>
                </a:cxn>
              </a:cxnLst>
              <a:rect l="0" t="0" r="r" b="b"/>
              <a:pathLst>
                <a:path w="1162" h="78">
                  <a:moveTo>
                    <a:pt x="1096" y="78"/>
                  </a:moveTo>
                  <a:lnTo>
                    <a:pt x="1140" y="78"/>
                  </a:lnTo>
                  <a:lnTo>
                    <a:pt x="1147" y="70"/>
                  </a:lnTo>
                  <a:lnTo>
                    <a:pt x="1162" y="39"/>
                  </a:lnTo>
                  <a:lnTo>
                    <a:pt x="1154" y="23"/>
                  </a:lnTo>
                  <a:lnTo>
                    <a:pt x="1140" y="8"/>
                  </a:lnTo>
                  <a:lnTo>
                    <a:pt x="1125" y="0"/>
                  </a:lnTo>
                  <a:lnTo>
                    <a:pt x="37" y="0"/>
                  </a:lnTo>
                  <a:lnTo>
                    <a:pt x="22" y="8"/>
                  </a:lnTo>
                  <a:lnTo>
                    <a:pt x="7" y="23"/>
                  </a:lnTo>
                  <a:lnTo>
                    <a:pt x="0" y="39"/>
                  </a:lnTo>
                  <a:lnTo>
                    <a:pt x="15" y="70"/>
                  </a:lnTo>
                  <a:lnTo>
                    <a:pt x="22" y="78"/>
                  </a:lnTo>
                  <a:lnTo>
                    <a:pt x="66" y="78"/>
                  </a:lnTo>
                  <a:lnTo>
                    <a:pt x="1096" y="7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75" name="Freeform 175"/>
            <p:cNvSpPr>
              <a:spLocks/>
            </p:cNvSpPr>
            <p:nvPr/>
          </p:nvSpPr>
          <p:spPr bwMode="auto">
            <a:xfrm>
              <a:off x="21787" y="2924"/>
              <a:ext cx="1059" cy="899"/>
            </a:xfrm>
            <a:custGeom>
              <a:avLst/>
              <a:gdLst/>
              <a:ahLst/>
              <a:cxnLst>
                <a:cxn ang="0">
                  <a:pos x="614" y="399"/>
                </a:cxn>
                <a:cxn ang="0">
                  <a:pos x="833" y="141"/>
                </a:cxn>
                <a:cxn ang="0">
                  <a:pos x="862" y="110"/>
                </a:cxn>
                <a:cxn ang="0">
                  <a:pos x="898" y="102"/>
                </a:cxn>
                <a:cxn ang="0">
                  <a:pos x="950" y="94"/>
                </a:cxn>
                <a:cxn ang="0">
                  <a:pos x="1023" y="94"/>
                </a:cxn>
                <a:cxn ang="0">
                  <a:pos x="1023" y="0"/>
                </a:cxn>
                <a:cxn ang="0">
                  <a:pos x="971" y="0"/>
                </a:cxn>
                <a:cxn ang="0">
                  <a:pos x="913" y="8"/>
                </a:cxn>
                <a:cxn ang="0">
                  <a:pos x="789" y="8"/>
                </a:cxn>
                <a:cxn ang="0">
                  <a:pos x="716" y="0"/>
                </a:cxn>
                <a:cxn ang="0">
                  <a:pos x="657" y="0"/>
                </a:cxn>
                <a:cxn ang="0">
                  <a:pos x="657" y="94"/>
                </a:cxn>
                <a:cxn ang="0">
                  <a:pos x="694" y="102"/>
                </a:cxn>
                <a:cxn ang="0">
                  <a:pos x="730" y="117"/>
                </a:cxn>
                <a:cxn ang="0">
                  <a:pos x="716" y="133"/>
                </a:cxn>
                <a:cxn ang="0">
                  <a:pos x="716" y="141"/>
                </a:cxn>
                <a:cxn ang="0">
                  <a:pos x="555" y="329"/>
                </a:cxn>
                <a:cxn ang="0">
                  <a:pos x="365" y="94"/>
                </a:cxn>
                <a:cxn ang="0">
                  <a:pos x="446" y="94"/>
                </a:cxn>
                <a:cxn ang="0">
                  <a:pos x="446" y="0"/>
                </a:cxn>
                <a:cxn ang="0">
                  <a:pos x="380" y="0"/>
                </a:cxn>
                <a:cxn ang="0">
                  <a:pos x="292" y="8"/>
                </a:cxn>
                <a:cxn ang="0">
                  <a:pos x="109" y="8"/>
                </a:cxn>
                <a:cxn ang="0">
                  <a:pos x="7" y="0"/>
                </a:cxn>
                <a:cxn ang="0">
                  <a:pos x="7" y="94"/>
                </a:cxn>
                <a:cxn ang="0">
                  <a:pos x="139" y="94"/>
                </a:cxn>
                <a:cxn ang="0">
                  <a:pos x="438" y="469"/>
                </a:cxn>
                <a:cxn ang="0">
                  <a:pos x="190" y="766"/>
                </a:cxn>
                <a:cxn ang="0">
                  <a:pos x="146" y="790"/>
                </a:cxn>
                <a:cxn ang="0">
                  <a:pos x="80" y="806"/>
                </a:cxn>
                <a:cxn ang="0">
                  <a:pos x="0" y="806"/>
                </a:cxn>
                <a:cxn ang="0">
                  <a:pos x="0" y="899"/>
                </a:cxn>
                <a:cxn ang="0">
                  <a:pos x="51" y="899"/>
                </a:cxn>
                <a:cxn ang="0">
                  <a:pos x="109" y="892"/>
                </a:cxn>
                <a:cxn ang="0">
                  <a:pos x="234" y="892"/>
                </a:cxn>
                <a:cxn ang="0">
                  <a:pos x="307" y="899"/>
                </a:cxn>
                <a:cxn ang="0">
                  <a:pos x="365" y="899"/>
                </a:cxn>
                <a:cxn ang="0">
                  <a:pos x="365" y="806"/>
                </a:cxn>
                <a:cxn ang="0">
                  <a:pos x="343" y="806"/>
                </a:cxn>
                <a:cxn ang="0">
                  <a:pos x="299" y="790"/>
                </a:cxn>
                <a:cxn ang="0">
                  <a:pos x="299" y="774"/>
                </a:cxn>
                <a:cxn ang="0">
                  <a:pos x="307" y="759"/>
                </a:cxn>
                <a:cxn ang="0">
                  <a:pos x="497" y="540"/>
                </a:cxn>
                <a:cxn ang="0">
                  <a:pos x="701" y="806"/>
                </a:cxn>
                <a:cxn ang="0">
                  <a:pos x="628" y="806"/>
                </a:cxn>
                <a:cxn ang="0">
                  <a:pos x="628" y="899"/>
                </a:cxn>
                <a:cxn ang="0">
                  <a:pos x="694" y="899"/>
                </a:cxn>
                <a:cxn ang="0">
                  <a:pos x="782" y="892"/>
                </a:cxn>
                <a:cxn ang="0">
                  <a:pos x="957" y="892"/>
                </a:cxn>
                <a:cxn ang="0">
                  <a:pos x="1059" y="899"/>
                </a:cxn>
                <a:cxn ang="0">
                  <a:pos x="1059" y="806"/>
                </a:cxn>
                <a:cxn ang="0">
                  <a:pos x="928" y="806"/>
                </a:cxn>
                <a:cxn ang="0">
                  <a:pos x="614" y="399"/>
                </a:cxn>
              </a:cxnLst>
              <a:rect l="0" t="0" r="r" b="b"/>
              <a:pathLst>
                <a:path w="1059" h="899">
                  <a:moveTo>
                    <a:pt x="614" y="399"/>
                  </a:moveTo>
                  <a:lnTo>
                    <a:pt x="833" y="141"/>
                  </a:lnTo>
                  <a:lnTo>
                    <a:pt x="862" y="110"/>
                  </a:lnTo>
                  <a:lnTo>
                    <a:pt x="898" y="102"/>
                  </a:lnTo>
                  <a:lnTo>
                    <a:pt x="950" y="94"/>
                  </a:lnTo>
                  <a:lnTo>
                    <a:pt x="1023" y="94"/>
                  </a:lnTo>
                  <a:lnTo>
                    <a:pt x="1023" y="0"/>
                  </a:lnTo>
                  <a:lnTo>
                    <a:pt x="971" y="0"/>
                  </a:lnTo>
                  <a:lnTo>
                    <a:pt x="913" y="8"/>
                  </a:lnTo>
                  <a:lnTo>
                    <a:pt x="789" y="8"/>
                  </a:lnTo>
                  <a:lnTo>
                    <a:pt x="716" y="0"/>
                  </a:lnTo>
                  <a:lnTo>
                    <a:pt x="657" y="0"/>
                  </a:lnTo>
                  <a:lnTo>
                    <a:pt x="657" y="94"/>
                  </a:lnTo>
                  <a:lnTo>
                    <a:pt x="694" y="102"/>
                  </a:lnTo>
                  <a:lnTo>
                    <a:pt x="730" y="117"/>
                  </a:lnTo>
                  <a:lnTo>
                    <a:pt x="716" y="133"/>
                  </a:lnTo>
                  <a:lnTo>
                    <a:pt x="716" y="141"/>
                  </a:lnTo>
                  <a:lnTo>
                    <a:pt x="555" y="329"/>
                  </a:lnTo>
                  <a:lnTo>
                    <a:pt x="365" y="94"/>
                  </a:lnTo>
                  <a:lnTo>
                    <a:pt x="446" y="94"/>
                  </a:lnTo>
                  <a:lnTo>
                    <a:pt x="446" y="0"/>
                  </a:lnTo>
                  <a:lnTo>
                    <a:pt x="380" y="0"/>
                  </a:lnTo>
                  <a:lnTo>
                    <a:pt x="292" y="8"/>
                  </a:lnTo>
                  <a:lnTo>
                    <a:pt x="109" y="8"/>
                  </a:lnTo>
                  <a:lnTo>
                    <a:pt x="7" y="0"/>
                  </a:lnTo>
                  <a:lnTo>
                    <a:pt x="7" y="94"/>
                  </a:lnTo>
                  <a:lnTo>
                    <a:pt x="139" y="94"/>
                  </a:lnTo>
                  <a:lnTo>
                    <a:pt x="438" y="469"/>
                  </a:lnTo>
                  <a:lnTo>
                    <a:pt x="190" y="766"/>
                  </a:lnTo>
                  <a:lnTo>
                    <a:pt x="146" y="790"/>
                  </a:lnTo>
                  <a:lnTo>
                    <a:pt x="80" y="806"/>
                  </a:lnTo>
                  <a:lnTo>
                    <a:pt x="0" y="806"/>
                  </a:lnTo>
                  <a:lnTo>
                    <a:pt x="0" y="899"/>
                  </a:lnTo>
                  <a:lnTo>
                    <a:pt x="51" y="899"/>
                  </a:lnTo>
                  <a:lnTo>
                    <a:pt x="109" y="892"/>
                  </a:lnTo>
                  <a:lnTo>
                    <a:pt x="234" y="892"/>
                  </a:lnTo>
                  <a:lnTo>
                    <a:pt x="307" y="899"/>
                  </a:lnTo>
                  <a:lnTo>
                    <a:pt x="365" y="899"/>
                  </a:lnTo>
                  <a:lnTo>
                    <a:pt x="365" y="806"/>
                  </a:lnTo>
                  <a:lnTo>
                    <a:pt x="343" y="806"/>
                  </a:lnTo>
                  <a:lnTo>
                    <a:pt x="299" y="790"/>
                  </a:lnTo>
                  <a:lnTo>
                    <a:pt x="299" y="774"/>
                  </a:lnTo>
                  <a:lnTo>
                    <a:pt x="307" y="759"/>
                  </a:lnTo>
                  <a:lnTo>
                    <a:pt x="497" y="540"/>
                  </a:lnTo>
                  <a:lnTo>
                    <a:pt x="701" y="806"/>
                  </a:lnTo>
                  <a:lnTo>
                    <a:pt x="628" y="806"/>
                  </a:lnTo>
                  <a:lnTo>
                    <a:pt x="628" y="899"/>
                  </a:lnTo>
                  <a:lnTo>
                    <a:pt x="694" y="899"/>
                  </a:lnTo>
                  <a:lnTo>
                    <a:pt x="782" y="892"/>
                  </a:lnTo>
                  <a:lnTo>
                    <a:pt x="957" y="892"/>
                  </a:lnTo>
                  <a:lnTo>
                    <a:pt x="1059" y="899"/>
                  </a:lnTo>
                  <a:lnTo>
                    <a:pt x="1059" y="806"/>
                  </a:lnTo>
                  <a:lnTo>
                    <a:pt x="928" y="806"/>
                  </a:lnTo>
                  <a:lnTo>
                    <a:pt x="614" y="3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76" name="Freeform 176"/>
            <p:cNvSpPr>
              <a:spLocks noEditPoints="1"/>
            </p:cNvSpPr>
            <p:nvPr/>
          </p:nvSpPr>
          <p:spPr bwMode="auto">
            <a:xfrm>
              <a:off x="22956" y="3174"/>
              <a:ext cx="394" cy="954"/>
            </a:xfrm>
            <a:custGeom>
              <a:avLst/>
              <a:gdLst/>
              <a:ahLst/>
              <a:cxnLst>
                <a:cxn ang="0">
                  <a:pos x="365" y="39"/>
                </a:cxn>
                <a:cxn ang="0">
                  <a:pos x="343" y="8"/>
                </a:cxn>
                <a:cxn ang="0">
                  <a:pos x="285" y="0"/>
                </a:cxn>
                <a:cxn ang="0">
                  <a:pos x="248" y="32"/>
                </a:cxn>
                <a:cxn ang="0">
                  <a:pos x="233" y="94"/>
                </a:cxn>
                <a:cxn ang="0">
                  <a:pos x="270" y="125"/>
                </a:cxn>
                <a:cxn ang="0">
                  <a:pos x="321" y="125"/>
                </a:cxn>
                <a:cxn ang="0">
                  <a:pos x="358" y="79"/>
                </a:cxn>
                <a:cxn ang="0">
                  <a:pos x="95" y="775"/>
                </a:cxn>
                <a:cxn ang="0">
                  <a:pos x="80" y="814"/>
                </a:cxn>
                <a:cxn ang="0">
                  <a:pos x="95" y="892"/>
                </a:cxn>
                <a:cxn ang="0">
                  <a:pos x="204" y="954"/>
                </a:cxn>
                <a:cxn ang="0">
                  <a:pos x="314" y="900"/>
                </a:cxn>
                <a:cxn ang="0">
                  <a:pos x="380" y="798"/>
                </a:cxn>
                <a:cxn ang="0">
                  <a:pos x="394" y="728"/>
                </a:cxn>
                <a:cxn ang="0">
                  <a:pos x="365" y="720"/>
                </a:cxn>
                <a:cxn ang="0">
                  <a:pos x="350" y="743"/>
                </a:cxn>
                <a:cxn ang="0">
                  <a:pos x="263" y="892"/>
                </a:cxn>
                <a:cxn ang="0">
                  <a:pos x="182" y="900"/>
                </a:cxn>
                <a:cxn ang="0">
                  <a:pos x="175" y="861"/>
                </a:cxn>
                <a:cxn ang="0">
                  <a:pos x="255" y="618"/>
                </a:cxn>
                <a:cxn ang="0">
                  <a:pos x="292" y="509"/>
                </a:cxn>
                <a:cxn ang="0">
                  <a:pos x="314" y="454"/>
                </a:cxn>
                <a:cxn ang="0">
                  <a:pos x="299" y="376"/>
                </a:cxn>
                <a:cxn ang="0">
                  <a:pos x="190" y="313"/>
                </a:cxn>
                <a:cxn ang="0">
                  <a:pos x="80" y="368"/>
                </a:cxn>
                <a:cxn ang="0">
                  <a:pos x="14" y="462"/>
                </a:cxn>
                <a:cxn ang="0">
                  <a:pos x="0" y="540"/>
                </a:cxn>
                <a:cxn ang="0">
                  <a:pos x="29" y="548"/>
                </a:cxn>
                <a:cxn ang="0">
                  <a:pos x="44" y="524"/>
                </a:cxn>
                <a:cxn ang="0">
                  <a:pos x="109" y="391"/>
                </a:cxn>
                <a:cxn ang="0">
                  <a:pos x="182" y="352"/>
                </a:cxn>
                <a:cxn ang="0">
                  <a:pos x="212" y="360"/>
                </a:cxn>
                <a:cxn ang="0">
                  <a:pos x="219" y="407"/>
                </a:cxn>
                <a:cxn ang="0">
                  <a:pos x="204" y="477"/>
                </a:cxn>
                <a:cxn ang="0">
                  <a:pos x="95" y="775"/>
                </a:cxn>
              </a:cxnLst>
              <a:rect l="0" t="0" r="r" b="b"/>
              <a:pathLst>
                <a:path w="394" h="954">
                  <a:moveTo>
                    <a:pt x="365" y="55"/>
                  </a:moveTo>
                  <a:lnTo>
                    <a:pt x="365" y="39"/>
                  </a:lnTo>
                  <a:lnTo>
                    <a:pt x="358" y="24"/>
                  </a:lnTo>
                  <a:lnTo>
                    <a:pt x="343" y="8"/>
                  </a:lnTo>
                  <a:lnTo>
                    <a:pt x="328" y="0"/>
                  </a:lnTo>
                  <a:lnTo>
                    <a:pt x="285" y="0"/>
                  </a:lnTo>
                  <a:lnTo>
                    <a:pt x="270" y="16"/>
                  </a:lnTo>
                  <a:lnTo>
                    <a:pt x="248" y="32"/>
                  </a:lnTo>
                  <a:lnTo>
                    <a:pt x="233" y="79"/>
                  </a:lnTo>
                  <a:lnTo>
                    <a:pt x="233" y="94"/>
                  </a:lnTo>
                  <a:lnTo>
                    <a:pt x="241" y="110"/>
                  </a:lnTo>
                  <a:lnTo>
                    <a:pt x="270" y="125"/>
                  </a:lnTo>
                  <a:lnTo>
                    <a:pt x="292" y="133"/>
                  </a:lnTo>
                  <a:lnTo>
                    <a:pt x="321" y="125"/>
                  </a:lnTo>
                  <a:lnTo>
                    <a:pt x="343" y="110"/>
                  </a:lnTo>
                  <a:lnTo>
                    <a:pt x="358" y="79"/>
                  </a:lnTo>
                  <a:lnTo>
                    <a:pt x="365" y="55"/>
                  </a:lnTo>
                  <a:close/>
                  <a:moveTo>
                    <a:pt x="95" y="775"/>
                  </a:moveTo>
                  <a:lnTo>
                    <a:pt x="87" y="790"/>
                  </a:lnTo>
                  <a:lnTo>
                    <a:pt x="80" y="814"/>
                  </a:lnTo>
                  <a:lnTo>
                    <a:pt x="80" y="829"/>
                  </a:lnTo>
                  <a:lnTo>
                    <a:pt x="95" y="892"/>
                  </a:lnTo>
                  <a:lnTo>
                    <a:pt x="139" y="939"/>
                  </a:lnTo>
                  <a:lnTo>
                    <a:pt x="204" y="954"/>
                  </a:lnTo>
                  <a:lnTo>
                    <a:pt x="263" y="939"/>
                  </a:lnTo>
                  <a:lnTo>
                    <a:pt x="314" y="900"/>
                  </a:lnTo>
                  <a:lnTo>
                    <a:pt x="350" y="853"/>
                  </a:lnTo>
                  <a:lnTo>
                    <a:pt x="380" y="798"/>
                  </a:lnTo>
                  <a:lnTo>
                    <a:pt x="394" y="759"/>
                  </a:lnTo>
                  <a:lnTo>
                    <a:pt x="394" y="728"/>
                  </a:lnTo>
                  <a:lnTo>
                    <a:pt x="387" y="720"/>
                  </a:lnTo>
                  <a:lnTo>
                    <a:pt x="365" y="720"/>
                  </a:lnTo>
                  <a:lnTo>
                    <a:pt x="358" y="728"/>
                  </a:lnTo>
                  <a:lnTo>
                    <a:pt x="350" y="743"/>
                  </a:lnTo>
                  <a:lnTo>
                    <a:pt x="314" y="837"/>
                  </a:lnTo>
                  <a:lnTo>
                    <a:pt x="263" y="892"/>
                  </a:lnTo>
                  <a:lnTo>
                    <a:pt x="212" y="915"/>
                  </a:lnTo>
                  <a:lnTo>
                    <a:pt x="182" y="900"/>
                  </a:lnTo>
                  <a:lnTo>
                    <a:pt x="182" y="884"/>
                  </a:lnTo>
                  <a:lnTo>
                    <a:pt x="175" y="861"/>
                  </a:lnTo>
                  <a:lnTo>
                    <a:pt x="182" y="814"/>
                  </a:lnTo>
                  <a:lnTo>
                    <a:pt x="255" y="618"/>
                  </a:lnTo>
                  <a:lnTo>
                    <a:pt x="277" y="563"/>
                  </a:lnTo>
                  <a:lnTo>
                    <a:pt x="292" y="509"/>
                  </a:lnTo>
                  <a:lnTo>
                    <a:pt x="307" y="477"/>
                  </a:lnTo>
                  <a:lnTo>
                    <a:pt x="314" y="454"/>
                  </a:lnTo>
                  <a:lnTo>
                    <a:pt x="314" y="430"/>
                  </a:lnTo>
                  <a:lnTo>
                    <a:pt x="299" y="376"/>
                  </a:lnTo>
                  <a:lnTo>
                    <a:pt x="255" y="329"/>
                  </a:lnTo>
                  <a:lnTo>
                    <a:pt x="190" y="313"/>
                  </a:lnTo>
                  <a:lnTo>
                    <a:pt x="131" y="329"/>
                  </a:lnTo>
                  <a:lnTo>
                    <a:pt x="80" y="368"/>
                  </a:lnTo>
                  <a:lnTo>
                    <a:pt x="44" y="415"/>
                  </a:lnTo>
                  <a:lnTo>
                    <a:pt x="14" y="462"/>
                  </a:lnTo>
                  <a:lnTo>
                    <a:pt x="0" y="509"/>
                  </a:lnTo>
                  <a:lnTo>
                    <a:pt x="0" y="540"/>
                  </a:lnTo>
                  <a:lnTo>
                    <a:pt x="7" y="548"/>
                  </a:lnTo>
                  <a:lnTo>
                    <a:pt x="29" y="548"/>
                  </a:lnTo>
                  <a:lnTo>
                    <a:pt x="36" y="540"/>
                  </a:lnTo>
                  <a:lnTo>
                    <a:pt x="44" y="524"/>
                  </a:lnTo>
                  <a:lnTo>
                    <a:pt x="73" y="446"/>
                  </a:lnTo>
                  <a:lnTo>
                    <a:pt x="109" y="391"/>
                  </a:lnTo>
                  <a:lnTo>
                    <a:pt x="146" y="360"/>
                  </a:lnTo>
                  <a:lnTo>
                    <a:pt x="182" y="352"/>
                  </a:lnTo>
                  <a:lnTo>
                    <a:pt x="197" y="352"/>
                  </a:lnTo>
                  <a:lnTo>
                    <a:pt x="212" y="360"/>
                  </a:lnTo>
                  <a:lnTo>
                    <a:pt x="212" y="376"/>
                  </a:lnTo>
                  <a:lnTo>
                    <a:pt x="219" y="407"/>
                  </a:lnTo>
                  <a:lnTo>
                    <a:pt x="212" y="438"/>
                  </a:lnTo>
                  <a:lnTo>
                    <a:pt x="204" y="477"/>
                  </a:lnTo>
                  <a:lnTo>
                    <a:pt x="175" y="548"/>
                  </a:lnTo>
                  <a:lnTo>
                    <a:pt x="95" y="7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77" name="Freeform 177"/>
            <p:cNvSpPr>
              <a:spLocks/>
            </p:cNvSpPr>
            <p:nvPr/>
          </p:nvSpPr>
          <p:spPr bwMode="auto">
            <a:xfrm>
              <a:off x="23759" y="2306"/>
              <a:ext cx="73" cy="2026"/>
            </a:xfrm>
            <a:custGeom>
              <a:avLst/>
              <a:gdLst/>
              <a:ahLst/>
              <a:cxnLst>
                <a:cxn ang="0">
                  <a:pos x="73" y="63"/>
                </a:cxn>
                <a:cxn ang="0">
                  <a:pos x="73" y="32"/>
                </a:cxn>
                <a:cxn ang="0">
                  <a:pos x="66" y="24"/>
                </a:cxn>
                <a:cxn ang="0">
                  <a:pos x="66" y="8"/>
                </a:cxn>
                <a:cxn ang="0">
                  <a:pos x="51" y="0"/>
                </a:cxn>
                <a:cxn ang="0">
                  <a:pos x="22" y="0"/>
                </a:cxn>
                <a:cxn ang="0">
                  <a:pos x="8" y="8"/>
                </a:cxn>
                <a:cxn ang="0">
                  <a:pos x="0" y="24"/>
                </a:cxn>
                <a:cxn ang="0">
                  <a:pos x="0" y="2002"/>
                </a:cxn>
                <a:cxn ang="0">
                  <a:pos x="8" y="2010"/>
                </a:cxn>
                <a:cxn ang="0">
                  <a:pos x="37" y="2026"/>
                </a:cxn>
                <a:cxn ang="0">
                  <a:pos x="51" y="2026"/>
                </a:cxn>
                <a:cxn ang="0">
                  <a:pos x="73" y="2002"/>
                </a:cxn>
                <a:cxn ang="0">
                  <a:pos x="73" y="1955"/>
                </a:cxn>
                <a:cxn ang="0">
                  <a:pos x="73" y="63"/>
                </a:cxn>
              </a:cxnLst>
              <a:rect l="0" t="0" r="r" b="b"/>
              <a:pathLst>
                <a:path w="73" h="2026">
                  <a:moveTo>
                    <a:pt x="73" y="63"/>
                  </a:moveTo>
                  <a:lnTo>
                    <a:pt x="73" y="32"/>
                  </a:lnTo>
                  <a:lnTo>
                    <a:pt x="66" y="24"/>
                  </a:lnTo>
                  <a:lnTo>
                    <a:pt x="66" y="8"/>
                  </a:lnTo>
                  <a:lnTo>
                    <a:pt x="51" y="0"/>
                  </a:lnTo>
                  <a:lnTo>
                    <a:pt x="22" y="0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2002"/>
                  </a:lnTo>
                  <a:lnTo>
                    <a:pt x="8" y="2010"/>
                  </a:lnTo>
                  <a:lnTo>
                    <a:pt x="37" y="2026"/>
                  </a:lnTo>
                  <a:lnTo>
                    <a:pt x="51" y="2026"/>
                  </a:lnTo>
                  <a:lnTo>
                    <a:pt x="73" y="2002"/>
                  </a:lnTo>
                  <a:lnTo>
                    <a:pt x="73" y="1955"/>
                  </a:lnTo>
                  <a:lnTo>
                    <a:pt x="73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78" name="Freeform 178"/>
            <p:cNvSpPr>
              <a:spLocks/>
            </p:cNvSpPr>
            <p:nvPr/>
          </p:nvSpPr>
          <p:spPr bwMode="auto">
            <a:xfrm>
              <a:off x="24132" y="2033"/>
              <a:ext cx="592" cy="938"/>
            </a:xfrm>
            <a:custGeom>
              <a:avLst/>
              <a:gdLst/>
              <a:ahLst/>
              <a:cxnLst>
                <a:cxn ang="0">
                  <a:pos x="592" y="680"/>
                </a:cxn>
                <a:cxn ang="0">
                  <a:pos x="540" y="680"/>
                </a:cxn>
                <a:cxn ang="0">
                  <a:pos x="526" y="774"/>
                </a:cxn>
                <a:cxn ang="0">
                  <a:pos x="511" y="813"/>
                </a:cxn>
                <a:cxn ang="0">
                  <a:pos x="489" y="813"/>
                </a:cxn>
                <a:cxn ang="0">
                  <a:pos x="445" y="821"/>
                </a:cxn>
                <a:cxn ang="0">
                  <a:pos x="131" y="821"/>
                </a:cxn>
                <a:cxn ang="0">
                  <a:pos x="204" y="750"/>
                </a:cxn>
                <a:cxn ang="0">
                  <a:pos x="263" y="696"/>
                </a:cxn>
                <a:cxn ang="0">
                  <a:pos x="314" y="657"/>
                </a:cxn>
                <a:cxn ang="0">
                  <a:pos x="350" y="617"/>
                </a:cxn>
                <a:cxn ang="0">
                  <a:pos x="402" y="578"/>
                </a:cxn>
                <a:cxn ang="0">
                  <a:pos x="467" y="516"/>
                </a:cxn>
                <a:cxn ang="0">
                  <a:pos x="533" y="445"/>
                </a:cxn>
                <a:cxn ang="0">
                  <a:pos x="570" y="367"/>
                </a:cxn>
                <a:cxn ang="0">
                  <a:pos x="592" y="273"/>
                </a:cxn>
                <a:cxn ang="0">
                  <a:pos x="577" y="180"/>
                </a:cxn>
                <a:cxn ang="0">
                  <a:pos x="526" y="101"/>
                </a:cxn>
                <a:cxn ang="0">
                  <a:pos x="460" y="47"/>
                </a:cxn>
                <a:cxn ang="0">
                  <a:pos x="372" y="7"/>
                </a:cxn>
                <a:cxn ang="0">
                  <a:pos x="277" y="0"/>
                </a:cxn>
                <a:cxn ang="0">
                  <a:pos x="190" y="15"/>
                </a:cxn>
                <a:cxn ang="0">
                  <a:pos x="109" y="47"/>
                </a:cxn>
                <a:cxn ang="0">
                  <a:pos x="51" y="109"/>
                </a:cxn>
                <a:cxn ang="0">
                  <a:pos x="14" y="172"/>
                </a:cxn>
                <a:cxn ang="0">
                  <a:pos x="0" y="250"/>
                </a:cxn>
                <a:cxn ang="0">
                  <a:pos x="7" y="281"/>
                </a:cxn>
                <a:cxn ang="0">
                  <a:pos x="14" y="297"/>
                </a:cxn>
                <a:cxn ang="0">
                  <a:pos x="36" y="320"/>
                </a:cxn>
                <a:cxn ang="0">
                  <a:pos x="51" y="328"/>
                </a:cxn>
                <a:cxn ang="0">
                  <a:pos x="88" y="328"/>
                </a:cxn>
                <a:cxn ang="0">
                  <a:pos x="117" y="312"/>
                </a:cxn>
                <a:cxn ang="0">
                  <a:pos x="131" y="297"/>
                </a:cxn>
                <a:cxn ang="0">
                  <a:pos x="139" y="281"/>
                </a:cxn>
                <a:cxn ang="0">
                  <a:pos x="146" y="258"/>
                </a:cxn>
                <a:cxn ang="0">
                  <a:pos x="146" y="242"/>
                </a:cxn>
                <a:cxn ang="0">
                  <a:pos x="139" y="226"/>
                </a:cxn>
                <a:cxn ang="0">
                  <a:pos x="131" y="219"/>
                </a:cxn>
                <a:cxn ang="0">
                  <a:pos x="124" y="203"/>
                </a:cxn>
                <a:cxn ang="0">
                  <a:pos x="109" y="187"/>
                </a:cxn>
                <a:cxn ang="0">
                  <a:pos x="88" y="180"/>
                </a:cxn>
                <a:cxn ang="0">
                  <a:pos x="66" y="180"/>
                </a:cxn>
                <a:cxn ang="0">
                  <a:pos x="102" y="117"/>
                </a:cxn>
                <a:cxn ang="0">
                  <a:pos x="153" y="78"/>
                </a:cxn>
                <a:cxn ang="0">
                  <a:pos x="204" y="54"/>
                </a:cxn>
                <a:cxn ang="0">
                  <a:pos x="256" y="47"/>
                </a:cxn>
                <a:cxn ang="0">
                  <a:pos x="329" y="62"/>
                </a:cxn>
                <a:cxn ang="0">
                  <a:pos x="387" y="94"/>
                </a:cxn>
                <a:cxn ang="0">
                  <a:pos x="424" y="148"/>
                </a:cxn>
                <a:cxn ang="0">
                  <a:pos x="453" y="203"/>
                </a:cxn>
                <a:cxn ang="0">
                  <a:pos x="460" y="273"/>
                </a:cxn>
                <a:cxn ang="0">
                  <a:pos x="445" y="359"/>
                </a:cxn>
                <a:cxn ang="0">
                  <a:pos x="416" y="438"/>
                </a:cxn>
                <a:cxn ang="0">
                  <a:pos x="372" y="500"/>
                </a:cxn>
                <a:cxn ang="0">
                  <a:pos x="336" y="547"/>
                </a:cxn>
                <a:cxn ang="0">
                  <a:pos x="14" y="883"/>
                </a:cxn>
                <a:cxn ang="0">
                  <a:pos x="7" y="891"/>
                </a:cxn>
                <a:cxn ang="0">
                  <a:pos x="7" y="899"/>
                </a:cxn>
                <a:cxn ang="0">
                  <a:pos x="0" y="915"/>
                </a:cxn>
                <a:cxn ang="0">
                  <a:pos x="0" y="938"/>
                </a:cxn>
                <a:cxn ang="0">
                  <a:pos x="548" y="938"/>
                </a:cxn>
                <a:cxn ang="0">
                  <a:pos x="592" y="680"/>
                </a:cxn>
              </a:cxnLst>
              <a:rect l="0" t="0" r="r" b="b"/>
              <a:pathLst>
                <a:path w="592" h="938">
                  <a:moveTo>
                    <a:pt x="592" y="680"/>
                  </a:moveTo>
                  <a:lnTo>
                    <a:pt x="540" y="680"/>
                  </a:lnTo>
                  <a:lnTo>
                    <a:pt x="526" y="774"/>
                  </a:lnTo>
                  <a:lnTo>
                    <a:pt x="511" y="813"/>
                  </a:lnTo>
                  <a:lnTo>
                    <a:pt x="489" y="813"/>
                  </a:lnTo>
                  <a:lnTo>
                    <a:pt x="445" y="821"/>
                  </a:lnTo>
                  <a:lnTo>
                    <a:pt x="131" y="821"/>
                  </a:lnTo>
                  <a:lnTo>
                    <a:pt x="204" y="750"/>
                  </a:lnTo>
                  <a:lnTo>
                    <a:pt x="263" y="696"/>
                  </a:lnTo>
                  <a:lnTo>
                    <a:pt x="314" y="657"/>
                  </a:lnTo>
                  <a:lnTo>
                    <a:pt x="350" y="617"/>
                  </a:lnTo>
                  <a:lnTo>
                    <a:pt x="402" y="578"/>
                  </a:lnTo>
                  <a:lnTo>
                    <a:pt x="467" y="516"/>
                  </a:lnTo>
                  <a:lnTo>
                    <a:pt x="533" y="445"/>
                  </a:lnTo>
                  <a:lnTo>
                    <a:pt x="570" y="367"/>
                  </a:lnTo>
                  <a:lnTo>
                    <a:pt x="592" y="273"/>
                  </a:lnTo>
                  <a:lnTo>
                    <a:pt x="577" y="180"/>
                  </a:lnTo>
                  <a:lnTo>
                    <a:pt x="526" y="101"/>
                  </a:lnTo>
                  <a:lnTo>
                    <a:pt x="460" y="47"/>
                  </a:lnTo>
                  <a:lnTo>
                    <a:pt x="372" y="7"/>
                  </a:lnTo>
                  <a:lnTo>
                    <a:pt x="277" y="0"/>
                  </a:lnTo>
                  <a:lnTo>
                    <a:pt x="190" y="15"/>
                  </a:lnTo>
                  <a:lnTo>
                    <a:pt x="109" y="47"/>
                  </a:lnTo>
                  <a:lnTo>
                    <a:pt x="51" y="109"/>
                  </a:lnTo>
                  <a:lnTo>
                    <a:pt x="14" y="172"/>
                  </a:lnTo>
                  <a:lnTo>
                    <a:pt x="0" y="250"/>
                  </a:lnTo>
                  <a:lnTo>
                    <a:pt x="7" y="281"/>
                  </a:lnTo>
                  <a:lnTo>
                    <a:pt x="14" y="297"/>
                  </a:lnTo>
                  <a:lnTo>
                    <a:pt x="36" y="320"/>
                  </a:lnTo>
                  <a:lnTo>
                    <a:pt x="51" y="328"/>
                  </a:lnTo>
                  <a:lnTo>
                    <a:pt x="88" y="328"/>
                  </a:lnTo>
                  <a:lnTo>
                    <a:pt x="117" y="312"/>
                  </a:lnTo>
                  <a:lnTo>
                    <a:pt x="131" y="297"/>
                  </a:lnTo>
                  <a:lnTo>
                    <a:pt x="139" y="281"/>
                  </a:lnTo>
                  <a:lnTo>
                    <a:pt x="146" y="258"/>
                  </a:lnTo>
                  <a:lnTo>
                    <a:pt x="146" y="242"/>
                  </a:lnTo>
                  <a:lnTo>
                    <a:pt x="139" y="226"/>
                  </a:lnTo>
                  <a:lnTo>
                    <a:pt x="131" y="219"/>
                  </a:lnTo>
                  <a:lnTo>
                    <a:pt x="124" y="203"/>
                  </a:lnTo>
                  <a:lnTo>
                    <a:pt x="109" y="187"/>
                  </a:lnTo>
                  <a:lnTo>
                    <a:pt x="88" y="180"/>
                  </a:lnTo>
                  <a:lnTo>
                    <a:pt x="66" y="180"/>
                  </a:lnTo>
                  <a:lnTo>
                    <a:pt x="102" y="117"/>
                  </a:lnTo>
                  <a:lnTo>
                    <a:pt x="153" y="78"/>
                  </a:lnTo>
                  <a:lnTo>
                    <a:pt x="204" y="54"/>
                  </a:lnTo>
                  <a:lnTo>
                    <a:pt x="256" y="47"/>
                  </a:lnTo>
                  <a:lnTo>
                    <a:pt x="329" y="62"/>
                  </a:lnTo>
                  <a:lnTo>
                    <a:pt x="387" y="94"/>
                  </a:lnTo>
                  <a:lnTo>
                    <a:pt x="424" y="148"/>
                  </a:lnTo>
                  <a:lnTo>
                    <a:pt x="453" y="203"/>
                  </a:lnTo>
                  <a:lnTo>
                    <a:pt x="460" y="273"/>
                  </a:lnTo>
                  <a:lnTo>
                    <a:pt x="445" y="359"/>
                  </a:lnTo>
                  <a:lnTo>
                    <a:pt x="416" y="438"/>
                  </a:lnTo>
                  <a:lnTo>
                    <a:pt x="372" y="500"/>
                  </a:lnTo>
                  <a:lnTo>
                    <a:pt x="336" y="547"/>
                  </a:lnTo>
                  <a:lnTo>
                    <a:pt x="14" y="883"/>
                  </a:lnTo>
                  <a:lnTo>
                    <a:pt x="7" y="891"/>
                  </a:lnTo>
                  <a:lnTo>
                    <a:pt x="7" y="899"/>
                  </a:lnTo>
                  <a:lnTo>
                    <a:pt x="0" y="915"/>
                  </a:lnTo>
                  <a:lnTo>
                    <a:pt x="0" y="938"/>
                  </a:lnTo>
                  <a:lnTo>
                    <a:pt x="548" y="938"/>
                  </a:lnTo>
                  <a:lnTo>
                    <a:pt x="592" y="6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79" name="Freeform 179"/>
            <p:cNvSpPr>
              <a:spLocks/>
            </p:cNvSpPr>
            <p:nvPr/>
          </p:nvSpPr>
          <p:spPr bwMode="auto">
            <a:xfrm>
              <a:off x="24132" y="3370"/>
              <a:ext cx="592" cy="938"/>
            </a:xfrm>
            <a:custGeom>
              <a:avLst/>
              <a:gdLst/>
              <a:ahLst/>
              <a:cxnLst>
                <a:cxn ang="0">
                  <a:pos x="592" y="680"/>
                </a:cxn>
                <a:cxn ang="0">
                  <a:pos x="540" y="680"/>
                </a:cxn>
                <a:cxn ang="0">
                  <a:pos x="526" y="774"/>
                </a:cxn>
                <a:cxn ang="0">
                  <a:pos x="511" y="813"/>
                </a:cxn>
                <a:cxn ang="0">
                  <a:pos x="489" y="813"/>
                </a:cxn>
                <a:cxn ang="0">
                  <a:pos x="445" y="821"/>
                </a:cxn>
                <a:cxn ang="0">
                  <a:pos x="131" y="821"/>
                </a:cxn>
                <a:cxn ang="0">
                  <a:pos x="204" y="751"/>
                </a:cxn>
                <a:cxn ang="0">
                  <a:pos x="263" y="696"/>
                </a:cxn>
                <a:cxn ang="0">
                  <a:pos x="314" y="657"/>
                </a:cxn>
                <a:cxn ang="0">
                  <a:pos x="350" y="618"/>
                </a:cxn>
                <a:cxn ang="0">
                  <a:pos x="402" y="579"/>
                </a:cxn>
                <a:cxn ang="0">
                  <a:pos x="467" y="516"/>
                </a:cxn>
                <a:cxn ang="0">
                  <a:pos x="533" y="446"/>
                </a:cxn>
                <a:cxn ang="0">
                  <a:pos x="570" y="367"/>
                </a:cxn>
                <a:cxn ang="0">
                  <a:pos x="592" y="274"/>
                </a:cxn>
                <a:cxn ang="0">
                  <a:pos x="577" y="180"/>
                </a:cxn>
                <a:cxn ang="0">
                  <a:pos x="526" y="102"/>
                </a:cxn>
                <a:cxn ang="0">
                  <a:pos x="460" y="47"/>
                </a:cxn>
                <a:cxn ang="0">
                  <a:pos x="372" y="8"/>
                </a:cxn>
                <a:cxn ang="0">
                  <a:pos x="277" y="0"/>
                </a:cxn>
                <a:cxn ang="0">
                  <a:pos x="190" y="15"/>
                </a:cxn>
                <a:cxn ang="0">
                  <a:pos x="109" y="47"/>
                </a:cxn>
                <a:cxn ang="0">
                  <a:pos x="51" y="109"/>
                </a:cxn>
                <a:cxn ang="0">
                  <a:pos x="14" y="172"/>
                </a:cxn>
                <a:cxn ang="0">
                  <a:pos x="0" y="250"/>
                </a:cxn>
                <a:cxn ang="0">
                  <a:pos x="7" y="281"/>
                </a:cxn>
                <a:cxn ang="0">
                  <a:pos x="14" y="297"/>
                </a:cxn>
                <a:cxn ang="0">
                  <a:pos x="36" y="320"/>
                </a:cxn>
                <a:cxn ang="0">
                  <a:pos x="51" y="328"/>
                </a:cxn>
                <a:cxn ang="0">
                  <a:pos x="88" y="328"/>
                </a:cxn>
                <a:cxn ang="0">
                  <a:pos x="117" y="313"/>
                </a:cxn>
                <a:cxn ang="0">
                  <a:pos x="131" y="297"/>
                </a:cxn>
                <a:cxn ang="0">
                  <a:pos x="139" y="281"/>
                </a:cxn>
                <a:cxn ang="0">
                  <a:pos x="146" y="258"/>
                </a:cxn>
                <a:cxn ang="0">
                  <a:pos x="146" y="242"/>
                </a:cxn>
                <a:cxn ang="0">
                  <a:pos x="139" y="227"/>
                </a:cxn>
                <a:cxn ang="0">
                  <a:pos x="131" y="219"/>
                </a:cxn>
                <a:cxn ang="0">
                  <a:pos x="124" y="203"/>
                </a:cxn>
                <a:cxn ang="0">
                  <a:pos x="109" y="188"/>
                </a:cxn>
                <a:cxn ang="0">
                  <a:pos x="88" y="180"/>
                </a:cxn>
                <a:cxn ang="0">
                  <a:pos x="66" y="180"/>
                </a:cxn>
                <a:cxn ang="0">
                  <a:pos x="102" y="117"/>
                </a:cxn>
                <a:cxn ang="0">
                  <a:pos x="153" y="78"/>
                </a:cxn>
                <a:cxn ang="0">
                  <a:pos x="204" y="55"/>
                </a:cxn>
                <a:cxn ang="0">
                  <a:pos x="256" y="47"/>
                </a:cxn>
                <a:cxn ang="0">
                  <a:pos x="329" y="62"/>
                </a:cxn>
                <a:cxn ang="0">
                  <a:pos x="387" y="94"/>
                </a:cxn>
                <a:cxn ang="0">
                  <a:pos x="424" y="148"/>
                </a:cxn>
                <a:cxn ang="0">
                  <a:pos x="453" y="203"/>
                </a:cxn>
                <a:cxn ang="0">
                  <a:pos x="460" y="274"/>
                </a:cxn>
                <a:cxn ang="0">
                  <a:pos x="445" y="360"/>
                </a:cxn>
                <a:cxn ang="0">
                  <a:pos x="416" y="438"/>
                </a:cxn>
                <a:cxn ang="0">
                  <a:pos x="372" y="500"/>
                </a:cxn>
                <a:cxn ang="0">
                  <a:pos x="336" y="547"/>
                </a:cxn>
                <a:cxn ang="0">
                  <a:pos x="14" y="883"/>
                </a:cxn>
                <a:cxn ang="0">
                  <a:pos x="7" y="891"/>
                </a:cxn>
                <a:cxn ang="0">
                  <a:pos x="7" y="899"/>
                </a:cxn>
                <a:cxn ang="0">
                  <a:pos x="0" y="915"/>
                </a:cxn>
                <a:cxn ang="0">
                  <a:pos x="0" y="938"/>
                </a:cxn>
                <a:cxn ang="0">
                  <a:pos x="548" y="938"/>
                </a:cxn>
                <a:cxn ang="0">
                  <a:pos x="592" y="680"/>
                </a:cxn>
              </a:cxnLst>
              <a:rect l="0" t="0" r="r" b="b"/>
              <a:pathLst>
                <a:path w="592" h="938">
                  <a:moveTo>
                    <a:pt x="592" y="680"/>
                  </a:moveTo>
                  <a:lnTo>
                    <a:pt x="540" y="680"/>
                  </a:lnTo>
                  <a:lnTo>
                    <a:pt x="526" y="774"/>
                  </a:lnTo>
                  <a:lnTo>
                    <a:pt x="511" y="813"/>
                  </a:lnTo>
                  <a:lnTo>
                    <a:pt x="489" y="813"/>
                  </a:lnTo>
                  <a:lnTo>
                    <a:pt x="445" y="821"/>
                  </a:lnTo>
                  <a:lnTo>
                    <a:pt x="131" y="821"/>
                  </a:lnTo>
                  <a:lnTo>
                    <a:pt x="204" y="751"/>
                  </a:lnTo>
                  <a:lnTo>
                    <a:pt x="263" y="696"/>
                  </a:lnTo>
                  <a:lnTo>
                    <a:pt x="314" y="657"/>
                  </a:lnTo>
                  <a:lnTo>
                    <a:pt x="350" y="618"/>
                  </a:lnTo>
                  <a:lnTo>
                    <a:pt x="402" y="579"/>
                  </a:lnTo>
                  <a:lnTo>
                    <a:pt x="467" y="516"/>
                  </a:lnTo>
                  <a:lnTo>
                    <a:pt x="533" y="446"/>
                  </a:lnTo>
                  <a:lnTo>
                    <a:pt x="570" y="367"/>
                  </a:lnTo>
                  <a:lnTo>
                    <a:pt x="592" y="274"/>
                  </a:lnTo>
                  <a:lnTo>
                    <a:pt x="577" y="180"/>
                  </a:lnTo>
                  <a:lnTo>
                    <a:pt x="526" y="102"/>
                  </a:lnTo>
                  <a:lnTo>
                    <a:pt x="460" y="47"/>
                  </a:lnTo>
                  <a:lnTo>
                    <a:pt x="372" y="8"/>
                  </a:lnTo>
                  <a:lnTo>
                    <a:pt x="277" y="0"/>
                  </a:lnTo>
                  <a:lnTo>
                    <a:pt x="190" y="15"/>
                  </a:lnTo>
                  <a:lnTo>
                    <a:pt x="109" y="47"/>
                  </a:lnTo>
                  <a:lnTo>
                    <a:pt x="51" y="109"/>
                  </a:lnTo>
                  <a:lnTo>
                    <a:pt x="14" y="172"/>
                  </a:lnTo>
                  <a:lnTo>
                    <a:pt x="0" y="250"/>
                  </a:lnTo>
                  <a:lnTo>
                    <a:pt x="7" y="281"/>
                  </a:lnTo>
                  <a:lnTo>
                    <a:pt x="14" y="297"/>
                  </a:lnTo>
                  <a:lnTo>
                    <a:pt x="36" y="320"/>
                  </a:lnTo>
                  <a:lnTo>
                    <a:pt x="51" y="328"/>
                  </a:lnTo>
                  <a:lnTo>
                    <a:pt x="88" y="328"/>
                  </a:lnTo>
                  <a:lnTo>
                    <a:pt x="117" y="313"/>
                  </a:lnTo>
                  <a:lnTo>
                    <a:pt x="131" y="297"/>
                  </a:lnTo>
                  <a:lnTo>
                    <a:pt x="139" y="281"/>
                  </a:lnTo>
                  <a:lnTo>
                    <a:pt x="146" y="258"/>
                  </a:lnTo>
                  <a:lnTo>
                    <a:pt x="146" y="242"/>
                  </a:lnTo>
                  <a:lnTo>
                    <a:pt x="139" y="227"/>
                  </a:lnTo>
                  <a:lnTo>
                    <a:pt x="131" y="219"/>
                  </a:lnTo>
                  <a:lnTo>
                    <a:pt x="124" y="203"/>
                  </a:lnTo>
                  <a:lnTo>
                    <a:pt x="109" y="188"/>
                  </a:lnTo>
                  <a:lnTo>
                    <a:pt x="88" y="180"/>
                  </a:lnTo>
                  <a:lnTo>
                    <a:pt x="66" y="180"/>
                  </a:lnTo>
                  <a:lnTo>
                    <a:pt x="102" y="117"/>
                  </a:lnTo>
                  <a:lnTo>
                    <a:pt x="153" y="78"/>
                  </a:lnTo>
                  <a:lnTo>
                    <a:pt x="204" y="55"/>
                  </a:lnTo>
                  <a:lnTo>
                    <a:pt x="256" y="47"/>
                  </a:lnTo>
                  <a:lnTo>
                    <a:pt x="329" y="62"/>
                  </a:lnTo>
                  <a:lnTo>
                    <a:pt x="387" y="94"/>
                  </a:lnTo>
                  <a:lnTo>
                    <a:pt x="424" y="148"/>
                  </a:lnTo>
                  <a:lnTo>
                    <a:pt x="453" y="203"/>
                  </a:lnTo>
                  <a:lnTo>
                    <a:pt x="460" y="274"/>
                  </a:lnTo>
                  <a:lnTo>
                    <a:pt x="445" y="360"/>
                  </a:lnTo>
                  <a:lnTo>
                    <a:pt x="416" y="438"/>
                  </a:lnTo>
                  <a:lnTo>
                    <a:pt x="372" y="500"/>
                  </a:lnTo>
                  <a:lnTo>
                    <a:pt x="336" y="547"/>
                  </a:lnTo>
                  <a:lnTo>
                    <a:pt x="14" y="883"/>
                  </a:lnTo>
                  <a:lnTo>
                    <a:pt x="7" y="891"/>
                  </a:lnTo>
                  <a:lnTo>
                    <a:pt x="7" y="899"/>
                  </a:lnTo>
                  <a:lnTo>
                    <a:pt x="0" y="915"/>
                  </a:lnTo>
                  <a:lnTo>
                    <a:pt x="0" y="938"/>
                  </a:lnTo>
                  <a:lnTo>
                    <a:pt x="548" y="938"/>
                  </a:lnTo>
                  <a:lnTo>
                    <a:pt x="592" y="6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80" name="Freeform 180"/>
            <p:cNvSpPr>
              <a:spLocks/>
            </p:cNvSpPr>
            <p:nvPr/>
          </p:nvSpPr>
          <p:spPr bwMode="auto">
            <a:xfrm>
              <a:off x="24979" y="2087"/>
              <a:ext cx="497" cy="2425"/>
            </a:xfrm>
            <a:custGeom>
              <a:avLst/>
              <a:gdLst/>
              <a:ahLst/>
              <a:cxnLst>
                <a:cxn ang="0">
                  <a:pos x="497" y="1212"/>
                </a:cxn>
                <a:cxn ang="0">
                  <a:pos x="490" y="1056"/>
                </a:cxn>
                <a:cxn ang="0">
                  <a:pos x="475" y="892"/>
                </a:cxn>
                <a:cxn ang="0">
                  <a:pos x="439" y="712"/>
                </a:cxn>
                <a:cxn ang="0">
                  <a:pos x="387" y="532"/>
                </a:cxn>
                <a:cxn ang="0">
                  <a:pos x="307" y="352"/>
                </a:cxn>
                <a:cxn ang="0">
                  <a:pos x="205" y="172"/>
                </a:cxn>
                <a:cxn ang="0">
                  <a:pos x="59" y="16"/>
                </a:cxn>
                <a:cxn ang="0">
                  <a:pos x="22" y="0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0" y="16"/>
                </a:cxn>
                <a:cxn ang="0">
                  <a:pos x="8" y="32"/>
                </a:cxn>
                <a:cxn ang="0">
                  <a:pos x="15" y="40"/>
                </a:cxn>
                <a:cxn ang="0">
                  <a:pos x="73" y="110"/>
                </a:cxn>
                <a:cxn ang="0">
                  <a:pos x="132" y="196"/>
                </a:cxn>
                <a:cxn ang="0">
                  <a:pos x="197" y="313"/>
                </a:cxn>
                <a:cxn ang="0">
                  <a:pos x="256" y="454"/>
                </a:cxn>
                <a:cxn ang="0">
                  <a:pos x="307" y="626"/>
                </a:cxn>
                <a:cxn ang="0">
                  <a:pos x="344" y="821"/>
                </a:cxn>
                <a:cxn ang="0">
                  <a:pos x="358" y="1017"/>
                </a:cxn>
                <a:cxn ang="0">
                  <a:pos x="366" y="1212"/>
                </a:cxn>
                <a:cxn ang="0">
                  <a:pos x="358" y="1416"/>
                </a:cxn>
                <a:cxn ang="0">
                  <a:pos x="336" y="1619"/>
                </a:cxn>
                <a:cxn ang="0">
                  <a:pos x="300" y="1822"/>
                </a:cxn>
                <a:cxn ang="0">
                  <a:pos x="241" y="2010"/>
                </a:cxn>
                <a:cxn ang="0">
                  <a:pos x="168" y="2166"/>
                </a:cxn>
                <a:cxn ang="0">
                  <a:pos x="95" y="2284"/>
                </a:cxn>
                <a:cxn ang="0">
                  <a:pos x="22" y="2378"/>
                </a:cxn>
                <a:cxn ang="0">
                  <a:pos x="8" y="2385"/>
                </a:cxn>
                <a:cxn ang="0">
                  <a:pos x="8" y="2393"/>
                </a:cxn>
                <a:cxn ang="0">
                  <a:pos x="0" y="2401"/>
                </a:cxn>
                <a:cxn ang="0">
                  <a:pos x="8" y="2417"/>
                </a:cxn>
                <a:cxn ang="0">
                  <a:pos x="15" y="2425"/>
                </a:cxn>
                <a:cxn ang="0">
                  <a:pos x="22" y="2425"/>
                </a:cxn>
                <a:cxn ang="0">
                  <a:pos x="51" y="2409"/>
                </a:cxn>
                <a:cxn ang="0">
                  <a:pos x="88" y="2378"/>
                </a:cxn>
                <a:cxn ang="0">
                  <a:pos x="183" y="2276"/>
                </a:cxn>
                <a:cxn ang="0">
                  <a:pos x="292" y="2112"/>
                </a:cxn>
                <a:cxn ang="0">
                  <a:pos x="373" y="1924"/>
                </a:cxn>
                <a:cxn ang="0">
                  <a:pos x="439" y="1713"/>
                </a:cxn>
                <a:cxn ang="0">
                  <a:pos x="482" y="1471"/>
                </a:cxn>
                <a:cxn ang="0">
                  <a:pos x="497" y="1212"/>
                </a:cxn>
              </a:cxnLst>
              <a:rect l="0" t="0" r="r" b="b"/>
              <a:pathLst>
                <a:path w="497" h="2425">
                  <a:moveTo>
                    <a:pt x="497" y="1212"/>
                  </a:moveTo>
                  <a:lnTo>
                    <a:pt x="490" y="1056"/>
                  </a:lnTo>
                  <a:lnTo>
                    <a:pt x="475" y="892"/>
                  </a:lnTo>
                  <a:lnTo>
                    <a:pt x="439" y="712"/>
                  </a:lnTo>
                  <a:lnTo>
                    <a:pt x="387" y="532"/>
                  </a:lnTo>
                  <a:lnTo>
                    <a:pt x="307" y="352"/>
                  </a:lnTo>
                  <a:lnTo>
                    <a:pt x="205" y="172"/>
                  </a:lnTo>
                  <a:lnTo>
                    <a:pt x="59" y="16"/>
                  </a:lnTo>
                  <a:lnTo>
                    <a:pt x="22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15" y="40"/>
                  </a:lnTo>
                  <a:lnTo>
                    <a:pt x="73" y="110"/>
                  </a:lnTo>
                  <a:lnTo>
                    <a:pt x="132" y="196"/>
                  </a:lnTo>
                  <a:lnTo>
                    <a:pt x="197" y="313"/>
                  </a:lnTo>
                  <a:lnTo>
                    <a:pt x="256" y="454"/>
                  </a:lnTo>
                  <a:lnTo>
                    <a:pt x="307" y="626"/>
                  </a:lnTo>
                  <a:lnTo>
                    <a:pt x="344" y="821"/>
                  </a:lnTo>
                  <a:lnTo>
                    <a:pt x="358" y="1017"/>
                  </a:lnTo>
                  <a:lnTo>
                    <a:pt x="366" y="1212"/>
                  </a:lnTo>
                  <a:lnTo>
                    <a:pt x="358" y="1416"/>
                  </a:lnTo>
                  <a:lnTo>
                    <a:pt x="336" y="1619"/>
                  </a:lnTo>
                  <a:lnTo>
                    <a:pt x="300" y="1822"/>
                  </a:lnTo>
                  <a:lnTo>
                    <a:pt x="241" y="2010"/>
                  </a:lnTo>
                  <a:lnTo>
                    <a:pt x="168" y="2166"/>
                  </a:lnTo>
                  <a:lnTo>
                    <a:pt x="95" y="2284"/>
                  </a:lnTo>
                  <a:lnTo>
                    <a:pt x="22" y="2378"/>
                  </a:lnTo>
                  <a:lnTo>
                    <a:pt x="8" y="2385"/>
                  </a:lnTo>
                  <a:lnTo>
                    <a:pt x="8" y="2393"/>
                  </a:lnTo>
                  <a:lnTo>
                    <a:pt x="0" y="2401"/>
                  </a:lnTo>
                  <a:lnTo>
                    <a:pt x="8" y="2417"/>
                  </a:lnTo>
                  <a:lnTo>
                    <a:pt x="15" y="2425"/>
                  </a:lnTo>
                  <a:lnTo>
                    <a:pt x="22" y="2425"/>
                  </a:lnTo>
                  <a:lnTo>
                    <a:pt x="51" y="2409"/>
                  </a:lnTo>
                  <a:lnTo>
                    <a:pt x="88" y="2378"/>
                  </a:lnTo>
                  <a:lnTo>
                    <a:pt x="183" y="2276"/>
                  </a:lnTo>
                  <a:lnTo>
                    <a:pt x="292" y="2112"/>
                  </a:lnTo>
                  <a:lnTo>
                    <a:pt x="373" y="1924"/>
                  </a:lnTo>
                  <a:lnTo>
                    <a:pt x="439" y="1713"/>
                  </a:lnTo>
                  <a:lnTo>
                    <a:pt x="482" y="1471"/>
                  </a:lnTo>
                  <a:lnTo>
                    <a:pt x="497" y="12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Nonparametric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dirty="0"/>
              <a:t>Parametric distribution models are restricted to specific forms, which may not always be suitable; for example, consider modelling a multimodal distribution with a single, </a:t>
            </a:r>
            <a:r>
              <a:rPr lang="en-GB" dirty="0" err="1"/>
              <a:t>unimodal</a:t>
            </a:r>
            <a:r>
              <a:rPr lang="en-GB" dirty="0"/>
              <a:t> model.</a:t>
            </a:r>
          </a:p>
          <a:p>
            <a:pPr>
              <a:buFont typeface="Arial" pitchFamily="34" charset="0"/>
              <a:buChar char="•"/>
            </a:pPr>
            <a:r>
              <a:rPr lang="en-GB" dirty="0"/>
              <a:t>Nonparametric approaches make few assumptions about the overall shape of the distribution being modelled.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Nonparametric Methods (2)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588" indent="-1588">
              <a:tabLst>
                <a:tab pos="361950" algn="l"/>
              </a:tabLst>
            </a:pPr>
            <a:r>
              <a:rPr lang="en-GB" b="1" dirty="0"/>
              <a:t>Histogram methods </a:t>
            </a:r>
            <a:r>
              <a:rPr lang="en-GB" dirty="0"/>
              <a:t>partition the data space into distinct bins with widths </a:t>
            </a:r>
            <a:r>
              <a:rPr lang="en-GB" dirty="0">
                <a:latin typeface="CMR12" pitchFamily="34" charset="2"/>
              </a:rPr>
              <a:t>¢</a:t>
            </a:r>
            <a:r>
              <a:rPr lang="en-GB" baseline="-20000" dirty="0" err="1">
                <a:latin typeface="CMMI12" pitchFamily="34" charset="2"/>
              </a:rPr>
              <a:t>i</a:t>
            </a:r>
            <a:r>
              <a:rPr lang="en-GB" dirty="0"/>
              <a:t> and count the number of observations, </a:t>
            </a:r>
            <a:r>
              <a:rPr lang="en-GB" dirty="0" err="1">
                <a:latin typeface="CMMI12" pitchFamily="34" charset="2"/>
              </a:rPr>
              <a:t>n</a:t>
            </a:r>
            <a:r>
              <a:rPr lang="en-GB" baseline="-20000" dirty="0" err="1">
                <a:latin typeface="CMMI12" pitchFamily="34" charset="2"/>
              </a:rPr>
              <a:t>i</a:t>
            </a:r>
            <a:r>
              <a:rPr lang="en-GB" dirty="0"/>
              <a:t>, in each bin.</a:t>
            </a:r>
          </a:p>
          <a:p>
            <a:pPr>
              <a:buFont typeface="Arial" pitchFamily="34" charset="0"/>
              <a:buChar char="•"/>
            </a:pPr>
            <a:endParaRPr lang="en-GB" dirty="0"/>
          </a:p>
          <a:p>
            <a:pPr>
              <a:buFont typeface="Arial" pitchFamily="34" charset="0"/>
              <a:buChar char="•"/>
            </a:pPr>
            <a:endParaRPr lang="en-GB" dirty="0"/>
          </a:p>
          <a:p>
            <a:pPr>
              <a:buFont typeface="Arial" pitchFamily="34" charset="0"/>
              <a:buChar char="•"/>
            </a:pPr>
            <a:r>
              <a:rPr lang="en-GB" dirty="0"/>
              <a:t>Often, the same width is used for all bins, </a:t>
            </a:r>
            <a:r>
              <a:rPr lang="en-GB" dirty="0">
                <a:latin typeface="CMR12" pitchFamily="34" charset="2"/>
              </a:rPr>
              <a:t>¢</a:t>
            </a:r>
            <a:r>
              <a:rPr lang="en-GB" baseline="-20000" dirty="0" err="1">
                <a:latin typeface="CMMI12" pitchFamily="34" charset="2"/>
              </a:rPr>
              <a:t>i</a:t>
            </a:r>
            <a:r>
              <a:rPr lang="en-GB" dirty="0"/>
              <a:t> = </a:t>
            </a:r>
            <a:r>
              <a:rPr lang="en-GB" dirty="0">
                <a:latin typeface="CMR12" pitchFamily="34" charset="2"/>
              </a:rPr>
              <a:t>¢</a:t>
            </a:r>
            <a:r>
              <a:rPr lang="en-GB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GB" dirty="0">
                <a:latin typeface="CMR12" pitchFamily="34" charset="2"/>
              </a:rPr>
              <a:t>¢ </a:t>
            </a:r>
            <a:r>
              <a:rPr lang="en-GB" dirty="0"/>
              <a:t>acts as a smoothing parameter.</a:t>
            </a:r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00" y="3643314"/>
            <a:ext cx="1143002" cy="533402"/>
          </a:xfrm>
          <a:prstGeom prst="rect">
            <a:avLst/>
          </a:prstGeom>
          <a:noFill/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5775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spcBef>
                <a:spcPts val="2400"/>
              </a:spcBef>
              <a:buFont typeface="Arial" pitchFamily="34" charset="0"/>
              <a:buChar char="•"/>
            </a:pPr>
            <a:r>
              <a:rPr lang="en-GB" dirty="0"/>
              <a:t>In a </a:t>
            </a:r>
            <a:r>
              <a:rPr lang="en-GB" dirty="0">
                <a:latin typeface="CMMI12" pitchFamily="34" charset="2"/>
              </a:rPr>
              <a:t>D</a:t>
            </a:r>
            <a:r>
              <a:rPr lang="en-GB" dirty="0"/>
              <a:t>-dimensional space, using </a:t>
            </a:r>
            <a:r>
              <a:rPr lang="en-GB" dirty="0">
                <a:latin typeface="CMMI12" pitchFamily="34" charset="2"/>
              </a:rPr>
              <a:t>M</a:t>
            </a:r>
            <a:r>
              <a:rPr lang="en-GB" dirty="0"/>
              <a:t> bins in each </a:t>
            </a:r>
            <a:r>
              <a:rPr lang="en-GB" dirty="0" err="1"/>
              <a:t>dimen-sion</a:t>
            </a:r>
            <a:r>
              <a:rPr lang="en-GB" dirty="0"/>
              <a:t> will require </a:t>
            </a:r>
            <a:r>
              <a:rPr lang="en-GB" dirty="0">
                <a:latin typeface="CMMI12" pitchFamily="34" charset="2"/>
              </a:rPr>
              <a:t>M</a:t>
            </a:r>
            <a:r>
              <a:rPr lang="en-GB" baseline="34000" dirty="0">
                <a:latin typeface="CMMI12" pitchFamily="34" charset="2"/>
              </a:rPr>
              <a:t>D</a:t>
            </a:r>
            <a:r>
              <a:rPr lang="en-GB" dirty="0"/>
              <a:t> bins!</a:t>
            </a:r>
          </a:p>
        </p:txBody>
      </p:sp>
      <p:pic>
        <p:nvPicPr>
          <p:cNvPr id="11" name="Picture 10" descr="Figure2.2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3161" y="1423806"/>
            <a:ext cx="4000500" cy="32910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Nonparametric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Assume observations drawn from a density </a:t>
            </a:r>
            <a:r>
              <a:rPr lang="en-GB" dirty="0">
                <a:latin typeface="CMMI12" pitchFamily="34" charset="2"/>
              </a:rPr>
              <a:t>p</a:t>
            </a:r>
            <a:r>
              <a:rPr lang="en-GB" dirty="0">
                <a:latin typeface="CMR12" pitchFamily="34" charset="2"/>
              </a:rPr>
              <a:t>(</a:t>
            </a:r>
            <a:r>
              <a:rPr lang="en-GB" dirty="0">
                <a:latin typeface="CMBX10" pitchFamily="34" charset="2"/>
              </a:rPr>
              <a:t>x</a:t>
            </a:r>
            <a:r>
              <a:rPr lang="en-GB" dirty="0">
                <a:latin typeface="CMR12" pitchFamily="34" charset="2"/>
              </a:rPr>
              <a:t>)</a:t>
            </a:r>
            <a:r>
              <a:rPr lang="en-GB" dirty="0"/>
              <a:t> and consider a small region </a:t>
            </a:r>
            <a:r>
              <a:rPr lang="en-GB" dirty="0">
                <a:latin typeface="CMSY10" pitchFamily="34" charset="2"/>
              </a:rPr>
              <a:t>R</a:t>
            </a:r>
            <a:r>
              <a:rPr lang="en-GB" dirty="0"/>
              <a:t> containing </a:t>
            </a:r>
            <a:r>
              <a:rPr lang="en-GB" dirty="0">
                <a:latin typeface="CMBX12" pitchFamily="34" charset="2"/>
              </a:rPr>
              <a:t>x</a:t>
            </a:r>
            <a:r>
              <a:rPr lang="en-GB" dirty="0"/>
              <a:t> such that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probability that </a:t>
            </a:r>
            <a:r>
              <a:rPr lang="en-GB" dirty="0">
                <a:latin typeface="CMMI12" pitchFamily="34" charset="2"/>
              </a:rPr>
              <a:t>K</a:t>
            </a:r>
            <a:r>
              <a:rPr lang="en-GB" dirty="0"/>
              <a:t> out of </a:t>
            </a:r>
            <a:r>
              <a:rPr lang="en-GB" dirty="0">
                <a:latin typeface="CMMI12" pitchFamily="34" charset="2"/>
              </a:rPr>
              <a:t>N</a:t>
            </a:r>
            <a:r>
              <a:rPr lang="en-GB" dirty="0"/>
              <a:t> observations lie inside </a:t>
            </a:r>
            <a:r>
              <a:rPr lang="en-GB" dirty="0">
                <a:latin typeface="CMSY10" pitchFamily="34" charset="2"/>
              </a:rPr>
              <a:t>R</a:t>
            </a:r>
            <a:r>
              <a:rPr lang="en-GB" dirty="0"/>
              <a:t> is  </a:t>
            </a:r>
            <a:r>
              <a:rPr lang="en-GB" dirty="0">
                <a:latin typeface="CMR12" pitchFamily="34" charset="2"/>
              </a:rPr>
              <a:t>Bin(</a:t>
            </a:r>
            <a:r>
              <a:rPr lang="en-GB" dirty="0" err="1">
                <a:latin typeface="CMMI12" pitchFamily="34" charset="2"/>
              </a:rPr>
              <a:t>K</a:t>
            </a:r>
            <a:r>
              <a:rPr lang="en-GB" dirty="0" err="1">
                <a:latin typeface="CMSY10" pitchFamily="34" charset="2"/>
              </a:rPr>
              <a:t>j</a:t>
            </a:r>
            <a:r>
              <a:rPr lang="en-GB" dirty="0" err="1">
                <a:latin typeface="CMMI12" pitchFamily="34" charset="2"/>
              </a:rPr>
              <a:t>N</a:t>
            </a:r>
            <a:r>
              <a:rPr lang="en-GB" dirty="0" err="1">
                <a:latin typeface="CMR12" pitchFamily="34" charset="2"/>
              </a:rPr>
              <a:t>,</a:t>
            </a:r>
            <a:r>
              <a:rPr lang="en-GB" dirty="0" err="1">
                <a:latin typeface="CMMI12" pitchFamily="34" charset="2"/>
              </a:rPr>
              <a:t>P</a:t>
            </a:r>
            <a:r>
              <a:rPr lang="en-GB" dirty="0">
                <a:latin typeface="CMMI12" pitchFamily="34" charset="2"/>
              </a:rPr>
              <a:t> </a:t>
            </a:r>
            <a:r>
              <a:rPr lang="en-GB" dirty="0">
                <a:latin typeface="CMR12" pitchFamily="34" charset="2"/>
              </a:rPr>
              <a:t>)</a:t>
            </a:r>
            <a:r>
              <a:rPr lang="en-GB" dirty="0"/>
              <a:t> and if </a:t>
            </a:r>
            <a:r>
              <a:rPr lang="en-GB" dirty="0">
                <a:latin typeface="CMMI12" pitchFamily="34" charset="2"/>
              </a:rPr>
              <a:t>N</a:t>
            </a:r>
            <a:r>
              <a:rPr lang="en-GB" dirty="0"/>
              <a:t> is large</a:t>
            </a:r>
          </a:p>
        </p:txBody>
      </p:sp>
      <p:pic>
        <p:nvPicPr>
          <p:cNvPr id="6" name="Content Placeholder 5" descr="TP_tmp.png"/>
          <p:cNvPicPr>
            <a:picLocks noGrp="1"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3134" y="3214686"/>
            <a:ext cx="2029973" cy="685802"/>
          </a:xfrm>
          <a:noFill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8986" y="5699587"/>
            <a:ext cx="1172720" cy="229743"/>
          </a:xfrm>
          <a:prstGeom prst="rect">
            <a:avLst/>
          </a:prstGeom>
          <a:noFill/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605366" y="1597585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the volume</a:t>
            </a:r>
            <a:r>
              <a:rPr kumimoji="0" lang="en-GB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</a:t>
            </a:r>
            <a:r>
              <a:rPr lang="en-GB" sz="2400" dirty="0">
                <a:latin typeface="CMSY10" pitchFamily="34" charset="2"/>
              </a:rPr>
              <a:t>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MI12" pitchFamily="34" charset="2"/>
              </a:rPr>
              <a:t>V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is sufficiently</a:t>
            </a:r>
            <a:r>
              <a:rPr kumimoji="0" lang="en-GB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small,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MI12" pitchFamily="34" charset="2"/>
                <a:ea typeface="+mn-ea"/>
                <a:cs typeface="+mn-cs"/>
              </a:rPr>
              <a:t>p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R12" pitchFamily="34" charset="2"/>
                <a:ea typeface="+mn-ea"/>
                <a:cs typeface="+mn-cs"/>
              </a:rPr>
              <a:t>(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BX12" pitchFamily="34" charset="2"/>
                <a:ea typeface="+mn-ea"/>
                <a:cs typeface="+mn-cs"/>
              </a:rPr>
              <a:t>x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R12" pitchFamily="34" charset="2"/>
                <a:ea typeface="+mn-ea"/>
                <a:cs typeface="+mn-cs"/>
              </a:rPr>
              <a:t>)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approximately constant over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SY10" pitchFamily="34" charset="2"/>
                <a:ea typeface="+mn-ea"/>
                <a:cs typeface="+mn-cs"/>
              </a:rPr>
              <a:t>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Thus</a:t>
            </a:r>
          </a:p>
        </p:txBody>
      </p:sp>
      <p:pic>
        <p:nvPicPr>
          <p:cNvPr id="14" name="Picture 13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5042" y="3409332"/>
            <a:ext cx="1371602" cy="315468"/>
          </a:xfrm>
          <a:prstGeom prst="rect">
            <a:avLst/>
          </a:prstGeom>
          <a:noFill/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940" y="4286256"/>
            <a:ext cx="1570484" cy="627509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4714876" y="5354437"/>
            <a:ext cx="3786214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MMI12" pitchFamily="34" charset="2"/>
              </a:rPr>
              <a:t>V</a:t>
            </a:r>
            <a:r>
              <a:rPr lang="en-GB" dirty="0"/>
              <a:t>  small, yet </a:t>
            </a:r>
            <a:r>
              <a:rPr lang="en-GB" dirty="0">
                <a:latin typeface="CMMI12" pitchFamily="34" charset="2"/>
              </a:rPr>
              <a:t>K&gt;</a:t>
            </a:r>
            <a:r>
              <a:rPr lang="en-GB" dirty="0">
                <a:latin typeface="CMR12" pitchFamily="34" charset="2"/>
              </a:rPr>
              <a:t>0</a:t>
            </a:r>
            <a:r>
              <a:rPr lang="en-GB" dirty="0"/>
              <a:t>, therefore </a:t>
            </a:r>
            <a:r>
              <a:rPr lang="en-GB" dirty="0">
                <a:latin typeface="CMMI12" pitchFamily="34" charset="2"/>
              </a:rPr>
              <a:t>N</a:t>
            </a:r>
            <a:r>
              <a:rPr lang="en-GB" dirty="0"/>
              <a:t> large?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15008" y="4214818"/>
            <a:ext cx="1785950" cy="785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Nonparametric Methods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88" indent="-1588">
              <a:tabLst>
                <a:tab pos="361950" algn="l"/>
              </a:tabLst>
            </a:pPr>
            <a:r>
              <a:rPr lang="en-GB" sz="2800" b="1" dirty="0"/>
              <a:t>Kernel Density Estimation: </a:t>
            </a:r>
            <a:r>
              <a:rPr lang="en-GB" sz="2800" dirty="0"/>
              <a:t>fix </a:t>
            </a:r>
            <a:r>
              <a:rPr lang="en-GB" sz="2800" dirty="0">
                <a:latin typeface="CMMI12" pitchFamily="34" charset="2"/>
              </a:rPr>
              <a:t>V</a:t>
            </a:r>
            <a:r>
              <a:rPr lang="en-GB" sz="2800" dirty="0"/>
              <a:t>, estimate </a:t>
            </a:r>
            <a:r>
              <a:rPr lang="en-GB" sz="2800" dirty="0">
                <a:latin typeface="CMMI12" pitchFamily="34" charset="2"/>
              </a:rPr>
              <a:t>K</a:t>
            </a:r>
            <a:r>
              <a:rPr lang="en-GB" sz="2800" dirty="0"/>
              <a:t> from the data. Let </a:t>
            </a:r>
            <a:r>
              <a:rPr lang="en-GB" sz="2800" dirty="0">
                <a:latin typeface="CMSY10" pitchFamily="34" charset="2"/>
              </a:rPr>
              <a:t>R</a:t>
            </a:r>
            <a:r>
              <a:rPr lang="en-GB" sz="2800" dirty="0"/>
              <a:t> be a hypercube centred on </a:t>
            </a:r>
            <a:r>
              <a:rPr lang="en-GB" sz="2800" dirty="0">
                <a:latin typeface="CMBX10" pitchFamily="34" charset="2"/>
              </a:rPr>
              <a:t>x</a:t>
            </a:r>
            <a:r>
              <a:rPr lang="en-GB" sz="2800" dirty="0"/>
              <a:t> and define the kernel function (</a:t>
            </a:r>
            <a:r>
              <a:rPr lang="en-GB" sz="2800" dirty="0" err="1"/>
              <a:t>Parzen</a:t>
            </a:r>
            <a:r>
              <a:rPr lang="en-GB" sz="2800" dirty="0"/>
              <a:t> window)</a:t>
            </a:r>
          </a:p>
          <a:p>
            <a:pPr marL="1588" indent="-1588">
              <a:tabLst>
                <a:tab pos="361950" algn="l"/>
              </a:tabLst>
            </a:pPr>
            <a:endParaRPr lang="en-GB" sz="2800" dirty="0"/>
          </a:p>
          <a:p>
            <a:pPr marL="1588" indent="-1588">
              <a:tabLst>
                <a:tab pos="361950" algn="l"/>
              </a:tabLst>
            </a:pPr>
            <a:endParaRPr lang="en-GB" sz="2800" dirty="0"/>
          </a:p>
          <a:p>
            <a:pPr marL="1588" indent="-1588">
              <a:spcBef>
                <a:spcPts val="2400"/>
              </a:spcBef>
              <a:tabLst>
                <a:tab pos="361950" algn="l"/>
              </a:tabLst>
            </a:pPr>
            <a:r>
              <a:rPr lang="en-GB" sz="2800" dirty="0"/>
              <a:t>	It follows  that </a:t>
            </a:r>
          </a:p>
          <a:p>
            <a:pPr marL="1588" indent="-1588">
              <a:spcBef>
                <a:spcPts val="2400"/>
              </a:spcBef>
              <a:tabLst>
                <a:tab pos="361950" algn="l"/>
              </a:tabLst>
            </a:pPr>
            <a:r>
              <a:rPr lang="en-GB" sz="2800" dirty="0"/>
              <a:t>                                and hence</a:t>
            </a:r>
          </a:p>
        </p:txBody>
      </p:sp>
      <p:grpSp>
        <p:nvGrpSpPr>
          <p:cNvPr id="3" name="Group 19"/>
          <p:cNvGrpSpPr/>
          <p:nvPr/>
        </p:nvGrpSpPr>
        <p:grpSpPr>
          <a:xfrm>
            <a:off x="785786" y="4837882"/>
            <a:ext cx="7552794" cy="766877"/>
            <a:chOff x="1091172" y="4738700"/>
            <a:chExt cx="7552794" cy="766877"/>
          </a:xfrm>
        </p:grpSpPr>
        <p:pic>
          <p:nvPicPr>
            <p:cNvPr id="14" name="Picture 13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91172" y="4738700"/>
              <a:ext cx="2337820" cy="762002"/>
            </a:xfrm>
            <a:prstGeom prst="rect">
              <a:avLst/>
            </a:prstGeom>
            <a:noFill/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190047" y="4743459"/>
              <a:ext cx="3453919" cy="762118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128356" y="3223595"/>
            <a:ext cx="6882910" cy="63403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Nonparametric Methods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00634"/>
          </a:xfrm>
        </p:spPr>
        <p:txBody>
          <a:bodyPr>
            <a:normAutofit/>
          </a:bodyPr>
          <a:lstStyle/>
          <a:p>
            <a:pPr marL="1588" indent="-1588">
              <a:tabLst>
                <a:tab pos="361950" algn="l"/>
              </a:tabLst>
            </a:pPr>
            <a:r>
              <a:rPr lang="en-GB" dirty="0"/>
              <a:t>To avoid discontinuities in p(x), use a smooth kernel, e.g. a Gaussian</a:t>
            </a:r>
          </a:p>
          <a:p>
            <a:pPr marL="1588" indent="-1588">
              <a:tabLst>
                <a:tab pos="361950" algn="l"/>
              </a:tabLst>
            </a:pPr>
            <a:endParaRPr lang="en-GB" dirty="0"/>
          </a:p>
          <a:p>
            <a:pPr marL="1588" indent="-1588">
              <a:tabLst>
                <a:tab pos="361950" algn="l"/>
              </a:tabLst>
            </a:pPr>
            <a:endParaRPr lang="en-GB" dirty="0"/>
          </a:p>
          <a:p>
            <a:pPr marL="1588" indent="-1588">
              <a:tabLst>
                <a:tab pos="361950" algn="l"/>
              </a:tabLst>
            </a:pPr>
            <a:endParaRPr lang="en-GB" dirty="0"/>
          </a:p>
          <a:p>
            <a:pPr marL="1588" indent="-1588">
              <a:tabLst>
                <a:tab pos="361950" algn="l"/>
              </a:tabLst>
            </a:pPr>
            <a:endParaRPr lang="en-GB" dirty="0"/>
          </a:p>
          <a:p>
            <a:pPr marL="1588" indent="-1588">
              <a:tabLst>
                <a:tab pos="361950" algn="l"/>
              </a:tabLst>
            </a:pPr>
            <a:r>
              <a:rPr lang="en-GB" sz="1800" dirty="0"/>
              <a:t>Any kernel such that</a:t>
            </a:r>
          </a:p>
          <a:p>
            <a:pPr marL="1588" indent="-1588">
              <a:tabLst>
                <a:tab pos="361950" algn="l"/>
              </a:tabLst>
            </a:pPr>
            <a:endParaRPr lang="en-GB" sz="1800" dirty="0"/>
          </a:p>
          <a:p>
            <a:pPr marL="1588" indent="-1588">
              <a:tabLst>
                <a:tab pos="361950" algn="l"/>
              </a:tabLst>
            </a:pPr>
            <a:endParaRPr lang="en-GB" sz="1800" dirty="0"/>
          </a:p>
          <a:p>
            <a:pPr marL="1588" indent="-1588">
              <a:tabLst>
                <a:tab pos="361950" algn="l"/>
              </a:tabLst>
            </a:pPr>
            <a:endParaRPr lang="en-GB" sz="1800" dirty="0"/>
          </a:p>
          <a:p>
            <a:pPr marL="1588" indent="-1588">
              <a:tabLst>
                <a:tab pos="361950" algn="l"/>
              </a:tabLst>
            </a:pPr>
            <a:r>
              <a:rPr lang="en-GB" sz="1800" dirty="0"/>
              <a:t>will work.</a:t>
            </a:r>
          </a:p>
        </p:txBody>
      </p:sp>
      <p:pic>
        <p:nvPicPr>
          <p:cNvPr id="15" name="Picture 1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483789" y="5036454"/>
            <a:ext cx="1778893" cy="821438"/>
          </a:xfrm>
          <a:prstGeom prst="rect">
            <a:avLst/>
          </a:prstGeom>
          <a:noFill/>
          <a:ln/>
          <a:effectLst/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5775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4" name="Picture 1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1472" y="2715498"/>
            <a:ext cx="3757439" cy="1499320"/>
          </a:xfrm>
          <a:prstGeom prst="rect">
            <a:avLst/>
          </a:prstGeom>
          <a:noFill/>
          <a:ln/>
          <a:effectLst/>
        </p:spPr>
      </p:pic>
      <p:grpSp>
        <p:nvGrpSpPr>
          <p:cNvPr id="3" name="Group 16"/>
          <p:cNvGrpSpPr/>
          <p:nvPr/>
        </p:nvGrpSpPr>
        <p:grpSpPr>
          <a:xfrm>
            <a:off x="4695026" y="2138187"/>
            <a:ext cx="4000500" cy="3660409"/>
            <a:chOff x="4643466" y="2138187"/>
            <a:chExt cx="4000500" cy="3660409"/>
          </a:xfrm>
        </p:grpSpPr>
        <p:pic>
          <p:nvPicPr>
            <p:cNvPr id="11" name="Picture 10" descr="Figure2.24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3466" y="2138187"/>
              <a:ext cx="4000500" cy="329107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745356" y="5429264"/>
              <a:ext cx="3857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MMI10" pitchFamily="34" charset="2"/>
                </a:rPr>
                <a:t>h</a:t>
              </a:r>
              <a:r>
                <a:rPr lang="en-GB" dirty="0"/>
                <a:t> acts as a smoother.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Nonparametric Methods (6)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588" indent="-1588">
              <a:tabLst>
                <a:tab pos="361950" algn="l"/>
              </a:tabLst>
            </a:pPr>
            <a:r>
              <a:rPr lang="en-GB" sz="2800" b="1" dirty="0"/>
              <a:t>Nearest Neighbour Density Estimation: </a:t>
            </a:r>
            <a:r>
              <a:rPr lang="en-GB" sz="2800" dirty="0"/>
              <a:t>fix </a:t>
            </a:r>
            <a:r>
              <a:rPr lang="en-GB" sz="2800" dirty="0">
                <a:latin typeface="CMMI12" pitchFamily="34" charset="2"/>
              </a:rPr>
              <a:t>K</a:t>
            </a:r>
            <a:r>
              <a:rPr lang="en-GB" sz="2800" dirty="0"/>
              <a:t>, estimate </a:t>
            </a:r>
            <a:r>
              <a:rPr lang="en-GB" sz="2800" dirty="0">
                <a:latin typeface="CMMI12" pitchFamily="34" charset="2"/>
              </a:rPr>
              <a:t>V</a:t>
            </a:r>
            <a:r>
              <a:rPr lang="en-GB" sz="2800" dirty="0"/>
              <a:t> from the data. Consider a </a:t>
            </a:r>
            <a:r>
              <a:rPr lang="en-GB" sz="2800" dirty="0" err="1"/>
              <a:t>hypersphere</a:t>
            </a:r>
            <a:r>
              <a:rPr lang="en-GB" sz="2800" dirty="0"/>
              <a:t> centred on </a:t>
            </a:r>
            <a:r>
              <a:rPr lang="en-GB" sz="2800" dirty="0">
                <a:latin typeface="CMBX10" pitchFamily="34" charset="2"/>
              </a:rPr>
              <a:t>x</a:t>
            </a:r>
            <a:r>
              <a:rPr lang="en-GB" sz="2800" dirty="0"/>
              <a:t> and let it grow to a volume, </a:t>
            </a:r>
            <a:r>
              <a:rPr lang="en-GB" sz="2800" dirty="0">
                <a:latin typeface="CMMI12" pitchFamily="34" charset="2"/>
              </a:rPr>
              <a:t>V</a:t>
            </a:r>
            <a:r>
              <a:rPr lang="en-GB" sz="2800" dirty="0"/>
              <a:t> </a:t>
            </a:r>
            <a:r>
              <a:rPr lang="en-GB" sz="2800" baseline="36000" dirty="0">
                <a:latin typeface="CMMI10" pitchFamily="34" charset="2"/>
              </a:rPr>
              <a:t>?</a:t>
            </a:r>
            <a:r>
              <a:rPr lang="en-GB" sz="2800" dirty="0"/>
              <a:t>, that includes </a:t>
            </a:r>
            <a:r>
              <a:rPr lang="en-GB" sz="2800" dirty="0">
                <a:latin typeface="CMMI12" pitchFamily="34" charset="2"/>
              </a:rPr>
              <a:t>K</a:t>
            </a:r>
            <a:r>
              <a:rPr lang="en-GB" sz="2800" dirty="0"/>
              <a:t> of the given </a:t>
            </a:r>
            <a:r>
              <a:rPr lang="en-GB" sz="2800" dirty="0">
                <a:latin typeface="CMMI12" pitchFamily="34" charset="2"/>
              </a:rPr>
              <a:t>N </a:t>
            </a:r>
            <a:r>
              <a:rPr lang="en-GB" sz="2800" dirty="0"/>
              <a:t>data points. Then</a:t>
            </a:r>
          </a:p>
        </p:txBody>
      </p:sp>
      <p:pic>
        <p:nvPicPr>
          <p:cNvPr id="11" name="Content Placeholder 10" descr="Figure2.26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94998" y="2133177"/>
            <a:ext cx="4000500" cy="3291078"/>
          </a:xfrm>
        </p:spPr>
      </p:pic>
      <p:sp>
        <p:nvSpPr>
          <p:cNvPr id="13" name="TextBox 12"/>
          <p:cNvSpPr txBox="1"/>
          <p:nvPr/>
        </p:nvSpPr>
        <p:spPr>
          <a:xfrm>
            <a:off x="4796916" y="5429264"/>
            <a:ext cx="38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MMI10" pitchFamily="34" charset="2"/>
              </a:rPr>
              <a:t>K</a:t>
            </a:r>
            <a:r>
              <a:rPr lang="en-GB" dirty="0"/>
              <a:t> acts as a smoother.</a:t>
            </a:r>
          </a:p>
        </p:txBody>
      </p:sp>
      <p:pic>
        <p:nvPicPr>
          <p:cNvPr id="16" name="Picture 1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671707" y="5227412"/>
            <a:ext cx="1685847" cy="63048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ea typeface="宋体" charset="-122"/>
              </a:rPr>
              <a:t>Examples of Classification Problem</a:t>
            </a:r>
          </a:p>
        </p:txBody>
      </p: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228600" y="3505200"/>
            <a:ext cx="8610600" cy="3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57200" y="1428736"/>
            <a:ext cx="8458200" cy="4302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Times New Roman" pitchFamily="18" charset="0"/>
              </a:rPr>
              <a:t>Text categorization: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charset="-122"/>
              <a:cs typeface="+mn-cs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1071538" y="2001827"/>
            <a:ext cx="39624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宋体" charset="-122"/>
              </a:rPr>
              <a:t>Doc</a:t>
            </a:r>
            <a:r>
              <a:rPr lang="en-US" altLang="zh-CN">
                <a:ea typeface="宋体" charset="-122"/>
              </a:rPr>
              <a:t>: Months of campaigning and weeks of round-the-clock efforts in Iowa all came down to a final push Sunday, …</a:t>
            </a:r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5033938" y="253522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700688" y="2335202"/>
            <a:ext cx="933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ea typeface="宋体" charset="-122"/>
              </a:rPr>
              <a:t>Topic</a:t>
            </a:r>
            <a:r>
              <a:rPr lang="en-US" altLang="zh-CN">
                <a:ea typeface="宋体" charset="-122"/>
              </a:rPr>
              <a:t>: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6557938" y="2000240"/>
            <a:ext cx="1981200" cy="99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ea typeface="宋体" charset="-122"/>
              </a:rPr>
              <a:t>Politics</a:t>
            </a:r>
          </a:p>
          <a:p>
            <a:pPr>
              <a:spcBef>
                <a:spcPct val="50000"/>
              </a:spcBef>
            </a:pPr>
            <a:endParaRPr lang="en-US" altLang="zh-CN" sz="600" dirty="0">
              <a:ea typeface="宋体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ea typeface="宋体" charset="-122"/>
              </a:rPr>
              <a:t>Sport</a:t>
            </a:r>
          </a:p>
        </p:txBody>
      </p:sp>
      <p:sp>
        <p:nvSpPr>
          <p:cNvPr id="21" name="AutoShape 8"/>
          <p:cNvSpPr>
            <a:spLocks/>
          </p:cNvSpPr>
          <p:nvPr/>
        </p:nvSpPr>
        <p:spPr bwMode="auto">
          <a:xfrm>
            <a:off x="6481738" y="2078027"/>
            <a:ext cx="76200" cy="838200"/>
          </a:xfrm>
          <a:prstGeom prst="leftBrace">
            <a:avLst>
              <a:gd name="adj1" fmla="val 9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Nonparametric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dirty="0"/>
              <a:t>Nonparametric models (not histograms) requires storing and computing with the entire data set. </a:t>
            </a:r>
          </a:p>
          <a:p>
            <a:pPr>
              <a:buFont typeface="Arial" pitchFamily="34" charset="0"/>
              <a:buChar char="•"/>
            </a:pPr>
            <a:r>
              <a:rPr lang="en-GB" dirty="0"/>
              <a:t>Parametric models, once fitted, are much more efficient in terms of storage and computation.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921461" y="3500438"/>
            <a:ext cx="5007993" cy="928694"/>
            <a:chOff x="2464" y="1474"/>
            <a:chExt cx="26213" cy="4861"/>
          </a:xfrm>
        </p:grpSpPr>
        <p:sp>
          <p:nvSpPr>
            <p:cNvPr id="5" name="Freeform 39"/>
            <p:cNvSpPr>
              <a:spLocks noEditPoints="1"/>
            </p:cNvSpPr>
            <p:nvPr/>
          </p:nvSpPr>
          <p:spPr bwMode="auto">
            <a:xfrm>
              <a:off x="2464" y="3058"/>
              <a:ext cx="1122" cy="1321"/>
            </a:xfrm>
            <a:custGeom>
              <a:avLst/>
              <a:gdLst/>
              <a:ahLst/>
              <a:cxnLst>
                <a:cxn ang="0">
                  <a:pos x="363" y="710"/>
                </a:cxn>
                <a:cxn ang="0">
                  <a:pos x="686" y="710"/>
                </a:cxn>
                <a:cxn ang="0">
                  <a:pos x="815" y="693"/>
                </a:cxn>
                <a:cxn ang="0">
                  <a:pos x="937" y="644"/>
                </a:cxn>
                <a:cxn ang="0">
                  <a:pos x="1034" y="561"/>
                </a:cxn>
                <a:cxn ang="0">
                  <a:pos x="1098" y="471"/>
                </a:cxn>
                <a:cxn ang="0">
                  <a:pos x="1122" y="355"/>
                </a:cxn>
                <a:cxn ang="0">
                  <a:pos x="1098" y="248"/>
                </a:cxn>
                <a:cxn ang="0">
                  <a:pos x="1034" y="149"/>
                </a:cxn>
                <a:cxn ang="0">
                  <a:pos x="945" y="66"/>
                </a:cxn>
                <a:cxn ang="0">
                  <a:pos x="815" y="17"/>
                </a:cxn>
                <a:cxn ang="0">
                  <a:pos x="670" y="0"/>
                </a:cxn>
                <a:cxn ang="0">
                  <a:pos x="0" y="0"/>
                </a:cxn>
                <a:cxn ang="0">
                  <a:pos x="0" y="58"/>
                </a:cxn>
                <a:cxn ang="0">
                  <a:pos x="129" y="58"/>
                </a:cxn>
                <a:cxn ang="0">
                  <a:pos x="177" y="75"/>
                </a:cxn>
                <a:cxn ang="0">
                  <a:pos x="193" y="108"/>
                </a:cxn>
                <a:cxn ang="0">
                  <a:pos x="193" y="1213"/>
                </a:cxn>
                <a:cxn ang="0">
                  <a:pos x="177" y="1238"/>
                </a:cxn>
                <a:cxn ang="0">
                  <a:pos x="129" y="1255"/>
                </a:cxn>
                <a:cxn ang="0">
                  <a:pos x="48" y="1263"/>
                </a:cxn>
                <a:cxn ang="0">
                  <a:pos x="0" y="1263"/>
                </a:cxn>
                <a:cxn ang="0">
                  <a:pos x="0" y="1321"/>
                </a:cxn>
                <a:cxn ang="0">
                  <a:pos x="88" y="1321"/>
                </a:cxn>
                <a:cxn ang="0">
                  <a:pos x="193" y="1312"/>
                </a:cxn>
                <a:cxn ang="0">
                  <a:pos x="476" y="1312"/>
                </a:cxn>
                <a:cxn ang="0">
                  <a:pos x="557" y="1321"/>
                </a:cxn>
                <a:cxn ang="0">
                  <a:pos x="557" y="1263"/>
                </a:cxn>
                <a:cxn ang="0">
                  <a:pos x="517" y="1263"/>
                </a:cxn>
                <a:cxn ang="0">
                  <a:pos x="428" y="1255"/>
                </a:cxn>
                <a:cxn ang="0">
                  <a:pos x="387" y="1238"/>
                </a:cxn>
                <a:cxn ang="0">
                  <a:pos x="371" y="1213"/>
                </a:cxn>
                <a:cxn ang="0">
                  <a:pos x="363" y="1172"/>
                </a:cxn>
                <a:cxn ang="0">
                  <a:pos x="363" y="710"/>
                </a:cxn>
                <a:cxn ang="0">
                  <a:pos x="363" y="660"/>
                </a:cxn>
                <a:cxn ang="0">
                  <a:pos x="363" y="91"/>
                </a:cxn>
                <a:cxn ang="0">
                  <a:pos x="371" y="75"/>
                </a:cxn>
                <a:cxn ang="0">
                  <a:pos x="379" y="66"/>
                </a:cxn>
                <a:cxn ang="0">
                  <a:pos x="395" y="58"/>
                </a:cxn>
                <a:cxn ang="0">
                  <a:pos x="622" y="58"/>
                </a:cxn>
                <a:cxn ang="0">
                  <a:pos x="735" y="66"/>
                </a:cxn>
                <a:cxn ang="0">
                  <a:pos x="815" y="99"/>
                </a:cxn>
                <a:cxn ang="0">
                  <a:pos x="864" y="149"/>
                </a:cxn>
                <a:cxn ang="0">
                  <a:pos x="896" y="198"/>
                </a:cxn>
                <a:cxn ang="0">
                  <a:pos x="912" y="256"/>
                </a:cxn>
                <a:cxn ang="0">
                  <a:pos x="920" y="314"/>
                </a:cxn>
                <a:cxn ang="0">
                  <a:pos x="920" y="405"/>
                </a:cxn>
                <a:cxn ang="0">
                  <a:pos x="912" y="454"/>
                </a:cxn>
                <a:cxn ang="0">
                  <a:pos x="896" y="512"/>
                </a:cxn>
                <a:cxn ang="0">
                  <a:pos x="864" y="570"/>
                </a:cxn>
                <a:cxn ang="0">
                  <a:pos x="815" y="611"/>
                </a:cxn>
                <a:cxn ang="0">
                  <a:pos x="735" y="644"/>
                </a:cxn>
                <a:cxn ang="0">
                  <a:pos x="622" y="660"/>
                </a:cxn>
                <a:cxn ang="0">
                  <a:pos x="363" y="660"/>
                </a:cxn>
              </a:cxnLst>
              <a:rect l="0" t="0" r="r" b="b"/>
              <a:pathLst>
                <a:path w="1122" h="1321">
                  <a:moveTo>
                    <a:pt x="363" y="710"/>
                  </a:moveTo>
                  <a:lnTo>
                    <a:pt x="686" y="710"/>
                  </a:lnTo>
                  <a:lnTo>
                    <a:pt x="815" y="693"/>
                  </a:lnTo>
                  <a:lnTo>
                    <a:pt x="937" y="644"/>
                  </a:lnTo>
                  <a:lnTo>
                    <a:pt x="1034" y="561"/>
                  </a:lnTo>
                  <a:lnTo>
                    <a:pt x="1098" y="471"/>
                  </a:lnTo>
                  <a:lnTo>
                    <a:pt x="1122" y="355"/>
                  </a:lnTo>
                  <a:lnTo>
                    <a:pt x="1098" y="248"/>
                  </a:lnTo>
                  <a:lnTo>
                    <a:pt x="1034" y="149"/>
                  </a:lnTo>
                  <a:lnTo>
                    <a:pt x="945" y="66"/>
                  </a:lnTo>
                  <a:lnTo>
                    <a:pt x="815" y="17"/>
                  </a:lnTo>
                  <a:lnTo>
                    <a:pt x="670" y="0"/>
                  </a:lnTo>
                  <a:lnTo>
                    <a:pt x="0" y="0"/>
                  </a:lnTo>
                  <a:lnTo>
                    <a:pt x="0" y="58"/>
                  </a:lnTo>
                  <a:lnTo>
                    <a:pt x="129" y="58"/>
                  </a:lnTo>
                  <a:lnTo>
                    <a:pt x="177" y="75"/>
                  </a:lnTo>
                  <a:lnTo>
                    <a:pt x="193" y="108"/>
                  </a:lnTo>
                  <a:lnTo>
                    <a:pt x="193" y="1213"/>
                  </a:lnTo>
                  <a:lnTo>
                    <a:pt x="177" y="1238"/>
                  </a:lnTo>
                  <a:lnTo>
                    <a:pt x="129" y="1255"/>
                  </a:lnTo>
                  <a:lnTo>
                    <a:pt x="48" y="1263"/>
                  </a:lnTo>
                  <a:lnTo>
                    <a:pt x="0" y="1263"/>
                  </a:lnTo>
                  <a:lnTo>
                    <a:pt x="0" y="1321"/>
                  </a:lnTo>
                  <a:lnTo>
                    <a:pt x="88" y="1321"/>
                  </a:lnTo>
                  <a:lnTo>
                    <a:pt x="193" y="1312"/>
                  </a:lnTo>
                  <a:lnTo>
                    <a:pt x="476" y="1312"/>
                  </a:lnTo>
                  <a:lnTo>
                    <a:pt x="557" y="1321"/>
                  </a:lnTo>
                  <a:lnTo>
                    <a:pt x="557" y="1263"/>
                  </a:lnTo>
                  <a:lnTo>
                    <a:pt x="517" y="1263"/>
                  </a:lnTo>
                  <a:lnTo>
                    <a:pt x="428" y="1255"/>
                  </a:lnTo>
                  <a:lnTo>
                    <a:pt x="387" y="1238"/>
                  </a:lnTo>
                  <a:lnTo>
                    <a:pt x="371" y="1213"/>
                  </a:lnTo>
                  <a:lnTo>
                    <a:pt x="363" y="1172"/>
                  </a:lnTo>
                  <a:lnTo>
                    <a:pt x="363" y="710"/>
                  </a:lnTo>
                  <a:close/>
                  <a:moveTo>
                    <a:pt x="363" y="660"/>
                  </a:moveTo>
                  <a:lnTo>
                    <a:pt x="363" y="91"/>
                  </a:lnTo>
                  <a:lnTo>
                    <a:pt x="371" y="75"/>
                  </a:lnTo>
                  <a:lnTo>
                    <a:pt x="379" y="66"/>
                  </a:lnTo>
                  <a:lnTo>
                    <a:pt x="395" y="58"/>
                  </a:lnTo>
                  <a:lnTo>
                    <a:pt x="622" y="58"/>
                  </a:lnTo>
                  <a:lnTo>
                    <a:pt x="735" y="66"/>
                  </a:lnTo>
                  <a:lnTo>
                    <a:pt x="815" y="99"/>
                  </a:lnTo>
                  <a:lnTo>
                    <a:pt x="864" y="149"/>
                  </a:lnTo>
                  <a:lnTo>
                    <a:pt x="896" y="198"/>
                  </a:lnTo>
                  <a:lnTo>
                    <a:pt x="912" y="256"/>
                  </a:lnTo>
                  <a:lnTo>
                    <a:pt x="920" y="314"/>
                  </a:lnTo>
                  <a:lnTo>
                    <a:pt x="920" y="405"/>
                  </a:lnTo>
                  <a:lnTo>
                    <a:pt x="912" y="454"/>
                  </a:lnTo>
                  <a:lnTo>
                    <a:pt x="896" y="512"/>
                  </a:lnTo>
                  <a:lnTo>
                    <a:pt x="864" y="570"/>
                  </a:lnTo>
                  <a:lnTo>
                    <a:pt x="815" y="611"/>
                  </a:lnTo>
                  <a:lnTo>
                    <a:pt x="735" y="644"/>
                  </a:lnTo>
                  <a:lnTo>
                    <a:pt x="622" y="660"/>
                  </a:lnTo>
                  <a:lnTo>
                    <a:pt x="363" y="6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0"/>
            <p:cNvSpPr>
              <a:spLocks/>
            </p:cNvSpPr>
            <p:nvPr/>
          </p:nvSpPr>
          <p:spPr bwMode="auto">
            <a:xfrm>
              <a:off x="3740" y="3520"/>
              <a:ext cx="638" cy="859"/>
            </a:xfrm>
            <a:custGeom>
              <a:avLst/>
              <a:gdLst/>
              <a:ahLst/>
              <a:cxnLst>
                <a:cxn ang="0">
                  <a:pos x="274" y="710"/>
                </a:cxn>
                <a:cxn ang="0">
                  <a:pos x="274" y="413"/>
                </a:cxn>
                <a:cxn ang="0">
                  <a:pos x="283" y="298"/>
                </a:cxn>
                <a:cxn ang="0">
                  <a:pos x="315" y="198"/>
                </a:cxn>
                <a:cxn ang="0">
                  <a:pos x="355" y="116"/>
                </a:cxn>
                <a:cxn ang="0">
                  <a:pos x="420" y="66"/>
                </a:cxn>
                <a:cxn ang="0">
                  <a:pos x="501" y="42"/>
                </a:cxn>
                <a:cxn ang="0">
                  <a:pos x="517" y="42"/>
                </a:cxn>
                <a:cxn ang="0">
                  <a:pos x="525" y="50"/>
                </a:cxn>
                <a:cxn ang="0">
                  <a:pos x="517" y="50"/>
                </a:cxn>
                <a:cxn ang="0">
                  <a:pos x="501" y="58"/>
                </a:cxn>
                <a:cxn ang="0">
                  <a:pos x="485" y="91"/>
                </a:cxn>
                <a:cxn ang="0">
                  <a:pos x="476" y="124"/>
                </a:cxn>
                <a:cxn ang="0">
                  <a:pos x="493" y="174"/>
                </a:cxn>
                <a:cxn ang="0">
                  <a:pos x="509" y="190"/>
                </a:cxn>
                <a:cxn ang="0">
                  <a:pos x="557" y="207"/>
                </a:cxn>
                <a:cxn ang="0">
                  <a:pos x="573" y="207"/>
                </a:cxn>
                <a:cxn ang="0">
                  <a:pos x="598" y="198"/>
                </a:cxn>
                <a:cxn ang="0">
                  <a:pos x="614" y="190"/>
                </a:cxn>
                <a:cxn ang="0">
                  <a:pos x="630" y="174"/>
                </a:cxn>
                <a:cxn ang="0">
                  <a:pos x="638" y="149"/>
                </a:cxn>
                <a:cxn ang="0">
                  <a:pos x="638" y="124"/>
                </a:cxn>
                <a:cxn ang="0">
                  <a:pos x="622" y="66"/>
                </a:cxn>
                <a:cxn ang="0">
                  <a:pos x="573" y="17"/>
                </a:cxn>
                <a:cxn ang="0">
                  <a:pos x="501" y="0"/>
                </a:cxn>
                <a:cxn ang="0">
                  <a:pos x="428" y="17"/>
                </a:cxn>
                <a:cxn ang="0">
                  <a:pos x="363" y="50"/>
                </a:cxn>
                <a:cxn ang="0">
                  <a:pos x="323" y="108"/>
                </a:cxn>
                <a:cxn ang="0">
                  <a:pos x="291" y="157"/>
                </a:cxn>
                <a:cxn ang="0">
                  <a:pos x="266" y="215"/>
                </a:cxn>
                <a:cxn ang="0">
                  <a:pos x="266" y="0"/>
                </a:cxn>
                <a:cxn ang="0">
                  <a:pos x="0" y="25"/>
                </a:cxn>
                <a:cxn ang="0">
                  <a:pos x="0" y="83"/>
                </a:cxn>
                <a:cxn ang="0">
                  <a:pos x="81" y="83"/>
                </a:cxn>
                <a:cxn ang="0">
                  <a:pos x="129" y="99"/>
                </a:cxn>
                <a:cxn ang="0">
                  <a:pos x="145" y="132"/>
                </a:cxn>
                <a:cxn ang="0">
                  <a:pos x="153" y="190"/>
                </a:cxn>
                <a:cxn ang="0">
                  <a:pos x="153" y="710"/>
                </a:cxn>
                <a:cxn ang="0">
                  <a:pos x="145" y="760"/>
                </a:cxn>
                <a:cxn ang="0">
                  <a:pos x="121" y="784"/>
                </a:cxn>
                <a:cxn ang="0">
                  <a:pos x="81" y="801"/>
                </a:cxn>
                <a:cxn ang="0">
                  <a:pos x="0" y="801"/>
                </a:cxn>
                <a:cxn ang="0">
                  <a:pos x="0" y="859"/>
                </a:cxn>
                <a:cxn ang="0">
                  <a:pos x="121" y="859"/>
                </a:cxn>
                <a:cxn ang="0">
                  <a:pos x="218" y="850"/>
                </a:cxn>
                <a:cxn ang="0">
                  <a:pos x="339" y="850"/>
                </a:cxn>
                <a:cxn ang="0">
                  <a:pos x="460" y="859"/>
                </a:cxn>
                <a:cxn ang="0">
                  <a:pos x="460" y="801"/>
                </a:cxn>
                <a:cxn ang="0">
                  <a:pos x="420" y="801"/>
                </a:cxn>
                <a:cxn ang="0">
                  <a:pos x="339" y="793"/>
                </a:cxn>
                <a:cxn ang="0">
                  <a:pos x="299" y="776"/>
                </a:cxn>
                <a:cxn ang="0">
                  <a:pos x="283" y="751"/>
                </a:cxn>
                <a:cxn ang="0">
                  <a:pos x="274" y="710"/>
                </a:cxn>
              </a:cxnLst>
              <a:rect l="0" t="0" r="r" b="b"/>
              <a:pathLst>
                <a:path w="638" h="859">
                  <a:moveTo>
                    <a:pt x="274" y="710"/>
                  </a:moveTo>
                  <a:lnTo>
                    <a:pt x="274" y="413"/>
                  </a:lnTo>
                  <a:lnTo>
                    <a:pt x="283" y="298"/>
                  </a:lnTo>
                  <a:lnTo>
                    <a:pt x="315" y="198"/>
                  </a:lnTo>
                  <a:lnTo>
                    <a:pt x="355" y="116"/>
                  </a:lnTo>
                  <a:lnTo>
                    <a:pt x="420" y="66"/>
                  </a:lnTo>
                  <a:lnTo>
                    <a:pt x="501" y="42"/>
                  </a:lnTo>
                  <a:lnTo>
                    <a:pt x="517" y="42"/>
                  </a:lnTo>
                  <a:lnTo>
                    <a:pt x="525" y="50"/>
                  </a:lnTo>
                  <a:lnTo>
                    <a:pt x="517" y="50"/>
                  </a:lnTo>
                  <a:lnTo>
                    <a:pt x="501" y="58"/>
                  </a:lnTo>
                  <a:lnTo>
                    <a:pt x="485" y="91"/>
                  </a:lnTo>
                  <a:lnTo>
                    <a:pt x="476" y="124"/>
                  </a:lnTo>
                  <a:lnTo>
                    <a:pt x="493" y="174"/>
                  </a:lnTo>
                  <a:lnTo>
                    <a:pt x="509" y="190"/>
                  </a:lnTo>
                  <a:lnTo>
                    <a:pt x="557" y="207"/>
                  </a:lnTo>
                  <a:lnTo>
                    <a:pt x="573" y="207"/>
                  </a:lnTo>
                  <a:lnTo>
                    <a:pt x="598" y="198"/>
                  </a:lnTo>
                  <a:lnTo>
                    <a:pt x="614" y="190"/>
                  </a:lnTo>
                  <a:lnTo>
                    <a:pt x="630" y="174"/>
                  </a:lnTo>
                  <a:lnTo>
                    <a:pt x="638" y="149"/>
                  </a:lnTo>
                  <a:lnTo>
                    <a:pt x="638" y="124"/>
                  </a:lnTo>
                  <a:lnTo>
                    <a:pt x="622" y="66"/>
                  </a:lnTo>
                  <a:lnTo>
                    <a:pt x="573" y="17"/>
                  </a:lnTo>
                  <a:lnTo>
                    <a:pt x="501" y="0"/>
                  </a:lnTo>
                  <a:lnTo>
                    <a:pt x="428" y="17"/>
                  </a:lnTo>
                  <a:lnTo>
                    <a:pt x="363" y="50"/>
                  </a:lnTo>
                  <a:lnTo>
                    <a:pt x="323" y="108"/>
                  </a:lnTo>
                  <a:lnTo>
                    <a:pt x="291" y="157"/>
                  </a:lnTo>
                  <a:lnTo>
                    <a:pt x="266" y="215"/>
                  </a:lnTo>
                  <a:lnTo>
                    <a:pt x="266" y="0"/>
                  </a:lnTo>
                  <a:lnTo>
                    <a:pt x="0" y="25"/>
                  </a:lnTo>
                  <a:lnTo>
                    <a:pt x="0" y="83"/>
                  </a:lnTo>
                  <a:lnTo>
                    <a:pt x="81" y="83"/>
                  </a:lnTo>
                  <a:lnTo>
                    <a:pt x="129" y="99"/>
                  </a:lnTo>
                  <a:lnTo>
                    <a:pt x="145" y="132"/>
                  </a:lnTo>
                  <a:lnTo>
                    <a:pt x="153" y="190"/>
                  </a:lnTo>
                  <a:lnTo>
                    <a:pt x="153" y="710"/>
                  </a:lnTo>
                  <a:lnTo>
                    <a:pt x="145" y="760"/>
                  </a:lnTo>
                  <a:lnTo>
                    <a:pt x="121" y="784"/>
                  </a:lnTo>
                  <a:lnTo>
                    <a:pt x="81" y="801"/>
                  </a:lnTo>
                  <a:lnTo>
                    <a:pt x="0" y="801"/>
                  </a:lnTo>
                  <a:lnTo>
                    <a:pt x="0" y="859"/>
                  </a:lnTo>
                  <a:lnTo>
                    <a:pt x="121" y="859"/>
                  </a:lnTo>
                  <a:lnTo>
                    <a:pt x="218" y="850"/>
                  </a:lnTo>
                  <a:lnTo>
                    <a:pt x="339" y="850"/>
                  </a:lnTo>
                  <a:lnTo>
                    <a:pt x="460" y="859"/>
                  </a:lnTo>
                  <a:lnTo>
                    <a:pt x="460" y="801"/>
                  </a:lnTo>
                  <a:lnTo>
                    <a:pt x="420" y="801"/>
                  </a:lnTo>
                  <a:lnTo>
                    <a:pt x="339" y="793"/>
                  </a:lnTo>
                  <a:lnTo>
                    <a:pt x="299" y="776"/>
                  </a:lnTo>
                  <a:lnTo>
                    <a:pt x="283" y="751"/>
                  </a:lnTo>
                  <a:lnTo>
                    <a:pt x="274" y="7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1"/>
            <p:cNvSpPr>
              <a:spLocks/>
            </p:cNvSpPr>
            <p:nvPr/>
          </p:nvSpPr>
          <p:spPr bwMode="auto">
            <a:xfrm>
              <a:off x="4596" y="2926"/>
              <a:ext cx="444" cy="1940"/>
            </a:xfrm>
            <a:custGeom>
              <a:avLst/>
              <a:gdLst/>
              <a:ahLst/>
              <a:cxnLst>
                <a:cxn ang="0">
                  <a:pos x="444" y="1915"/>
                </a:cxn>
                <a:cxn ang="0">
                  <a:pos x="444" y="1907"/>
                </a:cxn>
                <a:cxn ang="0">
                  <a:pos x="436" y="1907"/>
                </a:cxn>
                <a:cxn ang="0">
                  <a:pos x="428" y="1890"/>
                </a:cxn>
                <a:cxn ang="0">
                  <a:pos x="412" y="1874"/>
                </a:cxn>
                <a:cxn ang="0">
                  <a:pos x="307" y="1742"/>
                </a:cxn>
                <a:cxn ang="0">
                  <a:pos x="226" y="1593"/>
                </a:cxn>
                <a:cxn ang="0">
                  <a:pos x="170" y="1444"/>
                </a:cxn>
                <a:cxn ang="0">
                  <a:pos x="137" y="1279"/>
                </a:cxn>
                <a:cxn ang="0">
                  <a:pos x="121" y="1123"/>
                </a:cxn>
                <a:cxn ang="0">
                  <a:pos x="113" y="966"/>
                </a:cxn>
                <a:cxn ang="0">
                  <a:pos x="121" y="768"/>
                </a:cxn>
                <a:cxn ang="0">
                  <a:pos x="154" y="570"/>
                </a:cxn>
                <a:cxn ang="0">
                  <a:pos x="210" y="380"/>
                </a:cxn>
                <a:cxn ang="0">
                  <a:pos x="299" y="207"/>
                </a:cxn>
                <a:cxn ang="0">
                  <a:pos x="420" y="50"/>
                </a:cxn>
                <a:cxn ang="0">
                  <a:pos x="436" y="33"/>
                </a:cxn>
                <a:cxn ang="0">
                  <a:pos x="436" y="25"/>
                </a:cxn>
                <a:cxn ang="0">
                  <a:pos x="444" y="25"/>
                </a:cxn>
                <a:cxn ang="0">
                  <a:pos x="444" y="8"/>
                </a:cxn>
                <a:cxn ang="0">
                  <a:pos x="436" y="0"/>
                </a:cxn>
                <a:cxn ang="0">
                  <a:pos x="420" y="0"/>
                </a:cxn>
                <a:cxn ang="0">
                  <a:pos x="404" y="8"/>
                </a:cxn>
                <a:cxn ang="0">
                  <a:pos x="364" y="41"/>
                </a:cxn>
                <a:cxn ang="0">
                  <a:pos x="307" y="99"/>
                </a:cxn>
                <a:cxn ang="0">
                  <a:pos x="242" y="174"/>
                </a:cxn>
                <a:cxn ang="0">
                  <a:pos x="178" y="264"/>
                </a:cxn>
                <a:cxn ang="0">
                  <a:pos x="121" y="380"/>
                </a:cxn>
                <a:cxn ang="0">
                  <a:pos x="49" y="586"/>
                </a:cxn>
                <a:cxn ang="0">
                  <a:pos x="8" y="792"/>
                </a:cxn>
                <a:cxn ang="0">
                  <a:pos x="0" y="966"/>
                </a:cxn>
                <a:cxn ang="0">
                  <a:pos x="8" y="1098"/>
                </a:cxn>
                <a:cxn ang="0">
                  <a:pos x="24" y="1246"/>
                </a:cxn>
                <a:cxn ang="0">
                  <a:pos x="65" y="1403"/>
                </a:cxn>
                <a:cxn ang="0">
                  <a:pos x="129" y="1576"/>
                </a:cxn>
                <a:cxn ang="0">
                  <a:pos x="202" y="1700"/>
                </a:cxn>
                <a:cxn ang="0">
                  <a:pos x="275" y="1808"/>
                </a:cxn>
                <a:cxn ang="0">
                  <a:pos x="347" y="1882"/>
                </a:cxn>
                <a:cxn ang="0">
                  <a:pos x="396" y="1923"/>
                </a:cxn>
                <a:cxn ang="0">
                  <a:pos x="420" y="1940"/>
                </a:cxn>
                <a:cxn ang="0">
                  <a:pos x="436" y="1940"/>
                </a:cxn>
                <a:cxn ang="0">
                  <a:pos x="436" y="1931"/>
                </a:cxn>
                <a:cxn ang="0">
                  <a:pos x="444" y="1915"/>
                </a:cxn>
              </a:cxnLst>
              <a:rect l="0" t="0" r="r" b="b"/>
              <a:pathLst>
                <a:path w="444" h="1940">
                  <a:moveTo>
                    <a:pt x="444" y="1915"/>
                  </a:moveTo>
                  <a:lnTo>
                    <a:pt x="444" y="1907"/>
                  </a:lnTo>
                  <a:lnTo>
                    <a:pt x="436" y="1907"/>
                  </a:lnTo>
                  <a:lnTo>
                    <a:pt x="428" y="1890"/>
                  </a:lnTo>
                  <a:lnTo>
                    <a:pt x="412" y="1874"/>
                  </a:lnTo>
                  <a:lnTo>
                    <a:pt x="307" y="1742"/>
                  </a:lnTo>
                  <a:lnTo>
                    <a:pt x="226" y="1593"/>
                  </a:lnTo>
                  <a:lnTo>
                    <a:pt x="170" y="1444"/>
                  </a:lnTo>
                  <a:lnTo>
                    <a:pt x="137" y="1279"/>
                  </a:lnTo>
                  <a:lnTo>
                    <a:pt x="121" y="1123"/>
                  </a:lnTo>
                  <a:lnTo>
                    <a:pt x="113" y="966"/>
                  </a:lnTo>
                  <a:lnTo>
                    <a:pt x="121" y="768"/>
                  </a:lnTo>
                  <a:lnTo>
                    <a:pt x="154" y="570"/>
                  </a:lnTo>
                  <a:lnTo>
                    <a:pt x="210" y="380"/>
                  </a:lnTo>
                  <a:lnTo>
                    <a:pt x="299" y="207"/>
                  </a:lnTo>
                  <a:lnTo>
                    <a:pt x="420" y="50"/>
                  </a:lnTo>
                  <a:lnTo>
                    <a:pt x="436" y="33"/>
                  </a:lnTo>
                  <a:lnTo>
                    <a:pt x="436" y="25"/>
                  </a:lnTo>
                  <a:lnTo>
                    <a:pt x="444" y="25"/>
                  </a:lnTo>
                  <a:lnTo>
                    <a:pt x="444" y="8"/>
                  </a:lnTo>
                  <a:lnTo>
                    <a:pt x="436" y="0"/>
                  </a:lnTo>
                  <a:lnTo>
                    <a:pt x="420" y="0"/>
                  </a:lnTo>
                  <a:lnTo>
                    <a:pt x="404" y="8"/>
                  </a:lnTo>
                  <a:lnTo>
                    <a:pt x="364" y="41"/>
                  </a:lnTo>
                  <a:lnTo>
                    <a:pt x="307" y="99"/>
                  </a:lnTo>
                  <a:lnTo>
                    <a:pt x="242" y="174"/>
                  </a:lnTo>
                  <a:lnTo>
                    <a:pt x="178" y="264"/>
                  </a:lnTo>
                  <a:lnTo>
                    <a:pt x="121" y="380"/>
                  </a:lnTo>
                  <a:lnTo>
                    <a:pt x="49" y="586"/>
                  </a:lnTo>
                  <a:lnTo>
                    <a:pt x="8" y="792"/>
                  </a:lnTo>
                  <a:lnTo>
                    <a:pt x="0" y="966"/>
                  </a:lnTo>
                  <a:lnTo>
                    <a:pt x="8" y="1098"/>
                  </a:lnTo>
                  <a:lnTo>
                    <a:pt x="24" y="1246"/>
                  </a:lnTo>
                  <a:lnTo>
                    <a:pt x="65" y="1403"/>
                  </a:lnTo>
                  <a:lnTo>
                    <a:pt x="129" y="1576"/>
                  </a:lnTo>
                  <a:lnTo>
                    <a:pt x="202" y="1700"/>
                  </a:lnTo>
                  <a:lnTo>
                    <a:pt x="275" y="1808"/>
                  </a:lnTo>
                  <a:lnTo>
                    <a:pt x="347" y="1882"/>
                  </a:lnTo>
                  <a:lnTo>
                    <a:pt x="396" y="1923"/>
                  </a:lnTo>
                  <a:lnTo>
                    <a:pt x="420" y="1940"/>
                  </a:lnTo>
                  <a:lnTo>
                    <a:pt x="436" y="1940"/>
                  </a:lnTo>
                  <a:lnTo>
                    <a:pt x="436" y="1931"/>
                  </a:lnTo>
                  <a:lnTo>
                    <a:pt x="444" y="19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2"/>
            <p:cNvSpPr>
              <a:spLocks/>
            </p:cNvSpPr>
            <p:nvPr/>
          </p:nvSpPr>
          <p:spPr bwMode="auto">
            <a:xfrm>
              <a:off x="5202" y="3520"/>
              <a:ext cx="872" cy="1255"/>
            </a:xfrm>
            <a:custGeom>
              <a:avLst/>
              <a:gdLst/>
              <a:ahLst/>
              <a:cxnLst>
                <a:cxn ang="0">
                  <a:pos x="872" y="108"/>
                </a:cxn>
                <a:cxn ang="0">
                  <a:pos x="864" y="42"/>
                </a:cxn>
                <a:cxn ang="0">
                  <a:pos x="800" y="25"/>
                </a:cxn>
                <a:cxn ang="0">
                  <a:pos x="751" y="66"/>
                </a:cxn>
                <a:cxn ang="0">
                  <a:pos x="743" y="99"/>
                </a:cxn>
                <a:cxn ang="0">
                  <a:pos x="727" y="149"/>
                </a:cxn>
                <a:cxn ang="0">
                  <a:pos x="687" y="322"/>
                </a:cxn>
                <a:cxn ang="0">
                  <a:pos x="590" y="702"/>
                </a:cxn>
                <a:cxn ang="0">
                  <a:pos x="517" y="784"/>
                </a:cxn>
                <a:cxn ang="0">
                  <a:pos x="388" y="834"/>
                </a:cxn>
                <a:cxn ang="0">
                  <a:pos x="291" y="784"/>
                </a:cxn>
                <a:cxn ang="0">
                  <a:pos x="267" y="677"/>
                </a:cxn>
                <a:cxn ang="0">
                  <a:pos x="315" y="454"/>
                </a:cxn>
                <a:cxn ang="0">
                  <a:pos x="388" y="240"/>
                </a:cxn>
                <a:cxn ang="0">
                  <a:pos x="404" y="157"/>
                </a:cxn>
                <a:cxn ang="0">
                  <a:pos x="363" y="50"/>
                </a:cxn>
                <a:cxn ang="0">
                  <a:pos x="250" y="0"/>
                </a:cxn>
                <a:cxn ang="0">
                  <a:pos x="105" y="75"/>
                </a:cxn>
                <a:cxn ang="0">
                  <a:pos x="24" y="215"/>
                </a:cxn>
                <a:cxn ang="0">
                  <a:pos x="0" y="298"/>
                </a:cxn>
                <a:cxn ang="0">
                  <a:pos x="8" y="314"/>
                </a:cxn>
                <a:cxn ang="0">
                  <a:pos x="32" y="322"/>
                </a:cxn>
                <a:cxn ang="0">
                  <a:pos x="48" y="281"/>
                </a:cxn>
                <a:cxn ang="0">
                  <a:pos x="145" y="99"/>
                </a:cxn>
                <a:cxn ang="0">
                  <a:pos x="242" y="42"/>
                </a:cxn>
                <a:cxn ang="0">
                  <a:pos x="258" y="50"/>
                </a:cxn>
                <a:cxn ang="0">
                  <a:pos x="291" y="83"/>
                </a:cxn>
                <a:cxn ang="0">
                  <a:pos x="283" y="182"/>
                </a:cxn>
                <a:cxn ang="0">
                  <a:pos x="210" y="380"/>
                </a:cxn>
                <a:cxn ang="0">
                  <a:pos x="153" y="578"/>
                </a:cxn>
                <a:cxn ang="0">
                  <a:pos x="162" y="743"/>
                </a:cxn>
                <a:cxn ang="0">
                  <a:pos x="250" y="850"/>
                </a:cxn>
                <a:cxn ang="0">
                  <a:pos x="380" y="883"/>
                </a:cxn>
                <a:cxn ang="0">
                  <a:pos x="574" y="793"/>
                </a:cxn>
                <a:cxn ang="0">
                  <a:pos x="509" y="991"/>
                </a:cxn>
                <a:cxn ang="0">
                  <a:pos x="388" y="1156"/>
                </a:cxn>
                <a:cxn ang="0">
                  <a:pos x="242" y="1214"/>
                </a:cxn>
                <a:cxn ang="0">
                  <a:pos x="129" y="1181"/>
                </a:cxn>
                <a:cxn ang="0">
                  <a:pos x="137" y="1131"/>
                </a:cxn>
                <a:cxn ang="0">
                  <a:pos x="178" y="1106"/>
                </a:cxn>
                <a:cxn ang="0">
                  <a:pos x="210" y="1057"/>
                </a:cxn>
                <a:cxn ang="0">
                  <a:pos x="210" y="1007"/>
                </a:cxn>
                <a:cxn ang="0">
                  <a:pos x="178" y="966"/>
                </a:cxn>
                <a:cxn ang="0">
                  <a:pos x="145" y="958"/>
                </a:cxn>
                <a:cxn ang="0">
                  <a:pos x="105" y="966"/>
                </a:cxn>
                <a:cxn ang="0">
                  <a:pos x="65" y="999"/>
                </a:cxn>
                <a:cxn ang="0">
                  <a:pos x="40" y="1049"/>
                </a:cxn>
                <a:cxn ang="0">
                  <a:pos x="57" y="1156"/>
                </a:cxn>
                <a:cxn ang="0">
                  <a:pos x="162" y="1247"/>
                </a:cxn>
                <a:cxn ang="0">
                  <a:pos x="355" y="1238"/>
                </a:cxn>
                <a:cxn ang="0">
                  <a:pos x="557" y="1098"/>
                </a:cxn>
                <a:cxn ang="0">
                  <a:pos x="687" y="859"/>
                </a:cxn>
              </a:cxnLst>
              <a:rect l="0" t="0" r="r" b="b"/>
              <a:pathLst>
                <a:path w="872" h="1255">
                  <a:moveTo>
                    <a:pt x="864" y="124"/>
                  </a:moveTo>
                  <a:lnTo>
                    <a:pt x="872" y="108"/>
                  </a:lnTo>
                  <a:lnTo>
                    <a:pt x="872" y="58"/>
                  </a:lnTo>
                  <a:lnTo>
                    <a:pt x="864" y="42"/>
                  </a:lnTo>
                  <a:lnTo>
                    <a:pt x="832" y="25"/>
                  </a:lnTo>
                  <a:lnTo>
                    <a:pt x="800" y="25"/>
                  </a:lnTo>
                  <a:lnTo>
                    <a:pt x="767" y="42"/>
                  </a:lnTo>
                  <a:lnTo>
                    <a:pt x="751" y="66"/>
                  </a:lnTo>
                  <a:lnTo>
                    <a:pt x="751" y="75"/>
                  </a:lnTo>
                  <a:lnTo>
                    <a:pt x="743" y="99"/>
                  </a:lnTo>
                  <a:lnTo>
                    <a:pt x="735" y="116"/>
                  </a:lnTo>
                  <a:lnTo>
                    <a:pt x="727" y="149"/>
                  </a:lnTo>
                  <a:lnTo>
                    <a:pt x="727" y="165"/>
                  </a:lnTo>
                  <a:lnTo>
                    <a:pt x="687" y="322"/>
                  </a:lnTo>
                  <a:lnTo>
                    <a:pt x="598" y="669"/>
                  </a:lnTo>
                  <a:lnTo>
                    <a:pt x="590" y="702"/>
                  </a:lnTo>
                  <a:lnTo>
                    <a:pt x="557" y="743"/>
                  </a:lnTo>
                  <a:lnTo>
                    <a:pt x="517" y="784"/>
                  </a:lnTo>
                  <a:lnTo>
                    <a:pt x="460" y="826"/>
                  </a:lnTo>
                  <a:lnTo>
                    <a:pt x="388" y="834"/>
                  </a:lnTo>
                  <a:lnTo>
                    <a:pt x="331" y="817"/>
                  </a:lnTo>
                  <a:lnTo>
                    <a:pt x="291" y="784"/>
                  </a:lnTo>
                  <a:lnTo>
                    <a:pt x="275" y="735"/>
                  </a:lnTo>
                  <a:lnTo>
                    <a:pt x="267" y="677"/>
                  </a:lnTo>
                  <a:lnTo>
                    <a:pt x="283" y="578"/>
                  </a:lnTo>
                  <a:lnTo>
                    <a:pt x="315" y="454"/>
                  </a:lnTo>
                  <a:lnTo>
                    <a:pt x="363" y="298"/>
                  </a:lnTo>
                  <a:lnTo>
                    <a:pt x="388" y="240"/>
                  </a:lnTo>
                  <a:lnTo>
                    <a:pt x="404" y="198"/>
                  </a:lnTo>
                  <a:lnTo>
                    <a:pt x="404" y="157"/>
                  </a:lnTo>
                  <a:lnTo>
                    <a:pt x="396" y="99"/>
                  </a:lnTo>
                  <a:lnTo>
                    <a:pt x="363" y="50"/>
                  </a:lnTo>
                  <a:lnTo>
                    <a:pt x="315" y="17"/>
                  </a:lnTo>
                  <a:lnTo>
                    <a:pt x="250" y="0"/>
                  </a:lnTo>
                  <a:lnTo>
                    <a:pt x="170" y="25"/>
                  </a:lnTo>
                  <a:lnTo>
                    <a:pt x="105" y="75"/>
                  </a:lnTo>
                  <a:lnTo>
                    <a:pt x="57" y="141"/>
                  </a:lnTo>
                  <a:lnTo>
                    <a:pt x="24" y="215"/>
                  </a:lnTo>
                  <a:lnTo>
                    <a:pt x="8" y="273"/>
                  </a:lnTo>
                  <a:lnTo>
                    <a:pt x="0" y="298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16" y="322"/>
                  </a:lnTo>
                  <a:lnTo>
                    <a:pt x="32" y="322"/>
                  </a:lnTo>
                  <a:lnTo>
                    <a:pt x="48" y="306"/>
                  </a:lnTo>
                  <a:lnTo>
                    <a:pt x="48" y="281"/>
                  </a:lnTo>
                  <a:lnTo>
                    <a:pt x="89" y="165"/>
                  </a:lnTo>
                  <a:lnTo>
                    <a:pt x="145" y="99"/>
                  </a:lnTo>
                  <a:lnTo>
                    <a:pt x="194" y="58"/>
                  </a:lnTo>
                  <a:lnTo>
                    <a:pt x="242" y="42"/>
                  </a:lnTo>
                  <a:lnTo>
                    <a:pt x="250" y="42"/>
                  </a:lnTo>
                  <a:lnTo>
                    <a:pt x="258" y="50"/>
                  </a:lnTo>
                  <a:lnTo>
                    <a:pt x="275" y="50"/>
                  </a:lnTo>
                  <a:lnTo>
                    <a:pt x="291" y="83"/>
                  </a:lnTo>
                  <a:lnTo>
                    <a:pt x="291" y="108"/>
                  </a:lnTo>
                  <a:lnTo>
                    <a:pt x="283" y="182"/>
                  </a:lnTo>
                  <a:lnTo>
                    <a:pt x="258" y="240"/>
                  </a:lnTo>
                  <a:lnTo>
                    <a:pt x="210" y="380"/>
                  </a:lnTo>
                  <a:lnTo>
                    <a:pt x="178" y="487"/>
                  </a:lnTo>
                  <a:lnTo>
                    <a:pt x="153" y="578"/>
                  </a:lnTo>
                  <a:lnTo>
                    <a:pt x="145" y="652"/>
                  </a:lnTo>
                  <a:lnTo>
                    <a:pt x="162" y="743"/>
                  </a:lnTo>
                  <a:lnTo>
                    <a:pt x="194" y="809"/>
                  </a:lnTo>
                  <a:lnTo>
                    <a:pt x="250" y="850"/>
                  </a:lnTo>
                  <a:lnTo>
                    <a:pt x="315" y="875"/>
                  </a:lnTo>
                  <a:lnTo>
                    <a:pt x="380" y="883"/>
                  </a:lnTo>
                  <a:lnTo>
                    <a:pt x="485" y="859"/>
                  </a:lnTo>
                  <a:lnTo>
                    <a:pt x="574" y="793"/>
                  </a:lnTo>
                  <a:lnTo>
                    <a:pt x="549" y="892"/>
                  </a:lnTo>
                  <a:lnTo>
                    <a:pt x="509" y="991"/>
                  </a:lnTo>
                  <a:lnTo>
                    <a:pt x="444" y="1090"/>
                  </a:lnTo>
                  <a:lnTo>
                    <a:pt x="388" y="1156"/>
                  </a:lnTo>
                  <a:lnTo>
                    <a:pt x="323" y="1197"/>
                  </a:lnTo>
                  <a:lnTo>
                    <a:pt x="242" y="1214"/>
                  </a:lnTo>
                  <a:lnTo>
                    <a:pt x="210" y="1214"/>
                  </a:lnTo>
                  <a:lnTo>
                    <a:pt x="129" y="1181"/>
                  </a:lnTo>
                  <a:lnTo>
                    <a:pt x="97" y="1131"/>
                  </a:lnTo>
                  <a:lnTo>
                    <a:pt x="137" y="1131"/>
                  </a:lnTo>
                  <a:lnTo>
                    <a:pt x="153" y="1123"/>
                  </a:lnTo>
                  <a:lnTo>
                    <a:pt x="178" y="1106"/>
                  </a:lnTo>
                  <a:lnTo>
                    <a:pt x="194" y="1090"/>
                  </a:lnTo>
                  <a:lnTo>
                    <a:pt x="210" y="1057"/>
                  </a:lnTo>
                  <a:lnTo>
                    <a:pt x="218" y="1032"/>
                  </a:lnTo>
                  <a:lnTo>
                    <a:pt x="210" y="1007"/>
                  </a:lnTo>
                  <a:lnTo>
                    <a:pt x="194" y="974"/>
                  </a:lnTo>
                  <a:lnTo>
                    <a:pt x="178" y="966"/>
                  </a:lnTo>
                  <a:lnTo>
                    <a:pt x="153" y="966"/>
                  </a:lnTo>
                  <a:lnTo>
                    <a:pt x="145" y="958"/>
                  </a:lnTo>
                  <a:lnTo>
                    <a:pt x="129" y="958"/>
                  </a:lnTo>
                  <a:lnTo>
                    <a:pt x="105" y="966"/>
                  </a:lnTo>
                  <a:lnTo>
                    <a:pt x="81" y="982"/>
                  </a:lnTo>
                  <a:lnTo>
                    <a:pt x="65" y="999"/>
                  </a:lnTo>
                  <a:lnTo>
                    <a:pt x="48" y="1024"/>
                  </a:lnTo>
                  <a:lnTo>
                    <a:pt x="40" y="1049"/>
                  </a:lnTo>
                  <a:lnTo>
                    <a:pt x="40" y="1090"/>
                  </a:lnTo>
                  <a:lnTo>
                    <a:pt x="57" y="1156"/>
                  </a:lnTo>
                  <a:lnTo>
                    <a:pt x="97" y="1205"/>
                  </a:lnTo>
                  <a:lnTo>
                    <a:pt x="162" y="1247"/>
                  </a:lnTo>
                  <a:lnTo>
                    <a:pt x="242" y="1255"/>
                  </a:lnTo>
                  <a:lnTo>
                    <a:pt x="355" y="1238"/>
                  </a:lnTo>
                  <a:lnTo>
                    <a:pt x="468" y="1181"/>
                  </a:lnTo>
                  <a:lnTo>
                    <a:pt x="557" y="1098"/>
                  </a:lnTo>
                  <a:lnTo>
                    <a:pt x="638" y="982"/>
                  </a:lnTo>
                  <a:lnTo>
                    <a:pt x="687" y="859"/>
                  </a:lnTo>
                  <a:lnTo>
                    <a:pt x="864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3"/>
            <p:cNvSpPr>
              <a:spLocks/>
            </p:cNvSpPr>
            <p:nvPr/>
          </p:nvSpPr>
          <p:spPr bwMode="auto">
            <a:xfrm>
              <a:off x="6365" y="2926"/>
              <a:ext cx="73" cy="1940"/>
            </a:xfrm>
            <a:custGeom>
              <a:avLst/>
              <a:gdLst/>
              <a:ahLst/>
              <a:cxnLst>
                <a:cxn ang="0">
                  <a:pos x="73" y="66"/>
                </a:cxn>
                <a:cxn ang="0">
                  <a:pos x="73" y="25"/>
                </a:cxn>
                <a:cxn ang="0">
                  <a:pos x="65" y="8"/>
                </a:cxn>
                <a:cxn ang="0">
                  <a:pos x="57" y="0"/>
                </a:cxn>
                <a:cxn ang="0">
                  <a:pos x="24" y="0"/>
                </a:cxn>
                <a:cxn ang="0">
                  <a:pos x="8" y="8"/>
                </a:cxn>
                <a:cxn ang="0">
                  <a:pos x="8" y="25"/>
                </a:cxn>
                <a:cxn ang="0">
                  <a:pos x="0" y="33"/>
                </a:cxn>
                <a:cxn ang="0">
                  <a:pos x="0" y="1898"/>
                </a:cxn>
                <a:cxn ang="0">
                  <a:pos x="8" y="1915"/>
                </a:cxn>
                <a:cxn ang="0">
                  <a:pos x="8" y="1923"/>
                </a:cxn>
                <a:cxn ang="0">
                  <a:pos x="41" y="1940"/>
                </a:cxn>
                <a:cxn ang="0">
                  <a:pos x="57" y="1940"/>
                </a:cxn>
                <a:cxn ang="0">
                  <a:pos x="65" y="1931"/>
                </a:cxn>
                <a:cxn ang="0">
                  <a:pos x="73" y="1915"/>
                </a:cxn>
                <a:cxn ang="0">
                  <a:pos x="73" y="1874"/>
                </a:cxn>
                <a:cxn ang="0">
                  <a:pos x="73" y="66"/>
                </a:cxn>
              </a:cxnLst>
              <a:rect l="0" t="0" r="r" b="b"/>
              <a:pathLst>
                <a:path w="73" h="1940">
                  <a:moveTo>
                    <a:pt x="73" y="66"/>
                  </a:moveTo>
                  <a:lnTo>
                    <a:pt x="73" y="25"/>
                  </a:lnTo>
                  <a:lnTo>
                    <a:pt x="65" y="8"/>
                  </a:lnTo>
                  <a:lnTo>
                    <a:pt x="57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25"/>
                  </a:lnTo>
                  <a:lnTo>
                    <a:pt x="0" y="33"/>
                  </a:lnTo>
                  <a:lnTo>
                    <a:pt x="0" y="1898"/>
                  </a:lnTo>
                  <a:lnTo>
                    <a:pt x="8" y="1915"/>
                  </a:lnTo>
                  <a:lnTo>
                    <a:pt x="8" y="1923"/>
                  </a:lnTo>
                  <a:lnTo>
                    <a:pt x="41" y="1940"/>
                  </a:lnTo>
                  <a:lnTo>
                    <a:pt x="57" y="1940"/>
                  </a:lnTo>
                  <a:lnTo>
                    <a:pt x="65" y="1931"/>
                  </a:lnTo>
                  <a:lnTo>
                    <a:pt x="73" y="1915"/>
                  </a:lnTo>
                  <a:lnTo>
                    <a:pt x="73" y="1874"/>
                  </a:lnTo>
                  <a:lnTo>
                    <a:pt x="73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6704" y="3520"/>
              <a:ext cx="1067" cy="859"/>
            </a:xfrm>
            <a:custGeom>
              <a:avLst/>
              <a:gdLst/>
              <a:ahLst/>
              <a:cxnLst>
                <a:cxn ang="0">
                  <a:pos x="614" y="380"/>
                </a:cxn>
                <a:cxn ang="0">
                  <a:pos x="841" y="132"/>
                </a:cxn>
                <a:cxn ang="0">
                  <a:pos x="857" y="116"/>
                </a:cxn>
                <a:cxn ang="0">
                  <a:pos x="889" y="99"/>
                </a:cxn>
                <a:cxn ang="0">
                  <a:pos x="938" y="91"/>
                </a:cxn>
                <a:cxn ang="0">
                  <a:pos x="1034" y="91"/>
                </a:cxn>
                <a:cxn ang="0">
                  <a:pos x="1034" y="0"/>
                </a:cxn>
                <a:cxn ang="0">
                  <a:pos x="663" y="0"/>
                </a:cxn>
                <a:cxn ang="0">
                  <a:pos x="663" y="91"/>
                </a:cxn>
                <a:cxn ang="0">
                  <a:pos x="703" y="91"/>
                </a:cxn>
                <a:cxn ang="0">
                  <a:pos x="736" y="108"/>
                </a:cxn>
                <a:cxn ang="0">
                  <a:pos x="728" y="116"/>
                </a:cxn>
                <a:cxn ang="0">
                  <a:pos x="728" y="124"/>
                </a:cxn>
                <a:cxn ang="0">
                  <a:pos x="719" y="132"/>
                </a:cxn>
                <a:cxn ang="0">
                  <a:pos x="558" y="314"/>
                </a:cxn>
                <a:cxn ang="0">
                  <a:pos x="372" y="91"/>
                </a:cxn>
                <a:cxn ang="0">
                  <a:pos x="453" y="91"/>
                </a:cxn>
                <a:cxn ang="0">
                  <a:pos x="453" y="0"/>
                </a:cxn>
                <a:cxn ang="0">
                  <a:pos x="9" y="0"/>
                </a:cxn>
                <a:cxn ang="0">
                  <a:pos x="9" y="91"/>
                </a:cxn>
                <a:cxn ang="0">
                  <a:pos x="146" y="91"/>
                </a:cxn>
                <a:cxn ang="0">
                  <a:pos x="445" y="446"/>
                </a:cxn>
                <a:cxn ang="0">
                  <a:pos x="194" y="735"/>
                </a:cxn>
                <a:cxn ang="0">
                  <a:pos x="154" y="760"/>
                </a:cxn>
                <a:cxn ang="0">
                  <a:pos x="81" y="768"/>
                </a:cxn>
                <a:cxn ang="0">
                  <a:pos x="0" y="768"/>
                </a:cxn>
                <a:cxn ang="0">
                  <a:pos x="0" y="859"/>
                </a:cxn>
                <a:cxn ang="0">
                  <a:pos x="73" y="859"/>
                </a:cxn>
                <a:cxn ang="0">
                  <a:pos x="138" y="850"/>
                </a:cxn>
                <a:cxn ang="0">
                  <a:pos x="243" y="850"/>
                </a:cxn>
                <a:cxn ang="0">
                  <a:pos x="316" y="859"/>
                </a:cxn>
                <a:cxn ang="0">
                  <a:pos x="372" y="859"/>
                </a:cxn>
                <a:cxn ang="0">
                  <a:pos x="372" y="768"/>
                </a:cxn>
                <a:cxn ang="0">
                  <a:pos x="348" y="768"/>
                </a:cxn>
                <a:cxn ang="0">
                  <a:pos x="324" y="760"/>
                </a:cxn>
                <a:cxn ang="0">
                  <a:pos x="307" y="751"/>
                </a:cxn>
                <a:cxn ang="0">
                  <a:pos x="299" y="743"/>
                </a:cxn>
                <a:cxn ang="0">
                  <a:pos x="316" y="727"/>
                </a:cxn>
                <a:cxn ang="0">
                  <a:pos x="501" y="512"/>
                </a:cxn>
                <a:cxn ang="0">
                  <a:pos x="711" y="768"/>
                </a:cxn>
                <a:cxn ang="0">
                  <a:pos x="631" y="768"/>
                </a:cxn>
                <a:cxn ang="0">
                  <a:pos x="631" y="859"/>
                </a:cxn>
                <a:cxn ang="0">
                  <a:pos x="703" y="859"/>
                </a:cxn>
                <a:cxn ang="0">
                  <a:pos x="784" y="850"/>
                </a:cxn>
                <a:cxn ang="0">
                  <a:pos x="865" y="850"/>
                </a:cxn>
                <a:cxn ang="0">
                  <a:pos x="962" y="859"/>
                </a:cxn>
                <a:cxn ang="0">
                  <a:pos x="1067" y="859"/>
                </a:cxn>
                <a:cxn ang="0">
                  <a:pos x="1067" y="768"/>
                </a:cxn>
                <a:cxn ang="0">
                  <a:pos x="938" y="768"/>
                </a:cxn>
                <a:cxn ang="0">
                  <a:pos x="614" y="380"/>
                </a:cxn>
              </a:cxnLst>
              <a:rect l="0" t="0" r="r" b="b"/>
              <a:pathLst>
                <a:path w="1067" h="859">
                  <a:moveTo>
                    <a:pt x="614" y="380"/>
                  </a:moveTo>
                  <a:lnTo>
                    <a:pt x="841" y="132"/>
                  </a:lnTo>
                  <a:lnTo>
                    <a:pt x="857" y="116"/>
                  </a:lnTo>
                  <a:lnTo>
                    <a:pt x="889" y="99"/>
                  </a:lnTo>
                  <a:lnTo>
                    <a:pt x="938" y="91"/>
                  </a:lnTo>
                  <a:lnTo>
                    <a:pt x="1034" y="91"/>
                  </a:lnTo>
                  <a:lnTo>
                    <a:pt x="1034" y="0"/>
                  </a:lnTo>
                  <a:lnTo>
                    <a:pt x="663" y="0"/>
                  </a:lnTo>
                  <a:lnTo>
                    <a:pt x="663" y="91"/>
                  </a:lnTo>
                  <a:lnTo>
                    <a:pt x="703" y="91"/>
                  </a:lnTo>
                  <a:lnTo>
                    <a:pt x="736" y="108"/>
                  </a:lnTo>
                  <a:lnTo>
                    <a:pt x="728" y="116"/>
                  </a:lnTo>
                  <a:lnTo>
                    <a:pt x="728" y="124"/>
                  </a:lnTo>
                  <a:lnTo>
                    <a:pt x="719" y="132"/>
                  </a:lnTo>
                  <a:lnTo>
                    <a:pt x="558" y="314"/>
                  </a:lnTo>
                  <a:lnTo>
                    <a:pt x="372" y="91"/>
                  </a:lnTo>
                  <a:lnTo>
                    <a:pt x="453" y="91"/>
                  </a:lnTo>
                  <a:lnTo>
                    <a:pt x="453" y="0"/>
                  </a:lnTo>
                  <a:lnTo>
                    <a:pt x="9" y="0"/>
                  </a:lnTo>
                  <a:lnTo>
                    <a:pt x="9" y="91"/>
                  </a:lnTo>
                  <a:lnTo>
                    <a:pt x="146" y="91"/>
                  </a:lnTo>
                  <a:lnTo>
                    <a:pt x="445" y="446"/>
                  </a:lnTo>
                  <a:lnTo>
                    <a:pt x="194" y="735"/>
                  </a:lnTo>
                  <a:lnTo>
                    <a:pt x="154" y="760"/>
                  </a:lnTo>
                  <a:lnTo>
                    <a:pt x="81" y="768"/>
                  </a:lnTo>
                  <a:lnTo>
                    <a:pt x="0" y="768"/>
                  </a:lnTo>
                  <a:lnTo>
                    <a:pt x="0" y="859"/>
                  </a:lnTo>
                  <a:lnTo>
                    <a:pt x="73" y="859"/>
                  </a:lnTo>
                  <a:lnTo>
                    <a:pt x="138" y="850"/>
                  </a:lnTo>
                  <a:lnTo>
                    <a:pt x="243" y="850"/>
                  </a:lnTo>
                  <a:lnTo>
                    <a:pt x="316" y="859"/>
                  </a:lnTo>
                  <a:lnTo>
                    <a:pt x="372" y="859"/>
                  </a:lnTo>
                  <a:lnTo>
                    <a:pt x="372" y="768"/>
                  </a:lnTo>
                  <a:lnTo>
                    <a:pt x="348" y="768"/>
                  </a:lnTo>
                  <a:lnTo>
                    <a:pt x="324" y="760"/>
                  </a:lnTo>
                  <a:lnTo>
                    <a:pt x="307" y="751"/>
                  </a:lnTo>
                  <a:lnTo>
                    <a:pt x="299" y="743"/>
                  </a:lnTo>
                  <a:lnTo>
                    <a:pt x="316" y="727"/>
                  </a:lnTo>
                  <a:lnTo>
                    <a:pt x="501" y="512"/>
                  </a:lnTo>
                  <a:lnTo>
                    <a:pt x="711" y="768"/>
                  </a:lnTo>
                  <a:lnTo>
                    <a:pt x="631" y="768"/>
                  </a:lnTo>
                  <a:lnTo>
                    <a:pt x="631" y="859"/>
                  </a:lnTo>
                  <a:lnTo>
                    <a:pt x="703" y="859"/>
                  </a:lnTo>
                  <a:lnTo>
                    <a:pt x="784" y="850"/>
                  </a:lnTo>
                  <a:lnTo>
                    <a:pt x="865" y="850"/>
                  </a:lnTo>
                  <a:lnTo>
                    <a:pt x="962" y="859"/>
                  </a:lnTo>
                  <a:lnTo>
                    <a:pt x="1067" y="859"/>
                  </a:lnTo>
                  <a:lnTo>
                    <a:pt x="1067" y="768"/>
                  </a:lnTo>
                  <a:lnTo>
                    <a:pt x="938" y="768"/>
                  </a:lnTo>
                  <a:lnTo>
                    <a:pt x="614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5"/>
            <p:cNvSpPr>
              <a:spLocks/>
            </p:cNvSpPr>
            <p:nvPr/>
          </p:nvSpPr>
          <p:spPr bwMode="auto">
            <a:xfrm>
              <a:off x="7924" y="2926"/>
              <a:ext cx="445" cy="1940"/>
            </a:xfrm>
            <a:custGeom>
              <a:avLst/>
              <a:gdLst/>
              <a:ahLst/>
              <a:cxnLst>
                <a:cxn ang="0">
                  <a:pos x="445" y="966"/>
                </a:cxn>
                <a:cxn ang="0">
                  <a:pos x="436" y="842"/>
                </a:cxn>
                <a:cxn ang="0">
                  <a:pos x="420" y="693"/>
                </a:cxn>
                <a:cxn ang="0">
                  <a:pos x="380" y="528"/>
                </a:cxn>
                <a:cxn ang="0">
                  <a:pos x="315" y="363"/>
                </a:cxn>
                <a:cxn ang="0">
                  <a:pos x="243" y="231"/>
                </a:cxn>
                <a:cxn ang="0">
                  <a:pos x="170" y="132"/>
                </a:cxn>
                <a:cxn ang="0">
                  <a:pos x="105" y="58"/>
                </a:cxn>
                <a:cxn ang="0">
                  <a:pos x="49" y="17"/>
                </a:cxn>
                <a:cxn ang="0">
                  <a:pos x="24" y="0"/>
                </a:cxn>
                <a:cxn ang="0">
                  <a:pos x="16" y="0"/>
                </a:cxn>
                <a:cxn ang="0">
                  <a:pos x="0" y="17"/>
                </a:cxn>
                <a:cxn ang="0">
                  <a:pos x="0" y="25"/>
                </a:cxn>
                <a:cxn ang="0">
                  <a:pos x="8" y="25"/>
                </a:cxn>
                <a:cxn ang="0">
                  <a:pos x="8" y="33"/>
                </a:cxn>
                <a:cxn ang="0">
                  <a:pos x="41" y="66"/>
                </a:cxn>
                <a:cxn ang="0">
                  <a:pos x="146" y="190"/>
                </a:cxn>
                <a:cxn ang="0">
                  <a:pos x="226" y="347"/>
                </a:cxn>
                <a:cxn ang="0">
                  <a:pos x="283" y="528"/>
                </a:cxn>
                <a:cxn ang="0">
                  <a:pos x="323" y="735"/>
                </a:cxn>
                <a:cxn ang="0">
                  <a:pos x="331" y="966"/>
                </a:cxn>
                <a:cxn ang="0">
                  <a:pos x="323" y="1164"/>
                </a:cxn>
                <a:cxn ang="0">
                  <a:pos x="291" y="1362"/>
                </a:cxn>
                <a:cxn ang="0">
                  <a:pos x="235" y="1552"/>
                </a:cxn>
                <a:cxn ang="0">
                  <a:pos x="154" y="1725"/>
                </a:cxn>
                <a:cxn ang="0">
                  <a:pos x="24" y="1882"/>
                </a:cxn>
                <a:cxn ang="0">
                  <a:pos x="8" y="1898"/>
                </a:cxn>
                <a:cxn ang="0">
                  <a:pos x="8" y="1907"/>
                </a:cxn>
                <a:cxn ang="0">
                  <a:pos x="0" y="1915"/>
                </a:cxn>
                <a:cxn ang="0">
                  <a:pos x="8" y="1923"/>
                </a:cxn>
                <a:cxn ang="0">
                  <a:pos x="8" y="1931"/>
                </a:cxn>
                <a:cxn ang="0">
                  <a:pos x="24" y="1940"/>
                </a:cxn>
                <a:cxn ang="0">
                  <a:pos x="49" y="1931"/>
                </a:cxn>
                <a:cxn ang="0">
                  <a:pos x="138" y="1841"/>
                </a:cxn>
                <a:cxn ang="0">
                  <a:pos x="202" y="1766"/>
                </a:cxn>
                <a:cxn ang="0">
                  <a:pos x="267" y="1676"/>
                </a:cxn>
                <a:cxn ang="0">
                  <a:pos x="323" y="1560"/>
                </a:cxn>
                <a:cxn ang="0">
                  <a:pos x="396" y="1345"/>
                </a:cxn>
                <a:cxn ang="0">
                  <a:pos x="436" y="1147"/>
                </a:cxn>
                <a:cxn ang="0">
                  <a:pos x="445" y="966"/>
                </a:cxn>
              </a:cxnLst>
              <a:rect l="0" t="0" r="r" b="b"/>
              <a:pathLst>
                <a:path w="445" h="1940">
                  <a:moveTo>
                    <a:pt x="445" y="966"/>
                  </a:moveTo>
                  <a:lnTo>
                    <a:pt x="436" y="842"/>
                  </a:lnTo>
                  <a:lnTo>
                    <a:pt x="420" y="693"/>
                  </a:lnTo>
                  <a:lnTo>
                    <a:pt x="380" y="528"/>
                  </a:lnTo>
                  <a:lnTo>
                    <a:pt x="315" y="363"/>
                  </a:lnTo>
                  <a:lnTo>
                    <a:pt x="243" y="231"/>
                  </a:lnTo>
                  <a:lnTo>
                    <a:pt x="170" y="132"/>
                  </a:lnTo>
                  <a:lnTo>
                    <a:pt x="105" y="58"/>
                  </a:lnTo>
                  <a:lnTo>
                    <a:pt x="49" y="17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8" y="25"/>
                  </a:lnTo>
                  <a:lnTo>
                    <a:pt x="8" y="33"/>
                  </a:lnTo>
                  <a:lnTo>
                    <a:pt x="41" y="66"/>
                  </a:lnTo>
                  <a:lnTo>
                    <a:pt x="146" y="190"/>
                  </a:lnTo>
                  <a:lnTo>
                    <a:pt x="226" y="347"/>
                  </a:lnTo>
                  <a:lnTo>
                    <a:pt x="283" y="528"/>
                  </a:lnTo>
                  <a:lnTo>
                    <a:pt x="323" y="735"/>
                  </a:lnTo>
                  <a:lnTo>
                    <a:pt x="331" y="966"/>
                  </a:lnTo>
                  <a:lnTo>
                    <a:pt x="323" y="1164"/>
                  </a:lnTo>
                  <a:lnTo>
                    <a:pt x="291" y="1362"/>
                  </a:lnTo>
                  <a:lnTo>
                    <a:pt x="235" y="1552"/>
                  </a:lnTo>
                  <a:lnTo>
                    <a:pt x="154" y="1725"/>
                  </a:lnTo>
                  <a:lnTo>
                    <a:pt x="24" y="1882"/>
                  </a:lnTo>
                  <a:lnTo>
                    <a:pt x="8" y="1898"/>
                  </a:lnTo>
                  <a:lnTo>
                    <a:pt x="8" y="1907"/>
                  </a:lnTo>
                  <a:lnTo>
                    <a:pt x="0" y="1915"/>
                  </a:lnTo>
                  <a:lnTo>
                    <a:pt x="8" y="1923"/>
                  </a:lnTo>
                  <a:lnTo>
                    <a:pt x="8" y="1931"/>
                  </a:lnTo>
                  <a:lnTo>
                    <a:pt x="24" y="1940"/>
                  </a:lnTo>
                  <a:lnTo>
                    <a:pt x="49" y="1931"/>
                  </a:lnTo>
                  <a:lnTo>
                    <a:pt x="138" y="1841"/>
                  </a:lnTo>
                  <a:lnTo>
                    <a:pt x="202" y="1766"/>
                  </a:lnTo>
                  <a:lnTo>
                    <a:pt x="267" y="1676"/>
                  </a:lnTo>
                  <a:lnTo>
                    <a:pt x="323" y="1560"/>
                  </a:lnTo>
                  <a:lnTo>
                    <a:pt x="396" y="1345"/>
                  </a:lnTo>
                  <a:lnTo>
                    <a:pt x="436" y="1147"/>
                  </a:lnTo>
                  <a:lnTo>
                    <a:pt x="445" y="9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6"/>
            <p:cNvSpPr>
              <a:spLocks noEditPoints="1"/>
            </p:cNvSpPr>
            <p:nvPr/>
          </p:nvSpPr>
          <p:spPr bwMode="auto">
            <a:xfrm>
              <a:off x="9209" y="3669"/>
              <a:ext cx="1260" cy="454"/>
            </a:xfrm>
            <a:custGeom>
              <a:avLst/>
              <a:gdLst/>
              <a:ahLst/>
              <a:cxnLst>
                <a:cxn ang="0">
                  <a:pos x="1195" y="74"/>
                </a:cxn>
                <a:cxn ang="0">
                  <a:pos x="1244" y="74"/>
                </a:cxn>
                <a:cxn ang="0">
                  <a:pos x="1252" y="66"/>
                </a:cxn>
                <a:cxn ang="0">
                  <a:pos x="1260" y="49"/>
                </a:cxn>
                <a:cxn ang="0">
                  <a:pos x="1260" y="25"/>
                </a:cxn>
                <a:cxn ang="0">
                  <a:pos x="1252" y="8"/>
                </a:cxn>
                <a:cxn ang="0">
                  <a:pos x="1244" y="0"/>
                </a:cxn>
                <a:cxn ang="0">
                  <a:pos x="24" y="0"/>
                </a:cxn>
                <a:cxn ang="0">
                  <a:pos x="8" y="8"/>
                </a:cxn>
                <a:cxn ang="0">
                  <a:pos x="0" y="25"/>
                </a:cxn>
                <a:cxn ang="0">
                  <a:pos x="0" y="58"/>
                </a:cxn>
                <a:cxn ang="0">
                  <a:pos x="8" y="66"/>
                </a:cxn>
                <a:cxn ang="0">
                  <a:pos x="24" y="74"/>
                </a:cxn>
                <a:cxn ang="0">
                  <a:pos x="64" y="74"/>
                </a:cxn>
                <a:cxn ang="0">
                  <a:pos x="1195" y="74"/>
                </a:cxn>
                <a:cxn ang="0">
                  <a:pos x="1203" y="454"/>
                </a:cxn>
                <a:cxn ang="0">
                  <a:pos x="1228" y="454"/>
                </a:cxn>
                <a:cxn ang="0">
                  <a:pos x="1244" y="446"/>
                </a:cxn>
                <a:cxn ang="0">
                  <a:pos x="1260" y="429"/>
                </a:cxn>
                <a:cxn ang="0">
                  <a:pos x="1260" y="396"/>
                </a:cxn>
                <a:cxn ang="0">
                  <a:pos x="1244" y="380"/>
                </a:cxn>
                <a:cxn ang="0">
                  <a:pos x="1228" y="380"/>
                </a:cxn>
                <a:cxn ang="0">
                  <a:pos x="1211" y="371"/>
                </a:cxn>
                <a:cxn ang="0">
                  <a:pos x="32" y="371"/>
                </a:cxn>
                <a:cxn ang="0">
                  <a:pos x="24" y="380"/>
                </a:cxn>
                <a:cxn ang="0">
                  <a:pos x="8" y="388"/>
                </a:cxn>
                <a:cxn ang="0">
                  <a:pos x="0" y="396"/>
                </a:cxn>
                <a:cxn ang="0">
                  <a:pos x="0" y="429"/>
                </a:cxn>
                <a:cxn ang="0">
                  <a:pos x="8" y="437"/>
                </a:cxn>
                <a:cxn ang="0">
                  <a:pos x="24" y="446"/>
                </a:cxn>
                <a:cxn ang="0">
                  <a:pos x="32" y="454"/>
                </a:cxn>
                <a:cxn ang="0">
                  <a:pos x="64" y="454"/>
                </a:cxn>
                <a:cxn ang="0">
                  <a:pos x="1203" y="454"/>
                </a:cxn>
              </a:cxnLst>
              <a:rect l="0" t="0" r="r" b="b"/>
              <a:pathLst>
                <a:path w="1260" h="454">
                  <a:moveTo>
                    <a:pt x="1195" y="74"/>
                  </a:moveTo>
                  <a:lnTo>
                    <a:pt x="1244" y="74"/>
                  </a:lnTo>
                  <a:lnTo>
                    <a:pt x="1252" y="66"/>
                  </a:lnTo>
                  <a:lnTo>
                    <a:pt x="1260" y="49"/>
                  </a:lnTo>
                  <a:lnTo>
                    <a:pt x="1260" y="25"/>
                  </a:lnTo>
                  <a:lnTo>
                    <a:pt x="1252" y="8"/>
                  </a:lnTo>
                  <a:lnTo>
                    <a:pt x="1244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0" y="25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24" y="74"/>
                  </a:lnTo>
                  <a:lnTo>
                    <a:pt x="64" y="74"/>
                  </a:lnTo>
                  <a:lnTo>
                    <a:pt x="1195" y="74"/>
                  </a:lnTo>
                  <a:close/>
                  <a:moveTo>
                    <a:pt x="1203" y="454"/>
                  </a:moveTo>
                  <a:lnTo>
                    <a:pt x="1228" y="454"/>
                  </a:lnTo>
                  <a:lnTo>
                    <a:pt x="1244" y="446"/>
                  </a:lnTo>
                  <a:lnTo>
                    <a:pt x="1260" y="429"/>
                  </a:lnTo>
                  <a:lnTo>
                    <a:pt x="1260" y="396"/>
                  </a:lnTo>
                  <a:lnTo>
                    <a:pt x="1244" y="380"/>
                  </a:lnTo>
                  <a:lnTo>
                    <a:pt x="1228" y="380"/>
                  </a:lnTo>
                  <a:lnTo>
                    <a:pt x="1211" y="371"/>
                  </a:lnTo>
                  <a:lnTo>
                    <a:pt x="32" y="371"/>
                  </a:lnTo>
                  <a:lnTo>
                    <a:pt x="24" y="380"/>
                  </a:lnTo>
                  <a:lnTo>
                    <a:pt x="8" y="388"/>
                  </a:lnTo>
                  <a:lnTo>
                    <a:pt x="0" y="396"/>
                  </a:lnTo>
                  <a:lnTo>
                    <a:pt x="0" y="429"/>
                  </a:lnTo>
                  <a:lnTo>
                    <a:pt x="8" y="437"/>
                  </a:lnTo>
                  <a:lnTo>
                    <a:pt x="24" y="446"/>
                  </a:lnTo>
                  <a:lnTo>
                    <a:pt x="32" y="454"/>
                  </a:lnTo>
                  <a:lnTo>
                    <a:pt x="64" y="454"/>
                  </a:lnTo>
                  <a:lnTo>
                    <a:pt x="1203" y="4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7"/>
            <p:cNvSpPr>
              <a:spLocks/>
            </p:cNvSpPr>
            <p:nvPr/>
          </p:nvSpPr>
          <p:spPr bwMode="auto">
            <a:xfrm>
              <a:off x="11430" y="1606"/>
              <a:ext cx="1793" cy="1939"/>
            </a:xfrm>
            <a:custGeom>
              <a:avLst/>
              <a:gdLst/>
              <a:ahLst/>
              <a:cxnLst>
                <a:cxn ang="0">
                  <a:pos x="816" y="998"/>
                </a:cxn>
                <a:cxn ang="0">
                  <a:pos x="832" y="982"/>
                </a:cxn>
                <a:cxn ang="0">
                  <a:pos x="832" y="949"/>
                </a:cxn>
                <a:cxn ang="0">
                  <a:pos x="824" y="941"/>
                </a:cxn>
                <a:cxn ang="0">
                  <a:pos x="210" y="74"/>
                </a:cxn>
                <a:cxn ang="0">
                  <a:pos x="1050" y="74"/>
                </a:cxn>
                <a:cxn ang="0">
                  <a:pos x="1155" y="82"/>
                </a:cxn>
                <a:cxn ang="0">
                  <a:pos x="1268" y="99"/>
                </a:cxn>
                <a:cxn ang="0">
                  <a:pos x="1381" y="132"/>
                </a:cxn>
                <a:cxn ang="0">
                  <a:pos x="1495" y="173"/>
                </a:cxn>
                <a:cxn ang="0">
                  <a:pos x="1591" y="239"/>
                </a:cxn>
                <a:cxn ang="0">
                  <a:pos x="1680" y="330"/>
                </a:cxn>
                <a:cxn ang="0">
                  <a:pos x="1745" y="454"/>
                </a:cxn>
                <a:cxn ang="0">
                  <a:pos x="1793" y="454"/>
                </a:cxn>
                <a:cxn ang="0">
                  <a:pos x="1624" y="0"/>
                </a:cxn>
                <a:cxn ang="0">
                  <a:pos x="32" y="0"/>
                </a:cxn>
                <a:cxn ang="0">
                  <a:pos x="16" y="8"/>
                </a:cxn>
                <a:cxn ang="0">
                  <a:pos x="8" y="16"/>
                </a:cxn>
                <a:cxn ang="0">
                  <a:pos x="0" y="33"/>
                </a:cxn>
                <a:cxn ang="0">
                  <a:pos x="0" y="66"/>
                </a:cxn>
                <a:cxn ang="0">
                  <a:pos x="695" y="1031"/>
                </a:cxn>
                <a:cxn ang="0">
                  <a:pos x="16" y="1881"/>
                </a:cxn>
                <a:cxn ang="0">
                  <a:pos x="8" y="1898"/>
                </a:cxn>
                <a:cxn ang="0">
                  <a:pos x="8" y="1906"/>
                </a:cxn>
                <a:cxn ang="0">
                  <a:pos x="0" y="1914"/>
                </a:cxn>
                <a:cxn ang="0">
                  <a:pos x="8" y="1931"/>
                </a:cxn>
                <a:cxn ang="0">
                  <a:pos x="16" y="1931"/>
                </a:cxn>
                <a:cxn ang="0">
                  <a:pos x="32" y="1939"/>
                </a:cxn>
                <a:cxn ang="0">
                  <a:pos x="1624" y="1939"/>
                </a:cxn>
                <a:cxn ang="0">
                  <a:pos x="1793" y="1452"/>
                </a:cxn>
                <a:cxn ang="0">
                  <a:pos x="1745" y="1452"/>
                </a:cxn>
                <a:cxn ang="0">
                  <a:pos x="1697" y="1560"/>
                </a:cxn>
                <a:cxn ang="0">
                  <a:pos x="1616" y="1650"/>
                </a:cxn>
                <a:cxn ang="0">
                  <a:pos x="1519" y="1725"/>
                </a:cxn>
                <a:cxn ang="0">
                  <a:pos x="1406" y="1774"/>
                </a:cxn>
                <a:cxn ang="0">
                  <a:pos x="1373" y="1782"/>
                </a:cxn>
                <a:cxn ang="0">
                  <a:pos x="1317" y="1799"/>
                </a:cxn>
                <a:cxn ang="0">
                  <a:pos x="1236" y="1815"/>
                </a:cxn>
                <a:cxn ang="0">
                  <a:pos x="1115" y="1824"/>
                </a:cxn>
                <a:cxn ang="0">
                  <a:pos x="969" y="1832"/>
                </a:cxn>
                <a:cxn ang="0">
                  <a:pos x="162" y="1832"/>
                </a:cxn>
                <a:cxn ang="0">
                  <a:pos x="816" y="998"/>
                </a:cxn>
              </a:cxnLst>
              <a:rect l="0" t="0" r="r" b="b"/>
              <a:pathLst>
                <a:path w="1793" h="1939">
                  <a:moveTo>
                    <a:pt x="816" y="998"/>
                  </a:moveTo>
                  <a:lnTo>
                    <a:pt x="832" y="982"/>
                  </a:lnTo>
                  <a:lnTo>
                    <a:pt x="832" y="949"/>
                  </a:lnTo>
                  <a:lnTo>
                    <a:pt x="824" y="941"/>
                  </a:lnTo>
                  <a:lnTo>
                    <a:pt x="210" y="74"/>
                  </a:lnTo>
                  <a:lnTo>
                    <a:pt x="1050" y="74"/>
                  </a:lnTo>
                  <a:lnTo>
                    <a:pt x="1155" y="82"/>
                  </a:lnTo>
                  <a:lnTo>
                    <a:pt x="1268" y="99"/>
                  </a:lnTo>
                  <a:lnTo>
                    <a:pt x="1381" y="132"/>
                  </a:lnTo>
                  <a:lnTo>
                    <a:pt x="1495" y="173"/>
                  </a:lnTo>
                  <a:lnTo>
                    <a:pt x="1591" y="239"/>
                  </a:lnTo>
                  <a:lnTo>
                    <a:pt x="1680" y="330"/>
                  </a:lnTo>
                  <a:lnTo>
                    <a:pt x="1745" y="454"/>
                  </a:lnTo>
                  <a:lnTo>
                    <a:pt x="1793" y="454"/>
                  </a:lnTo>
                  <a:lnTo>
                    <a:pt x="1624" y="0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33"/>
                  </a:lnTo>
                  <a:lnTo>
                    <a:pt x="0" y="66"/>
                  </a:lnTo>
                  <a:lnTo>
                    <a:pt x="695" y="1031"/>
                  </a:lnTo>
                  <a:lnTo>
                    <a:pt x="16" y="1881"/>
                  </a:lnTo>
                  <a:lnTo>
                    <a:pt x="8" y="1898"/>
                  </a:lnTo>
                  <a:lnTo>
                    <a:pt x="8" y="1906"/>
                  </a:lnTo>
                  <a:lnTo>
                    <a:pt x="0" y="1914"/>
                  </a:lnTo>
                  <a:lnTo>
                    <a:pt x="8" y="1931"/>
                  </a:lnTo>
                  <a:lnTo>
                    <a:pt x="16" y="1931"/>
                  </a:lnTo>
                  <a:lnTo>
                    <a:pt x="32" y="1939"/>
                  </a:lnTo>
                  <a:lnTo>
                    <a:pt x="1624" y="1939"/>
                  </a:lnTo>
                  <a:lnTo>
                    <a:pt x="1793" y="1452"/>
                  </a:lnTo>
                  <a:lnTo>
                    <a:pt x="1745" y="1452"/>
                  </a:lnTo>
                  <a:lnTo>
                    <a:pt x="1697" y="1560"/>
                  </a:lnTo>
                  <a:lnTo>
                    <a:pt x="1616" y="1650"/>
                  </a:lnTo>
                  <a:lnTo>
                    <a:pt x="1519" y="1725"/>
                  </a:lnTo>
                  <a:lnTo>
                    <a:pt x="1406" y="1774"/>
                  </a:lnTo>
                  <a:lnTo>
                    <a:pt x="1373" y="1782"/>
                  </a:lnTo>
                  <a:lnTo>
                    <a:pt x="1317" y="1799"/>
                  </a:lnTo>
                  <a:lnTo>
                    <a:pt x="1236" y="1815"/>
                  </a:lnTo>
                  <a:lnTo>
                    <a:pt x="1115" y="1824"/>
                  </a:lnTo>
                  <a:lnTo>
                    <a:pt x="969" y="1832"/>
                  </a:lnTo>
                  <a:lnTo>
                    <a:pt x="162" y="1832"/>
                  </a:lnTo>
                  <a:lnTo>
                    <a:pt x="816" y="9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8"/>
            <p:cNvSpPr>
              <a:spLocks/>
            </p:cNvSpPr>
            <p:nvPr/>
          </p:nvSpPr>
          <p:spPr bwMode="auto">
            <a:xfrm>
              <a:off x="13401" y="1474"/>
              <a:ext cx="808" cy="610"/>
            </a:xfrm>
            <a:custGeom>
              <a:avLst/>
              <a:gdLst/>
              <a:ahLst/>
              <a:cxnLst>
                <a:cxn ang="0">
                  <a:pos x="89" y="528"/>
                </a:cxn>
                <a:cxn ang="0">
                  <a:pos x="81" y="561"/>
                </a:cxn>
                <a:cxn ang="0">
                  <a:pos x="97" y="594"/>
                </a:cxn>
                <a:cxn ang="0">
                  <a:pos x="154" y="602"/>
                </a:cxn>
                <a:cxn ang="0">
                  <a:pos x="194" y="544"/>
                </a:cxn>
                <a:cxn ang="0">
                  <a:pos x="202" y="495"/>
                </a:cxn>
                <a:cxn ang="0">
                  <a:pos x="234" y="371"/>
                </a:cxn>
                <a:cxn ang="0">
                  <a:pos x="267" y="256"/>
                </a:cxn>
                <a:cxn ang="0">
                  <a:pos x="283" y="206"/>
                </a:cxn>
                <a:cxn ang="0">
                  <a:pos x="348" y="115"/>
                </a:cxn>
                <a:cxn ang="0">
                  <a:pos x="444" y="49"/>
                </a:cxn>
                <a:cxn ang="0">
                  <a:pos x="533" y="33"/>
                </a:cxn>
                <a:cxn ang="0">
                  <a:pos x="574" y="58"/>
                </a:cxn>
                <a:cxn ang="0">
                  <a:pos x="582" y="91"/>
                </a:cxn>
                <a:cxn ang="0">
                  <a:pos x="590" y="132"/>
                </a:cxn>
                <a:cxn ang="0">
                  <a:pos x="533" y="363"/>
                </a:cxn>
                <a:cxn ang="0">
                  <a:pos x="501" y="445"/>
                </a:cxn>
                <a:cxn ang="0">
                  <a:pos x="493" y="495"/>
                </a:cxn>
                <a:cxn ang="0">
                  <a:pos x="509" y="553"/>
                </a:cxn>
                <a:cxn ang="0">
                  <a:pos x="558" y="594"/>
                </a:cxn>
                <a:cxn ang="0">
                  <a:pos x="614" y="610"/>
                </a:cxn>
                <a:cxn ang="0">
                  <a:pos x="743" y="544"/>
                </a:cxn>
                <a:cxn ang="0">
                  <a:pos x="800" y="429"/>
                </a:cxn>
                <a:cxn ang="0">
                  <a:pos x="808" y="388"/>
                </a:cxn>
                <a:cxn ang="0">
                  <a:pos x="792" y="379"/>
                </a:cxn>
                <a:cxn ang="0">
                  <a:pos x="768" y="388"/>
                </a:cxn>
                <a:cxn ang="0">
                  <a:pos x="760" y="404"/>
                </a:cxn>
                <a:cxn ang="0">
                  <a:pos x="679" y="553"/>
                </a:cxn>
                <a:cxn ang="0">
                  <a:pos x="606" y="569"/>
                </a:cxn>
                <a:cxn ang="0">
                  <a:pos x="590" y="544"/>
                </a:cxn>
                <a:cxn ang="0">
                  <a:pos x="598" y="470"/>
                </a:cxn>
                <a:cxn ang="0">
                  <a:pos x="622" y="412"/>
                </a:cxn>
                <a:cxn ang="0">
                  <a:pos x="663" y="297"/>
                </a:cxn>
                <a:cxn ang="0">
                  <a:pos x="687" y="148"/>
                </a:cxn>
                <a:cxn ang="0">
                  <a:pos x="646" y="41"/>
                </a:cxn>
                <a:cxn ang="0">
                  <a:pos x="566" y="0"/>
                </a:cxn>
                <a:cxn ang="0">
                  <a:pos x="444" y="8"/>
                </a:cxn>
                <a:cxn ang="0">
                  <a:pos x="331" y="74"/>
                </a:cxn>
                <a:cxn ang="0">
                  <a:pos x="275" y="58"/>
                </a:cxn>
                <a:cxn ang="0">
                  <a:pos x="194" y="0"/>
                </a:cxn>
                <a:cxn ang="0">
                  <a:pos x="105" y="8"/>
                </a:cxn>
                <a:cxn ang="0">
                  <a:pos x="65" y="33"/>
                </a:cxn>
                <a:cxn ang="0">
                  <a:pos x="24" y="124"/>
                </a:cxn>
                <a:cxn ang="0">
                  <a:pos x="0" y="214"/>
                </a:cxn>
                <a:cxn ang="0">
                  <a:pos x="32" y="223"/>
                </a:cxn>
                <a:cxn ang="0">
                  <a:pos x="41" y="206"/>
                </a:cxn>
                <a:cxn ang="0">
                  <a:pos x="105" y="58"/>
                </a:cxn>
                <a:cxn ang="0">
                  <a:pos x="162" y="33"/>
                </a:cxn>
                <a:cxn ang="0">
                  <a:pos x="186" y="82"/>
                </a:cxn>
                <a:cxn ang="0">
                  <a:pos x="186" y="124"/>
                </a:cxn>
                <a:cxn ang="0">
                  <a:pos x="154" y="280"/>
                </a:cxn>
                <a:cxn ang="0">
                  <a:pos x="137" y="338"/>
                </a:cxn>
              </a:cxnLst>
              <a:rect l="0" t="0" r="r" b="b"/>
              <a:pathLst>
                <a:path w="808" h="610">
                  <a:moveTo>
                    <a:pt x="97" y="511"/>
                  </a:moveTo>
                  <a:lnTo>
                    <a:pt x="89" y="528"/>
                  </a:lnTo>
                  <a:lnTo>
                    <a:pt x="89" y="553"/>
                  </a:lnTo>
                  <a:lnTo>
                    <a:pt x="81" y="561"/>
                  </a:lnTo>
                  <a:lnTo>
                    <a:pt x="89" y="586"/>
                  </a:lnTo>
                  <a:lnTo>
                    <a:pt x="97" y="594"/>
                  </a:lnTo>
                  <a:lnTo>
                    <a:pt x="129" y="610"/>
                  </a:lnTo>
                  <a:lnTo>
                    <a:pt x="154" y="602"/>
                  </a:lnTo>
                  <a:lnTo>
                    <a:pt x="170" y="594"/>
                  </a:lnTo>
                  <a:lnTo>
                    <a:pt x="194" y="544"/>
                  </a:lnTo>
                  <a:lnTo>
                    <a:pt x="202" y="520"/>
                  </a:lnTo>
                  <a:lnTo>
                    <a:pt x="202" y="495"/>
                  </a:lnTo>
                  <a:lnTo>
                    <a:pt x="210" y="470"/>
                  </a:lnTo>
                  <a:lnTo>
                    <a:pt x="234" y="371"/>
                  </a:lnTo>
                  <a:lnTo>
                    <a:pt x="259" y="280"/>
                  </a:lnTo>
                  <a:lnTo>
                    <a:pt x="267" y="256"/>
                  </a:lnTo>
                  <a:lnTo>
                    <a:pt x="267" y="239"/>
                  </a:lnTo>
                  <a:lnTo>
                    <a:pt x="283" y="206"/>
                  </a:lnTo>
                  <a:lnTo>
                    <a:pt x="315" y="157"/>
                  </a:lnTo>
                  <a:lnTo>
                    <a:pt x="348" y="115"/>
                  </a:lnTo>
                  <a:lnTo>
                    <a:pt x="388" y="74"/>
                  </a:lnTo>
                  <a:lnTo>
                    <a:pt x="444" y="49"/>
                  </a:lnTo>
                  <a:lnTo>
                    <a:pt x="509" y="33"/>
                  </a:lnTo>
                  <a:lnTo>
                    <a:pt x="533" y="33"/>
                  </a:lnTo>
                  <a:lnTo>
                    <a:pt x="558" y="41"/>
                  </a:lnTo>
                  <a:lnTo>
                    <a:pt x="574" y="58"/>
                  </a:lnTo>
                  <a:lnTo>
                    <a:pt x="582" y="74"/>
                  </a:lnTo>
                  <a:lnTo>
                    <a:pt x="582" y="91"/>
                  </a:lnTo>
                  <a:lnTo>
                    <a:pt x="590" y="99"/>
                  </a:lnTo>
                  <a:lnTo>
                    <a:pt x="590" y="132"/>
                  </a:lnTo>
                  <a:lnTo>
                    <a:pt x="582" y="198"/>
                  </a:lnTo>
                  <a:lnTo>
                    <a:pt x="533" y="363"/>
                  </a:lnTo>
                  <a:lnTo>
                    <a:pt x="509" y="421"/>
                  </a:lnTo>
                  <a:lnTo>
                    <a:pt x="501" y="445"/>
                  </a:lnTo>
                  <a:lnTo>
                    <a:pt x="493" y="462"/>
                  </a:lnTo>
                  <a:lnTo>
                    <a:pt x="493" y="495"/>
                  </a:lnTo>
                  <a:lnTo>
                    <a:pt x="501" y="528"/>
                  </a:lnTo>
                  <a:lnTo>
                    <a:pt x="509" y="553"/>
                  </a:lnTo>
                  <a:lnTo>
                    <a:pt x="533" y="577"/>
                  </a:lnTo>
                  <a:lnTo>
                    <a:pt x="558" y="594"/>
                  </a:lnTo>
                  <a:lnTo>
                    <a:pt x="582" y="602"/>
                  </a:lnTo>
                  <a:lnTo>
                    <a:pt x="614" y="610"/>
                  </a:lnTo>
                  <a:lnTo>
                    <a:pt x="687" y="586"/>
                  </a:lnTo>
                  <a:lnTo>
                    <a:pt x="743" y="544"/>
                  </a:lnTo>
                  <a:lnTo>
                    <a:pt x="784" y="478"/>
                  </a:lnTo>
                  <a:lnTo>
                    <a:pt x="800" y="429"/>
                  </a:lnTo>
                  <a:lnTo>
                    <a:pt x="808" y="396"/>
                  </a:lnTo>
                  <a:lnTo>
                    <a:pt x="808" y="388"/>
                  </a:lnTo>
                  <a:lnTo>
                    <a:pt x="800" y="388"/>
                  </a:lnTo>
                  <a:lnTo>
                    <a:pt x="792" y="379"/>
                  </a:lnTo>
                  <a:lnTo>
                    <a:pt x="776" y="379"/>
                  </a:lnTo>
                  <a:lnTo>
                    <a:pt x="768" y="388"/>
                  </a:lnTo>
                  <a:lnTo>
                    <a:pt x="768" y="396"/>
                  </a:lnTo>
                  <a:lnTo>
                    <a:pt x="760" y="404"/>
                  </a:lnTo>
                  <a:lnTo>
                    <a:pt x="727" y="495"/>
                  </a:lnTo>
                  <a:lnTo>
                    <a:pt x="679" y="553"/>
                  </a:lnTo>
                  <a:lnTo>
                    <a:pt x="622" y="569"/>
                  </a:lnTo>
                  <a:lnTo>
                    <a:pt x="606" y="569"/>
                  </a:lnTo>
                  <a:lnTo>
                    <a:pt x="598" y="553"/>
                  </a:lnTo>
                  <a:lnTo>
                    <a:pt x="590" y="544"/>
                  </a:lnTo>
                  <a:lnTo>
                    <a:pt x="590" y="487"/>
                  </a:lnTo>
                  <a:lnTo>
                    <a:pt x="598" y="470"/>
                  </a:lnTo>
                  <a:lnTo>
                    <a:pt x="606" y="445"/>
                  </a:lnTo>
                  <a:lnTo>
                    <a:pt x="622" y="412"/>
                  </a:lnTo>
                  <a:lnTo>
                    <a:pt x="638" y="363"/>
                  </a:lnTo>
                  <a:lnTo>
                    <a:pt x="663" y="297"/>
                  </a:lnTo>
                  <a:lnTo>
                    <a:pt x="679" y="214"/>
                  </a:lnTo>
                  <a:lnTo>
                    <a:pt x="687" y="148"/>
                  </a:lnTo>
                  <a:lnTo>
                    <a:pt x="679" y="82"/>
                  </a:lnTo>
                  <a:lnTo>
                    <a:pt x="646" y="41"/>
                  </a:lnTo>
                  <a:lnTo>
                    <a:pt x="606" y="8"/>
                  </a:lnTo>
                  <a:lnTo>
                    <a:pt x="566" y="0"/>
                  </a:lnTo>
                  <a:lnTo>
                    <a:pt x="517" y="0"/>
                  </a:lnTo>
                  <a:lnTo>
                    <a:pt x="444" y="8"/>
                  </a:lnTo>
                  <a:lnTo>
                    <a:pt x="380" y="41"/>
                  </a:lnTo>
                  <a:lnTo>
                    <a:pt x="331" y="74"/>
                  </a:lnTo>
                  <a:lnTo>
                    <a:pt x="291" y="115"/>
                  </a:lnTo>
                  <a:lnTo>
                    <a:pt x="275" y="58"/>
                  </a:lnTo>
                  <a:lnTo>
                    <a:pt x="234" y="25"/>
                  </a:lnTo>
                  <a:lnTo>
                    <a:pt x="194" y="0"/>
                  </a:lnTo>
                  <a:lnTo>
                    <a:pt x="129" y="0"/>
                  </a:lnTo>
                  <a:lnTo>
                    <a:pt x="105" y="8"/>
                  </a:lnTo>
                  <a:lnTo>
                    <a:pt x="81" y="25"/>
                  </a:lnTo>
                  <a:lnTo>
                    <a:pt x="65" y="33"/>
                  </a:lnTo>
                  <a:lnTo>
                    <a:pt x="49" y="66"/>
                  </a:lnTo>
                  <a:lnTo>
                    <a:pt x="24" y="124"/>
                  </a:lnTo>
                  <a:lnTo>
                    <a:pt x="0" y="173"/>
                  </a:lnTo>
                  <a:lnTo>
                    <a:pt x="0" y="214"/>
                  </a:lnTo>
                  <a:lnTo>
                    <a:pt x="8" y="223"/>
                  </a:lnTo>
                  <a:lnTo>
                    <a:pt x="32" y="223"/>
                  </a:lnTo>
                  <a:lnTo>
                    <a:pt x="41" y="214"/>
                  </a:lnTo>
                  <a:lnTo>
                    <a:pt x="41" y="206"/>
                  </a:lnTo>
                  <a:lnTo>
                    <a:pt x="73" y="107"/>
                  </a:lnTo>
                  <a:lnTo>
                    <a:pt x="105" y="58"/>
                  </a:lnTo>
                  <a:lnTo>
                    <a:pt x="146" y="33"/>
                  </a:lnTo>
                  <a:lnTo>
                    <a:pt x="162" y="33"/>
                  </a:lnTo>
                  <a:lnTo>
                    <a:pt x="186" y="58"/>
                  </a:lnTo>
                  <a:lnTo>
                    <a:pt x="186" y="82"/>
                  </a:lnTo>
                  <a:lnTo>
                    <a:pt x="194" y="99"/>
                  </a:lnTo>
                  <a:lnTo>
                    <a:pt x="186" y="124"/>
                  </a:lnTo>
                  <a:lnTo>
                    <a:pt x="186" y="148"/>
                  </a:lnTo>
                  <a:lnTo>
                    <a:pt x="154" y="280"/>
                  </a:lnTo>
                  <a:lnTo>
                    <a:pt x="146" y="305"/>
                  </a:lnTo>
                  <a:lnTo>
                    <a:pt x="137" y="338"/>
                  </a:lnTo>
                  <a:lnTo>
                    <a:pt x="97" y="5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9"/>
            <p:cNvSpPr>
              <a:spLocks noEditPoints="1"/>
            </p:cNvSpPr>
            <p:nvPr/>
          </p:nvSpPr>
          <p:spPr bwMode="auto">
            <a:xfrm>
              <a:off x="13401" y="2736"/>
              <a:ext cx="404" cy="916"/>
            </a:xfrm>
            <a:custGeom>
              <a:avLst/>
              <a:gdLst/>
              <a:ahLst/>
              <a:cxnLst>
                <a:cxn ang="0">
                  <a:pos x="364" y="33"/>
                </a:cxn>
                <a:cxn ang="0">
                  <a:pos x="348" y="9"/>
                </a:cxn>
                <a:cxn ang="0">
                  <a:pos x="315" y="0"/>
                </a:cxn>
                <a:cxn ang="0">
                  <a:pos x="259" y="25"/>
                </a:cxn>
                <a:cxn ang="0">
                  <a:pos x="234" y="75"/>
                </a:cxn>
                <a:cxn ang="0">
                  <a:pos x="259" y="116"/>
                </a:cxn>
                <a:cxn ang="0">
                  <a:pos x="291" y="124"/>
                </a:cxn>
                <a:cxn ang="0">
                  <a:pos x="339" y="99"/>
                </a:cxn>
                <a:cxn ang="0">
                  <a:pos x="364" y="50"/>
                </a:cxn>
                <a:cxn ang="0">
                  <a:pos x="81" y="776"/>
                </a:cxn>
                <a:cxn ang="0">
                  <a:pos x="89" y="834"/>
                </a:cxn>
                <a:cxn ang="0">
                  <a:pos x="121" y="883"/>
                </a:cxn>
                <a:cxn ang="0">
                  <a:pos x="210" y="916"/>
                </a:cxn>
                <a:cxn ang="0">
                  <a:pos x="331" y="850"/>
                </a:cxn>
                <a:cxn ang="0">
                  <a:pos x="396" y="735"/>
                </a:cxn>
                <a:cxn ang="0">
                  <a:pos x="396" y="694"/>
                </a:cxn>
                <a:cxn ang="0">
                  <a:pos x="388" y="685"/>
                </a:cxn>
                <a:cxn ang="0">
                  <a:pos x="364" y="694"/>
                </a:cxn>
                <a:cxn ang="0">
                  <a:pos x="356" y="710"/>
                </a:cxn>
                <a:cxn ang="0">
                  <a:pos x="267" y="859"/>
                </a:cxn>
                <a:cxn ang="0">
                  <a:pos x="194" y="875"/>
                </a:cxn>
                <a:cxn ang="0">
                  <a:pos x="178" y="850"/>
                </a:cxn>
                <a:cxn ang="0">
                  <a:pos x="186" y="784"/>
                </a:cxn>
                <a:cxn ang="0">
                  <a:pos x="218" y="685"/>
                </a:cxn>
                <a:cxn ang="0">
                  <a:pos x="259" y="595"/>
                </a:cxn>
                <a:cxn ang="0">
                  <a:pos x="299" y="487"/>
                </a:cxn>
                <a:cxn ang="0">
                  <a:pos x="315" y="380"/>
                </a:cxn>
                <a:cxn ang="0">
                  <a:pos x="259" y="314"/>
                </a:cxn>
                <a:cxn ang="0">
                  <a:pos x="194" y="306"/>
                </a:cxn>
                <a:cxn ang="0">
                  <a:pos x="65" y="372"/>
                </a:cxn>
                <a:cxn ang="0">
                  <a:pos x="8" y="479"/>
                </a:cxn>
                <a:cxn ang="0">
                  <a:pos x="0" y="520"/>
                </a:cxn>
                <a:cxn ang="0">
                  <a:pos x="32" y="529"/>
                </a:cxn>
                <a:cxn ang="0">
                  <a:pos x="41" y="504"/>
                </a:cxn>
                <a:cxn ang="0">
                  <a:pos x="137" y="355"/>
                </a:cxn>
                <a:cxn ang="0">
                  <a:pos x="202" y="339"/>
                </a:cxn>
                <a:cxn ang="0">
                  <a:pos x="218" y="364"/>
                </a:cxn>
                <a:cxn ang="0">
                  <a:pos x="202" y="454"/>
                </a:cxn>
                <a:cxn ang="0">
                  <a:pos x="97" y="743"/>
                </a:cxn>
              </a:cxnLst>
              <a:rect l="0" t="0" r="r" b="b"/>
              <a:pathLst>
                <a:path w="404" h="916">
                  <a:moveTo>
                    <a:pt x="364" y="50"/>
                  </a:moveTo>
                  <a:lnTo>
                    <a:pt x="364" y="33"/>
                  </a:lnTo>
                  <a:lnTo>
                    <a:pt x="356" y="25"/>
                  </a:lnTo>
                  <a:lnTo>
                    <a:pt x="348" y="9"/>
                  </a:lnTo>
                  <a:lnTo>
                    <a:pt x="331" y="0"/>
                  </a:lnTo>
                  <a:lnTo>
                    <a:pt x="315" y="0"/>
                  </a:lnTo>
                  <a:lnTo>
                    <a:pt x="291" y="9"/>
                  </a:lnTo>
                  <a:lnTo>
                    <a:pt x="259" y="25"/>
                  </a:lnTo>
                  <a:lnTo>
                    <a:pt x="243" y="50"/>
                  </a:lnTo>
                  <a:lnTo>
                    <a:pt x="234" y="75"/>
                  </a:lnTo>
                  <a:lnTo>
                    <a:pt x="234" y="91"/>
                  </a:lnTo>
                  <a:lnTo>
                    <a:pt x="259" y="116"/>
                  </a:lnTo>
                  <a:lnTo>
                    <a:pt x="275" y="124"/>
                  </a:lnTo>
                  <a:lnTo>
                    <a:pt x="291" y="124"/>
                  </a:lnTo>
                  <a:lnTo>
                    <a:pt x="315" y="116"/>
                  </a:lnTo>
                  <a:lnTo>
                    <a:pt x="339" y="99"/>
                  </a:lnTo>
                  <a:lnTo>
                    <a:pt x="356" y="83"/>
                  </a:lnTo>
                  <a:lnTo>
                    <a:pt x="364" y="50"/>
                  </a:lnTo>
                  <a:close/>
                  <a:moveTo>
                    <a:pt x="97" y="743"/>
                  </a:moveTo>
                  <a:lnTo>
                    <a:pt x="81" y="776"/>
                  </a:lnTo>
                  <a:lnTo>
                    <a:pt x="81" y="801"/>
                  </a:lnTo>
                  <a:lnTo>
                    <a:pt x="89" y="834"/>
                  </a:lnTo>
                  <a:lnTo>
                    <a:pt x="97" y="859"/>
                  </a:lnTo>
                  <a:lnTo>
                    <a:pt x="121" y="883"/>
                  </a:lnTo>
                  <a:lnTo>
                    <a:pt x="146" y="900"/>
                  </a:lnTo>
                  <a:lnTo>
                    <a:pt x="210" y="916"/>
                  </a:lnTo>
                  <a:lnTo>
                    <a:pt x="283" y="892"/>
                  </a:lnTo>
                  <a:lnTo>
                    <a:pt x="331" y="850"/>
                  </a:lnTo>
                  <a:lnTo>
                    <a:pt x="372" y="784"/>
                  </a:lnTo>
                  <a:lnTo>
                    <a:pt x="396" y="735"/>
                  </a:lnTo>
                  <a:lnTo>
                    <a:pt x="404" y="702"/>
                  </a:lnTo>
                  <a:lnTo>
                    <a:pt x="396" y="694"/>
                  </a:lnTo>
                  <a:lnTo>
                    <a:pt x="388" y="694"/>
                  </a:lnTo>
                  <a:lnTo>
                    <a:pt x="388" y="685"/>
                  </a:lnTo>
                  <a:lnTo>
                    <a:pt x="380" y="685"/>
                  </a:lnTo>
                  <a:lnTo>
                    <a:pt x="364" y="694"/>
                  </a:lnTo>
                  <a:lnTo>
                    <a:pt x="356" y="702"/>
                  </a:lnTo>
                  <a:lnTo>
                    <a:pt x="356" y="710"/>
                  </a:lnTo>
                  <a:lnTo>
                    <a:pt x="315" y="801"/>
                  </a:lnTo>
                  <a:lnTo>
                    <a:pt x="267" y="859"/>
                  </a:lnTo>
                  <a:lnTo>
                    <a:pt x="210" y="875"/>
                  </a:lnTo>
                  <a:lnTo>
                    <a:pt x="194" y="875"/>
                  </a:lnTo>
                  <a:lnTo>
                    <a:pt x="186" y="867"/>
                  </a:lnTo>
                  <a:lnTo>
                    <a:pt x="178" y="850"/>
                  </a:lnTo>
                  <a:lnTo>
                    <a:pt x="178" y="826"/>
                  </a:lnTo>
                  <a:lnTo>
                    <a:pt x="186" y="784"/>
                  </a:lnTo>
                  <a:lnTo>
                    <a:pt x="202" y="743"/>
                  </a:lnTo>
                  <a:lnTo>
                    <a:pt x="218" y="685"/>
                  </a:lnTo>
                  <a:lnTo>
                    <a:pt x="243" y="636"/>
                  </a:lnTo>
                  <a:lnTo>
                    <a:pt x="259" y="595"/>
                  </a:lnTo>
                  <a:lnTo>
                    <a:pt x="275" y="537"/>
                  </a:lnTo>
                  <a:lnTo>
                    <a:pt x="299" y="487"/>
                  </a:lnTo>
                  <a:lnTo>
                    <a:pt x="315" y="438"/>
                  </a:lnTo>
                  <a:lnTo>
                    <a:pt x="315" y="380"/>
                  </a:lnTo>
                  <a:lnTo>
                    <a:pt x="299" y="355"/>
                  </a:lnTo>
                  <a:lnTo>
                    <a:pt x="259" y="314"/>
                  </a:lnTo>
                  <a:lnTo>
                    <a:pt x="226" y="306"/>
                  </a:lnTo>
                  <a:lnTo>
                    <a:pt x="194" y="306"/>
                  </a:lnTo>
                  <a:lnTo>
                    <a:pt x="121" y="322"/>
                  </a:lnTo>
                  <a:lnTo>
                    <a:pt x="65" y="372"/>
                  </a:lnTo>
                  <a:lnTo>
                    <a:pt x="24" y="430"/>
                  </a:lnTo>
                  <a:lnTo>
                    <a:pt x="8" y="479"/>
                  </a:lnTo>
                  <a:lnTo>
                    <a:pt x="0" y="512"/>
                  </a:lnTo>
                  <a:lnTo>
                    <a:pt x="0" y="520"/>
                  </a:lnTo>
                  <a:lnTo>
                    <a:pt x="8" y="529"/>
                  </a:lnTo>
                  <a:lnTo>
                    <a:pt x="32" y="529"/>
                  </a:lnTo>
                  <a:lnTo>
                    <a:pt x="41" y="520"/>
                  </a:lnTo>
                  <a:lnTo>
                    <a:pt x="41" y="504"/>
                  </a:lnTo>
                  <a:lnTo>
                    <a:pt x="81" y="413"/>
                  </a:lnTo>
                  <a:lnTo>
                    <a:pt x="137" y="355"/>
                  </a:lnTo>
                  <a:lnTo>
                    <a:pt x="186" y="339"/>
                  </a:lnTo>
                  <a:lnTo>
                    <a:pt x="202" y="339"/>
                  </a:lnTo>
                  <a:lnTo>
                    <a:pt x="210" y="347"/>
                  </a:lnTo>
                  <a:lnTo>
                    <a:pt x="218" y="364"/>
                  </a:lnTo>
                  <a:lnTo>
                    <a:pt x="218" y="421"/>
                  </a:lnTo>
                  <a:lnTo>
                    <a:pt x="202" y="454"/>
                  </a:lnTo>
                  <a:lnTo>
                    <a:pt x="178" y="520"/>
                  </a:lnTo>
                  <a:lnTo>
                    <a:pt x="97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0"/>
            <p:cNvSpPr>
              <a:spLocks noEditPoints="1"/>
            </p:cNvSpPr>
            <p:nvPr/>
          </p:nvSpPr>
          <p:spPr bwMode="auto">
            <a:xfrm>
              <a:off x="13967" y="3116"/>
              <a:ext cx="969" cy="363"/>
            </a:xfrm>
            <a:custGeom>
              <a:avLst/>
              <a:gdLst/>
              <a:ahLst/>
              <a:cxnLst>
                <a:cxn ang="0">
                  <a:pos x="921" y="66"/>
                </a:cxn>
                <a:cxn ang="0">
                  <a:pos x="945" y="66"/>
                </a:cxn>
                <a:cxn ang="0">
                  <a:pos x="961" y="58"/>
                </a:cxn>
                <a:cxn ang="0">
                  <a:pos x="969" y="50"/>
                </a:cxn>
                <a:cxn ang="0">
                  <a:pos x="969" y="17"/>
                </a:cxn>
                <a:cxn ang="0">
                  <a:pos x="953" y="0"/>
                </a:cxn>
                <a:cxn ang="0">
                  <a:pos x="24" y="0"/>
                </a:cxn>
                <a:cxn ang="0">
                  <a:pos x="8" y="8"/>
                </a:cxn>
                <a:cxn ang="0">
                  <a:pos x="0" y="17"/>
                </a:cxn>
                <a:cxn ang="0">
                  <a:pos x="0" y="50"/>
                </a:cxn>
                <a:cxn ang="0">
                  <a:pos x="8" y="58"/>
                </a:cxn>
                <a:cxn ang="0">
                  <a:pos x="24" y="66"/>
                </a:cxn>
                <a:cxn ang="0">
                  <a:pos x="48" y="66"/>
                </a:cxn>
                <a:cxn ang="0">
                  <a:pos x="921" y="66"/>
                </a:cxn>
                <a:cxn ang="0">
                  <a:pos x="921" y="363"/>
                </a:cxn>
                <a:cxn ang="0">
                  <a:pos x="945" y="363"/>
                </a:cxn>
                <a:cxn ang="0">
                  <a:pos x="961" y="355"/>
                </a:cxn>
                <a:cxn ang="0">
                  <a:pos x="969" y="347"/>
                </a:cxn>
                <a:cxn ang="0">
                  <a:pos x="969" y="314"/>
                </a:cxn>
                <a:cxn ang="0">
                  <a:pos x="953" y="297"/>
                </a:cxn>
                <a:cxn ang="0">
                  <a:pos x="24" y="297"/>
                </a:cxn>
                <a:cxn ang="0">
                  <a:pos x="8" y="305"/>
                </a:cxn>
                <a:cxn ang="0">
                  <a:pos x="0" y="314"/>
                </a:cxn>
                <a:cxn ang="0">
                  <a:pos x="0" y="347"/>
                </a:cxn>
                <a:cxn ang="0">
                  <a:pos x="8" y="355"/>
                </a:cxn>
                <a:cxn ang="0">
                  <a:pos x="16" y="355"/>
                </a:cxn>
                <a:cxn ang="0">
                  <a:pos x="24" y="363"/>
                </a:cxn>
                <a:cxn ang="0">
                  <a:pos x="48" y="363"/>
                </a:cxn>
                <a:cxn ang="0">
                  <a:pos x="921" y="363"/>
                </a:cxn>
              </a:cxnLst>
              <a:rect l="0" t="0" r="r" b="b"/>
              <a:pathLst>
                <a:path w="969" h="363">
                  <a:moveTo>
                    <a:pt x="921" y="66"/>
                  </a:moveTo>
                  <a:lnTo>
                    <a:pt x="945" y="66"/>
                  </a:lnTo>
                  <a:lnTo>
                    <a:pt x="961" y="58"/>
                  </a:lnTo>
                  <a:lnTo>
                    <a:pt x="969" y="50"/>
                  </a:lnTo>
                  <a:lnTo>
                    <a:pt x="969" y="17"/>
                  </a:lnTo>
                  <a:lnTo>
                    <a:pt x="953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0" y="17"/>
                  </a:lnTo>
                  <a:lnTo>
                    <a:pt x="0" y="50"/>
                  </a:lnTo>
                  <a:lnTo>
                    <a:pt x="8" y="58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921" y="66"/>
                  </a:lnTo>
                  <a:close/>
                  <a:moveTo>
                    <a:pt x="921" y="363"/>
                  </a:moveTo>
                  <a:lnTo>
                    <a:pt x="945" y="363"/>
                  </a:lnTo>
                  <a:lnTo>
                    <a:pt x="961" y="355"/>
                  </a:lnTo>
                  <a:lnTo>
                    <a:pt x="969" y="347"/>
                  </a:lnTo>
                  <a:lnTo>
                    <a:pt x="969" y="314"/>
                  </a:lnTo>
                  <a:lnTo>
                    <a:pt x="953" y="297"/>
                  </a:lnTo>
                  <a:lnTo>
                    <a:pt x="24" y="297"/>
                  </a:lnTo>
                  <a:lnTo>
                    <a:pt x="8" y="305"/>
                  </a:lnTo>
                  <a:lnTo>
                    <a:pt x="0" y="314"/>
                  </a:lnTo>
                  <a:lnTo>
                    <a:pt x="0" y="347"/>
                  </a:lnTo>
                  <a:lnTo>
                    <a:pt x="8" y="355"/>
                  </a:lnTo>
                  <a:lnTo>
                    <a:pt x="16" y="355"/>
                  </a:lnTo>
                  <a:lnTo>
                    <a:pt x="24" y="363"/>
                  </a:lnTo>
                  <a:lnTo>
                    <a:pt x="48" y="363"/>
                  </a:lnTo>
                  <a:lnTo>
                    <a:pt x="921" y="3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1"/>
            <p:cNvSpPr>
              <a:spLocks/>
            </p:cNvSpPr>
            <p:nvPr/>
          </p:nvSpPr>
          <p:spPr bwMode="auto">
            <a:xfrm>
              <a:off x="15178" y="2736"/>
              <a:ext cx="485" cy="900"/>
            </a:xfrm>
            <a:custGeom>
              <a:avLst/>
              <a:gdLst/>
              <a:ahLst/>
              <a:cxnLst>
                <a:cxn ang="0">
                  <a:pos x="299" y="33"/>
                </a:cxn>
                <a:cxn ang="0">
                  <a:pos x="299" y="17"/>
                </a:cxn>
                <a:cxn ang="0">
                  <a:pos x="291" y="0"/>
                </a:cxn>
                <a:cxn ang="0">
                  <a:pos x="259" y="0"/>
                </a:cxn>
                <a:cxn ang="0">
                  <a:pos x="194" y="50"/>
                </a:cxn>
                <a:cxn ang="0">
                  <a:pos x="122" y="75"/>
                </a:cxn>
                <a:cxn ang="0">
                  <a:pos x="49" y="83"/>
                </a:cxn>
                <a:cxn ang="0">
                  <a:pos x="0" y="83"/>
                </a:cxn>
                <a:cxn ang="0">
                  <a:pos x="0" y="132"/>
                </a:cxn>
                <a:cxn ang="0">
                  <a:pos x="49" y="132"/>
                </a:cxn>
                <a:cxn ang="0">
                  <a:pos x="122" y="124"/>
                </a:cxn>
                <a:cxn ang="0">
                  <a:pos x="194" y="99"/>
                </a:cxn>
                <a:cxn ang="0">
                  <a:pos x="194" y="817"/>
                </a:cxn>
                <a:cxn ang="0">
                  <a:pos x="178" y="834"/>
                </a:cxn>
                <a:cxn ang="0">
                  <a:pos x="138" y="850"/>
                </a:cxn>
                <a:cxn ang="0">
                  <a:pos x="8" y="850"/>
                </a:cxn>
                <a:cxn ang="0">
                  <a:pos x="8" y="900"/>
                </a:cxn>
                <a:cxn ang="0">
                  <a:pos x="122" y="900"/>
                </a:cxn>
                <a:cxn ang="0">
                  <a:pos x="194" y="892"/>
                </a:cxn>
                <a:cxn ang="0">
                  <a:pos x="299" y="892"/>
                </a:cxn>
                <a:cxn ang="0">
                  <a:pos x="372" y="900"/>
                </a:cxn>
                <a:cxn ang="0">
                  <a:pos x="485" y="900"/>
                </a:cxn>
                <a:cxn ang="0">
                  <a:pos x="485" y="850"/>
                </a:cxn>
                <a:cxn ang="0">
                  <a:pos x="356" y="850"/>
                </a:cxn>
                <a:cxn ang="0">
                  <a:pos x="315" y="834"/>
                </a:cxn>
                <a:cxn ang="0">
                  <a:pos x="299" y="817"/>
                </a:cxn>
                <a:cxn ang="0">
                  <a:pos x="299" y="793"/>
                </a:cxn>
                <a:cxn ang="0">
                  <a:pos x="299" y="33"/>
                </a:cxn>
              </a:cxnLst>
              <a:rect l="0" t="0" r="r" b="b"/>
              <a:pathLst>
                <a:path w="485" h="900">
                  <a:moveTo>
                    <a:pt x="299" y="33"/>
                  </a:moveTo>
                  <a:lnTo>
                    <a:pt x="299" y="17"/>
                  </a:lnTo>
                  <a:lnTo>
                    <a:pt x="291" y="0"/>
                  </a:lnTo>
                  <a:lnTo>
                    <a:pt x="259" y="0"/>
                  </a:lnTo>
                  <a:lnTo>
                    <a:pt x="194" y="50"/>
                  </a:lnTo>
                  <a:lnTo>
                    <a:pt x="122" y="75"/>
                  </a:lnTo>
                  <a:lnTo>
                    <a:pt x="49" y="83"/>
                  </a:lnTo>
                  <a:lnTo>
                    <a:pt x="0" y="83"/>
                  </a:lnTo>
                  <a:lnTo>
                    <a:pt x="0" y="132"/>
                  </a:lnTo>
                  <a:lnTo>
                    <a:pt x="49" y="132"/>
                  </a:lnTo>
                  <a:lnTo>
                    <a:pt x="122" y="124"/>
                  </a:lnTo>
                  <a:lnTo>
                    <a:pt x="194" y="99"/>
                  </a:lnTo>
                  <a:lnTo>
                    <a:pt x="194" y="817"/>
                  </a:lnTo>
                  <a:lnTo>
                    <a:pt x="178" y="834"/>
                  </a:lnTo>
                  <a:lnTo>
                    <a:pt x="138" y="850"/>
                  </a:lnTo>
                  <a:lnTo>
                    <a:pt x="8" y="850"/>
                  </a:lnTo>
                  <a:lnTo>
                    <a:pt x="8" y="900"/>
                  </a:lnTo>
                  <a:lnTo>
                    <a:pt x="122" y="900"/>
                  </a:lnTo>
                  <a:lnTo>
                    <a:pt x="194" y="892"/>
                  </a:lnTo>
                  <a:lnTo>
                    <a:pt x="299" y="892"/>
                  </a:lnTo>
                  <a:lnTo>
                    <a:pt x="372" y="900"/>
                  </a:lnTo>
                  <a:lnTo>
                    <a:pt x="485" y="900"/>
                  </a:lnTo>
                  <a:lnTo>
                    <a:pt x="485" y="850"/>
                  </a:lnTo>
                  <a:lnTo>
                    <a:pt x="356" y="850"/>
                  </a:lnTo>
                  <a:lnTo>
                    <a:pt x="315" y="834"/>
                  </a:lnTo>
                  <a:lnTo>
                    <a:pt x="299" y="817"/>
                  </a:lnTo>
                  <a:lnTo>
                    <a:pt x="299" y="793"/>
                  </a:lnTo>
                  <a:lnTo>
                    <a:pt x="299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2"/>
            <p:cNvSpPr>
              <a:spLocks/>
            </p:cNvSpPr>
            <p:nvPr/>
          </p:nvSpPr>
          <p:spPr bwMode="auto">
            <a:xfrm>
              <a:off x="16277" y="2192"/>
              <a:ext cx="1252" cy="883"/>
            </a:xfrm>
            <a:custGeom>
              <a:avLst/>
              <a:gdLst/>
              <a:ahLst/>
              <a:cxnLst>
                <a:cxn ang="0">
                  <a:pos x="840" y="124"/>
                </a:cxn>
                <a:cxn ang="0">
                  <a:pos x="848" y="82"/>
                </a:cxn>
                <a:cxn ang="0">
                  <a:pos x="840" y="49"/>
                </a:cxn>
                <a:cxn ang="0">
                  <a:pos x="816" y="25"/>
                </a:cxn>
                <a:cxn ang="0">
                  <a:pos x="743" y="41"/>
                </a:cxn>
                <a:cxn ang="0">
                  <a:pos x="719" y="99"/>
                </a:cxn>
                <a:cxn ang="0">
                  <a:pos x="687" y="239"/>
                </a:cxn>
                <a:cxn ang="0">
                  <a:pos x="622" y="470"/>
                </a:cxn>
                <a:cxn ang="0">
                  <a:pos x="598" y="586"/>
                </a:cxn>
                <a:cxn ang="0">
                  <a:pos x="549" y="759"/>
                </a:cxn>
                <a:cxn ang="0">
                  <a:pos x="428" y="833"/>
                </a:cxn>
                <a:cxn ang="0">
                  <a:pos x="323" y="800"/>
                </a:cxn>
                <a:cxn ang="0">
                  <a:pos x="283" y="718"/>
                </a:cxn>
                <a:cxn ang="0">
                  <a:pos x="275" y="619"/>
                </a:cxn>
                <a:cxn ang="0">
                  <a:pos x="299" y="503"/>
                </a:cxn>
                <a:cxn ang="0">
                  <a:pos x="372" y="280"/>
                </a:cxn>
                <a:cxn ang="0">
                  <a:pos x="396" y="214"/>
                </a:cxn>
                <a:cxn ang="0">
                  <a:pos x="404" y="157"/>
                </a:cxn>
                <a:cxn ang="0">
                  <a:pos x="363" y="49"/>
                </a:cxn>
                <a:cxn ang="0">
                  <a:pos x="250" y="0"/>
                </a:cxn>
                <a:cxn ang="0">
                  <a:pos x="105" y="74"/>
                </a:cxn>
                <a:cxn ang="0">
                  <a:pos x="24" y="214"/>
                </a:cxn>
                <a:cxn ang="0">
                  <a:pos x="0" y="297"/>
                </a:cxn>
                <a:cxn ang="0">
                  <a:pos x="8" y="313"/>
                </a:cxn>
                <a:cxn ang="0">
                  <a:pos x="32" y="322"/>
                </a:cxn>
                <a:cxn ang="0">
                  <a:pos x="48" y="280"/>
                </a:cxn>
                <a:cxn ang="0">
                  <a:pos x="137" y="99"/>
                </a:cxn>
                <a:cxn ang="0">
                  <a:pos x="242" y="41"/>
                </a:cxn>
                <a:cxn ang="0">
                  <a:pos x="267" y="49"/>
                </a:cxn>
                <a:cxn ang="0">
                  <a:pos x="291" y="82"/>
                </a:cxn>
                <a:cxn ang="0">
                  <a:pos x="275" y="181"/>
                </a:cxn>
                <a:cxn ang="0">
                  <a:pos x="218" y="371"/>
                </a:cxn>
                <a:cxn ang="0">
                  <a:pos x="162" y="528"/>
                </a:cxn>
                <a:cxn ang="0">
                  <a:pos x="153" y="635"/>
                </a:cxn>
                <a:cxn ang="0">
                  <a:pos x="202" y="800"/>
                </a:cxn>
                <a:cxn ang="0">
                  <a:pos x="339" y="875"/>
                </a:cxn>
                <a:cxn ang="0">
                  <a:pos x="452" y="883"/>
                </a:cxn>
                <a:cxn ang="0">
                  <a:pos x="557" y="825"/>
                </a:cxn>
                <a:cxn ang="0">
                  <a:pos x="654" y="809"/>
                </a:cxn>
                <a:cxn ang="0">
                  <a:pos x="759" y="866"/>
                </a:cxn>
                <a:cxn ang="0">
                  <a:pos x="856" y="883"/>
                </a:cxn>
                <a:cxn ang="0">
                  <a:pos x="1002" y="833"/>
                </a:cxn>
                <a:cxn ang="0">
                  <a:pos x="1099" y="709"/>
                </a:cxn>
                <a:cxn ang="0">
                  <a:pos x="1171" y="544"/>
                </a:cxn>
                <a:cxn ang="0">
                  <a:pos x="1228" y="313"/>
                </a:cxn>
                <a:cxn ang="0">
                  <a:pos x="1252" y="140"/>
                </a:cxn>
                <a:cxn ang="0">
                  <a:pos x="1228" y="33"/>
                </a:cxn>
                <a:cxn ang="0">
                  <a:pos x="1171" y="0"/>
                </a:cxn>
                <a:cxn ang="0">
                  <a:pos x="1115" y="25"/>
                </a:cxn>
                <a:cxn ang="0">
                  <a:pos x="1082" y="66"/>
                </a:cxn>
                <a:cxn ang="0">
                  <a:pos x="1074" y="107"/>
                </a:cxn>
                <a:cxn ang="0">
                  <a:pos x="1107" y="148"/>
                </a:cxn>
                <a:cxn ang="0">
                  <a:pos x="1163" y="231"/>
                </a:cxn>
                <a:cxn ang="0">
                  <a:pos x="1163" y="363"/>
                </a:cxn>
                <a:cxn ang="0">
                  <a:pos x="1123" y="520"/>
                </a:cxn>
                <a:cxn ang="0">
                  <a:pos x="1066" y="668"/>
                </a:cxn>
                <a:cxn ang="0">
                  <a:pos x="945" y="817"/>
                </a:cxn>
                <a:cxn ang="0">
                  <a:pos x="800" y="825"/>
                </a:cxn>
                <a:cxn ang="0">
                  <a:pos x="727" y="742"/>
                </a:cxn>
                <a:cxn ang="0">
                  <a:pos x="727" y="586"/>
                </a:cxn>
                <a:cxn ang="0">
                  <a:pos x="816" y="198"/>
                </a:cxn>
              </a:cxnLst>
              <a:rect l="0" t="0" r="r" b="b"/>
              <a:pathLst>
                <a:path w="1252" h="883">
                  <a:moveTo>
                    <a:pt x="816" y="198"/>
                  </a:moveTo>
                  <a:lnTo>
                    <a:pt x="840" y="124"/>
                  </a:lnTo>
                  <a:lnTo>
                    <a:pt x="840" y="107"/>
                  </a:lnTo>
                  <a:lnTo>
                    <a:pt x="848" y="82"/>
                  </a:lnTo>
                  <a:lnTo>
                    <a:pt x="848" y="74"/>
                  </a:lnTo>
                  <a:lnTo>
                    <a:pt x="840" y="49"/>
                  </a:lnTo>
                  <a:lnTo>
                    <a:pt x="832" y="33"/>
                  </a:lnTo>
                  <a:lnTo>
                    <a:pt x="816" y="25"/>
                  </a:lnTo>
                  <a:lnTo>
                    <a:pt x="775" y="25"/>
                  </a:lnTo>
                  <a:lnTo>
                    <a:pt x="743" y="41"/>
                  </a:lnTo>
                  <a:lnTo>
                    <a:pt x="727" y="74"/>
                  </a:lnTo>
                  <a:lnTo>
                    <a:pt x="719" y="99"/>
                  </a:lnTo>
                  <a:lnTo>
                    <a:pt x="703" y="157"/>
                  </a:lnTo>
                  <a:lnTo>
                    <a:pt x="687" y="239"/>
                  </a:lnTo>
                  <a:lnTo>
                    <a:pt x="638" y="404"/>
                  </a:lnTo>
                  <a:lnTo>
                    <a:pt x="622" y="470"/>
                  </a:lnTo>
                  <a:lnTo>
                    <a:pt x="606" y="553"/>
                  </a:lnTo>
                  <a:lnTo>
                    <a:pt x="598" y="586"/>
                  </a:lnTo>
                  <a:lnTo>
                    <a:pt x="598" y="676"/>
                  </a:lnTo>
                  <a:lnTo>
                    <a:pt x="549" y="759"/>
                  </a:lnTo>
                  <a:lnTo>
                    <a:pt x="493" y="817"/>
                  </a:lnTo>
                  <a:lnTo>
                    <a:pt x="428" y="833"/>
                  </a:lnTo>
                  <a:lnTo>
                    <a:pt x="363" y="825"/>
                  </a:lnTo>
                  <a:lnTo>
                    <a:pt x="323" y="800"/>
                  </a:lnTo>
                  <a:lnTo>
                    <a:pt x="291" y="759"/>
                  </a:lnTo>
                  <a:lnTo>
                    <a:pt x="283" y="718"/>
                  </a:lnTo>
                  <a:lnTo>
                    <a:pt x="275" y="685"/>
                  </a:lnTo>
                  <a:lnTo>
                    <a:pt x="275" y="619"/>
                  </a:lnTo>
                  <a:lnTo>
                    <a:pt x="283" y="569"/>
                  </a:lnTo>
                  <a:lnTo>
                    <a:pt x="299" y="503"/>
                  </a:lnTo>
                  <a:lnTo>
                    <a:pt x="331" y="412"/>
                  </a:lnTo>
                  <a:lnTo>
                    <a:pt x="372" y="280"/>
                  </a:lnTo>
                  <a:lnTo>
                    <a:pt x="388" y="247"/>
                  </a:lnTo>
                  <a:lnTo>
                    <a:pt x="396" y="214"/>
                  </a:lnTo>
                  <a:lnTo>
                    <a:pt x="404" y="190"/>
                  </a:lnTo>
                  <a:lnTo>
                    <a:pt x="404" y="157"/>
                  </a:lnTo>
                  <a:lnTo>
                    <a:pt x="396" y="99"/>
                  </a:lnTo>
                  <a:lnTo>
                    <a:pt x="363" y="49"/>
                  </a:lnTo>
                  <a:lnTo>
                    <a:pt x="315" y="16"/>
                  </a:lnTo>
                  <a:lnTo>
                    <a:pt x="250" y="0"/>
                  </a:lnTo>
                  <a:lnTo>
                    <a:pt x="170" y="25"/>
                  </a:lnTo>
                  <a:lnTo>
                    <a:pt x="105" y="74"/>
                  </a:lnTo>
                  <a:lnTo>
                    <a:pt x="56" y="140"/>
                  </a:lnTo>
                  <a:lnTo>
                    <a:pt x="24" y="214"/>
                  </a:lnTo>
                  <a:lnTo>
                    <a:pt x="8" y="272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8" y="313"/>
                  </a:lnTo>
                  <a:lnTo>
                    <a:pt x="16" y="322"/>
                  </a:lnTo>
                  <a:lnTo>
                    <a:pt x="32" y="322"/>
                  </a:lnTo>
                  <a:lnTo>
                    <a:pt x="48" y="305"/>
                  </a:lnTo>
                  <a:lnTo>
                    <a:pt x="48" y="280"/>
                  </a:lnTo>
                  <a:lnTo>
                    <a:pt x="89" y="173"/>
                  </a:lnTo>
                  <a:lnTo>
                    <a:pt x="137" y="99"/>
                  </a:lnTo>
                  <a:lnTo>
                    <a:pt x="194" y="58"/>
                  </a:lnTo>
                  <a:lnTo>
                    <a:pt x="242" y="41"/>
                  </a:lnTo>
                  <a:lnTo>
                    <a:pt x="250" y="41"/>
                  </a:lnTo>
                  <a:lnTo>
                    <a:pt x="267" y="49"/>
                  </a:lnTo>
                  <a:lnTo>
                    <a:pt x="275" y="49"/>
                  </a:lnTo>
                  <a:lnTo>
                    <a:pt x="291" y="82"/>
                  </a:lnTo>
                  <a:lnTo>
                    <a:pt x="291" y="107"/>
                  </a:lnTo>
                  <a:lnTo>
                    <a:pt x="275" y="181"/>
                  </a:lnTo>
                  <a:lnTo>
                    <a:pt x="258" y="247"/>
                  </a:lnTo>
                  <a:lnTo>
                    <a:pt x="218" y="371"/>
                  </a:lnTo>
                  <a:lnTo>
                    <a:pt x="186" y="462"/>
                  </a:lnTo>
                  <a:lnTo>
                    <a:pt x="162" y="528"/>
                  </a:lnTo>
                  <a:lnTo>
                    <a:pt x="153" y="586"/>
                  </a:lnTo>
                  <a:lnTo>
                    <a:pt x="153" y="635"/>
                  </a:lnTo>
                  <a:lnTo>
                    <a:pt x="170" y="726"/>
                  </a:lnTo>
                  <a:lnTo>
                    <a:pt x="202" y="800"/>
                  </a:lnTo>
                  <a:lnTo>
                    <a:pt x="267" y="842"/>
                  </a:lnTo>
                  <a:lnTo>
                    <a:pt x="339" y="875"/>
                  </a:lnTo>
                  <a:lnTo>
                    <a:pt x="420" y="883"/>
                  </a:lnTo>
                  <a:lnTo>
                    <a:pt x="452" y="883"/>
                  </a:lnTo>
                  <a:lnTo>
                    <a:pt x="501" y="866"/>
                  </a:lnTo>
                  <a:lnTo>
                    <a:pt x="557" y="825"/>
                  </a:lnTo>
                  <a:lnTo>
                    <a:pt x="614" y="742"/>
                  </a:lnTo>
                  <a:lnTo>
                    <a:pt x="654" y="809"/>
                  </a:lnTo>
                  <a:lnTo>
                    <a:pt x="703" y="842"/>
                  </a:lnTo>
                  <a:lnTo>
                    <a:pt x="759" y="866"/>
                  </a:lnTo>
                  <a:lnTo>
                    <a:pt x="816" y="875"/>
                  </a:lnTo>
                  <a:lnTo>
                    <a:pt x="856" y="883"/>
                  </a:lnTo>
                  <a:lnTo>
                    <a:pt x="937" y="866"/>
                  </a:lnTo>
                  <a:lnTo>
                    <a:pt x="1002" y="833"/>
                  </a:lnTo>
                  <a:lnTo>
                    <a:pt x="1050" y="775"/>
                  </a:lnTo>
                  <a:lnTo>
                    <a:pt x="1099" y="709"/>
                  </a:lnTo>
                  <a:lnTo>
                    <a:pt x="1131" y="643"/>
                  </a:lnTo>
                  <a:lnTo>
                    <a:pt x="1171" y="544"/>
                  </a:lnTo>
                  <a:lnTo>
                    <a:pt x="1204" y="429"/>
                  </a:lnTo>
                  <a:lnTo>
                    <a:pt x="1228" y="313"/>
                  </a:lnTo>
                  <a:lnTo>
                    <a:pt x="1244" y="214"/>
                  </a:lnTo>
                  <a:lnTo>
                    <a:pt x="1252" y="140"/>
                  </a:lnTo>
                  <a:lnTo>
                    <a:pt x="1244" y="74"/>
                  </a:lnTo>
                  <a:lnTo>
                    <a:pt x="1228" y="33"/>
                  </a:lnTo>
                  <a:lnTo>
                    <a:pt x="1195" y="8"/>
                  </a:lnTo>
                  <a:lnTo>
                    <a:pt x="1171" y="0"/>
                  </a:lnTo>
                  <a:lnTo>
                    <a:pt x="1139" y="8"/>
                  </a:lnTo>
                  <a:lnTo>
                    <a:pt x="1115" y="25"/>
                  </a:lnTo>
                  <a:lnTo>
                    <a:pt x="1099" y="41"/>
                  </a:lnTo>
                  <a:lnTo>
                    <a:pt x="1082" y="66"/>
                  </a:lnTo>
                  <a:lnTo>
                    <a:pt x="1074" y="91"/>
                  </a:lnTo>
                  <a:lnTo>
                    <a:pt x="1074" y="107"/>
                  </a:lnTo>
                  <a:lnTo>
                    <a:pt x="1082" y="124"/>
                  </a:lnTo>
                  <a:lnTo>
                    <a:pt x="1107" y="148"/>
                  </a:lnTo>
                  <a:lnTo>
                    <a:pt x="1131" y="181"/>
                  </a:lnTo>
                  <a:lnTo>
                    <a:pt x="1163" y="231"/>
                  </a:lnTo>
                  <a:lnTo>
                    <a:pt x="1171" y="313"/>
                  </a:lnTo>
                  <a:lnTo>
                    <a:pt x="1163" y="363"/>
                  </a:lnTo>
                  <a:lnTo>
                    <a:pt x="1147" y="437"/>
                  </a:lnTo>
                  <a:lnTo>
                    <a:pt x="1123" y="520"/>
                  </a:lnTo>
                  <a:lnTo>
                    <a:pt x="1099" y="594"/>
                  </a:lnTo>
                  <a:lnTo>
                    <a:pt x="1066" y="668"/>
                  </a:lnTo>
                  <a:lnTo>
                    <a:pt x="1010" y="759"/>
                  </a:lnTo>
                  <a:lnTo>
                    <a:pt x="945" y="817"/>
                  </a:lnTo>
                  <a:lnTo>
                    <a:pt x="856" y="833"/>
                  </a:lnTo>
                  <a:lnTo>
                    <a:pt x="800" y="825"/>
                  </a:lnTo>
                  <a:lnTo>
                    <a:pt x="759" y="792"/>
                  </a:lnTo>
                  <a:lnTo>
                    <a:pt x="727" y="742"/>
                  </a:lnTo>
                  <a:lnTo>
                    <a:pt x="719" y="668"/>
                  </a:lnTo>
                  <a:lnTo>
                    <a:pt x="727" y="586"/>
                  </a:lnTo>
                  <a:lnTo>
                    <a:pt x="743" y="528"/>
                  </a:lnTo>
                  <a:lnTo>
                    <a:pt x="816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3"/>
            <p:cNvSpPr>
              <a:spLocks/>
            </p:cNvSpPr>
            <p:nvPr/>
          </p:nvSpPr>
          <p:spPr bwMode="auto">
            <a:xfrm>
              <a:off x="17812" y="1598"/>
              <a:ext cx="444" cy="1939"/>
            </a:xfrm>
            <a:custGeom>
              <a:avLst/>
              <a:gdLst/>
              <a:ahLst/>
              <a:cxnLst>
                <a:cxn ang="0">
                  <a:pos x="444" y="1914"/>
                </a:cxn>
                <a:cxn ang="0">
                  <a:pos x="444" y="1906"/>
                </a:cxn>
                <a:cxn ang="0">
                  <a:pos x="436" y="1906"/>
                </a:cxn>
                <a:cxn ang="0">
                  <a:pos x="428" y="1889"/>
                </a:cxn>
                <a:cxn ang="0">
                  <a:pos x="412" y="1873"/>
                </a:cxn>
                <a:cxn ang="0">
                  <a:pos x="307" y="1741"/>
                </a:cxn>
                <a:cxn ang="0">
                  <a:pos x="226" y="1592"/>
                </a:cxn>
                <a:cxn ang="0">
                  <a:pos x="169" y="1444"/>
                </a:cxn>
                <a:cxn ang="0">
                  <a:pos x="137" y="1279"/>
                </a:cxn>
                <a:cxn ang="0">
                  <a:pos x="121" y="1122"/>
                </a:cxn>
                <a:cxn ang="0">
                  <a:pos x="113" y="965"/>
                </a:cxn>
                <a:cxn ang="0">
                  <a:pos x="121" y="767"/>
                </a:cxn>
                <a:cxn ang="0">
                  <a:pos x="153" y="569"/>
                </a:cxn>
                <a:cxn ang="0">
                  <a:pos x="210" y="379"/>
                </a:cxn>
                <a:cxn ang="0">
                  <a:pos x="299" y="206"/>
                </a:cxn>
                <a:cxn ang="0">
                  <a:pos x="420" y="49"/>
                </a:cxn>
                <a:cxn ang="0">
                  <a:pos x="436" y="33"/>
                </a:cxn>
                <a:cxn ang="0">
                  <a:pos x="436" y="24"/>
                </a:cxn>
                <a:cxn ang="0">
                  <a:pos x="444" y="24"/>
                </a:cxn>
                <a:cxn ang="0">
                  <a:pos x="444" y="8"/>
                </a:cxn>
                <a:cxn ang="0">
                  <a:pos x="436" y="0"/>
                </a:cxn>
                <a:cxn ang="0">
                  <a:pos x="420" y="0"/>
                </a:cxn>
                <a:cxn ang="0">
                  <a:pos x="404" y="8"/>
                </a:cxn>
                <a:cxn ang="0">
                  <a:pos x="363" y="41"/>
                </a:cxn>
                <a:cxn ang="0">
                  <a:pos x="307" y="99"/>
                </a:cxn>
                <a:cxn ang="0">
                  <a:pos x="242" y="173"/>
                </a:cxn>
                <a:cxn ang="0">
                  <a:pos x="177" y="264"/>
                </a:cxn>
                <a:cxn ang="0">
                  <a:pos x="121" y="379"/>
                </a:cxn>
                <a:cxn ang="0">
                  <a:pos x="48" y="585"/>
                </a:cxn>
                <a:cxn ang="0">
                  <a:pos x="8" y="792"/>
                </a:cxn>
                <a:cxn ang="0">
                  <a:pos x="0" y="965"/>
                </a:cxn>
                <a:cxn ang="0">
                  <a:pos x="8" y="1097"/>
                </a:cxn>
                <a:cxn ang="0">
                  <a:pos x="24" y="1246"/>
                </a:cxn>
                <a:cxn ang="0">
                  <a:pos x="64" y="1403"/>
                </a:cxn>
                <a:cxn ang="0">
                  <a:pos x="129" y="1576"/>
                </a:cxn>
                <a:cxn ang="0">
                  <a:pos x="202" y="1700"/>
                </a:cxn>
                <a:cxn ang="0">
                  <a:pos x="274" y="1807"/>
                </a:cxn>
                <a:cxn ang="0">
                  <a:pos x="347" y="1881"/>
                </a:cxn>
                <a:cxn ang="0">
                  <a:pos x="396" y="1922"/>
                </a:cxn>
                <a:cxn ang="0">
                  <a:pos x="420" y="1939"/>
                </a:cxn>
                <a:cxn ang="0">
                  <a:pos x="436" y="1939"/>
                </a:cxn>
                <a:cxn ang="0">
                  <a:pos x="436" y="1931"/>
                </a:cxn>
                <a:cxn ang="0">
                  <a:pos x="444" y="1914"/>
                </a:cxn>
              </a:cxnLst>
              <a:rect l="0" t="0" r="r" b="b"/>
              <a:pathLst>
                <a:path w="444" h="1939">
                  <a:moveTo>
                    <a:pt x="444" y="1914"/>
                  </a:moveTo>
                  <a:lnTo>
                    <a:pt x="444" y="1906"/>
                  </a:lnTo>
                  <a:lnTo>
                    <a:pt x="436" y="1906"/>
                  </a:lnTo>
                  <a:lnTo>
                    <a:pt x="428" y="1889"/>
                  </a:lnTo>
                  <a:lnTo>
                    <a:pt x="412" y="1873"/>
                  </a:lnTo>
                  <a:lnTo>
                    <a:pt x="307" y="1741"/>
                  </a:lnTo>
                  <a:lnTo>
                    <a:pt x="226" y="1592"/>
                  </a:lnTo>
                  <a:lnTo>
                    <a:pt x="169" y="1444"/>
                  </a:lnTo>
                  <a:lnTo>
                    <a:pt x="137" y="1279"/>
                  </a:lnTo>
                  <a:lnTo>
                    <a:pt x="121" y="1122"/>
                  </a:lnTo>
                  <a:lnTo>
                    <a:pt x="113" y="965"/>
                  </a:lnTo>
                  <a:lnTo>
                    <a:pt x="121" y="767"/>
                  </a:lnTo>
                  <a:lnTo>
                    <a:pt x="153" y="569"/>
                  </a:lnTo>
                  <a:lnTo>
                    <a:pt x="210" y="379"/>
                  </a:lnTo>
                  <a:lnTo>
                    <a:pt x="299" y="206"/>
                  </a:lnTo>
                  <a:lnTo>
                    <a:pt x="420" y="49"/>
                  </a:lnTo>
                  <a:lnTo>
                    <a:pt x="436" y="33"/>
                  </a:lnTo>
                  <a:lnTo>
                    <a:pt x="436" y="24"/>
                  </a:lnTo>
                  <a:lnTo>
                    <a:pt x="444" y="24"/>
                  </a:lnTo>
                  <a:lnTo>
                    <a:pt x="444" y="8"/>
                  </a:lnTo>
                  <a:lnTo>
                    <a:pt x="436" y="0"/>
                  </a:lnTo>
                  <a:lnTo>
                    <a:pt x="420" y="0"/>
                  </a:lnTo>
                  <a:lnTo>
                    <a:pt x="404" y="8"/>
                  </a:lnTo>
                  <a:lnTo>
                    <a:pt x="363" y="41"/>
                  </a:lnTo>
                  <a:lnTo>
                    <a:pt x="307" y="99"/>
                  </a:lnTo>
                  <a:lnTo>
                    <a:pt x="242" y="173"/>
                  </a:lnTo>
                  <a:lnTo>
                    <a:pt x="177" y="264"/>
                  </a:lnTo>
                  <a:lnTo>
                    <a:pt x="121" y="379"/>
                  </a:lnTo>
                  <a:lnTo>
                    <a:pt x="48" y="585"/>
                  </a:lnTo>
                  <a:lnTo>
                    <a:pt x="8" y="792"/>
                  </a:lnTo>
                  <a:lnTo>
                    <a:pt x="0" y="965"/>
                  </a:lnTo>
                  <a:lnTo>
                    <a:pt x="8" y="1097"/>
                  </a:lnTo>
                  <a:lnTo>
                    <a:pt x="24" y="1246"/>
                  </a:lnTo>
                  <a:lnTo>
                    <a:pt x="64" y="1403"/>
                  </a:lnTo>
                  <a:lnTo>
                    <a:pt x="129" y="1576"/>
                  </a:lnTo>
                  <a:lnTo>
                    <a:pt x="202" y="1700"/>
                  </a:lnTo>
                  <a:lnTo>
                    <a:pt x="274" y="1807"/>
                  </a:lnTo>
                  <a:lnTo>
                    <a:pt x="347" y="1881"/>
                  </a:lnTo>
                  <a:lnTo>
                    <a:pt x="396" y="1922"/>
                  </a:lnTo>
                  <a:lnTo>
                    <a:pt x="420" y="1939"/>
                  </a:lnTo>
                  <a:lnTo>
                    <a:pt x="436" y="1939"/>
                  </a:lnTo>
                  <a:lnTo>
                    <a:pt x="436" y="1931"/>
                  </a:lnTo>
                  <a:lnTo>
                    <a:pt x="444" y="191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4"/>
            <p:cNvSpPr>
              <a:spLocks/>
            </p:cNvSpPr>
            <p:nvPr/>
          </p:nvSpPr>
          <p:spPr bwMode="auto">
            <a:xfrm>
              <a:off x="18401" y="2192"/>
              <a:ext cx="1067" cy="858"/>
            </a:xfrm>
            <a:custGeom>
              <a:avLst/>
              <a:gdLst/>
              <a:ahLst/>
              <a:cxnLst>
                <a:cxn ang="0">
                  <a:pos x="614" y="379"/>
                </a:cxn>
                <a:cxn ang="0">
                  <a:pos x="841" y="132"/>
                </a:cxn>
                <a:cxn ang="0">
                  <a:pos x="857" y="115"/>
                </a:cxn>
                <a:cxn ang="0">
                  <a:pos x="889" y="99"/>
                </a:cxn>
                <a:cxn ang="0">
                  <a:pos x="938" y="91"/>
                </a:cxn>
                <a:cxn ang="0">
                  <a:pos x="1034" y="91"/>
                </a:cxn>
                <a:cxn ang="0">
                  <a:pos x="1034" y="0"/>
                </a:cxn>
                <a:cxn ang="0">
                  <a:pos x="663" y="0"/>
                </a:cxn>
                <a:cxn ang="0">
                  <a:pos x="663" y="91"/>
                </a:cxn>
                <a:cxn ang="0">
                  <a:pos x="703" y="91"/>
                </a:cxn>
                <a:cxn ang="0">
                  <a:pos x="736" y="107"/>
                </a:cxn>
                <a:cxn ang="0">
                  <a:pos x="727" y="115"/>
                </a:cxn>
                <a:cxn ang="0">
                  <a:pos x="727" y="124"/>
                </a:cxn>
                <a:cxn ang="0">
                  <a:pos x="719" y="132"/>
                </a:cxn>
                <a:cxn ang="0">
                  <a:pos x="558" y="313"/>
                </a:cxn>
                <a:cxn ang="0">
                  <a:pos x="372" y="91"/>
                </a:cxn>
                <a:cxn ang="0">
                  <a:pos x="453" y="91"/>
                </a:cxn>
                <a:cxn ang="0">
                  <a:pos x="453" y="0"/>
                </a:cxn>
                <a:cxn ang="0">
                  <a:pos x="9" y="0"/>
                </a:cxn>
                <a:cxn ang="0">
                  <a:pos x="9" y="91"/>
                </a:cxn>
                <a:cxn ang="0">
                  <a:pos x="146" y="91"/>
                </a:cxn>
                <a:cxn ang="0">
                  <a:pos x="445" y="445"/>
                </a:cxn>
                <a:cxn ang="0">
                  <a:pos x="194" y="734"/>
                </a:cxn>
                <a:cxn ang="0">
                  <a:pos x="154" y="759"/>
                </a:cxn>
                <a:cxn ang="0">
                  <a:pos x="81" y="767"/>
                </a:cxn>
                <a:cxn ang="0">
                  <a:pos x="0" y="767"/>
                </a:cxn>
                <a:cxn ang="0">
                  <a:pos x="0" y="858"/>
                </a:cxn>
                <a:cxn ang="0">
                  <a:pos x="73" y="858"/>
                </a:cxn>
                <a:cxn ang="0">
                  <a:pos x="138" y="850"/>
                </a:cxn>
                <a:cxn ang="0">
                  <a:pos x="243" y="850"/>
                </a:cxn>
                <a:cxn ang="0">
                  <a:pos x="316" y="858"/>
                </a:cxn>
                <a:cxn ang="0">
                  <a:pos x="372" y="858"/>
                </a:cxn>
                <a:cxn ang="0">
                  <a:pos x="372" y="767"/>
                </a:cxn>
                <a:cxn ang="0">
                  <a:pos x="348" y="767"/>
                </a:cxn>
                <a:cxn ang="0">
                  <a:pos x="324" y="759"/>
                </a:cxn>
                <a:cxn ang="0">
                  <a:pos x="307" y="751"/>
                </a:cxn>
                <a:cxn ang="0">
                  <a:pos x="299" y="742"/>
                </a:cxn>
                <a:cxn ang="0">
                  <a:pos x="316" y="726"/>
                </a:cxn>
                <a:cxn ang="0">
                  <a:pos x="501" y="511"/>
                </a:cxn>
                <a:cxn ang="0">
                  <a:pos x="711" y="767"/>
                </a:cxn>
                <a:cxn ang="0">
                  <a:pos x="631" y="767"/>
                </a:cxn>
                <a:cxn ang="0">
                  <a:pos x="631" y="858"/>
                </a:cxn>
                <a:cxn ang="0">
                  <a:pos x="703" y="858"/>
                </a:cxn>
                <a:cxn ang="0">
                  <a:pos x="784" y="850"/>
                </a:cxn>
                <a:cxn ang="0">
                  <a:pos x="865" y="850"/>
                </a:cxn>
                <a:cxn ang="0">
                  <a:pos x="962" y="858"/>
                </a:cxn>
                <a:cxn ang="0">
                  <a:pos x="1067" y="858"/>
                </a:cxn>
                <a:cxn ang="0">
                  <a:pos x="1067" y="767"/>
                </a:cxn>
                <a:cxn ang="0">
                  <a:pos x="938" y="767"/>
                </a:cxn>
                <a:cxn ang="0">
                  <a:pos x="614" y="379"/>
                </a:cxn>
              </a:cxnLst>
              <a:rect l="0" t="0" r="r" b="b"/>
              <a:pathLst>
                <a:path w="1067" h="858">
                  <a:moveTo>
                    <a:pt x="614" y="379"/>
                  </a:moveTo>
                  <a:lnTo>
                    <a:pt x="841" y="132"/>
                  </a:lnTo>
                  <a:lnTo>
                    <a:pt x="857" y="115"/>
                  </a:lnTo>
                  <a:lnTo>
                    <a:pt x="889" y="99"/>
                  </a:lnTo>
                  <a:lnTo>
                    <a:pt x="938" y="91"/>
                  </a:lnTo>
                  <a:lnTo>
                    <a:pt x="1034" y="91"/>
                  </a:lnTo>
                  <a:lnTo>
                    <a:pt x="1034" y="0"/>
                  </a:lnTo>
                  <a:lnTo>
                    <a:pt x="663" y="0"/>
                  </a:lnTo>
                  <a:lnTo>
                    <a:pt x="663" y="91"/>
                  </a:lnTo>
                  <a:lnTo>
                    <a:pt x="703" y="91"/>
                  </a:lnTo>
                  <a:lnTo>
                    <a:pt x="736" y="107"/>
                  </a:lnTo>
                  <a:lnTo>
                    <a:pt x="727" y="115"/>
                  </a:lnTo>
                  <a:lnTo>
                    <a:pt x="727" y="124"/>
                  </a:lnTo>
                  <a:lnTo>
                    <a:pt x="719" y="132"/>
                  </a:lnTo>
                  <a:lnTo>
                    <a:pt x="558" y="313"/>
                  </a:lnTo>
                  <a:lnTo>
                    <a:pt x="372" y="91"/>
                  </a:lnTo>
                  <a:lnTo>
                    <a:pt x="453" y="91"/>
                  </a:lnTo>
                  <a:lnTo>
                    <a:pt x="453" y="0"/>
                  </a:lnTo>
                  <a:lnTo>
                    <a:pt x="9" y="0"/>
                  </a:lnTo>
                  <a:lnTo>
                    <a:pt x="9" y="91"/>
                  </a:lnTo>
                  <a:lnTo>
                    <a:pt x="146" y="91"/>
                  </a:lnTo>
                  <a:lnTo>
                    <a:pt x="445" y="445"/>
                  </a:lnTo>
                  <a:lnTo>
                    <a:pt x="194" y="734"/>
                  </a:lnTo>
                  <a:lnTo>
                    <a:pt x="154" y="759"/>
                  </a:lnTo>
                  <a:lnTo>
                    <a:pt x="81" y="767"/>
                  </a:lnTo>
                  <a:lnTo>
                    <a:pt x="0" y="767"/>
                  </a:lnTo>
                  <a:lnTo>
                    <a:pt x="0" y="858"/>
                  </a:lnTo>
                  <a:lnTo>
                    <a:pt x="73" y="858"/>
                  </a:lnTo>
                  <a:lnTo>
                    <a:pt x="138" y="850"/>
                  </a:lnTo>
                  <a:lnTo>
                    <a:pt x="243" y="850"/>
                  </a:lnTo>
                  <a:lnTo>
                    <a:pt x="316" y="858"/>
                  </a:lnTo>
                  <a:lnTo>
                    <a:pt x="372" y="858"/>
                  </a:lnTo>
                  <a:lnTo>
                    <a:pt x="372" y="767"/>
                  </a:lnTo>
                  <a:lnTo>
                    <a:pt x="348" y="767"/>
                  </a:lnTo>
                  <a:lnTo>
                    <a:pt x="324" y="759"/>
                  </a:lnTo>
                  <a:lnTo>
                    <a:pt x="307" y="751"/>
                  </a:lnTo>
                  <a:lnTo>
                    <a:pt x="299" y="742"/>
                  </a:lnTo>
                  <a:lnTo>
                    <a:pt x="316" y="726"/>
                  </a:lnTo>
                  <a:lnTo>
                    <a:pt x="501" y="511"/>
                  </a:lnTo>
                  <a:lnTo>
                    <a:pt x="711" y="767"/>
                  </a:lnTo>
                  <a:lnTo>
                    <a:pt x="631" y="767"/>
                  </a:lnTo>
                  <a:lnTo>
                    <a:pt x="631" y="858"/>
                  </a:lnTo>
                  <a:lnTo>
                    <a:pt x="703" y="858"/>
                  </a:lnTo>
                  <a:lnTo>
                    <a:pt x="784" y="850"/>
                  </a:lnTo>
                  <a:lnTo>
                    <a:pt x="865" y="850"/>
                  </a:lnTo>
                  <a:lnTo>
                    <a:pt x="962" y="858"/>
                  </a:lnTo>
                  <a:lnTo>
                    <a:pt x="1067" y="858"/>
                  </a:lnTo>
                  <a:lnTo>
                    <a:pt x="1067" y="767"/>
                  </a:lnTo>
                  <a:lnTo>
                    <a:pt x="938" y="767"/>
                  </a:lnTo>
                  <a:lnTo>
                    <a:pt x="614" y="3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5"/>
            <p:cNvSpPr>
              <a:spLocks/>
            </p:cNvSpPr>
            <p:nvPr/>
          </p:nvSpPr>
          <p:spPr bwMode="auto">
            <a:xfrm>
              <a:off x="19678" y="2844"/>
              <a:ext cx="226" cy="577"/>
            </a:xfrm>
            <a:custGeom>
              <a:avLst/>
              <a:gdLst/>
              <a:ahLst/>
              <a:cxnLst>
                <a:cxn ang="0">
                  <a:pos x="226" y="206"/>
                </a:cxn>
                <a:cxn ang="0">
                  <a:pos x="218" y="115"/>
                </a:cxn>
                <a:cxn ang="0">
                  <a:pos x="194" y="57"/>
                </a:cxn>
                <a:cxn ang="0">
                  <a:pos x="153" y="16"/>
                </a:cxn>
                <a:cxn ang="0">
                  <a:pos x="105" y="0"/>
                </a:cxn>
                <a:cxn ang="0">
                  <a:pos x="72" y="8"/>
                </a:cxn>
                <a:cxn ang="0">
                  <a:pos x="48" y="16"/>
                </a:cxn>
                <a:cxn ang="0">
                  <a:pos x="16" y="49"/>
                </a:cxn>
                <a:cxn ang="0">
                  <a:pos x="8" y="74"/>
                </a:cxn>
                <a:cxn ang="0">
                  <a:pos x="0" y="107"/>
                </a:cxn>
                <a:cxn ang="0">
                  <a:pos x="0" y="132"/>
                </a:cxn>
                <a:cxn ang="0">
                  <a:pos x="16" y="157"/>
                </a:cxn>
                <a:cxn ang="0">
                  <a:pos x="24" y="173"/>
                </a:cxn>
                <a:cxn ang="0">
                  <a:pos x="72" y="206"/>
                </a:cxn>
                <a:cxn ang="0">
                  <a:pos x="129" y="206"/>
                </a:cxn>
                <a:cxn ang="0">
                  <a:pos x="145" y="198"/>
                </a:cxn>
                <a:cxn ang="0">
                  <a:pos x="169" y="181"/>
                </a:cxn>
                <a:cxn ang="0">
                  <a:pos x="178" y="173"/>
                </a:cxn>
                <a:cxn ang="0">
                  <a:pos x="178" y="190"/>
                </a:cxn>
                <a:cxn ang="0">
                  <a:pos x="186" y="206"/>
                </a:cxn>
                <a:cxn ang="0">
                  <a:pos x="161" y="338"/>
                </a:cxn>
                <a:cxn ang="0">
                  <a:pos x="113" y="445"/>
                </a:cxn>
                <a:cxn ang="0">
                  <a:pos x="56" y="528"/>
                </a:cxn>
                <a:cxn ang="0">
                  <a:pos x="32" y="553"/>
                </a:cxn>
                <a:cxn ang="0">
                  <a:pos x="32" y="569"/>
                </a:cxn>
                <a:cxn ang="0">
                  <a:pos x="40" y="577"/>
                </a:cxn>
                <a:cxn ang="0">
                  <a:pos x="48" y="577"/>
                </a:cxn>
                <a:cxn ang="0">
                  <a:pos x="72" y="569"/>
                </a:cxn>
                <a:cxn ang="0">
                  <a:pos x="105" y="536"/>
                </a:cxn>
                <a:cxn ang="0">
                  <a:pos x="145" y="478"/>
                </a:cxn>
                <a:cxn ang="0">
                  <a:pos x="186" y="404"/>
                </a:cxn>
                <a:cxn ang="0">
                  <a:pos x="210" y="313"/>
                </a:cxn>
                <a:cxn ang="0">
                  <a:pos x="226" y="206"/>
                </a:cxn>
              </a:cxnLst>
              <a:rect l="0" t="0" r="r" b="b"/>
              <a:pathLst>
                <a:path w="226" h="577">
                  <a:moveTo>
                    <a:pt x="226" y="206"/>
                  </a:moveTo>
                  <a:lnTo>
                    <a:pt x="218" y="115"/>
                  </a:lnTo>
                  <a:lnTo>
                    <a:pt x="194" y="57"/>
                  </a:lnTo>
                  <a:lnTo>
                    <a:pt x="153" y="16"/>
                  </a:lnTo>
                  <a:lnTo>
                    <a:pt x="105" y="0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16" y="49"/>
                  </a:lnTo>
                  <a:lnTo>
                    <a:pt x="8" y="74"/>
                  </a:lnTo>
                  <a:lnTo>
                    <a:pt x="0" y="107"/>
                  </a:lnTo>
                  <a:lnTo>
                    <a:pt x="0" y="132"/>
                  </a:lnTo>
                  <a:lnTo>
                    <a:pt x="16" y="157"/>
                  </a:lnTo>
                  <a:lnTo>
                    <a:pt x="24" y="173"/>
                  </a:lnTo>
                  <a:lnTo>
                    <a:pt x="72" y="206"/>
                  </a:lnTo>
                  <a:lnTo>
                    <a:pt x="129" y="206"/>
                  </a:lnTo>
                  <a:lnTo>
                    <a:pt x="145" y="198"/>
                  </a:lnTo>
                  <a:lnTo>
                    <a:pt x="169" y="181"/>
                  </a:lnTo>
                  <a:lnTo>
                    <a:pt x="178" y="173"/>
                  </a:lnTo>
                  <a:lnTo>
                    <a:pt x="178" y="190"/>
                  </a:lnTo>
                  <a:lnTo>
                    <a:pt x="186" y="206"/>
                  </a:lnTo>
                  <a:lnTo>
                    <a:pt x="161" y="338"/>
                  </a:lnTo>
                  <a:lnTo>
                    <a:pt x="113" y="445"/>
                  </a:lnTo>
                  <a:lnTo>
                    <a:pt x="56" y="528"/>
                  </a:lnTo>
                  <a:lnTo>
                    <a:pt x="32" y="553"/>
                  </a:lnTo>
                  <a:lnTo>
                    <a:pt x="32" y="569"/>
                  </a:lnTo>
                  <a:lnTo>
                    <a:pt x="40" y="577"/>
                  </a:lnTo>
                  <a:lnTo>
                    <a:pt x="48" y="577"/>
                  </a:lnTo>
                  <a:lnTo>
                    <a:pt x="72" y="569"/>
                  </a:lnTo>
                  <a:lnTo>
                    <a:pt x="105" y="536"/>
                  </a:lnTo>
                  <a:lnTo>
                    <a:pt x="145" y="478"/>
                  </a:lnTo>
                  <a:lnTo>
                    <a:pt x="186" y="404"/>
                  </a:lnTo>
                  <a:lnTo>
                    <a:pt x="210" y="313"/>
                  </a:lnTo>
                  <a:lnTo>
                    <a:pt x="226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6"/>
            <p:cNvSpPr>
              <a:spLocks/>
            </p:cNvSpPr>
            <p:nvPr/>
          </p:nvSpPr>
          <p:spPr bwMode="auto">
            <a:xfrm>
              <a:off x="20405" y="2192"/>
              <a:ext cx="1066" cy="858"/>
            </a:xfrm>
            <a:custGeom>
              <a:avLst/>
              <a:gdLst/>
              <a:ahLst/>
              <a:cxnLst>
                <a:cxn ang="0">
                  <a:pos x="614" y="379"/>
                </a:cxn>
                <a:cxn ang="0">
                  <a:pos x="840" y="132"/>
                </a:cxn>
                <a:cxn ang="0">
                  <a:pos x="856" y="115"/>
                </a:cxn>
                <a:cxn ang="0">
                  <a:pos x="888" y="99"/>
                </a:cxn>
                <a:cxn ang="0">
                  <a:pos x="937" y="91"/>
                </a:cxn>
                <a:cxn ang="0">
                  <a:pos x="1034" y="91"/>
                </a:cxn>
                <a:cxn ang="0">
                  <a:pos x="1034" y="0"/>
                </a:cxn>
                <a:cxn ang="0">
                  <a:pos x="662" y="0"/>
                </a:cxn>
                <a:cxn ang="0">
                  <a:pos x="662" y="91"/>
                </a:cxn>
                <a:cxn ang="0">
                  <a:pos x="703" y="91"/>
                </a:cxn>
                <a:cxn ang="0">
                  <a:pos x="735" y="107"/>
                </a:cxn>
                <a:cxn ang="0">
                  <a:pos x="727" y="115"/>
                </a:cxn>
                <a:cxn ang="0">
                  <a:pos x="727" y="124"/>
                </a:cxn>
                <a:cxn ang="0">
                  <a:pos x="719" y="132"/>
                </a:cxn>
                <a:cxn ang="0">
                  <a:pos x="557" y="313"/>
                </a:cxn>
                <a:cxn ang="0">
                  <a:pos x="371" y="91"/>
                </a:cxn>
                <a:cxn ang="0">
                  <a:pos x="452" y="91"/>
                </a:cxn>
                <a:cxn ang="0">
                  <a:pos x="452" y="0"/>
                </a:cxn>
                <a:cxn ang="0">
                  <a:pos x="8" y="0"/>
                </a:cxn>
                <a:cxn ang="0">
                  <a:pos x="8" y="91"/>
                </a:cxn>
                <a:cxn ang="0">
                  <a:pos x="145" y="91"/>
                </a:cxn>
                <a:cxn ang="0">
                  <a:pos x="444" y="445"/>
                </a:cxn>
                <a:cxn ang="0">
                  <a:pos x="194" y="734"/>
                </a:cxn>
                <a:cxn ang="0">
                  <a:pos x="153" y="759"/>
                </a:cxn>
                <a:cxn ang="0">
                  <a:pos x="81" y="767"/>
                </a:cxn>
                <a:cxn ang="0">
                  <a:pos x="0" y="767"/>
                </a:cxn>
                <a:cxn ang="0">
                  <a:pos x="0" y="858"/>
                </a:cxn>
                <a:cxn ang="0">
                  <a:pos x="73" y="858"/>
                </a:cxn>
                <a:cxn ang="0">
                  <a:pos x="137" y="850"/>
                </a:cxn>
                <a:cxn ang="0">
                  <a:pos x="242" y="850"/>
                </a:cxn>
                <a:cxn ang="0">
                  <a:pos x="315" y="858"/>
                </a:cxn>
                <a:cxn ang="0">
                  <a:pos x="371" y="858"/>
                </a:cxn>
                <a:cxn ang="0">
                  <a:pos x="371" y="767"/>
                </a:cxn>
                <a:cxn ang="0">
                  <a:pos x="347" y="767"/>
                </a:cxn>
                <a:cxn ang="0">
                  <a:pos x="323" y="759"/>
                </a:cxn>
                <a:cxn ang="0">
                  <a:pos x="307" y="751"/>
                </a:cxn>
                <a:cxn ang="0">
                  <a:pos x="299" y="742"/>
                </a:cxn>
                <a:cxn ang="0">
                  <a:pos x="315" y="726"/>
                </a:cxn>
                <a:cxn ang="0">
                  <a:pos x="501" y="511"/>
                </a:cxn>
                <a:cxn ang="0">
                  <a:pos x="711" y="767"/>
                </a:cxn>
                <a:cxn ang="0">
                  <a:pos x="630" y="767"/>
                </a:cxn>
                <a:cxn ang="0">
                  <a:pos x="630" y="858"/>
                </a:cxn>
                <a:cxn ang="0">
                  <a:pos x="703" y="858"/>
                </a:cxn>
                <a:cxn ang="0">
                  <a:pos x="783" y="850"/>
                </a:cxn>
                <a:cxn ang="0">
                  <a:pos x="864" y="850"/>
                </a:cxn>
                <a:cxn ang="0">
                  <a:pos x="961" y="858"/>
                </a:cxn>
                <a:cxn ang="0">
                  <a:pos x="1066" y="858"/>
                </a:cxn>
                <a:cxn ang="0">
                  <a:pos x="1066" y="767"/>
                </a:cxn>
                <a:cxn ang="0">
                  <a:pos x="937" y="767"/>
                </a:cxn>
                <a:cxn ang="0">
                  <a:pos x="614" y="379"/>
                </a:cxn>
              </a:cxnLst>
              <a:rect l="0" t="0" r="r" b="b"/>
              <a:pathLst>
                <a:path w="1066" h="858">
                  <a:moveTo>
                    <a:pt x="614" y="379"/>
                  </a:moveTo>
                  <a:lnTo>
                    <a:pt x="840" y="132"/>
                  </a:lnTo>
                  <a:lnTo>
                    <a:pt x="856" y="115"/>
                  </a:lnTo>
                  <a:lnTo>
                    <a:pt x="888" y="99"/>
                  </a:lnTo>
                  <a:lnTo>
                    <a:pt x="937" y="91"/>
                  </a:lnTo>
                  <a:lnTo>
                    <a:pt x="1034" y="91"/>
                  </a:lnTo>
                  <a:lnTo>
                    <a:pt x="1034" y="0"/>
                  </a:lnTo>
                  <a:lnTo>
                    <a:pt x="662" y="0"/>
                  </a:lnTo>
                  <a:lnTo>
                    <a:pt x="662" y="91"/>
                  </a:lnTo>
                  <a:lnTo>
                    <a:pt x="703" y="91"/>
                  </a:lnTo>
                  <a:lnTo>
                    <a:pt x="735" y="107"/>
                  </a:lnTo>
                  <a:lnTo>
                    <a:pt x="727" y="115"/>
                  </a:lnTo>
                  <a:lnTo>
                    <a:pt x="727" y="124"/>
                  </a:lnTo>
                  <a:lnTo>
                    <a:pt x="719" y="132"/>
                  </a:lnTo>
                  <a:lnTo>
                    <a:pt x="557" y="313"/>
                  </a:lnTo>
                  <a:lnTo>
                    <a:pt x="371" y="91"/>
                  </a:lnTo>
                  <a:lnTo>
                    <a:pt x="452" y="91"/>
                  </a:lnTo>
                  <a:lnTo>
                    <a:pt x="452" y="0"/>
                  </a:lnTo>
                  <a:lnTo>
                    <a:pt x="8" y="0"/>
                  </a:lnTo>
                  <a:lnTo>
                    <a:pt x="8" y="91"/>
                  </a:lnTo>
                  <a:lnTo>
                    <a:pt x="145" y="91"/>
                  </a:lnTo>
                  <a:lnTo>
                    <a:pt x="444" y="445"/>
                  </a:lnTo>
                  <a:lnTo>
                    <a:pt x="194" y="734"/>
                  </a:lnTo>
                  <a:lnTo>
                    <a:pt x="153" y="759"/>
                  </a:lnTo>
                  <a:lnTo>
                    <a:pt x="81" y="767"/>
                  </a:lnTo>
                  <a:lnTo>
                    <a:pt x="0" y="767"/>
                  </a:lnTo>
                  <a:lnTo>
                    <a:pt x="0" y="858"/>
                  </a:lnTo>
                  <a:lnTo>
                    <a:pt x="73" y="858"/>
                  </a:lnTo>
                  <a:lnTo>
                    <a:pt x="137" y="850"/>
                  </a:lnTo>
                  <a:lnTo>
                    <a:pt x="242" y="850"/>
                  </a:lnTo>
                  <a:lnTo>
                    <a:pt x="315" y="858"/>
                  </a:lnTo>
                  <a:lnTo>
                    <a:pt x="371" y="858"/>
                  </a:lnTo>
                  <a:lnTo>
                    <a:pt x="371" y="767"/>
                  </a:lnTo>
                  <a:lnTo>
                    <a:pt x="347" y="767"/>
                  </a:lnTo>
                  <a:lnTo>
                    <a:pt x="323" y="759"/>
                  </a:lnTo>
                  <a:lnTo>
                    <a:pt x="307" y="751"/>
                  </a:lnTo>
                  <a:lnTo>
                    <a:pt x="299" y="742"/>
                  </a:lnTo>
                  <a:lnTo>
                    <a:pt x="315" y="726"/>
                  </a:lnTo>
                  <a:lnTo>
                    <a:pt x="501" y="511"/>
                  </a:lnTo>
                  <a:lnTo>
                    <a:pt x="711" y="767"/>
                  </a:lnTo>
                  <a:lnTo>
                    <a:pt x="630" y="767"/>
                  </a:lnTo>
                  <a:lnTo>
                    <a:pt x="630" y="858"/>
                  </a:lnTo>
                  <a:lnTo>
                    <a:pt x="703" y="858"/>
                  </a:lnTo>
                  <a:lnTo>
                    <a:pt x="783" y="850"/>
                  </a:lnTo>
                  <a:lnTo>
                    <a:pt x="864" y="850"/>
                  </a:lnTo>
                  <a:lnTo>
                    <a:pt x="961" y="858"/>
                  </a:lnTo>
                  <a:lnTo>
                    <a:pt x="1066" y="858"/>
                  </a:lnTo>
                  <a:lnTo>
                    <a:pt x="1066" y="767"/>
                  </a:lnTo>
                  <a:lnTo>
                    <a:pt x="937" y="767"/>
                  </a:lnTo>
                  <a:lnTo>
                    <a:pt x="614" y="3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7"/>
            <p:cNvSpPr>
              <a:spLocks noEditPoints="1"/>
            </p:cNvSpPr>
            <p:nvPr/>
          </p:nvSpPr>
          <p:spPr bwMode="auto">
            <a:xfrm>
              <a:off x="21536" y="2431"/>
              <a:ext cx="404" cy="916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47" y="8"/>
                </a:cxn>
                <a:cxn ang="0">
                  <a:pos x="315" y="0"/>
                </a:cxn>
                <a:cxn ang="0">
                  <a:pos x="258" y="25"/>
                </a:cxn>
                <a:cxn ang="0">
                  <a:pos x="234" y="74"/>
                </a:cxn>
                <a:cxn ang="0">
                  <a:pos x="258" y="116"/>
                </a:cxn>
                <a:cxn ang="0">
                  <a:pos x="291" y="124"/>
                </a:cxn>
                <a:cxn ang="0">
                  <a:pos x="339" y="99"/>
                </a:cxn>
                <a:cxn ang="0">
                  <a:pos x="363" y="50"/>
                </a:cxn>
                <a:cxn ang="0">
                  <a:pos x="81" y="776"/>
                </a:cxn>
                <a:cxn ang="0">
                  <a:pos x="89" y="834"/>
                </a:cxn>
                <a:cxn ang="0">
                  <a:pos x="121" y="883"/>
                </a:cxn>
                <a:cxn ang="0">
                  <a:pos x="210" y="916"/>
                </a:cxn>
                <a:cxn ang="0">
                  <a:pos x="331" y="850"/>
                </a:cxn>
                <a:cxn ang="0">
                  <a:pos x="396" y="735"/>
                </a:cxn>
                <a:cxn ang="0">
                  <a:pos x="396" y="693"/>
                </a:cxn>
                <a:cxn ang="0">
                  <a:pos x="387" y="685"/>
                </a:cxn>
                <a:cxn ang="0">
                  <a:pos x="363" y="693"/>
                </a:cxn>
                <a:cxn ang="0">
                  <a:pos x="355" y="710"/>
                </a:cxn>
                <a:cxn ang="0">
                  <a:pos x="266" y="858"/>
                </a:cxn>
                <a:cxn ang="0">
                  <a:pos x="194" y="875"/>
                </a:cxn>
                <a:cxn ang="0">
                  <a:pos x="177" y="850"/>
                </a:cxn>
                <a:cxn ang="0">
                  <a:pos x="186" y="784"/>
                </a:cxn>
                <a:cxn ang="0">
                  <a:pos x="218" y="685"/>
                </a:cxn>
                <a:cxn ang="0">
                  <a:pos x="258" y="594"/>
                </a:cxn>
                <a:cxn ang="0">
                  <a:pos x="299" y="487"/>
                </a:cxn>
                <a:cxn ang="0">
                  <a:pos x="315" y="380"/>
                </a:cxn>
                <a:cxn ang="0">
                  <a:pos x="258" y="314"/>
                </a:cxn>
                <a:cxn ang="0">
                  <a:pos x="194" y="305"/>
                </a:cxn>
                <a:cxn ang="0">
                  <a:pos x="64" y="371"/>
                </a:cxn>
                <a:cxn ang="0">
                  <a:pos x="8" y="479"/>
                </a:cxn>
                <a:cxn ang="0">
                  <a:pos x="0" y="520"/>
                </a:cxn>
                <a:cxn ang="0">
                  <a:pos x="32" y="528"/>
                </a:cxn>
                <a:cxn ang="0">
                  <a:pos x="40" y="503"/>
                </a:cxn>
                <a:cxn ang="0">
                  <a:pos x="137" y="355"/>
                </a:cxn>
                <a:cxn ang="0">
                  <a:pos x="202" y="338"/>
                </a:cxn>
                <a:cxn ang="0">
                  <a:pos x="218" y="363"/>
                </a:cxn>
                <a:cxn ang="0">
                  <a:pos x="202" y="454"/>
                </a:cxn>
                <a:cxn ang="0">
                  <a:pos x="97" y="743"/>
                </a:cxn>
              </a:cxnLst>
              <a:rect l="0" t="0" r="r" b="b"/>
              <a:pathLst>
                <a:path w="404" h="916">
                  <a:moveTo>
                    <a:pt x="363" y="50"/>
                  </a:moveTo>
                  <a:lnTo>
                    <a:pt x="363" y="33"/>
                  </a:lnTo>
                  <a:lnTo>
                    <a:pt x="355" y="25"/>
                  </a:lnTo>
                  <a:lnTo>
                    <a:pt x="347" y="8"/>
                  </a:lnTo>
                  <a:lnTo>
                    <a:pt x="331" y="0"/>
                  </a:lnTo>
                  <a:lnTo>
                    <a:pt x="315" y="0"/>
                  </a:lnTo>
                  <a:lnTo>
                    <a:pt x="291" y="8"/>
                  </a:lnTo>
                  <a:lnTo>
                    <a:pt x="258" y="25"/>
                  </a:lnTo>
                  <a:lnTo>
                    <a:pt x="242" y="50"/>
                  </a:lnTo>
                  <a:lnTo>
                    <a:pt x="234" y="74"/>
                  </a:lnTo>
                  <a:lnTo>
                    <a:pt x="234" y="91"/>
                  </a:lnTo>
                  <a:lnTo>
                    <a:pt x="258" y="116"/>
                  </a:lnTo>
                  <a:lnTo>
                    <a:pt x="274" y="124"/>
                  </a:lnTo>
                  <a:lnTo>
                    <a:pt x="291" y="124"/>
                  </a:lnTo>
                  <a:lnTo>
                    <a:pt x="315" y="116"/>
                  </a:lnTo>
                  <a:lnTo>
                    <a:pt x="339" y="99"/>
                  </a:lnTo>
                  <a:lnTo>
                    <a:pt x="355" y="83"/>
                  </a:lnTo>
                  <a:lnTo>
                    <a:pt x="363" y="50"/>
                  </a:lnTo>
                  <a:close/>
                  <a:moveTo>
                    <a:pt x="97" y="743"/>
                  </a:moveTo>
                  <a:lnTo>
                    <a:pt x="81" y="776"/>
                  </a:lnTo>
                  <a:lnTo>
                    <a:pt x="81" y="801"/>
                  </a:lnTo>
                  <a:lnTo>
                    <a:pt x="89" y="834"/>
                  </a:lnTo>
                  <a:lnTo>
                    <a:pt x="97" y="858"/>
                  </a:lnTo>
                  <a:lnTo>
                    <a:pt x="121" y="883"/>
                  </a:lnTo>
                  <a:lnTo>
                    <a:pt x="145" y="900"/>
                  </a:lnTo>
                  <a:lnTo>
                    <a:pt x="210" y="916"/>
                  </a:lnTo>
                  <a:lnTo>
                    <a:pt x="282" y="891"/>
                  </a:lnTo>
                  <a:lnTo>
                    <a:pt x="331" y="850"/>
                  </a:lnTo>
                  <a:lnTo>
                    <a:pt x="371" y="784"/>
                  </a:lnTo>
                  <a:lnTo>
                    <a:pt x="396" y="735"/>
                  </a:lnTo>
                  <a:lnTo>
                    <a:pt x="404" y="702"/>
                  </a:lnTo>
                  <a:lnTo>
                    <a:pt x="396" y="693"/>
                  </a:lnTo>
                  <a:lnTo>
                    <a:pt x="387" y="693"/>
                  </a:lnTo>
                  <a:lnTo>
                    <a:pt x="387" y="685"/>
                  </a:lnTo>
                  <a:lnTo>
                    <a:pt x="379" y="685"/>
                  </a:lnTo>
                  <a:lnTo>
                    <a:pt x="363" y="693"/>
                  </a:lnTo>
                  <a:lnTo>
                    <a:pt x="355" y="702"/>
                  </a:lnTo>
                  <a:lnTo>
                    <a:pt x="355" y="710"/>
                  </a:lnTo>
                  <a:lnTo>
                    <a:pt x="315" y="801"/>
                  </a:lnTo>
                  <a:lnTo>
                    <a:pt x="266" y="858"/>
                  </a:lnTo>
                  <a:lnTo>
                    <a:pt x="210" y="875"/>
                  </a:lnTo>
                  <a:lnTo>
                    <a:pt x="194" y="875"/>
                  </a:lnTo>
                  <a:lnTo>
                    <a:pt x="186" y="867"/>
                  </a:lnTo>
                  <a:lnTo>
                    <a:pt x="177" y="850"/>
                  </a:lnTo>
                  <a:lnTo>
                    <a:pt x="177" y="825"/>
                  </a:lnTo>
                  <a:lnTo>
                    <a:pt x="186" y="784"/>
                  </a:lnTo>
                  <a:lnTo>
                    <a:pt x="202" y="743"/>
                  </a:lnTo>
                  <a:lnTo>
                    <a:pt x="218" y="685"/>
                  </a:lnTo>
                  <a:lnTo>
                    <a:pt x="242" y="636"/>
                  </a:lnTo>
                  <a:lnTo>
                    <a:pt x="258" y="594"/>
                  </a:lnTo>
                  <a:lnTo>
                    <a:pt x="274" y="536"/>
                  </a:lnTo>
                  <a:lnTo>
                    <a:pt x="299" y="487"/>
                  </a:lnTo>
                  <a:lnTo>
                    <a:pt x="315" y="437"/>
                  </a:lnTo>
                  <a:lnTo>
                    <a:pt x="315" y="380"/>
                  </a:lnTo>
                  <a:lnTo>
                    <a:pt x="299" y="355"/>
                  </a:lnTo>
                  <a:lnTo>
                    <a:pt x="258" y="314"/>
                  </a:lnTo>
                  <a:lnTo>
                    <a:pt x="226" y="305"/>
                  </a:lnTo>
                  <a:lnTo>
                    <a:pt x="194" y="305"/>
                  </a:lnTo>
                  <a:lnTo>
                    <a:pt x="121" y="322"/>
                  </a:lnTo>
                  <a:lnTo>
                    <a:pt x="64" y="371"/>
                  </a:lnTo>
                  <a:lnTo>
                    <a:pt x="24" y="429"/>
                  </a:lnTo>
                  <a:lnTo>
                    <a:pt x="8" y="479"/>
                  </a:lnTo>
                  <a:lnTo>
                    <a:pt x="0" y="512"/>
                  </a:lnTo>
                  <a:lnTo>
                    <a:pt x="0" y="520"/>
                  </a:lnTo>
                  <a:lnTo>
                    <a:pt x="8" y="528"/>
                  </a:lnTo>
                  <a:lnTo>
                    <a:pt x="32" y="528"/>
                  </a:lnTo>
                  <a:lnTo>
                    <a:pt x="40" y="520"/>
                  </a:lnTo>
                  <a:lnTo>
                    <a:pt x="40" y="503"/>
                  </a:lnTo>
                  <a:lnTo>
                    <a:pt x="81" y="413"/>
                  </a:lnTo>
                  <a:lnTo>
                    <a:pt x="137" y="355"/>
                  </a:lnTo>
                  <a:lnTo>
                    <a:pt x="186" y="338"/>
                  </a:lnTo>
                  <a:lnTo>
                    <a:pt x="202" y="338"/>
                  </a:lnTo>
                  <a:lnTo>
                    <a:pt x="210" y="347"/>
                  </a:lnTo>
                  <a:lnTo>
                    <a:pt x="218" y="363"/>
                  </a:lnTo>
                  <a:lnTo>
                    <a:pt x="218" y="421"/>
                  </a:lnTo>
                  <a:lnTo>
                    <a:pt x="202" y="454"/>
                  </a:lnTo>
                  <a:lnTo>
                    <a:pt x="177" y="520"/>
                  </a:lnTo>
                  <a:lnTo>
                    <a:pt x="97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8"/>
            <p:cNvSpPr>
              <a:spLocks/>
            </p:cNvSpPr>
            <p:nvPr/>
          </p:nvSpPr>
          <p:spPr bwMode="auto">
            <a:xfrm>
              <a:off x="22239" y="1598"/>
              <a:ext cx="444" cy="1939"/>
            </a:xfrm>
            <a:custGeom>
              <a:avLst/>
              <a:gdLst/>
              <a:ahLst/>
              <a:cxnLst>
                <a:cxn ang="0">
                  <a:pos x="444" y="965"/>
                </a:cxn>
                <a:cxn ang="0">
                  <a:pos x="436" y="841"/>
                </a:cxn>
                <a:cxn ang="0">
                  <a:pos x="420" y="693"/>
                </a:cxn>
                <a:cxn ang="0">
                  <a:pos x="379" y="528"/>
                </a:cxn>
                <a:cxn ang="0">
                  <a:pos x="315" y="363"/>
                </a:cxn>
                <a:cxn ang="0">
                  <a:pos x="242" y="231"/>
                </a:cxn>
                <a:cxn ang="0">
                  <a:pos x="169" y="132"/>
                </a:cxn>
                <a:cxn ang="0">
                  <a:pos x="105" y="57"/>
                </a:cxn>
                <a:cxn ang="0">
                  <a:pos x="48" y="16"/>
                </a:cxn>
                <a:cxn ang="0">
                  <a:pos x="24" y="0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8" y="24"/>
                </a:cxn>
                <a:cxn ang="0">
                  <a:pos x="8" y="33"/>
                </a:cxn>
                <a:cxn ang="0">
                  <a:pos x="40" y="66"/>
                </a:cxn>
                <a:cxn ang="0">
                  <a:pos x="145" y="189"/>
                </a:cxn>
                <a:cxn ang="0">
                  <a:pos x="226" y="346"/>
                </a:cxn>
                <a:cxn ang="0">
                  <a:pos x="282" y="528"/>
                </a:cxn>
                <a:cxn ang="0">
                  <a:pos x="323" y="734"/>
                </a:cxn>
                <a:cxn ang="0">
                  <a:pos x="331" y="965"/>
                </a:cxn>
                <a:cxn ang="0">
                  <a:pos x="323" y="1163"/>
                </a:cxn>
                <a:cxn ang="0">
                  <a:pos x="290" y="1361"/>
                </a:cxn>
                <a:cxn ang="0">
                  <a:pos x="234" y="1551"/>
                </a:cxn>
                <a:cxn ang="0">
                  <a:pos x="153" y="1724"/>
                </a:cxn>
                <a:cxn ang="0">
                  <a:pos x="24" y="1881"/>
                </a:cxn>
                <a:cxn ang="0">
                  <a:pos x="8" y="1898"/>
                </a:cxn>
                <a:cxn ang="0">
                  <a:pos x="8" y="1906"/>
                </a:cxn>
                <a:cxn ang="0">
                  <a:pos x="0" y="1914"/>
                </a:cxn>
                <a:cxn ang="0">
                  <a:pos x="8" y="1922"/>
                </a:cxn>
                <a:cxn ang="0">
                  <a:pos x="8" y="1931"/>
                </a:cxn>
                <a:cxn ang="0">
                  <a:pos x="24" y="1939"/>
                </a:cxn>
                <a:cxn ang="0">
                  <a:pos x="48" y="1931"/>
                </a:cxn>
                <a:cxn ang="0">
                  <a:pos x="137" y="1840"/>
                </a:cxn>
                <a:cxn ang="0">
                  <a:pos x="201" y="1766"/>
                </a:cxn>
                <a:cxn ang="0">
                  <a:pos x="266" y="1675"/>
                </a:cxn>
                <a:cxn ang="0">
                  <a:pos x="323" y="1559"/>
                </a:cxn>
                <a:cxn ang="0">
                  <a:pos x="395" y="1345"/>
                </a:cxn>
                <a:cxn ang="0">
                  <a:pos x="436" y="1147"/>
                </a:cxn>
                <a:cxn ang="0">
                  <a:pos x="444" y="965"/>
                </a:cxn>
              </a:cxnLst>
              <a:rect l="0" t="0" r="r" b="b"/>
              <a:pathLst>
                <a:path w="444" h="1939">
                  <a:moveTo>
                    <a:pt x="444" y="965"/>
                  </a:moveTo>
                  <a:lnTo>
                    <a:pt x="436" y="841"/>
                  </a:lnTo>
                  <a:lnTo>
                    <a:pt x="420" y="693"/>
                  </a:lnTo>
                  <a:lnTo>
                    <a:pt x="379" y="528"/>
                  </a:lnTo>
                  <a:lnTo>
                    <a:pt x="315" y="363"/>
                  </a:lnTo>
                  <a:lnTo>
                    <a:pt x="242" y="231"/>
                  </a:lnTo>
                  <a:lnTo>
                    <a:pt x="169" y="132"/>
                  </a:lnTo>
                  <a:lnTo>
                    <a:pt x="105" y="57"/>
                  </a:lnTo>
                  <a:lnTo>
                    <a:pt x="48" y="16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3"/>
                  </a:lnTo>
                  <a:lnTo>
                    <a:pt x="40" y="66"/>
                  </a:lnTo>
                  <a:lnTo>
                    <a:pt x="145" y="189"/>
                  </a:lnTo>
                  <a:lnTo>
                    <a:pt x="226" y="346"/>
                  </a:lnTo>
                  <a:lnTo>
                    <a:pt x="282" y="528"/>
                  </a:lnTo>
                  <a:lnTo>
                    <a:pt x="323" y="734"/>
                  </a:lnTo>
                  <a:lnTo>
                    <a:pt x="331" y="965"/>
                  </a:lnTo>
                  <a:lnTo>
                    <a:pt x="323" y="1163"/>
                  </a:lnTo>
                  <a:lnTo>
                    <a:pt x="290" y="1361"/>
                  </a:lnTo>
                  <a:lnTo>
                    <a:pt x="234" y="1551"/>
                  </a:lnTo>
                  <a:lnTo>
                    <a:pt x="153" y="1724"/>
                  </a:lnTo>
                  <a:lnTo>
                    <a:pt x="24" y="1881"/>
                  </a:lnTo>
                  <a:lnTo>
                    <a:pt x="8" y="1898"/>
                  </a:lnTo>
                  <a:lnTo>
                    <a:pt x="8" y="1906"/>
                  </a:lnTo>
                  <a:lnTo>
                    <a:pt x="0" y="1914"/>
                  </a:lnTo>
                  <a:lnTo>
                    <a:pt x="8" y="1922"/>
                  </a:lnTo>
                  <a:lnTo>
                    <a:pt x="8" y="1931"/>
                  </a:lnTo>
                  <a:lnTo>
                    <a:pt x="24" y="1939"/>
                  </a:lnTo>
                  <a:lnTo>
                    <a:pt x="48" y="1931"/>
                  </a:lnTo>
                  <a:lnTo>
                    <a:pt x="137" y="1840"/>
                  </a:lnTo>
                  <a:lnTo>
                    <a:pt x="201" y="1766"/>
                  </a:lnTo>
                  <a:lnTo>
                    <a:pt x="266" y="1675"/>
                  </a:lnTo>
                  <a:lnTo>
                    <a:pt x="323" y="1559"/>
                  </a:lnTo>
                  <a:lnTo>
                    <a:pt x="395" y="1345"/>
                  </a:lnTo>
                  <a:lnTo>
                    <a:pt x="436" y="1147"/>
                  </a:lnTo>
                  <a:lnTo>
                    <a:pt x="444" y="9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9"/>
            <p:cNvSpPr>
              <a:spLocks noEditPoints="1"/>
            </p:cNvSpPr>
            <p:nvPr/>
          </p:nvSpPr>
          <p:spPr bwMode="auto">
            <a:xfrm>
              <a:off x="22949" y="1672"/>
              <a:ext cx="776" cy="1403"/>
            </a:xfrm>
            <a:custGeom>
              <a:avLst/>
              <a:gdLst/>
              <a:ahLst/>
              <a:cxnLst>
                <a:cxn ang="0">
                  <a:pos x="283" y="586"/>
                </a:cxn>
                <a:cxn ang="0">
                  <a:pos x="81" y="800"/>
                </a:cxn>
                <a:cxn ang="0">
                  <a:pos x="0" y="1073"/>
                </a:cxn>
                <a:cxn ang="0">
                  <a:pos x="57" y="1271"/>
                </a:cxn>
                <a:cxn ang="0">
                  <a:pos x="202" y="1386"/>
                </a:cxn>
                <a:cxn ang="0">
                  <a:pos x="404" y="1378"/>
                </a:cxn>
                <a:cxn ang="0">
                  <a:pos x="574" y="1213"/>
                </a:cxn>
                <a:cxn ang="0">
                  <a:pos x="663" y="965"/>
                </a:cxn>
                <a:cxn ang="0">
                  <a:pos x="663" y="710"/>
                </a:cxn>
                <a:cxn ang="0">
                  <a:pos x="590" y="536"/>
                </a:cxn>
                <a:cxn ang="0">
                  <a:pos x="485" y="396"/>
                </a:cxn>
                <a:cxn ang="0">
                  <a:pos x="380" y="223"/>
                </a:cxn>
                <a:cxn ang="0">
                  <a:pos x="356" y="132"/>
                </a:cxn>
                <a:cxn ang="0">
                  <a:pos x="404" y="74"/>
                </a:cxn>
                <a:cxn ang="0">
                  <a:pos x="461" y="66"/>
                </a:cxn>
                <a:cxn ang="0">
                  <a:pos x="558" y="91"/>
                </a:cxn>
                <a:cxn ang="0">
                  <a:pos x="622" y="132"/>
                </a:cxn>
                <a:cxn ang="0">
                  <a:pos x="703" y="165"/>
                </a:cxn>
                <a:cxn ang="0">
                  <a:pos x="768" y="124"/>
                </a:cxn>
                <a:cxn ang="0">
                  <a:pos x="776" y="66"/>
                </a:cxn>
                <a:cxn ang="0">
                  <a:pos x="744" y="41"/>
                </a:cxn>
                <a:cxn ang="0">
                  <a:pos x="558" y="0"/>
                </a:cxn>
                <a:cxn ang="0">
                  <a:pos x="429" y="16"/>
                </a:cxn>
                <a:cxn ang="0">
                  <a:pos x="324" y="115"/>
                </a:cxn>
                <a:cxn ang="0">
                  <a:pos x="324" y="305"/>
                </a:cxn>
                <a:cxn ang="0">
                  <a:pos x="420" y="528"/>
                </a:cxn>
                <a:cxn ang="0">
                  <a:pos x="493" y="668"/>
                </a:cxn>
                <a:cxn ang="0">
                  <a:pos x="550" y="908"/>
                </a:cxn>
                <a:cxn ang="0">
                  <a:pos x="534" y="1056"/>
                </a:cxn>
                <a:cxn ang="0">
                  <a:pos x="469" y="1221"/>
                </a:cxn>
                <a:cxn ang="0">
                  <a:pos x="372" y="1337"/>
                </a:cxn>
                <a:cxn ang="0">
                  <a:pos x="227" y="1345"/>
                </a:cxn>
                <a:cxn ang="0">
                  <a:pos x="130" y="1229"/>
                </a:cxn>
                <a:cxn ang="0">
                  <a:pos x="122" y="1064"/>
                </a:cxn>
                <a:cxn ang="0">
                  <a:pos x="162" y="883"/>
                </a:cxn>
                <a:cxn ang="0">
                  <a:pos x="267" y="693"/>
                </a:cxn>
                <a:cxn ang="0">
                  <a:pos x="445" y="578"/>
                </a:cxn>
              </a:cxnLst>
              <a:rect l="0" t="0" r="r" b="b"/>
              <a:pathLst>
                <a:path w="776" h="1403">
                  <a:moveTo>
                    <a:pt x="420" y="528"/>
                  </a:moveTo>
                  <a:lnTo>
                    <a:pt x="283" y="586"/>
                  </a:lnTo>
                  <a:lnTo>
                    <a:pt x="170" y="677"/>
                  </a:lnTo>
                  <a:lnTo>
                    <a:pt x="81" y="800"/>
                  </a:lnTo>
                  <a:lnTo>
                    <a:pt x="17" y="932"/>
                  </a:lnTo>
                  <a:lnTo>
                    <a:pt x="0" y="1073"/>
                  </a:lnTo>
                  <a:lnTo>
                    <a:pt x="17" y="1180"/>
                  </a:lnTo>
                  <a:lnTo>
                    <a:pt x="57" y="1271"/>
                  </a:lnTo>
                  <a:lnTo>
                    <a:pt x="113" y="1337"/>
                  </a:lnTo>
                  <a:lnTo>
                    <a:pt x="202" y="1386"/>
                  </a:lnTo>
                  <a:lnTo>
                    <a:pt x="299" y="1403"/>
                  </a:lnTo>
                  <a:lnTo>
                    <a:pt x="404" y="1378"/>
                  </a:lnTo>
                  <a:lnTo>
                    <a:pt x="493" y="1312"/>
                  </a:lnTo>
                  <a:lnTo>
                    <a:pt x="574" y="1213"/>
                  </a:lnTo>
                  <a:lnTo>
                    <a:pt x="630" y="1097"/>
                  </a:lnTo>
                  <a:lnTo>
                    <a:pt x="663" y="965"/>
                  </a:lnTo>
                  <a:lnTo>
                    <a:pt x="679" y="833"/>
                  </a:lnTo>
                  <a:lnTo>
                    <a:pt x="663" y="710"/>
                  </a:lnTo>
                  <a:lnTo>
                    <a:pt x="630" y="619"/>
                  </a:lnTo>
                  <a:lnTo>
                    <a:pt x="590" y="536"/>
                  </a:lnTo>
                  <a:lnTo>
                    <a:pt x="542" y="470"/>
                  </a:lnTo>
                  <a:lnTo>
                    <a:pt x="485" y="396"/>
                  </a:lnTo>
                  <a:lnTo>
                    <a:pt x="420" y="313"/>
                  </a:lnTo>
                  <a:lnTo>
                    <a:pt x="380" y="223"/>
                  </a:lnTo>
                  <a:lnTo>
                    <a:pt x="356" y="148"/>
                  </a:lnTo>
                  <a:lnTo>
                    <a:pt x="356" y="132"/>
                  </a:lnTo>
                  <a:lnTo>
                    <a:pt x="372" y="107"/>
                  </a:lnTo>
                  <a:lnTo>
                    <a:pt x="404" y="74"/>
                  </a:lnTo>
                  <a:lnTo>
                    <a:pt x="429" y="66"/>
                  </a:lnTo>
                  <a:lnTo>
                    <a:pt x="461" y="66"/>
                  </a:lnTo>
                  <a:lnTo>
                    <a:pt x="509" y="74"/>
                  </a:lnTo>
                  <a:lnTo>
                    <a:pt x="558" y="91"/>
                  </a:lnTo>
                  <a:lnTo>
                    <a:pt x="598" y="115"/>
                  </a:lnTo>
                  <a:lnTo>
                    <a:pt x="622" y="132"/>
                  </a:lnTo>
                  <a:lnTo>
                    <a:pt x="655" y="148"/>
                  </a:lnTo>
                  <a:lnTo>
                    <a:pt x="703" y="165"/>
                  </a:lnTo>
                  <a:lnTo>
                    <a:pt x="752" y="148"/>
                  </a:lnTo>
                  <a:lnTo>
                    <a:pt x="768" y="124"/>
                  </a:lnTo>
                  <a:lnTo>
                    <a:pt x="776" y="107"/>
                  </a:lnTo>
                  <a:lnTo>
                    <a:pt x="776" y="66"/>
                  </a:lnTo>
                  <a:lnTo>
                    <a:pt x="760" y="49"/>
                  </a:lnTo>
                  <a:lnTo>
                    <a:pt x="744" y="41"/>
                  </a:lnTo>
                  <a:lnTo>
                    <a:pt x="679" y="25"/>
                  </a:lnTo>
                  <a:lnTo>
                    <a:pt x="558" y="0"/>
                  </a:lnTo>
                  <a:lnTo>
                    <a:pt x="525" y="0"/>
                  </a:lnTo>
                  <a:lnTo>
                    <a:pt x="429" y="16"/>
                  </a:lnTo>
                  <a:lnTo>
                    <a:pt x="356" y="58"/>
                  </a:lnTo>
                  <a:lnTo>
                    <a:pt x="324" y="115"/>
                  </a:lnTo>
                  <a:lnTo>
                    <a:pt x="307" y="198"/>
                  </a:lnTo>
                  <a:lnTo>
                    <a:pt x="324" y="305"/>
                  </a:lnTo>
                  <a:lnTo>
                    <a:pt x="364" y="412"/>
                  </a:lnTo>
                  <a:lnTo>
                    <a:pt x="420" y="528"/>
                  </a:lnTo>
                  <a:close/>
                  <a:moveTo>
                    <a:pt x="445" y="578"/>
                  </a:moveTo>
                  <a:lnTo>
                    <a:pt x="493" y="668"/>
                  </a:lnTo>
                  <a:lnTo>
                    <a:pt x="534" y="776"/>
                  </a:lnTo>
                  <a:lnTo>
                    <a:pt x="550" y="908"/>
                  </a:lnTo>
                  <a:lnTo>
                    <a:pt x="542" y="974"/>
                  </a:lnTo>
                  <a:lnTo>
                    <a:pt x="534" y="1056"/>
                  </a:lnTo>
                  <a:lnTo>
                    <a:pt x="509" y="1139"/>
                  </a:lnTo>
                  <a:lnTo>
                    <a:pt x="469" y="1221"/>
                  </a:lnTo>
                  <a:lnTo>
                    <a:pt x="429" y="1295"/>
                  </a:lnTo>
                  <a:lnTo>
                    <a:pt x="372" y="1337"/>
                  </a:lnTo>
                  <a:lnTo>
                    <a:pt x="299" y="1362"/>
                  </a:lnTo>
                  <a:lnTo>
                    <a:pt x="227" y="1345"/>
                  </a:lnTo>
                  <a:lnTo>
                    <a:pt x="170" y="1304"/>
                  </a:lnTo>
                  <a:lnTo>
                    <a:pt x="130" y="1229"/>
                  </a:lnTo>
                  <a:lnTo>
                    <a:pt x="113" y="1130"/>
                  </a:lnTo>
                  <a:lnTo>
                    <a:pt x="122" y="1064"/>
                  </a:lnTo>
                  <a:lnTo>
                    <a:pt x="138" y="982"/>
                  </a:lnTo>
                  <a:lnTo>
                    <a:pt x="162" y="883"/>
                  </a:lnTo>
                  <a:lnTo>
                    <a:pt x="210" y="784"/>
                  </a:lnTo>
                  <a:lnTo>
                    <a:pt x="267" y="693"/>
                  </a:lnTo>
                  <a:lnTo>
                    <a:pt x="348" y="619"/>
                  </a:lnTo>
                  <a:lnTo>
                    <a:pt x="445" y="57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0"/>
            <p:cNvSpPr>
              <a:spLocks/>
            </p:cNvSpPr>
            <p:nvPr/>
          </p:nvSpPr>
          <p:spPr bwMode="auto">
            <a:xfrm>
              <a:off x="23959" y="1598"/>
              <a:ext cx="444" cy="1939"/>
            </a:xfrm>
            <a:custGeom>
              <a:avLst/>
              <a:gdLst/>
              <a:ahLst/>
              <a:cxnLst>
                <a:cxn ang="0">
                  <a:pos x="444" y="1914"/>
                </a:cxn>
                <a:cxn ang="0">
                  <a:pos x="444" y="1906"/>
                </a:cxn>
                <a:cxn ang="0">
                  <a:pos x="436" y="1906"/>
                </a:cxn>
                <a:cxn ang="0">
                  <a:pos x="428" y="1889"/>
                </a:cxn>
                <a:cxn ang="0">
                  <a:pos x="412" y="1873"/>
                </a:cxn>
                <a:cxn ang="0">
                  <a:pos x="307" y="1741"/>
                </a:cxn>
                <a:cxn ang="0">
                  <a:pos x="226" y="1592"/>
                </a:cxn>
                <a:cxn ang="0">
                  <a:pos x="170" y="1444"/>
                </a:cxn>
                <a:cxn ang="0">
                  <a:pos x="137" y="1279"/>
                </a:cxn>
                <a:cxn ang="0">
                  <a:pos x="121" y="1122"/>
                </a:cxn>
                <a:cxn ang="0">
                  <a:pos x="113" y="965"/>
                </a:cxn>
                <a:cxn ang="0">
                  <a:pos x="121" y="767"/>
                </a:cxn>
                <a:cxn ang="0">
                  <a:pos x="154" y="569"/>
                </a:cxn>
                <a:cxn ang="0">
                  <a:pos x="210" y="379"/>
                </a:cxn>
                <a:cxn ang="0">
                  <a:pos x="299" y="206"/>
                </a:cxn>
                <a:cxn ang="0">
                  <a:pos x="420" y="49"/>
                </a:cxn>
                <a:cxn ang="0">
                  <a:pos x="436" y="33"/>
                </a:cxn>
                <a:cxn ang="0">
                  <a:pos x="436" y="24"/>
                </a:cxn>
                <a:cxn ang="0">
                  <a:pos x="444" y="24"/>
                </a:cxn>
                <a:cxn ang="0">
                  <a:pos x="444" y="8"/>
                </a:cxn>
                <a:cxn ang="0">
                  <a:pos x="436" y="0"/>
                </a:cxn>
                <a:cxn ang="0">
                  <a:pos x="420" y="0"/>
                </a:cxn>
                <a:cxn ang="0">
                  <a:pos x="404" y="8"/>
                </a:cxn>
                <a:cxn ang="0">
                  <a:pos x="364" y="41"/>
                </a:cxn>
                <a:cxn ang="0">
                  <a:pos x="307" y="99"/>
                </a:cxn>
                <a:cxn ang="0">
                  <a:pos x="242" y="173"/>
                </a:cxn>
                <a:cxn ang="0">
                  <a:pos x="178" y="264"/>
                </a:cxn>
                <a:cxn ang="0">
                  <a:pos x="121" y="379"/>
                </a:cxn>
                <a:cxn ang="0">
                  <a:pos x="49" y="585"/>
                </a:cxn>
                <a:cxn ang="0">
                  <a:pos x="8" y="792"/>
                </a:cxn>
                <a:cxn ang="0">
                  <a:pos x="0" y="965"/>
                </a:cxn>
                <a:cxn ang="0">
                  <a:pos x="8" y="1097"/>
                </a:cxn>
                <a:cxn ang="0">
                  <a:pos x="24" y="1246"/>
                </a:cxn>
                <a:cxn ang="0">
                  <a:pos x="65" y="1403"/>
                </a:cxn>
                <a:cxn ang="0">
                  <a:pos x="129" y="1576"/>
                </a:cxn>
                <a:cxn ang="0">
                  <a:pos x="202" y="1700"/>
                </a:cxn>
                <a:cxn ang="0">
                  <a:pos x="275" y="1807"/>
                </a:cxn>
                <a:cxn ang="0">
                  <a:pos x="348" y="1881"/>
                </a:cxn>
                <a:cxn ang="0">
                  <a:pos x="396" y="1922"/>
                </a:cxn>
                <a:cxn ang="0">
                  <a:pos x="420" y="1939"/>
                </a:cxn>
                <a:cxn ang="0">
                  <a:pos x="436" y="1939"/>
                </a:cxn>
                <a:cxn ang="0">
                  <a:pos x="436" y="1931"/>
                </a:cxn>
                <a:cxn ang="0">
                  <a:pos x="444" y="1914"/>
                </a:cxn>
              </a:cxnLst>
              <a:rect l="0" t="0" r="r" b="b"/>
              <a:pathLst>
                <a:path w="444" h="1939">
                  <a:moveTo>
                    <a:pt x="444" y="1914"/>
                  </a:moveTo>
                  <a:lnTo>
                    <a:pt x="444" y="1906"/>
                  </a:lnTo>
                  <a:lnTo>
                    <a:pt x="436" y="1906"/>
                  </a:lnTo>
                  <a:lnTo>
                    <a:pt x="428" y="1889"/>
                  </a:lnTo>
                  <a:lnTo>
                    <a:pt x="412" y="1873"/>
                  </a:lnTo>
                  <a:lnTo>
                    <a:pt x="307" y="1741"/>
                  </a:lnTo>
                  <a:lnTo>
                    <a:pt x="226" y="1592"/>
                  </a:lnTo>
                  <a:lnTo>
                    <a:pt x="170" y="1444"/>
                  </a:lnTo>
                  <a:lnTo>
                    <a:pt x="137" y="1279"/>
                  </a:lnTo>
                  <a:lnTo>
                    <a:pt x="121" y="1122"/>
                  </a:lnTo>
                  <a:lnTo>
                    <a:pt x="113" y="965"/>
                  </a:lnTo>
                  <a:lnTo>
                    <a:pt x="121" y="767"/>
                  </a:lnTo>
                  <a:lnTo>
                    <a:pt x="154" y="569"/>
                  </a:lnTo>
                  <a:lnTo>
                    <a:pt x="210" y="379"/>
                  </a:lnTo>
                  <a:lnTo>
                    <a:pt x="299" y="206"/>
                  </a:lnTo>
                  <a:lnTo>
                    <a:pt x="420" y="49"/>
                  </a:lnTo>
                  <a:lnTo>
                    <a:pt x="436" y="33"/>
                  </a:lnTo>
                  <a:lnTo>
                    <a:pt x="436" y="24"/>
                  </a:lnTo>
                  <a:lnTo>
                    <a:pt x="444" y="24"/>
                  </a:lnTo>
                  <a:lnTo>
                    <a:pt x="444" y="8"/>
                  </a:lnTo>
                  <a:lnTo>
                    <a:pt x="436" y="0"/>
                  </a:lnTo>
                  <a:lnTo>
                    <a:pt x="420" y="0"/>
                  </a:lnTo>
                  <a:lnTo>
                    <a:pt x="404" y="8"/>
                  </a:lnTo>
                  <a:lnTo>
                    <a:pt x="364" y="41"/>
                  </a:lnTo>
                  <a:lnTo>
                    <a:pt x="307" y="99"/>
                  </a:lnTo>
                  <a:lnTo>
                    <a:pt x="242" y="173"/>
                  </a:lnTo>
                  <a:lnTo>
                    <a:pt x="178" y="264"/>
                  </a:lnTo>
                  <a:lnTo>
                    <a:pt x="121" y="379"/>
                  </a:lnTo>
                  <a:lnTo>
                    <a:pt x="49" y="585"/>
                  </a:lnTo>
                  <a:lnTo>
                    <a:pt x="8" y="792"/>
                  </a:lnTo>
                  <a:lnTo>
                    <a:pt x="0" y="965"/>
                  </a:lnTo>
                  <a:lnTo>
                    <a:pt x="8" y="1097"/>
                  </a:lnTo>
                  <a:lnTo>
                    <a:pt x="24" y="1246"/>
                  </a:lnTo>
                  <a:lnTo>
                    <a:pt x="65" y="1403"/>
                  </a:lnTo>
                  <a:lnTo>
                    <a:pt x="129" y="1576"/>
                  </a:lnTo>
                  <a:lnTo>
                    <a:pt x="202" y="1700"/>
                  </a:lnTo>
                  <a:lnTo>
                    <a:pt x="275" y="1807"/>
                  </a:lnTo>
                  <a:lnTo>
                    <a:pt x="348" y="1881"/>
                  </a:lnTo>
                  <a:lnTo>
                    <a:pt x="396" y="1922"/>
                  </a:lnTo>
                  <a:lnTo>
                    <a:pt x="420" y="1939"/>
                  </a:lnTo>
                  <a:lnTo>
                    <a:pt x="436" y="1939"/>
                  </a:lnTo>
                  <a:lnTo>
                    <a:pt x="436" y="1931"/>
                  </a:lnTo>
                  <a:lnTo>
                    <a:pt x="444" y="191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1"/>
            <p:cNvSpPr>
              <a:spLocks/>
            </p:cNvSpPr>
            <p:nvPr/>
          </p:nvSpPr>
          <p:spPr bwMode="auto">
            <a:xfrm>
              <a:off x="24565" y="2192"/>
              <a:ext cx="872" cy="1254"/>
            </a:xfrm>
            <a:custGeom>
              <a:avLst/>
              <a:gdLst/>
              <a:ahLst/>
              <a:cxnLst>
                <a:cxn ang="0">
                  <a:pos x="872" y="107"/>
                </a:cxn>
                <a:cxn ang="0">
                  <a:pos x="864" y="41"/>
                </a:cxn>
                <a:cxn ang="0">
                  <a:pos x="800" y="25"/>
                </a:cxn>
                <a:cxn ang="0">
                  <a:pos x="751" y="66"/>
                </a:cxn>
                <a:cxn ang="0">
                  <a:pos x="743" y="99"/>
                </a:cxn>
                <a:cxn ang="0">
                  <a:pos x="727" y="148"/>
                </a:cxn>
                <a:cxn ang="0">
                  <a:pos x="687" y="322"/>
                </a:cxn>
                <a:cxn ang="0">
                  <a:pos x="590" y="701"/>
                </a:cxn>
                <a:cxn ang="0">
                  <a:pos x="517" y="784"/>
                </a:cxn>
                <a:cxn ang="0">
                  <a:pos x="388" y="833"/>
                </a:cxn>
                <a:cxn ang="0">
                  <a:pos x="291" y="784"/>
                </a:cxn>
                <a:cxn ang="0">
                  <a:pos x="267" y="676"/>
                </a:cxn>
                <a:cxn ang="0">
                  <a:pos x="315" y="454"/>
                </a:cxn>
                <a:cxn ang="0">
                  <a:pos x="388" y="239"/>
                </a:cxn>
                <a:cxn ang="0">
                  <a:pos x="404" y="157"/>
                </a:cxn>
                <a:cxn ang="0">
                  <a:pos x="364" y="49"/>
                </a:cxn>
                <a:cxn ang="0">
                  <a:pos x="250" y="0"/>
                </a:cxn>
                <a:cxn ang="0">
                  <a:pos x="105" y="74"/>
                </a:cxn>
                <a:cxn ang="0">
                  <a:pos x="24" y="214"/>
                </a:cxn>
                <a:cxn ang="0">
                  <a:pos x="0" y="297"/>
                </a:cxn>
                <a:cxn ang="0">
                  <a:pos x="8" y="313"/>
                </a:cxn>
                <a:cxn ang="0">
                  <a:pos x="32" y="322"/>
                </a:cxn>
                <a:cxn ang="0">
                  <a:pos x="48" y="280"/>
                </a:cxn>
                <a:cxn ang="0">
                  <a:pos x="145" y="99"/>
                </a:cxn>
                <a:cxn ang="0">
                  <a:pos x="242" y="41"/>
                </a:cxn>
                <a:cxn ang="0">
                  <a:pos x="258" y="49"/>
                </a:cxn>
                <a:cxn ang="0">
                  <a:pos x="291" y="82"/>
                </a:cxn>
                <a:cxn ang="0">
                  <a:pos x="283" y="181"/>
                </a:cxn>
                <a:cxn ang="0">
                  <a:pos x="210" y="379"/>
                </a:cxn>
                <a:cxn ang="0">
                  <a:pos x="153" y="577"/>
                </a:cxn>
                <a:cxn ang="0">
                  <a:pos x="162" y="742"/>
                </a:cxn>
                <a:cxn ang="0">
                  <a:pos x="250" y="850"/>
                </a:cxn>
                <a:cxn ang="0">
                  <a:pos x="380" y="883"/>
                </a:cxn>
                <a:cxn ang="0">
                  <a:pos x="574" y="792"/>
                </a:cxn>
                <a:cxn ang="0">
                  <a:pos x="509" y="990"/>
                </a:cxn>
                <a:cxn ang="0">
                  <a:pos x="388" y="1155"/>
                </a:cxn>
                <a:cxn ang="0">
                  <a:pos x="242" y="1213"/>
                </a:cxn>
                <a:cxn ang="0">
                  <a:pos x="129" y="1180"/>
                </a:cxn>
                <a:cxn ang="0">
                  <a:pos x="137" y="1130"/>
                </a:cxn>
                <a:cxn ang="0">
                  <a:pos x="178" y="1106"/>
                </a:cxn>
                <a:cxn ang="0">
                  <a:pos x="210" y="1056"/>
                </a:cxn>
                <a:cxn ang="0">
                  <a:pos x="210" y="1007"/>
                </a:cxn>
                <a:cxn ang="0">
                  <a:pos x="178" y="965"/>
                </a:cxn>
                <a:cxn ang="0">
                  <a:pos x="145" y="957"/>
                </a:cxn>
                <a:cxn ang="0">
                  <a:pos x="105" y="965"/>
                </a:cxn>
                <a:cxn ang="0">
                  <a:pos x="65" y="998"/>
                </a:cxn>
                <a:cxn ang="0">
                  <a:pos x="40" y="1048"/>
                </a:cxn>
                <a:cxn ang="0">
                  <a:pos x="57" y="1155"/>
                </a:cxn>
                <a:cxn ang="0">
                  <a:pos x="162" y="1246"/>
                </a:cxn>
                <a:cxn ang="0">
                  <a:pos x="355" y="1238"/>
                </a:cxn>
                <a:cxn ang="0">
                  <a:pos x="557" y="1097"/>
                </a:cxn>
                <a:cxn ang="0">
                  <a:pos x="687" y="858"/>
                </a:cxn>
              </a:cxnLst>
              <a:rect l="0" t="0" r="r" b="b"/>
              <a:pathLst>
                <a:path w="872" h="1254">
                  <a:moveTo>
                    <a:pt x="864" y="124"/>
                  </a:moveTo>
                  <a:lnTo>
                    <a:pt x="872" y="107"/>
                  </a:lnTo>
                  <a:lnTo>
                    <a:pt x="872" y="58"/>
                  </a:lnTo>
                  <a:lnTo>
                    <a:pt x="864" y="41"/>
                  </a:lnTo>
                  <a:lnTo>
                    <a:pt x="832" y="25"/>
                  </a:lnTo>
                  <a:lnTo>
                    <a:pt x="800" y="25"/>
                  </a:lnTo>
                  <a:lnTo>
                    <a:pt x="767" y="41"/>
                  </a:lnTo>
                  <a:lnTo>
                    <a:pt x="751" y="66"/>
                  </a:lnTo>
                  <a:lnTo>
                    <a:pt x="751" y="74"/>
                  </a:lnTo>
                  <a:lnTo>
                    <a:pt x="743" y="99"/>
                  </a:lnTo>
                  <a:lnTo>
                    <a:pt x="735" y="115"/>
                  </a:lnTo>
                  <a:lnTo>
                    <a:pt x="727" y="148"/>
                  </a:lnTo>
                  <a:lnTo>
                    <a:pt x="727" y="165"/>
                  </a:lnTo>
                  <a:lnTo>
                    <a:pt x="687" y="322"/>
                  </a:lnTo>
                  <a:lnTo>
                    <a:pt x="598" y="668"/>
                  </a:lnTo>
                  <a:lnTo>
                    <a:pt x="590" y="701"/>
                  </a:lnTo>
                  <a:lnTo>
                    <a:pt x="557" y="742"/>
                  </a:lnTo>
                  <a:lnTo>
                    <a:pt x="517" y="784"/>
                  </a:lnTo>
                  <a:lnTo>
                    <a:pt x="460" y="825"/>
                  </a:lnTo>
                  <a:lnTo>
                    <a:pt x="388" y="833"/>
                  </a:lnTo>
                  <a:lnTo>
                    <a:pt x="331" y="817"/>
                  </a:lnTo>
                  <a:lnTo>
                    <a:pt x="291" y="784"/>
                  </a:lnTo>
                  <a:lnTo>
                    <a:pt x="275" y="734"/>
                  </a:lnTo>
                  <a:lnTo>
                    <a:pt x="267" y="676"/>
                  </a:lnTo>
                  <a:lnTo>
                    <a:pt x="283" y="577"/>
                  </a:lnTo>
                  <a:lnTo>
                    <a:pt x="315" y="454"/>
                  </a:lnTo>
                  <a:lnTo>
                    <a:pt x="364" y="297"/>
                  </a:lnTo>
                  <a:lnTo>
                    <a:pt x="388" y="239"/>
                  </a:lnTo>
                  <a:lnTo>
                    <a:pt x="404" y="198"/>
                  </a:lnTo>
                  <a:lnTo>
                    <a:pt x="404" y="157"/>
                  </a:lnTo>
                  <a:lnTo>
                    <a:pt x="396" y="99"/>
                  </a:lnTo>
                  <a:lnTo>
                    <a:pt x="364" y="49"/>
                  </a:lnTo>
                  <a:lnTo>
                    <a:pt x="315" y="16"/>
                  </a:lnTo>
                  <a:lnTo>
                    <a:pt x="250" y="0"/>
                  </a:lnTo>
                  <a:lnTo>
                    <a:pt x="170" y="25"/>
                  </a:lnTo>
                  <a:lnTo>
                    <a:pt x="105" y="74"/>
                  </a:lnTo>
                  <a:lnTo>
                    <a:pt x="57" y="140"/>
                  </a:lnTo>
                  <a:lnTo>
                    <a:pt x="24" y="214"/>
                  </a:lnTo>
                  <a:lnTo>
                    <a:pt x="8" y="272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8" y="313"/>
                  </a:lnTo>
                  <a:lnTo>
                    <a:pt x="16" y="322"/>
                  </a:lnTo>
                  <a:lnTo>
                    <a:pt x="32" y="322"/>
                  </a:lnTo>
                  <a:lnTo>
                    <a:pt x="48" y="305"/>
                  </a:lnTo>
                  <a:lnTo>
                    <a:pt x="48" y="280"/>
                  </a:lnTo>
                  <a:lnTo>
                    <a:pt x="89" y="165"/>
                  </a:lnTo>
                  <a:lnTo>
                    <a:pt x="145" y="99"/>
                  </a:lnTo>
                  <a:lnTo>
                    <a:pt x="194" y="58"/>
                  </a:lnTo>
                  <a:lnTo>
                    <a:pt x="242" y="41"/>
                  </a:lnTo>
                  <a:lnTo>
                    <a:pt x="250" y="41"/>
                  </a:lnTo>
                  <a:lnTo>
                    <a:pt x="258" y="49"/>
                  </a:lnTo>
                  <a:lnTo>
                    <a:pt x="275" y="49"/>
                  </a:lnTo>
                  <a:lnTo>
                    <a:pt x="291" y="82"/>
                  </a:lnTo>
                  <a:lnTo>
                    <a:pt x="291" y="107"/>
                  </a:lnTo>
                  <a:lnTo>
                    <a:pt x="283" y="181"/>
                  </a:lnTo>
                  <a:lnTo>
                    <a:pt x="258" y="239"/>
                  </a:lnTo>
                  <a:lnTo>
                    <a:pt x="210" y="379"/>
                  </a:lnTo>
                  <a:lnTo>
                    <a:pt x="178" y="487"/>
                  </a:lnTo>
                  <a:lnTo>
                    <a:pt x="153" y="577"/>
                  </a:lnTo>
                  <a:lnTo>
                    <a:pt x="145" y="652"/>
                  </a:lnTo>
                  <a:lnTo>
                    <a:pt x="162" y="742"/>
                  </a:lnTo>
                  <a:lnTo>
                    <a:pt x="194" y="809"/>
                  </a:lnTo>
                  <a:lnTo>
                    <a:pt x="250" y="850"/>
                  </a:lnTo>
                  <a:lnTo>
                    <a:pt x="315" y="875"/>
                  </a:lnTo>
                  <a:lnTo>
                    <a:pt x="380" y="883"/>
                  </a:lnTo>
                  <a:lnTo>
                    <a:pt x="485" y="858"/>
                  </a:lnTo>
                  <a:lnTo>
                    <a:pt x="574" y="792"/>
                  </a:lnTo>
                  <a:lnTo>
                    <a:pt x="549" y="891"/>
                  </a:lnTo>
                  <a:lnTo>
                    <a:pt x="509" y="990"/>
                  </a:lnTo>
                  <a:lnTo>
                    <a:pt x="444" y="1089"/>
                  </a:lnTo>
                  <a:lnTo>
                    <a:pt x="388" y="1155"/>
                  </a:lnTo>
                  <a:lnTo>
                    <a:pt x="323" y="1196"/>
                  </a:lnTo>
                  <a:lnTo>
                    <a:pt x="242" y="1213"/>
                  </a:lnTo>
                  <a:lnTo>
                    <a:pt x="210" y="1213"/>
                  </a:lnTo>
                  <a:lnTo>
                    <a:pt x="129" y="1180"/>
                  </a:lnTo>
                  <a:lnTo>
                    <a:pt x="97" y="1130"/>
                  </a:lnTo>
                  <a:lnTo>
                    <a:pt x="137" y="1130"/>
                  </a:lnTo>
                  <a:lnTo>
                    <a:pt x="153" y="1122"/>
                  </a:lnTo>
                  <a:lnTo>
                    <a:pt x="178" y="1106"/>
                  </a:lnTo>
                  <a:lnTo>
                    <a:pt x="194" y="1089"/>
                  </a:lnTo>
                  <a:lnTo>
                    <a:pt x="210" y="1056"/>
                  </a:lnTo>
                  <a:lnTo>
                    <a:pt x="218" y="1031"/>
                  </a:lnTo>
                  <a:lnTo>
                    <a:pt x="210" y="1007"/>
                  </a:lnTo>
                  <a:lnTo>
                    <a:pt x="194" y="974"/>
                  </a:lnTo>
                  <a:lnTo>
                    <a:pt x="178" y="965"/>
                  </a:lnTo>
                  <a:lnTo>
                    <a:pt x="153" y="965"/>
                  </a:lnTo>
                  <a:lnTo>
                    <a:pt x="145" y="957"/>
                  </a:lnTo>
                  <a:lnTo>
                    <a:pt x="129" y="957"/>
                  </a:lnTo>
                  <a:lnTo>
                    <a:pt x="105" y="965"/>
                  </a:lnTo>
                  <a:lnTo>
                    <a:pt x="81" y="982"/>
                  </a:lnTo>
                  <a:lnTo>
                    <a:pt x="65" y="998"/>
                  </a:lnTo>
                  <a:lnTo>
                    <a:pt x="48" y="1023"/>
                  </a:lnTo>
                  <a:lnTo>
                    <a:pt x="40" y="1048"/>
                  </a:lnTo>
                  <a:lnTo>
                    <a:pt x="40" y="1089"/>
                  </a:lnTo>
                  <a:lnTo>
                    <a:pt x="57" y="1155"/>
                  </a:lnTo>
                  <a:lnTo>
                    <a:pt x="97" y="1205"/>
                  </a:lnTo>
                  <a:lnTo>
                    <a:pt x="162" y="1246"/>
                  </a:lnTo>
                  <a:lnTo>
                    <a:pt x="242" y="1254"/>
                  </a:lnTo>
                  <a:lnTo>
                    <a:pt x="355" y="1238"/>
                  </a:lnTo>
                  <a:lnTo>
                    <a:pt x="469" y="1180"/>
                  </a:lnTo>
                  <a:lnTo>
                    <a:pt x="557" y="1097"/>
                  </a:lnTo>
                  <a:lnTo>
                    <a:pt x="638" y="982"/>
                  </a:lnTo>
                  <a:lnTo>
                    <a:pt x="687" y="858"/>
                  </a:lnTo>
                  <a:lnTo>
                    <a:pt x="864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2"/>
            <p:cNvSpPr>
              <a:spLocks/>
            </p:cNvSpPr>
            <p:nvPr/>
          </p:nvSpPr>
          <p:spPr bwMode="auto">
            <a:xfrm>
              <a:off x="25664" y="2844"/>
              <a:ext cx="226" cy="577"/>
            </a:xfrm>
            <a:custGeom>
              <a:avLst/>
              <a:gdLst/>
              <a:ahLst/>
              <a:cxnLst>
                <a:cxn ang="0">
                  <a:pos x="226" y="206"/>
                </a:cxn>
                <a:cxn ang="0">
                  <a:pos x="218" y="115"/>
                </a:cxn>
                <a:cxn ang="0">
                  <a:pos x="193" y="57"/>
                </a:cxn>
                <a:cxn ang="0">
                  <a:pos x="153" y="16"/>
                </a:cxn>
                <a:cxn ang="0">
                  <a:pos x="105" y="0"/>
                </a:cxn>
                <a:cxn ang="0">
                  <a:pos x="72" y="8"/>
                </a:cxn>
                <a:cxn ang="0">
                  <a:pos x="48" y="16"/>
                </a:cxn>
                <a:cxn ang="0">
                  <a:pos x="16" y="49"/>
                </a:cxn>
                <a:cxn ang="0">
                  <a:pos x="8" y="74"/>
                </a:cxn>
                <a:cxn ang="0">
                  <a:pos x="0" y="107"/>
                </a:cxn>
                <a:cxn ang="0">
                  <a:pos x="0" y="132"/>
                </a:cxn>
                <a:cxn ang="0">
                  <a:pos x="16" y="157"/>
                </a:cxn>
                <a:cxn ang="0">
                  <a:pos x="24" y="173"/>
                </a:cxn>
                <a:cxn ang="0">
                  <a:pos x="72" y="206"/>
                </a:cxn>
                <a:cxn ang="0">
                  <a:pos x="129" y="206"/>
                </a:cxn>
                <a:cxn ang="0">
                  <a:pos x="145" y="198"/>
                </a:cxn>
                <a:cxn ang="0">
                  <a:pos x="169" y="181"/>
                </a:cxn>
                <a:cxn ang="0">
                  <a:pos x="177" y="173"/>
                </a:cxn>
                <a:cxn ang="0">
                  <a:pos x="177" y="190"/>
                </a:cxn>
                <a:cxn ang="0">
                  <a:pos x="185" y="206"/>
                </a:cxn>
                <a:cxn ang="0">
                  <a:pos x="161" y="338"/>
                </a:cxn>
                <a:cxn ang="0">
                  <a:pos x="113" y="445"/>
                </a:cxn>
                <a:cxn ang="0">
                  <a:pos x="56" y="528"/>
                </a:cxn>
                <a:cxn ang="0">
                  <a:pos x="32" y="553"/>
                </a:cxn>
                <a:cxn ang="0">
                  <a:pos x="32" y="569"/>
                </a:cxn>
                <a:cxn ang="0">
                  <a:pos x="40" y="577"/>
                </a:cxn>
                <a:cxn ang="0">
                  <a:pos x="48" y="577"/>
                </a:cxn>
                <a:cxn ang="0">
                  <a:pos x="72" y="569"/>
                </a:cxn>
                <a:cxn ang="0">
                  <a:pos x="105" y="536"/>
                </a:cxn>
                <a:cxn ang="0">
                  <a:pos x="145" y="478"/>
                </a:cxn>
                <a:cxn ang="0">
                  <a:pos x="185" y="404"/>
                </a:cxn>
                <a:cxn ang="0">
                  <a:pos x="210" y="313"/>
                </a:cxn>
                <a:cxn ang="0">
                  <a:pos x="226" y="206"/>
                </a:cxn>
              </a:cxnLst>
              <a:rect l="0" t="0" r="r" b="b"/>
              <a:pathLst>
                <a:path w="226" h="577">
                  <a:moveTo>
                    <a:pt x="226" y="206"/>
                  </a:moveTo>
                  <a:lnTo>
                    <a:pt x="218" y="115"/>
                  </a:lnTo>
                  <a:lnTo>
                    <a:pt x="193" y="57"/>
                  </a:lnTo>
                  <a:lnTo>
                    <a:pt x="153" y="16"/>
                  </a:lnTo>
                  <a:lnTo>
                    <a:pt x="105" y="0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16" y="49"/>
                  </a:lnTo>
                  <a:lnTo>
                    <a:pt x="8" y="74"/>
                  </a:lnTo>
                  <a:lnTo>
                    <a:pt x="0" y="107"/>
                  </a:lnTo>
                  <a:lnTo>
                    <a:pt x="0" y="132"/>
                  </a:lnTo>
                  <a:lnTo>
                    <a:pt x="16" y="157"/>
                  </a:lnTo>
                  <a:lnTo>
                    <a:pt x="24" y="173"/>
                  </a:lnTo>
                  <a:lnTo>
                    <a:pt x="72" y="206"/>
                  </a:lnTo>
                  <a:lnTo>
                    <a:pt x="129" y="206"/>
                  </a:lnTo>
                  <a:lnTo>
                    <a:pt x="145" y="198"/>
                  </a:lnTo>
                  <a:lnTo>
                    <a:pt x="169" y="181"/>
                  </a:lnTo>
                  <a:lnTo>
                    <a:pt x="177" y="173"/>
                  </a:lnTo>
                  <a:lnTo>
                    <a:pt x="177" y="190"/>
                  </a:lnTo>
                  <a:lnTo>
                    <a:pt x="185" y="206"/>
                  </a:lnTo>
                  <a:lnTo>
                    <a:pt x="161" y="338"/>
                  </a:lnTo>
                  <a:lnTo>
                    <a:pt x="113" y="445"/>
                  </a:lnTo>
                  <a:lnTo>
                    <a:pt x="56" y="528"/>
                  </a:lnTo>
                  <a:lnTo>
                    <a:pt x="32" y="553"/>
                  </a:lnTo>
                  <a:lnTo>
                    <a:pt x="32" y="569"/>
                  </a:lnTo>
                  <a:lnTo>
                    <a:pt x="40" y="577"/>
                  </a:lnTo>
                  <a:lnTo>
                    <a:pt x="48" y="577"/>
                  </a:lnTo>
                  <a:lnTo>
                    <a:pt x="72" y="569"/>
                  </a:lnTo>
                  <a:lnTo>
                    <a:pt x="105" y="536"/>
                  </a:lnTo>
                  <a:lnTo>
                    <a:pt x="145" y="478"/>
                  </a:lnTo>
                  <a:lnTo>
                    <a:pt x="185" y="404"/>
                  </a:lnTo>
                  <a:lnTo>
                    <a:pt x="210" y="313"/>
                  </a:lnTo>
                  <a:lnTo>
                    <a:pt x="226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3"/>
            <p:cNvSpPr>
              <a:spLocks/>
            </p:cNvSpPr>
            <p:nvPr/>
          </p:nvSpPr>
          <p:spPr bwMode="auto">
            <a:xfrm>
              <a:off x="26407" y="2192"/>
              <a:ext cx="872" cy="1254"/>
            </a:xfrm>
            <a:custGeom>
              <a:avLst/>
              <a:gdLst/>
              <a:ahLst/>
              <a:cxnLst>
                <a:cxn ang="0">
                  <a:pos x="872" y="107"/>
                </a:cxn>
                <a:cxn ang="0">
                  <a:pos x="864" y="41"/>
                </a:cxn>
                <a:cxn ang="0">
                  <a:pos x="800" y="25"/>
                </a:cxn>
                <a:cxn ang="0">
                  <a:pos x="751" y="66"/>
                </a:cxn>
                <a:cxn ang="0">
                  <a:pos x="743" y="99"/>
                </a:cxn>
                <a:cxn ang="0">
                  <a:pos x="727" y="148"/>
                </a:cxn>
                <a:cxn ang="0">
                  <a:pos x="686" y="322"/>
                </a:cxn>
                <a:cxn ang="0">
                  <a:pos x="589" y="701"/>
                </a:cxn>
                <a:cxn ang="0">
                  <a:pos x="517" y="784"/>
                </a:cxn>
                <a:cxn ang="0">
                  <a:pos x="388" y="833"/>
                </a:cxn>
                <a:cxn ang="0">
                  <a:pos x="291" y="784"/>
                </a:cxn>
                <a:cxn ang="0">
                  <a:pos x="266" y="676"/>
                </a:cxn>
                <a:cxn ang="0">
                  <a:pos x="315" y="454"/>
                </a:cxn>
                <a:cxn ang="0">
                  <a:pos x="388" y="239"/>
                </a:cxn>
                <a:cxn ang="0">
                  <a:pos x="404" y="157"/>
                </a:cxn>
                <a:cxn ang="0">
                  <a:pos x="363" y="49"/>
                </a:cxn>
                <a:cxn ang="0">
                  <a:pos x="250" y="0"/>
                </a:cxn>
                <a:cxn ang="0">
                  <a:pos x="105" y="74"/>
                </a:cxn>
                <a:cxn ang="0">
                  <a:pos x="24" y="214"/>
                </a:cxn>
                <a:cxn ang="0">
                  <a:pos x="0" y="297"/>
                </a:cxn>
                <a:cxn ang="0">
                  <a:pos x="8" y="313"/>
                </a:cxn>
                <a:cxn ang="0">
                  <a:pos x="32" y="322"/>
                </a:cxn>
                <a:cxn ang="0">
                  <a:pos x="48" y="280"/>
                </a:cxn>
                <a:cxn ang="0">
                  <a:pos x="145" y="99"/>
                </a:cxn>
                <a:cxn ang="0">
                  <a:pos x="242" y="41"/>
                </a:cxn>
                <a:cxn ang="0">
                  <a:pos x="258" y="49"/>
                </a:cxn>
                <a:cxn ang="0">
                  <a:pos x="291" y="82"/>
                </a:cxn>
                <a:cxn ang="0">
                  <a:pos x="283" y="181"/>
                </a:cxn>
                <a:cxn ang="0">
                  <a:pos x="210" y="379"/>
                </a:cxn>
                <a:cxn ang="0">
                  <a:pos x="153" y="577"/>
                </a:cxn>
                <a:cxn ang="0">
                  <a:pos x="161" y="742"/>
                </a:cxn>
                <a:cxn ang="0">
                  <a:pos x="250" y="850"/>
                </a:cxn>
                <a:cxn ang="0">
                  <a:pos x="379" y="883"/>
                </a:cxn>
                <a:cxn ang="0">
                  <a:pos x="573" y="792"/>
                </a:cxn>
                <a:cxn ang="0">
                  <a:pos x="509" y="990"/>
                </a:cxn>
                <a:cxn ang="0">
                  <a:pos x="388" y="1155"/>
                </a:cxn>
                <a:cxn ang="0">
                  <a:pos x="242" y="1213"/>
                </a:cxn>
                <a:cxn ang="0">
                  <a:pos x="129" y="1180"/>
                </a:cxn>
                <a:cxn ang="0">
                  <a:pos x="137" y="1130"/>
                </a:cxn>
                <a:cxn ang="0">
                  <a:pos x="178" y="1106"/>
                </a:cxn>
                <a:cxn ang="0">
                  <a:pos x="210" y="1056"/>
                </a:cxn>
                <a:cxn ang="0">
                  <a:pos x="210" y="1007"/>
                </a:cxn>
                <a:cxn ang="0">
                  <a:pos x="178" y="965"/>
                </a:cxn>
                <a:cxn ang="0">
                  <a:pos x="145" y="957"/>
                </a:cxn>
                <a:cxn ang="0">
                  <a:pos x="105" y="965"/>
                </a:cxn>
                <a:cxn ang="0">
                  <a:pos x="64" y="998"/>
                </a:cxn>
                <a:cxn ang="0">
                  <a:pos x="40" y="1048"/>
                </a:cxn>
                <a:cxn ang="0">
                  <a:pos x="56" y="1155"/>
                </a:cxn>
                <a:cxn ang="0">
                  <a:pos x="161" y="1246"/>
                </a:cxn>
                <a:cxn ang="0">
                  <a:pos x="355" y="1238"/>
                </a:cxn>
                <a:cxn ang="0">
                  <a:pos x="557" y="1097"/>
                </a:cxn>
                <a:cxn ang="0">
                  <a:pos x="686" y="858"/>
                </a:cxn>
              </a:cxnLst>
              <a:rect l="0" t="0" r="r" b="b"/>
              <a:pathLst>
                <a:path w="872" h="1254">
                  <a:moveTo>
                    <a:pt x="864" y="124"/>
                  </a:moveTo>
                  <a:lnTo>
                    <a:pt x="872" y="107"/>
                  </a:lnTo>
                  <a:lnTo>
                    <a:pt x="872" y="58"/>
                  </a:lnTo>
                  <a:lnTo>
                    <a:pt x="864" y="41"/>
                  </a:lnTo>
                  <a:lnTo>
                    <a:pt x="832" y="25"/>
                  </a:lnTo>
                  <a:lnTo>
                    <a:pt x="800" y="25"/>
                  </a:lnTo>
                  <a:lnTo>
                    <a:pt x="767" y="41"/>
                  </a:lnTo>
                  <a:lnTo>
                    <a:pt x="751" y="66"/>
                  </a:lnTo>
                  <a:lnTo>
                    <a:pt x="751" y="74"/>
                  </a:lnTo>
                  <a:lnTo>
                    <a:pt x="743" y="99"/>
                  </a:lnTo>
                  <a:lnTo>
                    <a:pt x="735" y="115"/>
                  </a:lnTo>
                  <a:lnTo>
                    <a:pt x="727" y="148"/>
                  </a:lnTo>
                  <a:lnTo>
                    <a:pt x="727" y="165"/>
                  </a:lnTo>
                  <a:lnTo>
                    <a:pt x="686" y="322"/>
                  </a:lnTo>
                  <a:lnTo>
                    <a:pt x="598" y="668"/>
                  </a:lnTo>
                  <a:lnTo>
                    <a:pt x="589" y="701"/>
                  </a:lnTo>
                  <a:lnTo>
                    <a:pt x="557" y="742"/>
                  </a:lnTo>
                  <a:lnTo>
                    <a:pt x="517" y="784"/>
                  </a:lnTo>
                  <a:lnTo>
                    <a:pt x="460" y="825"/>
                  </a:lnTo>
                  <a:lnTo>
                    <a:pt x="388" y="833"/>
                  </a:lnTo>
                  <a:lnTo>
                    <a:pt x="331" y="817"/>
                  </a:lnTo>
                  <a:lnTo>
                    <a:pt x="291" y="784"/>
                  </a:lnTo>
                  <a:lnTo>
                    <a:pt x="274" y="734"/>
                  </a:lnTo>
                  <a:lnTo>
                    <a:pt x="266" y="676"/>
                  </a:lnTo>
                  <a:lnTo>
                    <a:pt x="283" y="577"/>
                  </a:lnTo>
                  <a:lnTo>
                    <a:pt x="315" y="454"/>
                  </a:lnTo>
                  <a:lnTo>
                    <a:pt x="363" y="297"/>
                  </a:lnTo>
                  <a:lnTo>
                    <a:pt x="388" y="239"/>
                  </a:lnTo>
                  <a:lnTo>
                    <a:pt x="404" y="198"/>
                  </a:lnTo>
                  <a:lnTo>
                    <a:pt x="404" y="157"/>
                  </a:lnTo>
                  <a:lnTo>
                    <a:pt x="396" y="99"/>
                  </a:lnTo>
                  <a:lnTo>
                    <a:pt x="363" y="49"/>
                  </a:lnTo>
                  <a:lnTo>
                    <a:pt x="315" y="16"/>
                  </a:lnTo>
                  <a:lnTo>
                    <a:pt x="250" y="0"/>
                  </a:lnTo>
                  <a:lnTo>
                    <a:pt x="169" y="25"/>
                  </a:lnTo>
                  <a:lnTo>
                    <a:pt x="105" y="74"/>
                  </a:lnTo>
                  <a:lnTo>
                    <a:pt x="56" y="140"/>
                  </a:lnTo>
                  <a:lnTo>
                    <a:pt x="24" y="214"/>
                  </a:lnTo>
                  <a:lnTo>
                    <a:pt x="8" y="272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8" y="313"/>
                  </a:lnTo>
                  <a:lnTo>
                    <a:pt x="16" y="322"/>
                  </a:lnTo>
                  <a:lnTo>
                    <a:pt x="32" y="322"/>
                  </a:lnTo>
                  <a:lnTo>
                    <a:pt x="48" y="305"/>
                  </a:lnTo>
                  <a:lnTo>
                    <a:pt x="48" y="280"/>
                  </a:lnTo>
                  <a:lnTo>
                    <a:pt x="89" y="165"/>
                  </a:lnTo>
                  <a:lnTo>
                    <a:pt x="145" y="99"/>
                  </a:lnTo>
                  <a:lnTo>
                    <a:pt x="194" y="58"/>
                  </a:lnTo>
                  <a:lnTo>
                    <a:pt x="242" y="41"/>
                  </a:lnTo>
                  <a:lnTo>
                    <a:pt x="250" y="41"/>
                  </a:lnTo>
                  <a:lnTo>
                    <a:pt x="258" y="49"/>
                  </a:lnTo>
                  <a:lnTo>
                    <a:pt x="274" y="49"/>
                  </a:lnTo>
                  <a:lnTo>
                    <a:pt x="291" y="82"/>
                  </a:lnTo>
                  <a:lnTo>
                    <a:pt x="291" y="107"/>
                  </a:lnTo>
                  <a:lnTo>
                    <a:pt x="283" y="181"/>
                  </a:lnTo>
                  <a:lnTo>
                    <a:pt x="258" y="239"/>
                  </a:lnTo>
                  <a:lnTo>
                    <a:pt x="210" y="379"/>
                  </a:lnTo>
                  <a:lnTo>
                    <a:pt x="178" y="487"/>
                  </a:lnTo>
                  <a:lnTo>
                    <a:pt x="153" y="577"/>
                  </a:lnTo>
                  <a:lnTo>
                    <a:pt x="145" y="652"/>
                  </a:lnTo>
                  <a:lnTo>
                    <a:pt x="161" y="742"/>
                  </a:lnTo>
                  <a:lnTo>
                    <a:pt x="194" y="809"/>
                  </a:lnTo>
                  <a:lnTo>
                    <a:pt x="250" y="850"/>
                  </a:lnTo>
                  <a:lnTo>
                    <a:pt x="315" y="875"/>
                  </a:lnTo>
                  <a:lnTo>
                    <a:pt x="379" y="883"/>
                  </a:lnTo>
                  <a:lnTo>
                    <a:pt x="484" y="858"/>
                  </a:lnTo>
                  <a:lnTo>
                    <a:pt x="573" y="792"/>
                  </a:lnTo>
                  <a:lnTo>
                    <a:pt x="549" y="891"/>
                  </a:lnTo>
                  <a:lnTo>
                    <a:pt x="509" y="990"/>
                  </a:lnTo>
                  <a:lnTo>
                    <a:pt x="444" y="1089"/>
                  </a:lnTo>
                  <a:lnTo>
                    <a:pt x="388" y="1155"/>
                  </a:lnTo>
                  <a:lnTo>
                    <a:pt x="323" y="1196"/>
                  </a:lnTo>
                  <a:lnTo>
                    <a:pt x="242" y="1213"/>
                  </a:lnTo>
                  <a:lnTo>
                    <a:pt x="210" y="1213"/>
                  </a:lnTo>
                  <a:lnTo>
                    <a:pt x="129" y="1180"/>
                  </a:lnTo>
                  <a:lnTo>
                    <a:pt x="97" y="1130"/>
                  </a:lnTo>
                  <a:lnTo>
                    <a:pt x="137" y="1130"/>
                  </a:lnTo>
                  <a:lnTo>
                    <a:pt x="153" y="1122"/>
                  </a:lnTo>
                  <a:lnTo>
                    <a:pt x="178" y="1106"/>
                  </a:lnTo>
                  <a:lnTo>
                    <a:pt x="194" y="1089"/>
                  </a:lnTo>
                  <a:lnTo>
                    <a:pt x="210" y="1056"/>
                  </a:lnTo>
                  <a:lnTo>
                    <a:pt x="218" y="1031"/>
                  </a:lnTo>
                  <a:lnTo>
                    <a:pt x="210" y="1007"/>
                  </a:lnTo>
                  <a:lnTo>
                    <a:pt x="194" y="974"/>
                  </a:lnTo>
                  <a:lnTo>
                    <a:pt x="178" y="965"/>
                  </a:lnTo>
                  <a:lnTo>
                    <a:pt x="153" y="965"/>
                  </a:lnTo>
                  <a:lnTo>
                    <a:pt x="145" y="957"/>
                  </a:lnTo>
                  <a:lnTo>
                    <a:pt x="129" y="957"/>
                  </a:lnTo>
                  <a:lnTo>
                    <a:pt x="105" y="965"/>
                  </a:lnTo>
                  <a:lnTo>
                    <a:pt x="81" y="982"/>
                  </a:lnTo>
                  <a:lnTo>
                    <a:pt x="64" y="998"/>
                  </a:lnTo>
                  <a:lnTo>
                    <a:pt x="48" y="1023"/>
                  </a:lnTo>
                  <a:lnTo>
                    <a:pt x="40" y="1048"/>
                  </a:lnTo>
                  <a:lnTo>
                    <a:pt x="40" y="1089"/>
                  </a:lnTo>
                  <a:lnTo>
                    <a:pt x="56" y="1155"/>
                  </a:lnTo>
                  <a:lnTo>
                    <a:pt x="97" y="1205"/>
                  </a:lnTo>
                  <a:lnTo>
                    <a:pt x="161" y="1246"/>
                  </a:lnTo>
                  <a:lnTo>
                    <a:pt x="242" y="1254"/>
                  </a:lnTo>
                  <a:lnTo>
                    <a:pt x="355" y="1238"/>
                  </a:lnTo>
                  <a:lnTo>
                    <a:pt x="468" y="1180"/>
                  </a:lnTo>
                  <a:lnTo>
                    <a:pt x="557" y="1097"/>
                  </a:lnTo>
                  <a:lnTo>
                    <a:pt x="638" y="982"/>
                  </a:lnTo>
                  <a:lnTo>
                    <a:pt x="686" y="858"/>
                  </a:lnTo>
                  <a:lnTo>
                    <a:pt x="864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4"/>
            <p:cNvSpPr>
              <a:spLocks noEditPoints="1"/>
            </p:cNvSpPr>
            <p:nvPr/>
          </p:nvSpPr>
          <p:spPr bwMode="auto">
            <a:xfrm>
              <a:off x="27368" y="2431"/>
              <a:ext cx="404" cy="916"/>
            </a:xfrm>
            <a:custGeom>
              <a:avLst/>
              <a:gdLst/>
              <a:ahLst/>
              <a:cxnLst>
                <a:cxn ang="0">
                  <a:pos x="364" y="33"/>
                </a:cxn>
                <a:cxn ang="0">
                  <a:pos x="347" y="8"/>
                </a:cxn>
                <a:cxn ang="0">
                  <a:pos x="315" y="0"/>
                </a:cxn>
                <a:cxn ang="0">
                  <a:pos x="259" y="25"/>
                </a:cxn>
                <a:cxn ang="0">
                  <a:pos x="234" y="74"/>
                </a:cxn>
                <a:cxn ang="0">
                  <a:pos x="259" y="116"/>
                </a:cxn>
                <a:cxn ang="0">
                  <a:pos x="291" y="124"/>
                </a:cxn>
                <a:cxn ang="0">
                  <a:pos x="339" y="99"/>
                </a:cxn>
                <a:cxn ang="0">
                  <a:pos x="364" y="50"/>
                </a:cxn>
                <a:cxn ang="0">
                  <a:pos x="81" y="776"/>
                </a:cxn>
                <a:cxn ang="0">
                  <a:pos x="89" y="834"/>
                </a:cxn>
                <a:cxn ang="0">
                  <a:pos x="121" y="883"/>
                </a:cxn>
                <a:cxn ang="0">
                  <a:pos x="210" y="916"/>
                </a:cxn>
                <a:cxn ang="0">
                  <a:pos x="331" y="850"/>
                </a:cxn>
                <a:cxn ang="0">
                  <a:pos x="396" y="735"/>
                </a:cxn>
                <a:cxn ang="0">
                  <a:pos x="396" y="693"/>
                </a:cxn>
                <a:cxn ang="0">
                  <a:pos x="388" y="685"/>
                </a:cxn>
                <a:cxn ang="0">
                  <a:pos x="364" y="693"/>
                </a:cxn>
                <a:cxn ang="0">
                  <a:pos x="356" y="710"/>
                </a:cxn>
                <a:cxn ang="0">
                  <a:pos x="267" y="858"/>
                </a:cxn>
                <a:cxn ang="0">
                  <a:pos x="194" y="875"/>
                </a:cxn>
                <a:cxn ang="0">
                  <a:pos x="178" y="850"/>
                </a:cxn>
                <a:cxn ang="0">
                  <a:pos x="186" y="784"/>
                </a:cxn>
                <a:cxn ang="0">
                  <a:pos x="218" y="685"/>
                </a:cxn>
                <a:cxn ang="0">
                  <a:pos x="259" y="594"/>
                </a:cxn>
                <a:cxn ang="0">
                  <a:pos x="299" y="487"/>
                </a:cxn>
                <a:cxn ang="0">
                  <a:pos x="315" y="380"/>
                </a:cxn>
                <a:cxn ang="0">
                  <a:pos x="259" y="314"/>
                </a:cxn>
                <a:cxn ang="0">
                  <a:pos x="194" y="305"/>
                </a:cxn>
                <a:cxn ang="0">
                  <a:pos x="65" y="371"/>
                </a:cxn>
                <a:cxn ang="0">
                  <a:pos x="8" y="479"/>
                </a:cxn>
                <a:cxn ang="0">
                  <a:pos x="0" y="520"/>
                </a:cxn>
                <a:cxn ang="0">
                  <a:pos x="32" y="528"/>
                </a:cxn>
                <a:cxn ang="0">
                  <a:pos x="40" y="503"/>
                </a:cxn>
                <a:cxn ang="0">
                  <a:pos x="137" y="355"/>
                </a:cxn>
                <a:cxn ang="0">
                  <a:pos x="202" y="338"/>
                </a:cxn>
                <a:cxn ang="0">
                  <a:pos x="218" y="363"/>
                </a:cxn>
                <a:cxn ang="0">
                  <a:pos x="202" y="454"/>
                </a:cxn>
                <a:cxn ang="0">
                  <a:pos x="97" y="743"/>
                </a:cxn>
              </a:cxnLst>
              <a:rect l="0" t="0" r="r" b="b"/>
              <a:pathLst>
                <a:path w="404" h="916">
                  <a:moveTo>
                    <a:pt x="364" y="50"/>
                  </a:moveTo>
                  <a:lnTo>
                    <a:pt x="364" y="33"/>
                  </a:lnTo>
                  <a:lnTo>
                    <a:pt x="356" y="25"/>
                  </a:lnTo>
                  <a:lnTo>
                    <a:pt x="347" y="8"/>
                  </a:lnTo>
                  <a:lnTo>
                    <a:pt x="331" y="0"/>
                  </a:lnTo>
                  <a:lnTo>
                    <a:pt x="315" y="0"/>
                  </a:lnTo>
                  <a:lnTo>
                    <a:pt x="291" y="8"/>
                  </a:lnTo>
                  <a:lnTo>
                    <a:pt x="259" y="25"/>
                  </a:lnTo>
                  <a:lnTo>
                    <a:pt x="242" y="50"/>
                  </a:lnTo>
                  <a:lnTo>
                    <a:pt x="234" y="74"/>
                  </a:lnTo>
                  <a:lnTo>
                    <a:pt x="234" y="91"/>
                  </a:lnTo>
                  <a:lnTo>
                    <a:pt x="259" y="116"/>
                  </a:lnTo>
                  <a:lnTo>
                    <a:pt x="275" y="124"/>
                  </a:lnTo>
                  <a:lnTo>
                    <a:pt x="291" y="124"/>
                  </a:lnTo>
                  <a:lnTo>
                    <a:pt x="315" y="116"/>
                  </a:lnTo>
                  <a:lnTo>
                    <a:pt x="339" y="99"/>
                  </a:lnTo>
                  <a:lnTo>
                    <a:pt x="356" y="83"/>
                  </a:lnTo>
                  <a:lnTo>
                    <a:pt x="364" y="50"/>
                  </a:lnTo>
                  <a:close/>
                  <a:moveTo>
                    <a:pt x="97" y="743"/>
                  </a:moveTo>
                  <a:lnTo>
                    <a:pt x="81" y="776"/>
                  </a:lnTo>
                  <a:lnTo>
                    <a:pt x="81" y="801"/>
                  </a:lnTo>
                  <a:lnTo>
                    <a:pt x="89" y="834"/>
                  </a:lnTo>
                  <a:lnTo>
                    <a:pt x="97" y="858"/>
                  </a:lnTo>
                  <a:lnTo>
                    <a:pt x="121" y="883"/>
                  </a:lnTo>
                  <a:lnTo>
                    <a:pt x="145" y="900"/>
                  </a:lnTo>
                  <a:lnTo>
                    <a:pt x="210" y="916"/>
                  </a:lnTo>
                  <a:lnTo>
                    <a:pt x="283" y="891"/>
                  </a:lnTo>
                  <a:lnTo>
                    <a:pt x="331" y="850"/>
                  </a:lnTo>
                  <a:lnTo>
                    <a:pt x="372" y="784"/>
                  </a:lnTo>
                  <a:lnTo>
                    <a:pt x="396" y="735"/>
                  </a:lnTo>
                  <a:lnTo>
                    <a:pt x="404" y="702"/>
                  </a:lnTo>
                  <a:lnTo>
                    <a:pt x="396" y="693"/>
                  </a:lnTo>
                  <a:lnTo>
                    <a:pt x="388" y="693"/>
                  </a:lnTo>
                  <a:lnTo>
                    <a:pt x="388" y="685"/>
                  </a:lnTo>
                  <a:lnTo>
                    <a:pt x="380" y="685"/>
                  </a:lnTo>
                  <a:lnTo>
                    <a:pt x="364" y="693"/>
                  </a:lnTo>
                  <a:lnTo>
                    <a:pt x="356" y="702"/>
                  </a:lnTo>
                  <a:lnTo>
                    <a:pt x="356" y="710"/>
                  </a:lnTo>
                  <a:lnTo>
                    <a:pt x="315" y="801"/>
                  </a:lnTo>
                  <a:lnTo>
                    <a:pt x="267" y="858"/>
                  </a:lnTo>
                  <a:lnTo>
                    <a:pt x="210" y="875"/>
                  </a:lnTo>
                  <a:lnTo>
                    <a:pt x="194" y="875"/>
                  </a:lnTo>
                  <a:lnTo>
                    <a:pt x="186" y="867"/>
                  </a:lnTo>
                  <a:lnTo>
                    <a:pt x="178" y="850"/>
                  </a:lnTo>
                  <a:lnTo>
                    <a:pt x="178" y="825"/>
                  </a:lnTo>
                  <a:lnTo>
                    <a:pt x="186" y="784"/>
                  </a:lnTo>
                  <a:lnTo>
                    <a:pt x="202" y="743"/>
                  </a:lnTo>
                  <a:lnTo>
                    <a:pt x="218" y="685"/>
                  </a:lnTo>
                  <a:lnTo>
                    <a:pt x="242" y="636"/>
                  </a:lnTo>
                  <a:lnTo>
                    <a:pt x="259" y="594"/>
                  </a:lnTo>
                  <a:lnTo>
                    <a:pt x="275" y="536"/>
                  </a:lnTo>
                  <a:lnTo>
                    <a:pt x="299" y="487"/>
                  </a:lnTo>
                  <a:lnTo>
                    <a:pt x="315" y="437"/>
                  </a:lnTo>
                  <a:lnTo>
                    <a:pt x="315" y="380"/>
                  </a:lnTo>
                  <a:lnTo>
                    <a:pt x="299" y="355"/>
                  </a:lnTo>
                  <a:lnTo>
                    <a:pt x="259" y="314"/>
                  </a:lnTo>
                  <a:lnTo>
                    <a:pt x="226" y="305"/>
                  </a:lnTo>
                  <a:lnTo>
                    <a:pt x="194" y="305"/>
                  </a:lnTo>
                  <a:lnTo>
                    <a:pt x="121" y="322"/>
                  </a:lnTo>
                  <a:lnTo>
                    <a:pt x="65" y="371"/>
                  </a:lnTo>
                  <a:lnTo>
                    <a:pt x="24" y="429"/>
                  </a:lnTo>
                  <a:lnTo>
                    <a:pt x="8" y="479"/>
                  </a:lnTo>
                  <a:lnTo>
                    <a:pt x="0" y="512"/>
                  </a:lnTo>
                  <a:lnTo>
                    <a:pt x="0" y="520"/>
                  </a:lnTo>
                  <a:lnTo>
                    <a:pt x="8" y="528"/>
                  </a:lnTo>
                  <a:lnTo>
                    <a:pt x="32" y="528"/>
                  </a:lnTo>
                  <a:lnTo>
                    <a:pt x="40" y="520"/>
                  </a:lnTo>
                  <a:lnTo>
                    <a:pt x="40" y="503"/>
                  </a:lnTo>
                  <a:lnTo>
                    <a:pt x="81" y="413"/>
                  </a:lnTo>
                  <a:lnTo>
                    <a:pt x="137" y="355"/>
                  </a:lnTo>
                  <a:lnTo>
                    <a:pt x="186" y="338"/>
                  </a:lnTo>
                  <a:lnTo>
                    <a:pt x="202" y="338"/>
                  </a:lnTo>
                  <a:lnTo>
                    <a:pt x="210" y="347"/>
                  </a:lnTo>
                  <a:lnTo>
                    <a:pt x="218" y="363"/>
                  </a:lnTo>
                  <a:lnTo>
                    <a:pt x="218" y="421"/>
                  </a:lnTo>
                  <a:lnTo>
                    <a:pt x="202" y="454"/>
                  </a:lnTo>
                  <a:lnTo>
                    <a:pt x="178" y="520"/>
                  </a:lnTo>
                  <a:lnTo>
                    <a:pt x="97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5"/>
            <p:cNvSpPr>
              <a:spLocks/>
            </p:cNvSpPr>
            <p:nvPr/>
          </p:nvSpPr>
          <p:spPr bwMode="auto">
            <a:xfrm>
              <a:off x="28022" y="1598"/>
              <a:ext cx="445" cy="1939"/>
            </a:xfrm>
            <a:custGeom>
              <a:avLst/>
              <a:gdLst/>
              <a:ahLst/>
              <a:cxnLst>
                <a:cxn ang="0">
                  <a:pos x="445" y="965"/>
                </a:cxn>
                <a:cxn ang="0">
                  <a:pos x="437" y="841"/>
                </a:cxn>
                <a:cxn ang="0">
                  <a:pos x="420" y="693"/>
                </a:cxn>
                <a:cxn ang="0">
                  <a:pos x="380" y="528"/>
                </a:cxn>
                <a:cxn ang="0">
                  <a:pos x="315" y="363"/>
                </a:cxn>
                <a:cxn ang="0">
                  <a:pos x="243" y="231"/>
                </a:cxn>
                <a:cxn ang="0">
                  <a:pos x="170" y="132"/>
                </a:cxn>
                <a:cxn ang="0">
                  <a:pos x="105" y="57"/>
                </a:cxn>
                <a:cxn ang="0">
                  <a:pos x="49" y="16"/>
                </a:cxn>
                <a:cxn ang="0">
                  <a:pos x="25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8" y="24"/>
                </a:cxn>
                <a:cxn ang="0">
                  <a:pos x="8" y="33"/>
                </a:cxn>
                <a:cxn ang="0">
                  <a:pos x="41" y="66"/>
                </a:cxn>
                <a:cxn ang="0">
                  <a:pos x="146" y="189"/>
                </a:cxn>
                <a:cxn ang="0">
                  <a:pos x="227" y="346"/>
                </a:cxn>
                <a:cxn ang="0">
                  <a:pos x="283" y="528"/>
                </a:cxn>
                <a:cxn ang="0">
                  <a:pos x="324" y="734"/>
                </a:cxn>
                <a:cxn ang="0">
                  <a:pos x="332" y="965"/>
                </a:cxn>
                <a:cxn ang="0">
                  <a:pos x="324" y="1163"/>
                </a:cxn>
                <a:cxn ang="0">
                  <a:pos x="291" y="1361"/>
                </a:cxn>
                <a:cxn ang="0">
                  <a:pos x="235" y="1551"/>
                </a:cxn>
                <a:cxn ang="0">
                  <a:pos x="154" y="1724"/>
                </a:cxn>
                <a:cxn ang="0">
                  <a:pos x="25" y="1881"/>
                </a:cxn>
                <a:cxn ang="0">
                  <a:pos x="8" y="1898"/>
                </a:cxn>
                <a:cxn ang="0">
                  <a:pos x="8" y="1906"/>
                </a:cxn>
                <a:cxn ang="0">
                  <a:pos x="0" y="1914"/>
                </a:cxn>
                <a:cxn ang="0">
                  <a:pos x="8" y="1922"/>
                </a:cxn>
                <a:cxn ang="0">
                  <a:pos x="8" y="1931"/>
                </a:cxn>
                <a:cxn ang="0">
                  <a:pos x="25" y="1939"/>
                </a:cxn>
                <a:cxn ang="0">
                  <a:pos x="49" y="1931"/>
                </a:cxn>
                <a:cxn ang="0">
                  <a:pos x="138" y="1840"/>
                </a:cxn>
                <a:cxn ang="0">
                  <a:pos x="202" y="1766"/>
                </a:cxn>
                <a:cxn ang="0">
                  <a:pos x="267" y="1675"/>
                </a:cxn>
                <a:cxn ang="0">
                  <a:pos x="324" y="1559"/>
                </a:cxn>
                <a:cxn ang="0">
                  <a:pos x="396" y="1345"/>
                </a:cxn>
                <a:cxn ang="0">
                  <a:pos x="437" y="1147"/>
                </a:cxn>
                <a:cxn ang="0">
                  <a:pos x="445" y="965"/>
                </a:cxn>
              </a:cxnLst>
              <a:rect l="0" t="0" r="r" b="b"/>
              <a:pathLst>
                <a:path w="445" h="1939">
                  <a:moveTo>
                    <a:pt x="445" y="965"/>
                  </a:moveTo>
                  <a:lnTo>
                    <a:pt x="437" y="841"/>
                  </a:lnTo>
                  <a:lnTo>
                    <a:pt x="420" y="693"/>
                  </a:lnTo>
                  <a:lnTo>
                    <a:pt x="380" y="528"/>
                  </a:lnTo>
                  <a:lnTo>
                    <a:pt x="315" y="363"/>
                  </a:lnTo>
                  <a:lnTo>
                    <a:pt x="243" y="231"/>
                  </a:lnTo>
                  <a:lnTo>
                    <a:pt x="170" y="132"/>
                  </a:lnTo>
                  <a:lnTo>
                    <a:pt x="105" y="57"/>
                  </a:lnTo>
                  <a:lnTo>
                    <a:pt x="49" y="16"/>
                  </a:lnTo>
                  <a:lnTo>
                    <a:pt x="25" y="0"/>
                  </a:lnTo>
                  <a:lnTo>
                    <a:pt x="17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33"/>
                  </a:lnTo>
                  <a:lnTo>
                    <a:pt x="41" y="66"/>
                  </a:lnTo>
                  <a:lnTo>
                    <a:pt x="146" y="189"/>
                  </a:lnTo>
                  <a:lnTo>
                    <a:pt x="227" y="346"/>
                  </a:lnTo>
                  <a:lnTo>
                    <a:pt x="283" y="528"/>
                  </a:lnTo>
                  <a:lnTo>
                    <a:pt x="324" y="734"/>
                  </a:lnTo>
                  <a:lnTo>
                    <a:pt x="332" y="965"/>
                  </a:lnTo>
                  <a:lnTo>
                    <a:pt x="324" y="1163"/>
                  </a:lnTo>
                  <a:lnTo>
                    <a:pt x="291" y="1361"/>
                  </a:lnTo>
                  <a:lnTo>
                    <a:pt x="235" y="1551"/>
                  </a:lnTo>
                  <a:lnTo>
                    <a:pt x="154" y="1724"/>
                  </a:lnTo>
                  <a:lnTo>
                    <a:pt x="25" y="1881"/>
                  </a:lnTo>
                  <a:lnTo>
                    <a:pt x="8" y="1898"/>
                  </a:lnTo>
                  <a:lnTo>
                    <a:pt x="8" y="1906"/>
                  </a:lnTo>
                  <a:lnTo>
                    <a:pt x="0" y="1914"/>
                  </a:lnTo>
                  <a:lnTo>
                    <a:pt x="8" y="1922"/>
                  </a:lnTo>
                  <a:lnTo>
                    <a:pt x="8" y="1931"/>
                  </a:lnTo>
                  <a:lnTo>
                    <a:pt x="25" y="1939"/>
                  </a:lnTo>
                  <a:lnTo>
                    <a:pt x="49" y="1931"/>
                  </a:lnTo>
                  <a:lnTo>
                    <a:pt x="138" y="1840"/>
                  </a:lnTo>
                  <a:lnTo>
                    <a:pt x="202" y="1766"/>
                  </a:lnTo>
                  <a:lnTo>
                    <a:pt x="267" y="1675"/>
                  </a:lnTo>
                  <a:lnTo>
                    <a:pt x="324" y="1559"/>
                  </a:lnTo>
                  <a:lnTo>
                    <a:pt x="396" y="1345"/>
                  </a:lnTo>
                  <a:lnTo>
                    <a:pt x="437" y="1147"/>
                  </a:lnTo>
                  <a:lnTo>
                    <a:pt x="445" y="9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66"/>
            <p:cNvSpPr>
              <a:spLocks noChangeArrowheads="1"/>
            </p:cNvSpPr>
            <p:nvPr/>
          </p:nvSpPr>
          <p:spPr bwMode="auto">
            <a:xfrm>
              <a:off x="11333" y="3785"/>
              <a:ext cx="17344" cy="9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7"/>
            <p:cNvSpPr>
              <a:spLocks/>
            </p:cNvSpPr>
            <p:nvPr/>
          </p:nvSpPr>
          <p:spPr bwMode="auto">
            <a:xfrm>
              <a:off x="14338" y="4288"/>
              <a:ext cx="1794" cy="1939"/>
            </a:xfrm>
            <a:custGeom>
              <a:avLst/>
              <a:gdLst/>
              <a:ahLst/>
              <a:cxnLst>
                <a:cxn ang="0">
                  <a:pos x="816" y="998"/>
                </a:cxn>
                <a:cxn ang="0">
                  <a:pos x="832" y="982"/>
                </a:cxn>
                <a:cxn ang="0">
                  <a:pos x="832" y="949"/>
                </a:cxn>
                <a:cxn ang="0">
                  <a:pos x="824" y="941"/>
                </a:cxn>
                <a:cxn ang="0">
                  <a:pos x="210" y="74"/>
                </a:cxn>
                <a:cxn ang="0">
                  <a:pos x="1050" y="74"/>
                </a:cxn>
                <a:cxn ang="0">
                  <a:pos x="1155" y="82"/>
                </a:cxn>
                <a:cxn ang="0">
                  <a:pos x="1268" y="99"/>
                </a:cxn>
                <a:cxn ang="0">
                  <a:pos x="1382" y="132"/>
                </a:cxn>
                <a:cxn ang="0">
                  <a:pos x="1495" y="173"/>
                </a:cxn>
                <a:cxn ang="0">
                  <a:pos x="1592" y="239"/>
                </a:cxn>
                <a:cxn ang="0">
                  <a:pos x="1680" y="330"/>
                </a:cxn>
                <a:cxn ang="0">
                  <a:pos x="1745" y="454"/>
                </a:cxn>
                <a:cxn ang="0">
                  <a:pos x="1794" y="454"/>
                </a:cxn>
                <a:cxn ang="0">
                  <a:pos x="1624" y="0"/>
                </a:cxn>
                <a:cxn ang="0">
                  <a:pos x="33" y="0"/>
                </a:cxn>
                <a:cxn ang="0">
                  <a:pos x="16" y="8"/>
                </a:cxn>
                <a:cxn ang="0">
                  <a:pos x="8" y="16"/>
                </a:cxn>
                <a:cxn ang="0">
                  <a:pos x="0" y="33"/>
                </a:cxn>
                <a:cxn ang="0">
                  <a:pos x="0" y="66"/>
                </a:cxn>
                <a:cxn ang="0">
                  <a:pos x="695" y="1031"/>
                </a:cxn>
                <a:cxn ang="0">
                  <a:pos x="16" y="1882"/>
                </a:cxn>
                <a:cxn ang="0">
                  <a:pos x="8" y="1898"/>
                </a:cxn>
                <a:cxn ang="0">
                  <a:pos x="8" y="1906"/>
                </a:cxn>
                <a:cxn ang="0">
                  <a:pos x="0" y="1915"/>
                </a:cxn>
                <a:cxn ang="0">
                  <a:pos x="8" y="1931"/>
                </a:cxn>
                <a:cxn ang="0">
                  <a:pos x="16" y="1931"/>
                </a:cxn>
                <a:cxn ang="0">
                  <a:pos x="33" y="1939"/>
                </a:cxn>
                <a:cxn ang="0">
                  <a:pos x="1624" y="1939"/>
                </a:cxn>
                <a:cxn ang="0">
                  <a:pos x="1794" y="1452"/>
                </a:cxn>
                <a:cxn ang="0">
                  <a:pos x="1745" y="1452"/>
                </a:cxn>
                <a:cxn ang="0">
                  <a:pos x="1697" y="1560"/>
                </a:cxn>
                <a:cxn ang="0">
                  <a:pos x="1616" y="1650"/>
                </a:cxn>
                <a:cxn ang="0">
                  <a:pos x="1519" y="1725"/>
                </a:cxn>
                <a:cxn ang="0">
                  <a:pos x="1406" y="1774"/>
                </a:cxn>
                <a:cxn ang="0">
                  <a:pos x="1373" y="1782"/>
                </a:cxn>
                <a:cxn ang="0">
                  <a:pos x="1317" y="1799"/>
                </a:cxn>
                <a:cxn ang="0">
                  <a:pos x="1236" y="1815"/>
                </a:cxn>
                <a:cxn ang="0">
                  <a:pos x="1115" y="1824"/>
                </a:cxn>
                <a:cxn ang="0">
                  <a:pos x="970" y="1832"/>
                </a:cxn>
                <a:cxn ang="0">
                  <a:pos x="162" y="1832"/>
                </a:cxn>
                <a:cxn ang="0">
                  <a:pos x="816" y="998"/>
                </a:cxn>
              </a:cxnLst>
              <a:rect l="0" t="0" r="r" b="b"/>
              <a:pathLst>
                <a:path w="1794" h="1939">
                  <a:moveTo>
                    <a:pt x="816" y="998"/>
                  </a:moveTo>
                  <a:lnTo>
                    <a:pt x="832" y="982"/>
                  </a:lnTo>
                  <a:lnTo>
                    <a:pt x="832" y="949"/>
                  </a:lnTo>
                  <a:lnTo>
                    <a:pt x="824" y="941"/>
                  </a:lnTo>
                  <a:lnTo>
                    <a:pt x="210" y="74"/>
                  </a:lnTo>
                  <a:lnTo>
                    <a:pt x="1050" y="74"/>
                  </a:lnTo>
                  <a:lnTo>
                    <a:pt x="1155" y="82"/>
                  </a:lnTo>
                  <a:lnTo>
                    <a:pt x="1268" y="99"/>
                  </a:lnTo>
                  <a:lnTo>
                    <a:pt x="1382" y="132"/>
                  </a:lnTo>
                  <a:lnTo>
                    <a:pt x="1495" y="173"/>
                  </a:lnTo>
                  <a:lnTo>
                    <a:pt x="1592" y="239"/>
                  </a:lnTo>
                  <a:lnTo>
                    <a:pt x="1680" y="330"/>
                  </a:lnTo>
                  <a:lnTo>
                    <a:pt x="1745" y="454"/>
                  </a:lnTo>
                  <a:lnTo>
                    <a:pt x="1794" y="454"/>
                  </a:lnTo>
                  <a:lnTo>
                    <a:pt x="1624" y="0"/>
                  </a:lnTo>
                  <a:lnTo>
                    <a:pt x="33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33"/>
                  </a:lnTo>
                  <a:lnTo>
                    <a:pt x="0" y="66"/>
                  </a:lnTo>
                  <a:lnTo>
                    <a:pt x="695" y="1031"/>
                  </a:lnTo>
                  <a:lnTo>
                    <a:pt x="16" y="1882"/>
                  </a:lnTo>
                  <a:lnTo>
                    <a:pt x="8" y="1898"/>
                  </a:lnTo>
                  <a:lnTo>
                    <a:pt x="8" y="1906"/>
                  </a:lnTo>
                  <a:lnTo>
                    <a:pt x="0" y="1915"/>
                  </a:lnTo>
                  <a:lnTo>
                    <a:pt x="8" y="1931"/>
                  </a:lnTo>
                  <a:lnTo>
                    <a:pt x="16" y="1931"/>
                  </a:lnTo>
                  <a:lnTo>
                    <a:pt x="33" y="1939"/>
                  </a:lnTo>
                  <a:lnTo>
                    <a:pt x="1624" y="1939"/>
                  </a:lnTo>
                  <a:lnTo>
                    <a:pt x="1794" y="1452"/>
                  </a:lnTo>
                  <a:lnTo>
                    <a:pt x="1745" y="1452"/>
                  </a:lnTo>
                  <a:lnTo>
                    <a:pt x="1697" y="1560"/>
                  </a:lnTo>
                  <a:lnTo>
                    <a:pt x="1616" y="1650"/>
                  </a:lnTo>
                  <a:lnTo>
                    <a:pt x="1519" y="1725"/>
                  </a:lnTo>
                  <a:lnTo>
                    <a:pt x="1406" y="1774"/>
                  </a:lnTo>
                  <a:lnTo>
                    <a:pt x="1373" y="1782"/>
                  </a:lnTo>
                  <a:lnTo>
                    <a:pt x="1317" y="1799"/>
                  </a:lnTo>
                  <a:lnTo>
                    <a:pt x="1236" y="1815"/>
                  </a:lnTo>
                  <a:lnTo>
                    <a:pt x="1115" y="1824"/>
                  </a:lnTo>
                  <a:lnTo>
                    <a:pt x="970" y="1832"/>
                  </a:lnTo>
                  <a:lnTo>
                    <a:pt x="162" y="1832"/>
                  </a:lnTo>
                  <a:lnTo>
                    <a:pt x="816" y="9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8"/>
            <p:cNvSpPr>
              <a:spLocks/>
            </p:cNvSpPr>
            <p:nvPr/>
          </p:nvSpPr>
          <p:spPr bwMode="auto">
            <a:xfrm>
              <a:off x="16309" y="4164"/>
              <a:ext cx="808" cy="611"/>
            </a:xfrm>
            <a:custGeom>
              <a:avLst/>
              <a:gdLst/>
              <a:ahLst/>
              <a:cxnLst>
                <a:cxn ang="0">
                  <a:pos x="89" y="528"/>
                </a:cxn>
                <a:cxn ang="0">
                  <a:pos x="81" y="561"/>
                </a:cxn>
                <a:cxn ang="0">
                  <a:pos x="97" y="594"/>
                </a:cxn>
                <a:cxn ang="0">
                  <a:pos x="154" y="603"/>
                </a:cxn>
                <a:cxn ang="0">
                  <a:pos x="194" y="545"/>
                </a:cxn>
                <a:cxn ang="0">
                  <a:pos x="202" y="495"/>
                </a:cxn>
                <a:cxn ang="0">
                  <a:pos x="235" y="371"/>
                </a:cxn>
                <a:cxn ang="0">
                  <a:pos x="267" y="256"/>
                </a:cxn>
                <a:cxn ang="0">
                  <a:pos x="283" y="206"/>
                </a:cxn>
                <a:cxn ang="0">
                  <a:pos x="348" y="116"/>
                </a:cxn>
                <a:cxn ang="0">
                  <a:pos x="445" y="50"/>
                </a:cxn>
                <a:cxn ang="0">
                  <a:pos x="533" y="33"/>
                </a:cxn>
                <a:cxn ang="0">
                  <a:pos x="574" y="58"/>
                </a:cxn>
                <a:cxn ang="0">
                  <a:pos x="582" y="91"/>
                </a:cxn>
                <a:cxn ang="0">
                  <a:pos x="590" y="132"/>
                </a:cxn>
                <a:cxn ang="0">
                  <a:pos x="533" y="363"/>
                </a:cxn>
                <a:cxn ang="0">
                  <a:pos x="501" y="446"/>
                </a:cxn>
                <a:cxn ang="0">
                  <a:pos x="493" y="495"/>
                </a:cxn>
                <a:cxn ang="0">
                  <a:pos x="509" y="553"/>
                </a:cxn>
                <a:cxn ang="0">
                  <a:pos x="558" y="594"/>
                </a:cxn>
                <a:cxn ang="0">
                  <a:pos x="614" y="611"/>
                </a:cxn>
                <a:cxn ang="0">
                  <a:pos x="743" y="545"/>
                </a:cxn>
                <a:cxn ang="0">
                  <a:pos x="800" y="429"/>
                </a:cxn>
                <a:cxn ang="0">
                  <a:pos x="808" y="388"/>
                </a:cxn>
                <a:cxn ang="0">
                  <a:pos x="792" y="380"/>
                </a:cxn>
                <a:cxn ang="0">
                  <a:pos x="768" y="388"/>
                </a:cxn>
                <a:cxn ang="0">
                  <a:pos x="760" y="405"/>
                </a:cxn>
                <a:cxn ang="0">
                  <a:pos x="679" y="553"/>
                </a:cxn>
                <a:cxn ang="0">
                  <a:pos x="606" y="570"/>
                </a:cxn>
                <a:cxn ang="0">
                  <a:pos x="590" y="545"/>
                </a:cxn>
                <a:cxn ang="0">
                  <a:pos x="598" y="471"/>
                </a:cxn>
                <a:cxn ang="0">
                  <a:pos x="622" y="413"/>
                </a:cxn>
                <a:cxn ang="0">
                  <a:pos x="663" y="297"/>
                </a:cxn>
                <a:cxn ang="0">
                  <a:pos x="687" y="149"/>
                </a:cxn>
                <a:cxn ang="0">
                  <a:pos x="646" y="41"/>
                </a:cxn>
                <a:cxn ang="0">
                  <a:pos x="566" y="0"/>
                </a:cxn>
                <a:cxn ang="0">
                  <a:pos x="445" y="8"/>
                </a:cxn>
                <a:cxn ang="0">
                  <a:pos x="331" y="74"/>
                </a:cxn>
                <a:cxn ang="0">
                  <a:pos x="275" y="58"/>
                </a:cxn>
                <a:cxn ang="0">
                  <a:pos x="194" y="0"/>
                </a:cxn>
                <a:cxn ang="0">
                  <a:pos x="105" y="8"/>
                </a:cxn>
                <a:cxn ang="0">
                  <a:pos x="65" y="33"/>
                </a:cxn>
                <a:cxn ang="0">
                  <a:pos x="24" y="124"/>
                </a:cxn>
                <a:cxn ang="0">
                  <a:pos x="0" y="215"/>
                </a:cxn>
                <a:cxn ang="0">
                  <a:pos x="33" y="223"/>
                </a:cxn>
                <a:cxn ang="0">
                  <a:pos x="41" y="206"/>
                </a:cxn>
                <a:cxn ang="0">
                  <a:pos x="105" y="58"/>
                </a:cxn>
                <a:cxn ang="0">
                  <a:pos x="162" y="33"/>
                </a:cxn>
                <a:cxn ang="0">
                  <a:pos x="186" y="83"/>
                </a:cxn>
                <a:cxn ang="0">
                  <a:pos x="186" y="124"/>
                </a:cxn>
                <a:cxn ang="0">
                  <a:pos x="154" y="281"/>
                </a:cxn>
                <a:cxn ang="0">
                  <a:pos x="138" y="338"/>
                </a:cxn>
              </a:cxnLst>
              <a:rect l="0" t="0" r="r" b="b"/>
              <a:pathLst>
                <a:path w="808" h="611">
                  <a:moveTo>
                    <a:pt x="97" y="512"/>
                  </a:moveTo>
                  <a:lnTo>
                    <a:pt x="89" y="528"/>
                  </a:lnTo>
                  <a:lnTo>
                    <a:pt x="89" y="553"/>
                  </a:lnTo>
                  <a:lnTo>
                    <a:pt x="81" y="561"/>
                  </a:lnTo>
                  <a:lnTo>
                    <a:pt x="89" y="586"/>
                  </a:lnTo>
                  <a:lnTo>
                    <a:pt x="97" y="594"/>
                  </a:lnTo>
                  <a:lnTo>
                    <a:pt x="130" y="611"/>
                  </a:lnTo>
                  <a:lnTo>
                    <a:pt x="154" y="603"/>
                  </a:lnTo>
                  <a:lnTo>
                    <a:pt x="170" y="594"/>
                  </a:lnTo>
                  <a:lnTo>
                    <a:pt x="194" y="545"/>
                  </a:lnTo>
                  <a:lnTo>
                    <a:pt x="202" y="520"/>
                  </a:lnTo>
                  <a:lnTo>
                    <a:pt x="202" y="495"/>
                  </a:lnTo>
                  <a:lnTo>
                    <a:pt x="210" y="471"/>
                  </a:lnTo>
                  <a:lnTo>
                    <a:pt x="235" y="371"/>
                  </a:lnTo>
                  <a:lnTo>
                    <a:pt x="259" y="281"/>
                  </a:lnTo>
                  <a:lnTo>
                    <a:pt x="267" y="256"/>
                  </a:lnTo>
                  <a:lnTo>
                    <a:pt x="267" y="239"/>
                  </a:lnTo>
                  <a:lnTo>
                    <a:pt x="283" y="206"/>
                  </a:lnTo>
                  <a:lnTo>
                    <a:pt x="315" y="157"/>
                  </a:lnTo>
                  <a:lnTo>
                    <a:pt x="348" y="116"/>
                  </a:lnTo>
                  <a:lnTo>
                    <a:pt x="388" y="74"/>
                  </a:lnTo>
                  <a:lnTo>
                    <a:pt x="445" y="50"/>
                  </a:lnTo>
                  <a:lnTo>
                    <a:pt x="509" y="33"/>
                  </a:lnTo>
                  <a:lnTo>
                    <a:pt x="533" y="33"/>
                  </a:lnTo>
                  <a:lnTo>
                    <a:pt x="558" y="41"/>
                  </a:lnTo>
                  <a:lnTo>
                    <a:pt x="574" y="58"/>
                  </a:lnTo>
                  <a:lnTo>
                    <a:pt x="582" y="74"/>
                  </a:lnTo>
                  <a:lnTo>
                    <a:pt x="582" y="91"/>
                  </a:lnTo>
                  <a:lnTo>
                    <a:pt x="590" y="99"/>
                  </a:lnTo>
                  <a:lnTo>
                    <a:pt x="590" y="132"/>
                  </a:lnTo>
                  <a:lnTo>
                    <a:pt x="582" y="198"/>
                  </a:lnTo>
                  <a:lnTo>
                    <a:pt x="533" y="363"/>
                  </a:lnTo>
                  <a:lnTo>
                    <a:pt x="509" y="421"/>
                  </a:lnTo>
                  <a:lnTo>
                    <a:pt x="501" y="446"/>
                  </a:lnTo>
                  <a:lnTo>
                    <a:pt x="493" y="462"/>
                  </a:lnTo>
                  <a:lnTo>
                    <a:pt x="493" y="495"/>
                  </a:lnTo>
                  <a:lnTo>
                    <a:pt x="501" y="528"/>
                  </a:lnTo>
                  <a:lnTo>
                    <a:pt x="509" y="553"/>
                  </a:lnTo>
                  <a:lnTo>
                    <a:pt x="533" y="578"/>
                  </a:lnTo>
                  <a:lnTo>
                    <a:pt x="558" y="594"/>
                  </a:lnTo>
                  <a:lnTo>
                    <a:pt x="582" y="603"/>
                  </a:lnTo>
                  <a:lnTo>
                    <a:pt x="614" y="611"/>
                  </a:lnTo>
                  <a:lnTo>
                    <a:pt x="687" y="586"/>
                  </a:lnTo>
                  <a:lnTo>
                    <a:pt x="743" y="545"/>
                  </a:lnTo>
                  <a:lnTo>
                    <a:pt x="784" y="479"/>
                  </a:lnTo>
                  <a:lnTo>
                    <a:pt x="800" y="429"/>
                  </a:lnTo>
                  <a:lnTo>
                    <a:pt x="808" y="396"/>
                  </a:lnTo>
                  <a:lnTo>
                    <a:pt x="808" y="388"/>
                  </a:lnTo>
                  <a:lnTo>
                    <a:pt x="800" y="388"/>
                  </a:lnTo>
                  <a:lnTo>
                    <a:pt x="792" y="380"/>
                  </a:lnTo>
                  <a:lnTo>
                    <a:pt x="776" y="380"/>
                  </a:lnTo>
                  <a:lnTo>
                    <a:pt x="768" y="388"/>
                  </a:lnTo>
                  <a:lnTo>
                    <a:pt x="768" y="396"/>
                  </a:lnTo>
                  <a:lnTo>
                    <a:pt x="760" y="405"/>
                  </a:lnTo>
                  <a:lnTo>
                    <a:pt x="727" y="495"/>
                  </a:lnTo>
                  <a:lnTo>
                    <a:pt x="679" y="553"/>
                  </a:lnTo>
                  <a:lnTo>
                    <a:pt x="622" y="570"/>
                  </a:lnTo>
                  <a:lnTo>
                    <a:pt x="606" y="570"/>
                  </a:lnTo>
                  <a:lnTo>
                    <a:pt x="598" y="553"/>
                  </a:lnTo>
                  <a:lnTo>
                    <a:pt x="590" y="545"/>
                  </a:lnTo>
                  <a:lnTo>
                    <a:pt x="590" y="487"/>
                  </a:lnTo>
                  <a:lnTo>
                    <a:pt x="598" y="471"/>
                  </a:lnTo>
                  <a:lnTo>
                    <a:pt x="606" y="446"/>
                  </a:lnTo>
                  <a:lnTo>
                    <a:pt x="622" y="413"/>
                  </a:lnTo>
                  <a:lnTo>
                    <a:pt x="638" y="363"/>
                  </a:lnTo>
                  <a:lnTo>
                    <a:pt x="663" y="297"/>
                  </a:lnTo>
                  <a:lnTo>
                    <a:pt x="679" y="215"/>
                  </a:lnTo>
                  <a:lnTo>
                    <a:pt x="687" y="149"/>
                  </a:lnTo>
                  <a:lnTo>
                    <a:pt x="679" y="83"/>
                  </a:lnTo>
                  <a:lnTo>
                    <a:pt x="646" y="41"/>
                  </a:lnTo>
                  <a:lnTo>
                    <a:pt x="606" y="8"/>
                  </a:lnTo>
                  <a:lnTo>
                    <a:pt x="566" y="0"/>
                  </a:lnTo>
                  <a:lnTo>
                    <a:pt x="517" y="0"/>
                  </a:lnTo>
                  <a:lnTo>
                    <a:pt x="445" y="8"/>
                  </a:lnTo>
                  <a:lnTo>
                    <a:pt x="380" y="41"/>
                  </a:lnTo>
                  <a:lnTo>
                    <a:pt x="331" y="74"/>
                  </a:lnTo>
                  <a:lnTo>
                    <a:pt x="291" y="116"/>
                  </a:lnTo>
                  <a:lnTo>
                    <a:pt x="275" y="58"/>
                  </a:lnTo>
                  <a:lnTo>
                    <a:pt x="235" y="25"/>
                  </a:lnTo>
                  <a:lnTo>
                    <a:pt x="194" y="0"/>
                  </a:lnTo>
                  <a:lnTo>
                    <a:pt x="130" y="0"/>
                  </a:lnTo>
                  <a:lnTo>
                    <a:pt x="105" y="8"/>
                  </a:lnTo>
                  <a:lnTo>
                    <a:pt x="81" y="25"/>
                  </a:lnTo>
                  <a:lnTo>
                    <a:pt x="65" y="33"/>
                  </a:lnTo>
                  <a:lnTo>
                    <a:pt x="49" y="66"/>
                  </a:lnTo>
                  <a:lnTo>
                    <a:pt x="24" y="124"/>
                  </a:lnTo>
                  <a:lnTo>
                    <a:pt x="0" y="173"/>
                  </a:lnTo>
                  <a:lnTo>
                    <a:pt x="0" y="215"/>
                  </a:lnTo>
                  <a:lnTo>
                    <a:pt x="8" y="223"/>
                  </a:lnTo>
                  <a:lnTo>
                    <a:pt x="33" y="223"/>
                  </a:lnTo>
                  <a:lnTo>
                    <a:pt x="41" y="215"/>
                  </a:lnTo>
                  <a:lnTo>
                    <a:pt x="41" y="206"/>
                  </a:lnTo>
                  <a:lnTo>
                    <a:pt x="73" y="107"/>
                  </a:lnTo>
                  <a:lnTo>
                    <a:pt x="105" y="58"/>
                  </a:lnTo>
                  <a:lnTo>
                    <a:pt x="146" y="33"/>
                  </a:lnTo>
                  <a:lnTo>
                    <a:pt x="162" y="33"/>
                  </a:lnTo>
                  <a:lnTo>
                    <a:pt x="186" y="58"/>
                  </a:lnTo>
                  <a:lnTo>
                    <a:pt x="186" y="83"/>
                  </a:lnTo>
                  <a:lnTo>
                    <a:pt x="194" y="99"/>
                  </a:lnTo>
                  <a:lnTo>
                    <a:pt x="186" y="124"/>
                  </a:lnTo>
                  <a:lnTo>
                    <a:pt x="186" y="149"/>
                  </a:lnTo>
                  <a:lnTo>
                    <a:pt x="154" y="281"/>
                  </a:lnTo>
                  <a:lnTo>
                    <a:pt x="146" y="305"/>
                  </a:lnTo>
                  <a:lnTo>
                    <a:pt x="138" y="338"/>
                  </a:lnTo>
                  <a:lnTo>
                    <a:pt x="97" y="5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9"/>
            <p:cNvSpPr>
              <a:spLocks noEditPoints="1"/>
            </p:cNvSpPr>
            <p:nvPr/>
          </p:nvSpPr>
          <p:spPr bwMode="auto">
            <a:xfrm>
              <a:off x="16309" y="5419"/>
              <a:ext cx="404" cy="916"/>
            </a:xfrm>
            <a:custGeom>
              <a:avLst/>
              <a:gdLst/>
              <a:ahLst/>
              <a:cxnLst>
                <a:cxn ang="0">
                  <a:pos x="364" y="33"/>
                </a:cxn>
                <a:cxn ang="0">
                  <a:pos x="348" y="8"/>
                </a:cxn>
                <a:cxn ang="0">
                  <a:pos x="315" y="0"/>
                </a:cxn>
                <a:cxn ang="0">
                  <a:pos x="259" y="24"/>
                </a:cxn>
                <a:cxn ang="0">
                  <a:pos x="235" y="74"/>
                </a:cxn>
                <a:cxn ang="0">
                  <a:pos x="259" y="115"/>
                </a:cxn>
                <a:cxn ang="0">
                  <a:pos x="291" y="123"/>
                </a:cxn>
                <a:cxn ang="0">
                  <a:pos x="340" y="99"/>
                </a:cxn>
                <a:cxn ang="0">
                  <a:pos x="364" y="49"/>
                </a:cxn>
                <a:cxn ang="0">
                  <a:pos x="81" y="775"/>
                </a:cxn>
                <a:cxn ang="0">
                  <a:pos x="89" y="833"/>
                </a:cxn>
                <a:cxn ang="0">
                  <a:pos x="121" y="883"/>
                </a:cxn>
                <a:cxn ang="0">
                  <a:pos x="210" y="916"/>
                </a:cxn>
                <a:cxn ang="0">
                  <a:pos x="331" y="850"/>
                </a:cxn>
                <a:cxn ang="0">
                  <a:pos x="396" y="734"/>
                </a:cxn>
                <a:cxn ang="0">
                  <a:pos x="396" y="693"/>
                </a:cxn>
                <a:cxn ang="0">
                  <a:pos x="388" y="684"/>
                </a:cxn>
                <a:cxn ang="0">
                  <a:pos x="364" y="693"/>
                </a:cxn>
                <a:cxn ang="0">
                  <a:pos x="356" y="709"/>
                </a:cxn>
                <a:cxn ang="0">
                  <a:pos x="267" y="858"/>
                </a:cxn>
                <a:cxn ang="0">
                  <a:pos x="194" y="874"/>
                </a:cxn>
                <a:cxn ang="0">
                  <a:pos x="178" y="850"/>
                </a:cxn>
                <a:cxn ang="0">
                  <a:pos x="186" y="784"/>
                </a:cxn>
                <a:cxn ang="0">
                  <a:pos x="218" y="684"/>
                </a:cxn>
                <a:cxn ang="0">
                  <a:pos x="259" y="594"/>
                </a:cxn>
                <a:cxn ang="0">
                  <a:pos x="299" y="486"/>
                </a:cxn>
                <a:cxn ang="0">
                  <a:pos x="315" y="379"/>
                </a:cxn>
                <a:cxn ang="0">
                  <a:pos x="259" y="313"/>
                </a:cxn>
                <a:cxn ang="0">
                  <a:pos x="194" y="305"/>
                </a:cxn>
                <a:cxn ang="0">
                  <a:pos x="65" y="371"/>
                </a:cxn>
                <a:cxn ang="0">
                  <a:pos x="8" y="478"/>
                </a:cxn>
                <a:cxn ang="0">
                  <a:pos x="0" y="519"/>
                </a:cxn>
                <a:cxn ang="0">
                  <a:pos x="33" y="528"/>
                </a:cxn>
                <a:cxn ang="0">
                  <a:pos x="41" y="503"/>
                </a:cxn>
                <a:cxn ang="0">
                  <a:pos x="138" y="354"/>
                </a:cxn>
                <a:cxn ang="0">
                  <a:pos x="202" y="338"/>
                </a:cxn>
                <a:cxn ang="0">
                  <a:pos x="218" y="363"/>
                </a:cxn>
                <a:cxn ang="0">
                  <a:pos x="202" y="453"/>
                </a:cxn>
                <a:cxn ang="0">
                  <a:pos x="97" y="742"/>
                </a:cxn>
              </a:cxnLst>
              <a:rect l="0" t="0" r="r" b="b"/>
              <a:pathLst>
                <a:path w="404" h="916">
                  <a:moveTo>
                    <a:pt x="364" y="49"/>
                  </a:moveTo>
                  <a:lnTo>
                    <a:pt x="364" y="33"/>
                  </a:lnTo>
                  <a:lnTo>
                    <a:pt x="356" y="24"/>
                  </a:lnTo>
                  <a:lnTo>
                    <a:pt x="348" y="8"/>
                  </a:lnTo>
                  <a:lnTo>
                    <a:pt x="331" y="0"/>
                  </a:lnTo>
                  <a:lnTo>
                    <a:pt x="315" y="0"/>
                  </a:lnTo>
                  <a:lnTo>
                    <a:pt x="291" y="8"/>
                  </a:lnTo>
                  <a:lnTo>
                    <a:pt x="259" y="24"/>
                  </a:lnTo>
                  <a:lnTo>
                    <a:pt x="243" y="49"/>
                  </a:lnTo>
                  <a:lnTo>
                    <a:pt x="235" y="74"/>
                  </a:lnTo>
                  <a:lnTo>
                    <a:pt x="235" y="90"/>
                  </a:lnTo>
                  <a:lnTo>
                    <a:pt x="259" y="115"/>
                  </a:lnTo>
                  <a:lnTo>
                    <a:pt x="275" y="123"/>
                  </a:lnTo>
                  <a:lnTo>
                    <a:pt x="291" y="123"/>
                  </a:lnTo>
                  <a:lnTo>
                    <a:pt x="315" y="115"/>
                  </a:lnTo>
                  <a:lnTo>
                    <a:pt x="340" y="99"/>
                  </a:lnTo>
                  <a:lnTo>
                    <a:pt x="356" y="82"/>
                  </a:lnTo>
                  <a:lnTo>
                    <a:pt x="364" y="49"/>
                  </a:lnTo>
                  <a:close/>
                  <a:moveTo>
                    <a:pt x="97" y="742"/>
                  </a:moveTo>
                  <a:lnTo>
                    <a:pt x="81" y="775"/>
                  </a:lnTo>
                  <a:lnTo>
                    <a:pt x="81" y="800"/>
                  </a:lnTo>
                  <a:lnTo>
                    <a:pt x="89" y="833"/>
                  </a:lnTo>
                  <a:lnTo>
                    <a:pt x="97" y="858"/>
                  </a:lnTo>
                  <a:lnTo>
                    <a:pt x="121" y="883"/>
                  </a:lnTo>
                  <a:lnTo>
                    <a:pt x="146" y="899"/>
                  </a:lnTo>
                  <a:lnTo>
                    <a:pt x="210" y="916"/>
                  </a:lnTo>
                  <a:lnTo>
                    <a:pt x="283" y="891"/>
                  </a:lnTo>
                  <a:lnTo>
                    <a:pt x="331" y="850"/>
                  </a:lnTo>
                  <a:lnTo>
                    <a:pt x="372" y="784"/>
                  </a:lnTo>
                  <a:lnTo>
                    <a:pt x="396" y="734"/>
                  </a:lnTo>
                  <a:lnTo>
                    <a:pt x="404" y="701"/>
                  </a:lnTo>
                  <a:lnTo>
                    <a:pt x="396" y="693"/>
                  </a:lnTo>
                  <a:lnTo>
                    <a:pt x="388" y="693"/>
                  </a:lnTo>
                  <a:lnTo>
                    <a:pt x="388" y="684"/>
                  </a:lnTo>
                  <a:lnTo>
                    <a:pt x="380" y="684"/>
                  </a:lnTo>
                  <a:lnTo>
                    <a:pt x="364" y="693"/>
                  </a:lnTo>
                  <a:lnTo>
                    <a:pt x="356" y="701"/>
                  </a:lnTo>
                  <a:lnTo>
                    <a:pt x="356" y="709"/>
                  </a:lnTo>
                  <a:lnTo>
                    <a:pt x="315" y="800"/>
                  </a:lnTo>
                  <a:lnTo>
                    <a:pt x="267" y="858"/>
                  </a:lnTo>
                  <a:lnTo>
                    <a:pt x="210" y="874"/>
                  </a:lnTo>
                  <a:lnTo>
                    <a:pt x="194" y="874"/>
                  </a:lnTo>
                  <a:lnTo>
                    <a:pt x="186" y="866"/>
                  </a:lnTo>
                  <a:lnTo>
                    <a:pt x="178" y="850"/>
                  </a:lnTo>
                  <a:lnTo>
                    <a:pt x="178" y="825"/>
                  </a:lnTo>
                  <a:lnTo>
                    <a:pt x="186" y="784"/>
                  </a:lnTo>
                  <a:lnTo>
                    <a:pt x="202" y="742"/>
                  </a:lnTo>
                  <a:lnTo>
                    <a:pt x="218" y="684"/>
                  </a:lnTo>
                  <a:lnTo>
                    <a:pt x="243" y="635"/>
                  </a:lnTo>
                  <a:lnTo>
                    <a:pt x="259" y="594"/>
                  </a:lnTo>
                  <a:lnTo>
                    <a:pt x="275" y="536"/>
                  </a:lnTo>
                  <a:lnTo>
                    <a:pt x="299" y="486"/>
                  </a:lnTo>
                  <a:lnTo>
                    <a:pt x="315" y="437"/>
                  </a:lnTo>
                  <a:lnTo>
                    <a:pt x="315" y="379"/>
                  </a:lnTo>
                  <a:lnTo>
                    <a:pt x="299" y="354"/>
                  </a:lnTo>
                  <a:lnTo>
                    <a:pt x="259" y="313"/>
                  </a:lnTo>
                  <a:lnTo>
                    <a:pt x="226" y="305"/>
                  </a:lnTo>
                  <a:lnTo>
                    <a:pt x="194" y="305"/>
                  </a:lnTo>
                  <a:lnTo>
                    <a:pt x="121" y="321"/>
                  </a:lnTo>
                  <a:lnTo>
                    <a:pt x="65" y="371"/>
                  </a:lnTo>
                  <a:lnTo>
                    <a:pt x="24" y="429"/>
                  </a:lnTo>
                  <a:lnTo>
                    <a:pt x="8" y="478"/>
                  </a:lnTo>
                  <a:lnTo>
                    <a:pt x="0" y="511"/>
                  </a:lnTo>
                  <a:lnTo>
                    <a:pt x="0" y="519"/>
                  </a:lnTo>
                  <a:lnTo>
                    <a:pt x="8" y="528"/>
                  </a:lnTo>
                  <a:lnTo>
                    <a:pt x="33" y="528"/>
                  </a:lnTo>
                  <a:lnTo>
                    <a:pt x="41" y="519"/>
                  </a:lnTo>
                  <a:lnTo>
                    <a:pt x="41" y="503"/>
                  </a:lnTo>
                  <a:lnTo>
                    <a:pt x="81" y="412"/>
                  </a:lnTo>
                  <a:lnTo>
                    <a:pt x="138" y="354"/>
                  </a:lnTo>
                  <a:lnTo>
                    <a:pt x="186" y="338"/>
                  </a:lnTo>
                  <a:lnTo>
                    <a:pt x="202" y="338"/>
                  </a:lnTo>
                  <a:lnTo>
                    <a:pt x="210" y="346"/>
                  </a:lnTo>
                  <a:lnTo>
                    <a:pt x="218" y="363"/>
                  </a:lnTo>
                  <a:lnTo>
                    <a:pt x="218" y="420"/>
                  </a:lnTo>
                  <a:lnTo>
                    <a:pt x="202" y="453"/>
                  </a:lnTo>
                  <a:lnTo>
                    <a:pt x="178" y="519"/>
                  </a:lnTo>
                  <a:lnTo>
                    <a:pt x="97" y="7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0"/>
            <p:cNvSpPr>
              <a:spLocks noEditPoints="1"/>
            </p:cNvSpPr>
            <p:nvPr/>
          </p:nvSpPr>
          <p:spPr bwMode="auto">
            <a:xfrm>
              <a:off x="16875" y="5798"/>
              <a:ext cx="969" cy="363"/>
            </a:xfrm>
            <a:custGeom>
              <a:avLst/>
              <a:gdLst/>
              <a:ahLst/>
              <a:cxnLst>
                <a:cxn ang="0">
                  <a:pos x="921" y="66"/>
                </a:cxn>
                <a:cxn ang="0">
                  <a:pos x="945" y="66"/>
                </a:cxn>
                <a:cxn ang="0">
                  <a:pos x="961" y="58"/>
                </a:cxn>
                <a:cxn ang="0">
                  <a:pos x="969" y="50"/>
                </a:cxn>
                <a:cxn ang="0">
                  <a:pos x="969" y="17"/>
                </a:cxn>
                <a:cxn ang="0">
                  <a:pos x="953" y="0"/>
                </a:cxn>
                <a:cxn ang="0">
                  <a:pos x="24" y="0"/>
                </a:cxn>
                <a:cxn ang="0">
                  <a:pos x="8" y="8"/>
                </a:cxn>
                <a:cxn ang="0">
                  <a:pos x="0" y="17"/>
                </a:cxn>
                <a:cxn ang="0">
                  <a:pos x="0" y="50"/>
                </a:cxn>
                <a:cxn ang="0">
                  <a:pos x="8" y="58"/>
                </a:cxn>
                <a:cxn ang="0">
                  <a:pos x="24" y="66"/>
                </a:cxn>
                <a:cxn ang="0">
                  <a:pos x="48" y="66"/>
                </a:cxn>
                <a:cxn ang="0">
                  <a:pos x="921" y="66"/>
                </a:cxn>
                <a:cxn ang="0">
                  <a:pos x="921" y="363"/>
                </a:cxn>
                <a:cxn ang="0">
                  <a:pos x="945" y="363"/>
                </a:cxn>
                <a:cxn ang="0">
                  <a:pos x="961" y="355"/>
                </a:cxn>
                <a:cxn ang="0">
                  <a:pos x="969" y="347"/>
                </a:cxn>
                <a:cxn ang="0">
                  <a:pos x="969" y="314"/>
                </a:cxn>
                <a:cxn ang="0">
                  <a:pos x="953" y="297"/>
                </a:cxn>
                <a:cxn ang="0">
                  <a:pos x="24" y="297"/>
                </a:cxn>
                <a:cxn ang="0">
                  <a:pos x="8" y="305"/>
                </a:cxn>
                <a:cxn ang="0">
                  <a:pos x="0" y="314"/>
                </a:cxn>
                <a:cxn ang="0">
                  <a:pos x="0" y="347"/>
                </a:cxn>
                <a:cxn ang="0">
                  <a:pos x="8" y="355"/>
                </a:cxn>
                <a:cxn ang="0">
                  <a:pos x="16" y="355"/>
                </a:cxn>
                <a:cxn ang="0">
                  <a:pos x="24" y="363"/>
                </a:cxn>
                <a:cxn ang="0">
                  <a:pos x="48" y="363"/>
                </a:cxn>
                <a:cxn ang="0">
                  <a:pos x="921" y="363"/>
                </a:cxn>
              </a:cxnLst>
              <a:rect l="0" t="0" r="r" b="b"/>
              <a:pathLst>
                <a:path w="969" h="363">
                  <a:moveTo>
                    <a:pt x="921" y="66"/>
                  </a:moveTo>
                  <a:lnTo>
                    <a:pt x="945" y="66"/>
                  </a:lnTo>
                  <a:lnTo>
                    <a:pt x="961" y="58"/>
                  </a:lnTo>
                  <a:lnTo>
                    <a:pt x="969" y="50"/>
                  </a:lnTo>
                  <a:lnTo>
                    <a:pt x="969" y="17"/>
                  </a:lnTo>
                  <a:lnTo>
                    <a:pt x="953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0" y="17"/>
                  </a:lnTo>
                  <a:lnTo>
                    <a:pt x="0" y="50"/>
                  </a:lnTo>
                  <a:lnTo>
                    <a:pt x="8" y="58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921" y="66"/>
                  </a:lnTo>
                  <a:close/>
                  <a:moveTo>
                    <a:pt x="921" y="363"/>
                  </a:moveTo>
                  <a:lnTo>
                    <a:pt x="945" y="363"/>
                  </a:lnTo>
                  <a:lnTo>
                    <a:pt x="961" y="355"/>
                  </a:lnTo>
                  <a:lnTo>
                    <a:pt x="969" y="347"/>
                  </a:lnTo>
                  <a:lnTo>
                    <a:pt x="969" y="314"/>
                  </a:lnTo>
                  <a:lnTo>
                    <a:pt x="953" y="297"/>
                  </a:lnTo>
                  <a:lnTo>
                    <a:pt x="24" y="297"/>
                  </a:lnTo>
                  <a:lnTo>
                    <a:pt x="8" y="305"/>
                  </a:lnTo>
                  <a:lnTo>
                    <a:pt x="0" y="314"/>
                  </a:lnTo>
                  <a:lnTo>
                    <a:pt x="0" y="347"/>
                  </a:lnTo>
                  <a:lnTo>
                    <a:pt x="8" y="355"/>
                  </a:lnTo>
                  <a:lnTo>
                    <a:pt x="16" y="355"/>
                  </a:lnTo>
                  <a:lnTo>
                    <a:pt x="24" y="363"/>
                  </a:lnTo>
                  <a:lnTo>
                    <a:pt x="48" y="363"/>
                  </a:lnTo>
                  <a:lnTo>
                    <a:pt x="921" y="3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1"/>
            <p:cNvSpPr>
              <a:spLocks/>
            </p:cNvSpPr>
            <p:nvPr/>
          </p:nvSpPr>
          <p:spPr bwMode="auto">
            <a:xfrm>
              <a:off x="18086" y="5419"/>
              <a:ext cx="485" cy="899"/>
            </a:xfrm>
            <a:custGeom>
              <a:avLst/>
              <a:gdLst/>
              <a:ahLst/>
              <a:cxnLst>
                <a:cxn ang="0">
                  <a:pos x="299" y="33"/>
                </a:cxn>
                <a:cxn ang="0">
                  <a:pos x="299" y="16"/>
                </a:cxn>
                <a:cxn ang="0">
                  <a:pos x="291" y="0"/>
                </a:cxn>
                <a:cxn ang="0">
                  <a:pos x="259" y="0"/>
                </a:cxn>
                <a:cxn ang="0">
                  <a:pos x="194" y="49"/>
                </a:cxn>
                <a:cxn ang="0">
                  <a:pos x="122" y="74"/>
                </a:cxn>
                <a:cxn ang="0">
                  <a:pos x="49" y="82"/>
                </a:cxn>
                <a:cxn ang="0">
                  <a:pos x="0" y="82"/>
                </a:cxn>
                <a:cxn ang="0">
                  <a:pos x="0" y="132"/>
                </a:cxn>
                <a:cxn ang="0">
                  <a:pos x="49" y="132"/>
                </a:cxn>
                <a:cxn ang="0">
                  <a:pos x="122" y="123"/>
                </a:cxn>
                <a:cxn ang="0">
                  <a:pos x="194" y="99"/>
                </a:cxn>
                <a:cxn ang="0">
                  <a:pos x="194" y="817"/>
                </a:cxn>
                <a:cxn ang="0">
                  <a:pos x="178" y="833"/>
                </a:cxn>
                <a:cxn ang="0">
                  <a:pos x="138" y="850"/>
                </a:cxn>
                <a:cxn ang="0">
                  <a:pos x="9" y="850"/>
                </a:cxn>
                <a:cxn ang="0">
                  <a:pos x="9" y="899"/>
                </a:cxn>
                <a:cxn ang="0">
                  <a:pos x="122" y="899"/>
                </a:cxn>
                <a:cxn ang="0">
                  <a:pos x="194" y="891"/>
                </a:cxn>
                <a:cxn ang="0">
                  <a:pos x="299" y="891"/>
                </a:cxn>
                <a:cxn ang="0">
                  <a:pos x="372" y="899"/>
                </a:cxn>
                <a:cxn ang="0">
                  <a:pos x="485" y="899"/>
                </a:cxn>
                <a:cxn ang="0">
                  <a:pos x="485" y="850"/>
                </a:cxn>
                <a:cxn ang="0">
                  <a:pos x="356" y="850"/>
                </a:cxn>
                <a:cxn ang="0">
                  <a:pos x="315" y="833"/>
                </a:cxn>
                <a:cxn ang="0">
                  <a:pos x="299" y="817"/>
                </a:cxn>
                <a:cxn ang="0">
                  <a:pos x="299" y="792"/>
                </a:cxn>
                <a:cxn ang="0">
                  <a:pos x="299" y="33"/>
                </a:cxn>
              </a:cxnLst>
              <a:rect l="0" t="0" r="r" b="b"/>
              <a:pathLst>
                <a:path w="485" h="899">
                  <a:moveTo>
                    <a:pt x="299" y="33"/>
                  </a:moveTo>
                  <a:lnTo>
                    <a:pt x="299" y="16"/>
                  </a:lnTo>
                  <a:lnTo>
                    <a:pt x="291" y="0"/>
                  </a:lnTo>
                  <a:lnTo>
                    <a:pt x="259" y="0"/>
                  </a:lnTo>
                  <a:lnTo>
                    <a:pt x="194" y="49"/>
                  </a:lnTo>
                  <a:lnTo>
                    <a:pt x="122" y="74"/>
                  </a:lnTo>
                  <a:lnTo>
                    <a:pt x="49" y="82"/>
                  </a:lnTo>
                  <a:lnTo>
                    <a:pt x="0" y="82"/>
                  </a:lnTo>
                  <a:lnTo>
                    <a:pt x="0" y="132"/>
                  </a:lnTo>
                  <a:lnTo>
                    <a:pt x="49" y="132"/>
                  </a:lnTo>
                  <a:lnTo>
                    <a:pt x="122" y="123"/>
                  </a:lnTo>
                  <a:lnTo>
                    <a:pt x="194" y="99"/>
                  </a:lnTo>
                  <a:lnTo>
                    <a:pt x="194" y="817"/>
                  </a:lnTo>
                  <a:lnTo>
                    <a:pt x="178" y="833"/>
                  </a:lnTo>
                  <a:lnTo>
                    <a:pt x="138" y="850"/>
                  </a:lnTo>
                  <a:lnTo>
                    <a:pt x="9" y="850"/>
                  </a:lnTo>
                  <a:lnTo>
                    <a:pt x="9" y="899"/>
                  </a:lnTo>
                  <a:lnTo>
                    <a:pt x="122" y="899"/>
                  </a:lnTo>
                  <a:lnTo>
                    <a:pt x="194" y="891"/>
                  </a:lnTo>
                  <a:lnTo>
                    <a:pt x="299" y="891"/>
                  </a:lnTo>
                  <a:lnTo>
                    <a:pt x="372" y="899"/>
                  </a:lnTo>
                  <a:lnTo>
                    <a:pt x="485" y="899"/>
                  </a:lnTo>
                  <a:lnTo>
                    <a:pt x="485" y="850"/>
                  </a:lnTo>
                  <a:lnTo>
                    <a:pt x="356" y="850"/>
                  </a:lnTo>
                  <a:lnTo>
                    <a:pt x="315" y="833"/>
                  </a:lnTo>
                  <a:lnTo>
                    <a:pt x="299" y="817"/>
                  </a:lnTo>
                  <a:lnTo>
                    <a:pt x="299" y="792"/>
                  </a:lnTo>
                  <a:lnTo>
                    <a:pt x="299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2"/>
            <p:cNvSpPr>
              <a:spLocks/>
            </p:cNvSpPr>
            <p:nvPr/>
          </p:nvSpPr>
          <p:spPr bwMode="auto">
            <a:xfrm>
              <a:off x="19153" y="4882"/>
              <a:ext cx="1252" cy="883"/>
            </a:xfrm>
            <a:custGeom>
              <a:avLst/>
              <a:gdLst/>
              <a:ahLst/>
              <a:cxnLst>
                <a:cxn ang="0">
                  <a:pos x="840" y="124"/>
                </a:cxn>
                <a:cxn ang="0">
                  <a:pos x="848" y="83"/>
                </a:cxn>
                <a:cxn ang="0">
                  <a:pos x="840" y="50"/>
                </a:cxn>
                <a:cxn ang="0">
                  <a:pos x="816" y="25"/>
                </a:cxn>
                <a:cxn ang="0">
                  <a:pos x="743" y="41"/>
                </a:cxn>
                <a:cxn ang="0">
                  <a:pos x="719" y="99"/>
                </a:cxn>
                <a:cxn ang="0">
                  <a:pos x="686" y="239"/>
                </a:cxn>
                <a:cxn ang="0">
                  <a:pos x="622" y="470"/>
                </a:cxn>
                <a:cxn ang="0">
                  <a:pos x="597" y="586"/>
                </a:cxn>
                <a:cxn ang="0">
                  <a:pos x="549" y="759"/>
                </a:cxn>
                <a:cxn ang="0">
                  <a:pos x="428" y="834"/>
                </a:cxn>
                <a:cxn ang="0">
                  <a:pos x="323" y="801"/>
                </a:cxn>
                <a:cxn ang="0">
                  <a:pos x="282" y="718"/>
                </a:cxn>
                <a:cxn ang="0">
                  <a:pos x="274" y="619"/>
                </a:cxn>
                <a:cxn ang="0">
                  <a:pos x="299" y="504"/>
                </a:cxn>
                <a:cxn ang="0">
                  <a:pos x="371" y="281"/>
                </a:cxn>
                <a:cxn ang="0">
                  <a:pos x="396" y="215"/>
                </a:cxn>
                <a:cxn ang="0">
                  <a:pos x="404" y="157"/>
                </a:cxn>
                <a:cxn ang="0">
                  <a:pos x="363" y="50"/>
                </a:cxn>
                <a:cxn ang="0">
                  <a:pos x="250" y="0"/>
                </a:cxn>
                <a:cxn ang="0">
                  <a:pos x="105" y="74"/>
                </a:cxn>
                <a:cxn ang="0">
                  <a:pos x="24" y="215"/>
                </a:cxn>
                <a:cxn ang="0">
                  <a:pos x="0" y="297"/>
                </a:cxn>
                <a:cxn ang="0">
                  <a:pos x="8" y="314"/>
                </a:cxn>
                <a:cxn ang="0">
                  <a:pos x="32" y="322"/>
                </a:cxn>
                <a:cxn ang="0">
                  <a:pos x="48" y="281"/>
                </a:cxn>
                <a:cxn ang="0">
                  <a:pos x="137" y="99"/>
                </a:cxn>
                <a:cxn ang="0">
                  <a:pos x="242" y="41"/>
                </a:cxn>
                <a:cxn ang="0">
                  <a:pos x="266" y="50"/>
                </a:cxn>
                <a:cxn ang="0">
                  <a:pos x="291" y="83"/>
                </a:cxn>
                <a:cxn ang="0">
                  <a:pos x="274" y="182"/>
                </a:cxn>
                <a:cxn ang="0">
                  <a:pos x="218" y="371"/>
                </a:cxn>
                <a:cxn ang="0">
                  <a:pos x="161" y="528"/>
                </a:cxn>
                <a:cxn ang="0">
                  <a:pos x="153" y="636"/>
                </a:cxn>
                <a:cxn ang="0">
                  <a:pos x="202" y="801"/>
                </a:cxn>
                <a:cxn ang="0">
                  <a:pos x="339" y="875"/>
                </a:cxn>
                <a:cxn ang="0">
                  <a:pos x="452" y="883"/>
                </a:cxn>
                <a:cxn ang="0">
                  <a:pos x="557" y="825"/>
                </a:cxn>
                <a:cxn ang="0">
                  <a:pos x="654" y="809"/>
                </a:cxn>
                <a:cxn ang="0">
                  <a:pos x="759" y="867"/>
                </a:cxn>
                <a:cxn ang="0">
                  <a:pos x="856" y="883"/>
                </a:cxn>
                <a:cxn ang="0">
                  <a:pos x="1001" y="834"/>
                </a:cxn>
                <a:cxn ang="0">
                  <a:pos x="1098" y="710"/>
                </a:cxn>
                <a:cxn ang="0">
                  <a:pos x="1171" y="545"/>
                </a:cxn>
                <a:cxn ang="0">
                  <a:pos x="1228" y="314"/>
                </a:cxn>
                <a:cxn ang="0">
                  <a:pos x="1252" y="140"/>
                </a:cxn>
                <a:cxn ang="0">
                  <a:pos x="1228" y="33"/>
                </a:cxn>
                <a:cxn ang="0">
                  <a:pos x="1171" y="0"/>
                </a:cxn>
                <a:cxn ang="0">
                  <a:pos x="1114" y="25"/>
                </a:cxn>
                <a:cxn ang="0">
                  <a:pos x="1082" y="66"/>
                </a:cxn>
                <a:cxn ang="0">
                  <a:pos x="1074" y="107"/>
                </a:cxn>
                <a:cxn ang="0">
                  <a:pos x="1106" y="149"/>
                </a:cxn>
                <a:cxn ang="0">
                  <a:pos x="1163" y="231"/>
                </a:cxn>
                <a:cxn ang="0">
                  <a:pos x="1163" y="363"/>
                </a:cxn>
                <a:cxn ang="0">
                  <a:pos x="1123" y="520"/>
                </a:cxn>
                <a:cxn ang="0">
                  <a:pos x="1066" y="669"/>
                </a:cxn>
                <a:cxn ang="0">
                  <a:pos x="945" y="817"/>
                </a:cxn>
                <a:cxn ang="0">
                  <a:pos x="799" y="825"/>
                </a:cxn>
                <a:cxn ang="0">
                  <a:pos x="727" y="743"/>
                </a:cxn>
                <a:cxn ang="0">
                  <a:pos x="727" y="586"/>
                </a:cxn>
                <a:cxn ang="0">
                  <a:pos x="816" y="198"/>
                </a:cxn>
              </a:cxnLst>
              <a:rect l="0" t="0" r="r" b="b"/>
              <a:pathLst>
                <a:path w="1252" h="883">
                  <a:moveTo>
                    <a:pt x="816" y="198"/>
                  </a:moveTo>
                  <a:lnTo>
                    <a:pt x="840" y="124"/>
                  </a:lnTo>
                  <a:lnTo>
                    <a:pt x="840" y="107"/>
                  </a:lnTo>
                  <a:lnTo>
                    <a:pt x="848" y="83"/>
                  </a:lnTo>
                  <a:lnTo>
                    <a:pt x="848" y="74"/>
                  </a:lnTo>
                  <a:lnTo>
                    <a:pt x="840" y="50"/>
                  </a:lnTo>
                  <a:lnTo>
                    <a:pt x="832" y="33"/>
                  </a:lnTo>
                  <a:lnTo>
                    <a:pt x="816" y="25"/>
                  </a:lnTo>
                  <a:lnTo>
                    <a:pt x="775" y="25"/>
                  </a:lnTo>
                  <a:lnTo>
                    <a:pt x="743" y="41"/>
                  </a:lnTo>
                  <a:lnTo>
                    <a:pt x="727" y="74"/>
                  </a:lnTo>
                  <a:lnTo>
                    <a:pt x="719" y="99"/>
                  </a:lnTo>
                  <a:lnTo>
                    <a:pt x="703" y="157"/>
                  </a:lnTo>
                  <a:lnTo>
                    <a:pt x="686" y="239"/>
                  </a:lnTo>
                  <a:lnTo>
                    <a:pt x="638" y="404"/>
                  </a:lnTo>
                  <a:lnTo>
                    <a:pt x="622" y="470"/>
                  </a:lnTo>
                  <a:lnTo>
                    <a:pt x="606" y="553"/>
                  </a:lnTo>
                  <a:lnTo>
                    <a:pt x="597" y="586"/>
                  </a:lnTo>
                  <a:lnTo>
                    <a:pt x="597" y="677"/>
                  </a:lnTo>
                  <a:lnTo>
                    <a:pt x="549" y="759"/>
                  </a:lnTo>
                  <a:lnTo>
                    <a:pt x="492" y="817"/>
                  </a:lnTo>
                  <a:lnTo>
                    <a:pt x="428" y="834"/>
                  </a:lnTo>
                  <a:lnTo>
                    <a:pt x="363" y="825"/>
                  </a:lnTo>
                  <a:lnTo>
                    <a:pt x="323" y="801"/>
                  </a:lnTo>
                  <a:lnTo>
                    <a:pt x="291" y="759"/>
                  </a:lnTo>
                  <a:lnTo>
                    <a:pt x="282" y="718"/>
                  </a:lnTo>
                  <a:lnTo>
                    <a:pt x="274" y="685"/>
                  </a:lnTo>
                  <a:lnTo>
                    <a:pt x="274" y="619"/>
                  </a:lnTo>
                  <a:lnTo>
                    <a:pt x="282" y="570"/>
                  </a:lnTo>
                  <a:lnTo>
                    <a:pt x="299" y="504"/>
                  </a:lnTo>
                  <a:lnTo>
                    <a:pt x="331" y="413"/>
                  </a:lnTo>
                  <a:lnTo>
                    <a:pt x="371" y="281"/>
                  </a:lnTo>
                  <a:lnTo>
                    <a:pt x="387" y="248"/>
                  </a:lnTo>
                  <a:lnTo>
                    <a:pt x="396" y="215"/>
                  </a:lnTo>
                  <a:lnTo>
                    <a:pt x="404" y="190"/>
                  </a:lnTo>
                  <a:lnTo>
                    <a:pt x="404" y="157"/>
                  </a:lnTo>
                  <a:lnTo>
                    <a:pt x="396" y="99"/>
                  </a:lnTo>
                  <a:lnTo>
                    <a:pt x="363" y="50"/>
                  </a:lnTo>
                  <a:lnTo>
                    <a:pt x="315" y="17"/>
                  </a:lnTo>
                  <a:lnTo>
                    <a:pt x="250" y="0"/>
                  </a:lnTo>
                  <a:lnTo>
                    <a:pt x="169" y="25"/>
                  </a:lnTo>
                  <a:lnTo>
                    <a:pt x="105" y="74"/>
                  </a:lnTo>
                  <a:lnTo>
                    <a:pt x="56" y="140"/>
                  </a:lnTo>
                  <a:lnTo>
                    <a:pt x="24" y="215"/>
                  </a:lnTo>
                  <a:lnTo>
                    <a:pt x="8" y="272"/>
                  </a:lnTo>
                  <a:lnTo>
                    <a:pt x="0" y="297"/>
                  </a:lnTo>
                  <a:lnTo>
                    <a:pt x="0" y="314"/>
                  </a:lnTo>
                  <a:lnTo>
                    <a:pt x="8" y="314"/>
                  </a:lnTo>
                  <a:lnTo>
                    <a:pt x="16" y="322"/>
                  </a:lnTo>
                  <a:lnTo>
                    <a:pt x="32" y="322"/>
                  </a:lnTo>
                  <a:lnTo>
                    <a:pt x="48" y="305"/>
                  </a:lnTo>
                  <a:lnTo>
                    <a:pt x="48" y="281"/>
                  </a:lnTo>
                  <a:lnTo>
                    <a:pt x="89" y="173"/>
                  </a:lnTo>
                  <a:lnTo>
                    <a:pt x="137" y="99"/>
                  </a:lnTo>
                  <a:lnTo>
                    <a:pt x="194" y="58"/>
                  </a:lnTo>
                  <a:lnTo>
                    <a:pt x="242" y="41"/>
                  </a:lnTo>
                  <a:lnTo>
                    <a:pt x="250" y="41"/>
                  </a:lnTo>
                  <a:lnTo>
                    <a:pt x="266" y="50"/>
                  </a:lnTo>
                  <a:lnTo>
                    <a:pt x="274" y="50"/>
                  </a:lnTo>
                  <a:lnTo>
                    <a:pt x="291" y="83"/>
                  </a:lnTo>
                  <a:lnTo>
                    <a:pt x="291" y="107"/>
                  </a:lnTo>
                  <a:lnTo>
                    <a:pt x="274" y="182"/>
                  </a:lnTo>
                  <a:lnTo>
                    <a:pt x="258" y="248"/>
                  </a:lnTo>
                  <a:lnTo>
                    <a:pt x="218" y="371"/>
                  </a:lnTo>
                  <a:lnTo>
                    <a:pt x="186" y="462"/>
                  </a:lnTo>
                  <a:lnTo>
                    <a:pt x="161" y="528"/>
                  </a:lnTo>
                  <a:lnTo>
                    <a:pt x="153" y="586"/>
                  </a:lnTo>
                  <a:lnTo>
                    <a:pt x="153" y="636"/>
                  </a:lnTo>
                  <a:lnTo>
                    <a:pt x="169" y="726"/>
                  </a:lnTo>
                  <a:lnTo>
                    <a:pt x="202" y="801"/>
                  </a:lnTo>
                  <a:lnTo>
                    <a:pt x="266" y="842"/>
                  </a:lnTo>
                  <a:lnTo>
                    <a:pt x="339" y="875"/>
                  </a:lnTo>
                  <a:lnTo>
                    <a:pt x="420" y="883"/>
                  </a:lnTo>
                  <a:lnTo>
                    <a:pt x="452" y="883"/>
                  </a:lnTo>
                  <a:lnTo>
                    <a:pt x="501" y="867"/>
                  </a:lnTo>
                  <a:lnTo>
                    <a:pt x="557" y="825"/>
                  </a:lnTo>
                  <a:lnTo>
                    <a:pt x="614" y="743"/>
                  </a:lnTo>
                  <a:lnTo>
                    <a:pt x="654" y="809"/>
                  </a:lnTo>
                  <a:lnTo>
                    <a:pt x="703" y="842"/>
                  </a:lnTo>
                  <a:lnTo>
                    <a:pt x="759" y="867"/>
                  </a:lnTo>
                  <a:lnTo>
                    <a:pt x="816" y="875"/>
                  </a:lnTo>
                  <a:lnTo>
                    <a:pt x="856" y="883"/>
                  </a:lnTo>
                  <a:lnTo>
                    <a:pt x="937" y="867"/>
                  </a:lnTo>
                  <a:lnTo>
                    <a:pt x="1001" y="834"/>
                  </a:lnTo>
                  <a:lnTo>
                    <a:pt x="1050" y="776"/>
                  </a:lnTo>
                  <a:lnTo>
                    <a:pt x="1098" y="710"/>
                  </a:lnTo>
                  <a:lnTo>
                    <a:pt x="1131" y="644"/>
                  </a:lnTo>
                  <a:lnTo>
                    <a:pt x="1171" y="545"/>
                  </a:lnTo>
                  <a:lnTo>
                    <a:pt x="1203" y="429"/>
                  </a:lnTo>
                  <a:lnTo>
                    <a:pt x="1228" y="314"/>
                  </a:lnTo>
                  <a:lnTo>
                    <a:pt x="1244" y="215"/>
                  </a:lnTo>
                  <a:lnTo>
                    <a:pt x="1252" y="140"/>
                  </a:lnTo>
                  <a:lnTo>
                    <a:pt x="1244" y="74"/>
                  </a:lnTo>
                  <a:lnTo>
                    <a:pt x="1228" y="33"/>
                  </a:lnTo>
                  <a:lnTo>
                    <a:pt x="1195" y="8"/>
                  </a:lnTo>
                  <a:lnTo>
                    <a:pt x="1171" y="0"/>
                  </a:lnTo>
                  <a:lnTo>
                    <a:pt x="1139" y="8"/>
                  </a:lnTo>
                  <a:lnTo>
                    <a:pt x="1114" y="25"/>
                  </a:lnTo>
                  <a:lnTo>
                    <a:pt x="1098" y="41"/>
                  </a:lnTo>
                  <a:lnTo>
                    <a:pt x="1082" y="66"/>
                  </a:lnTo>
                  <a:lnTo>
                    <a:pt x="1074" y="91"/>
                  </a:lnTo>
                  <a:lnTo>
                    <a:pt x="1074" y="107"/>
                  </a:lnTo>
                  <a:lnTo>
                    <a:pt x="1082" y="124"/>
                  </a:lnTo>
                  <a:lnTo>
                    <a:pt x="1106" y="149"/>
                  </a:lnTo>
                  <a:lnTo>
                    <a:pt x="1131" y="182"/>
                  </a:lnTo>
                  <a:lnTo>
                    <a:pt x="1163" y="231"/>
                  </a:lnTo>
                  <a:lnTo>
                    <a:pt x="1171" y="314"/>
                  </a:lnTo>
                  <a:lnTo>
                    <a:pt x="1163" y="363"/>
                  </a:lnTo>
                  <a:lnTo>
                    <a:pt x="1147" y="437"/>
                  </a:lnTo>
                  <a:lnTo>
                    <a:pt x="1123" y="520"/>
                  </a:lnTo>
                  <a:lnTo>
                    <a:pt x="1098" y="594"/>
                  </a:lnTo>
                  <a:lnTo>
                    <a:pt x="1066" y="669"/>
                  </a:lnTo>
                  <a:lnTo>
                    <a:pt x="1009" y="759"/>
                  </a:lnTo>
                  <a:lnTo>
                    <a:pt x="945" y="817"/>
                  </a:lnTo>
                  <a:lnTo>
                    <a:pt x="856" y="834"/>
                  </a:lnTo>
                  <a:lnTo>
                    <a:pt x="799" y="825"/>
                  </a:lnTo>
                  <a:lnTo>
                    <a:pt x="759" y="792"/>
                  </a:lnTo>
                  <a:lnTo>
                    <a:pt x="727" y="743"/>
                  </a:lnTo>
                  <a:lnTo>
                    <a:pt x="719" y="669"/>
                  </a:lnTo>
                  <a:lnTo>
                    <a:pt x="727" y="586"/>
                  </a:lnTo>
                  <a:lnTo>
                    <a:pt x="743" y="528"/>
                  </a:lnTo>
                  <a:lnTo>
                    <a:pt x="816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3"/>
            <p:cNvSpPr>
              <a:spLocks/>
            </p:cNvSpPr>
            <p:nvPr/>
          </p:nvSpPr>
          <p:spPr bwMode="auto">
            <a:xfrm>
              <a:off x="20688" y="4288"/>
              <a:ext cx="444" cy="1939"/>
            </a:xfrm>
            <a:custGeom>
              <a:avLst/>
              <a:gdLst/>
              <a:ahLst/>
              <a:cxnLst>
                <a:cxn ang="0">
                  <a:pos x="444" y="1915"/>
                </a:cxn>
                <a:cxn ang="0">
                  <a:pos x="444" y="1906"/>
                </a:cxn>
                <a:cxn ang="0">
                  <a:pos x="436" y="1906"/>
                </a:cxn>
                <a:cxn ang="0">
                  <a:pos x="428" y="1890"/>
                </a:cxn>
                <a:cxn ang="0">
                  <a:pos x="412" y="1873"/>
                </a:cxn>
                <a:cxn ang="0">
                  <a:pos x="307" y="1741"/>
                </a:cxn>
                <a:cxn ang="0">
                  <a:pos x="226" y="1593"/>
                </a:cxn>
                <a:cxn ang="0">
                  <a:pos x="169" y="1444"/>
                </a:cxn>
                <a:cxn ang="0">
                  <a:pos x="137" y="1279"/>
                </a:cxn>
                <a:cxn ang="0">
                  <a:pos x="121" y="1122"/>
                </a:cxn>
                <a:cxn ang="0">
                  <a:pos x="113" y="965"/>
                </a:cxn>
                <a:cxn ang="0">
                  <a:pos x="121" y="767"/>
                </a:cxn>
                <a:cxn ang="0">
                  <a:pos x="153" y="569"/>
                </a:cxn>
                <a:cxn ang="0">
                  <a:pos x="210" y="380"/>
                </a:cxn>
                <a:cxn ang="0">
                  <a:pos x="298" y="206"/>
                </a:cxn>
                <a:cxn ang="0">
                  <a:pos x="420" y="49"/>
                </a:cxn>
                <a:cxn ang="0">
                  <a:pos x="436" y="33"/>
                </a:cxn>
                <a:cxn ang="0">
                  <a:pos x="436" y="25"/>
                </a:cxn>
                <a:cxn ang="0">
                  <a:pos x="444" y="25"/>
                </a:cxn>
                <a:cxn ang="0">
                  <a:pos x="444" y="8"/>
                </a:cxn>
                <a:cxn ang="0">
                  <a:pos x="436" y="0"/>
                </a:cxn>
                <a:cxn ang="0">
                  <a:pos x="420" y="0"/>
                </a:cxn>
                <a:cxn ang="0">
                  <a:pos x="403" y="8"/>
                </a:cxn>
                <a:cxn ang="0">
                  <a:pos x="363" y="41"/>
                </a:cxn>
                <a:cxn ang="0">
                  <a:pos x="307" y="99"/>
                </a:cxn>
                <a:cxn ang="0">
                  <a:pos x="242" y="173"/>
                </a:cxn>
                <a:cxn ang="0">
                  <a:pos x="177" y="264"/>
                </a:cxn>
                <a:cxn ang="0">
                  <a:pos x="121" y="380"/>
                </a:cxn>
                <a:cxn ang="0">
                  <a:pos x="48" y="586"/>
                </a:cxn>
                <a:cxn ang="0">
                  <a:pos x="8" y="792"/>
                </a:cxn>
                <a:cxn ang="0">
                  <a:pos x="0" y="965"/>
                </a:cxn>
                <a:cxn ang="0">
                  <a:pos x="8" y="1098"/>
                </a:cxn>
                <a:cxn ang="0">
                  <a:pos x="24" y="1246"/>
                </a:cxn>
                <a:cxn ang="0">
                  <a:pos x="64" y="1403"/>
                </a:cxn>
                <a:cxn ang="0">
                  <a:pos x="129" y="1576"/>
                </a:cxn>
                <a:cxn ang="0">
                  <a:pos x="201" y="1700"/>
                </a:cxn>
                <a:cxn ang="0">
                  <a:pos x="274" y="1807"/>
                </a:cxn>
                <a:cxn ang="0">
                  <a:pos x="347" y="1882"/>
                </a:cxn>
                <a:cxn ang="0">
                  <a:pos x="395" y="1923"/>
                </a:cxn>
                <a:cxn ang="0">
                  <a:pos x="420" y="1939"/>
                </a:cxn>
                <a:cxn ang="0">
                  <a:pos x="436" y="1939"/>
                </a:cxn>
                <a:cxn ang="0">
                  <a:pos x="436" y="1931"/>
                </a:cxn>
                <a:cxn ang="0">
                  <a:pos x="444" y="1915"/>
                </a:cxn>
              </a:cxnLst>
              <a:rect l="0" t="0" r="r" b="b"/>
              <a:pathLst>
                <a:path w="444" h="1939">
                  <a:moveTo>
                    <a:pt x="444" y="1915"/>
                  </a:moveTo>
                  <a:lnTo>
                    <a:pt x="444" y="1906"/>
                  </a:lnTo>
                  <a:lnTo>
                    <a:pt x="436" y="1906"/>
                  </a:lnTo>
                  <a:lnTo>
                    <a:pt x="428" y="1890"/>
                  </a:lnTo>
                  <a:lnTo>
                    <a:pt x="412" y="1873"/>
                  </a:lnTo>
                  <a:lnTo>
                    <a:pt x="307" y="1741"/>
                  </a:lnTo>
                  <a:lnTo>
                    <a:pt x="226" y="1593"/>
                  </a:lnTo>
                  <a:lnTo>
                    <a:pt x="169" y="1444"/>
                  </a:lnTo>
                  <a:lnTo>
                    <a:pt x="137" y="1279"/>
                  </a:lnTo>
                  <a:lnTo>
                    <a:pt x="121" y="1122"/>
                  </a:lnTo>
                  <a:lnTo>
                    <a:pt x="113" y="965"/>
                  </a:lnTo>
                  <a:lnTo>
                    <a:pt x="121" y="767"/>
                  </a:lnTo>
                  <a:lnTo>
                    <a:pt x="153" y="569"/>
                  </a:lnTo>
                  <a:lnTo>
                    <a:pt x="210" y="380"/>
                  </a:lnTo>
                  <a:lnTo>
                    <a:pt x="298" y="206"/>
                  </a:lnTo>
                  <a:lnTo>
                    <a:pt x="420" y="49"/>
                  </a:lnTo>
                  <a:lnTo>
                    <a:pt x="436" y="33"/>
                  </a:lnTo>
                  <a:lnTo>
                    <a:pt x="436" y="25"/>
                  </a:lnTo>
                  <a:lnTo>
                    <a:pt x="444" y="25"/>
                  </a:lnTo>
                  <a:lnTo>
                    <a:pt x="444" y="8"/>
                  </a:lnTo>
                  <a:lnTo>
                    <a:pt x="436" y="0"/>
                  </a:lnTo>
                  <a:lnTo>
                    <a:pt x="420" y="0"/>
                  </a:lnTo>
                  <a:lnTo>
                    <a:pt x="403" y="8"/>
                  </a:lnTo>
                  <a:lnTo>
                    <a:pt x="363" y="41"/>
                  </a:lnTo>
                  <a:lnTo>
                    <a:pt x="307" y="99"/>
                  </a:lnTo>
                  <a:lnTo>
                    <a:pt x="242" y="173"/>
                  </a:lnTo>
                  <a:lnTo>
                    <a:pt x="177" y="264"/>
                  </a:lnTo>
                  <a:lnTo>
                    <a:pt x="121" y="380"/>
                  </a:lnTo>
                  <a:lnTo>
                    <a:pt x="48" y="586"/>
                  </a:lnTo>
                  <a:lnTo>
                    <a:pt x="8" y="792"/>
                  </a:lnTo>
                  <a:lnTo>
                    <a:pt x="0" y="965"/>
                  </a:lnTo>
                  <a:lnTo>
                    <a:pt x="8" y="1098"/>
                  </a:lnTo>
                  <a:lnTo>
                    <a:pt x="24" y="1246"/>
                  </a:lnTo>
                  <a:lnTo>
                    <a:pt x="64" y="1403"/>
                  </a:lnTo>
                  <a:lnTo>
                    <a:pt x="129" y="1576"/>
                  </a:lnTo>
                  <a:lnTo>
                    <a:pt x="201" y="1700"/>
                  </a:lnTo>
                  <a:lnTo>
                    <a:pt x="274" y="1807"/>
                  </a:lnTo>
                  <a:lnTo>
                    <a:pt x="347" y="1882"/>
                  </a:lnTo>
                  <a:lnTo>
                    <a:pt x="395" y="1923"/>
                  </a:lnTo>
                  <a:lnTo>
                    <a:pt x="420" y="1939"/>
                  </a:lnTo>
                  <a:lnTo>
                    <a:pt x="436" y="1939"/>
                  </a:lnTo>
                  <a:lnTo>
                    <a:pt x="436" y="1931"/>
                  </a:lnTo>
                  <a:lnTo>
                    <a:pt x="444" y="19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4"/>
            <p:cNvSpPr>
              <a:spLocks/>
            </p:cNvSpPr>
            <p:nvPr/>
          </p:nvSpPr>
          <p:spPr bwMode="auto">
            <a:xfrm>
              <a:off x="21277" y="4882"/>
              <a:ext cx="1067" cy="858"/>
            </a:xfrm>
            <a:custGeom>
              <a:avLst/>
              <a:gdLst/>
              <a:ahLst/>
              <a:cxnLst>
                <a:cxn ang="0">
                  <a:pos x="614" y="380"/>
                </a:cxn>
                <a:cxn ang="0">
                  <a:pos x="840" y="132"/>
                </a:cxn>
                <a:cxn ang="0">
                  <a:pos x="857" y="116"/>
                </a:cxn>
                <a:cxn ang="0">
                  <a:pos x="889" y="99"/>
                </a:cxn>
                <a:cxn ang="0">
                  <a:pos x="937" y="91"/>
                </a:cxn>
                <a:cxn ang="0">
                  <a:pos x="1034" y="91"/>
                </a:cxn>
                <a:cxn ang="0">
                  <a:pos x="1034" y="0"/>
                </a:cxn>
                <a:cxn ang="0">
                  <a:pos x="663" y="0"/>
                </a:cxn>
                <a:cxn ang="0">
                  <a:pos x="663" y="91"/>
                </a:cxn>
                <a:cxn ang="0">
                  <a:pos x="703" y="91"/>
                </a:cxn>
                <a:cxn ang="0">
                  <a:pos x="735" y="107"/>
                </a:cxn>
                <a:cxn ang="0">
                  <a:pos x="727" y="116"/>
                </a:cxn>
                <a:cxn ang="0">
                  <a:pos x="727" y="124"/>
                </a:cxn>
                <a:cxn ang="0">
                  <a:pos x="719" y="132"/>
                </a:cxn>
                <a:cxn ang="0">
                  <a:pos x="558" y="314"/>
                </a:cxn>
                <a:cxn ang="0">
                  <a:pos x="372" y="91"/>
                </a:cxn>
                <a:cxn ang="0">
                  <a:pos x="453" y="91"/>
                </a:cxn>
                <a:cxn ang="0">
                  <a:pos x="453" y="0"/>
                </a:cxn>
                <a:cxn ang="0">
                  <a:pos x="8" y="0"/>
                </a:cxn>
                <a:cxn ang="0">
                  <a:pos x="8" y="91"/>
                </a:cxn>
                <a:cxn ang="0">
                  <a:pos x="146" y="91"/>
                </a:cxn>
                <a:cxn ang="0">
                  <a:pos x="445" y="446"/>
                </a:cxn>
                <a:cxn ang="0">
                  <a:pos x="194" y="735"/>
                </a:cxn>
                <a:cxn ang="0">
                  <a:pos x="154" y="759"/>
                </a:cxn>
                <a:cxn ang="0">
                  <a:pos x="81" y="768"/>
                </a:cxn>
                <a:cxn ang="0">
                  <a:pos x="0" y="768"/>
                </a:cxn>
                <a:cxn ang="0">
                  <a:pos x="0" y="858"/>
                </a:cxn>
                <a:cxn ang="0">
                  <a:pos x="73" y="858"/>
                </a:cxn>
                <a:cxn ang="0">
                  <a:pos x="138" y="850"/>
                </a:cxn>
                <a:cxn ang="0">
                  <a:pos x="243" y="850"/>
                </a:cxn>
                <a:cxn ang="0">
                  <a:pos x="315" y="858"/>
                </a:cxn>
                <a:cxn ang="0">
                  <a:pos x="372" y="858"/>
                </a:cxn>
                <a:cxn ang="0">
                  <a:pos x="372" y="768"/>
                </a:cxn>
                <a:cxn ang="0">
                  <a:pos x="348" y="768"/>
                </a:cxn>
                <a:cxn ang="0">
                  <a:pos x="323" y="759"/>
                </a:cxn>
                <a:cxn ang="0">
                  <a:pos x="307" y="751"/>
                </a:cxn>
                <a:cxn ang="0">
                  <a:pos x="299" y="743"/>
                </a:cxn>
                <a:cxn ang="0">
                  <a:pos x="315" y="726"/>
                </a:cxn>
                <a:cxn ang="0">
                  <a:pos x="501" y="512"/>
                </a:cxn>
                <a:cxn ang="0">
                  <a:pos x="711" y="768"/>
                </a:cxn>
                <a:cxn ang="0">
                  <a:pos x="630" y="768"/>
                </a:cxn>
                <a:cxn ang="0">
                  <a:pos x="630" y="858"/>
                </a:cxn>
                <a:cxn ang="0">
                  <a:pos x="703" y="858"/>
                </a:cxn>
                <a:cxn ang="0">
                  <a:pos x="784" y="850"/>
                </a:cxn>
                <a:cxn ang="0">
                  <a:pos x="865" y="850"/>
                </a:cxn>
                <a:cxn ang="0">
                  <a:pos x="962" y="858"/>
                </a:cxn>
                <a:cxn ang="0">
                  <a:pos x="1067" y="858"/>
                </a:cxn>
                <a:cxn ang="0">
                  <a:pos x="1067" y="768"/>
                </a:cxn>
                <a:cxn ang="0">
                  <a:pos x="937" y="768"/>
                </a:cxn>
                <a:cxn ang="0">
                  <a:pos x="614" y="380"/>
                </a:cxn>
              </a:cxnLst>
              <a:rect l="0" t="0" r="r" b="b"/>
              <a:pathLst>
                <a:path w="1067" h="858">
                  <a:moveTo>
                    <a:pt x="614" y="380"/>
                  </a:moveTo>
                  <a:lnTo>
                    <a:pt x="840" y="132"/>
                  </a:lnTo>
                  <a:lnTo>
                    <a:pt x="857" y="116"/>
                  </a:lnTo>
                  <a:lnTo>
                    <a:pt x="889" y="99"/>
                  </a:lnTo>
                  <a:lnTo>
                    <a:pt x="937" y="91"/>
                  </a:lnTo>
                  <a:lnTo>
                    <a:pt x="1034" y="91"/>
                  </a:lnTo>
                  <a:lnTo>
                    <a:pt x="1034" y="0"/>
                  </a:lnTo>
                  <a:lnTo>
                    <a:pt x="663" y="0"/>
                  </a:lnTo>
                  <a:lnTo>
                    <a:pt x="663" y="91"/>
                  </a:lnTo>
                  <a:lnTo>
                    <a:pt x="703" y="91"/>
                  </a:lnTo>
                  <a:lnTo>
                    <a:pt x="735" y="107"/>
                  </a:lnTo>
                  <a:lnTo>
                    <a:pt x="727" y="116"/>
                  </a:lnTo>
                  <a:lnTo>
                    <a:pt x="727" y="124"/>
                  </a:lnTo>
                  <a:lnTo>
                    <a:pt x="719" y="132"/>
                  </a:lnTo>
                  <a:lnTo>
                    <a:pt x="558" y="314"/>
                  </a:lnTo>
                  <a:lnTo>
                    <a:pt x="372" y="91"/>
                  </a:lnTo>
                  <a:lnTo>
                    <a:pt x="453" y="91"/>
                  </a:lnTo>
                  <a:lnTo>
                    <a:pt x="453" y="0"/>
                  </a:lnTo>
                  <a:lnTo>
                    <a:pt x="8" y="0"/>
                  </a:lnTo>
                  <a:lnTo>
                    <a:pt x="8" y="91"/>
                  </a:lnTo>
                  <a:lnTo>
                    <a:pt x="146" y="91"/>
                  </a:lnTo>
                  <a:lnTo>
                    <a:pt x="445" y="446"/>
                  </a:lnTo>
                  <a:lnTo>
                    <a:pt x="194" y="735"/>
                  </a:lnTo>
                  <a:lnTo>
                    <a:pt x="154" y="759"/>
                  </a:lnTo>
                  <a:lnTo>
                    <a:pt x="81" y="768"/>
                  </a:lnTo>
                  <a:lnTo>
                    <a:pt x="0" y="768"/>
                  </a:lnTo>
                  <a:lnTo>
                    <a:pt x="0" y="858"/>
                  </a:lnTo>
                  <a:lnTo>
                    <a:pt x="73" y="858"/>
                  </a:lnTo>
                  <a:lnTo>
                    <a:pt x="138" y="850"/>
                  </a:lnTo>
                  <a:lnTo>
                    <a:pt x="243" y="850"/>
                  </a:lnTo>
                  <a:lnTo>
                    <a:pt x="315" y="858"/>
                  </a:lnTo>
                  <a:lnTo>
                    <a:pt x="372" y="858"/>
                  </a:lnTo>
                  <a:lnTo>
                    <a:pt x="372" y="768"/>
                  </a:lnTo>
                  <a:lnTo>
                    <a:pt x="348" y="768"/>
                  </a:lnTo>
                  <a:lnTo>
                    <a:pt x="323" y="759"/>
                  </a:lnTo>
                  <a:lnTo>
                    <a:pt x="307" y="751"/>
                  </a:lnTo>
                  <a:lnTo>
                    <a:pt x="299" y="743"/>
                  </a:lnTo>
                  <a:lnTo>
                    <a:pt x="315" y="726"/>
                  </a:lnTo>
                  <a:lnTo>
                    <a:pt x="501" y="512"/>
                  </a:lnTo>
                  <a:lnTo>
                    <a:pt x="711" y="768"/>
                  </a:lnTo>
                  <a:lnTo>
                    <a:pt x="630" y="768"/>
                  </a:lnTo>
                  <a:lnTo>
                    <a:pt x="630" y="858"/>
                  </a:lnTo>
                  <a:lnTo>
                    <a:pt x="703" y="858"/>
                  </a:lnTo>
                  <a:lnTo>
                    <a:pt x="784" y="850"/>
                  </a:lnTo>
                  <a:lnTo>
                    <a:pt x="865" y="850"/>
                  </a:lnTo>
                  <a:lnTo>
                    <a:pt x="962" y="858"/>
                  </a:lnTo>
                  <a:lnTo>
                    <a:pt x="1067" y="858"/>
                  </a:lnTo>
                  <a:lnTo>
                    <a:pt x="1067" y="768"/>
                  </a:lnTo>
                  <a:lnTo>
                    <a:pt x="937" y="768"/>
                  </a:lnTo>
                  <a:lnTo>
                    <a:pt x="614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5"/>
            <p:cNvSpPr>
              <a:spLocks/>
            </p:cNvSpPr>
            <p:nvPr/>
          </p:nvSpPr>
          <p:spPr bwMode="auto">
            <a:xfrm>
              <a:off x="22554" y="5534"/>
              <a:ext cx="226" cy="578"/>
            </a:xfrm>
            <a:custGeom>
              <a:avLst/>
              <a:gdLst/>
              <a:ahLst/>
              <a:cxnLst>
                <a:cxn ang="0">
                  <a:pos x="226" y="206"/>
                </a:cxn>
                <a:cxn ang="0">
                  <a:pos x="218" y="116"/>
                </a:cxn>
                <a:cxn ang="0">
                  <a:pos x="193" y="58"/>
                </a:cxn>
                <a:cxn ang="0">
                  <a:pos x="153" y="17"/>
                </a:cxn>
                <a:cxn ang="0">
                  <a:pos x="105" y="0"/>
                </a:cxn>
                <a:cxn ang="0">
                  <a:pos x="72" y="8"/>
                </a:cxn>
                <a:cxn ang="0">
                  <a:pos x="48" y="17"/>
                </a:cxn>
                <a:cxn ang="0">
                  <a:pos x="16" y="50"/>
                </a:cxn>
                <a:cxn ang="0">
                  <a:pos x="8" y="74"/>
                </a:cxn>
                <a:cxn ang="0">
                  <a:pos x="0" y="107"/>
                </a:cxn>
                <a:cxn ang="0">
                  <a:pos x="0" y="132"/>
                </a:cxn>
                <a:cxn ang="0">
                  <a:pos x="16" y="157"/>
                </a:cxn>
                <a:cxn ang="0">
                  <a:pos x="24" y="173"/>
                </a:cxn>
                <a:cxn ang="0">
                  <a:pos x="72" y="206"/>
                </a:cxn>
                <a:cxn ang="0">
                  <a:pos x="129" y="206"/>
                </a:cxn>
                <a:cxn ang="0">
                  <a:pos x="145" y="198"/>
                </a:cxn>
                <a:cxn ang="0">
                  <a:pos x="169" y="182"/>
                </a:cxn>
                <a:cxn ang="0">
                  <a:pos x="177" y="173"/>
                </a:cxn>
                <a:cxn ang="0">
                  <a:pos x="177" y="190"/>
                </a:cxn>
                <a:cxn ang="0">
                  <a:pos x="185" y="206"/>
                </a:cxn>
                <a:cxn ang="0">
                  <a:pos x="161" y="338"/>
                </a:cxn>
                <a:cxn ang="0">
                  <a:pos x="113" y="446"/>
                </a:cxn>
                <a:cxn ang="0">
                  <a:pos x="56" y="528"/>
                </a:cxn>
                <a:cxn ang="0">
                  <a:pos x="32" y="553"/>
                </a:cxn>
                <a:cxn ang="0">
                  <a:pos x="32" y="569"/>
                </a:cxn>
                <a:cxn ang="0">
                  <a:pos x="40" y="578"/>
                </a:cxn>
                <a:cxn ang="0">
                  <a:pos x="48" y="578"/>
                </a:cxn>
                <a:cxn ang="0">
                  <a:pos x="72" y="569"/>
                </a:cxn>
                <a:cxn ang="0">
                  <a:pos x="105" y="536"/>
                </a:cxn>
                <a:cxn ang="0">
                  <a:pos x="145" y="479"/>
                </a:cxn>
                <a:cxn ang="0">
                  <a:pos x="185" y="404"/>
                </a:cxn>
                <a:cxn ang="0">
                  <a:pos x="210" y="314"/>
                </a:cxn>
                <a:cxn ang="0">
                  <a:pos x="226" y="206"/>
                </a:cxn>
              </a:cxnLst>
              <a:rect l="0" t="0" r="r" b="b"/>
              <a:pathLst>
                <a:path w="226" h="578">
                  <a:moveTo>
                    <a:pt x="226" y="206"/>
                  </a:moveTo>
                  <a:lnTo>
                    <a:pt x="218" y="116"/>
                  </a:lnTo>
                  <a:lnTo>
                    <a:pt x="193" y="58"/>
                  </a:lnTo>
                  <a:lnTo>
                    <a:pt x="153" y="17"/>
                  </a:lnTo>
                  <a:lnTo>
                    <a:pt x="105" y="0"/>
                  </a:lnTo>
                  <a:lnTo>
                    <a:pt x="72" y="8"/>
                  </a:lnTo>
                  <a:lnTo>
                    <a:pt x="48" y="17"/>
                  </a:lnTo>
                  <a:lnTo>
                    <a:pt x="16" y="50"/>
                  </a:lnTo>
                  <a:lnTo>
                    <a:pt x="8" y="74"/>
                  </a:lnTo>
                  <a:lnTo>
                    <a:pt x="0" y="107"/>
                  </a:lnTo>
                  <a:lnTo>
                    <a:pt x="0" y="132"/>
                  </a:lnTo>
                  <a:lnTo>
                    <a:pt x="16" y="157"/>
                  </a:lnTo>
                  <a:lnTo>
                    <a:pt x="24" y="173"/>
                  </a:lnTo>
                  <a:lnTo>
                    <a:pt x="72" y="206"/>
                  </a:lnTo>
                  <a:lnTo>
                    <a:pt x="129" y="206"/>
                  </a:lnTo>
                  <a:lnTo>
                    <a:pt x="145" y="198"/>
                  </a:lnTo>
                  <a:lnTo>
                    <a:pt x="169" y="182"/>
                  </a:lnTo>
                  <a:lnTo>
                    <a:pt x="177" y="173"/>
                  </a:lnTo>
                  <a:lnTo>
                    <a:pt x="177" y="190"/>
                  </a:lnTo>
                  <a:lnTo>
                    <a:pt x="185" y="206"/>
                  </a:lnTo>
                  <a:lnTo>
                    <a:pt x="161" y="338"/>
                  </a:lnTo>
                  <a:lnTo>
                    <a:pt x="113" y="446"/>
                  </a:lnTo>
                  <a:lnTo>
                    <a:pt x="56" y="528"/>
                  </a:lnTo>
                  <a:lnTo>
                    <a:pt x="32" y="553"/>
                  </a:lnTo>
                  <a:lnTo>
                    <a:pt x="32" y="569"/>
                  </a:lnTo>
                  <a:lnTo>
                    <a:pt x="40" y="578"/>
                  </a:lnTo>
                  <a:lnTo>
                    <a:pt x="48" y="578"/>
                  </a:lnTo>
                  <a:lnTo>
                    <a:pt x="72" y="569"/>
                  </a:lnTo>
                  <a:lnTo>
                    <a:pt x="105" y="536"/>
                  </a:lnTo>
                  <a:lnTo>
                    <a:pt x="145" y="479"/>
                  </a:lnTo>
                  <a:lnTo>
                    <a:pt x="185" y="404"/>
                  </a:lnTo>
                  <a:lnTo>
                    <a:pt x="210" y="314"/>
                  </a:lnTo>
                  <a:lnTo>
                    <a:pt x="226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6"/>
            <p:cNvSpPr>
              <a:spLocks/>
            </p:cNvSpPr>
            <p:nvPr/>
          </p:nvSpPr>
          <p:spPr bwMode="auto">
            <a:xfrm>
              <a:off x="23281" y="4882"/>
              <a:ext cx="1066" cy="858"/>
            </a:xfrm>
            <a:custGeom>
              <a:avLst/>
              <a:gdLst/>
              <a:ahLst/>
              <a:cxnLst>
                <a:cxn ang="0">
                  <a:pos x="614" y="380"/>
                </a:cxn>
                <a:cxn ang="0">
                  <a:pos x="840" y="132"/>
                </a:cxn>
                <a:cxn ang="0">
                  <a:pos x="856" y="116"/>
                </a:cxn>
                <a:cxn ang="0">
                  <a:pos x="888" y="99"/>
                </a:cxn>
                <a:cxn ang="0">
                  <a:pos x="937" y="91"/>
                </a:cxn>
                <a:cxn ang="0">
                  <a:pos x="1034" y="91"/>
                </a:cxn>
                <a:cxn ang="0">
                  <a:pos x="1034" y="0"/>
                </a:cxn>
                <a:cxn ang="0">
                  <a:pos x="662" y="0"/>
                </a:cxn>
                <a:cxn ang="0">
                  <a:pos x="662" y="91"/>
                </a:cxn>
                <a:cxn ang="0">
                  <a:pos x="702" y="91"/>
                </a:cxn>
                <a:cxn ang="0">
                  <a:pos x="735" y="107"/>
                </a:cxn>
                <a:cxn ang="0">
                  <a:pos x="727" y="116"/>
                </a:cxn>
                <a:cxn ang="0">
                  <a:pos x="727" y="124"/>
                </a:cxn>
                <a:cxn ang="0">
                  <a:pos x="719" y="132"/>
                </a:cxn>
                <a:cxn ang="0">
                  <a:pos x="557" y="314"/>
                </a:cxn>
                <a:cxn ang="0">
                  <a:pos x="371" y="91"/>
                </a:cxn>
                <a:cxn ang="0">
                  <a:pos x="452" y="91"/>
                </a:cxn>
                <a:cxn ang="0">
                  <a:pos x="452" y="0"/>
                </a:cxn>
                <a:cxn ang="0">
                  <a:pos x="8" y="0"/>
                </a:cxn>
                <a:cxn ang="0">
                  <a:pos x="8" y="91"/>
                </a:cxn>
                <a:cxn ang="0">
                  <a:pos x="145" y="91"/>
                </a:cxn>
                <a:cxn ang="0">
                  <a:pos x="444" y="446"/>
                </a:cxn>
                <a:cxn ang="0">
                  <a:pos x="193" y="735"/>
                </a:cxn>
                <a:cxn ang="0">
                  <a:pos x="153" y="759"/>
                </a:cxn>
                <a:cxn ang="0">
                  <a:pos x="80" y="768"/>
                </a:cxn>
                <a:cxn ang="0">
                  <a:pos x="0" y="768"/>
                </a:cxn>
                <a:cxn ang="0">
                  <a:pos x="0" y="858"/>
                </a:cxn>
                <a:cxn ang="0">
                  <a:pos x="72" y="858"/>
                </a:cxn>
                <a:cxn ang="0">
                  <a:pos x="137" y="850"/>
                </a:cxn>
                <a:cxn ang="0">
                  <a:pos x="242" y="850"/>
                </a:cxn>
                <a:cxn ang="0">
                  <a:pos x="315" y="858"/>
                </a:cxn>
                <a:cxn ang="0">
                  <a:pos x="371" y="858"/>
                </a:cxn>
                <a:cxn ang="0">
                  <a:pos x="371" y="768"/>
                </a:cxn>
                <a:cxn ang="0">
                  <a:pos x="347" y="768"/>
                </a:cxn>
                <a:cxn ang="0">
                  <a:pos x="323" y="759"/>
                </a:cxn>
                <a:cxn ang="0">
                  <a:pos x="307" y="751"/>
                </a:cxn>
                <a:cxn ang="0">
                  <a:pos x="298" y="743"/>
                </a:cxn>
                <a:cxn ang="0">
                  <a:pos x="315" y="726"/>
                </a:cxn>
                <a:cxn ang="0">
                  <a:pos x="500" y="512"/>
                </a:cxn>
                <a:cxn ang="0">
                  <a:pos x="710" y="768"/>
                </a:cxn>
                <a:cxn ang="0">
                  <a:pos x="630" y="768"/>
                </a:cxn>
                <a:cxn ang="0">
                  <a:pos x="630" y="858"/>
                </a:cxn>
                <a:cxn ang="0">
                  <a:pos x="702" y="858"/>
                </a:cxn>
                <a:cxn ang="0">
                  <a:pos x="783" y="850"/>
                </a:cxn>
                <a:cxn ang="0">
                  <a:pos x="864" y="850"/>
                </a:cxn>
                <a:cxn ang="0">
                  <a:pos x="961" y="858"/>
                </a:cxn>
                <a:cxn ang="0">
                  <a:pos x="1066" y="858"/>
                </a:cxn>
                <a:cxn ang="0">
                  <a:pos x="1066" y="768"/>
                </a:cxn>
                <a:cxn ang="0">
                  <a:pos x="937" y="768"/>
                </a:cxn>
                <a:cxn ang="0">
                  <a:pos x="614" y="380"/>
                </a:cxn>
              </a:cxnLst>
              <a:rect l="0" t="0" r="r" b="b"/>
              <a:pathLst>
                <a:path w="1066" h="858">
                  <a:moveTo>
                    <a:pt x="614" y="380"/>
                  </a:moveTo>
                  <a:lnTo>
                    <a:pt x="840" y="132"/>
                  </a:lnTo>
                  <a:lnTo>
                    <a:pt x="856" y="116"/>
                  </a:lnTo>
                  <a:lnTo>
                    <a:pt x="888" y="99"/>
                  </a:lnTo>
                  <a:lnTo>
                    <a:pt x="937" y="91"/>
                  </a:lnTo>
                  <a:lnTo>
                    <a:pt x="1034" y="91"/>
                  </a:lnTo>
                  <a:lnTo>
                    <a:pt x="1034" y="0"/>
                  </a:lnTo>
                  <a:lnTo>
                    <a:pt x="662" y="0"/>
                  </a:lnTo>
                  <a:lnTo>
                    <a:pt x="662" y="91"/>
                  </a:lnTo>
                  <a:lnTo>
                    <a:pt x="702" y="91"/>
                  </a:lnTo>
                  <a:lnTo>
                    <a:pt x="735" y="107"/>
                  </a:lnTo>
                  <a:lnTo>
                    <a:pt x="727" y="116"/>
                  </a:lnTo>
                  <a:lnTo>
                    <a:pt x="727" y="124"/>
                  </a:lnTo>
                  <a:lnTo>
                    <a:pt x="719" y="132"/>
                  </a:lnTo>
                  <a:lnTo>
                    <a:pt x="557" y="314"/>
                  </a:lnTo>
                  <a:lnTo>
                    <a:pt x="371" y="91"/>
                  </a:lnTo>
                  <a:lnTo>
                    <a:pt x="452" y="91"/>
                  </a:lnTo>
                  <a:lnTo>
                    <a:pt x="452" y="0"/>
                  </a:lnTo>
                  <a:lnTo>
                    <a:pt x="8" y="0"/>
                  </a:lnTo>
                  <a:lnTo>
                    <a:pt x="8" y="91"/>
                  </a:lnTo>
                  <a:lnTo>
                    <a:pt x="145" y="91"/>
                  </a:lnTo>
                  <a:lnTo>
                    <a:pt x="444" y="446"/>
                  </a:lnTo>
                  <a:lnTo>
                    <a:pt x="193" y="735"/>
                  </a:lnTo>
                  <a:lnTo>
                    <a:pt x="153" y="759"/>
                  </a:lnTo>
                  <a:lnTo>
                    <a:pt x="80" y="768"/>
                  </a:lnTo>
                  <a:lnTo>
                    <a:pt x="0" y="768"/>
                  </a:lnTo>
                  <a:lnTo>
                    <a:pt x="0" y="858"/>
                  </a:lnTo>
                  <a:lnTo>
                    <a:pt x="72" y="858"/>
                  </a:lnTo>
                  <a:lnTo>
                    <a:pt x="137" y="850"/>
                  </a:lnTo>
                  <a:lnTo>
                    <a:pt x="242" y="850"/>
                  </a:lnTo>
                  <a:lnTo>
                    <a:pt x="315" y="858"/>
                  </a:lnTo>
                  <a:lnTo>
                    <a:pt x="371" y="858"/>
                  </a:lnTo>
                  <a:lnTo>
                    <a:pt x="371" y="768"/>
                  </a:lnTo>
                  <a:lnTo>
                    <a:pt x="347" y="768"/>
                  </a:lnTo>
                  <a:lnTo>
                    <a:pt x="323" y="759"/>
                  </a:lnTo>
                  <a:lnTo>
                    <a:pt x="307" y="751"/>
                  </a:lnTo>
                  <a:lnTo>
                    <a:pt x="298" y="743"/>
                  </a:lnTo>
                  <a:lnTo>
                    <a:pt x="315" y="726"/>
                  </a:lnTo>
                  <a:lnTo>
                    <a:pt x="500" y="512"/>
                  </a:lnTo>
                  <a:lnTo>
                    <a:pt x="710" y="768"/>
                  </a:lnTo>
                  <a:lnTo>
                    <a:pt x="630" y="768"/>
                  </a:lnTo>
                  <a:lnTo>
                    <a:pt x="630" y="858"/>
                  </a:lnTo>
                  <a:lnTo>
                    <a:pt x="702" y="858"/>
                  </a:lnTo>
                  <a:lnTo>
                    <a:pt x="783" y="850"/>
                  </a:lnTo>
                  <a:lnTo>
                    <a:pt x="864" y="850"/>
                  </a:lnTo>
                  <a:lnTo>
                    <a:pt x="961" y="858"/>
                  </a:lnTo>
                  <a:lnTo>
                    <a:pt x="1066" y="858"/>
                  </a:lnTo>
                  <a:lnTo>
                    <a:pt x="1066" y="768"/>
                  </a:lnTo>
                  <a:lnTo>
                    <a:pt x="937" y="768"/>
                  </a:lnTo>
                  <a:lnTo>
                    <a:pt x="614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7"/>
            <p:cNvSpPr>
              <a:spLocks noEditPoints="1"/>
            </p:cNvSpPr>
            <p:nvPr/>
          </p:nvSpPr>
          <p:spPr bwMode="auto">
            <a:xfrm>
              <a:off x="24420" y="5113"/>
              <a:ext cx="403" cy="916"/>
            </a:xfrm>
            <a:custGeom>
              <a:avLst/>
              <a:gdLst/>
              <a:ahLst/>
              <a:cxnLst>
                <a:cxn ang="0">
                  <a:pos x="363" y="33"/>
                </a:cxn>
                <a:cxn ang="0">
                  <a:pos x="347" y="8"/>
                </a:cxn>
                <a:cxn ang="0">
                  <a:pos x="315" y="0"/>
                </a:cxn>
                <a:cxn ang="0">
                  <a:pos x="258" y="25"/>
                </a:cxn>
                <a:cxn ang="0">
                  <a:pos x="234" y="74"/>
                </a:cxn>
                <a:cxn ang="0">
                  <a:pos x="258" y="116"/>
                </a:cxn>
                <a:cxn ang="0">
                  <a:pos x="290" y="124"/>
                </a:cxn>
                <a:cxn ang="0">
                  <a:pos x="339" y="99"/>
                </a:cxn>
                <a:cxn ang="0">
                  <a:pos x="363" y="50"/>
                </a:cxn>
                <a:cxn ang="0">
                  <a:pos x="80" y="776"/>
                </a:cxn>
                <a:cxn ang="0">
                  <a:pos x="88" y="834"/>
                </a:cxn>
                <a:cxn ang="0">
                  <a:pos x="121" y="883"/>
                </a:cxn>
                <a:cxn ang="0">
                  <a:pos x="210" y="916"/>
                </a:cxn>
                <a:cxn ang="0">
                  <a:pos x="331" y="850"/>
                </a:cxn>
                <a:cxn ang="0">
                  <a:pos x="395" y="735"/>
                </a:cxn>
                <a:cxn ang="0">
                  <a:pos x="395" y="693"/>
                </a:cxn>
                <a:cxn ang="0">
                  <a:pos x="387" y="685"/>
                </a:cxn>
                <a:cxn ang="0">
                  <a:pos x="363" y="693"/>
                </a:cxn>
                <a:cxn ang="0">
                  <a:pos x="355" y="710"/>
                </a:cxn>
                <a:cxn ang="0">
                  <a:pos x="266" y="858"/>
                </a:cxn>
                <a:cxn ang="0">
                  <a:pos x="193" y="875"/>
                </a:cxn>
                <a:cxn ang="0">
                  <a:pos x="177" y="850"/>
                </a:cxn>
                <a:cxn ang="0">
                  <a:pos x="185" y="784"/>
                </a:cxn>
                <a:cxn ang="0">
                  <a:pos x="218" y="685"/>
                </a:cxn>
                <a:cxn ang="0">
                  <a:pos x="258" y="594"/>
                </a:cxn>
                <a:cxn ang="0">
                  <a:pos x="298" y="487"/>
                </a:cxn>
                <a:cxn ang="0">
                  <a:pos x="315" y="380"/>
                </a:cxn>
                <a:cxn ang="0">
                  <a:pos x="258" y="314"/>
                </a:cxn>
                <a:cxn ang="0">
                  <a:pos x="193" y="306"/>
                </a:cxn>
                <a:cxn ang="0">
                  <a:pos x="64" y="372"/>
                </a:cxn>
                <a:cxn ang="0">
                  <a:pos x="8" y="479"/>
                </a:cxn>
                <a:cxn ang="0">
                  <a:pos x="0" y="520"/>
                </a:cxn>
                <a:cxn ang="0">
                  <a:pos x="32" y="528"/>
                </a:cxn>
                <a:cxn ang="0">
                  <a:pos x="40" y="504"/>
                </a:cxn>
                <a:cxn ang="0">
                  <a:pos x="137" y="355"/>
                </a:cxn>
                <a:cxn ang="0">
                  <a:pos x="202" y="339"/>
                </a:cxn>
                <a:cxn ang="0">
                  <a:pos x="218" y="363"/>
                </a:cxn>
                <a:cxn ang="0">
                  <a:pos x="202" y="454"/>
                </a:cxn>
                <a:cxn ang="0">
                  <a:pos x="97" y="743"/>
                </a:cxn>
              </a:cxnLst>
              <a:rect l="0" t="0" r="r" b="b"/>
              <a:pathLst>
                <a:path w="403" h="916">
                  <a:moveTo>
                    <a:pt x="363" y="50"/>
                  </a:moveTo>
                  <a:lnTo>
                    <a:pt x="363" y="33"/>
                  </a:lnTo>
                  <a:lnTo>
                    <a:pt x="355" y="25"/>
                  </a:lnTo>
                  <a:lnTo>
                    <a:pt x="347" y="8"/>
                  </a:lnTo>
                  <a:lnTo>
                    <a:pt x="331" y="0"/>
                  </a:lnTo>
                  <a:lnTo>
                    <a:pt x="315" y="0"/>
                  </a:lnTo>
                  <a:lnTo>
                    <a:pt x="290" y="8"/>
                  </a:lnTo>
                  <a:lnTo>
                    <a:pt x="258" y="25"/>
                  </a:lnTo>
                  <a:lnTo>
                    <a:pt x="242" y="50"/>
                  </a:lnTo>
                  <a:lnTo>
                    <a:pt x="234" y="74"/>
                  </a:lnTo>
                  <a:lnTo>
                    <a:pt x="234" y="91"/>
                  </a:lnTo>
                  <a:lnTo>
                    <a:pt x="258" y="116"/>
                  </a:lnTo>
                  <a:lnTo>
                    <a:pt x="274" y="124"/>
                  </a:lnTo>
                  <a:lnTo>
                    <a:pt x="290" y="124"/>
                  </a:lnTo>
                  <a:lnTo>
                    <a:pt x="315" y="116"/>
                  </a:lnTo>
                  <a:lnTo>
                    <a:pt x="339" y="99"/>
                  </a:lnTo>
                  <a:lnTo>
                    <a:pt x="355" y="83"/>
                  </a:lnTo>
                  <a:lnTo>
                    <a:pt x="363" y="50"/>
                  </a:lnTo>
                  <a:close/>
                  <a:moveTo>
                    <a:pt x="97" y="743"/>
                  </a:moveTo>
                  <a:lnTo>
                    <a:pt x="80" y="776"/>
                  </a:lnTo>
                  <a:lnTo>
                    <a:pt x="80" y="801"/>
                  </a:lnTo>
                  <a:lnTo>
                    <a:pt x="88" y="834"/>
                  </a:lnTo>
                  <a:lnTo>
                    <a:pt x="97" y="858"/>
                  </a:lnTo>
                  <a:lnTo>
                    <a:pt x="121" y="883"/>
                  </a:lnTo>
                  <a:lnTo>
                    <a:pt x="145" y="900"/>
                  </a:lnTo>
                  <a:lnTo>
                    <a:pt x="210" y="916"/>
                  </a:lnTo>
                  <a:lnTo>
                    <a:pt x="282" y="891"/>
                  </a:lnTo>
                  <a:lnTo>
                    <a:pt x="331" y="850"/>
                  </a:lnTo>
                  <a:lnTo>
                    <a:pt x="371" y="784"/>
                  </a:lnTo>
                  <a:lnTo>
                    <a:pt x="395" y="735"/>
                  </a:lnTo>
                  <a:lnTo>
                    <a:pt x="403" y="702"/>
                  </a:lnTo>
                  <a:lnTo>
                    <a:pt x="395" y="693"/>
                  </a:lnTo>
                  <a:lnTo>
                    <a:pt x="387" y="693"/>
                  </a:lnTo>
                  <a:lnTo>
                    <a:pt x="387" y="685"/>
                  </a:lnTo>
                  <a:lnTo>
                    <a:pt x="379" y="685"/>
                  </a:lnTo>
                  <a:lnTo>
                    <a:pt x="363" y="693"/>
                  </a:lnTo>
                  <a:lnTo>
                    <a:pt x="355" y="702"/>
                  </a:lnTo>
                  <a:lnTo>
                    <a:pt x="355" y="710"/>
                  </a:lnTo>
                  <a:lnTo>
                    <a:pt x="315" y="801"/>
                  </a:lnTo>
                  <a:lnTo>
                    <a:pt x="266" y="858"/>
                  </a:lnTo>
                  <a:lnTo>
                    <a:pt x="210" y="875"/>
                  </a:lnTo>
                  <a:lnTo>
                    <a:pt x="193" y="875"/>
                  </a:lnTo>
                  <a:lnTo>
                    <a:pt x="185" y="867"/>
                  </a:lnTo>
                  <a:lnTo>
                    <a:pt x="177" y="850"/>
                  </a:lnTo>
                  <a:lnTo>
                    <a:pt x="177" y="825"/>
                  </a:lnTo>
                  <a:lnTo>
                    <a:pt x="185" y="784"/>
                  </a:lnTo>
                  <a:lnTo>
                    <a:pt x="202" y="743"/>
                  </a:lnTo>
                  <a:lnTo>
                    <a:pt x="218" y="685"/>
                  </a:lnTo>
                  <a:lnTo>
                    <a:pt x="242" y="636"/>
                  </a:lnTo>
                  <a:lnTo>
                    <a:pt x="258" y="594"/>
                  </a:lnTo>
                  <a:lnTo>
                    <a:pt x="274" y="537"/>
                  </a:lnTo>
                  <a:lnTo>
                    <a:pt x="298" y="487"/>
                  </a:lnTo>
                  <a:lnTo>
                    <a:pt x="315" y="438"/>
                  </a:lnTo>
                  <a:lnTo>
                    <a:pt x="315" y="380"/>
                  </a:lnTo>
                  <a:lnTo>
                    <a:pt x="298" y="355"/>
                  </a:lnTo>
                  <a:lnTo>
                    <a:pt x="258" y="314"/>
                  </a:lnTo>
                  <a:lnTo>
                    <a:pt x="226" y="306"/>
                  </a:lnTo>
                  <a:lnTo>
                    <a:pt x="193" y="306"/>
                  </a:lnTo>
                  <a:lnTo>
                    <a:pt x="121" y="322"/>
                  </a:lnTo>
                  <a:lnTo>
                    <a:pt x="64" y="372"/>
                  </a:lnTo>
                  <a:lnTo>
                    <a:pt x="24" y="429"/>
                  </a:lnTo>
                  <a:lnTo>
                    <a:pt x="8" y="479"/>
                  </a:lnTo>
                  <a:lnTo>
                    <a:pt x="0" y="512"/>
                  </a:lnTo>
                  <a:lnTo>
                    <a:pt x="0" y="520"/>
                  </a:lnTo>
                  <a:lnTo>
                    <a:pt x="8" y="528"/>
                  </a:lnTo>
                  <a:lnTo>
                    <a:pt x="32" y="528"/>
                  </a:lnTo>
                  <a:lnTo>
                    <a:pt x="40" y="520"/>
                  </a:lnTo>
                  <a:lnTo>
                    <a:pt x="40" y="504"/>
                  </a:lnTo>
                  <a:lnTo>
                    <a:pt x="80" y="413"/>
                  </a:lnTo>
                  <a:lnTo>
                    <a:pt x="137" y="355"/>
                  </a:lnTo>
                  <a:lnTo>
                    <a:pt x="185" y="339"/>
                  </a:lnTo>
                  <a:lnTo>
                    <a:pt x="202" y="339"/>
                  </a:lnTo>
                  <a:lnTo>
                    <a:pt x="210" y="347"/>
                  </a:lnTo>
                  <a:lnTo>
                    <a:pt x="218" y="363"/>
                  </a:lnTo>
                  <a:lnTo>
                    <a:pt x="218" y="421"/>
                  </a:lnTo>
                  <a:lnTo>
                    <a:pt x="202" y="454"/>
                  </a:lnTo>
                  <a:lnTo>
                    <a:pt x="177" y="520"/>
                  </a:lnTo>
                  <a:lnTo>
                    <a:pt x="97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8"/>
            <p:cNvSpPr>
              <a:spLocks/>
            </p:cNvSpPr>
            <p:nvPr/>
          </p:nvSpPr>
          <p:spPr bwMode="auto">
            <a:xfrm>
              <a:off x="25147" y="4288"/>
              <a:ext cx="444" cy="1939"/>
            </a:xfrm>
            <a:custGeom>
              <a:avLst/>
              <a:gdLst/>
              <a:ahLst/>
              <a:cxnLst>
                <a:cxn ang="0">
                  <a:pos x="444" y="965"/>
                </a:cxn>
                <a:cxn ang="0">
                  <a:pos x="436" y="842"/>
                </a:cxn>
                <a:cxn ang="0">
                  <a:pos x="420" y="693"/>
                </a:cxn>
                <a:cxn ang="0">
                  <a:pos x="379" y="528"/>
                </a:cxn>
                <a:cxn ang="0">
                  <a:pos x="315" y="363"/>
                </a:cxn>
                <a:cxn ang="0">
                  <a:pos x="242" y="231"/>
                </a:cxn>
                <a:cxn ang="0">
                  <a:pos x="169" y="132"/>
                </a:cxn>
                <a:cxn ang="0">
                  <a:pos x="105" y="58"/>
                </a:cxn>
                <a:cxn ang="0">
                  <a:pos x="48" y="16"/>
                </a:cxn>
                <a:cxn ang="0">
                  <a:pos x="24" y="0"/>
                </a:cxn>
                <a:cxn ang="0">
                  <a:pos x="16" y="0"/>
                </a:cxn>
                <a:cxn ang="0">
                  <a:pos x="0" y="16"/>
                </a:cxn>
                <a:cxn ang="0">
                  <a:pos x="0" y="25"/>
                </a:cxn>
                <a:cxn ang="0">
                  <a:pos x="8" y="25"/>
                </a:cxn>
                <a:cxn ang="0">
                  <a:pos x="8" y="33"/>
                </a:cxn>
                <a:cxn ang="0">
                  <a:pos x="40" y="66"/>
                </a:cxn>
                <a:cxn ang="0">
                  <a:pos x="145" y="190"/>
                </a:cxn>
                <a:cxn ang="0">
                  <a:pos x="226" y="347"/>
                </a:cxn>
                <a:cxn ang="0">
                  <a:pos x="282" y="528"/>
                </a:cxn>
                <a:cxn ang="0">
                  <a:pos x="323" y="734"/>
                </a:cxn>
                <a:cxn ang="0">
                  <a:pos x="331" y="965"/>
                </a:cxn>
                <a:cxn ang="0">
                  <a:pos x="323" y="1164"/>
                </a:cxn>
                <a:cxn ang="0">
                  <a:pos x="290" y="1362"/>
                </a:cxn>
                <a:cxn ang="0">
                  <a:pos x="234" y="1551"/>
                </a:cxn>
                <a:cxn ang="0">
                  <a:pos x="153" y="1725"/>
                </a:cxn>
                <a:cxn ang="0">
                  <a:pos x="24" y="1882"/>
                </a:cxn>
                <a:cxn ang="0">
                  <a:pos x="8" y="1898"/>
                </a:cxn>
                <a:cxn ang="0">
                  <a:pos x="8" y="1906"/>
                </a:cxn>
                <a:cxn ang="0">
                  <a:pos x="0" y="1915"/>
                </a:cxn>
                <a:cxn ang="0">
                  <a:pos x="8" y="1923"/>
                </a:cxn>
                <a:cxn ang="0">
                  <a:pos x="8" y="1931"/>
                </a:cxn>
                <a:cxn ang="0">
                  <a:pos x="24" y="1939"/>
                </a:cxn>
                <a:cxn ang="0">
                  <a:pos x="48" y="1931"/>
                </a:cxn>
                <a:cxn ang="0">
                  <a:pos x="137" y="1840"/>
                </a:cxn>
                <a:cxn ang="0">
                  <a:pos x="202" y="1766"/>
                </a:cxn>
                <a:cxn ang="0">
                  <a:pos x="266" y="1675"/>
                </a:cxn>
                <a:cxn ang="0">
                  <a:pos x="323" y="1560"/>
                </a:cxn>
                <a:cxn ang="0">
                  <a:pos x="395" y="1345"/>
                </a:cxn>
                <a:cxn ang="0">
                  <a:pos x="436" y="1147"/>
                </a:cxn>
                <a:cxn ang="0">
                  <a:pos x="444" y="965"/>
                </a:cxn>
              </a:cxnLst>
              <a:rect l="0" t="0" r="r" b="b"/>
              <a:pathLst>
                <a:path w="444" h="1939">
                  <a:moveTo>
                    <a:pt x="444" y="965"/>
                  </a:moveTo>
                  <a:lnTo>
                    <a:pt x="436" y="842"/>
                  </a:lnTo>
                  <a:lnTo>
                    <a:pt x="420" y="693"/>
                  </a:lnTo>
                  <a:lnTo>
                    <a:pt x="379" y="528"/>
                  </a:lnTo>
                  <a:lnTo>
                    <a:pt x="315" y="363"/>
                  </a:lnTo>
                  <a:lnTo>
                    <a:pt x="242" y="231"/>
                  </a:lnTo>
                  <a:lnTo>
                    <a:pt x="169" y="132"/>
                  </a:lnTo>
                  <a:lnTo>
                    <a:pt x="105" y="58"/>
                  </a:lnTo>
                  <a:lnTo>
                    <a:pt x="48" y="16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5"/>
                  </a:lnTo>
                  <a:lnTo>
                    <a:pt x="8" y="25"/>
                  </a:lnTo>
                  <a:lnTo>
                    <a:pt x="8" y="33"/>
                  </a:lnTo>
                  <a:lnTo>
                    <a:pt x="40" y="66"/>
                  </a:lnTo>
                  <a:lnTo>
                    <a:pt x="145" y="190"/>
                  </a:lnTo>
                  <a:lnTo>
                    <a:pt x="226" y="347"/>
                  </a:lnTo>
                  <a:lnTo>
                    <a:pt x="282" y="528"/>
                  </a:lnTo>
                  <a:lnTo>
                    <a:pt x="323" y="734"/>
                  </a:lnTo>
                  <a:lnTo>
                    <a:pt x="331" y="965"/>
                  </a:lnTo>
                  <a:lnTo>
                    <a:pt x="323" y="1164"/>
                  </a:lnTo>
                  <a:lnTo>
                    <a:pt x="290" y="1362"/>
                  </a:lnTo>
                  <a:lnTo>
                    <a:pt x="234" y="1551"/>
                  </a:lnTo>
                  <a:lnTo>
                    <a:pt x="153" y="1725"/>
                  </a:lnTo>
                  <a:lnTo>
                    <a:pt x="24" y="1882"/>
                  </a:lnTo>
                  <a:lnTo>
                    <a:pt x="8" y="1898"/>
                  </a:lnTo>
                  <a:lnTo>
                    <a:pt x="8" y="1906"/>
                  </a:lnTo>
                  <a:lnTo>
                    <a:pt x="0" y="1915"/>
                  </a:lnTo>
                  <a:lnTo>
                    <a:pt x="8" y="1923"/>
                  </a:lnTo>
                  <a:lnTo>
                    <a:pt x="8" y="1931"/>
                  </a:lnTo>
                  <a:lnTo>
                    <a:pt x="24" y="1939"/>
                  </a:lnTo>
                  <a:lnTo>
                    <a:pt x="48" y="1931"/>
                  </a:lnTo>
                  <a:lnTo>
                    <a:pt x="137" y="1840"/>
                  </a:lnTo>
                  <a:lnTo>
                    <a:pt x="202" y="1766"/>
                  </a:lnTo>
                  <a:lnTo>
                    <a:pt x="266" y="1675"/>
                  </a:lnTo>
                  <a:lnTo>
                    <a:pt x="323" y="1560"/>
                  </a:lnTo>
                  <a:lnTo>
                    <a:pt x="395" y="1345"/>
                  </a:lnTo>
                  <a:lnTo>
                    <a:pt x="436" y="1147"/>
                  </a:lnTo>
                  <a:lnTo>
                    <a:pt x="444" y="9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156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857356" y="2686203"/>
            <a:ext cx="5000660" cy="528483"/>
            <a:chOff x="2019" y="2033"/>
            <a:chExt cx="23457" cy="2479"/>
          </a:xfrm>
        </p:grpSpPr>
        <p:sp>
          <p:nvSpPr>
            <p:cNvPr id="46" name="Freeform 158"/>
            <p:cNvSpPr>
              <a:spLocks/>
            </p:cNvSpPr>
            <p:nvPr/>
          </p:nvSpPr>
          <p:spPr bwMode="auto">
            <a:xfrm>
              <a:off x="2019" y="2932"/>
              <a:ext cx="1249" cy="915"/>
            </a:xfrm>
            <a:custGeom>
              <a:avLst/>
              <a:gdLst/>
              <a:ahLst/>
              <a:cxnLst>
                <a:cxn ang="0">
                  <a:pos x="826" y="156"/>
                </a:cxn>
                <a:cxn ang="0">
                  <a:pos x="840" y="55"/>
                </a:cxn>
                <a:cxn ang="0">
                  <a:pos x="789" y="16"/>
                </a:cxn>
                <a:cxn ang="0">
                  <a:pos x="760" y="23"/>
                </a:cxn>
                <a:cxn ang="0">
                  <a:pos x="716" y="78"/>
                </a:cxn>
                <a:cxn ang="0">
                  <a:pos x="694" y="164"/>
                </a:cxn>
                <a:cxn ang="0">
                  <a:pos x="658" y="336"/>
                </a:cxn>
                <a:cxn ang="0">
                  <a:pos x="621" y="485"/>
                </a:cxn>
                <a:cxn ang="0">
                  <a:pos x="599" y="602"/>
                </a:cxn>
                <a:cxn ang="0">
                  <a:pos x="592" y="688"/>
                </a:cxn>
                <a:cxn ang="0">
                  <a:pos x="548" y="790"/>
                </a:cxn>
                <a:cxn ang="0">
                  <a:pos x="424" y="868"/>
                </a:cxn>
                <a:cxn ang="0">
                  <a:pos x="314" y="829"/>
                </a:cxn>
                <a:cxn ang="0">
                  <a:pos x="278" y="751"/>
                </a:cxn>
                <a:cxn ang="0">
                  <a:pos x="270" y="641"/>
                </a:cxn>
                <a:cxn ang="0">
                  <a:pos x="300" y="516"/>
                </a:cxn>
                <a:cxn ang="0">
                  <a:pos x="373" y="289"/>
                </a:cxn>
                <a:cxn ang="0">
                  <a:pos x="402" y="164"/>
                </a:cxn>
                <a:cxn ang="0">
                  <a:pos x="358" y="47"/>
                </a:cxn>
                <a:cxn ang="0">
                  <a:pos x="249" y="0"/>
                </a:cxn>
                <a:cxn ang="0">
                  <a:pos x="117" y="55"/>
                </a:cxn>
                <a:cxn ang="0">
                  <a:pos x="37" y="180"/>
                </a:cxn>
                <a:cxn ang="0">
                  <a:pos x="0" y="289"/>
                </a:cxn>
                <a:cxn ang="0">
                  <a:pos x="15" y="328"/>
                </a:cxn>
                <a:cxn ang="0">
                  <a:pos x="29" y="321"/>
                </a:cxn>
                <a:cxn ang="0">
                  <a:pos x="44" y="313"/>
                </a:cxn>
                <a:cxn ang="0">
                  <a:pos x="95" y="172"/>
                </a:cxn>
                <a:cxn ang="0">
                  <a:pos x="190" y="55"/>
                </a:cxn>
                <a:cxn ang="0">
                  <a:pos x="256" y="39"/>
                </a:cxn>
                <a:cxn ang="0">
                  <a:pos x="278" y="55"/>
                </a:cxn>
                <a:cxn ang="0">
                  <a:pos x="285" y="109"/>
                </a:cxn>
                <a:cxn ang="0">
                  <a:pos x="212" y="375"/>
                </a:cxn>
                <a:cxn ang="0">
                  <a:pos x="161" y="547"/>
                </a:cxn>
                <a:cxn ang="0">
                  <a:pos x="146" y="657"/>
                </a:cxn>
                <a:cxn ang="0">
                  <a:pos x="205" y="829"/>
                </a:cxn>
                <a:cxn ang="0">
                  <a:pos x="336" y="907"/>
                </a:cxn>
                <a:cxn ang="0">
                  <a:pos x="453" y="915"/>
                </a:cxn>
                <a:cxn ang="0">
                  <a:pos x="555" y="852"/>
                </a:cxn>
                <a:cxn ang="0">
                  <a:pos x="650" y="837"/>
                </a:cxn>
                <a:cxn ang="0">
                  <a:pos x="753" y="899"/>
                </a:cxn>
                <a:cxn ang="0">
                  <a:pos x="848" y="915"/>
                </a:cxn>
                <a:cxn ang="0">
                  <a:pos x="994" y="860"/>
                </a:cxn>
                <a:cxn ang="0">
                  <a:pos x="1089" y="735"/>
                </a:cxn>
                <a:cxn ang="0">
                  <a:pos x="1162" y="555"/>
                </a:cxn>
                <a:cxn ang="0">
                  <a:pos x="1220" y="321"/>
                </a:cxn>
                <a:cxn ang="0">
                  <a:pos x="1249" y="141"/>
                </a:cxn>
                <a:cxn ang="0">
                  <a:pos x="1220" y="23"/>
                </a:cxn>
                <a:cxn ang="0">
                  <a:pos x="1162" y="0"/>
                </a:cxn>
                <a:cxn ang="0">
                  <a:pos x="1111" y="16"/>
                </a:cxn>
                <a:cxn ang="0">
                  <a:pos x="1074" y="70"/>
                </a:cxn>
                <a:cxn ang="0">
                  <a:pos x="1089" y="141"/>
                </a:cxn>
                <a:cxn ang="0">
                  <a:pos x="1140" y="203"/>
                </a:cxn>
                <a:cxn ang="0">
                  <a:pos x="1169" y="321"/>
                </a:cxn>
                <a:cxn ang="0">
                  <a:pos x="1147" y="453"/>
                </a:cxn>
                <a:cxn ang="0">
                  <a:pos x="1096" y="618"/>
                </a:cxn>
                <a:cxn ang="0">
                  <a:pos x="1023" y="766"/>
                </a:cxn>
                <a:cxn ang="0">
                  <a:pos x="921" y="860"/>
                </a:cxn>
                <a:cxn ang="0">
                  <a:pos x="796" y="860"/>
                </a:cxn>
                <a:cxn ang="0">
                  <a:pos x="723" y="766"/>
                </a:cxn>
                <a:cxn ang="0">
                  <a:pos x="723" y="610"/>
                </a:cxn>
                <a:cxn ang="0">
                  <a:pos x="818" y="203"/>
                </a:cxn>
              </a:cxnLst>
              <a:rect l="0" t="0" r="r" b="b"/>
              <a:pathLst>
                <a:path w="1249" h="915">
                  <a:moveTo>
                    <a:pt x="818" y="203"/>
                  </a:moveTo>
                  <a:lnTo>
                    <a:pt x="826" y="156"/>
                  </a:lnTo>
                  <a:lnTo>
                    <a:pt x="840" y="102"/>
                  </a:lnTo>
                  <a:lnTo>
                    <a:pt x="840" y="55"/>
                  </a:lnTo>
                  <a:lnTo>
                    <a:pt x="833" y="39"/>
                  </a:lnTo>
                  <a:lnTo>
                    <a:pt x="789" y="16"/>
                  </a:lnTo>
                  <a:lnTo>
                    <a:pt x="774" y="16"/>
                  </a:lnTo>
                  <a:lnTo>
                    <a:pt x="760" y="23"/>
                  </a:lnTo>
                  <a:lnTo>
                    <a:pt x="731" y="55"/>
                  </a:lnTo>
                  <a:lnTo>
                    <a:pt x="716" y="78"/>
                  </a:lnTo>
                  <a:lnTo>
                    <a:pt x="709" y="102"/>
                  </a:lnTo>
                  <a:lnTo>
                    <a:pt x="694" y="164"/>
                  </a:lnTo>
                  <a:lnTo>
                    <a:pt x="680" y="242"/>
                  </a:lnTo>
                  <a:lnTo>
                    <a:pt x="658" y="336"/>
                  </a:lnTo>
                  <a:lnTo>
                    <a:pt x="636" y="422"/>
                  </a:lnTo>
                  <a:lnTo>
                    <a:pt x="621" y="485"/>
                  </a:lnTo>
                  <a:lnTo>
                    <a:pt x="614" y="532"/>
                  </a:lnTo>
                  <a:lnTo>
                    <a:pt x="599" y="602"/>
                  </a:lnTo>
                  <a:lnTo>
                    <a:pt x="592" y="665"/>
                  </a:lnTo>
                  <a:lnTo>
                    <a:pt x="592" y="688"/>
                  </a:lnTo>
                  <a:lnTo>
                    <a:pt x="599" y="696"/>
                  </a:lnTo>
                  <a:lnTo>
                    <a:pt x="548" y="790"/>
                  </a:lnTo>
                  <a:lnTo>
                    <a:pt x="490" y="852"/>
                  </a:lnTo>
                  <a:lnTo>
                    <a:pt x="424" y="868"/>
                  </a:lnTo>
                  <a:lnTo>
                    <a:pt x="358" y="860"/>
                  </a:lnTo>
                  <a:lnTo>
                    <a:pt x="314" y="829"/>
                  </a:lnTo>
                  <a:lnTo>
                    <a:pt x="292" y="790"/>
                  </a:lnTo>
                  <a:lnTo>
                    <a:pt x="278" y="751"/>
                  </a:lnTo>
                  <a:lnTo>
                    <a:pt x="270" y="712"/>
                  </a:lnTo>
                  <a:lnTo>
                    <a:pt x="270" y="641"/>
                  </a:lnTo>
                  <a:lnTo>
                    <a:pt x="278" y="594"/>
                  </a:lnTo>
                  <a:lnTo>
                    <a:pt x="300" y="516"/>
                  </a:lnTo>
                  <a:lnTo>
                    <a:pt x="322" y="422"/>
                  </a:lnTo>
                  <a:lnTo>
                    <a:pt x="373" y="289"/>
                  </a:lnTo>
                  <a:lnTo>
                    <a:pt x="395" y="219"/>
                  </a:lnTo>
                  <a:lnTo>
                    <a:pt x="402" y="164"/>
                  </a:lnTo>
                  <a:lnTo>
                    <a:pt x="387" y="102"/>
                  </a:lnTo>
                  <a:lnTo>
                    <a:pt x="358" y="47"/>
                  </a:lnTo>
                  <a:lnTo>
                    <a:pt x="307" y="8"/>
                  </a:lnTo>
                  <a:lnTo>
                    <a:pt x="249" y="0"/>
                  </a:lnTo>
                  <a:lnTo>
                    <a:pt x="175" y="16"/>
                  </a:lnTo>
                  <a:lnTo>
                    <a:pt x="117" y="55"/>
                  </a:lnTo>
                  <a:lnTo>
                    <a:pt x="73" y="117"/>
                  </a:lnTo>
                  <a:lnTo>
                    <a:pt x="37" y="180"/>
                  </a:lnTo>
                  <a:lnTo>
                    <a:pt x="15" y="242"/>
                  </a:lnTo>
                  <a:lnTo>
                    <a:pt x="0" y="289"/>
                  </a:lnTo>
                  <a:lnTo>
                    <a:pt x="0" y="313"/>
                  </a:lnTo>
                  <a:lnTo>
                    <a:pt x="15" y="328"/>
                  </a:lnTo>
                  <a:lnTo>
                    <a:pt x="22" y="328"/>
                  </a:lnTo>
                  <a:lnTo>
                    <a:pt x="29" y="321"/>
                  </a:lnTo>
                  <a:lnTo>
                    <a:pt x="37" y="321"/>
                  </a:lnTo>
                  <a:lnTo>
                    <a:pt x="44" y="313"/>
                  </a:lnTo>
                  <a:lnTo>
                    <a:pt x="51" y="289"/>
                  </a:lnTo>
                  <a:lnTo>
                    <a:pt x="95" y="172"/>
                  </a:lnTo>
                  <a:lnTo>
                    <a:pt x="139" y="94"/>
                  </a:lnTo>
                  <a:lnTo>
                    <a:pt x="190" y="55"/>
                  </a:lnTo>
                  <a:lnTo>
                    <a:pt x="241" y="39"/>
                  </a:lnTo>
                  <a:lnTo>
                    <a:pt x="256" y="39"/>
                  </a:lnTo>
                  <a:lnTo>
                    <a:pt x="263" y="47"/>
                  </a:lnTo>
                  <a:lnTo>
                    <a:pt x="278" y="55"/>
                  </a:lnTo>
                  <a:lnTo>
                    <a:pt x="285" y="63"/>
                  </a:lnTo>
                  <a:lnTo>
                    <a:pt x="285" y="109"/>
                  </a:lnTo>
                  <a:lnTo>
                    <a:pt x="278" y="188"/>
                  </a:lnTo>
                  <a:lnTo>
                    <a:pt x="212" y="375"/>
                  </a:lnTo>
                  <a:lnTo>
                    <a:pt x="183" y="477"/>
                  </a:lnTo>
                  <a:lnTo>
                    <a:pt x="161" y="547"/>
                  </a:lnTo>
                  <a:lnTo>
                    <a:pt x="154" y="610"/>
                  </a:lnTo>
                  <a:lnTo>
                    <a:pt x="146" y="657"/>
                  </a:lnTo>
                  <a:lnTo>
                    <a:pt x="161" y="758"/>
                  </a:lnTo>
                  <a:lnTo>
                    <a:pt x="205" y="829"/>
                  </a:lnTo>
                  <a:lnTo>
                    <a:pt x="263" y="876"/>
                  </a:lnTo>
                  <a:lnTo>
                    <a:pt x="336" y="907"/>
                  </a:lnTo>
                  <a:lnTo>
                    <a:pt x="417" y="915"/>
                  </a:lnTo>
                  <a:lnTo>
                    <a:pt x="453" y="915"/>
                  </a:lnTo>
                  <a:lnTo>
                    <a:pt x="497" y="899"/>
                  </a:lnTo>
                  <a:lnTo>
                    <a:pt x="555" y="852"/>
                  </a:lnTo>
                  <a:lnTo>
                    <a:pt x="614" y="774"/>
                  </a:lnTo>
                  <a:lnTo>
                    <a:pt x="650" y="837"/>
                  </a:lnTo>
                  <a:lnTo>
                    <a:pt x="701" y="876"/>
                  </a:lnTo>
                  <a:lnTo>
                    <a:pt x="753" y="899"/>
                  </a:lnTo>
                  <a:lnTo>
                    <a:pt x="811" y="915"/>
                  </a:lnTo>
                  <a:lnTo>
                    <a:pt x="848" y="915"/>
                  </a:lnTo>
                  <a:lnTo>
                    <a:pt x="928" y="899"/>
                  </a:lnTo>
                  <a:lnTo>
                    <a:pt x="994" y="860"/>
                  </a:lnTo>
                  <a:lnTo>
                    <a:pt x="1045" y="805"/>
                  </a:lnTo>
                  <a:lnTo>
                    <a:pt x="1089" y="735"/>
                  </a:lnTo>
                  <a:lnTo>
                    <a:pt x="1125" y="665"/>
                  </a:lnTo>
                  <a:lnTo>
                    <a:pt x="1162" y="555"/>
                  </a:lnTo>
                  <a:lnTo>
                    <a:pt x="1198" y="438"/>
                  </a:lnTo>
                  <a:lnTo>
                    <a:pt x="1220" y="321"/>
                  </a:lnTo>
                  <a:lnTo>
                    <a:pt x="1242" y="219"/>
                  </a:lnTo>
                  <a:lnTo>
                    <a:pt x="1249" y="141"/>
                  </a:lnTo>
                  <a:lnTo>
                    <a:pt x="1242" y="70"/>
                  </a:lnTo>
                  <a:lnTo>
                    <a:pt x="1220" y="23"/>
                  </a:lnTo>
                  <a:lnTo>
                    <a:pt x="1191" y="0"/>
                  </a:lnTo>
                  <a:lnTo>
                    <a:pt x="1162" y="0"/>
                  </a:lnTo>
                  <a:lnTo>
                    <a:pt x="1132" y="8"/>
                  </a:lnTo>
                  <a:lnTo>
                    <a:pt x="1111" y="16"/>
                  </a:lnTo>
                  <a:lnTo>
                    <a:pt x="1089" y="39"/>
                  </a:lnTo>
                  <a:lnTo>
                    <a:pt x="1074" y="70"/>
                  </a:lnTo>
                  <a:lnTo>
                    <a:pt x="1074" y="109"/>
                  </a:lnTo>
                  <a:lnTo>
                    <a:pt x="1089" y="141"/>
                  </a:lnTo>
                  <a:lnTo>
                    <a:pt x="1118" y="172"/>
                  </a:lnTo>
                  <a:lnTo>
                    <a:pt x="1140" y="203"/>
                  </a:lnTo>
                  <a:lnTo>
                    <a:pt x="1162" y="258"/>
                  </a:lnTo>
                  <a:lnTo>
                    <a:pt x="1169" y="321"/>
                  </a:lnTo>
                  <a:lnTo>
                    <a:pt x="1162" y="375"/>
                  </a:lnTo>
                  <a:lnTo>
                    <a:pt x="1147" y="453"/>
                  </a:lnTo>
                  <a:lnTo>
                    <a:pt x="1118" y="540"/>
                  </a:lnTo>
                  <a:lnTo>
                    <a:pt x="1096" y="618"/>
                  </a:lnTo>
                  <a:lnTo>
                    <a:pt x="1067" y="688"/>
                  </a:lnTo>
                  <a:lnTo>
                    <a:pt x="1023" y="766"/>
                  </a:lnTo>
                  <a:lnTo>
                    <a:pt x="979" y="821"/>
                  </a:lnTo>
                  <a:lnTo>
                    <a:pt x="921" y="860"/>
                  </a:lnTo>
                  <a:lnTo>
                    <a:pt x="855" y="868"/>
                  </a:lnTo>
                  <a:lnTo>
                    <a:pt x="796" y="860"/>
                  </a:lnTo>
                  <a:lnTo>
                    <a:pt x="753" y="821"/>
                  </a:lnTo>
                  <a:lnTo>
                    <a:pt x="723" y="766"/>
                  </a:lnTo>
                  <a:lnTo>
                    <a:pt x="716" y="696"/>
                  </a:lnTo>
                  <a:lnTo>
                    <a:pt x="723" y="610"/>
                  </a:lnTo>
                  <a:lnTo>
                    <a:pt x="738" y="547"/>
                  </a:lnTo>
                  <a:lnTo>
                    <a:pt x="818" y="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9"/>
            <p:cNvSpPr>
              <a:spLocks/>
            </p:cNvSpPr>
            <p:nvPr/>
          </p:nvSpPr>
          <p:spPr bwMode="auto">
            <a:xfrm>
              <a:off x="3546" y="2306"/>
              <a:ext cx="438" cy="2026"/>
            </a:xfrm>
            <a:custGeom>
              <a:avLst/>
              <a:gdLst/>
              <a:ahLst/>
              <a:cxnLst>
                <a:cxn ang="0">
                  <a:pos x="438" y="2002"/>
                </a:cxn>
                <a:cxn ang="0">
                  <a:pos x="431" y="1994"/>
                </a:cxn>
                <a:cxn ang="0">
                  <a:pos x="431" y="1987"/>
                </a:cxn>
                <a:cxn ang="0">
                  <a:pos x="416" y="1979"/>
                </a:cxn>
                <a:cxn ang="0">
                  <a:pos x="402" y="1955"/>
                </a:cxn>
                <a:cxn ang="0">
                  <a:pos x="299" y="1822"/>
                </a:cxn>
                <a:cxn ang="0">
                  <a:pos x="219" y="1666"/>
                </a:cxn>
                <a:cxn ang="0">
                  <a:pos x="168" y="1502"/>
                </a:cxn>
                <a:cxn ang="0">
                  <a:pos x="131" y="1338"/>
                </a:cxn>
                <a:cxn ang="0">
                  <a:pos x="109" y="1173"/>
                </a:cxn>
                <a:cxn ang="0">
                  <a:pos x="109" y="1009"/>
                </a:cxn>
                <a:cxn ang="0">
                  <a:pos x="117" y="837"/>
                </a:cxn>
                <a:cxn ang="0">
                  <a:pos x="131" y="665"/>
                </a:cxn>
                <a:cxn ang="0">
                  <a:pos x="175" y="493"/>
                </a:cxn>
                <a:cxn ang="0">
                  <a:pos x="226" y="337"/>
                </a:cxn>
                <a:cxn ang="0">
                  <a:pos x="307" y="188"/>
                </a:cxn>
                <a:cxn ang="0">
                  <a:pos x="409" y="55"/>
                </a:cxn>
                <a:cxn ang="0">
                  <a:pos x="431" y="32"/>
                </a:cxn>
                <a:cxn ang="0">
                  <a:pos x="431" y="24"/>
                </a:cxn>
                <a:cxn ang="0">
                  <a:pos x="438" y="24"/>
                </a:cxn>
                <a:cxn ang="0">
                  <a:pos x="438" y="16"/>
                </a:cxn>
                <a:cxn ang="0">
                  <a:pos x="431" y="0"/>
                </a:cxn>
                <a:cxn ang="0">
                  <a:pos x="416" y="0"/>
                </a:cxn>
                <a:cxn ang="0">
                  <a:pos x="394" y="8"/>
                </a:cxn>
                <a:cxn ang="0">
                  <a:pos x="358" y="47"/>
                </a:cxn>
                <a:cxn ang="0">
                  <a:pos x="299" y="102"/>
                </a:cxn>
                <a:cxn ang="0">
                  <a:pos x="241" y="180"/>
                </a:cxn>
                <a:cxn ang="0">
                  <a:pos x="175" y="274"/>
                </a:cxn>
                <a:cxn ang="0">
                  <a:pos x="117" y="391"/>
                </a:cxn>
                <a:cxn ang="0">
                  <a:pos x="44" y="618"/>
                </a:cxn>
                <a:cxn ang="0">
                  <a:pos x="7" y="821"/>
                </a:cxn>
                <a:cxn ang="0">
                  <a:pos x="0" y="1009"/>
                </a:cxn>
                <a:cxn ang="0">
                  <a:pos x="0" y="1142"/>
                </a:cxn>
                <a:cxn ang="0">
                  <a:pos x="22" y="1298"/>
                </a:cxn>
                <a:cxn ang="0">
                  <a:pos x="58" y="1470"/>
                </a:cxn>
                <a:cxn ang="0">
                  <a:pos x="124" y="1643"/>
                </a:cxn>
                <a:cxn ang="0">
                  <a:pos x="183" y="1760"/>
                </a:cxn>
                <a:cxn ang="0">
                  <a:pos x="248" y="1854"/>
                </a:cxn>
                <a:cxn ang="0">
                  <a:pos x="307" y="1924"/>
                </a:cxn>
                <a:cxn ang="0">
                  <a:pos x="358" y="1979"/>
                </a:cxn>
                <a:cxn ang="0">
                  <a:pos x="394" y="2010"/>
                </a:cxn>
                <a:cxn ang="0">
                  <a:pos x="416" y="2026"/>
                </a:cxn>
                <a:cxn ang="0">
                  <a:pos x="424" y="2026"/>
                </a:cxn>
                <a:cxn ang="0">
                  <a:pos x="431" y="2018"/>
                </a:cxn>
                <a:cxn ang="0">
                  <a:pos x="438" y="2002"/>
                </a:cxn>
              </a:cxnLst>
              <a:rect l="0" t="0" r="r" b="b"/>
              <a:pathLst>
                <a:path w="438" h="2026">
                  <a:moveTo>
                    <a:pt x="438" y="2002"/>
                  </a:moveTo>
                  <a:lnTo>
                    <a:pt x="431" y="1994"/>
                  </a:lnTo>
                  <a:lnTo>
                    <a:pt x="431" y="1987"/>
                  </a:lnTo>
                  <a:lnTo>
                    <a:pt x="416" y="1979"/>
                  </a:lnTo>
                  <a:lnTo>
                    <a:pt x="402" y="1955"/>
                  </a:lnTo>
                  <a:lnTo>
                    <a:pt x="299" y="1822"/>
                  </a:lnTo>
                  <a:lnTo>
                    <a:pt x="219" y="1666"/>
                  </a:lnTo>
                  <a:lnTo>
                    <a:pt x="168" y="1502"/>
                  </a:lnTo>
                  <a:lnTo>
                    <a:pt x="131" y="1338"/>
                  </a:lnTo>
                  <a:lnTo>
                    <a:pt x="109" y="1173"/>
                  </a:lnTo>
                  <a:lnTo>
                    <a:pt x="109" y="1009"/>
                  </a:lnTo>
                  <a:lnTo>
                    <a:pt x="117" y="837"/>
                  </a:lnTo>
                  <a:lnTo>
                    <a:pt x="131" y="665"/>
                  </a:lnTo>
                  <a:lnTo>
                    <a:pt x="175" y="493"/>
                  </a:lnTo>
                  <a:lnTo>
                    <a:pt x="226" y="337"/>
                  </a:lnTo>
                  <a:lnTo>
                    <a:pt x="307" y="188"/>
                  </a:lnTo>
                  <a:lnTo>
                    <a:pt x="409" y="55"/>
                  </a:lnTo>
                  <a:lnTo>
                    <a:pt x="431" y="32"/>
                  </a:lnTo>
                  <a:lnTo>
                    <a:pt x="431" y="24"/>
                  </a:lnTo>
                  <a:lnTo>
                    <a:pt x="438" y="24"/>
                  </a:lnTo>
                  <a:lnTo>
                    <a:pt x="438" y="16"/>
                  </a:lnTo>
                  <a:lnTo>
                    <a:pt x="431" y="0"/>
                  </a:lnTo>
                  <a:lnTo>
                    <a:pt x="416" y="0"/>
                  </a:lnTo>
                  <a:lnTo>
                    <a:pt x="394" y="8"/>
                  </a:lnTo>
                  <a:lnTo>
                    <a:pt x="358" y="47"/>
                  </a:lnTo>
                  <a:lnTo>
                    <a:pt x="299" y="102"/>
                  </a:lnTo>
                  <a:lnTo>
                    <a:pt x="241" y="180"/>
                  </a:lnTo>
                  <a:lnTo>
                    <a:pt x="175" y="274"/>
                  </a:lnTo>
                  <a:lnTo>
                    <a:pt x="117" y="391"/>
                  </a:lnTo>
                  <a:lnTo>
                    <a:pt x="44" y="618"/>
                  </a:lnTo>
                  <a:lnTo>
                    <a:pt x="7" y="821"/>
                  </a:lnTo>
                  <a:lnTo>
                    <a:pt x="0" y="1009"/>
                  </a:lnTo>
                  <a:lnTo>
                    <a:pt x="0" y="1142"/>
                  </a:lnTo>
                  <a:lnTo>
                    <a:pt x="22" y="1298"/>
                  </a:lnTo>
                  <a:lnTo>
                    <a:pt x="58" y="1470"/>
                  </a:lnTo>
                  <a:lnTo>
                    <a:pt x="124" y="1643"/>
                  </a:lnTo>
                  <a:lnTo>
                    <a:pt x="183" y="1760"/>
                  </a:lnTo>
                  <a:lnTo>
                    <a:pt x="248" y="1854"/>
                  </a:lnTo>
                  <a:lnTo>
                    <a:pt x="307" y="1924"/>
                  </a:lnTo>
                  <a:lnTo>
                    <a:pt x="358" y="1979"/>
                  </a:lnTo>
                  <a:lnTo>
                    <a:pt x="394" y="2010"/>
                  </a:lnTo>
                  <a:lnTo>
                    <a:pt x="416" y="2026"/>
                  </a:lnTo>
                  <a:lnTo>
                    <a:pt x="424" y="2026"/>
                  </a:lnTo>
                  <a:lnTo>
                    <a:pt x="431" y="2018"/>
                  </a:lnTo>
                  <a:lnTo>
                    <a:pt x="438" y="20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0"/>
            <p:cNvSpPr>
              <a:spLocks/>
            </p:cNvSpPr>
            <p:nvPr/>
          </p:nvSpPr>
          <p:spPr bwMode="auto">
            <a:xfrm>
              <a:off x="4138" y="2924"/>
              <a:ext cx="1059" cy="899"/>
            </a:xfrm>
            <a:custGeom>
              <a:avLst/>
              <a:gdLst/>
              <a:ahLst/>
              <a:cxnLst>
                <a:cxn ang="0">
                  <a:pos x="613" y="399"/>
                </a:cxn>
                <a:cxn ang="0">
                  <a:pos x="832" y="141"/>
                </a:cxn>
                <a:cxn ang="0">
                  <a:pos x="862" y="110"/>
                </a:cxn>
                <a:cxn ang="0">
                  <a:pos x="898" y="102"/>
                </a:cxn>
                <a:cxn ang="0">
                  <a:pos x="949" y="94"/>
                </a:cxn>
                <a:cxn ang="0">
                  <a:pos x="1022" y="94"/>
                </a:cxn>
                <a:cxn ang="0">
                  <a:pos x="1022" y="0"/>
                </a:cxn>
                <a:cxn ang="0">
                  <a:pos x="971" y="0"/>
                </a:cxn>
                <a:cxn ang="0">
                  <a:pos x="913" y="8"/>
                </a:cxn>
                <a:cxn ang="0">
                  <a:pos x="789" y="8"/>
                </a:cxn>
                <a:cxn ang="0">
                  <a:pos x="716" y="0"/>
                </a:cxn>
                <a:cxn ang="0">
                  <a:pos x="657" y="0"/>
                </a:cxn>
                <a:cxn ang="0">
                  <a:pos x="657" y="94"/>
                </a:cxn>
                <a:cxn ang="0">
                  <a:pos x="694" y="102"/>
                </a:cxn>
                <a:cxn ang="0">
                  <a:pos x="730" y="117"/>
                </a:cxn>
                <a:cxn ang="0">
                  <a:pos x="716" y="133"/>
                </a:cxn>
                <a:cxn ang="0">
                  <a:pos x="716" y="141"/>
                </a:cxn>
                <a:cxn ang="0">
                  <a:pos x="555" y="329"/>
                </a:cxn>
                <a:cxn ang="0">
                  <a:pos x="365" y="94"/>
                </a:cxn>
                <a:cxn ang="0">
                  <a:pos x="445" y="94"/>
                </a:cxn>
                <a:cxn ang="0">
                  <a:pos x="445" y="0"/>
                </a:cxn>
                <a:cxn ang="0">
                  <a:pos x="380" y="0"/>
                </a:cxn>
                <a:cxn ang="0">
                  <a:pos x="292" y="8"/>
                </a:cxn>
                <a:cxn ang="0">
                  <a:pos x="109" y="8"/>
                </a:cxn>
                <a:cxn ang="0">
                  <a:pos x="7" y="0"/>
                </a:cxn>
                <a:cxn ang="0">
                  <a:pos x="7" y="94"/>
                </a:cxn>
                <a:cxn ang="0">
                  <a:pos x="138" y="94"/>
                </a:cxn>
                <a:cxn ang="0">
                  <a:pos x="438" y="469"/>
                </a:cxn>
                <a:cxn ang="0">
                  <a:pos x="190" y="766"/>
                </a:cxn>
                <a:cxn ang="0">
                  <a:pos x="146" y="790"/>
                </a:cxn>
                <a:cxn ang="0">
                  <a:pos x="80" y="806"/>
                </a:cxn>
                <a:cxn ang="0">
                  <a:pos x="0" y="806"/>
                </a:cxn>
                <a:cxn ang="0">
                  <a:pos x="0" y="899"/>
                </a:cxn>
                <a:cxn ang="0">
                  <a:pos x="51" y="899"/>
                </a:cxn>
                <a:cxn ang="0">
                  <a:pos x="109" y="892"/>
                </a:cxn>
                <a:cxn ang="0">
                  <a:pos x="233" y="892"/>
                </a:cxn>
                <a:cxn ang="0">
                  <a:pos x="306" y="899"/>
                </a:cxn>
                <a:cxn ang="0">
                  <a:pos x="365" y="899"/>
                </a:cxn>
                <a:cxn ang="0">
                  <a:pos x="365" y="806"/>
                </a:cxn>
                <a:cxn ang="0">
                  <a:pos x="343" y="806"/>
                </a:cxn>
                <a:cxn ang="0">
                  <a:pos x="299" y="790"/>
                </a:cxn>
                <a:cxn ang="0">
                  <a:pos x="299" y="774"/>
                </a:cxn>
                <a:cxn ang="0">
                  <a:pos x="306" y="759"/>
                </a:cxn>
                <a:cxn ang="0">
                  <a:pos x="496" y="540"/>
                </a:cxn>
                <a:cxn ang="0">
                  <a:pos x="701" y="806"/>
                </a:cxn>
                <a:cxn ang="0">
                  <a:pos x="628" y="806"/>
                </a:cxn>
                <a:cxn ang="0">
                  <a:pos x="628" y="899"/>
                </a:cxn>
                <a:cxn ang="0">
                  <a:pos x="694" y="899"/>
                </a:cxn>
                <a:cxn ang="0">
                  <a:pos x="781" y="892"/>
                </a:cxn>
                <a:cxn ang="0">
                  <a:pos x="957" y="892"/>
                </a:cxn>
                <a:cxn ang="0">
                  <a:pos x="1059" y="899"/>
                </a:cxn>
                <a:cxn ang="0">
                  <a:pos x="1059" y="806"/>
                </a:cxn>
                <a:cxn ang="0">
                  <a:pos x="927" y="806"/>
                </a:cxn>
                <a:cxn ang="0">
                  <a:pos x="613" y="399"/>
                </a:cxn>
              </a:cxnLst>
              <a:rect l="0" t="0" r="r" b="b"/>
              <a:pathLst>
                <a:path w="1059" h="899">
                  <a:moveTo>
                    <a:pt x="613" y="399"/>
                  </a:moveTo>
                  <a:lnTo>
                    <a:pt x="832" y="141"/>
                  </a:lnTo>
                  <a:lnTo>
                    <a:pt x="862" y="110"/>
                  </a:lnTo>
                  <a:lnTo>
                    <a:pt x="898" y="102"/>
                  </a:lnTo>
                  <a:lnTo>
                    <a:pt x="949" y="94"/>
                  </a:lnTo>
                  <a:lnTo>
                    <a:pt x="1022" y="94"/>
                  </a:lnTo>
                  <a:lnTo>
                    <a:pt x="1022" y="0"/>
                  </a:lnTo>
                  <a:lnTo>
                    <a:pt x="971" y="0"/>
                  </a:lnTo>
                  <a:lnTo>
                    <a:pt x="913" y="8"/>
                  </a:lnTo>
                  <a:lnTo>
                    <a:pt x="789" y="8"/>
                  </a:lnTo>
                  <a:lnTo>
                    <a:pt x="716" y="0"/>
                  </a:lnTo>
                  <a:lnTo>
                    <a:pt x="657" y="0"/>
                  </a:lnTo>
                  <a:lnTo>
                    <a:pt x="657" y="94"/>
                  </a:lnTo>
                  <a:lnTo>
                    <a:pt x="694" y="102"/>
                  </a:lnTo>
                  <a:lnTo>
                    <a:pt x="730" y="117"/>
                  </a:lnTo>
                  <a:lnTo>
                    <a:pt x="716" y="133"/>
                  </a:lnTo>
                  <a:lnTo>
                    <a:pt x="716" y="141"/>
                  </a:lnTo>
                  <a:lnTo>
                    <a:pt x="555" y="329"/>
                  </a:lnTo>
                  <a:lnTo>
                    <a:pt x="365" y="94"/>
                  </a:lnTo>
                  <a:lnTo>
                    <a:pt x="445" y="94"/>
                  </a:lnTo>
                  <a:lnTo>
                    <a:pt x="445" y="0"/>
                  </a:lnTo>
                  <a:lnTo>
                    <a:pt x="380" y="0"/>
                  </a:lnTo>
                  <a:lnTo>
                    <a:pt x="292" y="8"/>
                  </a:lnTo>
                  <a:lnTo>
                    <a:pt x="109" y="8"/>
                  </a:lnTo>
                  <a:lnTo>
                    <a:pt x="7" y="0"/>
                  </a:lnTo>
                  <a:lnTo>
                    <a:pt x="7" y="94"/>
                  </a:lnTo>
                  <a:lnTo>
                    <a:pt x="138" y="94"/>
                  </a:lnTo>
                  <a:lnTo>
                    <a:pt x="438" y="469"/>
                  </a:lnTo>
                  <a:lnTo>
                    <a:pt x="190" y="766"/>
                  </a:lnTo>
                  <a:lnTo>
                    <a:pt x="146" y="790"/>
                  </a:lnTo>
                  <a:lnTo>
                    <a:pt x="80" y="806"/>
                  </a:lnTo>
                  <a:lnTo>
                    <a:pt x="0" y="806"/>
                  </a:lnTo>
                  <a:lnTo>
                    <a:pt x="0" y="899"/>
                  </a:lnTo>
                  <a:lnTo>
                    <a:pt x="51" y="899"/>
                  </a:lnTo>
                  <a:lnTo>
                    <a:pt x="109" y="892"/>
                  </a:lnTo>
                  <a:lnTo>
                    <a:pt x="233" y="892"/>
                  </a:lnTo>
                  <a:lnTo>
                    <a:pt x="306" y="899"/>
                  </a:lnTo>
                  <a:lnTo>
                    <a:pt x="365" y="899"/>
                  </a:lnTo>
                  <a:lnTo>
                    <a:pt x="365" y="806"/>
                  </a:lnTo>
                  <a:lnTo>
                    <a:pt x="343" y="806"/>
                  </a:lnTo>
                  <a:lnTo>
                    <a:pt x="299" y="790"/>
                  </a:lnTo>
                  <a:lnTo>
                    <a:pt x="299" y="774"/>
                  </a:lnTo>
                  <a:lnTo>
                    <a:pt x="306" y="759"/>
                  </a:lnTo>
                  <a:lnTo>
                    <a:pt x="496" y="540"/>
                  </a:lnTo>
                  <a:lnTo>
                    <a:pt x="701" y="806"/>
                  </a:lnTo>
                  <a:lnTo>
                    <a:pt x="628" y="806"/>
                  </a:lnTo>
                  <a:lnTo>
                    <a:pt x="628" y="899"/>
                  </a:lnTo>
                  <a:lnTo>
                    <a:pt x="694" y="899"/>
                  </a:lnTo>
                  <a:lnTo>
                    <a:pt x="781" y="892"/>
                  </a:lnTo>
                  <a:lnTo>
                    <a:pt x="957" y="892"/>
                  </a:lnTo>
                  <a:lnTo>
                    <a:pt x="1059" y="899"/>
                  </a:lnTo>
                  <a:lnTo>
                    <a:pt x="1059" y="806"/>
                  </a:lnTo>
                  <a:lnTo>
                    <a:pt x="927" y="806"/>
                  </a:lnTo>
                  <a:lnTo>
                    <a:pt x="613" y="3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1"/>
            <p:cNvSpPr>
              <a:spLocks/>
            </p:cNvSpPr>
            <p:nvPr/>
          </p:nvSpPr>
          <p:spPr bwMode="auto">
            <a:xfrm>
              <a:off x="5401" y="3612"/>
              <a:ext cx="227" cy="602"/>
            </a:xfrm>
            <a:custGeom>
              <a:avLst/>
              <a:gdLst/>
              <a:ahLst/>
              <a:cxnLst>
                <a:cxn ang="0">
                  <a:pos x="227" y="211"/>
                </a:cxn>
                <a:cxn ang="0">
                  <a:pos x="220" y="118"/>
                </a:cxn>
                <a:cxn ang="0">
                  <a:pos x="190" y="55"/>
                </a:cxn>
                <a:cxn ang="0">
                  <a:pos x="154" y="8"/>
                </a:cxn>
                <a:cxn ang="0">
                  <a:pos x="103" y="0"/>
                </a:cxn>
                <a:cxn ang="0">
                  <a:pos x="73" y="0"/>
                </a:cxn>
                <a:cxn ang="0">
                  <a:pos x="30" y="32"/>
                </a:cxn>
                <a:cxn ang="0">
                  <a:pos x="15" y="55"/>
                </a:cxn>
                <a:cxn ang="0">
                  <a:pos x="0" y="102"/>
                </a:cxn>
                <a:cxn ang="0">
                  <a:pos x="8" y="133"/>
                </a:cxn>
                <a:cxn ang="0">
                  <a:pos x="15" y="157"/>
                </a:cxn>
                <a:cxn ang="0">
                  <a:pos x="30" y="180"/>
                </a:cxn>
                <a:cxn ang="0">
                  <a:pos x="52" y="196"/>
                </a:cxn>
                <a:cxn ang="0">
                  <a:pos x="73" y="204"/>
                </a:cxn>
                <a:cxn ang="0">
                  <a:pos x="103" y="211"/>
                </a:cxn>
                <a:cxn ang="0">
                  <a:pos x="125" y="211"/>
                </a:cxn>
                <a:cxn ang="0">
                  <a:pos x="147" y="204"/>
                </a:cxn>
                <a:cxn ang="0">
                  <a:pos x="168" y="188"/>
                </a:cxn>
                <a:cxn ang="0">
                  <a:pos x="176" y="180"/>
                </a:cxn>
                <a:cxn ang="0">
                  <a:pos x="183" y="180"/>
                </a:cxn>
                <a:cxn ang="0">
                  <a:pos x="183" y="211"/>
                </a:cxn>
                <a:cxn ang="0">
                  <a:pos x="168" y="313"/>
                </a:cxn>
                <a:cxn ang="0">
                  <a:pos x="139" y="407"/>
                </a:cxn>
                <a:cxn ang="0">
                  <a:pos x="103" y="485"/>
                </a:cxn>
                <a:cxn ang="0">
                  <a:pos x="52" y="548"/>
                </a:cxn>
                <a:cxn ang="0">
                  <a:pos x="37" y="563"/>
                </a:cxn>
                <a:cxn ang="0">
                  <a:pos x="37" y="571"/>
                </a:cxn>
                <a:cxn ang="0">
                  <a:pos x="30" y="579"/>
                </a:cxn>
                <a:cxn ang="0">
                  <a:pos x="37" y="595"/>
                </a:cxn>
                <a:cxn ang="0">
                  <a:pos x="44" y="602"/>
                </a:cxn>
                <a:cxn ang="0">
                  <a:pos x="52" y="602"/>
                </a:cxn>
                <a:cxn ang="0">
                  <a:pos x="73" y="587"/>
                </a:cxn>
                <a:cxn ang="0">
                  <a:pos x="103" y="555"/>
                </a:cxn>
                <a:cxn ang="0">
                  <a:pos x="147" y="493"/>
                </a:cxn>
                <a:cxn ang="0">
                  <a:pos x="183" y="415"/>
                </a:cxn>
                <a:cxn ang="0">
                  <a:pos x="212" y="321"/>
                </a:cxn>
                <a:cxn ang="0">
                  <a:pos x="227" y="211"/>
                </a:cxn>
              </a:cxnLst>
              <a:rect l="0" t="0" r="r" b="b"/>
              <a:pathLst>
                <a:path w="227" h="602">
                  <a:moveTo>
                    <a:pt x="227" y="211"/>
                  </a:moveTo>
                  <a:lnTo>
                    <a:pt x="220" y="118"/>
                  </a:lnTo>
                  <a:lnTo>
                    <a:pt x="190" y="55"/>
                  </a:lnTo>
                  <a:lnTo>
                    <a:pt x="154" y="8"/>
                  </a:lnTo>
                  <a:lnTo>
                    <a:pt x="103" y="0"/>
                  </a:lnTo>
                  <a:lnTo>
                    <a:pt x="73" y="0"/>
                  </a:lnTo>
                  <a:lnTo>
                    <a:pt x="30" y="32"/>
                  </a:lnTo>
                  <a:lnTo>
                    <a:pt x="15" y="55"/>
                  </a:lnTo>
                  <a:lnTo>
                    <a:pt x="0" y="102"/>
                  </a:lnTo>
                  <a:lnTo>
                    <a:pt x="8" y="133"/>
                  </a:lnTo>
                  <a:lnTo>
                    <a:pt x="15" y="157"/>
                  </a:lnTo>
                  <a:lnTo>
                    <a:pt x="30" y="180"/>
                  </a:lnTo>
                  <a:lnTo>
                    <a:pt x="52" y="196"/>
                  </a:lnTo>
                  <a:lnTo>
                    <a:pt x="73" y="204"/>
                  </a:lnTo>
                  <a:lnTo>
                    <a:pt x="103" y="211"/>
                  </a:lnTo>
                  <a:lnTo>
                    <a:pt x="125" y="211"/>
                  </a:lnTo>
                  <a:lnTo>
                    <a:pt x="147" y="204"/>
                  </a:lnTo>
                  <a:lnTo>
                    <a:pt x="168" y="188"/>
                  </a:lnTo>
                  <a:lnTo>
                    <a:pt x="176" y="180"/>
                  </a:lnTo>
                  <a:lnTo>
                    <a:pt x="183" y="180"/>
                  </a:lnTo>
                  <a:lnTo>
                    <a:pt x="183" y="211"/>
                  </a:lnTo>
                  <a:lnTo>
                    <a:pt x="168" y="313"/>
                  </a:lnTo>
                  <a:lnTo>
                    <a:pt x="139" y="407"/>
                  </a:lnTo>
                  <a:lnTo>
                    <a:pt x="103" y="485"/>
                  </a:lnTo>
                  <a:lnTo>
                    <a:pt x="52" y="548"/>
                  </a:lnTo>
                  <a:lnTo>
                    <a:pt x="37" y="563"/>
                  </a:lnTo>
                  <a:lnTo>
                    <a:pt x="37" y="571"/>
                  </a:lnTo>
                  <a:lnTo>
                    <a:pt x="30" y="579"/>
                  </a:lnTo>
                  <a:lnTo>
                    <a:pt x="37" y="595"/>
                  </a:lnTo>
                  <a:lnTo>
                    <a:pt x="44" y="602"/>
                  </a:lnTo>
                  <a:lnTo>
                    <a:pt x="52" y="602"/>
                  </a:lnTo>
                  <a:lnTo>
                    <a:pt x="73" y="587"/>
                  </a:lnTo>
                  <a:lnTo>
                    <a:pt x="103" y="555"/>
                  </a:lnTo>
                  <a:lnTo>
                    <a:pt x="147" y="493"/>
                  </a:lnTo>
                  <a:lnTo>
                    <a:pt x="183" y="415"/>
                  </a:lnTo>
                  <a:lnTo>
                    <a:pt x="212" y="321"/>
                  </a:lnTo>
                  <a:lnTo>
                    <a:pt x="227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2"/>
            <p:cNvSpPr>
              <a:spLocks/>
            </p:cNvSpPr>
            <p:nvPr/>
          </p:nvSpPr>
          <p:spPr bwMode="auto">
            <a:xfrm>
              <a:off x="6132" y="2924"/>
              <a:ext cx="1059" cy="899"/>
            </a:xfrm>
            <a:custGeom>
              <a:avLst/>
              <a:gdLst/>
              <a:ahLst/>
              <a:cxnLst>
                <a:cxn ang="0">
                  <a:pos x="614" y="399"/>
                </a:cxn>
                <a:cxn ang="0">
                  <a:pos x="833" y="141"/>
                </a:cxn>
                <a:cxn ang="0">
                  <a:pos x="862" y="110"/>
                </a:cxn>
                <a:cxn ang="0">
                  <a:pos x="898" y="102"/>
                </a:cxn>
                <a:cxn ang="0">
                  <a:pos x="950" y="94"/>
                </a:cxn>
                <a:cxn ang="0">
                  <a:pos x="1023" y="94"/>
                </a:cxn>
                <a:cxn ang="0">
                  <a:pos x="1023" y="0"/>
                </a:cxn>
                <a:cxn ang="0">
                  <a:pos x="972" y="0"/>
                </a:cxn>
                <a:cxn ang="0">
                  <a:pos x="913" y="8"/>
                </a:cxn>
                <a:cxn ang="0">
                  <a:pos x="789" y="8"/>
                </a:cxn>
                <a:cxn ang="0">
                  <a:pos x="716" y="0"/>
                </a:cxn>
                <a:cxn ang="0">
                  <a:pos x="657" y="0"/>
                </a:cxn>
                <a:cxn ang="0">
                  <a:pos x="657" y="94"/>
                </a:cxn>
                <a:cxn ang="0">
                  <a:pos x="694" y="102"/>
                </a:cxn>
                <a:cxn ang="0">
                  <a:pos x="730" y="117"/>
                </a:cxn>
                <a:cxn ang="0">
                  <a:pos x="716" y="133"/>
                </a:cxn>
                <a:cxn ang="0">
                  <a:pos x="716" y="141"/>
                </a:cxn>
                <a:cxn ang="0">
                  <a:pos x="555" y="329"/>
                </a:cxn>
                <a:cxn ang="0">
                  <a:pos x="365" y="94"/>
                </a:cxn>
                <a:cxn ang="0">
                  <a:pos x="446" y="94"/>
                </a:cxn>
                <a:cxn ang="0">
                  <a:pos x="446" y="0"/>
                </a:cxn>
                <a:cxn ang="0">
                  <a:pos x="380" y="0"/>
                </a:cxn>
                <a:cxn ang="0">
                  <a:pos x="292" y="8"/>
                </a:cxn>
                <a:cxn ang="0">
                  <a:pos x="110" y="8"/>
                </a:cxn>
                <a:cxn ang="0">
                  <a:pos x="7" y="0"/>
                </a:cxn>
                <a:cxn ang="0">
                  <a:pos x="7" y="94"/>
                </a:cxn>
                <a:cxn ang="0">
                  <a:pos x="139" y="94"/>
                </a:cxn>
                <a:cxn ang="0">
                  <a:pos x="438" y="469"/>
                </a:cxn>
                <a:cxn ang="0">
                  <a:pos x="190" y="766"/>
                </a:cxn>
                <a:cxn ang="0">
                  <a:pos x="146" y="790"/>
                </a:cxn>
                <a:cxn ang="0">
                  <a:pos x="80" y="806"/>
                </a:cxn>
                <a:cxn ang="0">
                  <a:pos x="0" y="806"/>
                </a:cxn>
                <a:cxn ang="0">
                  <a:pos x="0" y="899"/>
                </a:cxn>
                <a:cxn ang="0">
                  <a:pos x="51" y="899"/>
                </a:cxn>
                <a:cxn ang="0">
                  <a:pos x="110" y="892"/>
                </a:cxn>
                <a:cxn ang="0">
                  <a:pos x="234" y="892"/>
                </a:cxn>
                <a:cxn ang="0">
                  <a:pos x="307" y="899"/>
                </a:cxn>
                <a:cxn ang="0">
                  <a:pos x="365" y="899"/>
                </a:cxn>
                <a:cxn ang="0">
                  <a:pos x="365" y="806"/>
                </a:cxn>
                <a:cxn ang="0">
                  <a:pos x="343" y="806"/>
                </a:cxn>
                <a:cxn ang="0">
                  <a:pos x="299" y="790"/>
                </a:cxn>
                <a:cxn ang="0">
                  <a:pos x="299" y="774"/>
                </a:cxn>
                <a:cxn ang="0">
                  <a:pos x="307" y="759"/>
                </a:cxn>
                <a:cxn ang="0">
                  <a:pos x="497" y="540"/>
                </a:cxn>
                <a:cxn ang="0">
                  <a:pos x="701" y="806"/>
                </a:cxn>
                <a:cxn ang="0">
                  <a:pos x="628" y="806"/>
                </a:cxn>
                <a:cxn ang="0">
                  <a:pos x="628" y="899"/>
                </a:cxn>
                <a:cxn ang="0">
                  <a:pos x="694" y="899"/>
                </a:cxn>
                <a:cxn ang="0">
                  <a:pos x="782" y="892"/>
                </a:cxn>
                <a:cxn ang="0">
                  <a:pos x="957" y="892"/>
                </a:cxn>
                <a:cxn ang="0">
                  <a:pos x="1059" y="899"/>
                </a:cxn>
                <a:cxn ang="0">
                  <a:pos x="1059" y="806"/>
                </a:cxn>
                <a:cxn ang="0">
                  <a:pos x="928" y="806"/>
                </a:cxn>
                <a:cxn ang="0">
                  <a:pos x="614" y="399"/>
                </a:cxn>
              </a:cxnLst>
              <a:rect l="0" t="0" r="r" b="b"/>
              <a:pathLst>
                <a:path w="1059" h="899">
                  <a:moveTo>
                    <a:pt x="614" y="399"/>
                  </a:moveTo>
                  <a:lnTo>
                    <a:pt x="833" y="141"/>
                  </a:lnTo>
                  <a:lnTo>
                    <a:pt x="862" y="110"/>
                  </a:lnTo>
                  <a:lnTo>
                    <a:pt x="898" y="102"/>
                  </a:lnTo>
                  <a:lnTo>
                    <a:pt x="950" y="94"/>
                  </a:lnTo>
                  <a:lnTo>
                    <a:pt x="1023" y="94"/>
                  </a:lnTo>
                  <a:lnTo>
                    <a:pt x="1023" y="0"/>
                  </a:lnTo>
                  <a:lnTo>
                    <a:pt x="972" y="0"/>
                  </a:lnTo>
                  <a:lnTo>
                    <a:pt x="913" y="8"/>
                  </a:lnTo>
                  <a:lnTo>
                    <a:pt x="789" y="8"/>
                  </a:lnTo>
                  <a:lnTo>
                    <a:pt x="716" y="0"/>
                  </a:lnTo>
                  <a:lnTo>
                    <a:pt x="657" y="0"/>
                  </a:lnTo>
                  <a:lnTo>
                    <a:pt x="657" y="94"/>
                  </a:lnTo>
                  <a:lnTo>
                    <a:pt x="694" y="102"/>
                  </a:lnTo>
                  <a:lnTo>
                    <a:pt x="730" y="117"/>
                  </a:lnTo>
                  <a:lnTo>
                    <a:pt x="716" y="133"/>
                  </a:lnTo>
                  <a:lnTo>
                    <a:pt x="716" y="141"/>
                  </a:lnTo>
                  <a:lnTo>
                    <a:pt x="555" y="329"/>
                  </a:lnTo>
                  <a:lnTo>
                    <a:pt x="365" y="94"/>
                  </a:lnTo>
                  <a:lnTo>
                    <a:pt x="446" y="94"/>
                  </a:lnTo>
                  <a:lnTo>
                    <a:pt x="446" y="0"/>
                  </a:lnTo>
                  <a:lnTo>
                    <a:pt x="380" y="0"/>
                  </a:lnTo>
                  <a:lnTo>
                    <a:pt x="292" y="8"/>
                  </a:lnTo>
                  <a:lnTo>
                    <a:pt x="110" y="8"/>
                  </a:lnTo>
                  <a:lnTo>
                    <a:pt x="7" y="0"/>
                  </a:lnTo>
                  <a:lnTo>
                    <a:pt x="7" y="94"/>
                  </a:lnTo>
                  <a:lnTo>
                    <a:pt x="139" y="94"/>
                  </a:lnTo>
                  <a:lnTo>
                    <a:pt x="438" y="469"/>
                  </a:lnTo>
                  <a:lnTo>
                    <a:pt x="190" y="766"/>
                  </a:lnTo>
                  <a:lnTo>
                    <a:pt x="146" y="790"/>
                  </a:lnTo>
                  <a:lnTo>
                    <a:pt x="80" y="806"/>
                  </a:lnTo>
                  <a:lnTo>
                    <a:pt x="0" y="806"/>
                  </a:lnTo>
                  <a:lnTo>
                    <a:pt x="0" y="899"/>
                  </a:lnTo>
                  <a:lnTo>
                    <a:pt x="51" y="899"/>
                  </a:lnTo>
                  <a:lnTo>
                    <a:pt x="110" y="892"/>
                  </a:lnTo>
                  <a:lnTo>
                    <a:pt x="234" y="892"/>
                  </a:lnTo>
                  <a:lnTo>
                    <a:pt x="307" y="899"/>
                  </a:lnTo>
                  <a:lnTo>
                    <a:pt x="365" y="899"/>
                  </a:lnTo>
                  <a:lnTo>
                    <a:pt x="365" y="806"/>
                  </a:lnTo>
                  <a:lnTo>
                    <a:pt x="343" y="806"/>
                  </a:lnTo>
                  <a:lnTo>
                    <a:pt x="299" y="790"/>
                  </a:lnTo>
                  <a:lnTo>
                    <a:pt x="299" y="774"/>
                  </a:lnTo>
                  <a:lnTo>
                    <a:pt x="307" y="759"/>
                  </a:lnTo>
                  <a:lnTo>
                    <a:pt x="497" y="540"/>
                  </a:lnTo>
                  <a:lnTo>
                    <a:pt x="701" y="806"/>
                  </a:lnTo>
                  <a:lnTo>
                    <a:pt x="628" y="806"/>
                  </a:lnTo>
                  <a:lnTo>
                    <a:pt x="628" y="899"/>
                  </a:lnTo>
                  <a:lnTo>
                    <a:pt x="694" y="899"/>
                  </a:lnTo>
                  <a:lnTo>
                    <a:pt x="782" y="892"/>
                  </a:lnTo>
                  <a:lnTo>
                    <a:pt x="957" y="892"/>
                  </a:lnTo>
                  <a:lnTo>
                    <a:pt x="1059" y="899"/>
                  </a:lnTo>
                  <a:lnTo>
                    <a:pt x="1059" y="806"/>
                  </a:lnTo>
                  <a:lnTo>
                    <a:pt x="928" y="806"/>
                  </a:lnTo>
                  <a:lnTo>
                    <a:pt x="614" y="3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3"/>
            <p:cNvSpPr>
              <a:spLocks noEditPoints="1"/>
            </p:cNvSpPr>
            <p:nvPr/>
          </p:nvSpPr>
          <p:spPr bwMode="auto">
            <a:xfrm>
              <a:off x="7264" y="3174"/>
              <a:ext cx="395" cy="954"/>
            </a:xfrm>
            <a:custGeom>
              <a:avLst/>
              <a:gdLst/>
              <a:ahLst/>
              <a:cxnLst>
                <a:cxn ang="0">
                  <a:pos x="366" y="39"/>
                </a:cxn>
                <a:cxn ang="0">
                  <a:pos x="344" y="8"/>
                </a:cxn>
                <a:cxn ang="0">
                  <a:pos x="285" y="0"/>
                </a:cxn>
                <a:cxn ang="0">
                  <a:pos x="249" y="32"/>
                </a:cxn>
                <a:cxn ang="0">
                  <a:pos x="234" y="94"/>
                </a:cxn>
                <a:cxn ang="0">
                  <a:pos x="271" y="125"/>
                </a:cxn>
                <a:cxn ang="0">
                  <a:pos x="322" y="125"/>
                </a:cxn>
                <a:cxn ang="0">
                  <a:pos x="358" y="79"/>
                </a:cxn>
                <a:cxn ang="0">
                  <a:pos x="95" y="775"/>
                </a:cxn>
                <a:cxn ang="0">
                  <a:pos x="81" y="814"/>
                </a:cxn>
                <a:cxn ang="0">
                  <a:pos x="95" y="892"/>
                </a:cxn>
                <a:cxn ang="0">
                  <a:pos x="205" y="954"/>
                </a:cxn>
                <a:cxn ang="0">
                  <a:pos x="314" y="900"/>
                </a:cxn>
                <a:cxn ang="0">
                  <a:pos x="380" y="798"/>
                </a:cxn>
                <a:cxn ang="0">
                  <a:pos x="395" y="728"/>
                </a:cxn>
                <a:cxn ang="0">
                  <a:pos x="366" y="720"/>
                </a:cxn>
                <a:cxn ang="0">
                  <a:pos x="351" y="743"/>
                </a:cxn>
                <a:cxn ang="0">
                  <a:pos x="263" y="892"/>
                </a:cxn>
                <a:cxn ang="0">
                  <a:pos x="183" y="900"/>
                </a:cxn>
                <a:cxn ang="0">
                  <a:pos x="176" y="861"/>
                </a:cxn>
                <a:cxn ang="0">
                  <a:pos x="256" y="618"/>
                </a:cxn>
                <a:cxn ang="0">
                  <a:pos x="292" y="509"/>
                </a:cxn>
                <a:cxn ang="0">
                  <a:pos x="314" y="454"/>
                </a:cxn>
                <a:cxn ang="0">
                  <a:pos x="300" y="376"/>
                </a:cxn>
                <a:cxn ang="0">
                  <a:pos x="190" y="313"/>
                </a:cxn>
                <a:cxn ang="0">
                  <a:pos x="81" y="368"/>
                </a:cxn>
                <a:cxn ang="0">
                  <a:pos x="15" y="462"/>
                </a:cxn>
                <a:cxn ang="0">
                  <a:pos x="0" y="540"/>
                </a:cxn>
                <a:cxn ang="0">
                  <a:pos x="29" y="548"/>
                </a:cxn>
                <a:cxn ang="0">
                  <a:pos x="44" y="524"/>
                </a:cxn>
                <a:cxn ang="0">
                  <a:pos x="110" y="391"/>
                </a:cxn>
                <a:cxn ang="0">
                  <a:pos x="183" y="352"/>
                </a:cxn>
                <a:cxn ang="0">
                  <a:pos x="212" y="360"/>
                </a:cxn>
                <a:cxn ang="0">
                  <a:pos x="219" y="407"/>
                </a:cxn>
                <a:cxn ang="0">
                  <a:pos x="205" y="477"/>
                </a:cxn>
                <a:cxn ang="0">
                  <a:pos x="95" y="775"/>
                </a:cxn>
              </a:cxnLst>
              <a:rect l="0" t="0" r="r" b="b"/>
              <a:pathLst>
                <a:path w="395" h="954">
                  <a:moveTo>
                    <a:pt x="366" y="55"/>
                  </a:moveTo>
                  <a:lnTo>
                    <a:pt x="366" y="39"/>
                  </a:lnTo>
                  <a:lnTo>
                    <a:pt x="358" y="24"/>
                  </a:lnTo>
                  <a:lnTo>
                    <a:pt x="344" y="8"/>
                  </a:lnTo>
                  <a:lnTo>
                    <a:pt x="329" y="0"/>
                  </a:lnTo>
                  <a:lnTo>
                    <a:pt x="285" y="0"/>
                  </a:lnTo>
                  <a:lnTo>
                    <a:pt x="271" y="16"/>
                  </a:lnTo>
                  <a:lnTo>
                    <a:pt x="249" y="32"/>
                  </a:lnTo>
                  <a:lnTo>
                    <a:pt x="234" y="79"/>
                  </a:lnTo>
                  <a:lnTo>
                    <a:pt x="234" y="94"/>
                  </a:lnTo>
                  <a:lnTo>
                    <a:pt x="241" y="110"/>
                  </a:lnTo>
                  <a:lnTo>
                    <a:pt x="271" y="125"/>
                  </a:lnTo>
                  <a:lnTo>
                    <a:pt x="292" y="133"/>
                  </a:lnTo>
                  <a:lnTo>
                    <a:pt x="322" y="125"/>
                  </a:lnTo>
                  <a:lnTo>
                    <a:pt x="344" y="110"/>
                  </a:lnTo>
                  <a:lnTo>
                    <a:pt x="358" y="79"/>
                  </a:lnTo>
                  <a:lnTo>
                    <a:pt x="366" y="55"/>
                  </a:lnTo>
                  <a:close/>
                  <a:moveTo>
                    <a:pt x="95" y="775"/>
                  </a:moveTo>
                  <a:lnTo>
                    <a:pt x="88" y="790"/>
                  </a:lnTo>
                  <a:lnTo>
                    <a:pt x="81" y="814"/>
                  </a:lnTo>
                  <a:lnTo>
                    <a:pt x="81" y="829"/>
                  </a:lnTo>
                  <a:lnTo>
                    <a:pt x="95" y="892"/>
                  </a:lnTo>
                  <a:lnTo>
                    <a:pt x="139" y="939"/>
                  </a:lnTo>
                  <a:lnTo>
                    <a:pt x="205" y="954"/>
                  </a:lnTo>
                  <a:lnTo>
                    <a:pt x="263" y="939"/>
                  </a:lnTo>
                  <a:lnTo>
                    <a:pt x="314" y="900"/>
                  </a:lnTo>
                  <a:lnTo>
                    <a:pt x="351" y="853"/>
                  </a:lnTo>
                  <a:lnTo>
                    <a:pt x="380" y="798"/>
                  </a:lnTo>
                  <a:lnTo>
                    <a:pt x="395" y="759"/>
                  </a:lnTo>
                  <a:lnTo>
                    <a:pt x="395" y="728"/>
                  </a:lnTo>
                  <a:lnTo>
                    <a:pt x="387" y="720"/>
                  </a:lnTo>
                  <a:lnTo>
                    <a:pt x="366" y="720"/>
                  </a:lnTo>
                  <a:lnTo>
                    <a:pt x="358" y="728"/>
                  </a:lnTo>
                  <a:lnTo>
                    <a:pt x="351" y="743"/>
                  </a:lnTo>
                  <a:lnTo>
                    <a:pt x="314" y="837"/>
                  </a:lnTo>
                  <a:lnTo>
                    <a:pt x="263" y="892"/>
                  </a:lnTo>
                  <a:lnTo>
                    <a:pt x="212" y="915"/>
                  </a:lnTo>
                  <a:lnTo>
                    <a:pt x="183" y="900"/>
                  </a:lnTo>
                  <a:lnTo>
                    <a:pt x="183" y="884"/>
                  </a:lnTo>
                  <a:lnTo>
                    <a:pt x="176" y="861"/>
                  </a:lnTo>
                  <a:lnTo>
                    <a:pt x="183" y="814"/>
                  </a:lnTo>
                  <a:lnTo>
                    <a:pt x="256" y="618"/>
                  </a:lnTo>
                  <a:lnTo>
                    <a:pt x="278" y="563"/>
                  </a:lnTo>
                  <a:lnTo>
                    <a:pt x="292" y="509"/>
                  </a:lnTo>
                  <a:lnTo>
                    <a:pt x="307" y="477"/>
                  </a:lnTo>
                  <a:lnTo>
                    <a:pt x="314" y="454"/>
                  </a:lnTo>
                  <a:lnTo>
                    <a:pt x="314" y="430"/>
                  </a:lnTo>
                  <a:lnTo>
                    <a:pt x="300" y="376"/>
                  </a:lnTo>
                  <a:lnTo>
                    <a:pt x="256" y="329"/>
                  </a:lnTo>
                  <a:lnTo>
                    <a:pt x="190" y="313"/>
                  </a:lnTo>
                  <a:lnTo>
                    <a:pt x="132" y="329"/>
                  </a:lnTo>
                  <a:lnTo>
                    <a:pt x="81" y="368"/>
                  </a:lnTo>
                  <a:lnTo>
                    <a:pt x="44" y="415"/>
                  </a:lnTo>
                  <a:lnTo>
                    <a:pt x="15" y="462"/>
                  </a:lnTo>
                  <a:lnTo>
                    <a:pt x="0" y="509"/>
                  </a:lnTo>
                  <a:lnTo>
                    <a:pt x="0" y="540"/>
                  </a:lnTo>
                  <a:lnTo>
                    <a:pt x="8" y="548"/>
                  </a:lnTo>
                  <a:lnTo>
                    <a:pt x="29" y="548"/>
                  </a:lnTo>
                  <a:lnTo>
                    <a:pt x="37" y="540"/>
                  </a:lnTo>
                  <a:lnTo>
                    <a:pt x="44" y="524"/>
                  </a:lnTo>
                  <a:lnTo>
                    <a:pt x="73" y="446"/>
                  </a:lnTo>
                  <a:lnTo>
                    <a:pt x="110" y="391"/>
                  </a:lnTo>
                  <a:lnTo>
                    <a:pt x="146" y="360"/>
                  </a:lnTo>
                  <a:lnTo>
                    <a:pt x="183" y="352"/>
                  </a:lnTo>
                  <a:lnTo>
                    <a:pt x="197" y="352"/>
                  </a:lnTo>
                  <a:lnTo>
                    <a:pt x="212" y="360"/>
                  </a:lnTo>
                  <a:lnTo>
                    <a:pt x="212" y="376"/>
                  </a:lnTo>
                  <a:lnTo>
                    <a:pt x="219" y="407"/>
                  </a:lnTo>
                  <a:lnTo>
                    <a:pt x="212" y="438"/>
                  </a:lnTo>
                  <a:lnTo>
                    <a:pt x="205" y="477"/>
                  </a:lnTo>
                  <a:lnTo>
                    <a:pt x="176" y="548"/>
                  </a:lnTo>
                  <a:lnTo>
                    <a:pt x="95" y="7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4"/>
            <p:cNvSpPr>
              <a:spLocks/>
            </p:cNvSpPr>
            <p:nvPr/>
          </p:nvSpPr>
          <p:spPr bwMode="auto">
            <a:xfrm>
              <a:off x="7966" y="2306"/>
              <a:ext cx="438" cy="2026"/>
            </a:xfrm>
            <a:custGeom>
              <a:avLst/>
              <a:gdLst/>
              <a:ahLst/>
              <a:cxnLst>
                <a:cxn ang="0">
                  <a:pos x="438" y="1009"/>
                </a:cxn>
                <a:cxn ang="0">
                  <a:pos x="431" y="876"/>
                </a:cxn>
                <a:cxn ang="0">
                  <a:pos x="416" y="720"/>
                </a:cxn>
                <a:cxn ang="0">
                  <a:pos x="372" y="556"/>
                </a:cxn>
                <a:cxn ang="0">
                  <a:pos x="314" y="384"/>
                </a:cxn>
                <a:cxn ang="0">
                  <a:pos x="255" y="266"/>
                </a:cxn>
                <a:cxn ang="0">
                  <a:pos x="189" y="172"/>
                </a:cxn>
                <a:cxn ang="0">
                  <a:pos x="131" y="94"/>
                </a:cxn>
                <a:cxn ang="0">
                  <a:pos x="80" y="39"/>
                </a:cxn>
                <a:cxn ang="0">
                  <a:pos x="36" y="8"/>
                </a:cxn>
                <a:cxn ang="0">
                  <a:pos x="14" y="0"/>
                </a:cxn>
                <a:cxn ang="0">
                  <a:pos x="7" y="0"/>
                </a:cxn>
                <a:cxn ang="0">
                  <a:pos x="0" y="8"/>
                </a:cxn>
                <a:cxn ang="0">
                  <a:pos x="0" y="32"/>
                </a:cxn>
                <a:cxn ang="0">
                  <a:pos x="7" y="39"/>
                </a:cxn>
                <a:cxn ang="0">
                  <a:pos x="21" y="47"/>
                </a:cxn>
                <a:cxn ang="0">
                  <a:pos x="36" y="63"/>
                </a:cxn>
                <a:cxn ang="0">
                  <a:pos x="138" y="196"/>
                </a:cxn>
                <a:cxn ang="0">
                  <a:pos x="219" y="360"/>
                </a:cxn>
                <a:cxn ang="0">
                  <a:pos x="277" y="556"/>
                </a:cxn>
                <a:cxn ang="0">
                  <a:pos x="314" y="767"/>
                </a:cxn>
                <a:cxn ang="0">
                  <a:pos x="328" y="1009"/>
                </a:cxn>
                <a:cxn ang="0">
                  <a:pos x="321" y="1181"/>
                </a:cxn>
                <a:cxn ang="0">
                  <a:pos x="299" y="1353"/>
                </a:cxn>
                <a:cxn ang="0">
                  <a:pos x="263" y="1525"/>
                </a:cxn>
                <a:cxn ang="0">
                  <a:pos x="204" y="1682"/>
                </a:cxn>
                <a:cxn ang="0">
                  <a:pos x="124" y="1830"/>
                </a:cxn>
                <a:cxn ang="0">
                  <a:pos x="21" y="1971"/>
                </a:cxn>
                <a:cxn ang="0">
                  <a:pos x="7" y="1979"/>
                </a:cxn>
                <a:cxn ang="0">
                  <a:pos x="0" y="1987"/>
                </a:cxn>
                <a:cxn ang="0">
                  <a:pos x="0" y="2010"/>
                </a:cxn>
                <a:cxn ang="0">
                  <a:pos x="14" y="2026"/>
                </a:cxn>
                <a:cxn ang="0">
                  <a:pos x="80" y="1979"/>
                </a:cxn>
                <a:cxn ang="0">
                  <a:pos x="131" y="1924"/>
                </a:cxn>
                <a:cxn ang="0">
                  <a:pos x="197" y="1846"/>
                </a:cxn>
                <a:cxn ang="0">
                  <a:pos x="255" y="1744"/>
                </a:cxn>
                <a:cxn ang="0">
                  <a:pos x="321" y="1627"/>
                </a:cxn>
                <a:cxn ang="0">
                  <a:pos x="394" y="1408"/>
                </a:cxn>
                <a:cxn ang="0">
                  <a:pos x="431" y="1197"/>
                </a:cxn>
                <a:cxn ang="0">
                  <a:pos x="438" y="1009"/>
                </a:cxn>
              </a:cxnLst>
              <a:rect l="0" t="0" r="r" b="b"/>
              <a:pathLst>
                <a:path w="438" h="2026">
                  <a:moveTo>
                    <a:pt x="438" y="1009"/>
                  </a:moveTo>
                  <a:lnTo>
                    <a:pt x="431" y="876"/>
                  </a:lnTo>
                  <a:lnTo>
                    <a:pt x="416" y="720"/>
                  </a:lnTo>
                  <a:lnTo>
                    <a:pt x="372" y="556"/>
                  </a:lnTo>
                  <a:lnTo>
                    <a:pt x="314" y="384"/>
                  </a:lnTo>
                  <a:lnTo>
                    <a:pt x="255" y="266"/>
                  </a:lnTo>
                  <a:lnTo>
                    <a:pt x="189" y="172"/>
                  </a:lnTo>
                  <a:lnTo>
                    <a:pt x="131" y="94"/>
                  </a:lnTo>
                  <a:lnTo>
                    <a:pt x="80" y="39"/>
                  </a:lnTo>
                  <a:lnTo>
                    <a:pt x="36" y="8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8"/>
                  </a:lnTo>
                  <a:lnTo>
                    <a:pt x="0" y="32"/>
                  </a:lnTo>
                  <a:lnTo>
                    <a:pt x="7" y="39"/>
                  </a:lnTo>
                  <a:lnTo>
                    <a:pt x="21" y="47"/>
                  </a:lnTo>
                  <a:lnTo>
                    <a:pt x="36" y="63"/>
                  </a:lnTo>
                  <a:lnTo>
                    <a:pt x="138" y="196"/>
                  </a:lnTo>
                  <a:lnTo>
                    <a:pt x="219" y="360"/>
                  </a:lnTo>
                  <a:lnTo>
                    <a:pt x="277" y="556"/>
                  </a:lnTo>
                  <a:lnTo>
                    <a:pt x="314" y="767"/>
                  </a:lnTo>
                  <a:lnTo>
                    <a:pt x="328" y="1009"/>
                  </a:lnTo>
                  <a:lnTo>
                    <a:pt x="321" y="1181"/>
                  </a:lnTo>
                  <a:lnTo>
                    <a:pt x="299" y="1353"/>
                  </a:lnTo>
                  <a:lnTo>
                    <a:pt x="263" y="1525"/>
                  </a:lnTo>
                  <a:lnTo>
                    <a:pt x="204" y="1682"/>
                  </a:lnTo>
                  <a:lnTo>
                    <a:pt x="124" y="1830"/>
                  </a:lnTo>
                  <a:lnTo>
                    <a:pt x="21" y="1971"/>
                  </a:lnTo>
                  <a:lnTo>
                    <a:pt x="7" y="1979"/>
                  </a:lnTo>
                  <a:lnTo>
                    <a:pt x="0" y="1987"/>
                  </a:lnTo>
                  <a:lnTo>
                    <a:pt x="0" y="2010"/>
                  </a:lnTo>
                  <a:lnTo>
                    <a:pt x="14" y="2026"/>
                  </a:lnTo>
                  <a:lnTo>
                    <a:pt x="80" y="1979"/>
                  </a:lnTo>
                  <a:lnTo>
                    <a:pt x="131" y="1924"/>
                  </a:lnTo>
                  <a:lnTo>
                    <a:pt x="197" y="1846"/>
                  </a:lnTo>
                  <a:lnTo>
                    <a:pt x="255" y="1744"/>
                  </a:lnTo>
                  <a:lnTo>
                    <a:pt x="321" y="1627"/>
                  </a:lnTo>
                  <a:lnTo>
                    <a:pt x="394" y="1408"/>
                  </a:lnTo>
                  <a:lnTo>
                    <a:pt x="431" y="1197"/>
                  </a:lnTo>
                  <a:lnTo>
                    <a:pt x="438" y="10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5"/>
            <p:cNvSpPr>
              <a:spLocks noEditPoints="1"/>
            </p:cNvSpPr>
            <p:nvPr/>
          </p:nvSpPr>
          <p:spPr bwMode="auto">
            <a:xfrm>
              <a:off x="9244" y="3081"/>
              <a:ext cx="1264" cy="477"/>
            </a:xfrm>
            <a:custGeom>
              <a:avLst/>
              <a:gdLst/>
              <a:ahLst/>
              <a:cxnLst>
                <a:cxn ang="0">
                  <a:pos x="1198" y="78"/>
                </a:cxn>
                <a:cxn ang="0">
                  <a:pos x="1242" y="78"/>
                </a:cxn>
                <a:cxn ang="0">
                  <a:pos x="1249" y="70"/>
                </a:cxn>
                <a:cxn ang="0">
                  <a:pos x="1264" y="39"/>
                </a:cxn>
                <a:cxn ang="0">
                  <a:pos x="1249" y="7"/>
                </a:cxn>
                <a:cxn ang="0">
                  <a:pos x="1242" y="7"/>
                </a:cxn>
                <a:cxn ang="0">
                  <a:pos x="1227" y="0"/>
                </a:cxn>
                <a:cxn ang="0">
                  <a:pos x="36" y="0"/>
                </a:cxn>
                <a:cxn ang="0">
                  <a:pos x="22" y="7"/>
                </a:cxn>
                <a:cxn ang="0">
                  <a:pos x="7" y="23"/>
                </a:cxn>
                <a:cxn ang="0">
                  <a:pos x="0" y="39"/>
                </a:cxn>
                <a:cxn ang="0">
                  <a:pos x="15" y="70"/>
                </a:cxn>
                <a:cxn ang="0">
                  <a:pos x="22" y="78"/>
                </a:cxn>
                <a:cxn ang="0">
                  <a:pos x="66" y="78"/>
                </a:cxn>
                <a:cxn ang="0">
                  <a:pos x="1198" y="78"/>
                </a:cxn>
                <a:cxn ang="0">
                  <a:pos x="1198" y="477"/>
                </a:cxn>
                <a:cxn ang="0">
                  <a:pos x="1227" y="477"/>
                </a:cxn>
                <a:cxn ang="0">
                  <a:pos x="1242" y="469"/>
                </a:cxn>
                <a:cxn ang="0">
                  <a:pos x="1256" y="453"/>
                </a:cxn>
                <a:cxn ang="0">
                  <a:pos x="1264" y="430"/>
                </a:cxn>
                <a:cxn ang="0">
                  <a:pos x="1256" y="414"/>
                </a:cxn>
                <a:cxn ang="0">
                  <a:pos x="1242" y="398"/>
                </a:cxn>
                <a:cxn ang="0">
                  <a:pos x="1227" y="391"/>
                </a:cxn>
                <a:cxn ang="0">
                  <a:pos x="36" y="391"/>
                </a:cxn>
                <a:cxn ang="0">
                  <a:pos x="22" y="398"/>
                </a:cxn>
                <a:cxn ang="0">
                  <a:pos x="7" y="414"/>
                </a:cxn>
                <a:cxn ang="0">
                  <a:pos x="0" y="430"/>
                </a:cxn>
                <a:cxn ang="0">
                  <a:pos x="15" y="461"/>
                </a:cxn>
                <a:cxn ang="0">
                  <a:pos x="22" y="469"/>
                </a:cxn>
                <a:cxn ang="0">
                  <a:pos x="36" y="469"/>
                </a:cxn>
                <a:cxn ang="0">
                  <a:pos x="51" y="477"/>
                </a:cxn>
                <a:cxn ang="0">
                  <a:pos x="66" y="477"/>
                </a:cxn>
                <a:cxn ang="0">
                  <a:pos x="1198" y="477"/>
                </a:cxn>
              </a:cxnLst>
              <a:rect l="0" t="0" r="r" b="b"/>
              <a:pathLst>
                <a:path w="1264" h="477">
                  <a:moveTo>
                    <a:pt x="1198" y="78"/>
                  </a:moveTo>
                  <a:lnTo>
                    <a:pt x="1242" y="78"/>
                  </a:lnTo>
                  <a:lnTo>
                    <a:pt x="1249" y="70"/>
                  </a:lnTo>
                  <a:lnTo>
                    <a:pt x="1264" y="39"/>
                  </a:lnTo>
                  <a:lnTo>
                    <a:pt x="1249" y="7"/>
                  </a:lnTo>
                  <a:lnTo>
                    <a:pt x="1242" y="7"/>
                  </a:lnTo>
                  <a:lnTo>
                    <a:pt x="1227" y="0"/>
                  </a:lnTo>
                  <a:lnTo>
                    <a:pt x="36" y="0"/>
                  </a:lnTo>
                  <a:lnTo>
                    <a:pt x="22" y="7"/>
                  </a:lnTo>
                  <a:lnTo>
                    <a:pt x="7" y="23"/>
                  </a:lnTo>
                  <a:lnTo>
                    <a:pt x="0" y="39"/>
                  </a:lnTo>
                  <a:lnTo>
                    <a:pt x="15" y="70"/>
                  </a:lnTo>
                  <a:lnTo>
                    <a:pt x="22" y="78"/>
                  </a:lnTo>
                  <a:lnTo>
                    <a:pt x="66" y="78"/>
                  </a:lnTo>
                  <a:lnTo>
                    <a:pt x="1198" y="78"/>
                  </a:lnTo>
                  <a:close/>
                  <a:moveTo>
                    <a:pt x="1198" y="477"/>
                  </a:moveTo>
                  <a:lnTo>
                    <a:pt x="1227" y="477"/>
                  </a:lnTo>
                  <a:lnTo>
                    <a:pt x="1242" y="469"/>
                  </a:lnTo>
                  <a:lnTo>
                    <a:pt x="1256" y="453"/>
                  </a:lnTo>
                  <a:lnTo>
                    <a:pt x="1264" y="430"/>
                  </a:lnTo>
                  <a:lnTo>
                    <a:pt x="1256" y="414"/>
                  </a:lnTo>
                  <a:lnTo>
                    <a:pt x="1242" y="398"/>
                  </a:lnTo>
                  <a:lnTo>
                    <a:pt x="1227" y="391"/>
                  </a:lnTo>
                  <a:lnTo>
                    <a:pt x="36" y="391"/>
                  </a:lnTo>
                  <a:lnTo>
                    <a:pt x="22" y="398"/>
                  </a:lnTo>
                  <a:lnTo>
                    <a:pt x="7" y="414"/>
                  </a:lnTo>
                  <a:lnTo>
                    <a:pt x="0" y="430"/>
                  </a:lnTo>
                  <a:lnTo>
                    <a:pt x="15" y="461"/>
                  </a:lnTo>
                  <a:lnTo>
                    <a:pt x="22" y="469"/>
                  </a:lnTo>
                  <a:lnTo>
                    <a:pt x="36" y="469"/>
                  </a:lnTo>
                  <a:lnTo>
                    <a:pt x="51" y="477"/>
                  </a:lnTo>
                  <a:lnTo>
                    <a:pt x="66" y="477"/>
                  </a:lnTo>
                  <a:lnTo>
                    <a:pt x="1198" y="47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6"/>
            <p:cNvSpPr>
              <a:spLocks noEditPoints="1"/>
            </p:cNvSpPr>
            <p:nvPr/>
          </p:nvSpPr>
          <p:spPr bwMode="auto">
            <a:xfrm>
              <a:off x="11165" y="2916"/>
              <a:ext cx="731" cy="931"/>
            </a:xfrm>
            <a:custGeom>
              <a:avLst/>
              <a:gdLst/>
              <a:ahLst/>
              <a:cxnLst>
                <a:cxn ang="0">
                  <a:pos x="687" y="438"/>
                </a:cxn>
                <a:cxn ang="0">
                  <a:pos x="723" y="438"/>
                </a:cxn>
                <a:cxn ang="0">
                  <a:pos x="731" y="430"/>
                </a:cxn>
                <a:cxn ang="0">
                  <a:pos x="731" y="399"/>
                </a:cxn>
                <a:cxn ang="0">
                  <a:pos x="723" y="297"/>
                </a:cxn>
                <a:cxn ang="0">
                  <a:pos x="694" y="204"/>
                </a:cxn>
                <a:cxn ang="0">
                  <a:pos x="650" y="125"/>
                </a:cxn>
                <a:cxn ang="0">
                  <a:pos x="585" y="55"/>
                </a:cxn>
                <a:cxn ang="0">
                  <a:pos x="504" y="16"/>
                </a:cxn>
                <a:cxn ang="0">
                  <a:pos x="395" y="0"/>
                </a:cxn>
                <a:cxn ang="0">
                  <a:pos x="270" y="24"/>
                </a:cxn>
                <a:cxn ang="0">
                  <a:pos x="161" y="86"/>
                </a:cxn>
                <a:cxn ang="0">
                  <a:pos x="81" y="188"/>
                </a:cxn>
                <a:cxn ang="0">
                  <a:pos x="22" y="313"/>
                </a:cxn>
                <a:cxn ang="0">
                  <a:pos x="0" y="462"/>
                </a:cxn>
                <a:cxn ang="0">
                  <a:pos x="15" y="587"/>
                </a:cxn>
                <a:cxn ang="0">
                  <a:pos x="59" y="704"/>
                </a:cxn>
                <a:cxn ang="0">
                  <a:pos x="132" y="798"/>
                </a:cxn>
                <a:cxn ang="0">
                  <a:pos x="212" y="868"/>
                </a:cxn>
                <a:cxn ang="0">
                  <a:pos x="314" y="915"/>
                </a:cxn>
                <a:cxn ang="0">
                  <a:pos x="417" y="931"/>
                </a:cxn>
                <a:cxn ang="0">
                  <a:pos x="504" y="915"/>
                </a:cxn>
                <a:cxn ang="0">
                  <a:pos x="585" y="884"/>
                </a:cxn>
                <a:cxn ang="0">
                  <a:pos x="636" y="837"/>
                </a:cxn>
                <a:cxn ang="0">
                  <a:pos x="680" y="790"/>
                </a:cxn>
                <a:cxn ang="0">
                  <a:pos x="709" y="735"/>
                </a:cxn>
                <a:cxn ang="0">
                  <a:pos x="731" y="696"/>
                </a:cxn>
                <a:cxn ang="0">
                  <a:pos x="731" y="657"/>
                </a:cxn>
                <a:cxn ang="0">
                  <a:pos x="716" y="642"/>
                </a:cxn>
                <a:cxn ang="0">
                  <a:pos x="701" y="642"/>
                </a:cxn>
                <a:cxn ang="0">
                  <a:pos x="687" y="657"/>
                </a:cxn>
                <a:cxn ang="0">
                  <a:pos x="687" y="673"/>
                </a:cxn>
                <a:cxn ang="0">
                  <a:pos x="643" y="759"/>
                </a:cxn>
                <a:cxn ang="0">
                  <a:pos x="592" y="821"/>
                </a:cxn>
                <a:cxn ang="0">
                  <a:pos x="541" y="853"/>
                </a:cxn>
                <a:cxn ang="0">
                  <a:pos x="490" y="868"/>
                </a:cxn>
                <a:cxn ang="0">
                  <a:pos x="453" y="876"/>
                </a:cxn>
                <a:cxn ang="0">
                  <a:pos x="431" y="876"/>
                </a:cxn>
                <a:cxn ang="0">
                  <a:pos x="344" y="860"/>
                </a:cxn>
                <a:cxn ang="0">
                  <a:pos x="270" y="814"/>
                </a:cxn>
                <a:cxn ang="0">
                  <a:pos x="219" y="743"/>
                </a:cxn>
                <a:cxn ang="0">
                  <a:pos x="183" y="665"/>
                </a:cxn>
                <a:cxn ang="0">
                  <a:pos x="168" y="579"/>
                </a:cxn>
                <a:cxn ang="0">
                  <a:pos x="161" y="501"/>
                </a:cxn>
                <a:cxn ang="0">
                  <a:pos x="161" y="438"/>
                </a:cxn>
                <a:cxn ang="0">
                  <a:pos x="687" y="438"/>
                </a:cxn>
                <a:cxn ang="0">
                  <a:pos x="161" y="399"/>
                </a:cxn>
                <a:cxn ang="0">
                  <a:pos x="176" y="282"/>
                </a:cxn>
                <a:cxn ang="0">
                  <a:pos x="197" y="196"/>
                </a:cxn>
                <a:cxn ang="0">
                  <a:pos x="241" y="133"/>
                </a:cxn>
                <a:cxn ang="0">
                  <a:pos x="278" y="86"/>
                </a:cxn>
                <a:cxn ang="0">
                  <a:pos x="322" y="63"/>
                </a:cxn>
                <a:cxn ang="0">
                  <a:pos x="365" y="47"/>
                </a:cxn>
                <a:cxn ang="0">
                  <a:pos x="395" y="47"/>
                </a:cxn>
                <a:cxn ang="0">
                  <a:pos x="468" y="63"/>
                </a:cxn>
                <a:cxn ang="0">
                  <a:pos x="526" y="102"/>
                </a:cxn>
                <a:cxn ang="0">
                  <a:pos x="563" y="157"/>
                </a:cxn>
                <a:cxn ang="0">
                  <a:pos x="585" y="227"/>
                </a:cxn>
                <a:cxn ang="0">
                  <a:pos x="599" y="290"/>
                </a:cxn>
                <a:cxn ang="0">
                  <a:pos x="607" y="352"/>
                </a:cxn>
                <a:cxn ang="0">
                  <a:pos x="607" y="399"/>
                </a:cxn>
                <a:cxn ang="0">
                  <a:pos x="161" y="399"/>
                </a:cxn>
              </a:cxnLst>
              <a:rect l="0" t="0" r="r" b="b"/>
              <a:pathLst>
                <a:path w="731" h="931">
                  <a:moveTo>
                    <a:pt x="687" y="438"/>
                  </a:moveTo>
                  <a:lnTo>
                    <a:pt x="723" y="438"/>
                  </a:lnTo>
                  <a:lnTo>
                    <a:pt x="731" y="430"/>
                  </a:lnTo>
                  <a:lnTo>
                    <a:pt x="731" y="399"/>
                  </a:lnTo>
                  <a:lnTo>
                    <a:pt x="723" y="297"/>
                  </a:lnTo>
                  <a:lnTo>
                    <a:pt x="694" y="204"/>
                  </a:lnTo>
                  <a:lnTo>
                    <a:pt x="650" y="125"/>
                  </a:lnTo>
                  <a:lnTo>
                    <a:pt x="585" y="55"/>
                  </a:lnTo>
                  <a:lnTo>
                    <a:pt x="504" y="16"/>
                  </a:lnTo>
                  <a:lnTo>
                    <a:pt x="395" y="0"/>
                  </a:lnTo>
                  <a:lnTo>
                    <a:pt x="270" y="24"/>
                  </a:lnTo>
                  <a:lnTo>
                    <a:pt x="161" y="86"/>
                  </a:lnTo>
                  <a:lnTo>
                    <a:pt x="81" y="188"/>
                  </a:lnTo>
                  <a:lnTo>
                    <a:pt x="22" y="313"/>
                  </a:lnTo>
                  <a:lnTo>
                    <a:pt x="0" y="462"/>
                  </a:lnTo>
                  <a:lnTo>
                    <a:pt x="15" y="587"/>
                  </a:lnTo>
                  <a:lnTo>
                    <a:pt x="59" y="704"/>
                  </a:lnTo>
                  <a:lnTo>
                    <a:pt x="132" y="798"/>
                  </a:lnTo>
                  <a:lnTo>
                    <a:pt x="212" y="868"/>
                  </a:lnTo>
                  <a:lnTo>
                    <a:pt x="314" y="915"/>
                  </a:lnTo>
                  <a:lnTo>
                    <a:pt x="417" y="931"/>
                  </a:lnTo>
                  <a:lnTo>
                    <a:pt x="504" y="915"/>
                  </a:lnTo>
                  <a:lnTo>
                    <a:pt x="585" y="884"/>
                  </a:lnTo>
                  <a:lnTo>
                    <a:pt x="636" y="837"/>
                  </a:lnTo>
                  <a:lnTo>
                    <a:pt x="680" y="790"/>
                  </a:lnTo>
                  <a:lnTo>
                    <a:pt x="709" y="735"/>
                  </a:lnTo>
                  <a:lnTo>
                    <a:pt x="731" y="696"/>
                  </a:lnTo>
                  <a:lnTo>
                    <a:pt x="731" y="657"/>
                  </a:lnTo>
                  <a:lnTo>
                    <a:pt x="716" y="642"/>
                  </a:lnTo>
                  <a:lnTo>
                    <a:pt x="701" y="642"/>
                  </a:lnTo>
                  <a:lnTo>
                    <a:pt x="687" y="657"/>
                  </a:lnTo>
                  <a:lnTo>
                    <a:pt x="687" y="673"/>
                  </a:lnTo>
                  <a:lnTo>
                    <a:pt x="643" y="759"/>
                  </a:lnTo>
                  <a:lnTo>
                    <a:pt x="592" y="821"/>
                  </a:lnTo>
                  <a:lnTo>
                    <a:pt x="541" y="853"/>
                  </a:lnTo>
                  <a:lnTo>
                    <a:pt x="490" y="868"/>
                  </a:lnTo>
                  <a:lnTo>
                    <a:pt x="453" y="876"/>
                  </a:lnTo>
                  <a:lnTo>
                    <a:pt x="431" y="876"/>
                  </a:lnTo>
                  <a:lnTo>
                    <a:pt x="344" y="860"/>
                  </a:lnTo>
                  <a:lnTo>
                    <a:pt x="270" y="814"/>
                  </a:lnTo>
                  <a:lnTo>
                    <a:pt x="219" y="743"/>
                  </a:lnTo>
                  <a:lnTo>
                    <a:pt x="183" y="665"/>
                  </a:lnTo>
                  <a:lnTo>
                    <a:pt x="168" y="579"/>
                  </a:lnTo>
                  <a:lnTo>
                    <a:pt x="161" y="501"/>
                  </a:lnTo>
                  <a:lnTo>
                    <a:pt x="161" y="438"/>
                  </a:lnTo>
                  <a:lnTo>
                    <a:pt x="687" y="438"/>
                  </a:lnTo>
                  <a:close/>
                  <a:moveTo>
                    <a:pt x="161" y="399"/>
                  </a:moveTo>
                  <a:lnTo>
                    <a:pt x="176" y="282"/>
                  </a:lnTo>
                  <a:lnTo>
                    <a:pt x="197" y="196"/>
                  </a:lnTo>
                  <a:lnTo>
                    <a:pt x="241" y="133"/>
                  </a:lnTo>
                  <a:lnTo>
                    <a:pt x="278" y="86"/>
                  </a:lnTo>
                  <a:lnTo>
                    <a:pt x="322" y="63"/>
                  </a:lnTo>
                  <a:lnTo>
                    <a:pt x="365" y="47"/>
                  </a:lnTo>
                  <a:lnTo>
                    <a:pt x="395" y="47"/>
                  </a:lnTo>
                  <a:lnTo>
                    <a:pt x="468" y="63"/>
                  </a:lnTo>
                  <a:lnTo>
                    <a:pt x="526" y="102"/>
                  </a:lnTo>
                  <a:lnTo>
                    <a:pt x="563" y="157"/>
                  </a:lnTo>
                  <a:lnTo>
                    <a:pt x="585" y="227"/>
                  </a:lnTo>
                  <a:lnTo>
                    <a:pt x="599" y="290"/>
                  </a:lnTo>
                  <a:lnTo>
                    <a:pt x="607" y="352"/>
                  </a:lnTo>
                  <a:lnTo>
                    <a:pt x="607" y="399"/>
                  </a:lnTo>
                  <a:lnTo>
                    <a:pt x="161" y="3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7"/>
            <p:cNvSpPr>
              <a:spLocks/>
            </p:cNvSpPr>
            <p:nvPr/>
          </p:nvSpPr>
          <p:spPr bwMode="auto">
            <a:xfrm>
              <a:off x="11976" y="2948"/>
              <a:ext cx="957" cy="875"/>
            </a:xfrm>
            <a:custGeom>
              <a:avLst/>
              <a:gdLst/>
              <a:ahLst/>
              <a:cxnLst>
                <a:cxn ang="0">
                  <a:pos x="577" y="320"/>
                </a:cxn>
                <a:cxn ang="0">
                  <a:pos x="694" y="172"/>
                </a:cxn>
                <a:cxn ang="0">
                  <a:pos x="833" y="78"/>
                </a:cxn>
                <a:cxn ang="0">
                  <a:pos x="921" y="0"/>
                </a:cxn>
                <a:cxn ang="0">
                  <a:pos x="628" y="7"/>
                </a:cxn>
                <a:cxn ang="0">
                  <a:pos x="584" y="62"/>
                </a:cxn>
                <a:cxn ang="0">
                  <a:pos x="621" y="78"/>
                </a:cxn>
                <a:cxn ang="0">
                  <a:pos x="636" y="148"/>
                </a:cxn>
                <a:cxn ang="0">
                  <a:pos x="614" y="203"/>
                </a:cxn>
                <a:cxn ang="0">
                  <a:pos x="343" y="156"/>
                </a:cxn>
                <a:cxn ang="0">
                  <a:pos x="329" y="133"/>
                </a:cxn>
                <a:cxn ang="0">
                  <a:pos x="343" y="86"/>
                </a:cxn>
                <a:cxn ang="0">
                  <a:pos x="395" y="62"/>
                </a:cxn>
                <a:cxn ang="0">
                  <a:pos x="343" y="0"/>
                </a:cxn>
                <a:cxn ang="0">
                  <a:pos x="73" y="7"/>
                </a:cxn>
                <a:cxn ang="0">
                  <a:pos x="7" y="62"/>
                </a:cxn>
                <a:cxn ang="0">
                  <a:pos x="117" y="70"/>
                </a:cxn>
                <a:cxn ang="0">
                  <a:pos x="190" y="133"/>
                </a:cxn>
                <a:cxn ang="0">
                  <a:pos x="424" y="453"/>
                </a:cxn>
                <a:cxn ang="0">
                  <a:pos x="343" y="555"/>
                </a:cxn>
                <a:cxn ang="0">
                  <a:pos x="285" y="633"/>
                </a:cxn>
                <a:cxn ang="0">
                  <a:pos x="175" y="758"/>
                </a:cxn>
                <a:cxn ang="0">
                  <a:pos x="44" y="813"/>
                </a:cxn>
                <a:cxn ang="0">
                  <a:pos x="0" y="875"/>
                </a:cxn>
                <a:cxn ang="0">
                  <a:pos x="248" y="868"/>
                </a:cxn>
                <a:cxn ang="0">
                  <a:pos x="336" y="813"/>
                </a:cxn>
                <a:cxn ang="0">
                  <a:pos x="300" y="797"/>
                </a:cxn>
                <a:cxn ang="0">
                  <a:pos x="285" y="750"/>
                </a:cxn>
                <a:cxn ang="0">
                  <a:pos x="321" y="656"/>
                </a:cxn>
                <a:cxn ang="0">
                  <a:pos x="453" y="492"/>
                </a:cxn>
                <a:cxn ang="0">
                  <a:pos x="519" y="586"/>
                </a:cxn>
                <a:cxn ang="0">
                  <a:pos x="599" y="696"/>
                </a:cxn>
                <a:cxn ang="0">
                  <a:pos x="621" y="727"/>
                </a:cxn>
                <a:cxn ang="0">
                  <a:pos x="636" y="750"/>
                </a:cxn>
                <a:cxn ang="0">
                  <a:pos x="628" y="789"/>
                </a:cxn>
                <a:cxn ang="0">
                  <a:pos x="570" y="813"/>
                </a:cxn>
                <a:cxn ang="0">
                  <a:pos x="636" y="875"/>
                </a:cxn>
                <a:cxn ang="0">
                  <a:pos x="862" y="868"/>
                </a:cxn>
                <a:cxn ang="0">
                  <a:pos x="957" y="813"/>
                </a:cxn>
                <a:cxn ang="0">
                  <a:pos x="818" y="789"/>
                </a:cxn>
                <a:cxn ang="0">
                  <a:pos x="519" y="398"/>
                </a:cxn>
              </a:cxnLst>
              <a:rect l="0" t="0" r="r" b="b"/>
              <a:pathLst>
                <a:path w="957" h="875">
                  <a:moveTo>
                    <a:pt x="519" y="398"/>
                  </a:moveTo>
                  <a:lnTo>
                    <a:pt x="577" y="320"/>
                  </a:lnTo>
                  <a:lnTo>
                    <a:pt x="643" y="234"/>
                  </a:lnTo>
                  <a:lnTo>
                    <a:pt x="694" y="172"/>
                  </a:lnTo>
                  <a:lnTo>
                    <a:pt x="760" y="109"/>
                  </a:lnTo>
                  <a:lnTo>
                    <a:pt x="833" y="78"/>
                  </a:lnTo>
                  <a:lnTo>
                    <a:pt x="921" y="62"/>
                  </a:lnTo>
                  <a:lnTo>
                    <a:pt x="921" y="0"/>
                  </a:lnTo>
                  <a:lnTo>
                    <a:pt x="840" y="7"/>
                  </a:lnTo>
                  <a:lnTo>
                    <a:pt x="628" y="7"/>
                  </a:lnTo>
                  <a:lnTo>
                    <a:pt x="584" y="0"/>
                  </a:lnTo>
                  <a:lnTo>
                    <a:pt x="584" y="62"/>
                  </a:lnTo>
                  <a:lnTo>
                    <a:pt x="606" y="70"/>
                  </a:lnTo>
                  <a:lnTo>
                    <a:pt x="621" y="78"/>
                  </a:lnTo>
                  <a:lnTo>
                    <a:pt x="636" y="109"/>
                  </a:lnTo>
                  <a:lnTo>
                    <a:pt x="636" y="148"/>
                  </a:lnTo>
                  <a:lnTo>
                    <a:pt x="628" y="172"/>
                  </a:lnTo>
                  <a:lnTo>
                    <a:pt x="614" y="203"/>
                  </a:lnTo>
                  <a:lnTo>
                    <a:pt x="490" y="359"/>
                  </a:lnTo>
                  <a:lnTo>
                    <a:pt x="343" y="156"/>
                  </a:lnTo>
                  <a:lnTo>
                    <a:pt x="336" y="140"/>
                  </a:lnTo>
                  <a:lnTo>
                    <a:pt x="329" y="133"/>
                  </a:lnTo>
                  <a:lnTo>
                    <a:pt x="329" y="101"/>
                  </a:lnTo>
                  <a:lnTo>
                    <a:pt x="343" y="86"/>
                  </a:lnTo>
                  <a:lnTo>
                    <a:pt x="373" y="70"/>
                  </a:lnTo>
                  <a:lnTo>
                    <a:pt x="395" y="62"/>
                  </a:lnTo>
                  <a:lnTo>
                    <a:pt x="395" y="0"/>
                  </a:lnTo>
                  <a:lnTo>
                    <a:pt x="343" y="0"/>
                  </a:lnTo>
                  <a:lnTo>
                    <a:pt x="285" y="7"/>
                  </a:lnTo>
                  <a:lnTo>
                    <a:pt x="73" y="7"/>
                  </a:lnTo>
                  <a:lnTo>
                    <a:pt x="7" y="0"/>
                  </a:lnTo>
                  <a:lnTo>
                    <a:pt x="7" y="62"/>
                  </a:lnTo>
                  <a:lnTo>
                    <a:pt x="73" y="62"/>
                  </a:lnTo>
                  <a:lnTo>
                    <a:pt x="117" y="70"/>
                  </a:lnTo>
                  <a:lnTo>
                    <a:pt x="153" y="93"/>
                  </a:lnTo>
                  <a:lnTo>
                    <a:pt x="190" y="133"/>
                  </a:lnTo>
                  <a:lnTo>
                    <a:pt x="234" y="187"/>
                  </a:lnTo>
                  <a:lnTo>
                    <a:pt x="424" y="453"/>
                  </a:lnTo>
                  <a:lnTo>
                    <a:pt x="380" y="516"/>
                  </a:lnTo>
                  <a:lnTo>
                    <a:pt x="343" y="555"/>
                  </a:lnTo>
                  <a:lnTo>
                    <a:pt x="321" y="594"/>
                  </a:lnTo>
                  <a:lnTo>
                    <a:pt x="285" y="633"/>
                  </a:lnTo>
                  <a:lnTo>
                    <a:pt x="241" y="688"/>
                  </a:lnTo>
                  <a:lnTo>
                    <a:pt x="175" y="758"/>
                  </a:lnTo>
                  <a:lnTo>
                    <a:pt x="102" y="797"/>
                  </a:lnTo>
                  <a:lnTo>
                    <a:pt x="44" y="813"/>
                  </a:lnTo>
                  <a:lnTo>
                    <a:pt x="0" y="813"/>
                  </a:lnTo>
                  <a:lnTo>
                    <a:pt x="0" y="875"/>
                  </a:lnTo>
                  <a:lnTo>
                    <a:pt x="80" y="868"/>
                  </a:lnTo>
                  <a:lnTo>
                    <a:pt x="248" y="868"/>
                  </a:lnTo>
                  <a:lnTo>
                    <a:pt x="336" y="875"/>
                  </a:lnTo>
                  <a:lnTo>
                    <a:pt x="336" y="813"/>
                  </a:lnTo>
                  <a:lnTo>
                    <a:pt x="314" y="805"/>
                  </a:lnTo>
                  <a:lnTo>
                    <a:pt x="300" y="797"/>
                  </a:lnTo>
                  <a:lnTo>
                    <a:pt x="285" y="766"/>
                  </a:lnTo>
                  <a:lnTo>
                    <a:pt x="285" y="750"/>
                  </a:lnTo>
                  <a:lnTo>
                    <a:pt x="292" y="711"/>
                  </a:lnTo>
                  <a:lnTo>
                    <a:pt x="321" y="656"/>
                  </a:lnTo>
                  <a:lnTo>
                    <a:pt x="380" y="586"/>
                  </a:lnTo>
                  <a:lnTo>
                    <a:pt x="453" y="492"/>
                  </a:lnTo>
                  <a:lnTo>
                    <a:pt x="490" y="547"/>
                  </a:lnTo>
                  <a:lnTo>
                    <a:pt x="519" y="586"/>
                  </a:lnTo>
                  <a:lnTo>
                    <a:pt x="548" y="633"/>
                  </a:lnTo>
                  <a:lnTo>
                    <a:pt x="599" y="696"/>
                  </a:lnTo>
                  <a:lnTo>
                    <a:pt x="606" y="711"/>
                  </a:lnTo>
                  <a:lnTo>
                    <a:pt x="621" y="727"/>
                  </a:lnTo>
                  <a:lnTo>
                    <a:pt x="628" y="742"/>
                  </a:lnTo>
                  <a:lnTo>
                    <a:pt x="636" y="750"/>
                  </a:lnTo>
                  <a:lnTo>
                    <a:pt x="636" y="774"/>
                  </a:lnTo>
                  <a:lnTo>
                    <a:pt x="628" y="789"/>
                  </a:lnTo>
                  <a:lnTo>
                    <a:pt x="614" y="797"/>
                  </a:lnTo>
                  <a:lnTo>
                    <a:pt x="570" y="813"/>
                  </a:lnTo>
                  <a:lnTo>
                    <a:pt x="570" y="875"/>
                  </a:lnTo>
                  <a:lnTo>
                    <a:pt x="636" y="875"/>
                  </a:lnTo>
                  <a:lnTo>
                    <a:pt x="716" y="868"/>
                  </a:lnTo>
                  <a:lnTo>
                    <a:pt x="862" y="868"/>
                  </a:lnTo>
                  <a:lnTo>
                    <a:pt x="957" y="875"/>
                  </a:lnTo>
                  <a:lnTo>
                    <a:pt x="957" y="813"/>
                  </a:lnTo>
                  <a:lnTo>
                    <a:pt x="869" y="813"/>
                  </a:lnTo>
                  <a:lnTo>
                    <a:pt x="818" y="789"/>
                  </a:lnTo>
                  <a:lnTo>
                    <a:pt x="774" y="750"/>
                  </a:lnTo>
                  <a:lnTo>
                    <a:pt x="519" y="3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8"/>
            <p:cNvSpPr>
              <a:spLocks noEditPoints="1"/>
            </p:cNvSpPr>
            <p:nvPr/>
          </p:nvSpPr>
          <p:spPr bwMode="auto">
            <a:xfrm>
              <a:off x="13006" y="2932"/>
              <a:ext cx="935" cy="1282"/>
            </a:xfrm>
            <a:custGeom>
              <a:avLst/>
              <a:gdLst/>
              <a:ahLst/>
              <a:cxnLst>
                <a:cxn ang="0">
                  <a:pos x="343" y="125"/>
                </a:cxn>
                <a:cxn ang="0">
                  <a:pos x="519" y="47"/>
                </a:cxn>
                <a:cxn ang="0">
                  <a:pos x="672" y="125"/>
                </a:cxn>
                <a:cxn ang="0">
                  <a:pos x="760" y="321"/>
                </a:cxn>
                <a:cxn ang="0">
                  <a:pos x="760" y="594"/>
                </a:cxn>
                <a:cxn ang="0">
                  <a:pos x="658" y="790"/>
                </a:cxn>
                <a:cxn ang="0">
                  <a:pos x="504" y="868"/>
                </a:cxn>
                <a:cxn ang="0">
                  <a:pos x="358" y="813"/>
                </a:cxn>
                <a:cxn ang="0">
                  <a:pos x="292" y="727"/>
                </a:cxn>
                <a:cxn ang="0">
                  <a:pos x="278" y="704"/>
                </a:cxn>
                <a:cxn ang="0">
                  <a:pos x="278" y="211"/>
                </a:cxn>
                <a:cxn ang="0">
                  <a:pos x="292" y="798"/>
                </a:cxn>
                <a:cxn ang="0">
                  <a:pos x="365" y="876"/>
                </a:cxn>
                <a:cxn ang="0">
                  <a:pos x="511" y="915"/>
                </a:cxn>
                <a:cxn ang="0">
                  <a:pos x="723" y="852"/>
                </a:cxn>
                <a:cxn ang="0">
                  <a:pos x="869" y="688"/>
                </a:cxn>
                <a:cxn ang="0">
                  <a:pos x="935" y="453"/>
                </a:cxn>
                <a:cxn ang="0">
                  <a:pos x="855" y="180"/>
                </a:cxn>
                <a:cxn ang="0">
                  <a:pos x="658" y="23"/>
                </a:cxn>
                <a:cxn ang="0">
                  <a:pos x="438" y="16"/>
                </a:cxn>
                <a:cxn ang="0">
                  <a:pos x="307" y="94"/>
                </a:cxn>
                <a:cxn ang="0">
                  <a:pos x="270" y="0"/>
                </a:cxn>
                <a:cxn ang="0">
                  <a:pos x="0" y="78"/>
                </a:cxn>
                <a:cxn ang="0">
                  <a:pos x="124" y="102"/>
                </a:cxn>
                <a:cxn ang="0">
                  <a:pos x="146" y="1134"/>
                </a:cxn>
                <a:cxn ang="0">
                  <a:pos x="124" y="1212"/>
                </a:cxn>
                <a:cxn ang="0">
                  <a:pos x="0" y="1220"/>
                </a:cxn>
                <a:cxn ang="0">
                  <a:pos x="146" y="1282"/>
                </a:cxn>
                <a:cxn ang="0">
                  <a:pos x="278" y="1275"/>
                </a:cxn>
                <a:cxn ang="0">
                  <a:pos x="424" y="1282"/>
                </a:cxn>
                <a:cxn ang="0">
                  <a:pos x="351" y="1220"/>
                </a:cxn>
                <a:cxn ang="0">
                  <a:pos x="285" y="1181"/>
                </a:cxn>
                <a:cxn ang="0">
                  <a:pos x="278" y="790"/>
                </a:cxn>
              </a:cxnLst>
              <a:rect l="0" t="0" r="r" b="b"/>
              <a:pathLst>
                <a:path w="935" h="1282">
                  <a:moveTo>
                    <a:pt x="278" y="211"/>
                  </a:moveTo>
                  <a:lnTo>
                    <a:pt x="343" y="125"/>
                  </a:lnTo>
                  <a:lnTo>
                    <a:pt x="431" y="63"/>
                  </a:lnTo>
                  <a:lnTo>
                    <a:pt x="519" y="47"/>
                  </a:lnTo>
                  <a:lnTo>
                    <a:pt x="599" y="70"/>
                  </a:lnTo>
                  <a:lnTo>
                    <a:pt x="672" y="125"/>
                  </a:lnTo>
                  <a:lnTo>
                    <a:pt x="723" y="211"/>
                  </a:lnTo>
                  <a:lnTo>
                    <a:pt x="760" y="321"/>
                  </a:lnTo>
                  <a:lnTo>
                    <a:pt x="774" y="453"/>
                  </a:lnTo>
                  <a:lnTo>
                    <a:pt x="760" y="594"/>
                  </a:lnTo>
                  <a:lnTo>
                    <a:pt x="716" y="704"/>
                  </a:lnTo>
                  <a:lnTo>
                    <a:pt x="658" y="790"/>
                  </a:lnTo>
                  <a:lnTo>
                    <a:pt x="585" y="852"/>
                  </a:lnTo>
                  <a:lnTo>
                    <a:pt x="504" y="868"/>
                  </a:lnTo>
                  <a:lnTo>
                    <a:pt x="431" y="852"/>
                  </a:lnTo>
                  <a:lnTo>
                    <a:pt x="358" y="813"/>
                  </a:lnTo>
                  <a:lnTo>
                    <a:pt x="307" y="743"/>
                  </a:lnTo>
                  <a:lnTo>
                    <a:pt x="292" y="727"/>
                  </a:lnTo>
                  <a:lnTo>
                    <a:pt x="285" y="712"/>
                  </a:lnTo>
                  <a:lnTo>
                    <a:pt x="278" y="704"/>
                  </a:lnTo>
                  <a:lnTo>
                    <a:pt x="278" y="657"/>
                  </a:lnTo>
                  <a:lnTo>
                    <a:pt x="278" y="211"/>
                  </a:lnTo>
                  <a:close/>
                  <a:moveTo>
                    <a:pt x="278" y="774"/>
                  </a:moveTo>
                  <a:lnTo>
                    <a:pt x="292" y="798"/>
                  </a:lnTo>
                  <a:lnTo>
                    <a:pt x="322" y="837"/>
                  </a:lnTo>
                  <a:lnTo>
                    <a:pt x="365" y="876"/>
                  </a:lnTo>
                  <a:lnTo>
                    <a:pt x="431" y="899"/>
                  </a:lnTo>
                  <a:lnTo>
                    <a:pt x="511" y="915"/>
                  </a:lnTo>
                  <a:lnTo>
                    <a:pt x="621" y="899"/>
                  </a:lnTo>
                  <a:lnTo>
                    <a:pt x="723" y="852"/>
                  </a:lnTo>
                  <a:lnTo>
                    <a:pt x="804" y="782"/>
                  </a:lnTo>
                  <a:lnTo>
                    <a:pt x="869" y="688"/>
                  </a:lnTo>
                  <a:lnTo>
                    <a:pt x="913" y="579"/>
                  </a:lnTo>
                  <a:lnTo>
                    <a:pt x="935" y="453"/>
                  </a:lnTo>
                  <a:lnTo>
                    <a:pt x="913" y="305"/>
                  </a:lnTo>
                  <a:lnTo>
                    <a:pt x="855" y="180"/>
                  </a:lnTo>
                  <a:lnTo>
                    <a:pt x="767" y="86"/>
                  </a:lnTo>
                  <a:lnTo>
                    <a:pt x="658" y="23"/>
                  </a:lnTo>
                  <a:lnTo>
                    <a:pt x="533" y="0"/>
                  </a:lnTo>
                  <a:lnTo>
                    <a:pt x="438" y="16"/>
                  </a:lnTo>
                  <a:lnTo>
                    <a:pt x="365" y="47"/>
                  </a:lnTo>
                  <a:lnTo>
                    <a:pt x="307" y="94"/>
                  </a:lnTo>
                  <a:lnTo>
                    <a:pt x="270" y="133"/>
                  </a:lnTo>
                  <a:lnTo>
                    <a:pt x="270" y="0"/>
                  </a:lnTo>
                  <a:lnTo>
                    <a:pt x="0" y="16"/>
                  </a:lnTo>
                  <a:lnTo>
                    <a:pt x="0" y="78"/>
                  </a:lnTo>
                  <a:lnTo>
                    <a:pt x="80" y="86"/>
                  </a:lnTo>
                  <a:lnTo>
                    <a:pt x="124" y="102"/>
                  </a:lnTo>
                  <a:lnTo>
                    <a:pt x="146" y="133"/>
                  </a:lnTo>
                  <a:lnTo>
                    <a:pt x="146" y="1134"/>
                  </a:lnTo>
                  <a:lnTo>
                    <a:pt x="139" y="1181"/>
                  </a:lnTo>
                  <a:lnTo>
                    <a:pt x="124" y="1212"/>
                  </a:lnTo>
                  <a:lnTo>
                    <a:pt x="73" y="1220"/>
                  </a:lnTo>
                  <a:lnTo>
                    <a:pt x="0" y="1220"/>
                  </a:lnTo>
                  <a:lnTo>
                    <a:pt x="0" y="1282"/>
                  </a:lnTo>
                  <a:lnTo>
                    <a:pt x="146" y="1282"/>
                  </a:lnTo>
                  <a:lnTo>
                    <a:pt x="212" y="1275"/>
                  </a:lnTo>
                  <a:lnTo>
                    <a:pt x="278" y="1275"/>
                  </a:lnTo>
                  <a:lnTo>
                    <a:pt x="351" y="1282"/>
                  </a:lnTo>
                  <a:lnTo>
                    <a:pt x="424" y="1282"/>
                  </a:lnTo>
                  <a:lnTo>
                    <a:pt x="424" y="1220"/>
                  </a:lnTo>
                  <a:lnTo>
                    <a:pt x="351" y="1220"/>
                  </a:lnTo>
                  <a:lnTo>
                    <a:pt x="307" y="1212"/>
                  </a:lnTo>
                  <a:lnTo>
                    <a:pt x="285" y="1181"/>
                  </a:lnTo>
                  <a:lnTo>
                    <a:pt x="278" y="1134"/>
                  </a:lnTo>
                  <a:lnTo>
                    <a:pt x="278" y="790"/>
                  </a:lnTo>
                  <a:lnTo>
                    <a:pt x="278" y="7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9"/>
            <p:cNvSpPr>
              <a:spLocks/>
            </p:cNvSpPr>
            <p:nvPr/>
          </p:nvSpPr>
          <p:spPr bwMode="auto">
            <a:xfrm>
              <a:off x="14613" y="2087"/>
              <a:ext cx="497" cy="2425"/>
            </a:xfrm>
            <a:custGeom>
              <a:avLst/>
              <a:gdLst/>
              <a:ahLst/>
              <a:cxnLst>
                <a:cxn ang="0">
                  <a:pos x="497" y="2401"/>
                </a:cxn>
                <a:cxn ang="0">
                  <a:pos x="497" y="2393"/>
                </a:cxn>
                <a:cxn ang="0">
                  <a:pos x="490" y="2385"/>
                </a:cxn>
                <a:cxn ang="0">
                  <a:pos x="431" y="2315"/>
                </a:cxn>
                <a:cxn ang="0">
                  <a:pos x="373" y="2229"/>
                </a:cxn>
                <a:cxn ang="0">
                  <a:pos x="307" y="2120"/>
                </a:cxn>
                <a:cxn ang="0">
                  <a:pos x="249" y="1971"/>
                </a:cxn>
                <a:cxn ang="0">
                  <a:pos x="190" y="1791"/>
                </a:cxn>
                <a:cxn ang="0">
                  <a:pos x="161" y="1603"/>
                </a:cxn>
                <a:cxn ang="0">
                  <a:pos x="139" y="1408"/>
                </a:cxn>
                <a:cxn ang="0">
                  <a:pos x="132" y="1212"/>
                </a:cxn>
                <a:cxn ang="0">
                  <a:pos x="139" y="962"/>
                </a:cxn>
                <a:cxn ang="0">
                  <a:pos x="176" y="728"/>
                </a:cxn>
                <a:cxn ang="0">
                  <a:pos x="219" y="524"/>
                </a:cxn>
                <a:cxn ang="0">
                  <a:pos x="285" y="344"/>
                </a:cxn>
                <a:cxn ang="0">
                  <a:pos x="373" y="188"/>
                </a:cxn>
                <a:cxn ang="0">
                  <a:pos x="482" y="47"/>
                </a:cxn>
                <a:cxn ang="0">
                  <a:pos x="490" y="32"/>
                </a:cxn>
                <a:cxn ang="0">
                  <a:pos x="497" y="24"/>
                </a:cxn>
                <a:cxn ang="0">
                  <a:pos x="497" y="8"/>
                </a:cxn>
                <a:cxn ang="0">
                  <a:pos x="490" y="0"/>
                </a:cxn>
                <a:cxn ang="0">
                  <a:pos x="475" y="0"/>
                </a:cxn>
                <a:cxn ang="0">
                  <a:pos x="453" y="8"/>
                </a:cxn>
                <a:cxn ang="0">
                  <a:pos x="417" y="40"/>
                </a:cxn>
                <a:cxn ang="0">
                  <a:pos x="373" y="86"/>
                </a:cxn>
                <a:cxn ang="0">
                  <a:pos x="344" y="126"/>
                </a:cxn>
                <a:cxn ang="0">
                  <a:pos x="322" y="149"/>
                </a:cxn>
                <a:cxn ang="0">
                  <a:pos x="212" y="313"/>
                </a:cxn>
                <a:cxn ang="0">
                  <a:pos x="124" y="501"/>
                </a:cxn>
                <a:cxn ang="0">
                  <a:pos x="59" y="712"/>
                </a:cxn>
                <a:cxn ang="0">
                  <a:pos x="15" y="947"/>
                </a:cxn>
                <a:cxn ang="0">
                  <a:pos x="0" y="1212"/>
                </a:cxn>
                <a:cxn ang="0">
                  <a:pos x="8" y="1361"/>
                </a:cxn>
                <a:cxn ang="0">
                  <a:pos x="22" y="1533"/>
                </a:cxn>
                <a:cxn ang="0">
                  <a:pos x="59" y="1705"/>
                </a:cxn>
                <a:cxn ang="0">
                  <a:pos x="110" y="1893"/>
                </a:cxn>
                <a:cxn ang="0">
                  <a:pos x="190" y="2073"/>
                </a:cxn>
                <a:cxn ang="0">
                  <a:pos x="300" y="2245"/>
                </a:cxn>
                <a:cxn ang="0">
                  <a:pos x="322" y="2276"/>
                </a:cxn>
                <a:cxn ang="0">
                  <a:pos x="358" y="2323"/>
                </a:cxn>
                <a:cxn ang="0">
                  <a:pos x="402" y="2370"/>
                </a:cxn>
                <a:cxn ang="0">
                  <a:pos x="446" y="2409"/>
                </a:cxn>
                <a:cxn ang="0">
                  <a:pos x="475" y="2425"/>
                </a:cxn>
                <a:cxn ang="0">
                  <a:pos x="490" y="2425"/>
                </a:cxn>
                <a:cxn ang="0">
                  <a:pos x="497" y="2417"/>
                </a:cxn>
                <a:cxn ang="0">
                  <a:pos x="497" y="2401"/>
                </a:cxn>
              </a:cxnLst>
              <a:rect l="0" t="0" r="r" b="b"/>
              <a:pathLst>
                <a:path w="497" h="2425">
                  <a:moveTo>
                    <a:pt x="497" y="2401"/>
                  </a:moveTo>
                  <a:lnTo>
                    <a:pt x="497" y="2393"/>
                  </a:lnTo>
                  <a:lnTo>
                    <a:pt x="490" y="2385"/>
                  </a:lnTo>
                  <a:lnTo>
                    <a:pt x="431" y="2315"/>
                  </a:lnTo>
                  <a:lnTo>
                    <a:pt x="373" y="2229"/>
                  </a:lnTo>
                  <a:lnTo>
                    <a:pt x="307" y="2120"/>
                  </a:lnTo>
                  <a:lnTo>
                    <a:pt x="249" y="1971"/>
                  </a:lnTo>
                  <a:lnTo>
                    <a:pt x="190" y="1791"/>
                  </a:lnTo>
                  <a:lnTo>
                    <a:pt x="161" y="1603"/>
                  </a:lnTo>
                  <a:lnTo>
                    <a:pt x="139" y="1408"/>
                  </a:lnTo>
                  <a:lnTo>
                    <a:pt x="132" y="1212"/>
                  </a:lnTo>
                  <a:lnTo>
                    <a:pt x="139" y="962"/>
                  </a:lnTo>
                  <a:lnTo>
                    <a:pt x="176" y="728"/>
                  </a:lnTo>
                  <a:lnTo>
                    <a:pt x="219" y="524"/>
                  </a:lnTo>
                  <a:lnTo>
                    <a:pt x="285" y="344"/>
                  </a:lnTo>
                  <a:lnTo>
                    <a:pt x="373" y="188"/>
                  </a:lnTo>
                  <a:lnTo>
                    <a:pt x="482" y="47"/>
                  </a:lnTo>
                  <a:lnTo>
                    <a:pt x="490" y="32"/>
                  </a:lnTo>
                  <a:lnTo>
                    <a:pt x="497" y="24"/>
                  </a:lnTo>
                  <a:lnTo>
                    <a:pt x="497" y="8"/>
                  </a:lnTo>
                  <a:lnTo>
                    <a:pt x="490" y="0"/>
                  </a:lnTo>
                  <a:lnTo>
                    <a:pt x="475" y="0"/>
                  </a:lnTo>
                  <a:lnTo>
                    <a:pt x="453" y="8"/>
                  </a:lnTo>
                  <a:lnTo>
                    <a:pt x="417" y="40"/>
                  </a:lnTo>
                  <a:lnTo>
                    <a:pt x="373" y="86"/>
                  </a:lnTo>
                  <a:lnTo>
                    <a:pt x="344" y="126"/>
                  </a:lnTo>
                  <a:lnTo>
                    <a:pt x="322" y="149"/>
                  </a:lnTo>
                  <a:lnTo>
                    <a:pt x="212" y="313"/>
                  </a:lnTo>
                  <a:lnTo>
                    <a:pt x="124" y="501"/>
                  </a:lnTo>
                  <a:lnTo>
                    <a:pt x="59" y="712"/>
                  </a:lnTo>
                  <a:lnTo>
                    <a:pt x="15" y="947"/>
                  </a:lnTo>
                  <a:lnTo>
                    <a:pt x="0" y="1212"/>
                  </a:lnTo>
                  <a:lnTo>
                    <a:pt x="8" y="1361"/>
                  </a:lnTo>
                  <a:lnTo>
                    <a:pt x="22" y="1533"/>
                  </a:lnTo>
                  <a:lnTo>
                    <a:pt x="59" y="1705"/>
                  </a:lnTo>
                  <a:lnTo>
                    <a:pt x="110" y="1893"/>
                  </a:lnTo>
                  <a:lnTo>
                    <a:pt x="190" y="2073"/>
                  </a:lnTo>
                  <a:lnTo>
                    <a:pt x="300" y="2245"/>
                  </a:lnTo>
                  <a:lnTo>
                    <a:pt x="322" y="2276"/>
                  </a:lnTo>
                  <a:lnTo>
                    <a:pt x="358" y="2323"/>
                  </a:lnTo>
                  <a:lnTo>
                    <a:pt x="402" y="2370"/>
                  </a:lnTo>
                  <a:lnTo>
                    <a:pt x="446" y="2409"/>
                  </a:lnTo>
                  <a:lnTo>
                    <a:pt x="475" y="2425"/>
                  </a:lnTo>
                  <a:lnTo>
                    <a:pt x="490" y="2425"/>
                  </a:lnTo>
                  <a:lnTo>
                    <a:pt x="497" y="2417"/>
                  </a:lnTo>
                  <a:lnTo>
                    <a:pt x="497" y="24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70"/>
            <p:cNvSpPr>
              <a:spLocks/>
            </p:cNvSpPr>
            <p:nvPr/>
          </p:nvSpPr>
          <p:spPr bwMode="auto">
            <a:xfrm>
              <a:off x="15344" y="3276"/>
              <a:ext cx="1161" cy="78"/>
            </a:xfrm>
            <a:custGeom>
              <a:avLst/>
              <a:gdLst/>
              <a:ahLst/>
              <a:cxnLst>
                <a:cxn ang="0">
                  <a:pos x="1096" y="78"/>
                </a:cxn>
                <a:cxn ang="0">
                  <a:pos x="1139" y="78"/>
                </a:cxn>
                <a:cxn ang="0">
                  <a:pos x="1147" y="70"/>
                </a:cxn>
                <a:cxn ang="0">
                  <a:pos x="1161" y="39"/>
                </a:cxn>
                <a:cxn ang="0">
                  <a:pos x="1154" y="23"/>
                </a:cxn>
                <a:cxn ang="0">
                  <a:pos x="1139" y="8"/>
                </a:cxn>
                <a:cxn ang="0">
                  <a:pos x="1125" y="0"/>
                </a:cxn>
                <a:cxn ang="0">
                  <a:pos x="36" y="0"/>
                </a:cxn>
                <a:cxn ang="0">
                  <a:pos x="22" y="8"/>
                </a:cxn>
                <a:cxn ang="0">
                  <a:pos x="7" y="23"/>
                </a:cxn>
                <a:cxn ang="0">
                  <a:pos x="0" y="39"/>
                </a:cxn>
                <a:cxn ang="0">
                  <a:pos x="14" y="70"/>
                </a:cxn>
                <a:cxn ang="0">
                  <a:pos x="22" y="78"/>
                </a:cxn>
                <a:cxn ang="0">
                  <a:pos x="65" y="78"/>
                </a:cxn>
                <a:cxn ang="0">
                  <a:pos x="1096" y="78"/>
                </a:cxn>
              </a:cxnLst>
              <a:rect l="0" t="0" r="r" b="b"/>
              <a:pathLst>
                <a:path w="1161" h="78">
                  <a:moveTo>
                    <a:pt x="1096" y="78"/>
                  </a:moveTo>
                  <a:lnTo>
                    <a:pt x="1139" y="78"/>
                  </a:lnTo>
                  <a:lnTo>
                    <a:pt x="1147" y="70"/>
                  </a:lnTo>
                  <a:lnTo>
                    <a:pt x="1161" y="39"/>
                  </a:lnTo>
                  <a:lnTo>
                    <a:pt x="1154" y="23"/>
                  </a:lnTo>
                  <a:lnTo>
                    <a:pt x="1139" y="8"/>
                  </a:lnTo>
                  <a:lnTo>
                    <a:pt x="1125" y="0"/>
                  </a:lnTo>
                  <a:lnTo>
                    <a:pt x="36" y="0"/>
                  </a:lnTo>
                  <a:lnTo>
                    <a:pt x="22" y="8"/>
                  </a:lnTo>
                  <a:lnTo>
                    <a:pt x="7" y="23"/>
                  </a:lnTo>
                  <a:lnTo>
                    <a:pt x="0" y="39"/>
                  </a:lnTo>
                  <a:lnTo>
                    <a:pt x="14" y="70"/>
                  </a:lnTo>
                  <a:lnTo>
                    <a:pt x="22" y="78"/>
                  </a:lnTo>
                  <a:lnTo>
                    <a:pt x="65" y="78"/>
                  </a:lnTo>
                  <a:lnTo>
                    <a:pt x="1096" y="7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71"/>
            <p:cNvSpPr>
              <a:spLocks/>
            </p:cNvSpPr>
            <p:nvPr/>
          </p:nvSpPr>
          <p:spPr bwMode="auto">
            <a:xfrm>
              <a:off x="16761" y="2416"/>
              <a:ext cx="935" cy="1431"/>
            </a:xfrm>
            <a:custGeom>
              <a:avLst/>
              <a:gdLst/>
              <a:ahLst/>
              <a:cxnLst>
                <a:cxn ang="0">
                  <a:pos x="570" y="813"/>
                </a:cxn>
                <a:cxn ang="0">
                  <a:pos x="614" y="930"/>
                </a:cxn>
                <a:cxn ang="0">
                  <a:pos x="687" y="1165"/>
                </a:cxn>
                <a:cxn ang="0">
                  <a:pos x="723" y="1267"/>
                </a:cxn>
                <a:cxn ang="0">
                  <a:pos x="752" y="1345"/>
                </a:cxn>
                <a:cxn ang="0">
                  <a:pos x="774" y="1384"/>
                </a:cxn>
                <a:cxn ang="0">
                  <a:pos x="789" y="1407"/>
                </a:cxn>
                <a:cxn ang="0">
                  <a:pos x="804" y="1423"/>
                </a:cxn>
                <a:cxn ang="0">
                  <a:pos x="825" y="1423"/>
                </a:cxn>
                <a:cxn ang="0">
                  <a:pos x="847" y="1431"/>
                </a:cxn>
                <a:cxn ang="0">
                  <a:pos x="928" y="1431"/>
                </a:cxn>
                <a:cxn ang="0">
                  <a:pos x="928" y="1423"/>
                </a:cxn>
                <a:cxn ang="0">
                  <a:pos x="935" y="1415"/>
                </a:cxn>
                <a:cxn ang="0">
                  <a:pos x="935" y="1400"/>
                </a:cxn>
                <a:cxn ang="0">
                  <a:pos x="906" y="1368"/>
                </a:cxn>
                <a:cxn ang="0">
                  <a:pos x="891" y="1337"/>
                </a:cxn>
                <a:cxn ang="0">
                  <a:pos x="884" y="1298"/>
                </a:cxn>
                <a:cxn ang="0">
                  <a:pos x="497" y="148"/>
                </a:cxn>
                <a:cxn ang="0">
                  <a:pos x="453" y="78"/>
                </a:cxn>
                <a:cxn ang="0">
                  <a:pos x="402" y="31"/>
                </a:cxn>
                <a:cxn ang="0">
                  <a:pos x="336" y="8"/>
                </a:cxn>
                <a:cxn ang="0">
                  <a:pos x="263" y="0"/>
                </a:cxn>
                <a:cxn ang="0">
                  <a:pos x="248" y="0"/>
                </a:cxn>
                <a:cxn ang="0">
                  <a:pos x="234" y="15"/>
                </a:cxn>
                <a:cxn ang="0">
                  <a:pos x="234" y="31"/>
                </a:cxn>
                <a:cxn ang="0">
                  <a:pos x="241" y="39"/>
                </a:cxn>
                <a:cxn ang="0">
                  <a:pos x="241" y="47"/>
                </a:cxn>
                <a:cxn ang="0">
                  <a:pos x="248" y="47"/>
                </a:cxn>
                <a:cxn ang="0">
                  <a:pos x="285" y="55"/>
                </a:cxn>
                <a:cxn ang="0">
                  <a:pos x="314" y="78"/>
                </a:cxn>
                <a:cxn ang="0">
                  <a:pos x="343" y="125"/>
                </a:cxn>
                <a:cxn ang="0">
                  <a:pos x="373" y="203"/>
                </a:cxn>
                <a:cxn ang="0">
                  <a:pos x="402" y="289"/>
                </a:cxn>
                <a:cxn ang="0">
                  <a:pos x="431" y="391"/>
                </a:cxn>
                <a:cxn ang="0">
                  <a:pos x="467" y="500"/>
                </a:cxn>
                <a:cxn ang="0">
                  <a:pos x="504" y="602"/>
                </a:cxn>
                <a:cxn ang="0">
                  <a:pos x="533" y="696"/>
                </a:cxn>
                <a:cxn ang="0">
                  <a:pos x="555" y="758"/>
                </a:cxn>
                <a:cxn ang="0">
                  <a:pos x="29" y="1314"/>
                </a:cxn>
                <a:cxn ang="0">
                  <a:pos x="15" y="1329"/>
                </a:cxn>
                <a:cxn ang="0">
                  <a:pos x="0" y="1360"/>
                </a:cxn>
                <a:cxn ang="0">
                  <a:pos x="0" y="1400"/>
                </a:cxn>
                <a:cxn ang="0">
                  <a:pos x="15" y="1415"/>
                </a:cxn>
                <a:cxn ang="0">
                  <a:pos x="36" y="1431"/>
                </a:cxn>
                <a:cxn ang="0">
                  <a:pos x="73" y="1431"/>
                </a:cxn>
                <a:cxn ang="0">
                  <a:pos x="88" y="1423"/>
                </a:cxn>
                <a:cxn ang="0">
                  <a:pos x="117" y="1392"/>
                </a:cxn>
                <a:cxn ang="0">
                  <a:pos x="570" y="813"/>
                </a:cxn>
              </a:cxnLst>
              <a:rect l="0" t="0" r="r" b="b"/>
              <a:pathLst>
                <a:path w="935" h="1431">
                  <a:moveTo>
                    <a:pt x="570" y="813"/>
                  </a:moveTo>
                  <a:lnTo>
                    <a:pt x="614" y="930"/>
                  </a:lnTo>
                  <a:lnTo>
                    <a:pt x="687" y="1165"/>
                  </a:lnTo>
                  <a:lnTo>
                    <a:pt x="723" y="1267"/>
                  </a:lnTo>
                  <a:lnTo>
                    <a:pt x="752" y="1345"/>
                  </a:lnTo>
                  <a:lnTo>
                    <a:pt x="774" y="1384"/>
                  </a:lnTo>
                  <a:lnTo>
                    <a:pt x="789" y="1407"/>
                  </a:lnTo>
                  <a:lnTo>
                    <a:pt x="804" y="1423"/>
                  </a:lnTo>
                  <a:lnTo>
                    <a:pt x="825" y="1423"/>
                  </a:lnTo>
                  <a:lnTo>
                    <a:pt x="847" y="1431"/>
                  </a:lnTo>
                  <a:lnTo>
                    <a:pt x="928" y="1431"/>
                  </a:lnTo>
                  <a:lnTo>
                    <a:pt x="928" y="1423"/>
                  </a:lnTo>
                  <a:lnTo>
                    <a:pt x="935" y="1415"/>
                  </a:lnTo>
                  <a:lnTo>
                    <a:pt x="935" y="1400"/>
                  </a:lnTo>
                  <a:lnTo>
                    <a:pt x="906" y="1368"/>
                  </a:lnTo>
                  <a:lnTo>
                    <a:pt x="891" y="1337"/>
                  </a:lnTo>
                  <a:lnTo>
                    <a:pt x="884" y="1298"/>
                  </a:lnTo>
                  <a:lnTo>
                    <a:pt x="497" y="148"/>
                  </a:lnTo>
                  <a:lnTo>
                    <a:pt x="453" y="78"/>
                  </a:lnTo>
                  <a:lnTo>
                    <a:pt x="402" y="31"/>
                  </a:lnTo>
                  <a:lnTo>
                    <a:pt x="336" y="8"/>
                  </a:lnTo>
                  <a:lnTo>
                    <a:pt x="263" y="0"/>
                  </a:lnTo>
                  <a:lnTo>
                    <a:pt x="248" y="0"/>
                  </a:lnTo>
                  <a:lnTo>
                    <a:pt x="234" y="15"/>
                  </a:lnTo>
                  <a:lnTo>
                    <a:pt x="234" y="31"/>
                  </a:lnTo>
                  <a:lnTo>
                    <a:pt x="241" y="39"/>
                  </a:lnTo>
                  <a:lnTo>
                    <a:pt x="241" y="47"/>
                  </a:lnTo>
                  <a:lnTo>
                    <a:pt x="248" y="47"/>
                  </a:lnTo>
                  <a:lnTo>
                    <a:pt x="285" y="55"/>
                  </a:lnTo>
                  <a:lnTo>
                    <a:pt x="314" y="78"/>
                  </a:lnTo>
                  <a:lnTo>
                    <a:pt x="343" y="125"/>
                  </a:lnTo>
                  <a:lnTo>
                    <a:pt x="373" y="203"/>
                  </a:lnTo>
                  <a:lnTo>
                    <a:pt x="402" y="289"/>
                  </a:lnTo>
                  <a:lnTo>
                    <a:pt x="431" y="391"/>
                  </a:lnTo>
                  <a:lnTo>
                    <a:pt x="467" y="500"/>
                  </a:lnTo>
                  <a:lnTo>
                    <a:pt x="504" y="602"/>
                  </a:lnTo>
                  <a:lnTo>
                    <a:pt x="533" y="696"/>
                  </a:lnTo>
                  <a:lnTo>
                    <a:pt x="555" y="758"/>
                  </a:lnTo>
                  <a:lnTo>
                    <a:pt x="29" y="1314"/>
                  </a:lnTo>
                  <a:lnTo>
                    <a:pt x="15" y="1329"/>
                  </a:lnTo>
                  <a:lnTo>
                    <a:pt x="0" y="1360"/>
                  </a:lnTo>
                  <a:lnTo>
                    <a:pt x="0" y="1400"/>
                  </a:lnTo>
                  <a:lnTo>
                    <a:pt x="15" y="1415"/>
                  </a:lnTo>
                  <a:lnTo>
                    <a:pt x="36" y="1431"/>
                  </a:lnTo>
                  <a:lnTo>
                    <a:pt x="73" y="1431"/>
                  </a:lnTo>
                  <a:lnTo>
                    <a:pt x="88" y="1423"/>
                  </a:lnTo>
                  <a:lnTo>
                    <a:pt x="117" y="1392"/>
                  </a:lnTo>
                  <a:lnTo>
                    <a:pt x="570" y="81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72"/>
            <p:cNvSpPr>
              <a:spLocks/>
            </p:cNvSpPr>
            <p:nvPr/>
          </p:nvSpPr>
          <p:spPr bwMode="auto">
            <a:xfrm>
              <a:off x="17988" y="2306"/>
              <a:ext cx="73" cy="2026"/>
            </a:xfrm>
            <a:custGeom>
              <a:avLst/>
              <a:gdLst/>
              <a:ahLst/>
              <a:cxnLst>
                <a:cxn ang="0">
                  <a:pos x="73" y="63"/>
                </a:cxn>
                <a:cxn ang="0">
                  <a:pos x="73" y="32"/>
                </a:cxn>
                <a:cxn ang="0">
                  <a:pos x="66" y="24"/>
                </a:cxn>
                <a:cxn ang="0">
                  <a:pos x="66" y="8"/>
                </a:cxn>
                <a:cxn ang="0">
                  <a:pos x="51" y="0"/>
                </a:cxn>
                <a:cxn ang="0">
                  <a:pos x="22" y="0"/>
                </a:cxn>
                <a:cxn ang="0">
                  <a:pos x="8" y="8"/>
                </a:cxn>
                <a:cxn ang="0">
                  <a:pos x="0" y="24"/>
                </a:cxn>
                <a:cxn ang="0">
                  <a:pos x="0" y="2002"/>
                </a:cxn>
                <a:cxn ang="0">
                  <a:pos x="8" y="2010"/>
                </a:cxn>
                <a:cxn ang="0">
                  <a:pos x="37" y="2026"/>
                </a:cxn>
                <a:cxn ang="0">
                  <a:pos x="51" y="2026"/>
                </a:cxn>
                <a:cxn ang="0">
                  <a:pos x="73" y="2002"/>
                </a:cxn>
                <a:cxn ang="0">
                  <a:pos x="73" y="1955"/>
                </a:cxn>
                <a:cxn ang="0">
                  <a:pos x="73" y="63"/>
                </a:cxn>
              </a:cxnLst>
              <a:rect l="0" t="0" r="r" b="b"/>
              <a:pathLst>
                <a:path w="73" h="2026">
                  <a:moveTo>
                    <a:pt x="73" y="63"/>
                  </a:moveTo>
                  <a:lnTo>
                    <a:pt x="73" y="32"/>
                  </a:lnTo>
                  <a:lnTo>
                    <a:pt x="66" y="24"/>
                  </a:lnTo>
                  <a:lnTo>
                    <a:pt x="66" y="8"/>
                  </a:lnTo>
                  <a:lnTo>
                    <a:pt x="51" y="0"/>
                  </a:lnTo>
                  <a:lnTo>
                    <a:pt x="22" y="0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2002"/>
                  </a:lnTo>
                  <a:lnTo>
                    <a:pt x="8" y="2010"/>
                  </a:lnTo>
                  <a:lnTo>
                    <a:pt x="37" y="2026"/>
                  </a:lnTo>
                  <a:lnTo>
                    <a:pt x="51" y="2026"/>
                  </a:lnTo>
                  <a:lnTo>
                    <a:pt x="73" y="2002"/>
                  </a:lnTo>
                  <a:lnTo>
                    <a:pt x="73" y="1955"/>
                  </a:lnTo>
                  <a:lnTo>
                    <a:pt x="73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73"/>
            <p:cNvSpPr>
              <a:spLocks/>
            </p:cNvSpPr>
            <p:nvPr/>
          </p:nvSpPr>
          <p:spPr bwMode="auto">
            <a:xfrm>
              <a:off x="18332" y="2924"/>
              <a:ext cx="1059" cy="899"/>
            </a:xfrm>
            <a:custGeom>
              <a:avLst/>
              <a:gdLst/>
              <a:ahLst/>
              <a:cxnLst>
                <a:cxn ang="0">
                  <a:pos x="613" y="399"/>
                </a:cxn>
                <a:cxn ang="0">
                  <a:pos x="832" y="141"/>
                </a:cxn>
                <a:cxn ang="0">
                  <a:pos x="862" y="110"/>
                </a:cxn>
                <a:cxn ang="0">
                  <a:pos x="898" y="102"/>
                </a:cxn>
                <a:cxn ang="0">
                  <a:pos x="949" y="94"/>
                </a:cxn>
                <a:cxn ang="0">
                  <a:pos x="1022" y="94"/>
                </a:cxn>
                <a:cxn ang="0">
                  <a:pos x="1022" y="0"/>
                </a:cxn>
                <a:cxn ang="0">
                  <a:pos x="971" y="0"/>
                </a:cxn>
                <a:cxn ang="0">
                  <a:pos x="913" y="8"/>
                </a:cxn>
                <a:cxn ang="0">
                  <a:pos x="789" y="8"/>
                </a:cxn>
                <a:cxn ang="0">
                  <a:pos x="715" y="0"/>
                </a:cxn>
                <a:cxn ang="0">
                  <a:pos x="657" y="0"/>
                </a:cxn>
                <a:cxn ang="0">
                  <a:pos x="657" y="94"/>
                </a:cxn>
                <a:cxn ang="0">
                  <a:pos x="694" y="102"/>
                </a:cxn>
                <a:cxn ang="0">
                  <a:pos x="730" y="117"/>
                </a:cxn>
                <a:cxn ang="0">
                  <a:pos x="715" y="133"/>
                </a:cxn>
                <a:cxn ang="0">
                  <a:pos x="715" y="141"/>
                </a:cxn>
                <a:cxn ang="0">
                  <a:pos x="555" y="329"/>
                </a:cxn>
                <a:cxn ang="0">
                  <a:pos x="365" y="94"/>
                </a:cxn>
                <a:cxn ang="0">
                  <a:pos x="445" y="94"/>
                </a:cxn>
                <a:cxn ang="0">
                  <a:pos x="445" y="0"/>
                </a:cxn>
                <a:cxn ang="0">
                  <a:pos x="379" y="0"/>
                </a:cxn>
                <a:cxn ang="0">
                  <a:pos x="292" y="8"/>
                </a:cxn>
                <a:cxn ang="0">
                  <a:pos x="109" y="8"/>
                </a:cxn>
                <a:cxn ang="0">
                  <a:pos x="7" y="0"/>
                </a:cxn>
                <a:cxn ang="0">
                  <a:pos x="7" y="94"/>
                </a:cxn>
                <a:cxn ang="0">
                  <a:pos x="138" y="94"/>
                </a:cxn>
                <a:cxn ang="0">
                  <a:pos x="438" y="469"/>
                </a:cxn>
                <a:cxn ang="0">
                  <a:pos x="189" y="766"/>
                </a:cxn>
                <a:cxn ang="0">
                  <a:pos x="146" y="790"/>
                </a:cxn>
                <a:cxn ang="0">
                  <a:pos x="80" y="806"/>
                </a:cxn>
                <a:cxn ang="0">
                  <a:pos x="0" y="806"/>
                </a:cxn>
                <a:cxn ang="0">
                  <a:pos x="0" y="899"/>
                </a:cxn>
                <a:cxn ang="0">
                  <a:pos x="51" y="899"/>
                </a:cxn>
                <a:cxn ang="0">
                  <a:pos x="109" y="892"/>
                </a:cxn>
                <a:cxn ang="0">
                  <a:pos x="233" y="892"/>
                </a:cxn>
                <a:cxn ang="0">
                  <a:pos x="306" y="899"/>
                </a:cxn>
                <a:cxn ang="0">
                  <a:pos x="365" y="899"/>
                </a:cxn>
                <a:cxn ang="0">
                  <a:pos x="365" y="806"/>
                </a:cxn>
                <a:cxn ang="0">
                  <a:pos x="343" y="806"/>
                </a:cxn>
                <a:cxn ang="0">
                  <a:pos x="299" y="790"/>
                </a:cxn>
                <a:cxn ang="0">
                  <a:pos x="299" y="774"/>
                </a:cxn>
                <a:cxn ang="0">
                  <a:pos x="306" y="759"/>
                </a:cxn>
                <a:cxn ang="0">
                  <a:pos x="496" y="540"/>
                </a:cxn>
                <a:cxn ang="0">
                  <a:pos x="701" y="806"/>
                </a:cxn>
                <a:cxn ang="0">
                  <a:pos x="628" y="806"/>
                </a:cxn>
                <a:cxn ang="0">
                  <a:pos x="628" y="899"/>
                </a:cxn>
                <a:cxn ang="0">
                  <a:pos x="694" y="899"/>
                </a:cxn>
                <a:cxn ang="0">
                  <a:pos x="781" y="892"/>
                </a:cxn>
                <a:cxn ang="0">
                  <a:pos x="957" y="892"/>
                </a:cxn>
                <a:cxn ang="0">
                  <a:pos x="1059" y="899"/>
                </a:cxn>
                <a:cxn ang="0">
                  <a:pos x="1059" y="806"/>
                </a:cxn>
                <a:cxn ang="0">
                  <a:pos x="927" y="806"/>
                </a:cxn>
                <a:cxn ang="0">
                  <a:pos x="613" y="399"/>
                </a:cxn>
              </a:cxnLst>
              <a:rect l="0" t="0" r="r" b="b"/>
              <a:pathLst>
                <a:path w="1059" h="899">
                  <a:moveTo>
                    <a:pt x="613" y="399"/>
                  </a:moveTo>
                  <a:lnTo>
                    <a:pt x="832" y="141"/>
                  </a:lnTo>
                  <a:lnTo>
                    <a:pt x="862" y="110"/>
                  </a:lnTo>
                  <a:lnTo>
                    <a:pt x="898" y="102"/>
                  </a:lnTo>
                  <a:lnTo>
                    <a:pt x="949" y="94"/>
                  </a:lnTo>
                  <a:lnTo>
                    <a:pt x="1022" y="94"/>
                  </a:lnTo>
                  <a:lnTo>
                    <a:pt x="1022" y="0"/>
                  </a:lnTo>
                  <a:lnTo>
                    <a:pt x="971" y="0"/>
                  </a:lnTo>
                  <a:lnTo>
                    <a:pt x="913" y="8"/>
                  </a:lnTo>
                  <a:lnTo>
                    <a:pt x="789" y="8"/>
                  </a:lnTo>
                  <a:lnTo>
                    <a:pt x="715" y="0"/>
                  </a:lnTo>
                  <a:lnTo>
                    <a:pt x="657" y="0"/>
                  </a:lnTo>
                  <a:lnTo>
                    <a:pt x="657" y="94"/>
                  </a:lnTo>
                  <a:lnTo>
                    <a:pt x="694" y="102"/>
                  </a:lnTo>
                  <a:lnTo>
                    <a:pt x="730" y="117"/>
                  </a:lnTo>
                  <a:lnTo>
                    <a:pt x="715" y="133"/>
                  </a:lnTo>
                  <a:lnTo>
                    <a:pt x="715" y="141"/>
                  </a:lnTo>
                  <a:lnTo>
                    <a:pt x="555" y="329"/>
                  </a:lnTo>
                  <a:lnTo>
                    <a:pt x="365" y="94"/>
                  </a:lnTo>
                  <a:lnTo>
                    <a:pt x="445" y="94"/>
                  </a:lnTo>
                  <a:lnTo>
                    <a:pt x="445" y="0"/>
                  </a:lnTo>
                  <a:lnTo>
                    <a:pt x="379" y="0"/>
                  </a:lnTo>
                  <a:lnTo>
                    <a:pt x="292" y="8"/>
                  </a:lnTo>
                  <a:lnTo>
                    <a:pt x="109" y="8"/>
                  </a:lnTo>
                  <a:lnTo>
                    <a:pt x="7" y="0"/>
                  </a:lnTo>
                  <a:lnTo>
                    <a:pt x="7" y="94"/>
                  </a:lnTo>
                  <a:lnTo>
                    <a:pt x="138" y="94"/>
                  </a:lnTo>
                  <a:lnTo>
                    <a:pt x="438" y="469"/>
                  </a:lnTo>
                  <a:lnTo>
                    <a:pt x="189" y="766"/>
                  </a:lnTo>
                  <a:lnTo>
                    <a:pt x="146" y="790"/>
                  </a:lnTo>
                  <a:lnTo>
                    <a:pt x="80" y="806"/>
                  </a:lnTo>
                  <a:lnTo>
                    <a:pt x="0" y="806"/>
                  </a:lnTo>
                  <a:lnTo>
                    <a:pt x="0" y="899"/>
                  </a:lnTo>
                  <a:lnTo>
                    <a:pt x="51" y="899"/>
                  </a:lnTo>
                  <a:lnTo>
                    <a:pt x="109" y="892"/>
                  </a:lnTo>
                  <a:lnTo>
                    <a:pt x="233" y="892"/>
                  </a:lnTo>
                  <a:lnTo>
                    <a:pt x="306" y="899"/>
                  </a:lnTo>
                  <a:lnTo>
                    <a:pt x="365" y="899"/>
                  </a:lnTo>
                  <a:lnTo>
                    <a:pt x="365" y="806"/>
                  </a:lnTo>
                  <a:lnTo>
                    <a:pt x="343" y="806"/>
                  </a:lnTo>
                  <a:lnTo>
                    <a:pt x="299" y="790"/>
                  </a:lnTo>
                  <a:lnTo>
                    <a:pt x="299" y="774"/>
                  </a:lnTo>
                  <a:lnTo>
                    <a:pt x="306" y="759"/>
                  </a:lnTo>
                  <a:lnTo>
                    <a:pt x="496" y="540"/>
                  </a:lnTo>
                  <a:lnTo>
                    <a:pt x="701" y="806"/>
                  </a:lnTo>
                  <a:lnTo>
                    <a:pt x="628" y="806"/>
                  </a:lnTo>
                  <a:lnTo>
                    <a:pt x="628" y="899"/>
                  </a:lnTo>
                  <a:lnTo>
                    <a:pt x="694" y="899"/>
                  </a:lnTo>
                  <a:lnTo>
                    <a:pt x="781" y="892"/>
                  </a:lnTo>
                  <a:lnTo>
                    <a:pt x="957" y="892"/>
                  </a:lnTo>
                  <a:lnTo>
                    <a:pt x="1059" y="899"/>
                  </a:lnTo>
                  <a:lnTo>
                    <a:pt x="1059" y="806"/>
                  </a:lnTo>
                  <a:lnTo>
                    <a:pt x="927" y="806"/>
                  </a:lnTo>
                  <a:lnTo>
                    <a:pt x="613" y="3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74"/>
            <p:cNvSpPr>
              <a:spLocks/>
            </p:cNvSpPr>
            <p:nvPr/>
          </p:nvSpPr>
          <p:spPr bwMode="auto">
            <a:xfrm>
              <a:off x="20019" y="3276"/>
              <a:ext cx="1162" cy="78"/>
            </a:xfrm>
            <a:custGeom>
              <a:avLst/>
              <a:gdLst/>
              <a:ahLst/>
              <a:cxnLst>
                <a:cxn ang="0">
                  <a:pos x="1096" y="78"/>
                </a:cxn>
                <a:cxn ang="0">
                  <a:pos x="1140" y="78"/>
                </a:cxn>
                <a:cxn ang="0">
                  <a:pos x="1147" y="70"/>
                </a:cxn>
                <a:cxn ang="0">
                  <a:pos x="1162" y="39"/>
                </a:cxn>
                <a:cxn ang="0">
                  <a:pos x="1154" y="23"/>
                </a:cxn>
                <a:cxn ang="0">
                  <a:pos x="1140" y="8"/>
                </a:cxn>
                <a:cxn ang="0">
                  <a:pos x="1125" y="0"/>
                </a:cxn>
                <a:cxn ang="0">
                  <a:pos x="37" y="0"/>
                </a:cxn>
                <a:cxn ang="0">
                  <a:pos x="22" y="8"/>
                </a:cxn>
                <a:cxn ang="0">
                  <a:pos x="7" y="23"/>
                </a:cxn>
                <a:cxn ang="0">
                  <a:pos x="0" y="39"/>
                </a:cxn>
                <a:cxn ang="0">
                  <a:pos x="15" y="70"/>
                </a:cxn>
                <a:cxn ang="0">
                  <a:pos x="22" y="78"/>
                </a:cxn>
                <a:cxn ang="0">
                  <a:pos x="66" y="78"/>
                </a:cxn>
                <a:cxn ang="0">
                  <a:pos x="1096" y="78"/>
                </a:cxn>
              </a:cxnLst>
              <a:rect l="0" t="0" r="r" b="b"/>
              <a:pathLst>
                <a:path w="1162" h="78">
                  <a:moveTo>
                    <a:pt x="1096" y="78"/>
                  </a:moveTo>
                  <a:lnTo>
                    <a:pt x="1140" y="78"/>
                  </a:lnTo>
                  <a:lnTo>
                    <a:pt x="1147" y="70"/>
                  </a:lnTo>
                  <a:lnTo>
                    <a:pt x="1162" y="39"/>
                  </a:lnTo>
                  <a:lnTo>
                    <a:pt x="1154" y="23"/>
                  </a:lnTo>
                  <a:lnTo>
                    <a:pt x="1140" y="8"/>
                  </a:lnTo>
                  <a:lnTo>
                    <a:pt x="1125" y="0"/>
                  </a:lnTo>
                  <a:lnTo>
                    <a:pt x="37" y="0"/>
                  </a:lnTo>
                  <a:lnTo>
                    <a:pt x="22" y="8"/>
                  </a:lnTo>
                  <a:lnTo>
                    <a:pt x="7" y="23"/>
                  </a:lnTo>
                  <a:lnTo>
                    <a:pt x="0" y="39"/>
                  </a:lnTo>
                  <a:lnTo>
                    <a:pt x="15" y="70"/>
                  </a:lnTo>
                  <a:lnTo>
                    <a:pt x="22" y="78"/>
                  </a:lnTo>
                  <a:lnTo>
                    <a:pt x="66" y="78"/>
                  </a:lnTo>
                  <a:lnTo>
                    <a:pt x="1096" y="7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5"/>
            <p:cNvSpPr>
              <a:spLocks/>
            </p:cNvSpPr>
            <p:nvPr/>
          </p:nvSpPr>
          <p:spPr bwMode="auto">
            <a:xfrm>
              <a:off x="21787" y="2924"/>
              <a:ext cx="1059" cy="899"/>
            </a:xfrm>
            <a:custGeom>
              <a:avLst/>
              <a:gdLst/>
              <a:ahLst/>
              <a:cxnLst>
                <a:cxn ang="0">
                  <a:pos x="614" y="399"/>
                </a:cxn>
                <a:cxn ang="0">
                  <a:pos x="833" y="141"/>
                </a:cxn>
                <a:cxn ang="0">
                  <a:pos x="862" y="110"/>
                </a:cxn>
                <a:cxn ang="0">
                  <a:pos x="898" y="102"/>
                </a:cxn>
                <a:cxn ang="0">
                  <a:pos x="950" y="94"/>
                </a:cxn>
                <a:cxn ang="0">
                  <a:pos x="1023" y="94"/>
                </a:cxn>
                <a:cxn ang="0">
                  <a:pos x="1023" y="0"/>
                </a:cxn>
                <a:cxn ang="0">
                  <a:pos x="971" y="0"/>
                </a:cxn>
                <a:cxn ang="0">
                  <a:pos x="913" y="8"/>
                </a:cxn>
                <a:cxn ang="0">
                  <a:pos x="789" y="8"/>
                </a:cxn>
                <a:cxn ang="0">
                  <a:pos x="716" y="0"/>
                </a:cxn>
                <a:cxn ang="0">
                  <a:pos x="657" y="0"/>
                </a:cxn>
                <a:cxn ang="0">
                  <a:pos x="657" y="94"/>
                </a:cxn>
                <a:cxn ang="0">
                  <a:pos x="694" y="102"/>
                </a:cxn>
                <a:cxn ang="0">
                  <a:pos x="730" y="117"/>
                </a:cxn>
                <a:cxn ang="0">
                  <a:pos x="716" y="133"/>
                </a:cxn>
                <a:cxn ang="0">
                  <a:pos x="716" y="141"/>
                </a:cxn>
                <a:cxn ang="0">
                  <a:pos x="555" y="329"/>
                </a:cxn>
                <a:cxn ang="0">
                  <a:pos x="365" y="94"/>
                </a:cxn>
                <a:cxn ang="0">
                  <a:pos x="446" y="94"/>
                </a:cxn>
                <a:cxn ang="0">
                  <a:pos x="446" y="0"/>
                </a:cxn>
                <a:cxn ang="0">
                  <a:pos x="380" y="0"/>
                </a:cxn>
                <a:cxn ang="0">
                  <a:pos x="292" y="8"/>
                </a:cxn>
                <a:cxn ang="0">
                  <a:pos x="109" y="8"/>
                </a:cxn>
                <a:cxn ang="0">
                  <a:pos x="7" y="0"/>
                </a:cxn>
                <a:cxn ang="0">
                  <a:pos x="7" y="94"/>
                </a:cxn>
                <a:cxn ang="0">
                  <a:pos x="139" y="94"/>
                </a:cxn>
                <a:cxn ang="0">
                  <a:pos x="438" y="469"/>
                </a:cxn>
                <a:cxn ang="0">
                  <a:pos x="190" y="766"/>
                </a:cxn>
                <a:cxn ang="0">
                  <a:pos x="146" y="790"/>
                </a:cxn>
                <a:cxn ang="0">
                  <a:pos x="80" y="806"/>
                </a:cxn>
                <a:cxn ang="0">
                  <a:pos x="0" y="806"/>
                </a:cxn>
                <a:cxn ang="0">
                  <a:pos x="0" y="899"/>
                </a:cxn>
                <a:cxn ang="0">
                  <a:pos x="51" y="899"/>
                </a:cxn>
                <a:cxn ang="0">
                  <a:pos x="109" y="892"/>
                </a:cxn>
                <a:cxn ang="0">
                  <a:pos x="234" y="892"/>
                </a:cxn>
                <a:cxn ang="0">
                  <a:pos x="307" y="899"/>
                </a:cxn>
                <a:cxn ang="0">
                  <a:pos x="365" y="899"/>
                </a:cxn>
                <a:cxn ang="0">
                  <a:pos x="365" y="806"/>
                </a:cxn>
                <a:cxn ang="0">
                  <a:pos x="343" y="806"/>
                </a:cxn>
                <a:cxn ang="0">
                  <a:pos x="299" y="790"/>
                </a:cxn>
                <a:cxn ang="0">
                  <a:pos x="299" y="774"/>
                </a:cxn>
                <a:cxn ang="0">
                  <a:pos x="307" y="759"/>
                </a:cxn>
                <a:cxn ang="0">
                  <a:pos x="497" y="540"/>
                </a:cxn>
                <a:cxn ang="0">
                  <a:pos x="701" y="806"/>
                </a:cxn>
                <a:cxn ang="0">
                  <a:pos x="628" y="806"/>
                </a:cxn>
                <a:cxn ang="0">
                  <a:pos x="628" y="899"/>
                </a:cxn>
                <a:cxn ang="0">
                  <a:pos x="694" y="899"/>
                </a:cxn>
                <a:cxn ang="0">
                  <a:pos x="782" y="892"/>
                </a:cxn>
                <a:cxn ang="0">
                  <a:pos x="957" y="892"/>
                </a:cxn>
                <a:cxn ang="0">
                  <a:pos x="1059" y="899"/>
                </a:cxn>
                <a:cxn ang="0">
                  <a:pos x="1059" y="806"/>
                </a:cxn>
                <a:cxn ang="0">
                  <a:pos x="928" y="806"/>
                </a:cxn>
                <a:cxn ang="0">
                  <a:pos x="614" y="399"/>
                </a:cxn>
              </a:cxnLst>
              <a:rect l="0" t="0" r="r" b="b"/>
              <a:pathLst>
                <a:path w="1059" h="899">
                  <a:moveTo>
                    <a:pt x="614" y="399"/>
                  </a:moveTo>
                  <a:lnTo>
                    <a:pt x="833" y="141"/>
                  </a:lnTo>
                  <a:lnTo>
                    <a:pt x="862" y="110"/>
                  </a:lnTo>
                  <a:lnTo>
                    <a:pt x="898" y="102"/>
                  </a:lnTo>
                  <a:lnTo>
                    <a:pt x="950" y="94"/>
                  </a:lnTo>
                  <a:lnTo>
                    <a:pt x="1023" y="94"/>
                  </a:lnTo>
                  <a:lnTo>
                    <a:pt x="1023" y="0"/>
                  </a:lnTo>
                  <a:lnTo>
                    <a:pt x="971" y="0"/>
                  </a:lnTo>
                  <a:lnTo>
                    <a:pt x="913" y="8"/>
                  </a:lnTo>
                  <a:lnTo>
                    <a:pt x="789" y="8"/>
                  </a:lnTo>
                  <a:lnTo>
                    <a:pt x="716" y="0"/>
                  </a:lnTo>
                  <a:lnTo>
                    <a:pt x="657" y="0"/>
                  </a:lnTo>
                  <a:lnTo>
                    <a:pt x="657" y="94"/>
                  </a:lnTo>
                  <a:lnTo>
                    <a:pt x="694" y="102"/>
                  </a:lnTo>
                  <a:lnTo>
                    <a:pt x="730" y="117"/>
                  </a:lnTo>
                  <a:lnTo>
                    <a:pt x="716" y="133"/>
                  </a:lnTo>
                  <a:lnTo>
                    <a:pt x="716" y="141"/>
                  </a:lnTo>
                  <a:lnTo>
                    <a:pt x="555" y="329"/>
                  </a:lnTo>
                  <a:lnTo>
                    <a:pt x="365" y="94"/>
                  </a:lnTo>
                  <a:lnTo>
                    <a:pt x="446" y="94"/>
                  </a:lnTo>
                  <a:lnTo>
                    <a:pt x="446" y="0"/>
                  </a:lnTo>
                  <a:lnTo>
                    <a:pt x="380" y="0"/>
                  </a:lnTo>
                  <a:lnTo>
                    <a:pt x="292" y="8"/>
                  </a:lnTo>
                  <a:lnTo>
                    <a:pt x="109" y="8"/>
                  </a:lnTo>
                  <a:lnTo>
                    <a:pt x="7" y="0"/>
                  </a:lnTo>
                  <a:lnTo>
                    <a:pt x="7" y="94"/>
                  </a:lnTo>
                  <a:lnTo>
                    <a:pt x="139" y="94"/>
                  </a:lnTo>
                  <a:lnTo>
                    <a:pt x="438" y="469"/>
                  </a:lnTo>
                  <a:lnTo>
                    <a:pt x="190" y="766"/>
                  </a:lnTo>
                  <a:lnTo>
                    <a:pt x="146" y="790"/>
                  </a:lnTo>
                  <a:lnTo>
                    <a:pt x="80" y="806"/>
                  </a:lnTo>
                  <a:lnTo>
                    <a:pt x="0" y="806"/>
                  </a:lnTo>
                  <a:lnTo>
                    <a:pt x="0" y="899"/>
                  </a:lnTo>
                  <a:lnTo>
                    <a:pt x="51" y="899"/>
                  </a:lnTo>
                  <a:lnTo>
                    <a:pt x="109" y="892"/>
                  </a:lnTo>
                  <a:lnTo>
                    <a:pt x="234" y="892"/>
                  </a:lnTo>
                  <a:lnTo>
                    <a:pt x="307" y="899"/>
                  </a:lnTo>
                  <a:lnTo>
                    <a:pt x="365" y="899"/>
                  </a:lnTo>
                  <a:lnTo>
                    <a:pt x="365" y="806"/>
                  </a:lnTo>
                  <a:lnTo>
                    <a:pt x="343" y="806"/>
                  </a:lnTo>
                  <a:lnTo>
                    <a:pt x="299" y="790"/>
                  </a:lnTo>
                  <a:lnTo>
                    <a:pt x="299" y="774"/>
                  </a:lnTo>
                  <a:lnTo>
                    <a:pt x="307" y="759"/>
                  </a:lnTo>
                  <a:lnTo>
                    <a:pt x="497" y="540"/>
                  </a:lnTo>
                  <a:lnTo>
                    <a:pt x="701" y="806"/>
                  </a:lnTo>
                  <a:lnTo>
                    <a:pt x="628" y="806"/>
                  </a:lnTo>
                  <a:lnTo>
                    <a:pt x="628" y="899"/>
                  </a:lnTo>
                  <a:lnTo>
                    <a:pt x="694" y="899"/>
                  </a:lnTo>
                  <a:lnTo>
                    <a:pt x="782" y="892"/>
                  </a:lnTo>
                  <a:lnTo>
                    <a:pt x="957" y="892"/>
                  </a:lnTo>
                  <a:lnTo>
                    <a:pt x="1059" y="899"/>
                  </a:lnTo>
                  <a:lnTo>
                    <a:pt x="1059" y="806"/>
                  </a:lnTo>
                  <a:lnTo>
                    <a:pt x="928" y="806"/>
                  </a:lnTo>
                  <a:lnTo>
                    <a:pt x="614" y="3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76"/>
            <p:cNvSpPr>
              <a:spLocks noEditPoints="1"/>
            </p:cNvSpPr>
            <p:nvPr/>
          </p:nvSpPr>
          <p:spPr bwMode="auto">
            <a:xfrm>
              <a:off x="22956" y="3174"/>
              <a:ext cx="394" cy="954"/>
            </a:xfrm>
            <a:custGeom>
              <a:avLst/>
              <a:gdLst/>
              <a:ahLst/>
              <a:cxnLst>
                <a:cxn ang="0">
                  <a:pos x="365" y="39"/>
                </a:cxn>
                <a:cxn ang="0">
                  <a:pos x="343" y="8"/>
                </a:cxn>
                <a:cxn ang="0">
                  <a:pos x="285" y="0"/>
                </a:cxn>
                <a:cxn ang="0">
                  <a:pos x="248" y="32"/>
                </a:cxn>
                <a:cxn ang="0">
                  <a:pos x="233" y="94"/>
                </a:cxn>
                <a:cxn ang="0">
                  <a:pos x="270" y="125"/>
                </a:cxn>
                <a:cxn ang="0">
                  <a:pos x="321" y="125"/>
                </a:cxn>
                <a:cxn ang="0">
                  <a:pos x="358" y="79"/>
                </a:cxn>
                <a:cxn ang="0">
                  <a:pos x="95" y="775"/>
                </a:cxn>
                <a:cxn ang="0">
                  <a:pos x="80" y="814"/>
                </a:cxn>
                <a:cxn ang="0">
                  <a:pos x="95" y="892"/>
                </a:cxn>
                <a:cxn ang="0">
                  <a:pos x="204" y="954"/>
                </a:cxn>
                <a:cxn ang="0">
                  <a:pos x="314" y="900"/>
                </a:cxn>
                <a:cxn ang="0">
                  <a:pos x="380" y="798"/>
                </a:cxn>
                <a:cxn ang="0">
                  <a:pos x="394" y="728"/>
                </a:cxn>
                <a:cxn ang="0">
                  <a:pos x="365" y="720"/>
                </a:cxn>
                <a:cxn ang="0">
                  <a:pos x="350" y="743"/>
                </a:cxn>
                <a:cxn ang="0">
                  <a:pos x="263" y="892"/>
                </a:cxn>
                <a:cxn ang="0">
                  <a:pos x="182" y="900"/>
                </a:cxn>
                <a:cxn ang="0">
                  <a:pos x="175" y="861"/>
                </a:cxn>
                <a:cxn ang="0">
                  <a:pos x="255" y="618"/>
                </a:cxn>
                <a:cxn ang="0">
                  <a:pos x="292" y="509"/>
                </a:cxn>
                <a:cxn ang="0">
                  <a:pos x="314" y="454"/>
                </a:cxn>
                <a:cxn ang="0">
                  <a:pos x="299" y="376"/>
                </a:cxn>
                <a:cxn ang="0">
                  <a:pos x="190" y="313"/>
                </a:cxn>
                <a:cxn ang="0">
                  <a:pos x="80" y="368"/>
                </a:cxn>
                <a:cxn ang="0">
                  <a:pos x="14" y="462"/>
                </a:cxn>
                <a:cxn ang="0">
                  <a:pos x="0" y="540"/>
                </a:cxn>
                <a:cxn ang="0">
                  <a:pos x="29" y="548"/>
                </a:cxn>
                <a:cxn ang="0">
                  <a:pos x="44" y="524"/>
                </a:cxn>
                <a:cxn ang="0">
                  <a:pos x="109" y="391"/>
                </a:cxn>
                <a:cxn ang="0">
                  <a:pos x="182" y="352"/>
                </a:cxn>
                <a:cxn ang="0">
                  <a:pos x="212" y="360"/>
                </a:cxn>
                <a:cxn ang="0">
                  <a:pos x="219" y="407"/>
                </a:cxn>
                <a:cxn ang="0">
                  <a:pos x="204" y="477"/>
                </a:cxn>
                <a:cxn ang="0">
                  <a:pos x="95" y="775"/>
                </a:cxn>
              </a:cxnLst>
              <a:rect l="0" t="0" r="r" b="b"/>
              <a:pathLst>
                <a:path w="394" h="954">
                  <a:moveTo>
                    <a:pt x="365" y="55"/>
                  </a:moveTo>
                  <a:lnTo>
                    <a:pt x="365" y="39"/>
                  </a:lnTo>
                  <a:lnTo>
                    <a:pt x="358" y="24"/>
                  </a:lnTo>
                  <a:lnTo>
                    <a:pt x="343" y="8"/>
                  </a:lnTo>
                  <a:lnTo>
                    <a:pt x="328" y="0"/>
                  </a:lnTo>
                  <a:lnTo>
                    <a:pt x="285" y="0"/>
                  </a:lnTo>
                  <a:lnTo>
                    <a:pt x="270" y="16"/>
                  </a:lnTo>
                  <a:lnTo>
                    <a:pt x="248" y="32"/>
                  </a:lnTo>
                  <a:lnTo>
                    <a:pt x="233" y="79"/>
                  </a:lnTo>
                  <a:lnTo>
                    <a:pt x="233" y="94"/>
                  </a:lnTo>
                  <a:lnTo>
                    <a:pt x="241" y="110"/>
                  </a:lnTo>
                  <a:lnTo>
                    <a:pt x="270" y="125"/>
                  </a:lnTo>
                  <a:lnTo>
                    <a:pt x="292" y="133"/>
                  </a:lnTo>
                  <a:lnTo>
                    <a:pt x="321" y="125"/>
                  </a:lnTo>
                  <a:lnTo>
                    <a:pt x="343" y="110"/>
                  </a:lnTo>
                  <a:lnTo>
                    <a:pt x="358" y="79"/>
                  </a:lnTo>
                  <a:lnTo>
                    <a:pt x="365" y="55"/>
                  </a:lnTo>
                  <a:close/>
                  <a:moveTo>
                    <a:pt x="95" y="775"/>
                  </a:moveTo>
                  <a:lnTo>
                    <a:pt x="87" y="790"/>
                  </a:lnTo>
                  <a:lnTo>
                    <a:pt x="80" y="814"/>
                  </a:lnTo>
                  <a:lnTo>
                    <a:pt x="80" y="829"/>
                  </a:lnTo>
                  <a:lnTo>
                    <a:pt x="95" y="892"/>
                  </a:lnTo>
                  <a:lnTo>
                    <a:pt x="139" y="939"/>
                  </a:lnTo>
                  <a:lnTo>
                    <a:pt x="204" y="954"/>
                  </a:lnTo>
                  <a:lnTo>
                    <a:pt x="263" y="939"/>
                  </a:lnTo>
                  <a:lnTo>
                    <a:pt x="314" y="900"/>
                  </a:lnTo>
                  <a:lnTo>
                    <a:pt x="350" y="853"/>
                  </a:lnTo>
                  <a:lnTo>
                    <a:pt x="380" y="798"/>
                  </a:lnTo>
                  <a:lnTo>
                    <a:pt x="394" y="759"/>
                  </a:lnTo>
                  <a:lnTo>
                    <a:pt x="394" y="728"/>
                  </a:lnTo>
                  <a:lnTo>
                    <a:pt x="387" y="720"/>
                  </a:lnTo>
                  <a:lnTo>
                    <a:pt x="365" y="720"/>
                  </a:lnTo>
                  <a:lnTo>
                    <a:pt x="358" y="728"/>
                  </a:lnTo>
                  <a:lnTo>
                    <a:pt x="350" y="743"/>
                  </a:lnTo>
                  <a:lnTo>
                    <a:pt x="314" y="837"/>
                  </a:lnTo>
                  <a:lnTo>
                    <a:pt x="263" y="892"/>
                  </a:lnTo>
                  <a:lnTo>
                    <a:pt x="212" y="915"/>
                  </a:lnTo>
                  <a:lnTo>
                    <a:pt x="182" y="900"/>
                  </a:lnTo>
                  <a:lnTo>
                    <a:pt x="182" y="884"/>
                  </a:lnTo>
                  <a:lnTo>
                    <a:pt x="175" y="861"/>
                  </a:lnTo>
                  <a:lnTo>
                    <a:pt x="182" y="814"/>
                  </a:lnTo>
                  <a:lnTo>
                    <a:pt x="255" y="618"/>
                  </a:lnTo>
                  <a:lnTo>
                    <a:pt x="277" y="563"/>
                  </a:lnTo>
                  <a:lnTo>
                    <a:pt x="292" y="509"/>
                  </a:lnTo>
                  <a:lnTo>
                    <a:pt x="307" y="477"/>
                  </a:lnTo>
                  <a:lnTo>
                    <a:pt x="314" y="454"/>
                  </a:lnTo>
                  <a:lnTo>
                    <a:pt x="314" y="430"/>
                  </a:lnTo>
                  <a:lnTo>
                    <a:pt x="299" y="376"/>
                  </a:lnTo>
                  <a:lnTo>
                    <a:pt x="255" y="329"/>
                  </a:lnTo>
                  <a:lnTo>
                    <a:pt x="190" y="313"/>
                  </a:lnTo>
                  <a:lnTo>
                    <a:pt x="131" y="329"/>
                  </a:lnTo>
                  <a:lnTo>
                    <a:pt x="80" y="368"/>
                  </a:lnTo>
                  <a:lnTo>
                    <a:pt x="44" y="415"/>
                  </a:lnTo>
                  <a:lnTo>
                    <a:pt x="14" y="462"/>
                  </a:lnTo>
                  <a:lnTo>
                    <a:pt x="0" y="509"/>
                  </a:lnTo>
                  <a:lnTo>
                    <a:pt x="0" y="540"/>
                  </a:lnTo>
                  <a:lnTo>
                    <a:pt x="7" y="548"/>
                  </a:lnTo>
                  <a:lnTo>
                    <a:pt x="29" y="548"/>
                  </a:lnTo>
                  <a:lnTo>
                    <a:pt x="36" y="540"/>
                  </a:lnTo>
                  <a:lnTo>
                    <a:pt x="44" y="524"/>
                  </a:lnTo>
                  <a:lnTo>
                    <a:pt x="73" y="446"/>
                  </a:lnTo>
                  <a:lnTo>
                    <a:pt x="109" y="391"/>
                  </a:lnTo>
                  <a:lnTo>
                    <a:pt x="146" y="360"/>
                  </a:lnTo>
                  <a:lnTo>
                    <a:pt x="182" y="352"/>
                  </a:lnTo>
                  <a:lnTo>
                    <a:pt x="197" y="352"/>
                  </a:lnTo>
                  <a:lnTo>
                    <a:pt x="212" y="360"/>
                  </a:lnTo>
                  <a:lnTo>
                    <a:pt x="212" y="376"/>
                  </a:lnTo>
                  <a:lnTo>
                    <a:pt x="219" y="407"/>
                  </a:lnTo>
                  <a:lnTo>
                    <a:pt x="212" y="438"/>
                  </a:lnTo>
                  <a:lnTo>
                    <a:pt x="204" y="477"/>
                  </a:lnTo>
                  <a:lnTo>
                    <a:pt x="175" y="548"/>
                  </a:lnTo>
                  <a:lnTo>
                    <a:pt x="95" y="7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77"/>
            <p:cNvSpPr>
              <a:spLocks/>
            </p:cNvSpPr>
            <p:nvPr/>
          </p:nvSpPr>
          <p:spPr bwMode="auto">
            <a:xfrm>
              <a:off x="23759" y="2306"/>
              <a:ext cx="73" cy="2026"/>
            </a:xfrm>
            <a:custGeom>
              <a:avLst/>
              <a:gdLst/>
              <a:ahLst/>
              <a:cxnLst>
                <a:cxn ang="0">
                  <a:pos x="73" y="63"/>
                </a:cxn>
                <a:cxn ang="0">
                  <a:pos x="73" y="32"/>
                </a:cxn>
                <a:cxn ang="0">
                  <a:pos x="66" y="24"/>
                </a:cxn>
                <a:cxn ang="0">
                  <a:pos x="66" y="8"/>
                </a:cxn>
                <a:cxn ang="0">
                  <a:pos x="51" y="0"/>
                </a:cxn>
                <a:cxn ang="0">
                  <a:pos x="22" y="0"/>
                </a:cxn>
                <a:cxn ang="0">
                  <a:pos x="8" y="8"/>
                </a:cxn>
                <a:cxn ang="0">
                  <a:pos x="0" y="24"/>
                </a:cxn>
                <a:cxn ang="0">
                  <a:pos x="0" y="2002"/>
                </a:cxn>
                <a:cxn ang="0">
                  <a:pos x="8" y="2010"/>
                </a:cxn>
                <a:cxn ang="0">
                  <a:pos x="37" y="2026"/>
                </a:cxn>
                <a:cxn ang="0">
                  <a:pos x="51" y="2026"/>
                </a:cxn>
                <a:cxn ang="0">
                  <a:pos x="73" y="2002"/>
                </a:cxn>
                <a:cxn ang="0">
                  <a:pos x="73" y="1955"/>
                </a:cxn>
                <a:cxn ang="0">
                  <a:pos x="73" y="63"/>
                </a:cxn>
              </a:cxnLst>
              <a:rect l="0" t="0" r="r" b="b"/>
              <a:pathLst>
                <a:path w="73" h="2026">
                  <a:moveTo>
                    <a:pt x="73" y="63"/>
                  </a:moveTo>
                  <a:lnTo>
                    <a:pt x="73" y="32"/>
                  </a:lnTo>
                  <a:lnTo>
                    <a:pt x="66" y="24"/>
                  </a:lnTo>
                  <a:lnTo>
                    <a:pt x="66" y="8"/>
                  </a:lnTo>
                  <a:lnTo>
                    <a:pt x="51" y="0"/>
                  </a:lnTo>
                  <a:lnTo>
                    <a:pt x="22" y="0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2002"/>
                  </a:lnTo>
                  <a:lnTo>
                    <a:pt x="8" y="2010"/>
                  </a:lnTo>
                  <a:lnTo>
                    <a:pt x="37" y="2026"/>
                  </a:lnTo>
                  <a:lnTo>
                    <a:pt x="51" y="2026"/>
                  </a:lnTo>
                  <a:lnTo>
                    <a:pt x="73" y="2002"/>
                  </a:lnTo>
                  <a:lnTo>
                    <a:pt x="73" y="1955"/>
                  </a:lnTo>
                  <a:lnTo>
                    <a:pt x="73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78"/>
            <p:cNvSpPr>
              <a:spLocks/>
            </p:cNvSpPr>
            <p:nvPr/>
          </p:nvSpPr>
          <p:spPr bwMode="auto">
            <a:xfrm>
              <a:off x="24132" y="2033"/>
              <a:ext cx="592" cy="938"/>
            </a:xfrm>
            <a:custGeom>
              <a:avLst/>
              <a:gdLst/>
              <a:ahLst/>
              <a:cxnLst>
                <a:cxn ang="0">
                  <a:pos x="592" y="680"/>
                </a:cxn>
                <a:cxn ang="0">
                  <a:pos x="540" y="680"/>
                </a:cxn>
                <a:cxn ang="0">
                  <a:pos x="526" y="774"/>
                </a:cxn>
                <a:cxn ang="0">
                  <a:pos x="511" y="813"/>
                </a:cxn>
                <a:cxn ang="0">
                  <a:pos x="489" y="813"/>
                </a:cxn>
                <a:cxn ang="0">
                  <a:pos x="445" y="821"/>
                </a:cxn>
                <a:cxn ang="0">
                  <a:pos x="131" y="821"/>
                </a:cxn>
                <a:cxn ang="0">
                  <a:pos x="204" y="750"/>
                </a:cxn>
                <a:cxn ang="0">
                  <a:pos x="263" y="696"/>
                </a:cxn>
                <a:cxn ang="0">
                  <a:pos x="314" y="657"/>
                </a:cxn>
                <a:cxn ang="0">
                  <a:pos x="350" y="617"/>
                </a:cxn>
                <a:cxn ang="0">
                  <a:pos x="402" y="578"/>
                </a:cxn>
                <a:cxn ang="0">
                  <a:pos x="467" y="516"/>
                </a:cxn>
                <a:cxn ang="0">
                  <a:pos x="533" y="445"/>
                </a:cxn>
                <a:cxn ang="0">
                  <a:pos x="570" y="367"/>
                </a:cxn>
                <a:cxn ang="0">
                  <a:pos x="592" y="273"/>
                </a:cxn>
                <a:cxn ang="0">
                  <a:pos x="577" y="180"/>
                </a:cxn>
                <a:cxn ang="0">
                  <a:pos x="526" y="101"/>
                </a:cxn>
                <a:cxn ang="0">
                  <a:pos x="460" y="47"/>
                </a:cxn>
                <a:cxn ang="0">
                  <a:pos x="372" y="7"/>
                </a:cxn>
                <a:cxn ang="0">
                  <a:pos x="277" y="0"/>
                </a:cxn>
                <a:cxn ang="0">
                  <a:pos x="190" y="15"/>
                </a:cxn>
                <a:cxn ang="0">
                  <a:pos x="109" y="47"/>
                </a:cxn>
                <a:cxn ang="0">
                  <a:pos x="51" y="109"/>
                </a:cxn>
                <a:cxn ang="0">
                  <a:pos x="14" y="172"/>
                </a:cxn>
                <a:cxn ang="0">
                  <a:pos x="0" y="250"/>
                </a:cxn>
                <a:cxn ang="0">
                  <a:pos x="7" y="281"/>
                </a:cxn>
                <a:cxn ang="0">
                  <a:pos x="14" y="297"/>
                </a:cxn>
                <a:cxn ang="0">
                  <a:pos x="36" y="320"/>
                </a:cxn>
                <a:cxn ang="0">
                  <a:pos x="51" y="328"/>
                </a:cxn>
                <a:cxn ang="0">
                  <a:pos x="88" y="328"/>
                </a:cxn>
                <a:cxn ang="0">
                  <a:pos x="117" y="312"/>
                </a:cxn>
                <a:cxn ang="0">
                  <a:pos x="131" y="297"/>
                </a:cxn>
                <a:cxn ang="0">
                  <a:pos x="139" y="281"/>
                </a:cxn>
                <a:cxn ang="0">
                  <a:pos x="146" y="258"/>
                </a:cxn>
                <a:cxn ang="0">
                  <a:pos x="146" y="242"/>
                </a:cxn>
                <a:cxn ang="0">
                  <a:pos x="139" y="226"/>
                </a:cxn>
                <a:cxn ang="0">
                  <a:pos x="131" y="219"/>
                </a:cxn>
                <a:cxn ang="0">
                  <a:pos x="124" y="203"/>
                </a:cxn>
                <a:cxn ang="0">
                  <a:pos x="109" y="187"/>
                </a:cxn>
                <a:cxn ang="0">
                  <a:pos x="88" y="180"/>
                </a:cxn>
                <a:cxn ang="0">
                  <a:pos x="66" y="180"/>
                </a:cxn>
                <a:cxn ang="0">
                  <a:pos x="102" y="117"/>
                </a:cxn>
                <a:cxn ang="0">
                  <a:pos x="153" y="78"/>
                </a:cxn>
                <a:cxn ang="0">
                  <a:pos x="204" y="54"/>
                </a:cxn>
                <a:cxn ang="0">
                  <a:pos x="256" y="47"/>
                </a:cxn>
                <a:cxn ang="0">
                  <a:pos x="329" y="62"/>
                </a:cxn>
                <a:cxn ang="0">
                  <a:pos x="387" y="94"/>
                </a:cxn>
                <a:cxn ang="0">
                  <a:pos x="424" y="148"/>
                </a:cxn>
                <a:cxn ang="0">
                  <a:pos x="453" y="203"/>
                </a:cxn>
                <a:cxn ang="0">
                  <a:pos x="460" y="273"/>
                </a:cxn>
                <a:cxn ang="0">
                  <a:pos x="445" y="359"/>
                </a:cxn>
                <a:cxn ang="0">
                  <a:pos x="416" y="438"/>
                </a:cxn>
                <a:cxn ang="0">
                  <a:pos x="372" y="500"/>
                </a:cxn>
                <a:cxn ang="0">
                  <a:pos x="336" y="547"/>
                </a:cxn>
                <a:cxn ang="0">
                  <a:pos x="14" y="883"/>
                </a:cxn>
                <a:cxn ang="0">
                  <a:pos x="7" y="891"/>
                </a:cxn>
                <a:cxn ang="0">
                  <a:pos x="7" y="899"/>
                </a:cxn>
                <a:cxn ang="0">
                  <a:pos x="0" y="915"/>
                </a:cxn>
                <a:cxn ang="0">
                  <a:pos x="0" y="938"/>
                </a:cxn>
                <a:cxn ang="0">
                  <a:pos x="548" y="938"/>
                </a:cxn>
                <a:cxn ang="0">
                  <a:pos x="592" y="680"/>
                </a:cxn>
              </a:cxnLst>
              <a:rect l="0" t="0" r="r" b="b"/>
              <a:pathLst>
                <a:path w="592" h="938">
                  <a:moveTo>
                    <a:pt x="592" y="680"/>
                  </a:moveTo>
                  <a:lnTo>
                    <a:pt x="540" y="680"/>
                  </a:lnTo>
                  <a:lnTo>
                    <a:pt x="526" y="774"/>
                  </a:lnTo>
                  <a:lnTo>
                    <a:pt x="511" y="813"/>
                  </a:lnTo>
                  <a:lnTo>
                    <a:pt x="489" y="813"/>
                  </a:lnTo>
                  <a:lnTo>
                    <a:pt x="445" y="821"/>
                  </a:lnTo>
                  <a:lnTo>
                    <a:pt x="131" y="821"/>
                  </a:lnTo>
                  <a:lnTo>
                    <a:pt x="204" y="750"/>
                  </a:lnTo>
                  <a:lnTo>
                    <a:pt x="263" y="696"/>
                  </a:lnTo>
                  <a:lnTo>
                    <a:pt x="314" y="657"/>
                  </a:lnTo>
                  <a:lnTo>
                    <a:pt x="350" y="617"/>
                  </a:lnTo>
                  <a:lnTo>
                    <a:pt x="402" y="578"/>
                  </a:lnTo>
                  <a:lnTo>
                    <a:pt x="467" y="516"/>
                  </a:lnTo>
                  <a:lnTo>
                    <a:pt x="533" y="445"/>
                  </a:lnTo>
                  <a:lnTo>
                    <a:pt x="570" y="367"/>
                  </a:lnTo>
                  <a:lnTo>
                    <a:pt x="592" y="273"/>
                  </a:lnTo>
                  <a:lnTo>
                    <a:pt x="577" y="180"/>
                  </a:lnTo>
                  <a:lnTo>
                    <a:pt x="526" y="101"/>
                  </a:lnTo>
                  <a:lnTo>
                    <a:pt x="460" y="47"/>
                  </a:lnTo>
                  <a:lnTo>
                    <a:pt x="372" y="7"/>
                  </a:lnTo>
                  <a:lnTo>
                    <a:pt x="277" y="0"/>
                  </a:lnTo>
                  <a:lnTo>
                    <a:pt x="190" y="15"/>
                  </a:lnTo>
                  <a:lnTo>
                    <a:pt x="109" y="47"/>
                  </a:lnTo>
                  <a:lnTo>
                    <a:pt x="51" y="109"/>
                  </a:lnTo>
                  <a:lnTo>
                    <a:pt x="14" y="172"/>
                  </a:lnTo>
                  <a:lnTo>
                    <a:pt x="0" y="250"/>
                  </a:lnTo>
                  <a:lnTo>
                    <a:pt x="7" y="281"/>
                  </a:lnTo>
                  <a:lnTo>
                    <a:pt x="14" y="297"/>
                  </a:lnTo>
                  <a:lnTo>
                    <a:pt x="36" y="320"/>
                  </a:lnTo>
                  <a:lnTo>
                    <a:pt x="51" y="328"/>
                  </a:lnTo>
                  <a:lnTo>
                    <a:pt x="88" y="328"/>
                  </a:lnTo>
                  <a:lnTo>
                    <a:pt x="117" y="312"/>
                  </a:lnTo>
                  <a:lnTo>
                    <a:pt x="131" y="297"/>
                  </a:lnTo>
                  <a:lnTo>
                    <a:pt x="139" y="281"/>
                  </a:lnTo>
                  <a:lnTo>
                    <a:pt x="146" y="258"/>
                  </a:lnTo>
                  <a:lnTo>
                    <a:pt x="146" y="242"/>
                  </a:lnTo>
                  <a:lnTo>
                    <a:pt x="139" y="226"/>
                  </a:lnTo>
                  <a:lnTo>
                    <a:pt x="131" y="219"/>
                  </a:lnTo>
                  <a:lnTo>
                    <a:pt x="124" y="203"/>
                  </a:lnTo>
                  <a:lnTo>
                    <a:pt x="109" y="187"/>
                  </a:lnTo>
                  <a:lnTo>
                    <a:pt x="88" y="180"/>
                  </a:lnTo>
                  <a:lnTo>
                    <a:pt x="66" y="180"/>
                  </a:lnTo>
                  <a:lnTo>
                    <a:pt x="102" y="117"/>
                  </a:lnTo>
                  <a:lnTo>
                    <a:pt x="153" y="78"/>
                  </a:lnTo>
                  <a:lnTo>
                    <a:pt x="204" y="54"/>
                  </a:lnTo>
                  <a:lnTo>
                    <a:pt x="256" y="47"/>
                  </a:lnTo>
                  <a:lnTo>
                    <a:pt x="329" y="62"/>
                  </a:lnTo>
                  <a:lnTo>
                    <a:pt x="387" y="94"/>
                  </a:lnTo>
                  <a:lnTo>
                    <a:pt x="424" y="148"/>
                  </a:lnTo>
                  <a:lnTo>
                    <a:pt x="453" y="203"/>
                  </a:lnTo>
                  <a:lnTo>
                    <a:pt x="460" y="273"/>
                  </a:lnTo>
                  <a:lnTo>
                    <a:pt x="445" y="359"/>
                  </a:lnTo>
                  <a:lnTo>
                    <a:pt x="416" y="438"/>
                  </a:lnTo>
                  <a:lnTo>
                    <a:pt x="372" y="500"/>
                  </a:lnTo>
                  <a:lnTo>
                    <a:pt x="336" y="547"/>
                  </a:lnTo>
                  <a:lnTo>
                    <a:pt x="14" y="883"/>
                  </a:lnTo>
                  <a:lnTo>
                    <a:pt x="7" y="891"/>
                  </a:lnTo>
                  <a:lnTo>
                    <a:pt x="7" y="899"/>
                  </a:lnTo>
                  <a:lnTo>
                    <a:pt x="0" y="915"/>
                  </a:lnTo>
                  <a:lnTo>
                    <a:pt x="0" y="938"/>
                  </a:lnTo>
                  <a:lnTo>
                    <a:pt x="548" y="938"/>
                  </a:lnTo>
                  <a:lnTo>
                    <a:pt x="592" y="6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79"/>
            <p:cNvSpPr>
              <a:spLocks/>
            </p:cNvSpPr>
            <p:nvPr/>
          </p:nvSpPr>
          <p:spPr bwMode="auto">
            <a:xfrm>
              <a:off x="24132" y="3370"/>
              <a:ext cx="592" cy="938"/>
            </a:xfrm>
            <a:custGeom>
              <a:avLst/>
              <a:gdLst/>
              <a:ahLst/>
              <a:cxnLst>
                <a:cxn ang="0">
                  <a:pos x="592" y="680"/>
                </a:cxn>
                <a:cxn ang="0">
                  <a:pos x="540" y="680"/>
                </a:cxn>
                <a:cxn ang="0">
                  <a:pos x="526" y="774"/>
                </a:cxn>
                <a:cxn ang="0">
                  <a:pos x="511" y="813"/>
                </a:cxn>
                <a:cxn ang="0">
                  <a:pos x="489" y="813"/>
                </a:cxn>
                <a:cxn ang="0">
                  <a:pos x="445" y="821"/>
                </a:cxn>
                <a:cxn ang="0">
                  <a:pos x="131" y="821"/>
                </a:cxn>
                <a:cxn ang="0">
                  <a:pos x="204" y="751"/>
                </a:cxn>
                <a:cxn ang="0">
                  <a:pos x="263" y="696"/>
                </a:cxn>
                <a:cxn ang="0">
                  <a:pos x="314" y="657"/>
                </a:cxn>
                <a:cxn ang="0">
                  <a:pos x="350" y="618"/>
                </a:cxn>
                <a:cxn ang="0">
                  <a:pos x="402" y="579"/>
                </a:cxn>
                <a:cxn ang="0">
                  <a:pos x="467" y="516"/>
                </a:cxn>
                <a:cxn ang="0">
                  <a:pos x="533" y="446"/>
                </a:cxn>
                <a:cxn ang="0">
                  <a:pos x="570" y="367"/>
                </a:cxn>
                <a:cxn ang="0">
                  <a:pos x="592" y="274"/>
                </a:cxn>
                <a:cxn ang="0">
                  <a:pos x="577" y="180"/>
                </a:cxn>
                <a:cxn ang="0">
                  <a:pos x="526" y="102"/>
                </a:cxn>
                <a:cxn ang="0">
                  <a:pos x="460" y="47"/>
                </a:cxn>
                <a:cxn ang="0">
                  <a:pos x="372" y="8"/>
                </a:cxn>
                <a:cxn ang="0">
                  <a:pos x="277" y="0"/>
                </a:cxn>
                <a:cxn ang="0">
                  <a:pos x="190" y="15"/>
                </a:cxn>
                <a:cxn ang="0">
                  <a:pos x="109" y="47"/>
                </a:cxn>
                <a:cxn ang="0">
                  <a:pos x="51" y="109"/>
                </a:cxn>
                <a:cxn ang="0">
                  <a:pos x="14" y="172"/>
                </a:cxn>
                <a:cxn ang="0">
                  <a:pos x="0" y="250"/>
                </a:cxn>
                <a:cxn ang="0">
                  <a:pos x="7" y="281"/>
                </a:cxn>
                <a:cxn ang="0">
                  <a:pos x="14" y="297"/>
                </a:cxn>
                <a:cxn ang="0">
                  <a:pos x="36" y="320"/>
                </a:cxn>
                <a:cxn ang="0">
                  <a:pos x="51" y="328"/>
                </a:cxn>
                <a:cxn ang="0">
                  <a:pos x="88" y="328"/>
                </a:cxn>
                <a:cxn ang="0">
                  <a:pos x="117" y="313"/>
                </a:cxn>
                <a:cxn ang="0">
                  <a:pos x="131" y="297"/>
                </a:cxn>
                <a:cxn ang="0">
                  <a:pos x="139" y="281"/>
                </a:cxn>
                <a:cxn ang="0">
                  <a:pos x="146" y="258"/>
                </a:cxn>
                <a:cxn ang="0">
                  <a:pos x="146" y="242"/>
                </a:cxn>
                <a:cxn ang="0">
                  <a:pos x="139" y="227"/>
                </a:cxn>
                <a:cxn ang="0">
                  <a:pos x="131" y="219"/>
                </a:cxn>
                <a:cxn ang="0">
                  <a:pos x="124" y="203"/>
                </a:cxn>
                <a:cxn ang="0">
                  <a:pos x="109" y="188"/>
                </a:cxn>
                <a:cxn ang="0">
                  <a:pos x="88" y="180"/>
                </a:cxn>
                <a:cxn ang="0">
                  <a:pos x="66" y="180"/>
                </a:cxn>
                <a:cxn ang="0">
                  <a:pos x="102" y="117"/>
                </a:cxn>
                <a:cxn ang="0">
                  <a:pos x="153" y="78"/>
                </a:cxn>
                <a:cxn ang="0">
                  <a:pos x="204" y="55"/>
                </a:cxn>
                <a:cxn ang="0">
                  <a:pos x="256" y="47"/>
                </a:cxn>
                <a:cxn ang="0">
                  <a:pos x="329" y="62"/>
                </a:cxn>
                <a:cxn ang="0">
                  <a:pos x="387" y="94"/>
                </a:cxn>
                <a:cxn ang="0">
                  <a:pos x="424" y="148"/>
                </a:cxn>
                <a:cxn ang="0">
                  <a:pos x="453" y="203"/>
                </a:cxn>
                <a:cxn ang="0">
                  <a:pos x="460" y="274"/>
                </a:cxn>
                <a:cxn ang="0">
                  <a:pos x="445" y="360"/>
                </a:cxn>
                <a:cxn ang="0">
                  <a:pos x="416" y="438"/>
                </a:cxn>
                <a:cxn ang="0">
                  <a:pos x="372" y="500"/>
                </a:cxn>
                <a:cxn ang="0">
                  <a:pos x="336" y="547"/>
                </a:cxn>
                <a:cxn ang="0">
                  <a:pos x="14" y="883"/>
                </a:cxn>
                <a:cxn ang="0">
                  <a:pos x="7" y="891"/>
                </a:cxn>
                <a:cxn ang="0">
                  <a:pos x="7" y="899"/>
                </a:cxn>
                <a:cxn ang="0">
                  <a:pos x="0" y="915"/>
                </a:cxn>
                <a:cxn ang="0">
                  <a:pos x="0" y="938"/>
                </a:cxn>
                <a:cxn ang="0">
                  <a:pos x="548" y="938"/>
                </a:cxn>
                <a:cxn ang="0">
                  <a:pos x="592" y="680"/>
                </a:cxn>
              </a:cxnLst>
              <a:rect l="0" t="0" r="r" b="b"/>
              <a:pathLst>
                <a:path w="592" h="938">
                  <a:moveTo>
                    <a:pt x="592" y="680"/>
                  </a:moveTo>
                  <a:lnTo>
                    <a:pt x="540" y="680"/>
                  </a:lnTo>
                  <a:lnTo>
                    <a:pt x="526" y="774"/>
                  </a:lnTo>
                  <a:lnTo>
                    <a:pt x="511" y="813"/>
                  </a:lnTo>
                  <a:lnTo>
                    <a:pt x="489" y="813"/>
                  </a:lnTo>
                  <a:lnTo>
                    <a:pt x="445" y="821"/>
                  </a:lnTo>
                  <a:lnTo>
                    <a:pt x="131" y="821"/>
                  </a:lnTo>
                  <a:lnTo>
                    <a:pt x="204" y="751"/>
                  </a:lnTo>
                  <a:lnTo>
                    <a:pt x="263" y="696"/>
                  </a:lnTo>
                  <a:lnTo>
                    <a:pt x="314" y="657"/>
                  </a:lnTo>
                  <a:lnTo>
                    <a:pt x="350" y="618"/>
                  </a:lnTo>
                  <a:lnTo>
                    <a:pt x="402" y="579"/>
                  </a:lnTo>
                  <a:lnTo>
                    <a:pt x="467" y="516"/>
                  </a:lnTo>
                  <a:lnTo>
                    <a:pt x="533" y="446"/>
                  </a:lnTo>
                  <a:lnTo>
                    <a:pt x="570" y="367"/>
                  </a:lnTo>
                  <a:lnTo>
                    <a:pt x="592" y="274"/>
                  </a:lnTo>
                  <a:lnTo>
                    <a:pt x="577" y="180"/>
                  </a:lnTo>
                  <a:lnTo>
                    <a:pt x="526" y="102"/>
                  </a:lnTo>
                  <a:lnTo>
                    <a:pt x="460" y="47"/>
                  </a:lnTo>
                  <a:lnTo>
                    <a:pt x="372" y="8"/>
                  </a:lnTo>
                  <a:lnTo>
                    <a:pt x="277" y="0"/>
                  </a:lnTo>
                  <a:lnTo>
                    <a:pt x="190" y="15"/>
                  </a:lnTo>
                  <a:lnTo>
                    <a:pt x="109" y="47"/>
                  </a:lnTo>
                  <a:lnTo>
                    <a:pt x="51" y="109"/>
                  </a:lnTo>
                  <a:lnTo>
                    <a:pt x="14" y="172"/>
                  </a:lnTo>
                  <a:lnTo>
                    <a:pt x="0" y="250"/>
                  </a:lnTo>
                  <a:lnTo>
                    <a:pt x="7" y="281"/>
                  </a:lnTo>
                  <a:lnTo>
                    <a:pt x="14" y="297"/>
                  </a:lnTo>
                  <a:lnTo>
                    <a:pt x="36" y="320"/>
                  </a:lnTo>
                  <a:lnTo>
                    <a:pt x="51" y="328"/>
                  </a:lnTo>
                  <a:lnTo>
                    <a:pt x="88" y="328"/>
                  </a:lnTo>
                  <a:lnTo>
                    <a:pt x="117" y="313"/>
                  </a:lnTo>
                  <a:lnTo>
                    <a:pt x="131" y="297"/>
                  </a:lnTo>
                  <a:lnTo>
                    <a:pt x="139" y="281"/>
                  </a:lnTo>
                  <a:lnTo>
                    <a:pt x="146" y="258"/>
                  </a:lnTo>
                  <a:lnTo>
                    <a:pt x="146" y="242"/>
                  </a:lnTo>
                  <a:lnTo>
                    <a:pt x="139" y="227"/>
                  </a:lnTo>
                  <a:lnTo>
                    <a:pt x="131" y="219"/>
                  </a:lnTo>
                  <a:lnTo>
                    <a:pt x="124" y="203"/>
                  </a:lnTo>
                  <a:lnTo>
                    <a:pt x="109" y="188"/>
                  </a:lnTo>
                  <a:lnTo>
                    <a:pt x="88" y="180"/>
                  </a:lnTo>
                  <a:lnTo>
                    <a:pt x="66" y="180"/>
                  </a:lnTo>
                  <a:lnTo>
                    <a:pt x="102" y="117"/>
                  </a:lnTo>
                  <a:lnTo>
                    <a:pt x="153" y="78"/>
                  </a:lnTo>
                  <a:lnTo>
                    <a:pt x="204" y="55"/>
                  </a:lnTo>
                  <a:lnTo>
                    <a:pt x="256" y="47"/>
                  </a:lnTo>
                  <a:lnTo>
                    <a:pt x="329" y="62"/>
                  </a:lnTo>
                  <a:lnTo>
                    <a:pt x="387" y="94"/>
                  </a:lnTo>
                  <a:lnTo>
                    <a:pt x="424" y="148"/>
                  </a:lnTo>
                  <a:lnTo>
                    <a:pt x="453" y="203"/>
                  </a:lnTo>
                  <a:lnTo>
                    <a:pt x="460" y="274"/>
                  </a:lnTo>
                  <a:lnTo>
                    <a:pt x="445" y="360"/>
                  </a:lnTo>
                  <a:lnTo>
                    <a:pt x="416" y="438"/>
                  </a:lnTo>
                  <a:lnTo>
                    <a:pt x="372" y="500"/>
                  </a:lnTo>
                  <a:lnTo>
                    <a:pt x="336" y="547"/>
                  </a:lnTo>
                  <a:lnTo>
                    <a:pt x="14" y="883"/>
                  </a:lnTo>
                  <a:lnTo>
                    <a:pt x="7" y="891"/>
                  </a:lnTo>
                  <a:lnTo>
                    <a:pt x="7" y="899"/>
                  </a:lnTo>
                  <a:lnTo>
                    <a:pt x="0" y="915"/>
                  </a:lnTo>
                  <a:lnTo>
                    <a:pt x="0" y="938"/>
                  </a:lnTo>
                  <a:lnTo>
                    <a:pt x="548" y="938"/>
                  </a:lnTo>
                  <a:lnTo>
                    <a:pt x="592" y="6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80"/>
            <p:cNvSpPr>
              <a:spLocks/>
            </p:cNvSpPr>
            <p:nvPr/>
          </p:nvSpPr>
          <p:spPr bwMode="auto">
            <a:xfrm>
              <a:off x="24979" y="2087"/>
              <a:ext cx="497" cy="2425"/>
            </a:xfrm>
            <a:custGeom>
              <a:avLst/>
              <a:gdLst/>
              <a:ahLst/>
              <a:cxnLst>
                <a:cxn ang="0">
                  <a:pos x="497" y="1212"/>
                </a:cxn>
                <a:cxn ang="0">
                  <a:pos x="490" y="1056"/>
                </a:cxn>
                <a:cxn ang="0">
                  <a:pos x="475" y="892"/>
                </a:cxn>
                <a:cxn ang="0">
                  <a:pos x="439" y="712"/>
                </a:cxn>
                <a:cxn ang="0">
                  <a:pos x="387" y="532"/>
                </a:cxn>
                <a:cxn ang="0">
                  <a:pos x="307" y="352"/>
                </a:cxn>
                <a:cxn ang="0">
                  <a:pos x="205" y="172"/>
                </a:cxn>
                <a:cxn ang="0">
                  <a:pos x="59" y="16"/>
                </a:cxn>
                <a:cxn ang="0">
                  <a:pos x="22" y="0"/>
                </a:cxn>
                <a:cxn ang="0">
                  <a:pos x="8" y="0"/>
                </a:cxn>
                <a:cxn ang="0">
                  <a:pos x="8" y="8"/>
                </a:cxn>
                <a:cxn ang="0">
                  <a:pos x="0" y="16"/>
                </a:cxn>
                <a:cxn ang="0">
                  <a:pos x="8" y="32"/>
                </a:cxn>
                <a:cxn ang="0">
                  <a:pos x="15" y="40"/>
                </a:cxn>
                <a:cxn ang="0">
                  <a:pos x="73" y="110"/>
                </a:cxn>
                <a:cxn ang="0">
                  <a:pos x="132" y="196"/>
                </a:cxn>
                <a:cxn ang="0">
                  <a:pos x="197" y="313"/>
                </a:cxn>
                <a:cxn ang="0">
                  <a:pos x="256" y="454"/>
                </a:cxn>
                <a:cxn ang="0">
                  <a:pos x="307" y="626"/>
                </a:cxn>
                <a:cxn ang="0">
                  <a:pos x="344" y="821"/>
                </a:cxn>
                <a:cxn ang="0">
                  <a:pos x="358" y="1017"/>
                </a:cxn>
                <a:cxn ang="0">
                  <a:pos x="366" y="1212"/>
                </a:cxn>
                <a:cxn ang="0">
                  <a:pos x="358" y="1416"/>
                </a:cxn>
                <a:cxn ang="0">
                  <a:pos x="336" y="1619"/>
                </a:cxn>
                <a:cxn ang="0">
                  <a:pos x="300" y="1822"/>
                </a:cxn>
                <a:cxn ang="0">
                  <a:pos x="241" y="2010"/>
                </a:cxn>
                <a:cxn ang="0">
                  <a:pos x="168" y="2166"/>
                </a:cxn>
                <a:cxn ang="0">
                  <a:pos x="95" y="2284"/>
                </a:cxn>
                <a:cxn ang="0">
                  <a:pos x="22" y="2378"/>
                </a:cxn>
                <a:cxn ang="0">
                  <a:pos x="8" y="2385"/>
                </a:cxn>
                <a:cxn ang="0">
                  <a:pos x="8" y="2393"/>
                </a:cxn>
                <a:cxn ang="0">
                  <a:pos x="0" y="2401"/>
                </a:cxn>
                <a:cxn ang="0">
                  <a:pos x="8" y="2417"/>
                </a:cxn>
                <a:cxn ang="0">
                  <a:pos x="15" y="2425"/>
                </a:cxn>
                <a:cxn ang="0">
                  <a:pos x="22" y="2425"/>
                </a:cxn>
                <a:cxn ang="0">
                  <a:pos x="51" y="2409"/>
                </a:cxn>
                <a:cxn ang="0">
                  <a:pos x="88" y="2378"/>
                </a:cxn>
                <a:cxn ang="0">
                  <a:pos x="183" y="2276"/>
                </a:cxn>
                <a:cxn ang="0">
                  <a:pos x="292" y="2112"/>
                </a:cxn>
                <a:cxn ang="0">
                  <a:pos x="373" y="1924"/>
                </a:cxn>
                <a:cxn ang="0">
                  <a:pos x="439" y="1713"/>
                </a:cxn>
                <a:cxn ang="0">
                  <a:pos x="482" y="1471"/>
                </a:cxn>
                <a:cxn ang="0">
                  <a:pos x="497" y="1212"/>
                </a:cxn>
              </a:cxnLst>
              <a:rect l="0" t="0" r="r" b="b"/>
              <a:pathLst>
                <a:path w="497" h="2425">
                  <a:moveTo>
                    <a:pt x="497" y="1212"/>
                  </a:moveTo>
                  <a:lnTo>
                    <a:pt x="490" y="1056"/>
                  </a:lnTo>
                  <a:lnTo>
                    <a:pt x="475" y="892"/>
                  </a:lnTo>
                  <a:lnTo>
                    <a:pt x="439" y="712"/>
                  </a:lnTo>
                  <a:lnTo>
                    <a:pt x="387" y="532"/>
                  </a:lnTo>
                  <a:lnTo>
                    <a:pt x="307" y="352"/>
                  </a:lnTo>
                  <a:lnTo>
                    <a:pt x="205" y="172"/>
                  </a:lnTo>
                  <a:lnTo>
                    <a:pt x="59" y="16"/>
                  </a:lnTo>
                  <a:lnTo>
                    <a:pt x="22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15" y="40"/>
                  </a:lnTo>
                  <a:lnTo>
                    <a:pt x="73" y="110"/>
                  </a:lnTo>
                  <a:lnTo>
                    <a:pt x="132" y="196"/>
                  </a:lnTo>
                  <a:lnTo>
                    <a:pt x="197" y="313"/>
                  </a:lnTo>
                  <a:lnTo>
                    <a:pt x="256" y="454"/>
                  </a:lnTo>
                  <a:lnTo>
                    <a:pt x="307" y="626"/>
                  </a:lnTo>
                  <a:lnTo>
                    <a:pt x="344" y="821"/>
                  </a:lnTo>
                  <a:lnTo>
                    <a:pt x="358" y="1017"/>
                  </a:lnTo>
                  <a:lnTo>
                    <a:pt x="366" y="1212"/>
                  </a:lnTo>
                  <a:lnTo>
                    <a:pt x="358" y="1416"/>
                  </a:lnTo>
                  <a:lnTo>
                    <a:pt x="336" y="1619"/>
                  </a:lnTo>
                  <a:lnTo>
                    <a:pt x="300" y="1822"/>
                  </a:lnTo>
                  <a:lnTo>
                    <a:pt x="241" y="2010"/>
                  </a:lnTo>
                  <a:lnTo>
                    <a:pt x="168" y="2166"/>
                  </a:lnTo>
                  <a:lnTo>
                    <a:pt x="95" y="2284"/>
                  </a:lnTo>
                  <a:lnTo>
                    <a:pt x="22" y="2378"/>
                  </a:lnTo>
                  <a:lnTo>
                    <a:pt x="8" y="2385"/>
                  </a:lnTo>
                  <a:lnTo>
                    <a:pt x="8" y="2393"/>
                  </a:lnTo>
                  <a:lnTo>
                    <a:pt x="0" y="2401"/>
                  </a:lnTo>
                  <a:lnTo>
                    <a:pt x="8" y="2417"/>
                  </a:lnTo>
                  <a:lnTo>
                    <a:pt x="15" y="2425"/>
                  </a:lnTo>
                  <a:lnTo>
                    <a:pt x="22" y="2425"/>
                  </a:lnTo>
                  <a:lnTo>
                    <a:pt x="51" y="2409"/>
                  </a:lnTo>
                  <a:lnTo>
                    <a:pt x="88" y="2378"/>
                  </a:lnTo>
                  <a:lnTo>
                    <a:pt x="183" y="2276"/>
                  </a:lnTo>
                  <a:lnTo>
                    <a:pt x="292" y="2112"/>
                  </a:lnTo>
                  <a:lnTo>
                    <a:pt x="373" y="1924"/>
                  </a:lnTo>
                  <a:lnTo>
                    <a:pt x="439" y="1713"/>
                  </a:lnTo>
                  <a:lnTo>
                    <a:pt x="482" y="1471"/>
                  </a:lnTo>
                  <a:lnTo>
                    <a:pt x="497" y="12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038" name="Group 22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642909" y="1643049"/>
            <a:ext cx="4829935" cy="425025"/>
            <a:chOff x="597" y="1186"/>
            <a:chExt cx="16739" cy="1473"/>
          </a:xfrm>
        </p:grpSpPr>
        <p:sp>
          <p:nvSpPr>
            <p:cNvPr id="86040" name="Freeform 24"/>
            <p:cNvSpPr>
              <a:spLocks/>
            </p:cNvSpPr>
            <p:nvPr/>
          </p:nvSpPr>
          <p:spPr bwMode="auto">
            <a:xfrm>
              <a:off x="597" y="1237"/>
              <a:ext cx="1300" cy="1394"/>
            </a:xfrm>
            <a:custGeom>
              <a:avLst/>
              <a:gdLst/>
              <a:ahLst/>
              <a:cxnLst>
                <a:cxn ang="0">
                  <a:pos x="1102" y="117"/>
                </a:cxn>
                <a:cxn ang="0">
                  <a:pos x="1134" y="72"/>
                </a:cxn>
                <a:cxn ang="0">
                  <a:pos x="1300" y="61"/>
                </a:cxn>
                <a:cxn ang="0">
                  <a:pos x="1238" y="0"/>
                </a:cxn>
                <a:cxn ang="0">
                  <a:pos x="874" y="5"/>
                </a:cxn>
                <a:cxn ang="0">
                  <a:pos x="739" y="0"/>
                </a:cxn>
                <a:cxn ang="0">
                  <a:pos x="858" y="61"/>
                </a:cxn>
                <a:cxn ang="0">
                  <a:pos x="920" y="89"/>
                </a:cxn>
                <a:cxn ang="0">
                  <a:pos x="931" y="632"/>
                </a:cxn>
                <a:cxn ang="0">
                  <a:pos x="364" y="117"/>
                </a:cxn>
                <a:cxn ang="0">
                  <a:pos x="401" y="72"/>
                </a:cxn>
                <a:cxn ang="0">
                  <a:pos x="562" y="61"/>
                </a:cxn>
                <a:cxn ang="0">
                  <a:pos x="499" y="0"/>
                </a:cxn>
                <a:cxn ang="0">
                  <a:pos x="141" y="5"/>
                </a:cxn>
                <a:cxn ang="0">
                  <a:pos x="0" y="0"/>
                </a:cxn>
                <a:cxn ang="0">
                  <a:pos x="120" y="61"/>
                </a:cxn>
                <a:cxn ang="0">
                  <a:pos x="188" y="89"/>
                </a:cxn>
                <a:cxn ang="0">
                  <a:pos x="198" y="156"/>
                </a:cxn>
                <a:cxn ang="0">
                  <a:pos x="188" y="1299"/>
                </a:cxn>
                <a:cxn ang="0">
                  <a:pos x="120" y="1327"/>
                </a:cxn>
                <a:cxn ang="0">
                  <a:pos x="0" y="1332"/>
                </a:cxn>
                <a:cxn ang="0">
                  <a:pos x="63" y="1388"/>
                </a:cxn>
                <a:cxn ang="0">
                  <a:pos x="562" y="1394"/>
                </a:cxn>
                <a:cxn ang="0">
                  <a:pos x="515" y="1332"/>
                </a:cxn>
                <a:cxn ang="0">
                  <a:pos x="401" y="1316"/>
                </a:cxn>
                <a:cxn ang="0">
                  <a:pos x="364" y="1271"/>
                </a:cxn>
                <a:cxn ang="0">
                  <a:pos x="931" y="700"/>
                </a:cxn>
                <a:cxn ang="0">
                  <a:pos x="920" y="1299"/>
                </a:cxn>
                <a:cxn ang="0">
                  <a:pos x="853" y="1327"/>
                </a:cxn>
                <a:cxn ang="0">
                  <a:pos x="739" y="1332"/>
                </a:cxn>
                <a:cxn ang="0">
                  <a:pos x="801" y="1388"/>
                </a:cxn>
                <a:cxn ang="0">
                  <a:pos x="1300" y="1394"/>
                </a:cxn>
                <a:cxn ang="0">
                  <a:pos x="1253" y="1332"/>
                </a:cxn>
                <a:cxn ang="0">
                  <a:pos x="1139" y="1316"/>
                </a:cxn>
                <a:cxn ang="0">
                  <a:pos x="1102" y="1271"/>
                </a:cxn>
                <a:cxn ang="0">
                  <a:pos x="1102" y="156"/>
                </a:cxn>
              </a:cxnLst>
              <a:rect l="0" t="0" r="r" b="b"/>
              <a:pathLst>
                <a:path w="1300" h="1394">
                  <a:moveTo>
                    <a:pt x="1102" y="156"/>
                  </a:moveTo>
                  <a:lnTo>
                    <a:pt x="1102" y="117"/>
                  </a:lnTo>
                  <a:lnTo>
                    <a:pt x="1113" y="89"/>
                  </a:lnTo>
                  <a:lnTo>
                    <a:pt x="1134" y="72"/>
                  </a:lnTo>
                  <a:lnTo>
                    <a:pt x="1180" y="61"/>
                  </a:lnTo>
                  <a:lnTo>
                    <a:pt x="1300" y="61"/>
                  </a:lnTo>
                  <a:lnTo>
                    <a:pt x="1300" y="0"/>
                  </a:lnTo>
                  <a:lnTo>
                    <a:pt x="1238" y="0"/>
                  </a:lnTo>
                  <a:lnTo>
                    <a:pt x="1160" y="5"/>
                  </a:lnTo>
                  <a:lnTo>
                    <a:pt x="874" y="5"/>
                  </a:lnTo>
                  <a:lnTo>
                    <a:pt x="801" y="0"/>
                  </a:lnTo>
                  <a:lnTo>
                    <a:pt x="739" y="0"/>
                  </a:lnTo>
                  <a:lnTo>
                    <a:pt x="739" y="61"/>
                  </a:lnTo>
                  <a:lnTo>
                    <a:pt x="858" y="61"/>
                  </a:lnTo>
                  <a:lnTo>
                    <a:pt x="900" y="72"/>
                  </a:lnTo>
                  <a:lnTo>
                    <a:pt x="920" y="89"/>
                  </a:lnTo>
                  <a:lnTo>
                    <a:pt x="931" y="117"/>
                  </a:lnTo>
                  <a:lnTo>
                    <a:pt x="931" y="632"/>
                  </a:lnTo>
                  <a:lnTo>
                    <a:pt x="364" y="632"/>
                  </a:lnTo>
                  <a:lnTo>
                    <a:pt x="364" y="117"/>
                  </a:lnTo>
                  <a:lnTo>
                    <a:pt x="375" y="89"/>
                  </a:lnTo>
                  <a:lnTo>
                    <a:pt x="401" y="72"/>
                  </a:lnTo>
                  <a:lnTo>
                    <a:pt x="442" y="61"/>
                  </a:lnTo>
                  <a:lnTo>
                    <a:pt x="562" y="61"/>
                  </a:lnTo>
                  <a:lnTo>
                    <a:pt x="562" y="0"/>
                  </a:lnTo>
                  <a:lnTo>
                    <a:pt x="499" y="0"/>
                  </a:lnTo>
                  <a:lnTo>
                    <a:pt x="421" y="5"/>
                  </a:lnTo>
                  <a:lnTo>
                    <a:pt x="141" y="5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120" y="61"/>
                  </a:lnTo>
                  <a:lnTo>
                    <a:pt x="162" y="72"/>
                  </a:lnTo>
                  <a:lnTo>
                    <a:pt x="188" y="89"/>
                  </a:lnTo>
                  <a:lnTo>
                    <a:pt x="193" y="117"/>
                  </a:lnTo>
                  <a:lnTo>
                    <a:pt x="198" y="156"/>
                  </a:lnTo>
                  <a:lnTo>
                    <a:pt x="198" y="1276"/>
                  </a:lnTo>
                  <a:lnTo>
                    <a:pt x="188" y="1299"/>
                  </a:lnTo>
                  <a:lnTo>
                    <a:pt x="162" y="1316"/>
                  </a:lnTo>
                  <a:lnTo>
                    <a:pt x="120" y="1327"/>
                  </a:lnTo>
                  <a:lnTo>
                    <a:pt x="47" y="1332"/>
                  </a:lnTo>
                  <a:lnTo>
                    <a:pt x="0" y="1332"/>
                  </a:lnTo>
                  <a:lnTo>
                    <a:pt x="0" y="1394"/>
                  </a:lnTo>
                  <a:lnTo>
                    <a:pt x="63" y="1388"/>
                  </a:lnTo>
                  <a:lnTo>
                    <a:pt x="499" y="1388"/>
                  </a:lnTo>
                  <a:lnTo>
                    <a:pt x="562" y="1394"/>
                  </a:lnTo>
                  <a:lnTo>
                    <a:pt x="562" y="1332"/>
                  </a:lnTo>
                  <a:lnTo>
                    <a:pt x="515" y="1332"/>
                  </a:lnTo>
                  <a:lnTo>
                    <a:pt x="442" y="1327"/>
                  </a:lnTo>
                  <a:lnTo>
                    <a:pt x="401" y="1316"/>
                  </a:lnTo>
                  <a:lnTo>
                    <a:pt x="375" y="1299"/>
                  </a:lnTo>
                  <a:lnTo>
                    <a:pt x="364" y="1271"/>
                  </a:lnTo>
                  <a:lnTo>
                    <a:pt x="364" y="700"/>
                  </a:lnTo>
                  <a:lnTo>
                    <a:pt x="931" y="700"/>
                  </a:lnTo>
                  <a:lnTo>
                    <a:pt x="931" y="1276"/>
                  </a:lnTo>
                  <a:lnTo>
                    <a:pt x="920" y="1299"/>
                  </a:lnTo>
                  <a:lnTo>
                    <a:pt x="900" y="1316"/>
                  </a:lnTo>
                  <a:lnTo>
                    <a:pt x="853" y="1327"/>
                  </a:lnTo>
                  <a:lnTo>
                    <a:pt x="785" y="1332"/>
                  </a:lnTo>
                  <a:lnTo>
                    <a:pt x="739" y="1332"/>
                  </a:lnTo>
                  <a:lnTo>
                    <a:pt x="739" y="1394"/>
                  </a:lnTo>
                  <a:lnTo>
                    <a:pt x="801" y="1388"/>
                  </a:lnTo>
                  <a:lnTo>
                    <a:pt x="1238" y="1388"/>
                  </a:lnTo>
                  <a:lnTo>
                    <a:pt x="1300" y="1394"/>
                  </a:lnTo>
                  <a:lnTo>
                    <a:pt x="1300" y="1332"/>
                  </a:lnTo>
                  <a:lnTo>
                    <a:pt x="1253" y="1332"/>
                  </a:lnTo>
                  <a:lnTo>
                    <a:pt x="1180" y="1327"/>
                  </a:lnTo>
                  <a:lnTo>
                    <a:pt x="1139" y="1316"/>
                  </a:lnTo>
                  <a:lnTo>
                    <a:pt x="1113" y="1299"/>
                  </a:lnTo>
                  <a:lnTo>
                    <a:pt x="1102" y="1271"/>
                  </a:lnTo>
                  <a:lnTo>
                    <a:pt x="1102" y="1237"/>
                  </a:lnTo>
                  <a:lnTo>
                    <a:pt x="1102" y="15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41" name="Freeform 25"/>
            <p:cNvSpPr>
              <a:spLocks noEditPoints="1"/>
            </p:cNvSpPr>
            <p:nvPr/>
          </p:nvSpPr>
          <p:spPr bwMode="auto">
            <a:xfrm>
              <a:off x="2011" y="1713"/>
              <a:ext cx="842" cy="940"/>
            </a:xfrm>
            <a:custGeom>
              <a:avLst/>
              <a:gdLst/>
              <a:ahLst/>
              <a:cxnLst>
                <a:cxn ang="0">
                  <a:pos x="842" y="481"/>
                </a:cxn>
                <a:cxn ang="0">
                  <a:pos x="827" y="352"/>
                </a:cxn>
                <a:cxn ang="0">
                  <a:pos x="785" y="240"/>
                </a:cxn>
                <a:cxn ang="0">
                  <a:pos x="718" y="145"/>
                </a:cxn>
                <a:cxn ang="0">
                  <a:pos x="635" y="67"/>
                </a:cxn>
                <a:cxn ang="0">
                  <a:pos x="536" y="16"/>
                </a:cxn>
                <a:cxn ang="0">
                  <a:pos x="421" y="0"/>
                </a:cxn>
                <a:cxn ang="0">
                  <a:pos x="323" y="11"/>
                </a:cxn>
                <a:cxn ang="0">
                  <a:pos x="234" y="50"/>
                </a:cxn>
                <a:cxn ang="0">
                  <a:pos x="156" y="112"/>
                </a:cxn>
                <a:cxn ang="0">
                  <a:pos x="94" y="184"/>
                </a:cxn>
                <a:cxn ang="0">
                  <a:pos x="42" y="274"/>
                </a:cxn>
                <a:cxn ang="0">
                  <a:pos x="11" y="375"/>
                </a:cxn>
                <a:cxn ang="0">
                  <a:pos x="0" y="481"/>
                </a:cxn>
                <a:cxn ang="0">
                  <a:pos x="11" y="588"/>
                </a:cxn>
                <a:cxn ang="0">
                  <a:pos x="47" y="688"/>
                </a:cxn>
                <a:cxn ang="0">
                  <a:pos x="94" y="772"/>
                </a:cxn>
                <a:cxn ang="0">
                  <a:pos x="161" y="845"/>
                </a:cxn>
                <a:cxn ang="0">
                  <a:pos x="239" y="896"/>
                </a:cxn>
                <a:cxn ang="0">
                  <a:pos x="328" y="929"/>
                </a:cxn>
                <a:cxn ang="0">
                  <a:pos x="421" y="940"/>
                </a:cxn>
                <a:cxn ang="0">
                  <a:pos x="531" y="924"/>
                </a:cxn>
                <a:cxn ang="0">
                  <a:pos x="635" y="879"/>
                </a:cxn>
                <a:cxn ang="0">
                  <a:pos x="718" y="806"/>
                </a:cxn>
                <a:cxn ang="0">
                  <a:pos x="785" y="716"/>
                </a:cxn>
                <a:cxn ang="0">
                  <a:pos x="827" y="604"/>
                </a:cxn>
                <a:cxn ang="0">
                  <a:pos x="842" y="481"/>
                </a:cxn>
                <a:cxn ang="0">
                  <a:pos x="421" y="890"/>
                </a:cxn>
                <a:cxn ang="0">
                  <a:pos x="359" y="879"/>
                </a:cxn>
                <a:cxn ang="0">
                  <a:pos x="302" y="856"/>
                </a:cxn>
                <a:cxn ang="0">
                  <a:pos x="250" y="812"/>
                </a:cxn>
                <a:cxn ang="0">
                  <a:pos x="208" y="750"/>
                </a:cxn>
                <a:cxn ang="0">
                  <a:pos x="182" y="677"/>
                </a:cxn>
                <a:cxn ang="0">
                  <a:pos x="167" y="604"/>
                </a:cxn>
                <a:cxn ang="0">
                  <a:pos x="161" y="526"/>
                </a:cxn>
                <a:cxn ang="0">
                  <a:pos x="161" y="397"/>
                </a:cxn>
                <a:cxn ang="0">
                  <a:pos x="167" y="330"/>
                </a:cxn>
                <a:cxn ang="0">
                  <a:pos x="177" y="252"/>
                </a:cxn>
                <a:cxn ang="0">
                  <a:pos x="203" y="184"/>
                </a:cxn>
                <a:cxn ang="0">
                  <a:pos x="250" y="123"/>
                </a:cxn>
                <a:cxn ang="0">
                  <a:pos x="302" y="78"/>
                </a:cxn>
                <a:cxn ang="0">
                  <a:pos x="364" y="56"/>
                </a:cxn>
                <a:cxn ang="0">
                  <a:pos x="421" y="44"/>
                </a:cxn>
                <a:cxn ang="0">
                  <a:pos x="484" y="56"/>
                </a:cxn>
                <a:cxn ang="0">
                  <a:pos x="541" y="78"/>
                </a:cxn>
                <a:cxn ang="0">
                  <a:pos x="593" y="123"/>
                </a:cxn>
                <a:cxn ang="0">
                  <a:pos x="635" y="179"/>
                </a:cxn>
                <a:cxn ang="0">
                  <a:pos x="666" y="252"/>
                </a:cxn>
                <a:cxn ang="0">
                  <a:pos x="687" y="397"/>
                </a:cxn>
                <a:cxn ang="0">
                  <a:pos x="687" y="464"/>
                </a:cxn>
                <a:cxn ang="0">
                  <a:pos x="681" y="548"/>
                </a:cxn>
                <a:cxn ang="0">
                  <a:pos x="671" y="644"/>
                </a:cxn>
                <a:cxn ang="0">
                  <a:pos x="645" y="739"/>
                </a:cxn>
                <a:cxn ang="0">
                  <a:pos x="603" y="800"/>
                </a:cxn>
                <a:cxn ang="0">
                  <a:pos x="551" y="851"/>
                </a:cxn>
                <a:cxn ang="0">
                  <a:pos x="489" y="879"/>
                </a:cxn>
                <a:cxn ang="0">
                  <a:pos x="421" y="890"/>
                </a:cxn>
              </a:cxnLst>
              <a:rect l="0" t="0" r="r" b="b"/>
              <a:pathLst>
                <a:path w="842" h="940">
                  <a:moveTo>
                    <a:pt x="842" y="481"/>
                  </a:moveTo>
                  <a:lnTo>
                    <a:pt x="827" y="352"/>
                  </a:lnTo>
                  <a:lnTo>
                    <a:pt x="785" y="240"/>
                  </a:lnTo>
                  <a:lnTo>
                    <a:pt x="718" y="145"/>
                  </a:lnTo>
                  <a:lnTo>
                    <a:pt x="635" y="67"/>
                  </a:lnTo>
                  <a:lnTo>
                    <a:pt x="536" y="16"/>
                  </a:lnTo>
                  <a:lnTo>
                    <a:pt x="421" y="0"/>
                  </a:lnTo>
                  <a:lnTo>
                    <a:pt x="323" y="11"/>
                  </a:lnTo>
                  <a:lnTo>
                    <a:pt x="234" y="50"/>
                  </a:lnTo>
                  <a:lnTo>
                    <a:pt x="156" y="112"/>
                  </a:lnTo>
                  <a:lnTo>
                    <a:pt x="94" y="184"/>
                  </a:lnTo>
                  <a:lnTo>
                    <a:pt x="42" y="274"/>
                  </a:lnTo>
                  <a:lnTo>
                    <a:pt x="11" y="375"/>
                  </a:lnTo>
                  <a:lnTo>
                    <a:pt x="0" y="481"/>
                  </a:lnTo>
                  <a:lnTo>
                    <a:pt x="11" y="588"/>
                  </a:lnTo>
                  <a:lnTo>
                    <a:pt x="47" y="688"/>
                  </a:lnTo>
                  <a:lnTo>
                    <a:pt x="94" y="772"/>
                  </a:lnTo>
                  <a:lnTo>
                    <a:pt x="161" y="845"/>
                  </a:lnTo>
                  <a:lnTo>
                    <a:pt x="239" y="896"/>
                  </a:lnTo>
                  <a:lnTo>
                    <a:pt x="328" y="929"/>
                  </a:lnTo>
                  <a:lnTo>
                    <a:pt x="421" y="940"/>
                  </a:lnTo>
                  <a:lnTo>
                    <a:pt x="531" y="924"/>
                  </a:lnTo>
                  <a:lnTo>
                    <a:pt x="635" y="879"/>
                  </a:lnTo>
                  <a:lnTo>
                    <a:pt x="718" y="806"/>
                  </a:lnTo>
                  <a:lnTo>
                    <a:pt x="785" y="716"/>
                  </a:lnTo>
                  <a:lnTo>
                    <a:pt x="827" y="604"/>
                  </a:lnTo>
                  <a:lnTo>
                    <a:pt x="842" y="481"/>
                  </a:lnTo>
                  <a:close/>
                  <a:moveTo>
                    <a:pt x="421" y="890"/>
                  </a:moveTo>
                  <a:lnTo>
                    <a:pt x="359" y="879"/>
                  </a:lnTo>
                  <a:lnTo>
                    <a:pt x="302" y="856"/>
                  </a:lnTo>
                  <a:lnTo>
                    <a:pt x="250" y="812"/>
                  </a:lnTo>
                  <a:lnTo>
                    <a:pt x="208" y="750"/>
                  </a:lnTo>
                  <a:lnTo>
                    <a:pt x="182" y="677"/>
                  </a:lnTo>
                  <a:lnTo>
                    <a:pt x="167" y="604"/>
                  </a:lnTo>
                  <a:lnTo>
                    <a:pt x="161" y="526"/>
                  </a:lnTo>
                  <a:lnTo>
                    <a:pt x="161" y="397"/>
                  </a:lnTo>
                  <a:lnTo>
                    <a:pt x="167" y="330"/>
                  </a:lnTo>
                  <a:lnTo>
                    <a:pt x="177" y="252"/>
                  </a:lnTo>
                  <a:lnTo>
                    <a:pt x="203" y="184"/>
                  </a:lnTo>
                  <a:lnTo>
                    <a:pt x="250" y="123"/>
                  </a:lnTo>
                  <a:lnTo>
                    <a:pt x="302" y="78"/>
                  </a:lnTo>
                  <a:lnTo>
                    <a:pt x="364" y="56"/>
                  </a:lnTo>
                  <a:lnTo>
                    <a:pt x="421" y="44"/>
                  </a:lnTo>
                  <a:lnTo>
                    <a:pt x="484" y="56"/>
                  </a:lnTo>
                  <a:lnTo>
                    <a:pt x="541" y="78"/>
                  </a:lnTo>
                  <a:lnTo>
                    <a:pt x="593" y="123"/>
                  </a:lnTo>
                  <a:lnTo>
                    <a:pt x="635" y="179"/>
                  </a:lnTo>
                  <a:lnTo>
                    <a:pt x="666" y="252"/>
                  </a:lnTo>
                  <a:lnTo>
                    <a:pt x="687" y="397"/>
                  </a:lnTo>
                  <a:lnTo>
                    <a:pt x="687" y="464"/>
                  </a:lnTo>
                  <a:lnTo>
                    <a:pt x="681" y="548"/>
                  </a:lnTo>
                  <a:lnTo>
                    <a:pt x="671" y="644"/>
                  </a:lnTo>
                  <a:lnTo>
                    <a:pt x="645" y="739"/>
                  </a:lnTo>
                  <a:lnTo>
                    <a:pt x="603" y="800"/>
                  </a:lnTo>
                  <a:lnTo>
                    <a:pt x="551" y="851"/>
                  </a:lnTo>
                  <a:lnTo>
                    <a:pt x="489" y="879"/>
                  </a:lnTo>
                  <a:lnTo>
                    <a:pt x="421" y="89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42" name="Freeform 26"/>
            <p:cNvSpPr>
              <a:spLocks/>
            </p:cNvSpPr>
            <p:nvPr/>
          </p:nvSpPr>
          <p:spPr bwMode="auto">
            <a:xfrm>
              <a:off x="2900" y="1752"/>
              <a:ext cx="1300" cy="901"/>
            </a:xfrm>
            <a:custGeom>
              <a:avLst/>
              <a:gdLst/>
              <a:ahLst/>
              <a:cxnLst>
                <a:cxn ang="0">
                  <a:pos x="1170" y="129"/>
                </a:cxn>
                <a:cxn ang="0">
                  <a:pos x="1253" y="67"/>
                </a:cxn>
                <a:cxn ang="0">
                  <a:pos x="1300" y="0"/>
                </a:cxn>
                <a:cxn ang="0">
                  <a:pos x="1159" y="5"/>
                </a:cxn>
                <a:cxn ang="0">
                  <a:pos x="1035" y="0"/>
                </a:cxn>
                <a:cxn ang="0">
                  <a:pos x="983" y="61"/>
                </a:cxn>
                <a:cxn ang="0">
                  <a:pos x="1066" y="89"/>
                </a:cxn>
                <a:cxn ang="0">
                  <a:pos x="1092" y="157"/>
                </a:cxn>
                <a:cxn ang="0">
                  <a:pos x="1087" y="190"/>
                </a:cxn>
                <a:cxn ang="0">
                  <a:pos x="910" y="728"/>
                </a:cxn>
                <a:cxn ang="0">
                  <a:pos x="718" y="140"/>
                </a:cxn>
                <a:cxn ang="0">
                  <a:pos x="712" y="123"/>
                </a:cxn>
                <a:cxn ang="0">
                  <a:pos x="723" y="89"/>
                </a:cxn>
                <a:cxn ang="0">
                  <a:pos x="770" y="67"/>
                </a:cxn>
                <a:cxn ang="0">
                  <a:pos x="827" y="61"/>
                </a:cxn>
                <a:cxn ang="0">
                  <a:pos x="686" y="0"/>
                </a:cxn>
                <a:cxn ang="0">
                  <a:pos x="458" y="0"/>
                </a:cxn>
                <a:cxn ang="0">
                  <a:pos x="515" y="61"/>
                </a:cxn>
                <a:cxn ang="0">
                  <a:pos x="577" y="89"/>
                </a:cxn>
                <a:cxn ang="0">
                  <a:pos x="608" y="162"/>
                </a:cxn>
                <a:cxn ang="0">
                  <a:pos x="458" y="700"/>
                </a:cxn>
                <a:cxn ang="0">
                  <a:pos x="271" y="129"/>
                </a:cxn>
                <a:cxn ang="0">
                  <a:pos x="276" y="89"/>
                </a:cxn>
                <a:cxn ang="0">
                  <a:pos x="328" y="67"/>
                </a:cxn>
                <a:cxn ang="0">
                  <a:pos x="380" y="61"/>
                </a:cxn>
                <a:cxn ang="0">
                  <a:pos x="271" y="0"/>
                </a:cxn>
                <a:cxn ang="0">
                  <a:pos x="156" y="5"/>
                </a:cxn>
                <a:cxn ang="0">
                  <a:pos x="0" y="0"/>
                </a:cxn>
                <a:cxn ang="0">
                  <a:pos x="57" y="61"/>
                </a:cxn>
                <a:cxn ang="0">
                  <a:pos x="120" y="95"/>
                </a:cxn>
                <a:cxn ang="0">
                  <a:pos x="380" y="857"/>
                </a:cxn>
                <a:cxn ang="0">
                  <a:pos x="395" y="896"/>
                </a:cxn>
                <a:cxn ang="0">
                  <a:pos x="432" y="901"/>
                </a:cxn>
                <a:cxn ang="0">
                  <a:pos x="458" y="862"/>
                </a:cxn>
                <a:cxn ang="0">
                  <a:pos x="842" y="862"/>
                </a:cxn>
                <a:cxn ang="0">
                  <a:pos x="868" y="901"/>
                </a:cxn>
                <a:cxn ang="0">
                  <a:pos x="900" y="896"/>
                </a:cxn>
                <a:cxn ang="0">
                  <a:pos x="915" y="873"/>
                </a:cxn>
                <a:cxn ang="0">
                  <a:pos x="1139" y="190"/>
                </a:cxn>
              </a:cxnLst>
              <a:rect l="0" t="0" r="r" b="b"/>
              <a:pathLst>
                <a:path w="1300" h="901">
                  <a:moveTo>
                    <a:pt x="1139" y="190"/>
                  </a:moveTo>
                  <a:lnTo>
                    <a:pt x="1170" y="129"/>
                  </a:lnTo>
                  <a:lnTo>
                    <a:pt x="1206" y="89"/>
                  </a:lnTo>
                  <a:lnTo>
                    <a:pt x="1253" y="67"/>
                  </a:lnTo>
                  <a:lnTo>
                    <a:pt x="1300" y="61"/>
                  </a:lnTo>
                  <a:lnTo>
                    <a:pt x="1300" y="0"/>
                  </a:lnTo>
                  <a:lnTo>
                    <a:pt x="1227" y="0"/>
                  </a:lnTo>
                  <a:lnTo>
                    <a:pt x="1159" y="5"/>
                  </a:lnTo>
                  <a:lnTo>
                    <a:pt x="1097" y="5"/>
                  </a:lnTo>
                  <a:lnTo>
                    <a:pt x="1035" y="0"/>
                  </a:lnTo>
                  <a:lnTo>
                    <a:pt x="983" y="0"/>
                  </a:lnTo>
                  <a:lnTo>
                    <a:pt x="983" y="61"/>
                  </a:lnTo>
                  <a:lnTo>
                    <a:pt x="1030" y="67"/>
                  </a:lnTo>
                  <a:lnTo>
                    <a:pt x="1066" y="89"/>
                  </a:lnTo>
                  <a:lnTo>
                    <a:pt x="1087" y="117"/>
                  </a:lnTo>
                  <a:lnTo>
                    <a:pt x="1092" y="157"/>
                  </a:lnTo>
                  <a:lnTo>
                    <a:pt x="1092" y="179"/>
                  </a:lnTo>
                  <a:lnTo>
                    <a:pt x="1087" y="190"/>
                  </a:lnTo>
                  <a:lnTo>
                    <a:pt x="1087" y="201"/>
                  </a:lnTo>
                  <a:lnTo>
                    <a:pt x="910" y="728"/>
                  </a:lnTo>
                  <a:lnTo>
                    <a:pt x="723" y="157"/>
                  </a:lnTo>
                  <a:lnTo>
                    <a:pt x="718" y="140"/>
                  </a:lnTo>
                  <a:lnTo>
                    <a:pt x="718" y="129"/>
                  </a:lnTo>
                  <a:lnTo>
                    <a:pt x="712" y="123"/>
                  </a:lnTo>
                  <a:lnTo>
                    <a:pt x="712" y="117"/>
                  </a:lnTo>
                  <a:lnTo>
                    <a:pt x="723" y="89"/>
                  </a:lnTo>
                  <a:lnTo>
                    <a:pt x="744" y="73"/>
                  </a:lnTo>
                  <a:lnTo>
                    <a:pt x="770" y="67"/>
                  </a:lnTo>
                  <a:lnTo>
                    <a:pt x="801" y="61"/>
                  </a:lnTo>
                  <a:lnTo>
                    <a:pt x="827" y="61"/>
                  </a:lnTo>
                  <a:lnTo>
                    <a:pt x="827" y="0"/>
                  </a:lnTo>
                  <a:lnTo>
                    <a:pt x="686" y="0"/>
                  </a:lnTo>
                  <a:lnTo>
                    <a:pt x="629" y="5"/>
                  </a:lnTo>
                  <a:lnTo>
                    <a:pt x="458" y="0"/>
                  </a:lnTo>
                  <a:lnTo>
                    <a:pt x="458" y="61"/>
                  </a:lnTo>
                  <a:lnTo>
                    <a:pt x="515" y="61"/>
                  </a:lnTo>
                  <a:lnTo>
                    <a:pt x="556" y="73"/>
                  </a:lnTo>
                  <a:lnTo>
                    <a:pt x="577" y="89"/>
                  </a:lnTo>
                  <a:lnTo>
                    <a:pt x="593" y="117"/>
                  </a:lnTo>
                  <a:lnTo>
                    <a:pt x="608" y="162"/>
                  </a:lnTo>
                  <a:lnTo>
                    <a:pt x="624" y="201"/>
                  </a:lnTo>
                  <a:lnTo>
                    <a:pt x="458" y="700"/>
                  </a:lnTo>
                  <a:lnTo>
                    <a:pt x="281" y="151"/>
                  </a:lnTo>
                  <a:lnTo>
                    <a:pt x="271" y="129"/>
                  </a:lnTo>
                  <a:lnTo>
                    <a:pt x="271" y="117"/>
                  </a:lnTo>
                  <a:lnTo>
                    <a:pt x="276" y="89"/>
                  </a:lnTo>
                  <a:lnTo>
                    <a:pt x="297" y="73"/>
                  </a:lnTo>
                  <a:lnTo>
                    <a:pt x="328" y="67"/>
                  </a:lnTo>
                  <a:lnTo>
                    <a:pt x="354" y="61"/>
                  </a:lnTo>
                  <a:lnTo>
                    <a:pt x="380" y="61"/>
                  </a:lnTo>
                  <a:lnTo>
                    <a:pt x="380" y="0"/>
                  </a:lnTo>
                  <a:lnTo>
                    <a:pt x="271" y="0"/>
                  </a:lnTo>
                  <a:lnTo>
                    <a:pt x="219" y="5"/>
                  </a:lnTo>
                  <a:lnTo>
                    <a:pt x="156" y="5"/>
                  </a:lnTo>
                  <a:lnTo>
                    <a:pt x="109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57" y="61"/>
                  </a:lnTo>
                  <a:lnTo>
                    <a:pt x="94" y="73"/>
                  </a:lnTo>
                  <a:lnTo>
                    <a:pt x="120" y="95"/>
                  </a:lnTo>
                  <a:lnTo>
                    <a:pt x="141" y="134"/>
                  </a:lnTo>
                  <a:lnTo>
                    <a:pt x="380" y="857"/>
                  </a:lnTo>
                  <a:lnTo>
                    <a:pt x="385" y="873"/>
                  </a:lnTo>
                  <a:lnTo>
                    <a:pt x="395" y="896"/>
                  </a:lnTo>
                  <a:lnTo>
                    <a:pt x="406" y="901"/>
                  </a:lnTo>
                  <a:lnTo>
                    <a:pt x="432" y="901"/>
                  </a:lnTo>
                  <a:lnTo>
                    <a:pt x="447" y="885"/>
                  </a:lnTo>
                  <a:lnTo>
                    <a:pt x="458" y="862"/>
                  </a:lnTo>
                  <a:lnTo>
                    <a:pt x="650" y="280"/>
                  </a:lnTo>
                  <a:lnTo>
                    <a:pt x="842" y="862"/>
                  </a:lnTo>
                  <a:lnTo>
                    <a:pt x="858" y="896"/>
                  </a:lnTo>
                  <a:lnTo>
                    <a:pt x="868" y="901"/>
                  </a:lnTo>
                  <a:lnTo>
                    <a:pt x="889" y="901"/>
                  </a:lnTo>
                  <a:lnTo>
                    <a:pt x="900" y="896"/>
                  </a:lnTo>
                  <a:lnTo>
                    <a:pt x="910" y="885"/>
                  </a:lnTo>
                  <a:lnTo>
                    <a:pt x="915" y="873"/>
                  </a:lnTo>
                  <a:lnTo>
                    <a:pt x="915" y="862"/>
                  </a:lnTo>
                  <a:lnTo>
                    <a:pt x="1139" y="19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43" name="Freeform 27"/>
            <p:cNvSpPr>
              <a:spLocks/>
            </p:cNvSpPr>
            <p:nvPr/>
          </p:nvSpPr>
          <p:spPr bwMode="auto">
            <a:xfrm>
              <a:off x="4891" y="1371"/>
              <a:ext cx="593" cy="1282"/>
            </a:xfrm>
            <a:custGeom>
              <a:avLst/>
              <a:gdLst/>
              <a:ahLst/>
              <a:cxnLst>
                <a:cxn ang="0">
                  <a:pos x="291" y="442"/>
                </a:cxn>
                <a:cxn ang="0">
                  <a:pos x="562" y="442"/>
                </a:cxn>
                <a:cxn ang="0">
                  <a:pos x="562" y="381"/>
                </a:cxn>
                <a:cxn ang="0">
                  <a:pos x="291" y="381"/>
                </a:cxn>
                <a:cxn ang="0">
                  <a:pos x="291" y="0"/>
                </a:cxn>
                <a:cxn ang="0">
                  <a:pos x="245" y="0"/>
                </a:cxn>
                <a:cxn ang="0">
                  <a:pos x="239" y="73"/>
                </a:cxn>
                <a:cxn ang="0">
                  <a:pos x="229" y="151"/>
                </a:cxn>
                <a:cxn ang="0">
                  <a:pos x="208" y="224"/>
                </a:cxn>
                <a:cxn ang="0">
                  <a:pos x="172" y="291"/>
                </a:cxn>
                <a:cxn ang="0">
                  <a:pos x="130" y="342"/>
                </a:cxn>
                <a:cxn ang="0">
                  <a:pos x="73" y="381"/>
                </a:cxn>
                <a:cxn ang="0">
                  <a:pos x="0" y="398"/>
                </a:cxn>
                <a:cxn ang="0">
                  <a:pos x="0" y="442"/>
                </a:cxn>
                <a:cxn ang="0">
                  <a:pos x="161" y="442"/>
                </a:cxn>
                <a:cxn ang="0">
                  <a:pos x="161" y="1008"/>
                </a:cxn>
                <a:cxn ang="0">
                  <a:pos x="167" y="1092"/>
                </a:cxn>
                <a:cxn ang="0">
                  <a:pos x="193" y="1154"/>
                </a:cxn>
                <a:cxn ang="0">
                  <a:pos x="219" y="1204"/>
                </a:cxn>
                <a:cxn ang="0">
                  <a:pos x="260" y="1238"/>
                </a:cxn>
                <a:cxn ang="0">
                  <a:pos x="297" y="1260"/>
                </a:cxn>
                <a:cxn ang="0">
                  <a:pos x="338" y="1277"/>
                </a:cxn>
                <a:cxn ang="0">
                  <a:pos x="374" y="1282"/>
                </a:cxn>
                <a:cxn ang="0">
                  <a:pos x="406" y="1282"/>
                </a:cxn>
                <a:cxn ang="0">
                  <a:pos x="468" y="1271"/>
                </a:cxn>
                <a:cxn ang="0">
                  <a:pos x="515" y="1238"/>
                </a:cxn>
                <a:cxn ang="0">
                  <a:pos x="551" y="1193"/>
                </a:cxn>
                <a:cxn ang="0">
                  <a:pos x="577" y="1137"/>
                </a:cxn>
                <a:cxn ang="0">
                  <a:pos x="588" y="1070"/>
                </a:cxn>
                <a:cxn ang="0">
                  <a:pos x="593" y="1008"/>
                </a:cxn>
                <a:cxn ang="0">
                  <a:pos x="593" y="890"/>
                </a:cxn>
                <a:cxn ang="0">
                  <a:pos x="546" y="890"/>
                </a:cxn>
                <a:cxn ang="0">
                  <a:pos x="546" y="1002"/>
                </a:cxn>
                <a:cxn ang="0">
                  <a:pos x="541" y="1086"/>
                </a:cxn>
                <a:cxn ang="0">
                  <a:pos x="520" y="1148"/>
                </a:cxn>
                <a:cxn ang="0">
                  <a:pos x="494" y="1193"/>
                </a:cxn>
                <a:cxn ang="0">
                  <a:pos x="458" y="1221"/>
                </a:cxn>
                <a:cxn ang="0">
                  <a:pos x="421" y="1232"/>
                </a:cxn>
                <a:cxn ang="0">
                  <a:pos x="374" y="1221"/>
                </a:cxn>
                <a:cxn ang="0">
                  <a:pos x="338" y="1193"/>
                </a:cxn>
                <a:cxn ang="0">
                  <a:pos x="317" y="1154"/>
                </a:cxn>
                <a:cxn ang="0">
                  <a:pos x="302" y="1114"/>
                </a:cxn>
                <a:cxn ang="0">
                  <a:pos x="297" y="1070"/>
                </a:cxn>
                <a:cxn ang="0">
                  <a:pos x="291" y="1036"/>
                </a:cxn>
                <a:cxn ang="0">
                  <a:pos x="291" y="1008"/>
                </a:cxn>
                <a:cxn ang="0">
                  <a:pos x="291" y="442"/>
                </a:cxn>
              </a:cxnLst>
              <a:rect l="0" t="0" r="r" b="b"/>
              <a:pathLst>
                <a:path w="593" h="1282">
                  <a:moveTo>
                    <a:pt x="291" y="442"/>
                  </a:moveTo>
                  <a:lnTo>
                    <a:pt x="562" y="442"/>
                  </a:lnTo>
                  <a:lnTo>
                    <a:pt x="562" y="381"/>
                  </a:lnTo>
                  <a:lnTo>
                    <a:pt x="291" y="381"/>
                  </a:lnTo>
                  <a:lnTo>
                    <a:pt x="291" y="0"/>
                  </a:lnTo>
                  <a:lnTo>
                    <a:pt x="245" y="0"/>
                  </a:lnTo>
                  <a:lnTo>
                    <a:pt x="239" y="73"/>
                  </a:lnTo>
                  <a:lnTo>
                    <a:pt x="229" y="151"/>
                  </a:lnTo>
                  <a:lnTo>
                    <a:pt x="208" y="224"/>
                  </a:lnTo>
                  <a:lnTo>
                    <a:pt x="172" y="291"/>
                  </a:lnTo>
                  <a:lnTo>
                    <a:pt x="130" y="342"/>
                  </a:lnTo>
                  <a:lnTo>
                    <a:pt x="73" y="381"/>
                  </a:lnTo>
                  <a:lnTo>
                    <a:pt x="0" y="398"/>
                  </a:lnTo>
                  <a:lnTo>
                    <a:pt x="0" y="442"/>
                  </a:lnTo>
                  <a:lnTo>
                    <a:pt x="161" y="442"/>
                  </a:lnTo>
                  <a:lnTo>
                    <a:pt x="161" y="1008"/>
                  </a:lnTo>
                  <a:lnTo>
                    <a:pt x="167" y="1092"/>
                  </a:lnTo>
                  <a:lnTo>
                    <a:pt x="193" y="1154"/>
                  </a:lnTo>
                  <a:lnTo>
                    <a:pt x="219" y="1204"/>
                  </a:lnTo>
                  <a:lnTo>
                    <a:pt x="260" y="1238"/>
                  </a:lnTo>
                  <a:lnTo>
                    <a:pt x="297" y="1260"/>
                  </a:lnTo>
                  <a:lnTo>
                    <a:pt x="338" y="1277"/>
                  </a:lnTo>
                  <a:lnTo>
                    <a:pt x="374" y="1282"/>
                  </a:lnTo>
                  <a:lnTo>
                    <a:pt x="406" y="1282"/>
                  </a:lnTo>
                  <a:lnTo>
                    <a:pt x="468" y="1271"/>
                  </a:lnTo>
                  <a:lnTo>
                    <a:pt x="515" y="1238"/>
                  </a:lnTo>
                  <a:lnTo>
                    <a:pt x="551" y="1193"/>
                  </a:lnTo>
                  <a:lnTo>
                    <a:pt x="577" y="1137"/>
                  </a:lnTo>
                  <a:lnTo>
                    <a:pt x="588" y="1070"/>
                  </a:lnTo>
                  <a:lnTo>
                    <a:pt x="593" y="1008"/>
                  </a:lnTo>
                  <a:lnTo>
                    <a:pt x="593" y="890"/>
                  </a:lnTo>
                  <a:lnTo>
                    <a:pt x="546" y="890"/>
                  </a:lnTo>
                  <a:lnTo>
                    <a:pt x="546" y="1002"/>
                  </a:lnTo>
                  <a:lnTo>
                    <a:pt x="541" y="1086"/>
                  </a:lnTo>
                  <a:lnTo>
                    <a:pt x="520" y="1148"/>
                  </a:lnTo>
                  <a:lnTo>
                    <a:pt x="494" y="1193"/>
                  </a:lnTo>
                  <a:lnTo>
                    <a:pt x="458" y="1221"/>
                  </a:lnTo>
                  <a:lnTo>
                    <a:pt x="421" y="1232"/>
                  </a:lnTo>
                  <a:lnTo>
                    <a:pt x="374" y="1221"/>
                  </a:lnTo>
                  <a:lnTo>
                    <a:pt x="338" y="1193"/>
                  </a:lnTo>
                  <a:lnTo>
                    <a:pt x="317" y="1154"/>
                  </a:lnTo>
                  <a:lnTo>
                    <a:pt x="302" y="1114"/>
                  </a:lnTo>
                  <a:lnTo>
                    <a:pt x="297" y="1070"/>
                  </a:lnTo>
                  <a:lnTo>
                    <a:pt x="291" y="1036"/>
                  </a:lnTo>
                  <a:lnTo>
                    <a:pt x="291" y="1008"/>
                  </a:lnTo>
                  <a:lnTo>
                    <a:pt x="291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44" name="Freeform 28"/>
            <p:cNvSpPr>
              <a:spLocks noEditPoints="1"/>
            </p:cNvSpPr>
            <p:nvPr/>
          </p:nvSpPr>
          <p:spPr bwMode="auto">
            <a:xfrm>
              <a:off x="5645" y="1713"/>
              <a:ext cx="842" cy="940"/>
            </a:xfrm>
            <a:custGeom>
              <a:avLst/>
              <a:gdLst/>
              <a:ahLst/>
              <a:cxnLst>
                <a:cxn ang="0">
                  <a:pos x="842" y="481"/>
                </a:cxn>
                <a:cxn ang="0">
                  <a:pos x="827" y="352"/>
                </a:cxn>
                <a:cxn ang="0">
                  <a:pos x="785" y="240"/>
                </a:cxn>
                <a:cxn ang="0">
                  <a:pos x="717" y="145"/>
                </a:cxn>
                <a:cxn ang="0">
                  <a:pos x="634" y="67"/>
                </a:cxn>
                <a:cxn ang="0">
                  <a:pos x="535" y="16"/>
                </a:cxn>
                <a:cxn ang="0">
                  <a:pos x="421" y="0"/>
                </a:cxn>
                <a:cxn ang="0">
                  <a:pos x="322" y="11"/>
                </a:cxn>
                <a:cxn ang="0">
                  <a:pos x="234" y="50"/>
                </a:cxn>
                <a:cxn ang="0">
                  <a:pos x="156" y="112"/>
                </a:cxn>
                <a:cxn ang="0">
                  <a:pos x="94" y="184"/>
                </a:cxn>
                <a:cxn ang="0">
                  <a:pos x="42" y="274"/>
                </a:cxn>
                <a:cxn ang="0">
                  <a:pos x="10" y="375"/>
                </a:cxn>
                <a:cxn ang="0">
                  <a:pos x="0" y="481"/>
                </a:cxn>
                <a:cxn ang="0">
                  <a:pos x="10" y="588"/>
                </a:cxn>
                <a:cxn ang="0">
                  <a:pos x="47" y="688"/>
                </a:cxn>
                <a:cxn ang="0">
                  <a:pos x="99" y="772"/>
                </a:cxn>
                <a:cxn ang="0">
                  <a:pos x="161" y="845"/>
                </a:cxn>
                <a:cxn ang="0">
                  <a:pos x="239" y="896"/>
                </a:cxn>
                <a:cxn ang="0">
                  <a:pos x="327" y="929"/>
                </a:cxn>
                <a:cxn ang="0">
                  <a:pos x="421" y="940"/>
                </a:cxn>
                <a:cxn ang="0">
                  <a:pos x="530" y="924"/>
                </a:cxn>
                <a:cxn ang="0">
                  <a:pos x="634" y="879"/>
                </a:cxn>
                <a:cxn ang="0">
                  <a:pos x="717" y="806"/>
                </a:cxn>
                <a:cxn ang="0">
                  <a:pos x="785" y="716"/>
                </a:cxn>
                <a:cxn ang="0">
                  <a:pos x="827" y="604"/>
                </a:cxn>
                <a:cxn ang="0">
                  <a:pos x="842" y="481"/>
                </a:cxn>
                <a:cxn ang="0">
                  <a:pos x="421" y="890"/>
                </a:cxn>
                <a:cxn ang="0">
                  <a:pos x="359" y="879"/>
                </a:cxn>
                <a:cxn ang="0">
                  <a:pos x="301" y="856"/>
                </a:cxn>
                <a:cxn ang="0">
                  <a:pos x="249" y="812"/>
                </a:cxn>
                <a:cxn ang="0">
                  <a:pos x="208" y="750"/>
                </a:cxn>
                <a:cxn ang="0">
                  <a:pos x="182" y="677"/>
                </a:cxn>
                <a:cxn ang="0">
                  <a:pos x="166" y="604"/>
                </a:cxn>
                <a:cxn ang="0">
                  <a:pos x="161" y="526"/>
                </a:cxn>
                <a:cxn ang="0">
                  <a:pos x="161" y="397"/>
                </a:cxn>
                <a:cxn ang="0">
                  <a:pos x="166" y="330"/>
                </a:cxn>
                <a:cxn ang="0">
                  <a:pos x="177" y="252"/>
                </a:cxn>
                <a:cxn ang="0">
                  <a:pos x="203" y="184"/>
                </a:cxn>
                <a:cxn ang="0">
                  <a:pos x="249" y="123"/>
                </a:cxn>
                <a:cxn ang="0">
                  <a:pos x="301" y="78"/>
                </a:cxn>
                <a:cxn ang="0">
                  <a:pos x="364" y="56"/>
                </a:cxn>
                <a:cxn ang="0">
                  <a:pos x="421" y="44"/>
                </a:cxn>
                <a:cxn ang="0">
                  <a:pos x="483" y="56"/>
                </a:cxn>
                <a:cxn ang="0">
                  <a:pos x="541" y="78"/>
                </a:cxn>
                <a:cxn ang="0">
                  <a:pos x="593" y="123"/>
                </a:cxn>
                <a:cxn ang="0">
                  <a:pos x="634" y="179"/>
                </a:cxn>
                <a:cxn ang="0">
                  <a:pos x="665" y="252"/>
                </a:cxn>
                <a:cxn ang="0">
                  <a:pos x="681" y="324"/>
                </a:cxn>
                <a:cxn ang="0">
                  <a:pos x="686" y="397"/>
                </a:cxn>
                <a:cxn ang="0">
                  <a:pos x="686" y="548"/>
                </a:cxn>
                <a:cxn ang="0">
                  <a:pos x="671" y="644"/>
                </a:cxn>
                <a:cxn ang="0">
                  <a:pos x="645" y="739"/>
                </a:cxn>
                <a:cxn ang="0">
                  <a:pos x="603" y="800"/>
                </a:cxn>
                <a:cxn ang="0">
                  <a:pos x="551" y="851"/>
                </a:cxn>
                <a:cxn ang="0">
                  <a:pos x="494" y="879"/>
                </a:cxn>
                <a:cxn ang="0">
                  <a:pos x="421" y="890"/>
                </a:cxn>
              </a:cxnLst>
              <a:rect l="0" t="0" r="r" b="b"/>
              <a:pathLst>
                <a:path w="842" h="940">
                  <a:moveTo>
                    <a:pt x="842" y="481"/>
                  </a:moveTo>
                  <a:lnTo>
                    <a:pt x="827" y="352"/>
                  </a:lnTo>
                  <a:lnTo>
                    <a:pt x="785" y="240"/>
                  </a:lnTo>
                  <a:lnTo>
                    <a:pt x="717" y="145"/>
                  </a:lnTo>
                  <a:lnTo>
                    <a:pt x="634" y="67"/>
                  </a:lnTo>
                  <a:lnTo>
                    <a:pt x="535" y="16"/>
                  </a:lnTo>
                  <a:lnTo>
                    <a:pt x="421" y="0"/>
                  </a:lnTo>
                  <a:lnTo>
                    <a:pt x="322" y="11"/>
                  </a:lnTo>
                  <a:lnTo>
                    <a:pt x="234" y="50"/>
                  </a:lnTo>
                  <a:lnTo>
                    <a:pt x="156" y="112"/>
                  </a:lnTo>
                  <a:lnTo>
                    <a:pt x="94" y="184"/>
                  </a:lnTo>
                  <a:lnTo>
                    <a:pt x="42" y="274"/>
                  </a:lnTo>
                  <a:lnTo>
                    <a:pt x="10" y="375"/>
                  </a:lnTo>
                  <a:lnTo>
                    <a:pt x="0" y="481"/>
                  </a:lnTo>
                  <a:lnTo>
                    <a:pt x="10" y="588"/>
                  </a:lnTo>
                  <a:lnTo>
                    <a:pt x="47" y="688"/>
                  </a:lnTo>
                  <a:lnTo>
                    <a:pt x="99" y="772"/>
                  </a:lnTo>
                  <a:lnTo>
                    <a:pt x="161" y="845"/>
                  </a:lnTo>
                  <a:lnTo>
                    <a:pt x="239" y="896"/>
                  </a:lnTo>
                  <a:lnTo>
                    <a:pt x="327" y="929"/>
                  </a:lnTo>
                  <a:lnTo>
                    <a:pt x="421" y="940"/>
                  </a:lnTo>
                  <a:lnTo>
                    <a:pt x="530" y="924"/>
                  </a:lnTo>
                  <a:lnTo>
                    <a:pt x="634" y="879"/>
                  </a:lnTo>
                  <a:lnTo>
                    <a:pt x="717" y="806"/>
                  </a:lnTo>
                  <a:lnTo>
                    <a:pt x="785" y="716"/>
                  </a:lnTo>
                  <a:lnTo>
                    <a:pt x="827" y="604"/>
                  </a:lnTo>
                  <a:lnTo>
                    <a:pt x="842" y="481"/>
                  </a:lnTo>
                  <a:close/>
                  <a:moveTo>
                    <a:pt x="421" y="890"/>
                  </a:moveTo>
                  <a:lnTo>
                    <a:pt x="359" y="879"/>
                  </a:lnTo>
                  <a:lnTo>
                    <a:pt x="301" y="856"/>
                  </a:lnTo>
                  <a:lnTo>
                    <a:pt x="249" y="812"/>
                  </a:lnTo>
                  <a:lnTo>
                    <a:pt x="208" y="750"/>
                  </a:lnTo>
                  <a:lnTo>
                    <a:pt x="182" y="677"/>
                  </a:lnTo>
                  <a:lnTo>
                    <a:pt x="166" y="604"/>
                  </a:lnTo>
                  <a:lnTo>
                    <a:pt x="161" y="526"/>
                  </a:lnTo>
                  <a:lnTo>
                    <a:pt x="161" y="397"/>
                  </a:lnTo>
                  <a:lnTo>
                    <a:pt x="166" y="330"/>
                  </a:lnTo>
                  <a:lnTo>
                    <a:pt x="177" y="252"/>
                  </a:lnTo>
                  <a:lnTo>
                    <a:pt x="203" y="184"/>
                  </a:lnTo>
                  <a:lnTo>
                    <a:pt x="249" y="123"/>
                  </a:lnTo>
                  <a:lnTo>
                    <a:pt x="301" y="78"/>
                  </a:lnTo>
                  <a:lnTo>
                    <a:pt x="364" y="56"/>
                  </a:lnTo>
                  <a:lnTo>
                    <a:pt x="421" y="44"/>
                  </a:lnTo>
                  <a:lnTo>
                    <a:pt x="483" y="56"/>
                  </a:lnTo>
                  <a:lnTo>
                    <a:pt x="541" y="78"/>
                  </a:lnTo>
                  <a:lnTo>
                    <a:pt x="593" y="123"/>
                  </a:lnTo>
                  <a:lnTo>
                    <a:pt x="634" y="179"/>
                  </a:lnTo>
                  <a:lnTo>
                    <a:pt x="665" y="252"/>
                  </a:lnTo>
                  <a:lnTo>
                    <a:pt x="681" y="324"/>
                  </a:lnTo>
                  <a:lnTo>
                    <a:pt x="686" y="397"/>
                  </a:lnTo>
                  <a:lnTo>
                    <a:pt x="686" y="548"/>
                  </a:lnTo>
                  <a:lnTo>
                    <a:pt x="671" y="644"/>
                  </a:lnTo>
                  <a:lnTo>
                    <a:pt x="645" y="739"/>
                  </a:lnTo>
                  <a:lnTo>
                    <a:pt x="603" y="800"/>
                  </a:lnTo>
                  <a:lnTo>
                    <a:pt x="551" y="851"/>
                  </a:lnTo>
                  <a:lnTo>
                    <a:pt x="494" y="879"/>
                  </a:lnTo>
                  <a:lnTo>
                    <a:pt x="421" y="89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45" name="Freeform 29"/>
            <p:cNvSpPr>
              <a:spLocks noEditPoints="1"/>
            </p:cNvSpPr>
            <p:nvPr/>
          </p:nvSpPr>
          <p:spPr bwMode="auto">
            <a:xfrm>
              <a:off x="7236" y="1713"/>
              <a:ext cx="738" cy="940"/>
            </a:xfrm>
            <a:custGeom>
              <a:avLst/>
              <a:gdLst/>
              <a:ahLst/>
              <a:cxnLst>
                <a:cxn ang="0">
                  <a:pos x="707" y="448"/>
                </a:cxn>
                <a:cxn ang="0">
                  <a:pos x="727" y="442"/>
                </a:cxn>
                <a:cxn ang="0">
                  <a:pos x="733" y="420"/>
                </a:cxn>
                <a:cxn ang="0">
                  <a:pos x="733" y="319"/>
                </a:cxn>
                <a:cxn ang="0">
                  <a:pos x="675" y="162"/>
                </a:cxn>
                <a:cxn ang="0">
                  <a:pos x="566" y="44"/>
                </a:cxn>
                <a:cxn ang="0">
                  <a:pos x="395" y="0"/>
                </a:cxn>
                <a:cxn ang="0">
                  <a:pos x="197" y="67"/>
                </a:cxn>
                <a:cxn ang="0">
                  <a:pos x="57" y="235"/>
                </a:cxn>
                <a:cxn ang="0">
                  <a:pos x="0" y="470"/>
                </a:cxn>
                <a:cxn ang="0">
                  <a:pos x="46" y="683"/>
                </a:cxn>
                <a:cxn ang="0">
                  <a:pos x="161" y="840"/>
                </a:cxn>
                <a:cxn ang="0">
                  <a:pos x="327" y="929"/>
                </a:cxn>
                <a:cxn ang="0">
                  <a:pos x="499" y="929"/>
                </a:cxn>
                <a:cxn ang="0">
                  <a:pos x="623" y="868"/>
                </a:cxn>
                <a:cxn ang="0">
                  <a:pos x="696" y="778"/>
                </a:cxn>
                <a:cxn ang="0">
                  <a:pos x="738" y="677"/>
                </a:cxn>
                <a:cxn ang="0">
                  <a:pos x="733" y="660"/>
                </a:cxn>
                <a:cxn ang="0">
                  <a:pos x="717" y="649"/>
                </a:cxn>
                <a:cxn ang="0">
                  <a:pos x="696" y="660"/>
                </a:cxn>
                <a:cxn ang="0">
                  <a:pos x="649" y="756"/>
                </a:cxn>
                <a:cxn ang="0">
                  <a:pos x="561" y="851"/>
                </a:cxn>
                <a:cxn ang="0">
                  <a:pos x="478" y="884"/>
                </a:cxn>
                <a:cxn ang="0">
                  <a:pos x="431" y="890"/>
                </a:cxn>
                <a:cxn ang="0">
                  <a:pos x="301" y="851"/>
                </a:cxn>
                <a:cxn ang="0">
                  <a:pos x="218" y="750"/>
                </a:cxn>
                <a:cxn ang="0">
                  <a:pos x="166" y="588"/>
                </a:cxn>
                <a:cxn ang="0">
                  <a:pos x="161" y="448"/>
                </a:cxn>
                <a:cxn ang="0">
                  <a:pos x="161" y="403"/>
                </a:cxn>
                <a:cxn ang="0">
                  <a:pos x="192" y="218"/>
                </a:cxn>
                <a:cxn ang="0">
                  <a:pos x="260" y="112"/>
                </a:cxn>
                <a:cxn ang="0">
                  <a:pos x="332" y="61"/>
                </a:cxn>
                <a:cxn ang="0">
                  <a:pos x="395" y="44"/>
                </a:cxn>
                <a:cxn ang="0">
                  <a:pos x="509" y="89"/>
                </a:cxn>
                <a:cxn ang="0">
                  <a:pos x="577" y="196"/>
                </a:cxn>
                <a:cxn ang="0">
                  <a:pos x="603" y="313"/>
                </a:cxn>
                <a:cxn ang="0">
                  <a:pos x="608" y="403"/>
                </a:cxn>
              </a:cxnLst>
              <a:rect l="0" t="0" r="r" b="b"/>
              <a:pathLst>
                <a:path w="738" h="940">
                  <a:moveTo>
                    <a:pt x="686" y="448"/>
                  </a:moveTo>
                  <a:lnTo>
                    <a:pt x="707" y="448"/>
                  </a:lnTo>
                  <a:lnTo>
                    <a:pt x="717" y="442"/>
                  </a:lnTo>
                  <a:lnTo>
                    <a:pt x="727" y="442"/>
                  </a:lnTo>
                  <a:lnTo>
                    <a:pt x="733" y="431"/>
                  </a:lnTo>
                  <a:lnTo>
                    <a:pt x="733" y="420"/>
                  </a:lnTo>
                  <a:lnTo>
                    <a:pt x="738" y="403"/>
                  </a:lnTo>
                  <a:lnTo>
                    <a:pt x="733" y="319"/>
                  </a:lnTo>
                  <a:lnTo>
                    <a:pt x="712" y="235"/>
                  </a:lnTo>
                  <a:lnTo>
                    <a:pt x="675" y="162"/>
                  </a:lnTo>
                  <a:lnTo>
                    <a:pt x="629" y="95"/>
                  </a:lnTo>
                  <a:lnTo>
                    <a:pt x="566" y="44"/>
                  </a:lnTo>
                  <a:lnTo>
                    <a:pt x="488" y="11"/>
                  </a:lnTo>
                  <a:lnTo>
                    <a:pt x="395" y="0"/>
                  </a:lnTo>
                  <a:lnTo>
                    <a:pt x="291" y="16"/>
                  </a:lnTo>
                  <a:lnTo>
                    <a:pt x="197" y="67"/>
                  </a:lnTo>
                  <a:lnTo>
                    <a:pt x="114" y="140"/>
                  </a:lnTo>
                  <a:lnTo>
                    <a:pt x="57" y="235"/>
                  </a:lnTo>
                  <a:lnTo>
                    <a:pt x="15" y="347"/>
                  </a:lnTo>
                  <a:lnTo>
                    <a:pt x="0" y="470"/>
                  </a:lnTo>
                  <a:lnTo>
                    <a:pt x="10" y="582"/>
                  </a:lnTo>
                  <a:lnTo>
                    <a:pt x="46" y="683"/>
                  </a:lnTo>
                  <a:lnTo>
                    <a:pt x="98" y="767"/>
                  </a:lnTo>
                  <a:lnTo>
                    <a:pt x="161" y="840"/>
                  </a:lnTo>
                  <a:lnTo>
                    <a:pt x="239" y="896"/>
                  </a:lnTo>
                  <a:lnTo>
                    <a:pt x="327" y="929"/>
                  </a:lnTo>
                  <a:lnTo>
                    <a:pt x="421" y="940"/>
                  </a:lnTo>
                  <a:lnTo>
                    <a:pt x="499" y="929"/>
                  </a:lnTo>
                  <a:lnTo>
                    <a:pt x="566" y="907"/>
                  </a:lnTo>
                  <a:lnTo>
                    <a:pt x="623" y="868"/>
                  </a:lnTo>
                  <a:lnTo>
                    <a:pt x="665" y="823"/>
                  </a:lnTo>
                  <a:lnTo>
                    <a:pt x="696" y="778"/>
                  </a:lnTo>
                  <a:lnTo>
                    <a:pt x="733" y="700"/>
                  </a:lnTo>
                  <a:lnTo>
                    <a:pt x="738" y="677"/>
                  </a:lnTo>
                  <a:lnTo>
                    <a:pt x="733" y="666"/>
                  </a:lnTo>
                  <a:lnTo>
                    <a:pt x="733" y="660"/>
                  </a:lnTo>
                  <a:lnTo>
                    <a:pt x="722" y="655"/>
                  </a:lnTo>
                  <a:lnTo>
                    <a:pt x="717" y="649"/>
                  </a:lnTo>
                  <a:lnTo>
                    <a:pt x="701" y="649"/>
                  </a:lnTo>
                  <a:lnTo>
                    <a:pt x="696" y="660"/>
                  </a:lnTo>
                  <a:lnTo>
                    <a:pt x="691" y="666"/>
                  </a:lnTo>
                  <a:lnTo>
                    <a:pt x="649" y="756"/>
                  </a:lnTo>
                  <a:lnTo>
                    <a:pt x="608" y="812"/>
                  </a:lnTo>
                  <a:lnTo>
                    <a:pt x="561" y="851"/>
                  </a:lnTo>
                  <a:lnTo>
                    <a:pt x="520" y="873"/>
                  </a:lnTo>
                  <a:lnTo>
                    <a:pt x="478" y="884"/>
                  </a:lnTo>
                  <a:lnTo>
                    <a:pt x="447" y="890"/>
                  </a:lnTo>
                  <a:lnTo>
                    <a:pt x="431" y="890"/>
                  </a:lnTo>
                  <a:lnTo>
                    <a:pt x="364" y="879"/>
                  </a:lnTo>
                  <a:lnTo>
                    <a:pt x="301" y="851"/>
                  </a:lnTo>
                  <a:lnTo>
                    <a:pt x="254" y="806"/>
                  </a:lnTo>
                  <a:lnTo>
                    <a:pt x="218" y="750"/>
                  </a:lnTo>
                  <a:lnTo>
                    <a:pt x="182" y="672"/>
                  </a:lnTo>
                  <a:lnTo>
                    <a:pt x="166" y="588"/>
                  </a:lnTo>
                  <a:lnTo>
                    <a:pt x="161" y="509"/>
                  </a:lnTo>
                  <a:lnTo>
                    <a:pt x="161" y="448"/>
                  </a:lnTo>
                  <a:lnTo>
                    <a:pt x="686" y="448"/>
                  </a:lnTo>
                  <a:close/>
                  <a:moveTo>
                    <a:pt x="161" y="403"/>
                  </a:moveTo>
                  <a:lnTo>
                    <a:pt x="171" y="302"/>
                  </a:lnTo>
                  <a:lnTo>
                    <a:pt x="192" y="218"/>
                  </a:lnTo>
                  <a:lnTo>
                    <a:pt x="223" y="156"/>
                  </a:lnTo>
                  <a:lnTo>
                    <a:pt x="260" y="112"/>
                  </a:lnTo>
                  <a:lnTo>
                    <a:pt x="296" y="78"/>
                  </a:lnTo>
                  <a:lnTo>
                    <a:pt x="332" y="61"/>
                  </a:lnTo>
                  <a:lnTo>
                    <a:pt x="369" y="50"/>
                  </a:lnTo>
                  <a:lnTo>
                    <a:pt x="395" y="44"/>
                  </a:lnTo>
                  <a:lnTo>
                    <a:pt x="462" y="56"/>
                  </a:lnTo>
                  <a:lnTo>
                    <a:pt x="509" y="89"/>
                  </a:lnTo>
                  <a:lnTo>
                    <a:pt x="551" y="140"/>
                  </a:lnTo>
                  <a:lnTo>
                    <a:pt x="577" y="196"/>
                  </a:lnTo>
                  <a:lnTo>
                    <a:pt x="592" y="257"/>
                  </a:lnTo>
                  <a:lnTo>
                    <a:pt x="603" y="313"/>
                  </a:lnTo>
                  <a:lnTo>
                    <a:pt x="608" y="364"/>
                  </a:lnTo>
                  <a:lnTo>
                    <a:pt x="608" y="403"/>
                  </a:lnTo>
                  <a:lnTo>
                    <a:pt x="161" y="4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46" name="Freeform 30"/>
            <p:cNvSpPr>
              <a:spLocks/>
            </p:cNvSpPr>
            <p:nvPr/>
          </p:nvSpPr>
          <p:spPr bwMode="auto">
            <a:xfrm>
              <a:off x="8088" y="1713"/>
              <a:ext cx="624" cy="940"/>
            </a:xfrm>
            <a:custGeom>
              <a:avLst/>
              <a:gdLst/>
              <a:ahLst/>
              <a:cxnLst>
                <a:cxn ang="0">
                  <a:pos x="359" y="526"/>
                </a:cxn>
                <a:cxn ang="0">
                  <a:pos x="432" y="554"/>
                </a:cxn>
                <a:cxn ang="0">
                  <a:pos x="499" y="610"/>
                </a:cxn>
                <a:cxn ang="0">
                  <a:pos x="530" y="711"/>
                </a:cxn>
                <a:cxn ang="0">
                  <a:pos x="499" y="823"/>
                </a:cxn>
                <a:cxn ang="0">
                  <a:pos x="395" y="884"/>
                </a:cxn>
                <a:cxn ang="0">
                  <a:pos x="245" y="884"/>
                </a:cxn>
                <a:cxn ang="0">
                  <a:pos x="141" y="817"/>
                </a:cxn>
                <a:cxn ang="0">
                  <a:pos x="73" y="688"/>
                </a:cxn>
                <a:cxn ang="0">
                  <a:pos x="47" y="588"/>
                </a:cxn>
                <a:cxn ang="0">
                  <a:pos x="37" y="571"/>
                </a:cxn>
                <a:cxn ang="0">
                  <a:pos x="5" y="576"/>
                </a:cxn>
                <a:cxn ang="0">
                  <a:pos x="0" y="604"/>
                </a:cxn>
                <a:cxn ang="0">
                  <a:pos x="5" y="924"/>
                </a:cxn>
                <a:cxn ang="0">
                  <a:pos x="11" y="940"/>
                </a:cxn>
                <a:cxn ang="0">
                  <a:pos x="37" y="935"/>
                </a:cxn>
                <a:cxn ang="0">
                  <a:pos x="47" y="924"/>
                </a:cxn>
                <a:cxn ang="0">
                  <a:pos x="73" y="901"/>
                </a:cxn>
                <a:cxn ang="0">
                  <a:pos x="78" y="890"/>
                </a:cxn>
                <a:cxn ang="0">
                  <a:pos x="89" y="879"/>
                </a:cxn>
                <a:cxn ang="0">
                  <a:pos x="109" y="851"/>
                </a:cxn>
                <a:cxn ang="0">
                  <a:pos x="229" y="929"/>
                </a:cxn>
                <a:cxn ang="0">
                  <a:pos x="317" y="940"/>
                </a:cxn>
                <a:cxn ang="0">
                  <a:pos x="473" y="912"/>
                </a:cxn>
                <a:cxn ang="0">
                  <a:pos x="572" y="828"/>
                </a:cxn>
                <a:cxn ang="0">
                  <a:pos x="619" y="716"/>
                </a:cxn>
                <a:cxn ang="0">
                  <a:pos x="614" y="582"/>
                </a:cxn>
                <a:cxn ang="0">
                  <a:pos x="567" y="487"/>
                </a:cxn>
                <a:cxn ang="0">
                  <a:pos x="478" y="414"/>
                </a:cxn>
                <a:cxn ang="0">
                  <a:pos x="276" y="352"/>
                </a:cxn>
                <a:cxn ang="0">
                  <a:pos x="172" y="313"/>
                </a:cxn>
                <a:cxn ang="0">
                  <a:pos x="104" y="246"/>
                </a:cxn>
                <a:cxn ang="0">
                  <a:pos x="99" y="162"/>
                </a:cxn>
                <a:cxn ang="0">
                  <a:pos x="141" y="89"/>
                </a:cxn>
                <a:cxn ang="0">
                  <a:pos x="234" y="44"/>
                </a:cxn>
                <a:cxn ang="0">
                  <a:pos x="374" y="50"/>
                </a:cxn>
                <a:cxn ang="0">
                  <a:pos x="468" y="100"/>
                </a:cxn>
                <a:cxn ang="0">
                  <a:pos x="510" y="184"/>
                </a:cxn>
                <a:cxn ang="0">
                  <a:pos x="525" y="257"/>
                </a:cxn>
                <a:cxn ang="0">
                  <a:pos x="530" y="296"/>
                </a:cxn>
                <a:cxn ang="0">
                  <a:pos x="562" y="308"/>
                </a:cxn>
                <a:cxn ang="0">
                  <a:pos x="572" y="291"/>
                </a:cxn>
                <a:cxn ang="0">
                  <a:pos x="577" y="16"/>
                </a:cxn>
                <a:cxn ang="0">
                  <a:pos x="556" y="0"/>
                </a:cxn>
                <a:cxn ang="0">
                  <a:pos x="536" y="11"/>
                </a:cxn>
                <a:cxn ang="0">
                  <a:pos x="484" y="61"/>
                </a:cxn>
                <a:cxn ang="0">
                  <a:pos x="348" y="5"/>
                </a:cxn>
                <a:cxn ang="0">
                  <a:pos x="219" y="11"/>
                </a:cxn>
                <a:cxn ang="0">
                  <a:pos x="89" y="67"/>
                </a:cxn>
                <a:cxn ang="0">
                  <a:pos x="21" y="151"/>
                </a:cxn>
                <a:cxn ang="0">
                  <a:pos x="0" y="252"/>
                </a:cxn>
                <a:cxn ang="0">
                  <a:pos x="42" y="380"/>
                </a:cxn>
                <a:cxn ang="0">
                  <a:pos x="130" y="459"/>
                </a:cxn>
                <a:cxn ang="0">
                  <a:pos x="245" y="504"/>
                </a:cxn>
              </a:cxnLst>
              <a:rect l="0" t="0" r="r" b="b"/>
              <a:pathLst>
                <a:path w="624" h="940">
                  <a:moveTo>
                    <a:pt x="333" y="520"/>
                  </a:moveTo>
                  <a:lnTo>
                    <a:pt x="359" y="526"/>
                  </a:lnTo>
                  <a:lnTo>
                    <a:pt x="390" y="537"/>
                  </a:lnTo>
                  <a:lnTo>
                    <a:pt x="432" y="554"/>
                  </a:lnTo>
                  <a:lnTo>
                    <a:pt x="468" y="576"/>
                  </a:lnTo>
                  <a:lnTo>
                    <a:pt x="499" y="610"/>
                  </a:lnTo>
                  <a:lnTo>
                    <a:pt x="525" y="655"/>
                  </a:lnTo>
                  <a:lnTo>
                    <a:pt x="530" y="711"/>
                  </a:lnTo>
                  <a:lnTo>
                    <a:pt x="525" y="767"/>
                  </a:lnTo>
                  <a:lnTo>
                    <a:pt x="499" y="823"/>
                  </a:lnTo>
                  <a:lnTo>
                    <a:pt x="458" y="862"/>
                  </a:lnTo>
                  <a:lnTo>
                    <a:pt x="395" y="884"/>
                  </a:lnTo>
                  <a:lnTo>
                    <a:pt x="317" y="896"/>
                  </a:lnTo>
                  <a:lnTo>
                    <a:pt x="245" y="884"/>
                  </a:lnTo>
                  <a:lnTo>
                    <a:pt x="187" y="856"/>
                  </a:lnTo>
                  <a:lnTo>
                    <a:pt x="141" y="817"/>
                  </a:lnTo>
                  <a:lnTo>
                    <a:pt x="104" y="756"/>
                  </a:lnTo>
                  <a:lnTo>
                    <a:pt x="73" y="688"/>
                  </a:lnTo>
                  <a:lnTo>
                    <a:pt x="52" y="604"/>
                  </a:lnTo>
                  <a:lnTo>
                    <a:pt x="47" y="588"/>
                  </a:lnTo>
                  <a:lnTo>
                    <a:pt x="47" y="576"/>
                  </a:lnTo>
                  <a:lnTo>
                    <a:pt x="37" y="571"/>
                  </a:lnTo>
                  <a:lnTo>
                    <a:pt x="16" y="571"/>
                  </a:lnTo>
                  <a:lnTo>
                    <a:pt x="5" y="576"/>
                  </a:lnTo>
                  <a:lnTo>
                    <a:pt x="5" y="588"/>
                  </a:lnTo>
                  <a:lnTo>
                    <a:pt x="0" y="604"/>
                  </a:lnTo>
                  <a:lnTo>
                    <a:pt x="0" y="907"/>
                  </a:lnTo>
                  <a:lnTo>
                    <a:pt x="5" y="924"/>
                  </a:lnTo>
                  <a:lnTo>
                    <a:pt x="5" y="935"/>
                  </a:lnTo>
                  <a:lnTo>
                    <a:pt x="11" y="940"/>
                  </a:lnTo>
                  <a:lnTo>
                    <a:pt x="31" y="940"/>
                  </a:lnTo>
                  <a:lnTo>
                    <a:pt x="37" y="935"/>
                  </a:lnTo>
                  <a:lnTo>
                    <a:pt x="42" y="935"/>
                  </a:lnTo>
                  <a:lnTo>
                    <a:pt x="47" y="924"/>
                  </a:lnTo>
                  <a:lnTo>
                    <a:pt x="57" y="912"/>
                  </a:lnTo>
                  <a:lnTo>
                    <a:pt x="73" y="901"/>
                  </a:lnTo>
                  <a:lnTo>
                    <a:pt x="73" y="896"/>
                  </a:lnTo>
                  <a:lnTo>
                    <a:pt x="78" y="890"/>
                  </a:lnTo>
                  <a:lnTo>
                    <a:pt x="78" y="884"/>
                  </a:lnTo>
                  <a:lnTo>
                    <a:pt x="89" y="879"/>
                  </a:lnTo>
                  <a:lnTo>
                    <a:pt x="94" y="868"/>
                  </a:lnTo>
                  <a:lnTo>
                    <a:pt x="109" y="851"/>
                  </a:lnTo>
                  <a:lnTo>
                    <a:pt x="172" y="901"/>
                  </a:lnTo>
                  <a:lnTo>
                    <a:pt x="229" y="929"/>
                  </a:lnTo>
                  <a:lnTo>
                    <a:pt x="281" y="940"/>
                  </a:lnTo>
                  <a:lnTo>
                    <a:pt x="317" y="940"/>
                  </a:lnTo>
                  <a:lnTo>
                    <a:pt x="406" y="935"/>
                  </a:lnTo>
                  <a:lnTo>
                    <a:pt x="473" y="912"/>
                  </a:lnTo>
                  <a:lnTo>
                    <a:pt x="530" y="873"/>
                  </a:lnTo>
                  <a:lnTo>
                    <a:pt x="572" y="828"/>
                  </a:lnTo>
                  <a:lnTo>
                    <a:pt x="603" y="778"/>
                  </a:lnTo>
                  <a:lnTo>
                    <a:pt x="619" y="716"/>
                  </a:lnTo>
                  <a:lnTo>
                    <a:pt x="624" y="655"/>
                  </a:lnTo>
                  <a:lnTo>
                    <a:pt x="614" y="582"/>
                  </a:lnTo>
                  <a:lnTo>
                    <a:pt x="593" y="526"/>
                  </a:lnTo>
                  <a:lnTo>
                    <a:pt x="567" y="487"/>
                  </a:lnTo>
                  <a:lnTo>
                    <a:pt x="546" y="464"/>
                  </a:lnTo>
                  <a:lnTo>
                    <a:pt x="478" y="414"/>
                  </a:lnTo>
                  <a:lnTo>
                    <a:pt x="406" y="380"/>
                  </a:lnTo>
                  <a:lnTo>
                    <a:pt x="276" y="352"/>
                  </a:lnTo>
                  <a:lnTo>
                    <a:pt x="219" y="336"/>
                  </a:lnTo>
                  <a:lnTo>
                    <a:pt x="172" y="313"/>
                  </a:lnTo>
                  <a:lnTo>
                    <a:pt x="130" y="285"/>
                  </a:lnTo>
                  <a:lnTo>
                    <a:pt x="104" y="246"/>
                  </a:lnTo>
                  <a:lnTo>
                    <a:pt x="94" y="196"/>
                  </a:lnTo>
                  <a:lnTo>
                    <a:pt x="99" y="162"/>
                  </a:lnTo>
                  <a:lnTo>
                    <a:pt x="115" y="123"/>
                  </a:lnTo>
                  <a:lnTo>
                    <a:pt x="141" y="89"/>
                  </a:lnTo>
                  <a:lnTo>
                    <a:pt x="177" y="67"/>
                  </a:lnTo>
                  <a:lnTo>
                    <a:pt x="234" y="44"/>
                  </a:lnTo>
                  <a:lnTo>
                    <a:pt x="307" y="39"/>
                  </a:lnTo>
                  <a:lnTo>
                    <a:pt x="374" y="50"/>
                  </a:lnTo>
                  <a:lnTo>
                    <a:pt x="426" y="67"/>
                  </a:lnTo>
                  <a:lnTo>
                    <a:pt x="468" y="100"/>
                  </a:lnTo>
                  <a:lnTo>
                    <a:pt x="494" y="140"/>
                  </a:lnTo>
                  <a:lnTo>
                    <a:pt x="510" y="184"/>
                  </a:lnTo>
                  <a:lnTo>
                    <a:pt x="520" y="224"/>
                  </a:lnTo>
                  <a:lnTo>
                    <a:pt x="525" y="257"/>
                  </a:lnTo>
                  <a:lnTo>
                    <a:pt x="530" y="285"/>
                  </a:lnTo>
                  <a:lnTo>
                    <a:pt x="530" y="296"/>
                  </a:lnTo>
                  <a:lnTo>
                    <a:pt x="541" y="308"/>
                  </a:lnTo>
                  <a:lnTo>
                    <a:pt x="562" y="308"/>
                  </a:lnTo>
                  <a:lnTo>
                    <a:pt x="572" y="302"/>
                  </a:lnTo>
                  <a:lnTo>
                    <a:pt x="572" y="291"/>
                  </a:lnTo>
                  <a:lnTo>
                    <a:pt x="577" y="280"/>
                  </a:lnTo>
                  <a:lnTo>
                    <a:pt x="577" y="16"/>
                  </a:lnTo>
                  <a:lnTo>
                    <a:pt x="567" y="5"/>
                  </a:lnTo>
                  <a:lnTo>
                    <a:pt x="556" y="0"/>
                  </a:lnTo>
                  <a:lnTo>
                    <a:pt x="546" y="0"/>
                  </a:lnTo>
                  <a:lnTo>
                    <a:pt x="536" y="11"/>
                  </a:lnTo>
                  <a:lnTo>
                    <a:pt x="525" y="16"/>
                  </a:lnTo>
                  <a:lnTo>
                    <a:pt x="484" y="61"/>
                  </a:lnTo>
                  <a:lnTo>
                    <a:pt x="411" y="22"/>
                  </a:lnTo>
                  <a:lnTo>
                    <a:pt x="348" y="5"/>
                  </a:lnTo>
                  <a:lnTo>
                    <a:pt x="307" y="0"/>
                  </a:lnTo>
                  <a:lnTo>
                    <a:pt x="219" y="11"/>
                  </a:lnTo>
                  <a:lnTo>
                    <a:pt x="146" y="33"/>
                  </a:lnTo>
                  <a:lnTo>
                    <a:pt x="89" y="67"/>
                  </a:lnTo>
                  <a:lnTo>
                    <a:pt x="47" y="106"/>
                  </a:lnTo>
                  <a:lnTo>
                    <a:pt x="21" y="151"/>
                  </a:lnTo>
                  <a:lnTo>
                    <a:pt x="5" y="201"/>
                  </a:lnTo>
                  <a:lnTo>
                    <a:pt x="0" y="252"/>
                  </a:lnTo>
                  <a:lnTo>
                    <a:pt x="11" y="319"/>
                  </a:lnTo>
                  <a:lnTo>
                    <a:pt x="42" y="380"/>
                  </a:lnTo>
                  <a:lnTo>
                    <a:pt x="83" y="425"/>
                  </a:lnTo>
                  <a:lnTo>
                    <a:pt x="130" y="459"/>
                  </a:lnTo>
                  <a:lnTo>
                    <a:pt x="182" y="481"/>
                  </a:lnTo>
                  <a:lnTo>
                    <a:pt x="245" y="504"/>
                  </a:lnTo>
                  <a:lnTo>
                    <a:pt x="333" y="52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47" name="Freeform 31"/>
            <p:cNvSpPr>
              <a:spLocks/>
            </p:cNvSpPr>
            <p:nvPr/>
          </p:nvSpPr>
          <p:spPr bwMode="auto">
            <a:xfrm>
              <a:off x="8811" y="1371"/>
              <a:ext cx="598" cy="1282"/>
            </a:xfrm>
            <a:custGeom>
              <a:avLst/>
              <a:gdLst/>
              <a:ahLst/>
              <a:cxnLst>
                <a:cxn ang="0">
                  <a:pos x="296" y="442"/>
                </a:cxn>
                <a:cxn ang="0">
                  <a:pos x="566" y="442"/>
                </a:cxn>
                <a:cxn ang="0">
                  <a:pos x="566" y="381"/>
                </a:cxn>
                <a:cxn ang="0">
                  <a:pos x="296" y="381"/>
                </a:cxn>
                <a:cxn ang="0">
                  <a:pos x="296" y="0"/>
                </a:cxn>
                <a:cxn ang="0">
                  <a:pos x="249" y="0"/>
                </a:cxn>
                <a:cxn ang="0">
                  <a:pos x="244" y="73"/>
                </a:cxn>
                <a:cxn ang="0">
                  <a:pos x="228" y="151"/>
                </a:cxn>
                <a:cxn ang="0">
                  <a:pos x="208" y="224"/>
                </a:cxn>
                <a:cxn ang="0">
                  <a:pos x="177" y="291"/>
                </a:cxn>
                <a:cxn ang="0">
                  <a:pos x="130" y="342"/>
                </a:cxn>
                <a:cxn ang="0">
                  <a:pos x="73" y="381"/>
                </a:cxn>
                <a:cxn ang="0">
                  <a:pos x="0" y="398"/>
                </a:cxn>
                <a:cxn ang="0">
                  <a:pos x="0" y="442"/>
                </a:cxn>
                <a:cxn ang="0">
                  <a:pos x="161" y="442"/>
                </a:cxn>
                <a:cxn ang="0">
                  <a:pos x="161" y="1008"/>
                </a:cxn>
                <a:cxn ang="0">
                  <a:pos x="166" y="1092"/>
                </a:cxn>
                <a:cxn ang="0">
                  <a:pos x="192" y="1154"/>
                </a:cxn>
                <a:cxn ang="0">
                  <a:pos x="223" y="1204"/>
                </a:cxn>
                <a:cxn ang="0">
                  <a:pos x="260" y="1238"/>
                </a:cxn>
                <a:cxn ang="0">
                  <a:pos x="301" y="1260"/>
                </a:cxn>
                <a:cxn ang="0">
                  <a:pos x="343" y="1277"/>
                </a:cxn>
                <a:cxn ang="0">
                  <a:pos x="379" y="1282"/>
                </a:cxn>
                <a:cxn ang="0">
                  <a:pos x="410" y="1282"/>
                </a:cxn>
                <a:cxn ang="0">
                  <a:pos x="468" y="1271"/>
                </a:cxn>
                <a:cxn ang="0">
                  <a:pos x="520" y="1238"/>
                </a:cxn>
                <a:cxn ang="0">
                  <a:pos x="551" y="1193"/>
                </a:cxn>
                <a:cxn ang="0">
                  <a:pos x="577" y="1137"/>
                </a:cxn>
                <a:cxn ang="0">
                  <a:pos x="592" y="1070"/>
                </a:cxn>
                <a:cxn ang="0">
                  <a:pos x="598" y="1008"/>
                </a:cxn>
                <a:cxn ang="0">
                  <a:pos x="598" y="890"/>
                </a:cxn>
                <a:cxn ang="0">
                  <a:pos x="551" y="890"/>
                </a:cxn>
                <a:cxn ang="0">
                  <a:pos x="551" y="1002"/>
                </a:cxn>
                <a:cxn ang="0">
                  <a:pos x="546" y="1086"/>
                </a:cxn>
                <a:cxn ang="0">
                  <a:pos x="525" y="1148"/>
                </a:cxn>
                <a:cxn ang="0">
                  <a:pos x="499" y="1193"/>
                </a:cxn>
                <a:cxn ang="0">
                  <a:pos x="462" y="1221"/>
                </a:cxn>
                <a:cxn ang="0">
                  <a:pos x="421" y="1232"/>
                </a:cxn>
                <a:cxn ang="0">
                  <a:pos x="374" y="1221"/>
                </a:cxn>
                <a:cxn ang="0">
                  <a:pos x="343" y="1193"/>
                </a:cxn>
                <a:cxn ang="0">
                  <a:pos x="317" y="1154"/>
                </a:cxn>
                <a:cxn ang="0">
                  <a:pos x="306" y="1114"/>
                </a:cxn>
                <a:cxn ang="0">
                  <a:pos x="296" y="1070"/>
                </a:cxn>
                <a:cxn ang="0">
                  <a:pos x="296" y="1008"/>
                </a:cxn>
                <a:cxn ang="0">
                  <a:pos x="296" y="442"/>
                </a:cxn>
              </a:cxnLst>
              <a:rect l="0" t="0" r="r" b="b"/>
              <a:pathLst>
                <a:path w="598" h="1282">
                  <a:moveTo>
                    <a:pt x="296" y="442"/>
                  </a:moveTo>
                  <a:lnTo>
                    <a:pt x="566" y="442"/>
                  </a:lnTo>
                  <a:lnTo>
                    <a:pt x="566" y="381"/>
                  </a:lnTo>
                  <a:lnTo>
                    <a:pt x="296" y="381"/>
                  </a:lnTo>
                  <a:lnTo>
                    <a:pt x="296" y="0"/>
                  </a:lnTo>
                  <a:lnTo>
                    <a:pt x="249" y="0"/>
                  </a:lnTo>
                  <a:lnTo>
                    <a:pt x="244" y="73"/>
                  </a:lnTo>
                  <a:lnTo>
                    <a:pt x="228" y="151"/>
                  </a:lnTo>
                  <a:lnTo>
                    <a:pt x="208" y="224"/>
                  </a:lnTo>
                  <a:lnTo>
                    <a:pt x="177" y="291"/>
                  </a:lnTo>
                  <a:lnTo>
                    <a:pt x="130" y="342"/>
                  </a:lnTo>
                  <a:lnTo>
                    <a:pt x="73" y="381"/>
                  </a:lnTo>
                  <a:lnTo>
                    <a:pt x="0" y="398"/>
                  </a:lnTo>
                  <a:lnTo>
                    <a:pt x="0" y="442"/>
                  </a:lnTo>
                  <a:lnTo>
                    <a:pt x="161" y="442"/>
                  </a:lnTo>
                  <a:lnTo>
                    <a:pt x="161" y="1008"/>
                  </a:lnTo>
                  <a:lnTo>
                    <a:pt x="166" y="1092"/>
                  </a:lnTo>
                  <a:lnTo>
                    <a:pt x="192" y="1154"/>
                  </a:lnTo>
                  <a:lnTo>
                    <a:pt x="223" y="1204"/>
                  </a:lnTo>
                  <a:lnTo>
                    <a:pt x="260" y="1238"/>
                  </a:lnTo>
                  <a:lnTo>
                    <a:pt x="301" y="1260"/>
                  </a:lnTo>
                  <a:lnTo>
                    <a:pt x="343" y="1277"/>
                  </a:lnTo>
                  <a:lnTo>
                    <a:pt x="379" y="1282"/>
                  </a:lnTo>
                  <a:lnTo>
                    <a:pt x="410" y="1282"/>
                  </a:lnTo>
                  <a:lnTo>
                    <a:pt x="468" y="1271"/>
                  </a:lnTo>
                  <a:lnTo>
                    <a:pt x="520" y="1238"/>
                  </a:lnTo>
                  <a:lnTo>
                    <a:pt x="551" y="1193"/>
                  </a:lnTo>
                  <a:lnTo>
                    <a:pt x="577" y="1137"/>
                  </a:lnTo>
                  <a:lnTo>
                    <a:pt x="592" y="1070"/>
                  </a:lnTo>
                  <a:lnTo>
                    <a:pt x="598" y="1008"/>
                  </a:lnTo>
                  <a:lnTo>
                    <a:pt x="598" y="890"/>
                  </a:lnTo>
                  <a:lnTo>
                    <a:pt x="551" y="890"/>
                  </a:lnTo>
                  <a:lnTo>
                    <a:pt x="551" y="1002"/>
                  </a:lnTo>
                  <a:lnTo>
                    <a:pt x="546" y="1086"/>
                  </a:lnTo>
                  <a:lnTo>
                    <a:pt x="525" y="1148"/>
                  </a:lnTo>
                  <a:lnTo>
                    <a:pt x="499" y="1193"/>
                  </a:lnTo>
                  <a:lnTo>
                    <a:pt x="462" y="1221"/>
                  </a:lnTo>
                  <a:lnTo>
                    <a:pt x="421" y="1232"/>
                  </a:lnTo>
                  <a:lnTo>
                    <a:pt x="374" y="1221"/>
                  </a:lnTo>
                  <a:lnTo>
                    <a:pt x="343" y="1193"/>
                  </a:lnTo>
                  <a:lnTo>
                    <a:pt x="317" y="1154"/>
                  </a:lnTo>
                  <a:lnTo>
                    <a:pt x="306" y="1114"/>
                  </a:lnTo>
                  <a:lnTo>
                    <a:pt x="296" y="1070"/>
                  </a:lnTo>
                  <a:lnTo>
                    <a:pt x="296" y="1008"/>
                  </a:lnTo>
                  <a:lnTo>
                    <a:pt x="296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48" name="Freeform 32"/>
            <p:cNvSpPr>
              <a:spLocks noEditPoints="1"/>
            </p:cNvSpPr>
            <p:nvPr/>
          </p:nvSpPr>
          <p:spPr bwMode="auto">
            <a:xfrm>
              <a:off x="9580" y="1265"/>
              <a:ext cx="406" cy="1366"/>
            </a:xfrm>
            <a:custGeom>
              <a:avLst/>
              <a:gdLst/>
              <a:ahLst/>
              <a:cxnLst>
                <a:cxn ang="0">
                  <a:pos x="270" y="464"/>
                </a:cxn>
                <a:cxn ang="0">
                  <a:pos x="5" y="487"/>
                </a:cxn>
                <a:cxn ang="0">
                  <a:pos x="5" y="548"/>
                </a:cxn>
                <a:cxn ang="0">
                  <a:pos x="68" y="548"/>
                </a:cxn>
                <a:cxn ang="0">
                  <a:pos x="109" y="560"/>
                </a:cxn>
                <a:cxn ang="0">
                  <a:pos x="130" y="576"/>
                </a:cxn>
                <a:cxn ang="0">
                  <a:pos x="146" y="610"/>
                </a:cxn>
                <a:cxn ang="0">
                  <a:pos x="146" y="1209"/>
                </a:cxn>
                <a:cxn ang="0">
                  <a:pos x="140" y="1265"/>
                </a:cxn>
                <a:cxn ang="0">
                  <a:pos x="120" y="1293"/>
                </a:cxn>
                <a:cxn ang="0">
                  <a:pos x="73" y="1299"/>
                </a:cxn>
                <a:cxn ang="0">
                  <a:pos x="0" y="1304"/>
                </a:cxn>
                <a:cxn ang="0">
                  <a:pos x="0" y="1366"/>
                </a:cxn>
                <a:cxn ang="0">
                  <a:pos x="68" y="1366"/>
                </a:cxn>
                <a:cxn ang="0">
                  <a:pos x="146" y="1360"/>
                </a:cxn>
                <a:cxn ang="0">
                  <a:pos x="208" y="1360"/>
                </a:cxn>
                <a:cxn ang="0">
                  <a:pos x="406" y="1366"/>
                </a:cxn>
                <a:cxn ang="0">
                  <a:pos x="406" y="1304"/>
                </a:cxn>
                <a:cxn ang="0">
                  <a:pos x="343" y="1304"/>
                </a:cxn>
                <a:cxn ang="0">
                  <a:pos x="302" y="1293"/>
                </a:cxn>
                <a:cxn ang="0">
                  <a:pos x="281" y="1276"/>
                </a:cxn>
                <a:cxn ang="0">
                  <a:pos x="276" y="1254"/>
                </a:cxn>
                <a:cxn ang="0">
                  <a:pos x="270" y="1215"/>
                </a:cxn>
                <a:cxn ang="0">
                  <a:pos x="270" y="464"/>
                </a:cxn>
                <a:cxn ang="0">
                  <a:pos x="281" y="106"/>
                </a:cxn>
                <a:cxn ang="0">
                  <a:pos x="270" y="61"/>
                </a:cxn>
                <a:cxn ang="0">
                  <a:pos x="250" y="28"/>
                </a:cxn>
                <a:cxn ang="0">
                  <a:pos x="218" y="5"/>
                </a:cxn>
                <a:cxn ang="0">
                  <a:pos x="177" y="0"/>
                </a:cxn>
                <a:cxn ang="0">
                  <a:pos x="135" y="5"/>
                </a:cxn>
                <a:cxn ang="0">
                  <a:pos x="104" y="33"/>
                </a:cxn>
                <a:cxn ang="0">
                  <a:pos x="83" y="67"/>
                </a:cxn>
                <a:cxn ang="0">
                  <a:pos x="78" y="106"/>
                </a:cxn>
                <a:cxn ang="0">
                  <a:pos x="83" y="145"/>
                </a:cxn>
                <a:cxn ang="0">
                  <a:pos x="104" y="179"/>
                </a:cxn>
                <a:cxn ang="0">
                  <a:pos x="135" y="207"/>
                </a:cxn>
                <a:cxn ang="0">
                  <a:pos x="177" y="212"/>
                </a:cxn>
                <a:cxn ang="0">
                  <a:pos x="213" y="207"/>
                </a:cxn>
                <a:cxn ang="0">
                  <a:pos x="250" y="184"/>
                </a:cxn>
                <a:cxn ang="0">
                  <a:pos x="270" y="151"/>
                </a:cxn>
                <a:cxn ang="0">
                  <a:pos x="281" y="106"/>
                </a:cxn>
              </a:cxnLst>
              <a:rect l="0" t="0" r="r" b="b"/>
              <a:pathLst>
                <a:path w="406" h="1366">
                  <a:moveTo>
                    <a:pt x="270" y="464"/>
                  </a:moveTo>
                  <a:lnTo>
                    <a:pt x="5" y="487"/>
                  </a:lnTo>
                  <a:lnTo>
                    <a:pt x="5" y="548"/>
                  </a:lnTo>
                  <a:lnTo>
                    <a:pt x="68" y="548"/>
                  </a:lnTo>
                  <a:lnTo>
                    <a:pt x="109" y="560"/>
                  </a:lnTo>
                  <a:lnTo>
                    <a:pt x="130" y="576"/>
                  </a:lnTo>
                  <a:lnTo>
                    <a:pt x="146" y="610"/>
                  </a:lnTo>
                  <a:lnTo>
                    <a:pt x="146" y="1209"/>
                  </a:lnTo>
                  <a:lnTo>
                    <a:pt x="140" y="1265"/>
                  </a:lnTo>
                  <a:lnTo>
                    <a:pt x="120" y="1293"/>
                  </a:lnTo>
                  <a:lnTo>
                    <a:pt x="73" y="1299"/>
                  </a:lnTo>
                  <a:lnTo>
                    <a:pt x="0" y="1304"/>
                  </a:lnTo>
                  <a:lnTo>
                    <a:pt x="0" y="1366"/>
                  </a:lnTo>
                  <a:lnTo>
                    <a:pt x="68" y="1366"/>
                  </a:lnTo>
                  <a:lnTo>
                    <a:pt x="146" y="1360"/>
                  </a:lnTo>
                  <a:lnTo>
                    <a:pt x="208" y="1360"/>
                  </a:lnTo>
                  <a:lnTo>
                    <a:pt x="406" y="1366"/>
                  </a:lnTo>
                  <a:lnTo>
                    <a:pt x="406" y="1304"/>
                  </a:lnTo>
                  <a:lnTo>
                    <a:pt x="343" y="1304"/>
                  </a:lnTo>
                  <a:lnTo>
                    <a:pt x="302" y="1293"/>
                  </a:lnTo>
                  <a:lnTo>
                    <a:pt x="281" y="1276"/>
                  </a:lnTo>
                  <a:lnTo>
                    <a:pt x="276" y="1254"/>
                  </a:lnTo>
                  <a:lnTo>
                    <a:pt x="270" y="1215"/>
                  </a:lnTo>
                  <a:lnTo>
                    <a:pt x="270" y="464"/>
                  </a:lnTo>
                  <a:close/>
                  <a:moveTo>
                    <a:pt x="281" y="106"/>
                  </a:moveTo>
                  <a:lnTo>
                    <a:pt x="270" y="61"/>
                  </a:lnTo>
                  <a:lnTo>
                    <a:pt x="250" y="28"/>
                  </a:lnTo>
                  <a:lnTo>
                    <a:pt x="218" y="5"/>
                  </a:lnTo>
                  <a:lnTo>
                    <a:pt x="177" y="0"/>
                  </a:lnTo>
                  <a:lnTo>
                    <a:pt x="135" y="5"/>
                  </a:lnTo>
                  <a:lnTo>
                    <a:pt x="104" y="33"/>
                  </a:lnTo>
                  <a:lnTo>
                    <a:pt x="83" y="67"/>
                  </a:lnTo>
                  <a:lnTo>
                    <a:pt x="78" y="106"/>
                  </a:lnTo>
                  <a:lnTo>
                    <a:pt x="83" y="145"/>
                  </a:lnTo>
                  <a:lnTo>
                    <a:pt x="104" y="179"/>
                  </a:lnTo>
                  <a:lnTo>
                    <a:pt x="135" y="207"/>
                  </a:lnTo>
                  <a:lnTo>
                    <a:pt x="177" y="212"/>
                  </a:lnTo>
                  <a:lnTo>
                    <a:pt x="213" y="207"/>
                  </a:lnTo>
                  <a:lnTo>
                    <a:pt x="250" y="184"/>
                  </a:lnTo>
                  <a:lnTo>
                    <a:pt x="270" y="151"/>
                  </a:lnTo>
                  <a:lnTo>
                    <a:pt x="281" y="1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49" name="Freeform 33"/>
            <p:cNvSpPr>
              <a:spLocks/>
            </p:cNvSpPr>
            <p:nvPr/>
          </p:nvSpPr>
          <p:spPr bwMode="auto">
            <a:xfrm>
              <a:off x="10105" y="1729"/>
              <a:ext cx="1482" cy="902"/>
            </a:xfrm>
            <a:custGeom>
              <a:avLst/>
              <a:gdLst/>
              <a:ahLst/>
              <a:cxnLst>
                <a:cxn ang="0">
                  <a:pos x="146" y="745"/>
                </a:cxn>
                <a:cxn ang="0">
                  <a:pos x="120" y="829"/>
                </a:cxn>
                <a:cxn ang="0">
                  <a:pos x="0" y="840"/>
                </a:cxn>
                <a:cxn ang="0">
                  <a:pos x="73" y="902"/>
                </a:cxn>
                <a:cxn ang="0">
                  <a:pos x="276" y="896"/>
                </a:cxn>
                <a:cxn ang="0">
                  <a:pos x="426" y="902"/>
                </a:cxn>
                <a:cxn ang="0">
                  <a:pos x="348" y="840"/>
                </a:cxn>
                <a:cxn ang="0">
                  <a:pos x="281" y="801"/>
                </a:cxn>
                <a:cxn ang="0">
                  <a:pos x="276" y="370"/>
                </a:cxn>
                <a:cxn ang="0">
                  <a:pos x="317" y="191"/>
                </a:cxn>
                <a:cxn ang="0">
                  <a:pos x="411" y="79"/>
                </a:cxn>
                <a:cxn ang="0">
                  <a:pos x="536" y="45"/>
                </a:cxn>
                <a:cxn ang="0">
                  <a:pos x="624" y="79"/>
                </a:cxn>
                <a:cxn ang="0">
                  <a:pos x="666" y="157"/>
                </a:cxn>
                <a:cxn ang="0">
                  <a:pos x="676" y="745"/>
                </a:cxn>
                <a:cxn ang="0">
                  <a:pos x="650" y="829"/>
                </a:cxn>
                <a:cxn ang="0">
                  <a:pos x="525" y="840"/>
                </a:cxn>
                <a:cxn ang="0">
                  <a:pos x="598" y="902"/>
                </a:cxn>
                <a:cxn ang="0">
                  <a:pos x="801" y="896"/>
                </a:cxn>
                <a:cxn ang="0">
                  <a:pos x="951" y="902"/>
                </a:cxn>
                <a:cxn ang="0">
                  <a:pos x="873" y="840"/>
                </a:cxn>
                <a:cxn ang="0">
                  <a:pos x="811" y="801"/>
                </a:cxn>
                <a:cxn ang="0">
                  <a:pos x="806" y="370"/>
                </a:cxn>
                <a:cxn ang="0">
                  <a:pos x="847" y="191"/>
                </a:cxn>
                <a:cxn ang="0">
                  <a:pos x="941" y="79"/>
                </a:cxn>
                <a:cxn ang="0">
                  <a:pos x="1061" y="45"/>
                </a:cxn>
                <a:cxn ang="0">
                  <a:pos x="1149" y="79"/>
                </a:cxn>
                <a:cxn ang="0">
                  <a:pos x="1191" y="157"/>
                </a:cxn>
                <a:cxn ang="0">
                  <a:pos x="1201" y="745"/>
                </a:cxn>
                <a:cxn ang="0">
                  <a:pos x="1175" y="829"/>
                </a:cxn>
                <a:cxn ang="0">
                  <a:pos x="1055" y="840"/>
                </a:cxn>
                <a:cxn ang="0">
                  <a:pos x="1128" y="902"/>
                </a:cxn>
                <a:cxn ang="0">
                  <a:pos x="1331" y="896"/>
                </a:cxn>
                <a:cxn ang="0">
                  <a:pos x="1482" y="902"/>
                </a:cxn>
                <a:cxn ang="0">
                  <a:pos x="1419" y="840"/>
                </a:cxn>
                <a:cxn ang="0">
                  <a:pos x="1341" y="812"/>
                </a:cxn>
                <a:cxn ang="0">
                  <a:pos x="1331" y="275"/>
                </a:cxn>
                <a:cxn ang="0">
                  <a:pos x="1310" y="129"/>
                </a:cxn>
                <a:cxn ang="0">
                  <a:pos x="1248" y="45"/>
                </a:cxn>
                <a:cxn ang="0">
                  <a:pos x="1149" y="6"/>
                </a:cxn>
                <a:cxn ang="0">
                  <a:pos x="1003" y="6"/>
                </a:cxn>
                <a:cxn ang="0">
                  <a:pos x="889" y="68"/>
                </a:cxn>
                <a:cxn ang="0">
                  <a:pos x="821" y="157"/>
                </a:cxn>
                <a:cxn ang="0">
                  <a:pos x="780" y="129"/>
                </a:cxn>
                <a:cxn ang="0">
                  <a:pos x="718" y="45"/>
                </a:cxn>
                <a:cxn ang="0">
                  <a:pos x="629" y="6"/>
                </a:cxn>
                <a:cxn ang="0">
                  <a:pos x="546" y="0"/>
                </a:cxn>
                <a:cxn ang="0">
                  <a:pos x="406" y="40"/>
                </a:cxn>
                <a:cxn ang="0">
                  <a:pos x="302" y="140"/>
                </a:cxn>
                <a:cxn ang="0">
                  <a:pos x="265" y="0"/>
                </a:cxn>
                <a:cxn ang="0">
                  <a:pos x="0" y="84"/>
                </a:cxn>
                <a:cxn ang="0">
                  <a:pos x="109" y="96"/>
                </a:cxn>
                <a:cxn ang="0">
                  <a:pos x="146" y="146"/>
                </a:cxn>
              </a:cxnLst>
              <a:rect l="0" t="0" r="r" b="b"/>
              <a:pathLst>
                <a:path w="1482" h="902">
                  <a:moveTo>
                    <a:pt x="146" y="196"/>
                  </a:moveTo>
                  <a:lnTo>
                    <a:pt x="146" y="745"/>
                  </a:lnTo>
                  <a:lnTo>
                    <a:pt x="141" y="801"/>
                  </a:lnTo>
                  <a:lnTo>
                    <a:pt x="120" y="829"/>
                  </a:lnTo>
                  <a:lnTo>
                    <a:pt x="73" y="835"/>
                  </a:lnTo>
                  <a:lnTo>
                    <a:pt x="0" y="840"/>
                  </a:lnTo>
                  <a:lnTo>
                    <a:pt x="0" y="902"/>
                  </a:lnTo>
                  <a:lnTo>
                    <a:pt x="73" y="902"/>
                  </a:lnTo>
                  <a:lnTo>
                    <a:pt x="151" y="896"/>
                  </a:lnTo>
                  <a:lnTo>
                    <a:pt x="276" y="896"/>
                  </a:lnTo>
                  <a:lnTo>
                    <a:pt x="354" y="902"/>
                  </a:lnTo>
                  <a:lnTo>
                    <a:pt x="426" y="902"/>
                  </a:lnTo>
                  <a:lnTo>
                    <a:pt x="426" y="840"/>
                  </a:lnTo>
                  <a:lnTo>
                    <a:pt x="348" y="840"/>
                  </a:lnTo>
                  <a:lnTo>
                    <a:pt x="302" y="829"/>
                  </a:lnTo>
                  <a:lnTo>
                    <a:pt x="281" y="801"/>
                  </a:lnTo>
                  <a:lnTo>
                    <a:pt x="276" y="745"/>
                  </a:lnTo>
                  <a:lnTo>
                    <a:pt x="276" y="370"/>
                  </a:lnTo>
                  <a:lnTo>
                    <a:pt x="286" y="269"/>
                  </a:lnTo>
                  <a:lnTo>
                    <a:pt x="317" y="191"/>
                  </a:lnTo>
                  <a:lnTo>
                    <a:pt x="359" y="129"/>
                  </a:lnTo>
                  <a:lnTo>
                    <a:pt x="411" y="79"/>
                  </a:lnTo>
                  <a:lnTo>
                    <a:pt x="473" y="51"/>
                  </a:lnTo>
                  <a:lnTo>
                    <a:pt x="536" y="45"/>
                  </a:lnTo>
                  <a:lnTo>
                    <a:pt x="588" y="51"/>
                  </a:lnTo>
                  <a:lnTo>
                    <a:pt x="624" y="79"/>
                  </a:lnTo>
                  <a:lnTo>
                    <a:pt x="650" y="112"/>
                  </a:lnTo>
                  <a:lnTo>
                    <a:pt x="666" y="157"/>
                  </a:lnTo>
                  <a:lnTo>
                    <a:pt x="676" y="269"/>
                  </a:lnTo>
                  <a:lnTo>
                    <a:pt x="676" y="745"/>
                  </a:lnTo>
                  <a:lnTo>
                    <a:pt x="671" y="801"/>
                  </a:lnTo>
                  <a:lnTo>
                    <a:pt x="650" y="829"/>
                  </a:lnTo>
                  <a:lnTo>
                    <a:pt x="603" y="835"/>
                  </a:lnTo>
                  <a:lnTo>
                    <a:pt x="525" y="840"/>
                  </a:lnTo>
                  <a:lnTo>
                    <a:pt x="525" y="902"/>
                  </a:lnTo>
                  <a:lnTo>
                    <a:pt x="598" y="902"/>
                  </a:lnTo>
                  <a:lnTo>
                    <a:pt x="676" y="896"/>
                  </a:lnTo>
                  <a:lnTo>
                    <a:pt x="801" y="896"/>
                  </a:lnTo>
                  <a:lnTo>
                    <a:pt x="879" y="902"/>
                  </a:lnTo>
                  <a:lnTo>
                    <a:pt x="951" y="902"/>
                  </a:lnTo>
                  <a:lnTo>
                    <a:pt x="951" y="840"/>
                  </a:lnTo>
                  <a:lnTo>
                    <a:pt x="873" y="840"/>
                  </a:lnTo>
                  <a:lnTo>
                    <a:pt x="832" y="829"/>
                  </a:lnTo>
                  <a:lnTo>
                    <a:pt x="811" y="801"/>
                  </a:lnTo>
                  <a:lnTo>
                    <a:pt x="806" y="745"/>
                  </a:lnTo>
                  <a:lnTo>
                    <a:pt x="806" y="370"/>
                  </a:lnTo>
                  <a:lnTo>
                    <a:pt x="816" y="269"/>
                  </a:lnTo>
                  <a:lnTo>
                    <a:pt x="847" y="191"/>
                  </a:lnTo>
                  <a:lnTo>
                    <a:pt x="889" y="129"/>
                  </a:lnTo>
                  <a:lnTo>
                    <a:pt x="941" y="79"/>
                  </a:lnTo>
                  <a:lnTo>
                    <a:pt x="998" y="51"/>
                  </a:lnTo>
                  <a:lnTo>
                    <a:pt x="1061" y="45"/>
                  </a:lnTo>
                  <a:lnTo>
                    <a:pt x="1113" y="51"/>
                  </a:lnTo>
                  <a:lnTo>
                    <a:pt x="1149" y="79"/>
                  </a:lnTo>
                  <a:lnTo>
                    <a:pt x="1175" y="112"/>
                  </a:lnTo>
                  <a:lnTo>
                    <a:pt x="1191" y="157"/>
                  </a:lnTo>
                  <a:lnTo>
                    <a:pt x="1201" y="213"/>
                  </a:lnTo>
                  <a:lnTo>
                    <a:pt x="1201" y="745"/>
                  </a:lnTo>
                  <a:lnTo>
                    <a:pt x="1196" y="801"/>
                  </a:lnTo>
                  <a:lnTo>
                    <a:pt x="1175" y="829"/>
                  </a:lnTo>
                  <a:lnTo>
                    <a:pt x="1133" y="835"/>
                  </a:lnTo>
                  <a:lnTo>
                    <a:pt x="1055" y="840"/>
                  </a:lnTo>
                  <a:lnTo>
                    <a:pt x="1055" y="902"/>
                  </a:lnTo>
                  <a:lnTo>
                    <a:pt x="1128" y="902"/>
                  </a:lnTo>
                  <a:lnTo>
                    <a:pt x="1206" y="896"/>
                  </a:lnTo>
                  <a:lnTo>
                    <a:pt x="1331" y="896"/>
                  </a:lnTo>
                  <a:lnTo>
                    <a:pt x="1409" y="902"/>
                  </a:lnTo>
                  <a:lnTo>
                    <a:pt x="1482" y="902"/>
                  </a:lnTo>
                  <a:lnTo>
                    <a:pt x="1482" y="840"/>
                  </a:lnTo>
                  <a:lnTo>
                    <a:pt x="1419" y="840"/>
                  </a:lnTo>
                  <a:lnTo>
                    <a:pt x="1373" y="829"/>
                  </a:lnTo>
                  <a:lnTo>
                    <a:pt x="1341" y="812"/>
                  </a:lnTo>
                  <a:lnTo>
                    <a:pt x="1331" y="779"/>
                  </a:lnTo>
                  <a:lnTo>
                    <a:pt x="1331" y="275"/>
                  </a:lnTo>
                  <a:lnTo>
                    <a:pt x="1326" y="191"/>
                  </a:lnTo>
                  <a:lnTo>
                    <a:pt x="1310" y="129"/>
                  </a:lnTo>
                  <a:lnTo>
                    <a:pt x="1274" y="73"/>
                  </a:lnTo>
                  <a:lnTo>
                    <a:pt x="1248" y="45"/>
                  </a:lnTo>
                  <a:lnTo>
                    <a:pt x="1206" y="23"/>
                  </a:lnTo>
                  <a:lnTo>
                    <a:pt x="1149" y="6"/>
                  </a:lnTo>
                  <a:lnTo>
                    <a:pt x="1076" y="0"/>
                  </a:lnTo>
                  <a:lnTo>
                    <a:pt x="1003" y="6"/>
                  </a:lnTo>
                  <a:lnTo>
                    <a:pt x="941" y="34"/>
                  </a:lnTo>
                  <a:lnTo>
                    <a:pt x="889" y="68"/>
                  </a:lnTo>
                  <a:lnTo>
                    <a:pt x="853" y="112"/>
                  </a:lnTo>
                  <a:lnTo>
                    <a:pt x="821" y="157"/>
                  </a:lnTo>
                  <a:lnTo>
                    <a:pt x="801" y="196"/>
                  </a:lnTo>
                  <a:lnTo>
                    <a:pt x="780" y="129"/>
                  </a:lnTo>
                  <a:lnTo>
                    <a:pt x="754" y="79"/>
                  </a:lnTo>
                  <a:lnTo>
                    <a:pt x="718" y="45"/>
                  </a:lnTo>
                  <a:lnTo>
                    <a:pt x="676" y="23"/>
                  </a:lnTo>
                  <a:lnTo>
                    <a:pt x="629" y="6"/>
                  </a:lnTo>
                  <a:lnTo>
                    <a:pt x="588" y="0"/>
                  </a:lnTo>
                  <a:lnTo>
                    <a:pt x="546" y="0"/>
                  </a:lnTo>
                  <a:lnTo>
                    <a:pt x="468" y="12"/>
                  </a:lnTo>
                  <a:lnTo>
                    <a:pt x="406" y="40"/>
                  </a:lnTo>
                  <a:lnTo>
                    <a:pt x="348" y="84"/>
                  </a:lnTo>
                  <a:lnTo>
                    <a:pt x="302" y="140"/>
                  </a:lnTo>
                  <a:lnTo>
                    <a:pt x="265" y="213"/>
                  </a:lnTo>
                  <a:lnTo>
                    <a:pt x="265" y="0"/>
                  </a:lnTo>
                  <a:lnTo>
                    <a:pt x="0" y="23"/>
                  </a:lnTo>
                  <a:lnTo>
                    <a:pt x="0" y="84"/>
                  </a:lnTo>
                  <a:lnTo>
                    <a:pt x="68" y="84"/>
                  </a:lnTo>
                  <a:lnTo>
                    <a:pt x="109" y="96"/>
                  </a:lnTo>
                  <a:lnTo>
                    <a:pt x="135" y="112"/>
                  </a:lnTo>
                  <a:lnTo>
                    <a:pt x="146" y="146"/>
                  </a:lnTo>
                  <a:lnTo>
                    <a:pt x="146" y="1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50" name="Freeform 34"/>
            <p:cNvSpPr>
              <a:spLocks noEditPoints="1"/>
            </p:cNvSpPr>
            <p:nvPr/>
          </p:nvSpPr>
          <p:spPr bwMode="auto">
            <a:xfrm>
              <a:off x="11706" y="1713"/>
              <a:ext cx="853" cy="940"/>
            </a:xfrm>
            <a:custGeom>
              <a:avLst/>
              <a:gdLst/>
              <a:ahLst/>
              <a:cxnLst>
                <a:cxn ang="0">
                  <a:pos x="562" y="812"/>
                </a:cxn>
                <a:cxn ang="0">
                  <a:pos x="608" y="896"/>
                </a:cxn>
                <a:cxn ang="0">
                  <a:pos x="702" y="929"/>
                </a:cxn>
                <a:cxn ang="0">
                  <a:pos x="759" y="918"/>
                </a:cxn>
                <a:cxn ang="0">
                  <a:pos x="822" y="862"/>
                </a:cxn>
                <a:cxn ang="0">
                  <a:pos x="853" y="733"/>
                </a:cxn>
                <a:cxn ang="0">
                  <a:pos x="806" y="621"/>
                </a:cxn>
                <a:cxn ang="0">
                  <a:pos x="801" y="795"/>
                </a:cxn>
                <a:cxn ang="0">
                  <a:pos x="775" y="856"/>
                </a:cxn>
                <a:cxn ang="0">
                  <a:pos x="738" y="868"/>
                </a:cxn>
                <a:cxn ang="0">
                  <a:pos x="686" y="834"/>
                </a:cxn>
                <a:cxn ang="0">
                  <a:pos x="671" y="778"/>
                </a:cxn>
                <a:cxn ang="0">
                  <a:pos x="660" y="229"/>
                </a:cxn>
                <a:cxn ang="0">
                  <a:pos x="603" y="112"/>
                </a:cxn>
                <a:cxn ang="0">
                  <a:pos x="432" y="11"/>
                </a:cxn>
                <a:cxn ang="0">
                  <a:pos x="250" y="11"/>
                </a:cxn>
                <a:cxn ang="0">
                  <a:pos x="109" y="95"/>
                </a:cxn>
                <a:cxn ang="0">
                  <a:pos x="52" y="235"/>
                </a:cxn>
                <a:cxn ang="0">
                  <a:pos x="99" y="319"/>
                </a:cxn>
                <a:cxn ang="0">
                  <a:pos x="187" y="319"/>
                </a:cxn>
                <a:cxn ang="0">
                  <a:pos x="229" y="235"/>
                </a:cxn>
                <a:cxn ang="0">
                  <a:pos x="219" y="190"/>
                </a:cxn>
                <a:cxn ang="0">
                  <a:pos x="177" y="151"/>
                </a:cxn>
                <a:cxn ang="0">
                  <a:pos x="177" y="95"/>
                </a:cxn>
                <a:cxn ang="0">
                  <a:pos x="286" y="50"/>
                </a:cxn>
                <a:cxn ang="0">
                  <a:pos x="385" y="50"/>
                </a:cxn>
                <a:cxn ang="0">
                  <a:pos x="473" y="112"/>
                </a:cxn>
                <a:cxn ang="0">
                  <a:pos x="530" y="224"/>
                </a:cxn>
                <a:cxn ang="0">
                  <a:pos x="536" y="386"/>
                </a:cxn>
                <a:cxn ang="0">
                  <a:pos x="369" y="403"/>
                </a:cxn>
                <a:cxn ang="0">
                  <a:pos x="187" y="459"/>
                </a:cxn>
                <a:cxn ang="0">
                  <a:pos x="63" y="554"/>
                </a:cxn>
                <a:cxn ang="0">
                  <a:pos x="5" y="666"/>
                </a:cxn>
                <a:cxn ang="0">
                  <a:pos x="11" y="789"/>
                </a:cxn>
                <a:cxn ang="0">
                  <a:pos x="83" y="879"/>
                </a:cxn>
                <a:cxn ang="0">
                  <a:pos x="193" y="929"/>
                </a:cxn>
                <a:cxn ang="0">
                  <a:pos x="302" y="940"/>
                </a:cxn>
                <a:cxn ang="0">
                  <a:pos x="432" y="907"/>
                </a:cxn>
                <a:cxn ang="0">
                  <a:pos x="525" y="817"/>
                </a:cxn>
                <a:cxn ang="0">
                  <a:pos x="536" y="425"/>
                </a:cxn>
                <a:cxn ang="0">
                  <a:pos x="530" y="705"/>
                </a:cxn>
                <a:cxn ang="0">
                  <a:pos x="478" y="817"/>
                </a:cxn>
                <a:cxn ang="0">
                  <a:pos x="395" y="879"/>
                </a:cxn>
                <a:cxn ang="0">
                  <a:pos x="317" y="896"/>
                </a:cxn>
                <a:cxn ang="0">
                  <a:pos x="198" y="845"/>
                </a:cxn>
                <a:cxn ang="0">
                  <a:pos x="146" y="722"/>
                </a:cxn>
                <a:cxn ang="0">
                  <a:pos x="161" y="632"/>
                </a:cxn>
                <a:cxn ang="0">
                  <a:pos x="224" y="537"/>
                </a:cxn>
                <a:cxn ang="0">
                  <a:pos x="343" y="464"/>
                </a:cxn>
                <a:cxn ang="0">
                  <a:pos x="536" y="425"/>
                </a:cxn>
              </a:cxnLst>
              <a:rect l="0" t="0" r="r" b="b"/>
              <a:pathLst>
                <a:path w="853" h="940">
                  <a:moveTo>
                    <a:pt x="551" y="761"/>
                  </a:moveTo>
                  <a:lnTo>
                    <a:pt x="562" y="812"/>
                  </a:lnTo>
                  <a:lnTo>
                    <a:pt x="582" y="856"/>
                  </a:lnTo>
                  <a:lnTo>
                    <a:pt x="608" y="896"/>
                  </a:lnTo>
                  <a:lnTo>
                    <a:pt x="650" y="918"/>
                  </a:lnTo>
                  <a:lnTo>
                    <a:pt x="702" y="929"/>
                  </a:lnTo>
                  <a:lnTo>
                    <a:pt x="728" y="929"/>
                  </a:lnTo>
                  <a:lnTo>
                    <a:pt x="759" y="918"/>
                  </a:lnTo>
                  <a:lnTo>
                    <a:pt x="790" y="896"/>
                  </a:lnTo>
                  <a:lnTo>
                    <a:pt x="822" y="862"/>
                  </a:lnTo>
                  <a:lnTo>
                    <a:pt x="848" y="806"/>
                  </a:lnTo>
                  <a:lnTo>
                    <a:pt x="853" y="733"/>
                  </a:lnTo>
                  <a:lnTo>
                    <a:pt x="853" y="621"/>
                  </a:lnTo>
                  <a:lnTo>
                    <a:pt x="806" y="621"/>
                  </a:lnTo>
                  <a:lnTo>
                    <a:pt x="806" y="733"/>
                  </a:lnTo>
                  <a:lnTo>
                    <a:pt x="801" y="795"/>
                  </a:lnTo>
                  <a:lnTo>
                    <a:pt x="790" y="834"/>
                  </a:lnTo>
                  <a:lnTo>
                    <a:pt x="775" y="856"/>
                  </a:lnTo>
                  <a:lnTo>
                    <a:pt x="754" y="862"/>
                  </a:lnTo>
                  <a:lnTo>
                    <a:pt x="738" y="868"/>
                  </a:lnTo>
                  <a:lnTo>
                    <a:pt x="707" y="856"/>
                  </a:lnTo>
                  <a:lnTo>
                    <a:pt x="686" y="834"/>
                  </a:lnTo>
                  <a:lnTo>
                    <a:pt x="676" y="806"/>
                  </a:lnTo>
                  <a:lnTo>
                    <a:pt x="671" y="778"/>
                  </a:lnTo>
                  <a:lnTo>
                    <a:pt x="671" y="291"/>
                  </a:lnTo>
                  <a:lnTo>
                    <a:pt x="660" y="229"/>
                  </a:lnTo>
                  <a:lnTo>
                    <a:pt x="640" y="173"/>
                  </a:lnTo>
                  <a:lnTo>
                    <a:pt x="603" y="112"/>
                  </a:lnTo>
                  <a:lnTo>
                    <a:pt x="520" y="50"/>
                  </a:lnTo>
                  <a:lnTo>
                    <a:pt x="432" y="11"/>
                  </a:lnTo>
                  <a:lnTo>
                    <a:pt x="338" y="0"/>
                  </a:lnTo>
                  <a:lnTo>
                    <a:pt x="250" y="11"/>
                  </a:lnTo>
                  <a:lnTo>
                    <a:pt x="172" y="44"/>
                  </a:lnTo>
                  <a:lnTo>
                    <a:pt x="109" y="95"/>
                  </a:lnTo>
                  <a:lnTo>
                    <a:pt x="68" y="156"/>
                  </a:lnTo>
                  <a:lnTo>
                    <a:pt x="52" y="235"/>
                  </a:lnTo>
                  <a:lnTo>
                    <a:pt x="63" y="285"/>
                  </a:lnTo>
                  <a:lnTo>
                    <a:pt x="99" y="319"/>
                  </a:lnTo>
                  <a:lnTo>
                    <a:pt x="141" y="330"/>
                  </a:lnTo>
                  <a:lnTo>
                    <a:pt x="187" y="319"/>
                  </a:lnTo>
                  <a:lnTo>
                    <a:pt x="219" y="285"/>
                  </a:lnTo>
                  <a:lnTo>
                    <a:pt x="229" y="235"/>
                  </a:lnTo>
                  <a:lnTo>
                    <a:pt x="229" y="218"/>
                  </a:lnTo>
                  <a:lnTo>
                    <a:pt x="219" y="190"/>
                  </a:lnTo>
                  <a:lnTo>
                    <a:pt x="203" y="168"/>
                  </a:lnTo>
                  <a:lnTo>
                    <a:pt x="177" y="151"/>
                  </a:lnTo>
                  <a:lnTo>
                    <a:pt x="130" y="140"/>
                  </a:lnTo>
                  <a:lnTo>
                    <a:pt x="177" y="95"/>
                  </a:lnTo>
                  <a:lnTo>
                    <a:pt x="229" y="67"/>
                  </a:lnTo>
                  <a:lnTo>
                    <a:pt x="286" y="50"/>
                  </a:lnTo>
                  <a:lnTo>
                    <a:pt x="338" y="44"/>
                  </a:lnTo>
                  <a:lnTo>
                    <a:pt x="385" y="50"/>
                  </a:lnTo>
                  <a:lnTo>
                    <a:pt x="432" y="72"/>
                  </a:lnTo>
                  <a:lnTo>
                    <a:pt x="473" y="112"/>
                  </a:lnTo>
                  <a:lnTo>
                    <a:pt x="504" y="162"/>
                  </a:lnTo>
                  <a:lnTo>
                    <a:pt x="530" y="224"/>
                  </a:lnTo>
                  <a:lnTo>
                    <a:pt x="536" y="308"/>
                  </a:lnTo>
                  <a:lnTo>
                    <a:pt x="536" y="386"/>
                  </a:lnTo>
                  <a:lnTo>
                    <a:pt x="458" y="392"/>
                  </a:lnTo>
                  <a:lnTo>
                    <a:pt x="369" y="403"/>
                  </a:lnTo>
                  <a:lnTo>
                    <a:pt x="281" y="420"/>
                  </a:lnTo>
                  <a:lnTo>
                    <a:pt x="187" y="459"/>
                  </a:lnTo>
                  <a:lnTo>
                    <a:pt x="115" y="504"/>
                  </a:lnTo>
                  <a:lnTo>
                    <a:pt x="63" y="554"/>
                  </a:lnTo>
                  <a:lnTo>
                    <a:pt x="26" y="610"/>
                  </a:lnTo>
                  <a:lnTo>
                    <a:pt x="5" y="666"/>
                  </a:lnTo>
                  <a:lnTo>
                    <a:pt x="0" y="722"/>
                  </a:lnTo>
                  <a:lnTo>
                    <a:pt x="11" y="789"/>
                  </a:lnTo>
                  <a:lnTo>
                    <a:pt x="37" y="840"/>
                  </a:lnTo>
                  <a:lnTo>
                    <a:pt x="83" y="879"/>
                  </a:lnTo>
                  <a:lnTo>
                    <a:pt x="135" y="907"/>
                  </a:lnTo>
                  <a:lnTo>
                    <a:pt x="193" y="929"/>
                  </a:lnTo>
                  <a:lnTo>
                    <a:pt x="250" y="935"/>
                  </a:lnTo>
                  <a:lnTo>
                    <a:pt x="302" y="940"/>
                  </a:lnTo>
                  <a:lnTo>
                    <a:pt x="375" y="929"/>
                  </a:lnTo>
                  <a:lnTo>
                    <a:pt x="432" y="907"/>
                  </a:lnTo>
                  <a:lnTo>
                    <a:pt x="484" y="868"/>
                  </a:lnTo>
                  <a:lnTo>
                    <a:pt x="525" y="817"/>
                  </a:lnTo>
                  <a:lnTo>
                    <a:pt x="551" y="761"/>
                  </a:lnTo>
                  <a:close/>
                  <a:moveTo>
                    <a:pt x="536" y="425"/>
                  </a:moveTo>
                  <a:lnTo>
                    <a:pt x="536" y="632"/>
                  </a:lnTo>
                  <a:lnTo>
                    <a:pt x="530" y="705"/>
                  </a:lnTo>
                  <a:lnTo>
                    <a:pt x="510" y="767"/>
                  </a:lnTo>
                  <a:lnTo>
                    <a:pt x="478" y="817"/>
                  </a:lnTo>
                  <a:lnTo>
                    <a:pt x="437" y="851"/>
                  </a:lnTo>
                  <a:lnTo>
                    <a:pt x="395" y="879"/>
                  </a:lnTo>
                  <a:lnTo>
                    <a:pt x="354" y="890"/>
                  </a:lnTo>
                  <a:lnTo>
                    <a:pt x="317" y="896"/>
                  </a:lnTo>
                  <a:lnTo>
                    <a:pt x="250" y="884"/>
                  </a:lnTo>
                  <a:lnTo>
                    <a:pt x="198" y="845"/>
                  </a:lnTo>
                  <a:lnTo>
                    <a:pt x="156" y="789"/>
                  </a:lnTo>
                  <a:lnTo>
                    <a:pt x="146" y="722"/>
                  </a:lnTo>
                  <a:lnTo>
                    <a:pt x="151" y="677"/>
                  </a:lnTo>
                  <a:lnTo>
                    <a:pt x="161" y="632"/>
                  </a:lnTo>
                  <a:lnTo>
                    <a:pt x="187" y="582"/>
                  </a:lnTo>
                  <a:lnTo>
                    <a:pt x="224" y="537"/>
                  </a:lnTo>
                  <a:lnTo>
                    <a:pt x="276" y="498"/>
                  </a:lnTo>
                  <a:lnTo>
                    <a:pt x="343" y="464"/>
                  </a:lnTo>
                  <a:lnTo>
                    <a:pt x="432" y="436"/>
                  </a:lnTo>
                  <a:lnTo>
                    <a:pt x="536" y="42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51" name="Freeform 35"/>
            <p:cNvSpPr>
              <a:spLocks/>
            </p:cNvSpPr>
            <p:nvPr/>
          </p:nvSpPr>
          <p:spPr bwMode="auto">
            <a:xfrm>
              <a:off x="12611" y="1371"/>
              <a:ext cx="592" cy="1282"/>
            </a:xfrm>
            <a:custGeom>
              <a:avLst/>
              <a:gdLst/>
              <a:ahLst/>
              <a:cxnLst>
                <a:cxn ang="0">
                  <a:pos x="291" y="442"/>
                </a:cxn>
                <a:cxn ang="0">
                  <a:pos x="561" y="442"/>
                </a:cxn>
                <a:cxn ang="0">
                  <a:pos x="561" y="381"/>
                </a:cxn>
                <a:cxn ang="0">
                  <a:pos x="291" y="381"/>
                </a:cxn>
                <a:cxn ang="0">
                  <a:pos x="291" y="0"/>
                </a:cxn>
                <a:cxn ang="0">
                  <a:pos x="244" y="0"/>
                </a:cxn>
                <a:cxn ang="0">
                  <a:pos x="239" y="73"/>
                </a:cxn>
                <a:cxn ang="0">
                  <a:pos x="228" y="151"/>
                </a:cxn>
                <a:cxn ang="0">
                  <a:pos x="208" y="224"/>
                </a:cxn>
                <a:cxn ang="0">
                  <a:pos x="171" y="291"/>
                </a:cxn>
                <a:cxn ang="0">
                  <a:pos x="130" y="342"/>
                </a:cxn>
                <a:cxn ang="0">
                  <a:pos x="73" y="381"/>
                </a:cxn>
                <a:cxn ang="0">
                  <a:pos x="0" y="398"/>
                </a:cxn>
                <a:cxn ang="0">
                  <a:pos x="0" y="442"/>
                </a:cxn>
                <a:cxn ang="0">
                  <a:pos x="161" y="442"/>
                </a:cxn>
                <a:cxn ang="0">
                  <a:pos x="161" y="1008"/>
                </a:cxn>
                <a:cxn ang="0">
                  <a:pos x="166" y="1092"/>
                </a:cxn>
                <a:cxn ang="0">
                  <a:pos x="192" y="1154"/>
                </a:cxn>
                <a:cxn ang="0">
                  <a:pos x="218" y="1204"/>
                </a:cxn>
                <a:cxn ang="0">
                  <a:pos x="260" y="1238"/>
                </a:cxn>
                <a:cxn ang="0">
                  <a:pos x="296" y="1260"/>
                </a:cxn>
                <a:cxn ang="0">
                  <a:pos x="338" y="1277"/>
                </a:cxn>
                <a:cxn ang="0">
                  <a:pos x="374" y="1282"/>
                </a:cxn>
                <a:cxn ang="0">
                  <a:pos x="405" y="1282"/>
                </a:cxn>
                <a:cxn ang="0">
                  <a:pos x="468" y="1271"/>
                </a:cxn>
                <a:cxn ang="0">
                  <a:pos x="514" y="1238"/>
                </a:cxn>
                <a:cxn ang="0">
                  <a:pos x="551" y="1193"/>
                </a:cxn>
                <a:cxn ang="0">
                  <a:pos x="577" y="1137"/>
                </a:cxn>
                <a:cxn ang="0">
                  <a:pos x="587" y="1070"/>
                </a:cxn>
                <a:cxn ang="0">
                  <a:pos x="592" y="1008"/>
                </a:cxn>
                <a:cxn ang="0">
                  <a:pos x="592" y="890"/>
                </a:cxn>
                <a:cxn ang="0">
                  <a:pos x="546" y="890"/>
                </a:cxn>
                <a:cxn ang="0">
                  <a:pos x="546" y="1002"/>
                </a:cxn>
                <a:cxn ang="0">
                  <a:pos x="540" y="1086"/>
                </a:cxn>
                <a:cxn ang="0">
                  <a:pos x="520" y="1148"/>
                </a:cxn>
                <a:cxn ang="0">
                  <a:pos x="494" y="1193"/>
                </a:cxn>
                <a:cxn ang="0">
                  <a:pos x="457" y="1221"/>
                </a:cxn>
                <a:cxn ang="0">
                  <a:pos x="421" y="1232"/>
                </a:cxn>
                <a:cxn ang="0">
                  <a:pos x="374" y="1221"/>
                </a:cxn>
                <a:cxn ang="0">
                  <a:pos x="338" y="1193"/>
                </a:cxn>
                <a:cxn ang="0">
                  <a:pos x="317" y="1154"/>
                </a:cxn>
                <a:cxn ang="0">
                  <a:pos x="301" y="1114"/>
                </a:cxn>
                <a:cxn ang="0">
                  <a:pos x="296" y="1070"/>
                </a:cxn>
                <a:cxn ang="0">
                  <a:pos x="291" y="1036"/>
                </a:cxn>
                <a:cxn ang="0">
                  <a:pos x="291" y="1008"/>
                </a:cxn>
                <a:cxn ang="0">
                  <a:pos x="291" y="442"/>
                </a:cxn>
              </a:cxnLst>
              <a:rect l="0" t="0" r="r" b="b"/>
              <a:pathLst>
                <a:path w="592" h="1282">
                  <a:moveTo>
                    <a:pt x="291" y="442"/>
                  </a:moveTo>
                  <a:lnTo>
                    <a:pt x="561" y="442"/>
                  </a:lnTo>
                  <a:lnTo>
                    <a:pt x="561" y="381"/>
                  </a:lnTo>
                  <a:lnTo>
                    <a:pt x="291" y="381"/>
                  </a:lnTo>
                  <a:lnTo>
                    <a:pt x="291" y="0"/>
                  </a:lnTo>
                  <a:lnTo>
                    <a:pt x="244" y="0"/>
                  </a:lnTo>
                  <a:lnTo>
                    <a:pt x="239" y="73"/>
                  </a:lnTo>
                  <a:lnTo>
                    <a:pt x="228" y="151"/>
                  </a:lnTo>
                  <a:lnTo>
                    <a:pt x="208" y="224"/>
                  </a:lnTo>
                  <a:lnTo>
                    <a:pt x="171" y="291"/>
                  </a:lnTo>
                  <a:lnTo>
                    <a:pt x="130" y="342"/>
                  </a:lnTo>
                  <a:lnTo>
                    <a:pt x="73" y="381"/>
                  </a:lnTo>
                  <a:lnTo>
                    <a:pt x="0" y="398"/>
                  </a:lnTo>
                  <a:lnTo>
                    <a:pt x="0" y="442"/>
                  </a:lnTo>
                  <a:lnTo>
                    <a:pt x="161" y="442"/>
                  </a:lnTo>
                  <a:lnTo>
                    <a:pt x="161" y="1008"/>
                  </a:lnTo>
                  <a:lnTo>
                    <a:pt x="166" y="1092"/>
                  </a:lnTo>
                  <a:lnTo>
                    <a:pt x="192" y="1154"/>
                  </a:lnTo>
                  <a:lnTo>
                    <a:pt x="218" y="1204"/>
                  </a:lnTo>
                  <a:lnTo>
                    <a:pt x="260" y="1238"/>
                  </a:lnTo>
                  <a:lnTo>
                    <a:pt x="296" y="1260"/>
                  </a:lnTo>
                  <a:lnTo>
                    <a:pt x="338" y="1277"/>
                  </a:lnTo>
                  <a:lnTo>
                    <a:pt x="374" y="1282"/>
                  </a:lnTo>
                  <a:lnTo>
                    <a:pt x="405" y="1282"/>
                  </a:lnTo>
                  <a:lnTo>
                    <a:pt x="468" y="1271"/>
                  </a:lnTo>
                  <a:lnTo>
                    <a:pt x="514" y="1238"/>
                  </a:lnTo>
                  <a:lnTo>
                    <a:pt x="551" y="1193"/>
                  </a:lnTo>
                  <a:lnTo>
                    <a:pt x="577" y="1137"/>
                  </a:lnTo>
                  <a:lnTo>
                    <a:pt x="587" y="1070"/>
                  </a:lnTo>
                  <a:lnTo>
                    <a:pt x="592" y="1008"/>
                  </a:lnTo>
                  <a:lnTo>
                    <a:pt x="592" y="890"/>
                  </a:lnTo>
                  <a:lnTo>
                    <a:pt x="546" y="890"/>
                  </a:lnTo>
                  <a:lnTo>
                    <a:pt x="546" y="1002"/>
                  </a:lnTo>
                  <a:lnTo>
                    <a:pt x="540" y="1086"/>
                  </a:lnTo>
                  <a:lnTo>
                    <a:pt x="520" y="1148"/>
                  </a:lnTo>
                  <a:lnTo>
                    <a:pt x="494" y="1193"/>
                  </a:lnTo>
                  <a:lnTo>
                    <a:pt x="457" y="1221"/>
                  </a:lnTo>
                  <a:lnTo>
                    <a:pt x="421" y="1232"/>
                  </a:lnTo>
                  <a:lnTo>
                    <a:pt x="374" y="1221"/>
                  </a:lnTo>
                  <a:lnTo>
                    <a:pt x="338" y="1193"/>
                  </a:lnTo>
                  <a:lnTo>
                    <a:pt x="317" y="1154"/>
                  </a:lnTo>
                  <a:lnTo>
                    <a:pt x="301" y="1114"/>
                  </a:lnTo>
                  <a:lnTo>
                    <a:pt x="296" y="1070"/>
                  </a:lnTo>
                  <a:lnTo>
                    <a:pt x="291" y="1036"/>
                  </a:lnTo>
                  <a:lnTo>
                    <a:pt x="291" y="1008"/>
                  </a:lnTo>
                  <a:lnTo>
                    <a:pt x="291" y="4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52" name="Freeform 36"/>
            <p:cNvSpPr>
              <a:spLocks noEditPoints="1"/>
            </p:cNvSpPr>
            <p:nvPr/>
          </p:nvSpPr>
          <p:spPr bwMode="auto">
            <a:xfrm>
              <a:off x="13365" y="1713"/>
              <a:ext cx="738" cy="940"/>
            </a:xfrm>
            <a:custGeom>
              <a:avLst/>
              <a:gdLst/>
              <a:ahLst/>
              <a:cxnLst>
                <a:cxn ang="0">
                  <a:pos x="707" y="448"/>
                </a:cxn>
                <a:cxn ang="0">
                  <a:pos x="727" y="442"/>
                </a:cxn>
                <a:cxn ang="0">
                  <a:pos x="738" y="403"/>
                </a:cxn>
                <a:cxn ang="0">
                  <a:pos x="712" y="235"/>
                </a:cxn>
                <a:cxn ang="0">
                  <a:pos x="629" y="95"/>
                </a:cxn>
                <a:cxn ang="0">
                  <a:pos x="488" y="11"/>
                </a:cxn>
                <a:cxn ang="0">
                  <a:pos x="291" y="16"/>
                </a:cxn>
                <a:cxn ang="0">
                  <a:pos x="114" y="140"/>
                </a:cxn>
                <a:cxn ang="0">
                  <a:pos x="15" y="347"/>
                </a:cxn>
                <a:cxn ang="0">
                  <a:pos x="10" y="582"/>
                </a:cxn>
                <a:cxn ang="0">
                  <a:pos x="98" y="767"/>
                </a:cxn>
                <a:cxn ang="0">
                  <a:pos x="239" y="896"/>
                </a:cxn>
                <a:cxn ang="0">
                  <a:pos x="421" y="940"/>
                </a:cxn>
                <a:cxn ang="0">
                  <a:pos x="566" y="907"/>
                </a:cxn>
                <a:cxn ang="0">
                  <a:pos x="665" y="823"/>
                </a:cxn>
                <a:cxn ang="0">
                  <a:pos x="732" y="700"/>
                </a:cxn>
                <a:cxn ang="0">
                  <a:pos x="738" y="666"/>
                </a:cxn>
                <a:cxn ang="0">
                  <a:pos x="722" y="655"/>
                </a:cxn>
                <a:cxn ang="0">
                  <a:pos x="701" y="649"/>
                </a:cxn>
                <a:cxn ang="0">
                  <a:pos x="691" y="666"/>
                </a:cxn>
                <a:cxn ang="0">
                  <a:pos x="655" y="756"/>
                </a:cxn>
                <a:cxn ang="0">
                  <a:pos x="566" y="851"/>
                </a:cxn>
                <a:cxn ang="0">
                  <a:pos x="478" y="884"/>
                </a:cxn>
                <a:cxn ang="0">
                  <a:pos x="431" y="890"/>
                </a:cxn>
                <a:cxn ang="0">
                  <a:pos x="306" y="851"/>
                </a:cxn>
                <a:cxn ang="0">
                  <a:pos x="218" y="750"/>
                </a:cxn>
                <a:cxn ang="0">
                  <a:pos x="166" y="588"/>
                </a:cxn>
                <a:cxn ang="0">
                  <a:pos x="161" y="448"/>
                </a:cxn>
                <a:cxn ang="0">
                  <a:pos x="161" y="403"/>
                </a:cxn>
                <a:cxn ang="0">
                  <a:pos x="192" y="218"/>
                </a:cxn>
                <a:cxn ang="0">
                  <a:pos x="259" y="112"/>
                </a:cxn>
                <a:cxn ang="0">
                  <a:pos x="332" y="61"/>
                </a:cxn>
                <a:cxn ang="0">
                  <a:pos x="395" y="44"/>
                </a:cxn>
                <a:cxn ang="0">
                  <a:pos x="514" y="89"/>
                </a:cxn>
                <a:cxn ang="0">
                  <a:pos x="577" y="196"/>
                </a:cxn>
                <a:cxn ang="0">
                  <a:pos x="603" y="313"/>
                </a:cxn>
                <a:cxn ang="0">
                  <a:pos x="613" y="403"/>
                </a:cxn>
              </a:cxnLst>
              <a:rect l="0" t="0" r="r" b="b"/>
              <a:pathLst>
                <a:path w="738" h="940">
                  <a:moveTo>
                    <a:pt x="691" y="448"/>
                  </a:moveTo>
                  <a:lnTo>
                    <a:pt x="707" y="448"/>
                  </a:lnTo>
                  <a:lnTo>
                    <a:pt x="722" y="442"/>
                  </a:lnTo>
                  <a:lnTo>
                    <a:pt x="727" y="442"/>
                  </a:lnTo>
                  <a:lnTo>
                    <a:pt x="738" y="420"/>
                  </a:lnTo>
                  <a:lnTo>
                    <a:pt x="738" y="403"/>
                  </a:lnTo>
                  <a:lnTo>
                    <a:pt x="732" y="319"/>
                  </a:lnTo>
                  <a:lnTo>
                    <a:pt x="712" y="235"/>
                  </a:lnTo>
                  <a:lnTo>
                    <a:pt x="675" y="162"/>
                  </a:lnTo>
                  <a:lnTo>
                    <a:pt x="629" y="95"/>
                  </a:lnTo>
                  <a:lnTo>
                    <a:pt x="566" y="44"/>
                  </a:lnTo>
                  <a:lnTo>
                    <a:pt x="488" y="11"/>
                  </a:lnTo>
                  <a:lnTo>
                    <a:pt x="395" y="0"/>
                  </a:lnTo>
                  <a:lnTo>
                    <a:pt x="291" y="16"/>
                  </a:lnTo>
                  <a:lnTo>
                    <a:pt x="197" y="67"/>
                  </a:lnTo>
                  <a:lnTo>
                    <a:pt x="114" y="140"/>
                  </a:lnTo>
                  <a:lnTo>
                    <a:pt x="57" y="235"/>
                  </a:lnTo>
                  <a:lnTo>
                    <a:pt x="15" y="347"/>
                  </a:lnTo>
                  <a:lnTo>
                    <a:pt x="0" y="470"/>
                  </a:lnTo>
                  <a:lnTo>
                    <a:pt x="10" y="582"/>
                  </a:lnTo>
                  <a:lnTo>
                    <a:pt x="46" y="683"/>
                  </a:lnTo>
                  <a:lnTo>
                    <a:pt x="98" y="767"/>
                  </a:lnTo>
                  <a:lnTo>
                    <a:pt x="161" y="840"/>
                  </a:lnTo>
                  <a:lnTo>
                    <a:pt x="239" y="896"/>
                  </a:lnTo>
                  <a:lnTo>
                    <a:pt x="327" y="929"/>
                  </a:lnTo>
                  <a:lnTo>
                    <a:pt x="421" y="940"/>
                  </a:lnTo>
                  <a:lnTo>
                    <a:pt x="499" y="929"/>
                  </a:lnTo>
                  <a:lnTo>
                    <a:pt x="566" y="907"/>
                  </a:lnTo>
                  <a:lnTo>
                    <a:pt x="623" y="868"/>
                  </a:lnTo>
                  <a:lnTo>
                    <a:pt x="665" y="823"/>
                  </a:lnTo>
                  <a:lnTo>
                    <a:pt x="696" y="778"/>
                  </a:lnTo>
                  <a:lnTo>
                    <a:pt x="732" y="700"/>
                  </a:lnTo>
                  <a:lnTo>
                    <a:pt x="738" y="677"/>
                  </a:lnTo>
                  <a:lnTo>
                    <a:pt x="738" y="666"/>
                  </a:lnTo>
                  <a:lnTo>
                    <a:pt x="732" y="660"/>
                  </a:lnTo>
                  <a:lnTo>
                    <a:pt x="722" y="655"/>
                  </a:lnTo>
                  <a:lnTo>
                    <a:pt x="717" y="649"/>
                  </a:lnTo>
                  <a:lnTo>
                    <a:pt x="701" y="649"/>
                  </a:lnTo>
                  <a:lnTo>
                    <a:pt x="696" y="660"/>
                  </a:lnTo>
                  <a:lnTo>
                    <a:pt x="691" y="666"/>
                  </a:lnTo>
                  <a:lnTo>
                    <a:pt x="686" y="677"/>
                  </a:lnTo>
                  <a:lnTo>
                    <a:pt x="655" y="756"/>
                  </a:lnTo>
                  <a:lnTo>
                    <a:pt x="608" y="812"/>
                  </a:lnTo>
                  <a:lnTo>
                    <a:pt x="566" y="851"/>
                  </a:lnTo>
                  <a:lnTo>
                    <a:pt x="519" y="873"/>
                  </a:lnTo>
                  <a:lnTo>
                    <a:pt x="478" y="884"/>
                  </a:lnTo>
                  <a:lnTo>
                    <a:pt x="447" y="890"/>
                  </a:lnTo>
                  <a:lnTo>
                    <a:pt x="431" y="890"/>
                  </a:lnTo>
                  <a:lnTo>
                    <a:pt x="363" y="879"/>
                  </a:lnTo>
                  <a:lnTo>
                    <a:pt x="306" y="851"/>
                  </a:lnTo>
                  <a:lnTo>
                    <a:pt x="254" y="806"/>
                  </a:lnTo>
                  <a:lnTo>
                    <a:pt x="218" y="750"/>
                  </a:lnTo>
                  <a:lnTo>
                    <a:pt x="181" y="672"/>
                  </a:lnTo>
                  <a:lnTo>
                    <a:pt x="166" y="588"/>
                  </a:lnTo>
                  <a:lnTo>
                    <a:pt x="161" y="509"/>
                  </a:lnTo>
                  <a:lnTo>
                    <a:pt x="161" y="448"/>
                  </a:lnTo>
                  <a:lnTo>
                    <a:pt x="691" y="448"/>
                  </a:lnTo>
                  <a:close/>
                  <a:moveTo>
                    <a:pt x="161" y="403"/>
                  </a:moveTo>
                  <a:lnTo>
                    <a:pt x="171" y="302"/>
                  </a:lnTo>
                  <a:lnTo>
                    <a:pt x="192" y="218"/>
                  </a:lnTo>
                  <a:lnTo>
                    <a:pt x="223" y="156"/>
                  </a:lnTo>
                  <a:lnTo>
                    <a:pt x="259" y="112"/>
                  </a:lnTo>
                  <a:lnTo>
                    <a:pt x="296" y="78"/>
                  </a:lnTo>
                  <a:lnTo>
                    <a:pt x="332" y="61"/>
                  </a:lnTo>
                  <a:lnTo>
                    <a:pt x="369" y="50"/>
                  </a:lnTo>
                  <a:lnTo>
                    <a:pt x="395" y="44"/>
                  </a:lnTo>
                  <a:lnTo>
                    <a:pt x="462" y="56"/>
                  </a:lnTo>
                  <a:lnTo>
                    <a:pt x="514" y="89"/>
                  </a:lnTo>
                  <a:lnTo>
                    <a:pt x="551" y="140"/>
                  </a:lnTo>
                  <a:lnTo>
                    <a:pt x="577" y="196"/>
                  </a:lnTo>
                  <a:lnTo>
                    <a:pt x="592" y="257"/>
                  </a:lnTo>
                  <a:lnTo>
                    <a:pt x="603" y="313"/>
                  </a:lnTo>
                  <a:lnTo>
                    <a:pt x="608" y="364"/>
                  </a:lnTo>
                  <a:lnTo>
                    <a:pt x="613" y="403"/>
                  </a:lnTo>
                  <a:lnTo>
                    <a:pt x="161" y="4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53" name="Freeform 37"/>
            <p:cNvSpPr>
              <a:spLocks/>
            </p:cNvSpPr>
            <p:nvPr/>
          </p:nvSpPr>
          <p:spPr bwMode="auto">
            <a:xfrm>
              <a:off x="14872" y="1209"/>
              <a:ext cx="941" cy="1450"/>
            </a:xfrm>
            <a:custGeom>
              <a:avLst/>
              <a:gdLst/>
              <a:ahLst/>
              <a:cxnLst>
                <a:cxn ang="0">
                  <a:pos x="577" y="823"/>
                </a:cxn>
                <a:cxn ang="0">
                  <a:pos x="613" y="918"/>
                </a:cxn>
                <a:cxn ang="0">
                  <a:pos x="645" y="1024"/>
                </a:cxn>
                <a:cxn ang="0">
                  <a:pos x="681" y="1125"/>
                </a:cxn>
                <a:cxn ang="0">
                  <a:pos x="712" y="1220"/>
                </a:cxn>
                <a:cxn ang="0">
                  <a:pos x="738" y="1304"/>
                </a:cxn>
                <a:cxn ang="0">
                  <a:pos x="764" y="1366"/>
                </a:cxn>
                <a:cxn ang="0">
                  <a:pos x="780" y="1400"/>
                </a:cxn>
                <a:cxn ang="0">
                  <a:pos x="806" y="1433"/>
                </a:cxn>
                <a:cxn ang="0">
                  <a:pos x="837" y="1444"/>
                </a:cxn>
                <a:cxn ang="0">
                  <a:pos x="920" y="1444"/>
                </a:cxn>
                <a:cxn ang="0">
                  <a:pos x="941" y="1433"/>
                </a:cxn>
                <a:cxn ang="0">
                  <a:pos x="941" y="1416"/>
                </a:cxn>
                <a:cxn ang="0">
                  <a:pos x="931" y="1405"/>
                </a:cxn>
                <a:cxn ang="0">
                  <a:pos x="910" y="1366"/>
                </a:cxn>
                <a:cxn ang="0">
                  <a:pos x="889" y="1310"/>
                </a:cxn>
                <a:cxn ang="0">
                  <a:pos x="499" y="145"/>
                </a:cxn>
                <a:cxn ang="0">
                  <a:pos x="468" y="84"/>
                </a:cxn>
                <a:cxn ang="0">
                  <a:pos x="426" y="44"/>
                </a:cxn>
                <a:cxn ang="0">
                  <a:pos x="380" y="16"/>
                </a:cxn>
                <a:cxn ang="0">
                  <a:pos x="322" y="5"/>
                </a:cxn>
                <a:cxn ang="0">
                  <a:pos x="270" y="0"/>
                </a:cxn>
                <a:cxn ang="0">
                  <a:pos x="255" y="0"/>
                </a:cxn>
                <a:cxn ang="0">
                  <a:pos x="239" y="16"/>
                </a:cxn>
                <a:cxn ang="0">
                  <a:pos x="234" y="28"/>
                </a:cxn>
                <a:cxn ang="0">
                  <a:pos x="239" y="39"/>
                </a:cxn>
                <a:cxn ang="0">
                  <a:pos x="244" y="39"/>
                </a:cxn>
                <a:cxn ang="0">
                  <a:pos x="250" y="44"/>
                </a:cxn>
                <a:cxn ang="0">
                  <a:pos x="255" y="44"/>
                </a:cxn>
                <a:cxn ang="0">
                  <a:pos x="286" y="56"/>
                </a:cxn>
                <a:cxn ang="0">
                  <a:pos x="312" y="67"/>
                </a:cxn>
                <a:cxn ang="0">
                  <a:pos x="333" y="95"/>
                </a:cxn>
                <a:cxn ang="0">
                  <a:pos x="354" y="140"/>
                </a:cxn>
                <a:cxn ang="0">
                  <a:pos x="374" y="207"/>
                </a:cxn>
                <a:cxn ang="0">
                  <a:pos x="400" y="280"/>
                </a:cxn>
                <a:cxn ang="0">
                  <a:pos x="426" y="364"/>
                </a:cxn>
                <a:cxn ang="0">
                  <a:pos x="489" y="554"/>
                </a:cxn>
                <a:cxn ang="0">
                  <a:pos x="520" y="638"/>
                </a:cxn>
                <a:cxn ang="0">
                  <a:pos x="541" y="711"/>
                </a:cxn>
                <a:cxn ang="0">
                  <a:pos x="561" y="767"/>
                </a:cxn>
                <a:cxn ang="0">
                  <a:pos x="36" y="1327"/>
                </a:cxn>
                <a:cxn ang="0">
                  <a:pos x="10" y="1355"/>
                </a:cxn>
                <a:cxn ang="0">
                  <a:pos x="0" y="1388"/>
                </a:cxn>
                <a:cxn ang="0">
                  <a:pos x="5" y="1411"/>
                </a:cxn>
                <a:cxn ang="0">
                  <a:pos x="10" y="1428"/>
                </a:cxn>
                <a:cxn ang="0">
                  <a:pos x="26" y="1439"/>
                </a:cxn>
                <a:cxn ang="0">
                  <a:pos x="57" y="1450"/>
                </a:cxn>
                <a:cxn ang="0">
                  <a:pos x="88" y="1439"/>
                </a:cxn>
                <a:cxn ang="0">
                  <a:pos x="104" y="1428"/>
                </a:cxn>
                <a:cxn ang="0">
                  <a:pos x="114" y="1416"/>
                </a:cxn>
                <a:cxn ang="0">
                  <a:pos x="120" y="1405"/>
                </a:cxn>
                <a:cxn ang="0">
                  <a:pos x="577" y="823"/>
                </a:cxn>
              </a:cxnLst>
              <a:rect l="0" t="0" r="r" b="b"/>
              <a:pathLst>
                <a:path w="941" h="1450">
                  <a:moveTo>
                    <a:pt x="577" y="823"/>
                  </a:moveTo>
                  <a:lnTo>
                    <a:pt x="613" y="918"/>
                  </a:lnTo>
                  <a:lnTo>
                    <a:pt x="645" y="1024"/>
                  </a:lnTo>
                  <a:lnTo>
                    <a:pt x="681" y="1125"/>
                  </a:lnTo>
                  <a:lnTo>
                    <a:pt x="712" y="1220"/>
                  </a:lnTo>
                  <a:lnTo>
                    <a:pt x="738" y="1304"/>
                  </a:lnTo>
                  <a:lnTo>
                    <a:pt x="764" y="1366"/>
                  </a:lnTo>
                  <a:lnTo>
                    <a:pt x="780" y="1400"/>
                  </a:lnTo>
                  <a:lnTo>
                    <a:pt x="806" y="1433"/>
                  </a:lnTo>
                  <a:lnTo>
                    <a:pt x="837" y="1444"/>
                  </a:lnTo>
                  <a:lnTo>
                    <a:pt x="920" y="1444"/>
                  </a:lnTo>
                  <a:lnTo>
                    <a:pt x="941" y="1433"/>
                  </a:lnTo>
                  <a:lnTo>
                    <a:pt x="941" y="1416"/>
                  </a:lnTo>
                  <a:lnTo>
                    <a:pt x="931" y="1405"/>
                  </a:lnTo>
                  <a:lnTo>
                    <a:pt x="910" y="1366"/>
                  </a:lnTo>
                  <a:lnTo>
                    <a:pt x="889" y="1310"/>
                  </a:lnTo>
                  <a:lnTo>
                    <a:pt x="499" y="145"/>
                  </a:lnTo>
                  <a:lnTo>
                    <a:pt x="468" y="84"/>
                  </a:lnTo>
                  <a:lnTo>
                    <a:pt x="426" y="44"/>
                  </a:lnTo>
                  <a:lnTo>
                    <a:pt x="380" y="16"/>
                  </a:lnTo>
                  <a:lnTo>
                    <a:pt x="322" y="5"/>
                  </a:lnTo>
                  <a:lnTo>
                    <a:pt x="270" y="0"/>
                  </a:lnTo>
                  <a:lnTo>
                    <a:pt x="255" y="0"/>
                  </a:lnTo>
                  <a:lnTo>
                    <a:pt x="239" y="16"/>
                  </a:lnTo>
                  <a:lnTo>
                    <a:pt x="234" y="28"/>
                  </a:lnTo>
                  <a:lnTo>
                    <a:pt x="239" y="39"/>
                  </a:lnTo>
                  <a:lnTo>
                    <a:pt x="244" y="39"/>
                  </a:lnTo>
                  <a:lnTo>
                    <a:pt x="250" y="44"/>
                  </a:lnTo>
                  <a:lnTo>
                    <a:pt x="255" y="44"/>
                  </a:lnTo>
                  <a:lnTo>
                    <a:pt x="286" y="56"/>
                  </a:lnTo>
                  <a:lnTo>
                    <a:pt x="312" y="67"/>
                  </a:lnTo>
                  <a:lnTo>
                    <a:pt x="333" y="95"/>
                  </a:lnTo>
                  <a:lnTo>
                    <a:pt x="354" y="140"/>
                  </a:lnTo>
                  <a:lnTo>
                    <a:pt x="374" y="207"/>
                  </a:lnTo>
                  <a:lnTo>
                    <a:pt x="400" y="280"/>
                  </a:lnTo>
                  <a:lnTo>
                    <a:pt x="426" y="364"/>
                  </a:lnTo>
                  <a:lnTo>
                    <a:pt x="489" y="554"/>
                  </a:lnTo>
                  <a:lnTo>
                    <a:pt x="520" y="638"/>
                  </a:lnTo>
                  <a:lnTo>
                    <a:pt x="541" y="711"/>
                  </a:lnTo>
                  <a:lnTo>
                    <a:pt x="561" y="767"/>
                  </a:lnTo>
                  <a:lnTo>
                    <a:pt x="36" y="1327"/>
                  </a:lnTo>
                  <a:lnTo>
                    <a:pt x="10" y="1355"/>
                  </a:lnTo>
                  <a:lnTo>
                    <a:pt x="0" y="1388"/>
                  </a:lnTo>
                  <a:lnTo>
                    <a:pt x="5" y="1411"/>
                  </a:lnTo>
                  <a:lnTo>
                    <a:pt x="10" y="1428"/>
                  </a:lnTo>
                  <a:lnTo>
                    <a:pt x="26" y="1439"/>
                  </a:lnTo>
                  <a:lnTo>
                    <a:pt x="57" y="1450"/>
                  </a:lnTo>
                  <a:lnTo>
                    <a:pt x="88" y="1439"/>
                  </a:lnTo>
                  <a:lnTo>
                    <a:pt x="104" y="1428"/>
                  </a:lnTo>
                  <a:lnTo>
                    <a:pt x="114" y="1416"/>
                  </a:lnTo>
                  <a:lnTo>
                    <a:pt x="120" y="1405"/>
                  </a:lnTo>
                  <a:lnTo>
                    <a:pt x="577" y="82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54" name="Freeform 38"/>
            <p:cNvSpPr>
              <a:spLocks noEditPoints="1"/>
            </p:cNvSpPr>
            <p:nvPr/>
          </p:nvSpPr>
          <p:spPr bwMode="auto">
            <a:xfrm>
              <a:off x="16650" y="1186"/>
              <a:ext cx="686" cy="1445"/>
            </a:xfrm>
            <a:custGeom>
              <a:avLst/>
              <a:gdLst/>
              <a:ahLst/>
              <a:cxnLst>
                <a:cxn ang="0">
                  <a:pos x="353" y="835"/>
                </a:cxn>
                <a:cxn ang="0">
                  <a:pos x="421" y="667"/>
                </a:cxn>
                <a:cxn ang="0">
                  <a:pos x="515" y="549"/>
                </a:cxn>
                <a:cxn ang="0">
                  <a:pos x="592" y="482"/>
                </a:cxn>
                <a:cxn ang="0">
                  <a:pos x="670" y="359"/>
                </a:cxn>
                <a:cxn ang="0">
                  <a:pos x="681" y="235"/>
                </a:cxn>
                <a:cxn ang="0">
                  <a:pos x="644" y="140"/>
                </a:cxn>
                <a:cxn ang="0">
                  <a:pos x="561" y="56"/>
                </a:cxn>
                <a:cxn ang="0">
                  <a:pos x="421" y="11"/>
                </a:cxn>
                <a:cxn ang="0">
                  <a:pos x="234" y="11"/>
                </a:cxn>
                <a:cxn ang="0">
                  <a:pos x="88" y="90"/>
                </a:cxn>
                <a:cxn ang="0">
                  <a:pos x="10" y="207"/>
                </a:cxn>
                <a:cxn ang="0">
                  <a:pos x="10" y="319"/>
                </a:cxn>
                <a:cxn ang="0">
                  <a:pos x="57" y="370"/>
                </a:cxn>
                <a:cxn ang="0">
                  <a:pos x="135" y="359"/>
                </a:cxn>
                <a:cxn ang="0">
                  <a:pos x="177" y="280"/>
                </a:cxn>
                <a:cxn ang="0">
                  <a:pos x="145" y="207"/>
                </a:cxn>
                <a:cxn ang="0">
                  <a:pos x="93" y="185"/>
                </a:cxn>
                <a:cxn ang="0">
                  <a:pos x="114" y="129"/>
                </a:cxn>
                <a:cxn ang="0">
                  <a:pos x="213" y="67"/>
                </a:cxn>
                <a:cxn ang="0">
                  <a:pos x="317" y="51"/>
                </a:cxn>
                <a:cxn ang="0">
                  <a:pos x="437" y="73"/>
                </a:cxn>
                <a:cxn ang="0">
                  <a:pos x="499" y="129"/>
                </a:cxn>
                <a:cxn ang="0">
                  <a:pos x="525" y="196"/>
                </a:cxn>
                <a:cxn ang="0">
                  <a:pos x="520" y="342"/>
                </a:cxn>
                <a:cxn ang="0">
                  <a:pos x="489" y="431"/>
                </a:cxn>
                <a:cxn ang="0">
                  <a:pos x="395" y="555"/>
                </a:cxn>
                <a:cxn ang="0">
                  <a:pos x="317" y="745"/>
                </a:cxn>
                <a:cxn ang="0">
                  <a:pos x="296" y="919"/>
                </a:cxn>
                <a:cxn ang="0">
                  <a:pos x="301" y="1059"/>
                </a:cxn>
                <a:cxn ang="0">
                  <a:pos x="317" y="1064"/>
                </a:cxn>
                <a:cxn ang="0">
                  <a:pos x="343" y="1042"/>
                </a:cxn>
                <a:cxn ang="0">
                  <a:pos x="343" y="935"/>
                </a:cxn>
                <a:cxn ang="0">
                  <a:pos x="405" y="1283"/>
                </a:cxn>
                <a:cxn ang="0">
                  <a:pos x="317" y="1227"/>
                </a:cxn>
                <a:cxn ang="0">
                  <a:pos x="229" y="1283"/>
                </a:cxn>
                <a:cxn ang="0">
                  <a:pos x="229" y="1389"/>
                </a:cxn>
                <a:cxn ang="0">
                  <a:pos x="317" y="1445"/>
                </a:cxn>
                <a:cxn ang="0">
                  <a:pos x="405" y="1389"/>
                </a:cxn>
              </a:cxnLst>
              <a:rect l="0" t="0" r="r" b="b"/>
              <a:pathLst>
                <a:path w="686" h="1445">
                  <a:moveTo>
                    <a:pt x="343" y="935"/>
                  </a:moveTo>
                  <a:lnTo>
                    <a:pt x="353" y="835"/>
                  </a:lnTo>
                  <a:lnTo>
                    <a:pt x="379" y="739"/>
                  </a:lnTo>
                  <a:lnTo>
                    <a:pt x="421" y="667"/>
                  </a:lnTo>
                  <a:lnTo>
                    <a:pt x="468" y="599"/>
                  </a:lnTo>
                  <a:lnTo>
                    <a:pt x="515" y="549"/>
                  </a:lnTo>
                  <a:lnTo>
                    <a:pt x="556" y="510"/>
                  </a:lnTo>
                  <a:lnTo>
                    <a:pt x="592" y="482"/>
                  </a:lnTo>
                  <a:lnTo>
                    <a:pt x="639" y="431"/>
                  </a:lnTo>
                  <a:lnTo>
                    <a:pt x="670" y="359"/>
                  </a:lnTo>
                  <a:lnTo>
                    <a:pt x="686" y="280"/>
                  </a:lnTo>
                  <a:lnTo>
                    <a:pt x="681" y="235"/>
                  </a:lnTo>
                  <a:lnTo>
                    <a:pt x="670" y="185"/>
                  </a:lnTo>
                  <a:lnTo>
                    <a:pt x="644" y="140"/>
                  </a:lnTo>
                  <a:lnTo>
                    <a:pt x="613" y="95"/>
                  </a:lnTo>
                  <a:lnTo>
                    <a:pt x="561" y="56"/>
                  </a:lnTo>
                  <a:lnTo>
                    <a:pt x="499" y="28"/>
                  </a:lnTo>
                  <a:lnTo>
                    <a:pt x="421" y="11"/>
                  </a:lnTo>
                  <a:lnTo>
                    <a:pt x="327" y="0"/>
                  </a:lnTo>
                  <a:lnTo>
                    <a:pt x="234" y="11"/>
                  </a:lnTo>
                  <a:lnTo>
                    <a:pt x="151" y="45"/>
                  </a:lnTo>
                  <a:lnTo>
                    <a:pt x="88" y="90"/>
                  </a:lnTo>
                  <a:lnTo>
                    <a:pt x="41" y="146"/>
                  </a:lnTo>
                  <a:lnTo>
                    <a:pt x="10" y="207"/>
                  </a:lnTo>
                  <a:lnTo>
                    <a:pt x="0" y="275"/>
                  </a:lnTo>
                  <a:lnTo>
                    <a:pt x="10" y="319"/>
                  </a:lnTo>
                  <a:lnTo>
                    <a:pt x="31" y="347"/>
                  </a:lnTo>
                  <a:lnTo>
                    <a:pt x="57" y="370"/>
                  </a:lnTo>
                  <a:lnTo>
                    <a:pt x="88" y="375"/>
                  </a:lnTo>
                  <a:lnTo>
                    <a:pt x="135" y="359"/>
                  </a:lnTo>
                  <a:lnTo>
                    <a:pt x="166" y="325"/>
                  </a:lnTo>
                  <a:lnTo>
                    <a:pt x="177" y="280"/>
                  </a:lnTo>
                  <a:lnTo>
                    <a:pt x="166" y="235"/>
                  </a:lnTo>
                  <a:lnTo>
                    <a:pt x="145" y="207"/>
                  </a:lnTo>
                  <a:lnTo>
                    <a:pt x="119" y="191"/>
                  </a:lnTo>
                  <a:lnTo>
                    <a:pt x="93" y="185"/>
                  </a:lnTo>
                  <a:lnTo>
                    <a:pt x="73" y="185"/>
                  </a:lnTo>
                  <a:lnTo>
                    <a:pt x="114" y="129"/>
                  </a:lnTo>
                  <a:lnTo>
                    <a:pt x="161" y="90"/>
                  </a:lnTo>
                  <a:lnTo>
                    <a:pt x="213" y="67"/>
                  </a:lnTo>
                  <a:lnTo>
                    <a:pt x="270" y="51"/>
                  </a:lnTo>
                  <a:lnTo>
                    <a:pt x="317" y="51"/>
                  </a:lnTo>
                  <a:lnTo>
                    <a:pt x="385" y="56"/>
                  </a:lnTo>
                  <a:lnTo>
                    <a:pt x="437" y="73"/>
                  </a:lnTo>
                  <a:lnTo>
                    <a:pt x="473" y="95"/>
                  </a:lnTo>
                  <a:lnTo>
                    <a:pt x="499" y="129"/>
                  </a:lnTo>
                  <a:lnTo>
                    <a:pt x="515" y="163"/>
                  </a:lnTo>
                  <a:lnTo>
                    <a:pt x="525" y="196"/>
                  </a:lnTo>
                  <a:lnTo>
                    <a:pt x="525" y="269"/>
                  </a:lnTo>
                  <a:lnTo>
                    <a:pt x="520" y="342"/>
                  </a:lnTo>
                  <a:lnTo>
                    <a:pt x="504" y="398"/>
                  </a:lnTo>
                  <a:lnTo>
                    <a:pt x="489" y="431"/>
                  </a:lnTo>
                  <a:lnTo>
                    <a:pt x="463" y="459"/>
                  </a:lnTo>
                  <a:lnTo>
                    <a:pt x="395" y="555"/>
                  </a:lnTo>
                  <a:lnTo>
                    <a:pt x="348" y="650"/>
                  </a:lnTo>
                  <a:lnTo>
                    <a:pt x="317" y="745"/>
                  </a:lnTo>
                  <a:lnTo>
                    <a:pt x="301" y="840"/>
                  </a:lnTo>
                  <a:lnTo>
                    <a:pt x="296" y="919"/>
                  </a:lnTo>
                  <a:lnTo>
                    <a:pt x="296" y="1047"/>
                  </a:lnTo>
                  <a:lnTo>
                    <a:pt x="301" y="1059"/>
                  </a:lnTo>
                  <a:lnTo>
                    <a:pt x="307" y="1059"/>
                  </a:lnTo>
                  <a:lnTo>
                    <a:pt x="317" y="1064"/>
                  </a:lnTo>
                  <a:lnTo>
                    <a:pt x="338" y="1053"/>
                  </a:lnTo>
                  <a:lnTo>
                    <a:pt x="343" y="1042"/>
                  </a:lnTo>
                  <a:lnTo>
                    <a:pt x="343" y="1008"/>
                  </a:lnTo>
                  <a:lnTo>
                    <a:pt x="343" y="935"/>
                  </a:lnTo>
                  <a:close/>
                  <a:moveTo>
                    <a:pt x="416" y="1339"/>
                  </a:moveTo>
                  <a:lnTo>
                    <a:pt x="405" y="1283"/>
                  </a:lnTo>
                  <a:lnTo>
                    <a:pt x="369" y="1243"/>
                  </a:lnTo>
                  <a:lnTo>
                    <a:pt x="317" y="1227"/>
                  </a:lnTo>
                  <a:lnTo>
                    <a:pt x="265" y="1243"/>
                  </a:lnTo>
                  <a:lnTo>
                    <a:pt x="229" y="1283"/>
                  </a:lnTo>
                  <a:lnTo>
                    <a:pt x="218" y="1339"/>
                  </a:lnTo>
                  <a:lnTo>
                    <a:pt x="229" y="1389"/>
                  </a:lnTo>
                  <a:lnTo>
                    <a:pt x="265" y="1428"/>
                  </a:lnTo>
                  <a:lnTo>
                    <a:pt x="317" y="1445"/>
                  </a:lnTo>
                  <a:lnTo>
                    <a:pt x="369" y="1428"/>
                  </a:lnTo>
                  <a:lnTo>
                    <a:pt x="405" y="1389"/>
                  </a:lnTo>
                  <a:lnTo>
                    <a:pt x="416" y="13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宋体" charset="-122"/>
              </a:rPr>
              <a:t>Estimate </a:t>
            </a:r>
            <a:r>
              <a:rPr lang="en-US" altLang="zh-CN" dirty="0">
                <a:ea typeface="宋体" charset="-122"/>
                <a:sym typeface="Symbol" pitchFamily="18" charset="2"/>
              </a:rPr>
              <a:t>   </a:t>
            </a:r>
            <a:r>
              <a:rPr lang="en-US" altLang="zh-CN" dirty="0">
                <a:ea typeface="宋体" charset="-122"/>
              </a:rPr>
              <a:t>in the Weight Function</a:t>
            </a:r>
          </a:p>
        </p:txBody>
      </p:sp>
      <p:sp>
        <p:nvSpPr>
          <p:cNvPr id="109" name="Freeform 9"/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2428860" y="642918"/>
            <a:ext cx="285752" cy="408299"/>
          </a:xfrm>
          <a:custGeom>
            <a:avLst/>
            <a:gdLst/>
            <a:ahLst/>
            <a:cxnLst>
              <a:cxn ang="0">
                <a:pos x="644" y="883"/>
              </a:cxn>
              <a:cxn ang="0">
                <a:pos x="703" y="1046"/>
              </a:cxn>
              <a:cxn ang="0">
                <a:pos x="737" y="1142"/>
              </a:cxn>
              <a:cxn ang="0">
                <a:pos x="769" y="1231"/>
              </a:cxn>
              <a:cxn ang="0">
                <a:pos x="797" y="1307"/>
              </a:cxn>
              <a:cxn ang="0">
                <a:pos x="820" y="1365"/>
              </a:cxn>
              <a:cxn ang="0">
                <a:pos x="836" y="1398"/>
              </a:cxn>
              <a:cxn ang="0">
                <a:pos x="867" y="1429"/>
              </a:cxn>
              <a:cxn ang="0">
                <a:pos x="899" y="1441"/>
              </a:cxn>
              <a:cxn ang="0">
                <a:pos x="990" y="1442"/>
              </a:cxn>
              <a:cxn ang="0">
                <a:pos x="1007" y="1436"/>
              </a:cxn>
              <a:cxn ang="0">
                <a:pos x="1012" y="1422"/>
              </a:cxn>
              <a:cxn ang="0">
                <a:pos x="1002" y="1404"/>
              </a:cxn>
              <a:cxn ang="0">
                <a:pos x="972" y="1354"/>
              </a:cxn>
              <a:cxn ang="0">
                <a:pos x="537" y="145"/>
              </a:cxn>
              <a:cxn ang="0">
                <a:pos x="504" y="85"/>
              </a:cxn>
              <a:cxn ang="0">
                <a:pos x="459" y="43"/>
              </a:cxn>
              <a:cxn ang="0">
                <a:pos x="405" y="17"/>
              </a:cxn>
              <a:cxn ang="0">
                <a:pos x="347" y="3"/>
              </a:cxn>
              <a:cxn ang="0">
                <a:pos x="288" y="0"/>
              </a:cxn>
              <a:cxn ang="0">
                <a:pos x="268" y="2"/>
              </a:cxn>
              <a:cxn ang="0">
                <a:pos x="254" y="11"/>
              </a:cxn>
              <a:cxn ang="0">
                <a:pos x="252" y="29"/>
              </a:cxn>
              <a:cxn ang="0">
                <a:pos x="261" y="40"/>
              </a:cxn>
              <a:cxn ang="0">
                <a:pos x="270" y="43"/>
              </a:cxn>
              <a:cxn ang="0">
                <a:pos x="304" y="52"/>
              </a:cxn>
              <a:cxn ang="0">
                <a:pos x="331" y="66"/>
              </a:cxn>
              <a:cxn ang="0">
                <a:pos x="353" y="93"/>
              </a:cxn>
              <a:cxn ang="0">
                <a:pos x="375" y="137"/>
              </a:cxn>
              <a:cxn ang="0">
                <a:pos x="402" y="207"/>
              </a:cxn>
              <a:cxn ang="0">
                <a:pos x="430" y="283"/>
              </a:cxn>
              <a:cxn ang="0">
                <a:pos x="463" y="374"/>
              </a:cxn>
              <a:cxn ang="0">
                <a:pos x="498" y="471"/>
              </a:cxn>
              <a:cxn ang="0">
                <a:pos x="532" y="568"/>
              </a:cxn>
              <a:cxn ang="0">
                <a:pos x="564" y="657"/>
              </a:cxn>
              <a:cxn ang="0">
                <a:pos x="589" y="728"/>
              </a:cxn>
              <a:cxn ang="0">
                <a:pos x="36" y="1324"/>
              </a:cxn>
              <a:cxn ang="0">
                <a:pos x="9" y="1355"/>
              </a:cxn>
              <a:cxn ang="0">
                <a:pos x="0" y="1388"/>
              </a:cxn>
              <a:cxn ang="0">
                <a:pos x="10" y="1421"/>
              </a:cxn>
              <a:cxn ang="0">
                <a:pos x="37" y="1442"/>
              </a:cxn>
              <a:cxn ang="0">
                <a:pos x="72" y="1445"/>
              </a:cxn>
              <a:cxn ang="0">
                <a:pos x="100" y="1433"/>
              </a:cxn>
              <a:cxn ang="0">
                <a:pos x="122" y="1412"/>
              </a:cxn>
            </a:cxnLst>
            <a:rect l="0" t="0" r="r" b="b"/>
            <a:pathLst>
              <a:path w="1012" h="1446">
                <a:moveTo>
                  <a:pt x="621" y="822"/>
                </a:moveTo>
                <a:lnTo>
                  <a:pt x="633" y="852"/>
                </a:lnTo>
                <a:lnTo>
                  <a:pt x="644" y="883"/>
                </a:lnTo>
                <a:lnTo>
                  <a:pt x="656" y="915"/>
                </a:lnTo>
                <a:lnTo>
                  <a:pt x="680" y="980"/>
                </a:lnTo>
                <a:lnTo>
                  <a:pt x="703" y="1046"/>
                </a:lnTo>
                <a:lnTo>
                  <a:pt x="715" y="1078"/>
                </a:lnTo>
                <a:lnTo>
                  <a:pt x="726" y="1111"/>
                </a:lnTo>
                <a:lnTo>
                  <a:pt x="737" y="1142"/>
                </a:lnTo>
                <a:lnTo>
                  <a:pt x="748" y="1173"/>
                </a:lnTo>
                <a:lnTo>
                  <a:pt x="759" y="1203"/>
                </a:lnTo>
                <a:lnTo>
                  <a:pt x="769" y="1231"/>
                </a:lnTo>
                <a:lnTo>
                  <a:pt x="778" y="1258"/>
                </a:lnTo>
                <a:lnTo>
                  <a:pt x="788" y="1283"/>
                </a:lnTo>
                <a:lnTo>
                  <a:pt x="797" y="1307"/>
                </a:lnTo>
                <a:lnTo>
                  <a:pt x="805" y="1329"/>
                </a:lnTo>
                <a:lnTo>
                  <a:pt x="812" y="1348"/>
                </a:lnTo>
                <a:lnTo>
                  <a:pt x="820" y="1365"/>
                </a:lnTo>
                <a:lnTo>
                  <a:pt x="826" y="1379"/>
                </a:lnTo>
                <a:lnTo>
                  <a:pt x="831" y="1389"/>
                </a:lnTo>
                <a:lnTo>
                  <a:pt x="836" y="1398"/>
                </a:lnTo>
                <a:lnTo>
                  <a:pt x="847" y="1411"/>
                </a:lnTo>
                <a:lnTo>
                  <a:pt x="857" y="1421"/>
                </a:lnTo>
                <a:lnTo>
                  <a:pt x="867" y="1429"/>
                </a:lnTo>
                <a:lnTo>
                  <a:pt x="877" y="1435"/>
                </a:lnTo>
                <a:lnTo>
                  <a:pt x="887" y="1439"/>
                </a:lnTo>
                <a:lnTo>
                  <a:pt x="899" y="1441"/>
                </a:lnTo>
                <a:lnTo>
                  <a:pt x="913" y="1442"/>
                </a:lnTo>
                <a:lnTo>
                  <a:pt x="928" y="1442"/>
                </a:lnTo>
                <a:lnTo>
                  <a:pt x="990" y="1442"/>
                </a:lnTo>
                <a:lnTo>
                  <a:pt x="998" y="1441"/>
                </a:lnTo>
                <a:lnTo>
                  <a:pt x="1003" y="1439"/>
                </a:lnTo>
                <a:lnTo>
                  <a:pt x="1007" y="1436"/>
                </a:lnTo>
                <a:lnTo>
                  <a:pt x="1010" y="1432"/>
                </a:lnTo>
                <a:lnTo>
                  <a:pt x="1012" y="1425"/>
                </a:lnTo>
                <a:lnTo>
                  <a:pt x="1012" y="1422"/>
                </a:lnTo>
                <a:lnTo>
                  <a:pt x="1011" y="1417"/>
                </a:lnTo>
                <a:lnTo>
                  <a:pt x="1007" y="1411"/>
                </a:lnTo>
                <a:lnTo>
                  <a:pt x="1002" y="1404"/>
                </a:lnTo>
                <a:lnTo>
                  <a:pt x="990" y="1389"/>
                </a:lnTo>
                <a:lnTo>
                  <a:pt x="981" y="1372"/>
                </a:lnTo>
                <a:lnTo>
                  <a:pt x="972" y="1354"/>
                </a:lnTo>
                <a:lnTo>
                  <a:pt x="964" y="1333"/>
                </a:lnTo>
                <a:lnTo>
                  <a:pt x="955" y="1310"/>
                </a:lnTo>
                <a:lnTo>
                  <a:pt x="537" y="145"/>
                </a:lnTo>
                <a:lnTo>
                  <a:pt x="528" y="123"/>
                </a:lnTo>
                <a:lnTo>
                  <a:pt x="517" y="103"/>
                </a:lnTo>
                <a:lnTo>
                  <a:pt x="504" y="85"/>
                </a:lnTo>
                <a:lnTo>
                  <a:pt x="490" y="68"/>
                </a:lnTo>
                <a:lnTo>
                  <a:pt x="475" y="55"/>
                </a:lnTo>
                <a:lnTo>
                  <a:pt x="459" y="43"/>
                </a:lnTo>
                <a:lnTo>
                  <a:pt x="442" y="33"/>
                </a:lnTo>
                <a:lnTo>
                  <a:pt x="424" y="24"/>
                </a:lnTo>
                <a:lnTo>
                  <a:pt x="405" y="17"/>
                </a:lnTo>
                <a:lnTo>
                  <a:pt x="386" y="11"/>
                </a:lnTo>
                <a:lnTo>
                  <a:pt x="366" y="7"/>
                </a:lnTo>
                <a:lnTo>
                  <a:pt x="347" y="3"/>
                </a:lnTo>
                <a:lnTo>
                  <a:pt x="327" y="2"/>
                </a:lnTo>
                <a:lnTo>
                  <a:pt x="307" y="1"/>
                </a:lnTo>
                <a:lnTo>
                  <a:pt x="288" y="0"/>
                </a:lnTo>
                <a:lnTo>
                  <a:pt x="279" y="0"/>
                </a:lnTo>
                <a:lnTo>
                  <a:pt x="274" y="1"/>
                </a:lnTo>
                <a:lnTo>
                  <a:pt x="268" y="2"/>
                </a:lnTo>
                <a:lnTo>
                  <a:pt x="263" y="4"/>
                </a:lnTo>
                <a:lnTo>
                  <a:pt x="258" y="7"/>
                </a:lnTo>
                <a:lnTo>
                  <a:pt x="254" y="11"/>
                </a:lnTo>
                <a:lnTo>
                  <a:pt x="252" y="16"/>
                </a:lnTo>
                <a:lnTo>
                  <a:pt x="251" y="22"/>
                </a:lnTo>
                <a:lnTo>
                  <a:pt x="252" y="29"/>
                </a:lnTo>
                <a:lnTo>
                  <a:pt x="254" y="34"/>
                </a:lnTo>
                <a:lnTo>
                  <a:pt x="258" y="38"/>
                </a:lnTo>
                <a:lnTo>
                  <a:pt x="261" y="40"/>
                </a:lnTo>
                <a:lnTo>
                  <a:pt x="265" y="42"/>
                </a:lnTo>
                <a:lnTo>
                  <a:pt x="268" y="43"/>
                </a:lnTo>
                <a:lnTo>
                  <a:pt x="270" y="43"/>
                </a:lnTo>
                <a:lnTo>
                  <a:pt x="282" y="45"/>
                </a:lnTo>
                <a:lnTo>
                  <a:pt x="294" y="48"/>
                </a:lnTo>
                <a:lnTo>
                  <a:pt x="304" y="52"/>
                </a:lnTo>
                <a:lnTo>
                  <a:pt x="314" y="56"/>
                </a:lnTo>
                <a:lnTo>
                  <a:pt x="323" y="60"/>
                </a:lnTo>
                <a:lnTo>
                  <a:pt x="331" y="66"/>
                </a:lnTo>
                <a:lnTo>
                  <a:pt x="338" y="73"/>
                </a:lnTo>
                <a:lnTo>
                  <a:pt x="346" y="82"/>
                </a:lnTo>
                <a:lnTo>
                  <a:pt x="353" y="93"/>
                </a:lnTo>
                <a:lnTo>
                  <a:pt x="360" y="105"/>
                </a:lnTo>
                <a:lnTo>
                  <a:pt x="368" y="120"/>
                </a:lnTo>
                <a:lnTo>
                  <a:pt x="375" y="137"/>
                </a:lnTo>
                <a:lnTo>
                  <a:pt x="384" y="157"/>
                </a:lnTo>
                <a:lnTo>
                  <a:pt x="393" y="180"/>
                </a:lnTo>
                <a:lnTo>
                  <a:pt x="402" y="207"/>
                </a:lnTo>
                <a:lnTo>
                  <a:pt x="411" y="230"/>
                </a:lnTo>
                <a:lnTo>
                  <a:pt x="420" y="256"/>
                </a:lnTo>
                <a:lnTo>
                  <a:pt x="430" y="283"/>
                </a:lnTo>
                <a:lnTo>
                  <a:pt x="440" y="312"/>
                </a:lnTo>
                <a:lnTo>
                  <a:pt x="451" y="342"/>
                </a:lnTo>
                <a:lnTo>
                  <a:pt x="463" y="374"/>
                </a:lnTo>
                <a:lnTo>
                  <a:pt x="474" y="406"/>
                </a:lnTo>
                <a:lnTo>
                  <a:pt x="486" y="439"/>
                </a:lnTo>
                <a:lnTo>
                  <a:pt x="498" y="471"/>
                </a:lnTo>
                <a:lnTo>
                  <a:pt x="509" y="504"/>
                </a:lnTo>
                <a:lnTo>
                  <a:pt x="521" y="537"/>
                </a:lnTo>
                <a:lnTo>
                  <a:pt x="532" y="568"/>
                </a:lnTo>
                <a:lnTo>
                  <a:pt x="543" y="599"/>
                </a:lnTo>
                <a:lnTo>
                  <a:pt x="554" y="629"/>
                </a:lnTo>
                <a:lnTo>
                  <a:pt x="564" y="657"/>
                </a:lnTo>
                <a:lnTo>
                  <a:pt x="573" y="682"/>
                </a:lnTo>
                <a:lnTo>
                  <a:pt x="581" y="706"/>
                </a:lnTo>
                <a:lnTo>
                  <a:pt x="589" y="728"/>
                </a:lnTo>
                <a:lnTo>
                  <a:pt x="596" y="747"/>
                </a:lnTo>
                <a:lnTo>
                  <a:pt x="601" y="763"/>
                </a:lnTo>
                <a:lnTo>
                  <a:pt x="36" y="1324"/>
                </a:lnTo>
                <a:lnTo>
                  <a:pt x="25" y="1335"/>
                </a:lnTo>
                <a:lnTo>
                  <a:pt x="16" y="1346"/>
                </a:lnTo>
                <a:lnTo>
                  <a:pt x="9" y="1355"/>
                </a:lnTo>
                <a:lnTo>
                  <a:pt x="4" y="1365"/>
                </a:lnTo>
                <a:lnTo>
                  <a:pt x="0" y="1375"/>
                </a:lnTo>
                <a:lnTo>
                  <a:pt x="0" y="1388"/>
                </a:lnTo>
                <a:lnTo>
                  <a:pt x="1" y="1400"/>
                </a:lnTo>
                <a:lnTo>
                  <a:pt x="5" y="1411"/>
                </a:lnTo>
                <a:lnTo>
                  <a:pt x="10" y="1421"/>
                </a:lnTo>
                <a:lnTo>
                  <a:pt x="18" y="1430"/>
                </a:lnTo>
                <a:lnTo>
                  <a:pt x="27" y="1437"/>
                </a:lnTo>
                <a:lnTo>
                  <a:pt x="37" y="1442"/>
                </a:lnTo>
                <a:lnTo>
                  <a:pt x="49" y="1445"/>
                </a:lnTo>
                <a:lnTo>
                  <a:pt x="61" y="1446"/>
                </a:lnTo>
                <a:lnTo>
                  <a:pt x="72" y="1445"/>
                </a:lnTo>
                <a:lnTo>
                  <a:pt x="82" y="1442"/>
                </a:lnTo>
                <a:lnTo>
                  <a:pt x="92" y="1439"/>
                </a:lnTo>
                <a:lnTo>
                  <a:pt x="100" y="1433"/>
                </a:lnTo>
                <a:lnTo>
                  <a:pt x="108" y="1426"/>
                </a:lnTo>
                <a:lnTo>
                  <a:pt x="116" y="1419"/>
                </a:lnTo>
                <a:lnTo>
                  <a:pt x="122" y="1412"/>
                </a:lnTo>
                <a:lnTo>
                  <a:pt x="128" y="1404"/>
                </a:lnTo>
                <a:lnTo>
                  <a:pt x="621" y="82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Estimate </a:t>
            </a:r>
            <a:r>
              <a:rPr lang="en-US" altLang="zh-CN" dirty="0">
                <a:ea typeface="宋体" charset="-122"/>
                <a:sym typeface="Symbol" pitchFamily="18" charset="2"/>
              </a:rPr>
              <a:t>   </a:t>
            </a:r>
            <a:r>
              <a:rPr lang="en-US" altLang="zh-CN" dirty="0">
                <a:ea typeface="宋体" charset="-122"/>
              </a:rPr>
              <a:t>in the Weight Function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Leave one cross validation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Divide training data </a:t>
            </a:r>
            <a:r>
              <a:rPr lang="en-US" altLang="zh-CN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D</a:t>
            </a: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 into two sets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Validation set  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Training set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Compute leave one out prediction  </a:t>
            </a:r>
          </a:p>
          <a:p>
            <a:pPr lvl="1"/>
            <a:endParaRPr lang="zh-CN" altLang="en-US" dirty="0">
              <a:ea typeface="宋体" charset="-122"/>
            </a:endParaRPr>
          </a:p>
        </p:txBody>
      </p:sp>
      <p:sp>
        <p:nvSpPr>
          <p:cNvPr id="26633" name="Freeform 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428860" y="642918"/>
            <a:ext cx="285752" cy="408299"/>
          </a:xfrm>
          <a:custGeom>
            <a:avLst/>
            <a:gdLst/>
            <a:ahLst/>
            <a:cxnLst>
              <a:cxn ang="0">
                <a:pos x="644" y="883"/>
              </a:cxn>
              <a:cxn ang="0">
                <a:pos x="703" y="1046"/>
              </a:cxn>
              <a:cxn ang="0">
                <a:pos x="737" y="1142"/>
              </a:cxn>
              <a:cxn ang="0">
                <a:pos x="769" y="1231"/>
              </a:cxn>
              <a:cxn ang="0">
                <a:pos x="797" y="1307"/>
              </a:cxn>
              <a:cxn ang="0">
                <a:pos x="820" y="1365"/>
              </a:cxn>
              <a:cxn ang="0">
                <a:pos x="836" y="1398"/>
              </a:cxn>
              <a:cxn ang="0">
                <a:pos x="867" y="1429"/>
              </a:cxn>
              <a:cxn ang="0">
                <a:pos x="899" y="1441"/>
              </a:cxn>
              <a:cxn ang="0">
                <a:pos x="990" y="1442"/>
              </a:cxn>
              <a:cxn ang="0">
                <a:pos x="1007" y="1436"/>
              </a:cxn>
              <a:cxn ang="0">
                <a:pos x="1012" y="1422"/>
              </a:cxn>
              <a:cxn ang="0">
                <a:pos x="1002" y="1404"/>
              </a:cxn>
              <a:cxn ang="0">
                <a:pos x="972" y="1354"/>
              </a:cxn>
              <a:cxn ang="0">
                <a:pos x="537" y="145"/>
              </a:cxn>
              <a:cxn ang="0">
                <a:pos x="504" y="85"/>
              </a:cxn>
              <a:cxn ang="0">
                <a:pos x="459" y="43"/>
              </a:cxn>
              <a:cxn ang="0">
                <a:pos x="405" y="17"/>
              </a:cxn>
              <a:cxn ang="0">
                <a:pos x="347" y="3"/>
              </a:cxn>
              <a:cxn ang="0">
                <a:pos x="288" y="0"/>
              </a:cxn>
              <a:cxn ang="0">
                <a:pos x="268" y="2"/>
              </a:cxn>
              <a:cxn ang="0">
                <a:pos x="254" y="11"/>
              </a:cxn>
              <a:cxn ang="0">
                <a:pos x="252" y="29"/>
              </a:cxn>
              <a:cxn ang="0">
                <a:pos x="261" y="40"/>
              </a:cxn>
              <a:cxn ang="0">
                <a:pos x="270" y="43"/>
              </a:cxn>
              <a:cxn ang="0">
                <a:pos x="304" y="52"/>
              </a:cxn>
              <a:cxn ang="0">
                <a:pos x="331" y="66"/>
              </a:cxn>
              <a:cxn ang="0">
                <a:pos x="353" y="93"/>
              </a:cxn>
              <a:cxn ang="0">
                <a:pos x="375" y="137"/>
              </a:cxn>
              <a:cxn ang="0">
                <a:pos x="402" y="207"/>
              </a:cxn>
              <a:cxn ang="0">
                <a:pos x="430" y="283"/>
              </a:cxn>
              <a:cxn ang="0">
                <a:pos x="463" y="374"/>
              </a:cxn>
              <a:cxn ang="0">
                <a:pos x="498" y="471"/>
              </a:cxn>
              <a:cxn ang="0">
                <a:pos x="532" y="568"/>
              </a:cxn>
              <a:cxn ang="0">
                <a:pos x="564" y="657"/>
              </a:cxn>
              <a:cxn ang="0">
                <a:pos x="589" y="728"/>
              </a:cxn>
              <a:cxn ang="0">
                <a:pos x="36" y="1324"/>
              </a:cxn>
              <a:cxn ang="0">
                <a:pos x="9" y="1355"/>
              </a:cxn>
              <a:cxn ang="0">
                <a:pos x="0" y="1388"/>
              </a:cxn>
              <a:cxn ang="0">
                <a:pos x="10" y="1421"/>
              </a:cxn>
              <a:cxn ang="0">
                <a:pos x="37" y="1442"/>
              </a:cxn>
              <a:cxn ang="0">
                <a:pos x="72" y="1445"/>
              </a:cxn>
              <a:cxn ang="0">
                <a:pos x="100" y="1433"/>
              </a:cxn>
              <a:cxn ang="0">
                <a:pos x="122" y="1412"/>
              </a:cxn>
            </a:cxnLst>
            <a:rect l="0" t="0" r="r" b="b"/>
            <a:pathLst>
              <a:path w="1012" h="1446">
                <a:moveTo>
                  <a:pt x="621" y="822"/>
                </a:moveTo>
                <a:lnTo>
                  <a:pt x="633" y="852"/>
                </a:lnTo>
                <a:lnTo>
                  <a:pt x="644" y="883"/>
                </a:lnTo>
                <a:lnTo>
                  <a:pt x="656" y="915"/>
                </a:lnTo>
                <a:lnTo>
                  <a:pt x="680" y="980"/>
                </a:lnTo>
                <a:lnTo>
                  <a:pt x="703" y="1046"/>
                </a:lnTo>
                <a:lnTo>
                  <a:pt x="715" y="1078"/>
                </a:lnTo>
                <a:lnTo>
                  <a:pt x="726" y="1111"/>
                </a:lnTo>
                <a:lnTo>
                  <a:pt x="737" y="1142"/>
                </a:lnTo>
                <a:lnTo>
                  <a:pt x="748" y="1173"/>
                </a:lnTo>
                <a:lnTo>
                  <a:pt x="759" y="1203"/>
                </a:lnTo>
                <a:lnTo>
                  <a:pt x="769" y="1231"/>
                </a:lnTo>
                <a:lnTo>
                  <a:pt x="778" y="1258"/>
                </a:lnTo>
                <a:lnTo>
                  <a:pt x="788" y="1283"/>
                </a:lnTo>
                <a:lnTo>
                  <a:pt x="797" y="1307"/>
                </a:lnTo>
                <a:lnTo>
                  <a:pt x="805" y="1329"/>
                </a:lnTo>
                <a:lnTo>
                  <a:pt x="812" y="1348"/>
                </a:lnTo>
                <a:lnTo>
                  <a:pt x="820" y="1365"/>
                </a:lnTo>
                <a:lnTo>
                  <a:pt x="826" y="1379"/>
                </a:lnTo>
                <a:lnTo>
                  <a:pt x="831" y="1389"/>
                </a:lnTo>
                <a:lnTo>
                  <a:pt x="836" y="1398"/>
                </a:lnTo>
                <a:lnTo>
                  <a:pt x="847" y="1411"/>
                </a:lnTo>
                <a:lnTo>
                  <a:pt x="857" y="1421"/>
                </a:lnTo>
                <a:lnTo>
                  <a:pt x="867" y="1429"/>
                </a:lnTo>
                <a:lnTo>
                  <a:pt x="877" y="1435"/>
                </a:lnTo>
                <a:lnTo>
                  <a:pt x="887" y="1439"/>
                </a:lnTo>
                <a:lnTo>
                  <a:pt x="899" y="1441"/>
                </a:lnTo>
                <a:lnTo>
                  <a:pt x="913" y="1442"/>
                </a:lnTo>
                <a:lnTo>
                  <a:pt x="928" y="1442"/>
                </a:lnTo>
                <a:lnTo>
                  <a:pt x="990" y="1442"/>
                </a:lnTo>
                <a:lnTo>
                  <a:pt x="998" y="1441"/>
                </a:lnTo>
                <a:lnTo>
                  <a:pt x="1003" y="1439"/>
                </a:lnTo>
                <a:lnTo>
                  <a:pt x="1007" y="1436"/>
                </a:lnTo>
                <a:lnTo>
                  <a:pt x="1010" y="1432"/>
                </a:lnTo>
                <a:lnTo>
                  <a:pt x="1012" y="1425"/>
                </a:lnTo>
                <a:lnTo>
                  <a:pt x="1012" y="1422"/>
                </a:lnTo>
                <a:lnTo>
                  <a:pt x="1011" y="1417"/>
                </a:lnTo>
                <a:lnTo>
                  <a:pt x="1007" y="1411"/>
                </a:lnTo>
                <a:lnTo>
                  <a:pt x="1002" y="1404"/>
                </a:lnTo>
                <a:lnTo>
                  <a:pt x="990" y="1389"/>
                </a:lnTo>
                <a:lnTo>
                  <a:pt x="981" y="1372"/>
                </a:lnTo>
                <a:lnTo>
                  <a:pt x="972" y="1354"/>
                </a:lnTo>
                <a:lnTo>
                  <a:pt x="964" y="1333"/>
                </a:lnTo>
                <a:lnTo>
                  <a:pt x="955" y="1310"/>
                </a:lnTo>
                <a:lnTo>
                  <a:pt x="537" y="145"/>
                </a:lnTo>
                <a:lnTo>
                  <a:pt x="528" y="123"/>
                </a:lnTo>
                <a:lnTo>
                  <a:pt x="517" y="103"/>
                </a:lnTo>
                <a:lnTo>
                  <a:pt x="504" y="85"/>
                </a:lnTo>
                <a:lnTo>
                  <a:pt x="490" y="68"/>
                </a:lnTo>
                <a:lnTo>
                  <a:pt x="475" y="55"/>
                </a:lnTo>
                <a:lnTo>
                  <a:pt x="459" y="43"/>
                </a:lnTo>
                <a:lnTo>
                  <a:pt x="442" y="33"/>
                </a:lnTo>
                <a:lnTo>
                  <a:pt x="424" y="24"/>
                </a:lnTo>
                <a:lnTo>
                  <a:pt x="405" y="17"/>
                </a:lnTo>
                <a:lnTo>
                  <a:pt x="386" y="11"/>
                </a:lnTo>
                <a:lnTo>
                  <a:pt x="366" y="7"/>
                </a:lnTo>
                <a:lnTo>
                  <a:pt x="347" y="3"/>
                </a:lnTo>
                <a:lnTo>
                  <a:pt x="327" y="2"/>
                </a:lnTo>
                <a:lnTo>
                  <a:pt x="307" y="1"/>
                </a:lnTo>
                <a:lnTo>
                  <a:pt x="288" y="0"/>
                </a:lnTo>
                <a:lnTo>
                  <a:pt x="279" y="0"/>
                </a:lnTo>
                <a:lnTo>
                  <a:pt x="274" y="1"/>
                </a:lnTo>
                <a:lnTo>
                  <a:pt x="268" y="2"/>
                </a:lnTo>
                <a:lnTo>
                  <a:pt x="263" y="4"/>
                </a:lnTo>
                <a:lnTo>
                  <a:pt x="258" y="7"/>
                </a:lnTo>
                <a:lnTo>
                  <a:pt x="254" y="11"/>
                </a:lnTo>
                <a:lnTo>
                  <a:pt x="252" y="16"/>
                </a:lnTo>
                <a:lnTo>
                  <a:pt x="251" y="22"/>
                </a:lnTo>
                <a:lnTo>
                  <a:pt x="252" y="29"/>
                </a:lnTo>
                <a:lnTo>
                  <a:pt x="254" y="34"/>
                </a:lnTo>
                <a:lnTo>
                  <a:pt x="258" y="38"/>
                </a:lnTo>
                <a:lnTo>
                  <a:pt x="261" y="40"/>
                </a:lnTo>
                <a:lnTo>
                  <a:pt x="265" y="42"/>
                </a:lnTo>
                <a:lnTo>
                  <a:pt x="268" y="43"/>
                </a:lnTo>
                <a:lnTo>
                  <a:pt x="270" y="43"/>
                </a:lnTo>
                <a:lnTo>
                  <a:pt x="282" y="45"/>
                </a:lnTo>
                <a:lnTo>
                  <a:pt x="294" y="48"/>
                </a:lnTo>
                <a:lnTo>
                  <a:pt x="304" y="52"/>
                </a:lnTo>
                <a:lnTo>
                  <a:pt x="314" y="56"/>
                </a:lnTo>
                <a:lnTo>
                  <a:pt x="323" y="60"/>
                </a:lnTo>
                <a:lnTo>
                  <a:pt x="331" y="66"/>
                </a:lnTo>
                <a:lnTo>
                  <a:pt x="338" y="73"/>
                </a:lnTo>
                <a:lnTo>
                  <a:pt x="346" y="82"/>
                </a:lnTo>
                <a:lnTo>
                  <a:pt x="353" y="93"/>
                </a:lnTo>
                <a:lnTo>
                  <a:pt x="360" y="105"/>
                </a:lnTo>
                <a:lnTo>
                  <a:pt x="368" y="120"/>
                </a:lnTo>
                <a:lnTo>
                  <a:pt x="375" y="137"/>
                </a:lnTo>
                <a:lnTo>
                  <a:pt x="384" y="157"/>
                </a:lnTo>
                <a:lnTo>
                  <a:pt x="393" y="180"/>
                </a:lnTo>
                <a:lnTo>
                  <a:pt x="402" y="207"/>
                </a:lnTo>
                <a:lnTo>
                  <a:pt x="411" y="230"/>
                </a:lnTo>
                <a:lnTo>
                  <a:pt x="420" y="256"/>
                </a:lnTo>
                <a:lnTo>
                  <a:pt x="430" y="283"/>
                </a:lnTo>
                <a:lnTo>
                  <a:pt x="440" y="312"/>
                </a:lnTo>
                <a:lnTo>
                  <a:pt x="451" y="342"/>
                </a:lnTo>
                <a:lnTo>
                  <a:pt x="463" y="374"/>
                </a:lnTo>
                <a:lnTo>
                  <a:pt x="474" y="406"/>
                </a:lnTo>
                <a:lnTo>
                  <a:pt x="486" y="439"/>
                </a:lnTo>
                <a:lnTo>
                  <a:pt x="498" y="471"/>
                </a:lnTo>
                <a:lnTo>
                  <a:pt x="509" y="504"/>
                </a:lnTo>
                <a:lnTo>
                  <a:pt x="521" y="537"/>
                </a:lnTo>
                <a:lnTo>
                  <a:pt x="532" y="568"/>
                </a:lnTo>
                <a:lnTo>
                  <a:pt x="543" y="599"/>
                </a:lnTo>
                <a:lnTo>
                  <a:pt x="554" y="629"/>
                </a:lnTo>
                <a:lnTo>
                  <a:pt x="564" y="657"/>
                </a:lnTo>
                <a:lnTo>
                  <a:pt x="573" y="682"/>
                </a:lnTo>
                <a:lnTo>
                  <a:pt x="581" y="706"/>
                </a:lnTo>
                <a:lnTo>
                  <a:pt x="589" y="728"/>
                </a:lnTo>
                <a:lnTo>
                  <a:pt x="596" y="747"/>
                </a:lnTo>
                <a:lnTo>
                  <a:pt x="601" y="763"/>
                </a:lnTo>
                <a:lnTo>
                  <a:pt x="36" y="1324"/>
                </a:lnTo>
                <a:lnTo>
                  <a:pt x="25" y="1335"/>
                </a:lnTo>
                <a:lnTo>
                  <a:pt x="16" y="1346"/>
                </a:lnTo>
                <a:lnTo>
                  <a:pt x="9" y="1355"/>
                </a:lnTo>
                <a:lnTo>
                  <a:pt x="4" y="1365"/>
                </a:lnTo>
                <a:lnTo>
                  <a:pt x="0" y="1375"/>
                </a:lnTo>
                <a:lnTo>
                  <a:pt x="0" y="1388"/>
                </a:lnTo>
                <a:lnTo>
                  <a:pt x="1" y="1400"/>
                </a:lnTo>
                <a:lnTo>
                  <a:pt x="5" y="1411"/>
                </a:lnTo>
                <a:lnTo>
                  <a:pt x="10" y="1421"/>
                </a:lnTo>
                <a:lnTo>
                  <a:pt x="18" y="1430"/>
                </a:lnTo>
                <a:lnTo>
                  <a:pt x="27" y="1437"/>
                </a:lnTo>
                <a:lnTo>
                  <a:pt x="37" y="1442"/>
                </a:lnTo>
                <a:lnTo>
                  <a:pt x="49" y="1445"/>
                </a:lnTo>
                <a:lnTo>
                  <a:pt x="61" y="1446"/>
                </a:lnTo>
                <a:lnTo>
                  <a:pt x="72" y="1445"/>
                </a:lnTo>
                <a:lnTo>
                  <a:pt x="82" y="1442"/>
                </a:lnTo>
                <a:lnTo>
                  <a:pt x="92" y="1439"/>
                </a:lnTo>
                <a:lnTo>
                  <a:pt x="100" y="1433"/>
                </a:lnTo>
                <a:lnTo>
                  <a:pt x="108" y="1426"/>
                </a:lnTo>
                <a:lnTo>
                  <a:pt x="116" y="1419"/>
                </a:lnTo>
                <a:lnTo>
                  <a:pt x="122" y="1412"/>
                </a:lnTo>
                <a:lnTo>
                  <a:pt x="128" y="1404"/>
                </a:lnTo>
                <a:lnTo>
                  <a:pt x="621" y="82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636" name="Group 12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3643306" y="2857496"/>
            <a:ext cx="1143009" cy="396897"/>
            <a:chOff x="2210" y="3541"/>
            <a:chExt cx="5777" cy="2006"/>
          </a:xfrm>
        </p:grpSpPr>
        <p:sp>
          <p:nvSpPr>
            <p:cNvPr id="26638" name="Freeform 14"/>
            <p:cNvSpPr>
              <a:spLocks/>
            </p:cNvSpPr>
            <p:nvPr/>
          </p:nvSpPr>
          <p:spPr bwMode="auto">
            <a:xfrm>
              <a:off x="2210" y="3541"/>
              <a:ext cx="444" cy="2006"/>
            </a:xfrm>
            <a:custGeom>
              <a:avLst/>
              <a:gdLst/>
              <a:ahLst/>
              <a:cxnLst>
                <a:cxn ang="0">
                  <a:pos x="444" y="1982"/>
                </a:cxn>
                <a:cxn ang="0">
                  <a:pos x="438" y="1971"/>
                </a:cxn>
                <a:cxn ang="0">
                  <a:pos x="412" y="1942"/>
                </a:cxn>
                <a:cxn ang="0">
                  <a:pos x="297" y="1793"/>
                </a:cxn>
                <a:cxn ang="0">
                  <a:pos x="216" y="1625"/>
                </a:cxn>
                <a:cxn ang="0">
                  <a:pos x="161" y="1448"/>
                </a:cxn>
                <a:cxn ang="0">
                  <a:pos x="127" y="1266"/>
                </a:cxn>
                <a:cxn ang="0">
                  <a:pos x="113" y="1087"/>
                </a:cxn>
                <a:cxn ang="0">
                  <a:pos x="113" y="899"/>
                </a:cxn>
                <a:cxn ang="0">
                  <a:pos x="133" y="691"/>
                </a:cxn>
                <a:cxn ang="0">
                  <a:pos x="176" y="492"/>
                </a:cxn>
                <a:cxn ang="0">
                  <a:pos x="248" y="303"/>
                </a:cxn>
                <a:cxn ang="0">
                  <a:pos x="353" y="133"/>
                </a:cxn>
                <a:cxn ang="0">
                  <a:pos x="438" y="34"/>
                </a:cxn>
                <a:cxn ang="0">
                  <a:pos x="444" y="23"/>
                </a:cxn>
                <a:cxn ang="0">
                  <a:pos x="440" y="7"/>
                </a:cxn>
                <a:cxn ang="0">
                  <a:pos x="432" y="0"/>
                </a:cxn>
                <a:cxn ang="0">
                  <a:pos x="400" y="13"/>
                </a:cxn>
                <a:cxn ang="0">
                  <a:pos x="353" y="54"/>
                </a:cxn>
                <a:cxn ang="0">
                  <a:pos x="291" y="119"/>
                </a:cxn>
                <a:cxn ang="0">
                  <a:pos x="222" y="210"/>
                </a:cxn>
                <a:cxn ang="0">
                  <a:pos x="153" y="324"/>
                </a:cxn>
                <a:cxn ang="0">
                  <a:pos x="78" y="500"/>
                </a:cxn>
                <a:cxn ang="0">
                  <a:pos x="24" y="716"/>
                </a:cxn>
                <a:cxn ang="0">
                  <a:pos x="2" y="915"/>
                </a:cxn>
                <a:cxn ang="0">
                  <a:pos x="2" y="1075"/>
                </a:cxn>
                <a:cxn ang="0">
                  <a:pos x="16" y="1243"/>
                </a:cxn>
                <a:cxn ang="0">
                  <a:pos x="56" y="1434"/>
                </a:cxn>
                <a:cxn ang="0">
                  <a:pos x="127" y="1629"/>
                </a:cxn>
                <a:cxn ang="0">
                  <a:pos x="192" y="1751"/>
                </a:cxn>
                <a:cxn ang="0">
                  <a:pos x="262" y="1851"/>
                </a:cxn>
                <a:cxn ang="0">
                  <a:pos x="355" y="1955"/>
                </a:cxn>
                <a:cxn ang="0">
                  <a:pos x="400" y="1994"/>
                </a:cxn>
                <a:cxn ang="0">
                  <a:pos x="430" y="2006"/>
                </a:cxn>
                <a:cxn ang="0">
                  <a:pos x="444" y="1994"/>
                </a:cxn>
              </a:cxnLst>
              <a:rect l="0" t="0" r="r" b="b"/>
              <a:pathLst>
                <a:path w="444" h="2006">
                  <a:moveTo>
                    <a:pt x="444" y="1986"/>
                  </a:moveTo>
                  <a:lnTo>
                    <a:pt x="444" y="1982"/>
                  </a:lnTo>
                  <a:lnTo>
                    <a:pt x="442" y="1977"/>
                  </a:lnTo>
                  <a:lnTo>
                    <a:pt x="438" y="1971"/>
                  </a:lnTo>
                  <a:lnTo>
                    <a:pt x="428" y="1959"/>
                  </a:lnTo>
                  <a:lnTo>
                    <a:pt x="412" y="1942"/>
                  </a:lnTo>
                  <a:lnTo>
                    <a:pt x="351" y="1870"/>
                  </a:lnTo>
                  <a:lnTo>
                    <a:pt x="297" y="1793"/>
                  </a:lnTo>
                  <a:lnTo>
                    <a:pt x="254" y="1712"/>
                  </a:lnTo>
                  <a:lnTo>
                    <a:pt x="216" y="1625"/>
                  </a:lnTo>
                  <a:lnTo>
                    <a:pt x="184" y="1538"/>
                  </a:lnTo>
                  <a:lnTo>
                    <a:pt x="161" y="1448"/>
                  </a:lnTo>
                  <a:lnTo>
                    <a:pt x="141" y="1357"/>
                  </a:lnTo>
                  <a:lnTo>
                    <a:pt x="127" y="1266"/>
                  </a:lnTo>
                  <a:lnTo>
                    <a:pt x="117" y="1177"/>
                  </a:lnTo>
                  <a:lnTo>
                    <a:pt x="113" y="1087"/>
                  </a:lnTo>
                  <a:lnTo>
                    <a:pt x="111" y="1002"/>
                  </a:lnTo>
                  <a:lnTo>
                    <a:pt x="113" y="899"/>
                  </a:lnTo>
                  <a:lnTo>
                    <a:pt x="121" y="795"/>
                  </a:lnTo>
                  <a:lnTo>
                    <a:pt x="133" y="691"/>
                  </a:lnTo>
                  <a:lnTo>
                    <a:pt x="151" y="590"/>
                  </a:lnTo>
                  <a:lnTo>
                    <a:pt x="176" y="492"/>
                  </a:lnTo>
                  <a:lnTo>
                    <a:pt x="208" y="397"/>
                  </a:lnTo>
                  <a:lnTo>
                    <a:pt x="248" y="303"/>
                  </a:lnTo>
                  <a:lnTo>
                    <a:pt x="297" y="216"/>
                  </a:lnTo>
                  <a:lnTo>
                    <a:pt x="353" y="133"/>
                  </a:lnTo>
                  <a:lnTo>
                    <a:pt x="418" y="54"/>
                  </a:lnTo>
                  <a:lnTo>
                    <a:pt x="438" y="34"/>
                  </a:lnTo>
                  <a:lnTo>
                    <a:pt x="442" y="27"/>
                  </a:lnTo>
                  <a:lnTo>
                    <a:pt x="444" y="23"/>
                  </a:lnTo>
                  <a:lnTo>
                    <a:pt x="444" y="13"/>
                  </a:lnTo>
                  <a:lnTo>
                    <a:pt x="440" y="7"/>
                  </a:lnTo>
                  <a:lnTo>
                    <a:pt x="436" y="2"/>
                  </a:lnTo>
                  <a:lnTo>
                    <a:pt x="432" y="0"/>
                  </a:lnTo>
                  <a:lnTo>
                    <a:pt x="424" y="0"/>
                  </a:lnTo>
                  <a:lnTo>
                    <a:pt x="400" y="13"/>
                  </a:lnTo>
                  <a:lnTo>
                    <a:pt x="378" y="29"/>
                  </a:lnTo>
                  <a:lnTo>
                    <a:pt x="353" y="54"/>
                  </a:lnTo>
                  <a:lnTo>
                    <a:pt x="323" y="83"/>
                  </a:lnTo>
                  <a:lnTo>
                    <a:pt x="291" y="119"/>
                  </a:lnTo>
                  <a:lnTo>
                    <a:pt x="258" y="160"/>
                  </a:lnTo>
                  <a:lnTo>
                    <a:pt x="222" y="210"/>
                  </a:lnTo>
                  <a:lnTo>
                    <a:pt x="186" y="264"/>
                  </a:lnTo>
                  <a:lnTo>
                    <a:pt x="153" y="324"/>
                  </a:lnTo>
                  <a:lnTo>
                    <a:pt x="121" y="390"/>
                  </a:lnTo>
                  <a:lnTo>
                    <a:pt x="78" y="500"/>
                  </a:lnTo>
                  <a:lnTo>
                    <a:pt x="46" y="610"/>
                  </a:lnTo>
                  <a:lnTo>
                    <a:pt x="24" y="716"/>
                  </a:lnTo>
                  <a:lnTo>
                    <a:pt x="10" y="818"/>
                  </a:lnTo>
                  <a:lnTo>
                    <a:pt x="2" y="915"/>
                  </a:lnTo>
                  <a:lnTo>
                    <a:pt x="0" y="1002"/>
                  </a:lnTo>
                  <a:lnTo>
                    <a:pt x="2" y="1075"/>
                  </a:lnTo>
                  <a:lnTo>
                    <a:pt x="6" y="1156"/>
                  </a:lnTo>
                  <a:lnTo>
                    <a:pt x="16" y="1243"/>
                  </a:lnTo>
                  <a:lnTo>
                    <a:pt x="32" y="1336"/>
                  </a:lnTo>
                  <a:lnTo>
                    <a:pt x="56" y="1434"/>
                  </a:lnTo>
                  <a:lnTo>
                    <a:pt x="85" y="1531"/>
                  </a:lnTo>
                  <a:lnTo>
                    <a:pt x="127" y="1629"/>
                  </a:lnTo>
                  <a:lnTo>
                    <a:pt x="159" y="1693"/>
                  </a:lnTo>
                  <a:lnTo>
                    <a:pt x="192" y="1751"/>
                  </a:lnTo>
                  <a:lnTo>
                    <a:pt x="228" y="1805"/>
                  </a:lnTo>
                  <a:lnTo>
                    <a:pt x="262" y="1851"/>
                  </a:lnTo>
                  <a:lnTo>
                    <a:pt x="295" y="1892"/>
                  </a:lnTo>
                  <a:lnTo>
                    <a:pt x="355" y="1955"/>
                  </a:lnTo>
                  <a:lnTo>
                    <a:pt x="380" y="1977"/>
                  </a:lnTo>
                  <a:lnTo>
                    <a:pt x="400" y="1994"/>
                  </a:lnTo>
                  <a:lnTo>
                    <a:pt x="424" y="2006"/>
                  </a:lnTo>
                  <a:lnTo>
                    <a:pt x="430" y="2006"/>
                  </a:lnTo>
                  <a:lnTo>
                    <a:pt x="436" y="2002"/>
                  </a:lnTo>
                  <a:lnTo>
                    <a:pt x="444" y="1994"/>
                  </a:lnTo>
                  <a:lnTo>
                    <a:pt x="444" y="19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39" name="Freeform 15"/>
            <p:cNvSpPr>
              <a:spLocks/>
            </p:cNvSpPr>
            <p:nvPr/>
          </p:nvSpPr>
          <p:spPr bwMode="auto">
            <a:xfrm>
              <a:off x="2806" y="4155"/>
              <a:ext cx="1078" cy="890"/>
            </a:xfrm>
            <a:custGeom>
              <a:avLst/>
              <a:gdLst/>
              <a:ahLst/>
              <a:cxnLst>
                <a:cxn ang="0">
                  <a:pos x="845" y="135"/>
                </a:cxn>
                <a:cxn ang="0">
                  <a:pos x="862" y="117"/>
                </a:cxn>
                <a:cxn ang="0">
                  <a:pos x="892" y="104"/>
                </a:cxn>
                <a:cxn ang="0">
                  <a:pos x="945" y="96"/>
                </a:cxn>
                <a:cxn ang="0">
                  <a:pos x="1038" y="94"/>
                </a:cxn>
                <a:cxn ang="0">
                  <a:pos x="1003" y="3"/>
                </a:cxn>
                <a:cxn ang="0">
                  <a:pos x="930" y="5"/>
                </a:cxn>
                <a:cxn ang="0">
                  <a:pos x="862" y="7"/>
                </a:cxn>
                <a:cxn ang="0">
                  <a:pos x="789" y="5"/>
                </a:cxn>
                <a:cxn ang="0">
                  <a:pos x="666" y="0"/>
                </a:cxn>
                <a:cxn ang="0">
                  <a:pos x="704" y="98"/>
                </a:cxn>
                <a:cxn ang="0">
                  <a:pos x="736" y="119"/>
                </a:cxn>
                <a:cxn ang="0">
                  <a:pos x="728" y="131"/>
                </a:cxn>
                <a:cxn ang="0">
                  <a:pos x="564" y="324"/>
                </a:cxn>
                <a:cxn ang="0">
                  <a:pos x="451" y="94"/>
                </a:cxn>
                <a:cxn ang="0">
                  <a:pos x="421" y="0"/>
                </a:cxn>
                <a:cxn ang="0">
                  <a:pos x="340" y="5"/>
                </a:cxn>
                <a:cxn ang="0">
                  <a:pos x="219" y="7"/>
                </a:cxn>
                <a:cxn ang="0">
                  <a:pos x="117" y="5"/>
                </a:cxn>
                <a:cxn ang="0">
                  <a:pos x="10" y="0"/>
                </a:cxn>
                <a:cxn ang="0">
                  <a:pos x="146" y="94"/>
                </a:cxn>
                <a:cxn ang="0">
                  <a:pos x="194" y="758"/>
                </a:cxn>
                <a:cxn ang="0">
                  <a:pos x="150" y="785"/>
                </a:cxn>
                <a:cxn ang="0">
                  <a:pos x="85" y="795"/>
                </a:cxn>
                <a:cxn ang="0">
                  <a:pos x="0" y="797"/>
                </a:cxn>
                <a:cxn ang="0">
                  <a:pos x="35" y="888"/>
                </a:cxn>
                <a:cxn ang="0">
                  <a:pos x="111" y="886"/>
                </a:cxn>
                <a:cxn ang="0">
                  <a:pos x="206" y="884"/>
                </a:cxn>
                <a:cxn ang="0">
                  <a:pos x="279" y="886"/>
                </a:cxn>
                <a:cxn ang="0">
                  <a:pos x="348" y="888"/>
                </a:cxn>
                <a:cxn ang="0">
                  <a:pos x="374" y="797"/>
                </a:cxn>
                <a:cxn ang="0">
                  <a:pos x="324" y="789"/>
                </a:cxn>
                <a:cxn ang="0">
                  <a:pos x="303" y="774"/>
                </a:cxn>
                <a:cxn ang="0">
                  <a:pos x="304" y="770"/>
                </a:cxn>
                <a:cxn ang="0">
                  <a:pos x="308" y="764"/>
                </a:cxn>
                <a:cxn ang="0">
                  <a:pos x="316" y="754"/>
                </a:cxn>
                <a:cxn ang="0">
                  <a:pos x="712" y="797"/>
                </a:cxn>
                <a:cxn ang="0">
                  <a:pos x="637" y="890"/>
                </a:cxn>
                <a:cxn ang="0">
                  <a:pos x="704" y="888"/>
                </a:cxn>
                <a:cxn ang="0">
                  <a:pos x="791" y="886"/>
                </a:cxn>
                <a:cxn ang="0">
                  <a:pos x="916" y="884"/>
                </a:cxn>
                <a:cxn ang="0">
                  <a:pos x="1078" y="890"/>
                </a:cxn>
                <a:cxn ang="0">
                  <a:pos x="941" y="797"/>
                </a:cxn>
              </a:cxnLst>
              <a:rect l="0" t="0" r="r" b="b"/>
              <a:pathLst>
                <a:path w="1078" h="890">
                  <a:moveTo>
                    <a:pt x="621" y="397"/>
                  </a:moveTo>
                  <a:lnTo>
                    <a:pt x="845" y="135"/>
                  </a:lnTo>
                  <a:lnTo>
                    <a:pt x="852" y="125"/>
                  </a:lnTo>
                  <a:lnTo>
                    <a:pt x="862" y="117"/>
                  </a:lnTo>
                  <a:lnTo>
                    <a:pt x="874" y="110"/>
                  </a:lnTo>
                  <a:lnTo>
                    <a:pt x="892" y="104"/>
                  </a:lnTo>
                  <a:lnTo>
                    <a:pt x="914" y="100"/>
                  </a:lnTo>
                  <a:lnTo>
                    <a:pt x="945" y="96"/>
                  </a:lnTo>
                  <a:lnTo>
                    <a:pt x="987" y="94"/>
                  </a:lnTo>
                  <a:lnTo>
                    <a:pt x="1038" y="94"/>
                  </a:lnTo>
                  <a:lnTo>
                    <a:pt x="1038" y="0"/>
                  </a:lnTo>
                  <a:lnTo>
                    <a:pt x="1003" y="3"/>
                  </a:lnTo>
                  <a:lnTo>
                    <a:pt x="965" y="3"/>
                  </a:lnTo>
                  <a:lnTo>
                    <a:pt x="930" y="5"/>
                  </a:lnTo>
                  <a:lnTo>
                    <a:pt x="874" y="5"/>
                  </a:lnTo>
                  <a:lnTo>
                    <a:pt x="862" y="7"/>
                  </a:lnTo>
                  <a:lnTo>
                    <a:pt x="829" y="7"/>
                  </a:lnTo>
                  <a:lnTo>
                    <a:pt x="789" y="5"/>
                  </a:lnTo>
                  <a:lnTo>
                    <a:pt x="702" y="0"/>
                  </a:lnTo>
                  <a:lnTo>
                    <a:pt x="666" y="0"/>
                  </a:lnTo>
                  <a:lnTo>
                    <a:pt x="666" y="94"/>
                  </a:lnTo>
                  <a:lnTo>
                    <a:pt x="704" y="98"/>
                  </a:lnTo>
                  <a:lnTo>
                    <a:pt x="740" y="112"/>
                  </a:lnTo>
                  <a:lnTo>
                    <a:pt x="736" y="119"/>
                  </a:lnTo>
                  <a:lnTo>
                    <a:pt x="732" y="123"/>
                  </a:lnTo>
                  <a:lnTo>
                    <a:pt x="728" y="131"/>
                  </a:lnTo>
                  <a:lnTo>
                    <a:pt x="724" y="135"/>
                  </a:lnTo>
                  <a:lnTo>
                    <a:pt x="564" y="324"/>
                  </a:lnTo>
                  <a:lnTo>
                    <a:pt x="376" y="94"/>
                  </a:lnTo>
                  <a:lnTo>
                    <a:pt x="451" y="94"/>
                  </a:lnTo>
                  <a:lnTo>
                    <a:pt x="451" y="0"/>
                  </a:lnTo>
                  <a:lnTo>
                    <a:pt x="421" y="0"/>
                  </a:lnTo>
                  <a:lnTo>
                    <a:pt x="384" y="3"/>
                  </a:lnTo>
                  <a:lnTo>
                    <a:pt x="340" y="5"/>
                  </a:lnTo>
                  <a:lnTo>
                    <a:pt x="255" y="5"/>
                  </a:lnTo>
                  <a:lnTo>
                    <a:pt x="219" y="7"/>
                  </a:lnTo>
                  <a:lnTo>
                    <a:pt x="170" y="5"/>
                  </a:lnTo>
                  <a:lnTo>
                    <a:pt x="117" y="5"/>
                  </a:lnTo>
                  <a:lnTo>
                    <a:pt x="61" y="3"/>
                  </a:lnTo>
                  <a:lnTo>
                    <a:pt x="10" y="0"/>
                  </a:lnTo>
                  <a:lnTo>
                    <a:pt x="10" y="94"/>
                  </a:lnTo>
                  <a:lnTo>
                    <a:pt x="146" y="94"/>
                  </a:lnTo>
                  <a:lnTo>
                    <a:pt x="445" y="463"/>
                  </a:lnTo>
                  <a:lnTo>
                    <a:pt x="194" y="758"/>
                  </a:lnTo>
                  <a:lnTo>
                    <a:pt x="174" y="774"/>
                  </a:lnTo>
                  <a:lnTo>
                    <a:pt x="150" y="785"/>
                  </a:lnTo>
                  <a:lnTo>
                    <a:pt x="119" y="791"/>
                  </a:lnTo>
                  <a:lnTo>
                    <a:pt x="85" y="795"/>
                  </a:lnTo>
                  <a:lnTo>
                    <a:pt x="43" y="795"/>
                  </a:lnTo>
                  <a:lnTo>
                    <a:pt x="0" y="797"/>
                  </a:lnTo>
                  <a:lnTo>
                    <a:pt x="0" y="890"/>
                  </a:lnTo>
                  <a:lnTo>
                    <a:pt x="35" y="888"/>
                  </a:lnTo>
                  <a:lnTo>
                    <a:pt x="73" y="886"/>
                  </a:lnTo>
                  <a:lnTo>
                    <a:pt x="111" y="886"/>
                  </a:lnTo>
                  <a:lnTo>
                    <a:pt x="142" y="884"/>
                  </a:lnTo>
                  <a:lnTo>
                    <a:pt x="206" y="884"/>
                  </a:lnTo>
                  <a:lnTo>
                    <a:pt x="239" y="886"/>
                  </a:lnTo>
                  <a:lnTo>
                    <a:pt x="279" y="886"/>
                  </a:lnTo>
                  <a:lnTo>
                    <a:pt x="316" y="888"/>
                  </a:lnTo>
                  <a:lnTo>
                    <a:pt x="348" y="888"/>
                  </a:lnTo>
                  <a:lnTo>
                    <a:pt x="374" y="890"/>
                  </a:lnTo>
                  <a:lnTo>
                    <a:pt x="374" y="797"/>
                  </a:lnTo>
                  <a:lnTo>
                    <a:pt x="348" y="795"/>
                  </a:lnTo>
                  <a:lnTo>
                    <a:pt x="324" y="789"/>
                  </a:lnTo>
                  <a:lnTo>
                    <a:pt x="308" y="783"/>
                  </a:lnTo>
                  <a:lnTo>
                    <a:pt x="303" y="774"/>
                  </a:lnTo>
                  <a:lnTo>
                    <a:pt x="303" y="772"/>
                  </a:lnTo>
                  <a:lnTo>
                    <a:pt x="304" y="770"/>
                  </a:lnTo>
                  <a:lnTo>
                    <a:pt x="304" y="768"/>
                  </a:lnTo>
                  <a:lnTo>
                    <a:pt x="308" y="764"/>
                  </a:lnTo>
                  <a:lnTo>
                    <a:pt x="310" y="760"/>
                  </a:lnTo>
                  <a:lnTo>
                    <a:pt x="316" y="754"/>
                  </a:lnTo>
                  <a:lnTo>
                    <a:pt x="502" y="536"/>
                  </a:lnTo>
                  <a:lnTo>
                    <a:pt x="712" y="797"/>
                  </a:lnTo>
                  <a:lnTo>
                    <a:pt x="637" y="797"/>
                  </a:lnTo>
                  <a:lnTo>
                    <a:pt x="637" y="890"/>
                  </a:lnTo>
                  <a:lnTo>
                    <a:pt x="666" y="888"/>
                  </a:lnTo>
                  <a:lnTo>
                    <a:pt x="704" y="888"/>
                  </a:lnTo>
                  <a:lnTo>
                    <a:pt x="748" y="886"/>
                  </a:lnTo>
                  <a:lnTo>
                    <a:pt x="791" y="886"/>
                  </a:lnTo>
                  <a:lnTo>
                    <a:pt x="831" y="884"/>
                  </a:lnTo>
                  <a:lnTo>
                    <a:pt x="916" y="884"/>
                  </a:lnTo>
                  <a:lnTo>
                    <a:pt x="1026" y="888"/>
                  </a:lnTo>
                  <a:lnTo>
                    <a:pt x="1078" y="890"/>
                  </a:lnTo>
                  <a:lnTo>
                    <a:pt x="1078" y="797"/>
                  </a:lnTo>
                  <a:lnTo>
                    <a:pt x="941" y="797"/>
                  </a:lnTo>
                  <a:lnTo>
                    <a:pt x="621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0" name="Freeform 16"/>
            <p:cNvSpPr>
              <a:spLocks/>
            </p:cNvSpPr>
            <p:nvPr/>
          </p:nvSpPr>
          <p:spPr bwMode="auto">
            <a:xfrm>
              <a:off x="4056" y="4404"/>
              <a:ext cx="487" cy="932"/>
            </a:xfrm>
            <a:custGeom>
              <a:avLst/>
              <a:gdLst/>
              <a:ahLst/>
              <a:cxnLst>
                <a:cxn ang="0">
                  <a:pos x="303" y="40"/>
                </a:cxn>
                <a:cxn ang="0">
                  <a:pos x="301" y="17"/>
                </a:cxn>
                <a:cxn ang="0">
                  <a:pos x="297" y="5"/>
                </a:cxn>
                <a:cxn ang="0">
                  <a:pos x="285" y="0"/>
                </a:cxn>
                <a:cxn ang="0">
                  <a:pos x="261" y="0"/>
                </a:cxn>
                <a:cxn ang="0">
                  <a:pos x="224" y="34"/>
                </a:cxn>
                <a:cxn ang="0">
                  <a:pos x="182" y="56"/>
                </a:cxn>
                <a:cxn ang="0">
                  <a:pos x="140" y="73"/>
                </a:cxn>
                <a:cxn ang="0">
                  <a:pos x="99" y="81"/>
                </a:cxn>
                <a:cxn ang="0">
                  <a:pos x="61" y="88"/>
                </a:cxn>
                <a:cxn ang="0">
                  <a:pos x="28" y="90"/>
                </a:cxn>
                <a:cxn ang="0">
                  <a:pos x="0" y="90"/>
                </a:cxn>
                <a:cxn ang="0">
                  <a:pos x="0" y="139"/>
                </a:cxn>
                <a:cxn ang="0">
                  <a:pos x="26" y="139"/>
                </a:cxn>
                <a:cxn ang="0">
                  <a:pos x="61" y="137"/>
                </a:cxn>
                <a:cxn ang="0">
                  <a:pos x="103" y="131"/>
                </a:cxn>
                <a:cxn ang="0">
                  <a:pos x="148" y="121"/>
                </a:cxn>
                <a:cxn ang="0">
                  <a:pos x="194" y="100"/>
                </a:cxn>
                <a:cxn ang="0">
                  <a:pos x="194" y="832"/>
                </a:cxn>
                <a:cxn ang="0">
                  <a:pos x="192" y="847"/>
                </a:cxn>
                <a:cxn ang="0">
                  <a:pos x="186" y="857"/>
                </a:cxn>
                <a:cxn ang="0">
                  <a:pos x="176" y="865"/>
                </a:cxn>
                <a:cxn ang="0">
                  <a:pos x="160" y="874"/>
                </a:cxn>
                <a:cxn ang="0">
                  <a:pos x="137" y="878"/>
                </a:cxn>
                <a:cxn ang="0">
                  <a:pos x="105" y="880"/>
                </a:cxn>
                <a:cxn ang="0">
                  <a:pos x="59" y="882"/>
                </a:cxn>
                <a:cxn ang="0">
                  <a:pos x="10" y="882"/>
                </a:cxn>
                <a:cxn ang="0">
                  <a:pos x="10" y="932"/>
                </a:cxn>
                <a:cxn ang="0">
                  <a:pos x="24" y="932"/>
                </a:cxn>
                <a:cxn ang="0">
                  <a:pos x="49" y="930"/>
                </a:cxn>
                <a:cxn ang="0">
                  <a:pos x="83" y="930"/>
                </a:cxn>
                <a:cxn ang="0">
                  <a:pos x="119" y="928"/>
                </a:cxn>
                <a:cxn ang="0">
                  <a:pos x="192" y="928"/>
                </a:cxn>
                <a:cxn ang="0">
                  <a:pos x="224" y="926"/>
                </a:cxn>
                <a:cxn ang="0">
                  <a:pos x="299" y="926"/>
                </a:cxn>
                <a:cxn ang="0">
                  <a:pos x="334" y="928"/>
                </a:cxn>
                <a:cxn ang="0">
                  <a:pos x="372" y="928"/>
                </a:cxn>
                <a:cxn ang="0">
                  <a:pos x="409" y="930"/>
                </a:cxn>
                <a:cxn ang="0">
                  <a:pos x="443" y="930"/>
                </a:cxn>
                <a:cxn ang="0">
                  <a:pos x="471" y="932"/>
                </a:cxn>
                <a:cxn ang="0">
                  <a:pos x="487" y="932"/>
                </a:cxn>
                <a:cxn ang="0">
                  <a:pos x="487" y="882"/>
                </a:cxn>
                <a:cxn ang="0">
                  <a:pos x="435" y="882"/>
                </a:cxn>
                <a:cxn ang="0">
                  <a:pos x="392" y="880"/>
                </a:cxn>
                <a:cxn ang="0">
                  <a:pos x="358" y="878"/>
                </a:cxn>
                <a:cxn ang="0">
                  <a:pos x="334" y="874"/>
                </a:cxn>
                <a:cxn ang="0">
                  <a:pos x="318" y="865"/>
                </a:cxn>
                <a:cxn ang="0">
                  <a:pos x="309" y="857"/>
                </a:cxn>
                <a:cxn ang="0">
                  <a:pos x="305" y="847"/>
                </a:cxn>
                <a:cxn ang="0">
                  <a:pos x="303" y="832"/>
                </a:cxn>
                <a:cxn ang="0">
                  <a:pos x="303" y="816"/>
                </a:cxn>
                <a:cxn ang="0">
                  <a:pos x="303" y="40"/>
                </a:cxn>
              </a:cxnLst>
              <a:rect l="0" t="0" r="r" b="b"/>
              <a:pathLst>
                <a:path w="487" h="932">
                  <a:moveTo>
                    <a:pt x="303" y="40"/>
                  </a:moveTo>
                  <a:lnTo>
                    <a:pt x="301" y="17"/>
                  </a:lnTo>
                  <a:lnTo>
                    <a:pt x="297" y="5"/>
                  </a:lnTo>
                  <a:lnTo>
                    <a:pt x="285" y="0"/>
                  </a:lnTo>
                  <a:lnTo>
                    <a:pt x="261" y="0"/>
                  </a:lnTo>
                  <a:lnTo>
                    <a:pt x="224" y="34"/>
                  </a:lnTo>
                  <a:lnTo>
                    <a:pt x="182" y="56"/>
                  </a:lnTo>
                  <a:lnTo>
                    <a:pt x="140" y="73"/>
                  </a:lnTo>
                  <a:lnTo>
                    <a:pt x="99" y="81"/>
                  </a:lnTo>
                  <a:lnTo>
                    <a:pt x="61" y="88"/>
                  </a:lnTo>
                  <a:lnTo>
                    <a:pt x="28" y="90"/>
                  </a:lnTo>
                  <a:lnTo>
                    <a:pt x="0" y="90"/>
                  </a:lnTo>
                  <a:lnTo>
                    <a:pt x="0" y="139"/>
                  </a:lnTo>
                  <a:lnTo>
                    <a:pt x="26" y="139"/>
                  </a:lnTo>
                  <a:lnTo>
                    <a:pt x="61" y="137"/>
                  </a:lnTo>
                  <a:lnTo>
                    <a:pt x="103" y="131"/>
                  </a:lnTo>
                  <a:lnTo>
                    <a:pt x="148" y="121"/>
                  </a:lnTo>
                  <a:lnTo>
                    <a:pt x="194" y="100"/>
                  </a:lnTo>
                  <a:lnTo>
                    <a:pt x="194" y="832"/>
                  </a:lnTo>
                  <a:lnTo>
                    <a:pt x="192" y="847"/>
                  </a:lnTo>
                  <a:lnTo>
                    <a:pt x="186" y="857"/>
                  </a:lnTo>
                  <a:lnTo>
                    <a:pt x="176" y="865"/>
                  </a:lnTo>
                  <a:lnTo>
                    <a:pt x="160" y="874"/>
                  </a:lnTo>
                  <a:lnTo>
                    <a:pt x="137" y="878"/>
                  </a:lnTo>
                  <a:lnTo>
                    <a:pt x="105" y="880"/>
                  </a:lnTo>
                  <a:lnTo>
                    <a:pt x="59" y="882"/>
                  </a:lnTo>
                  <a:lnTo>
                    <a:pt x="10" y="882"/>
                  </a:lnTo>
                  <a:lnTo>
                    <a:pt x="10" y="932"/>
                  </a:lnTo>
                  <a:lnTo>
                    <a:pt x="24" y="932"/>
                  </a:lnTo>
                  <a:lnTo>
                    <a:pt x="49" y="930"/>
                  </a:lnTo>
                  <a:lnTo>
                    <a:pt x="83" y="930"/>
                  </a:lnTo>
                  <a:lnTo>
                    <a:pt x="119" y="928"/>
                  </a:lnTo>
                  <a:lnTo>
                    <a:pt x="192" y="928"/>
                  </a:lnTo>
                  <a:lnTo>
                    <a:pt x="224" y="926"/>
                  </a:lnTo>
                  <a:lnTo>
                    <a:pt x="299" y="926"/>
                  </a:lnTo>
                  <a:lnTo>
                    <a:pt x="334" y="928"/>
                  </a:lnTo>
                  <a:lnTo>
                    <a:pt x="372" y="928"/>
                  </a:lnTo>
                  <a:lnTo>
                    <a:pt x="409" y="930"/>
                  </a:lnTo>
                  <a:lnTo>
                    <a:pt x="443" y="930"/>
                  </a:lnTo>
                  <a:lnTo>
                    <a:pt x="471" y="932"/>
                  </a:lnTo>
                  <a:lnTo>
                    <a:pt x="487" y="932"/>
                  </a:lnTo>
                  <a:lnTo>
                    <a:pt x="487" y="882"/>
                  </a:lnTo>
                  <a:lnTo>
                    <a:pt x="435" y="882"/>
                  </a:lnTo>
                  <a:lnTo>
                    <a:pt x="392" y="880"/>
                  </a:lnTo>
                  <a:lnTo>
                    <a:pt x="358" y="878"/>
                  </a:lnTo>
                  <a:lnTo>
                    <a:pt x="334" y="874"/>
                  </a:lnTo>
                  <a:lnTo>
                    <a:pt x="318" y="865"/>
                  </a:lnTo>
                  <a:lnTo>
                    <a:pt x="309" y="857"/>
                  </a:lnTo>
                  <a:lnTo>
                    <a:pt x="305" y="847"/>
                  </a:lnTo>
                  <a:lnTo>
                    <a:pt x="303" y="832"/>
                  </a:lnTo>
                  <a:lnTo>
                    <a:pt x="303" y="816"/>
                  </a:lnTo>
                  <a:lnTo>
                    <a:pt x="303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1" name="Freeform 17"/>
            <p:cNvSpPr>
              <a:spLocks/>
            </p:cNvSpPr>
            <p:nvPr/>
          </p:nvSpPr>
          <p:spPr bwMode="auto">
            <a:xfrm>
              <a:off x="4950" y="4834"/>
              <a:ext cx="224" cy="599"/>
            </a:xfrm>
            <a:custGeom>
              <a:avLst/>
              <a:gdLst/>
              <a:ahLst/>
              <a:cxnLst>
                <a:cxn ang="0">
                  <a:pos x="224" y="209"/>
                </a:cxn>
                <a:cxn ang="0">
                  <a:pos x="222" y="155"/>
                </a:cxn>
                <a:cxn ang="0">
                  <a:pos x="214" y="110"/>
                </a:cxn>
                <a:cxn ang="0">
                  <a:pos x="200" y="70"/>
                </a:cxn>
                <a:cxn ang="0">
                  <a:pos x="182" y="39"/>
                </a:cxn>
                <a:cxn ang="0">
                  <a:pos x="158" y="16"/>
                </a:cxn>
                <a:cxn ang="0">
                  <a:pos x="133" y="4"/>
                </a:cxn>
                <a:cxn ang="0">
                  <a:pos x="101" y="0"/>
                </a:cxn>
                <a:cxn ang="0">
                  <a:pos x="71" y="4"/>
                </a:cxn>
                <a:cxn ang="0">
                  <a:pos x="48" y="14"/>
                </a:cxn>
                <a:cxn ang="0">
                  <a:pos x="28" y="31"/>
                </a:cxn>
                <a:cxn ang="0">
                  <a:pos x="12" y="52"/>
                </a:cxn>
                <a:cxn ang="0">
                  <a:pos x="4" y="79"/>
                </a:cxn>
                <a:cxn ang="0">
                  <a:pos x="0" y="106"/>
                </a:cxn>
                <a:cxn ang="0">
                  <a:pos x="4" y="133"/>
                </a:cxn>
                <a:cxn ang="0">
                  <a:pos x="12" y="157"/>
                </a:cxn>
                <a:cxn ang="0">
                  <a:pos x="28" y="178"/>
                </a:cxn>
                <a:cxn ang="0">
                  <a:pos x="48" y="197"/>
                </a:cxn>
                <a:cxn ang="0">
                  <a:pos x="73" y="207"/>
                </a:cxn>
                <a:cxn ang="0">
                  <a:pos x="101" y="211"/>
                </a:cxn>
                <a:cxn ang="0">
                  <a:pos x="125" y="209"/>
                </a:cxn>
                <a:cxn ang="0">
                  <a:pos x="148" y="201"/>
                </a:cxn>
                <a:cxn ang="0">
                  <a:pos x="168" y="184"/>
                </a:cxn>
                <a:cxn ang="0">
                  <a:pos x="174" y="182"/>
                </a:cxn>
                <a:cxn ang="0">
                  <a:pos x="176" y="180"/>
                </a:cxn>
                <a:cxn ang="0">
                  <a:pos x="180" y="180"/>
                </a:cxn>
                <a:cxn ang="0">
                  <a:pos x="180" y="182"/>
                </a:cxn>
                <a:cxn ang="0">
                  <a:pos x="182" y="187"/>
                </a:cxn>
                <a:cxn ang="0">
                  <a:pos x="182" y="209"/>
                </a:cxn>
                <a:cxn ang="0">
                  <a:pos x="176" y="282"/>
                </a:cxn>
                <a:cxn ang="0">
                  <a:pos x="162" y="348"/>
                </a:cxn>
                <a:cxn ang="0">
                  <a:pos x="141" y="409"/>
                </a:cxn>
                <a:cxn ang="0">
                  <a:pos x="113" y="460"/>
                </a:cxn>
                <a:cxn ang="0">
                  <a:pos x="83" y="506"/>
                </a:cxn>
                <a:cxn ang="0">
                  <a:pos x="52" y="545"/>
                </a:cxn>
                <a:cxn ang="0">
                  <a:pos x="36" y="562"/>
                </a:cxn>
                <a:cxn ang="0">
                  <a:pos x="32" y="570"/>
                </a:cxn>
                <a:cxn ang="0">
                  <a:pos x="32" y="585"/>
                </a:cxn>
                <a:cxn ang="0">
                  <a:pos x="36" y="591"/>
                </a:cxn>
                <a:cxn ang="0">
                  <a:pos x="40" y="595"/>
                </a:cxn>
                <a:cxn ang="0">
                  <a:pos x="44" y="597"/>
                </a:cxn>
                <a:cxn ang="0">
                  <a:pos x="50" y="599"/>
                </a:cxn>
                <a:cxn ang="0">
                  <a:pos x="59" y="595"/>
                </a:cxn>
                <a:cxn ang="0">
                  <a:pos x="73" y="585"/>
                </a:cxn>
                <a:cxn ang="0">
                  <a:pos x="91" y="566"/>
                </a:cxn>
                <a:cxn ang="0">
                  <a:pos x="111" y="541"/>
                </a:cxn>
                <a:cxn ang="0">
                  <a:pos x="135" y="510"/>
                </a:cxn>
                <a:cxn ang="0">
                  <a:pos x="156" y="473"/>
                </a:cxn>
                <a:cxn ang="0">
                  <a:pos x="178" y="429"/>
                </a:cxn>
                <a:cxn ang="0">
                  <a:pos x="196" y="382"/>
                </a:cxn>
                <a:cxn ang="0">
                  <a:pos x="210" y="330"/>
                </a:cxn>
                <a:cxn ang="0">
                  <a:pos x="220" y="272"/>
                </a:cxn>
                <a:cxn ang="0">
                  <a:pos x="224" y="209"/>
                </a:cxn>
              </a:cxnLst>
              <a:rect l="0" t="0" r="r" b="b"/>
              <a:pathLst>
                <a:path w="224" h="599">
                  <a:moveTo>
                    <a:pt x="224" y="209"/>
                  </a:moveTo>
                  <a:lnTo>
                    <a:pt x="222" y="155"/>
                  </a:lnTo>
                  <a:lnTo>
                    <a:pt x="214" y="110"/>
                  </a:lnTo>
                  <a:lnTo>
                    <a:pt x="200" y="70"/>
                  </a:lnTo>
                  <a:lnTo>
                    <a:pt x="182" y="39"/>
                  </a:lnTo>
                  <a:lnTo>
                    <a:pt x="158" y="16"/>
                  </a:lnTo>
                  <a:lnTo>
                    <a:pt x="133" y="4"/>
                  </a:lnTo>
                  <a:lnTo>
                    <a:pt x="101" y="0"/>
                  </a:lnTo>
                  <a:lnTo>
                    <a:pt x="71" y="4"/>
                  </a:lnTo>
                  <a:lnTo>
                    <a:pt x="48" y="14"/>
                  </a:lnTo>
                  <a:lnTo>
                    <a:pt x="28" y="31"/>
                  </a:lnTo>
                  <a:lnTo>
                    <a:pt x="12" y="52"/>
                  </a:lnTo>
                  <a:lnTo>
                    <a:pt x="4" y="79"/>
                  </a:lnTo>
                  <a:lnTo>
                    <a:pt x="0" y="106"/>
                  </a:lnTo>
                  <a:lnTo>
                    <a:pt x="4" y="133"/>
                  </a:lnTo>
                  <a:lnTo>
                    <a:pt x="12" y="157"/>
                  </a:lnTo>
                  <a:lnTo>
                    <a:pt x="28" y="178"/>
                  </a:lnTo>
                  <a:lnTo>
                    <a:pt x="48" y="197"/>
                  </a:lnTo>
                  <a:lnTo>
                    <a:pt x="73" y="207"/>
                  </a:lnTo>
                  <a:lnTo>
                    <a:pt x="101" y="211"/>
                  </a:lnTo>
                  <a:lnTo>
                    <a:pt x="125" y="209"/>
                  </a:lnTo>
                  <a:lnTo>
                    <a:pt x="148" y="201"/>
                  </a:lnTo>
                  <a:lnTo>
                    <a:pt x="168" y="184"/>
                  </a:lnTo>
                  <a:lnTo>
                    <a:pt x="174" y="182"/>
                  </a:lnTo>
                  <a:lnTo>
                    <a:pt x="176" y="180"/>
                  </a:lnTo>
                  <a:lnTo>
                    <a:pt x="180" y="180"/>
                  </a:lnTo>
                  <a:lnTo>
                    <a:pt x="180" y="182"/>
                  </a:lnTo>
                  <a:lnTo>
                    <a:pt x="182" y="187"/>
                  </a:lnTo>
                  <a:lnTo>
                    <a:pt x="182" y="209"/>
                  </a:lnTo>
                  <a:lnTo>
                    <a:pt x="176" y="282"/>
                  </a:lnTo>
                  <a:lnTo>
                    <a:pt x="162" y="348"/>
                  </a:lnTo>
                  <a:lnTo>
                    <a:pt x="141" y="409"/>
                  </a:lnTo>
                  <a:lnTo>
                    <a:pt x="113" y="460"/>
                  </a:lnTo>
                  <a:lnTo>
                    <a:pt x="83" y="506"/>
                  </a:lnTo>
                  <a:lnTo>
                    <a:pt x="52" y="545"/>
                  </a:lnTo>
                  <a:lnTo>
                    <a:pt x="36" y="562"/>
                  </a:lnTo>
                  <a:lnTo>
                    <a:pt x="32" y="570"/>
                  </a:lnTo>
                  <a:lnTo>
                    <a:pt x="32" y="585"/>
                  </a:lnTo>
                  <a:lnTo>
                    <a:pt x="36" y="591"/>
                  </a:lnTo>
                  <a:lnTo>
                    <a:pt x="40" y="595"/>
                  </a:lnTo>
                  <a:lnTo>
                    <a:pt x="44" y="597"/>
                  </a:lnTo>
                  <a:lnTo>
                    <a:pt x="50" y="599"/>
                  </a:lnTo>
                  <a:lnTo>
                    <a:pt x="59" y="595"/>
                  </a:lnTo>
                  <a:lnTo>
                    <a:pt x="73" y="585"/>
                  </a:lnTo>
                  <a:lnTo>
                    <a:pt x="91" y="566"/>
                  </a:lnTo>
                  <a:lnTo>
                    <a:pt x="111" y="541"/>
                  </a:lnTo>
                  <a:lnTo>
                    <a:pt x="135" y="510"/>
                  </a:lnTo>
                  <a:lnTo>
                    <a:pt x="156" y="473"/>
                  </a:lnTo>
                  <a:lnTo>
                    <a:pt x="178" y="429"/>
                  </a:lnTo>
                  <a:lnTo>
                    <a:pt x="196" y="382"/>
                  </a:lnTo>
                  <a:lnTo>
                    <a:pt x="210" y="330"/>
                  </a:lnTo>
                  <a:lnTo>
                    <a:pt x="220" y="272"/>
                  </a:lnTo>
                  <a:lnTo>
                    <a:pt x="224" y="2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2" name="Freeform 18"/>
            <p:cNvSpPr>
              <a:spLocks/>
            </p:cNvSpPr>
            <p:nvPr/>
          </p:nvSpPr>
          <p:spPr bwMode="auto">
            <a:xfrm>
              <a:off x="5696" y="4160"/>
              <a:ext cx="882" cy="1296"/>
            </a:xfrm>
            <a:custGeom>
              <a:avLst/>
              <a:gdLst/>
              <a:ahLst/>
              <a:cxnLst>
                <a:cxn ang="0">
                  <a:pos x="880" y="93"/>
                </a:cxn>
                <a:cxn ang="0">
                  <a:pos x="878" y="56"/>
                </a:cxn>
                <a:cxn ang="0">
                  <a:pos x="843" y="22"/>
                </a:cxn>
                <a:cxn ang="0">
                  <a:pos x="793" y="31"/>
                </a:cxn>
                <a:cxn ang="0">
                  <a:pos x="756" y="74"/>
                </a:cxn>
                <a:cxn ang="0">
                  <a:pos x="738" y="147"/>
                </a:cxn>
                <a:cxn ang="0">
                  <a:pos x="694" y="332"/>
                </a:cxn>
                <a:cxn ang="0">
                  <a:pos x="593" y="726"/>
                </a:cxn>
                <a:cxn ang="0">
                  <a:pos x="532" y="802"/>
                </a:cxn>
                <a:cxn ang="0">
                  <a:pos x="433" y="858"/>
                </a:cxn>
                <a:cxn ang="0">
                  <a:pos x="332" y="848"/>
                </a:cxn>
                <a:cxn ang="0">
                  <a:pos x="285" y="786"/>
                </a:cxn>
                <a:cxn ang="0">
                  <a:pos x="273" y="701"/>
                </a:cxn>
                <a:cxn ang="0">
                  <a:pos x="299" y="537"/>
                </a:cxn>
                <a:cxn ang="0">
                  <a:pos x="372" y="309"/>
                </a:cxn>
                <a:cxn ang="0">
                  <a:pos x="401" y="219"/>
                </a:cxn>
                <a:cxn ang="0">
                  <a:pos x="405" y="126"/>
                </a:cxn>
                <a:cxn ang="0">
                  <a:pos x="354" y="35"/>
                </a:cxn>
                <a:cxn ang="0">
                  <a:pos x="253" y="0"/>
                </a:cxn>
                <a:cxn ang="0">
                  <a:pos x="144" y="39"/>
                </a:cxn>
                <a:cxn ang="0">
                  <a:pos x="67" y="130"/>
                </a:cxn>
                <a:cxn ang="0">
                  <a:pos x="22" y="230"/>
                </a:cxn>
                <a:cxn ang="0">
                  <a:pos x="2" y="298"/>
                </a:cxn>
                <a:cxn ang="0">
                  <a:pos x="4" y="319"/>
                </a:cxn>
                <a:cxn ang="0">
                  <a:pos x="35" y="327"/>
                </a:cxn>
                <a:cxn ang="0">
                  <a:pos x="53" y="292"/>
                </a:cxn>
                <a:cxn ang="0">
                  <a:pos x="121" y="130"/>
                </a:cxn>
                <a:cxn ang="0">
                  <a:pos x="196" y="56"/>
                </a:cxn>
                <a:cxn ang="0">
                  <a:pos x="255" y="43"/>
                </a:cxn>
                <a:cxn ang="0">
                  <a:pos x="285" y="62"/>
                </a:cxn>
                <a:cxn ang="0">
                  <a:pos x="289" y="157"/>
                </a:cxn>
                <a:cxn ang="0">
                  <a:pos x="235" y="323"/>
                </a:cxn>
                <a:cxn ang="0">
                  <a:pos x="178" y="502"/>
                </a:cxn>
                <a:cxn ang="0">
                  <a:pos x="152" y="632"/>
                </a:cxn>
                <a:cxn ang="0">
                  <a:pos x="164" y="763"/>
                </a:cxn>
                <a:cxn ang="0">
                  <a:pos x="225" y="854"/>
                </a:cxn>
                <a:cxn ang="0">
                  <a:pos x="316" y="900"/>
                </a:cxn>
                <a:cxn ang="0">
                  <a:pos x="439" y="902"/>
                </a:cxn>
                <a:cxn ang="0">
                  <a:pos x="577" y="817"/>
                </a:cxn>
                <a:cxn ang="0">
                  <a:pos x="522" y="1002"/>
                </a:cxn>
                <a:cxn ang="0">
                  <a:pos x="427" y="1159"/>
                </a:cxn>
                <a:cxn ang="0">
                  <a:pos x="326" y="1234"/>
                </a:cxn>
                <a:cxn ang="0">
                  <a:pos x="227" y="1253"/>
                </a:cxn>
                <a:cxn ang="0">
                  <a:pos x="160" y="1234"/>
                </a:cxn>
                <a:cxn ang="0">
                  <a:pos x="97" y="1168"/>
                </a:cxn>
                <a:cxn ang="0">
                  <a:pos x="160" y="1157"/>
                </a:cxn>
                <a:cxn ang="0">
                  <a:pos x="206" y="1112"/>
                </a:cxn>
                <a:cxn ang="0">
                  <a:pos x="215" y="1039"/>
                </a:cxn>
                <a:cxn ang="0">
                  <a:pos x="184" y="1000"/>
                </a:cxn>
                <a:cxn ang="0">
                  <a:pos x="126" y="993"/>
                </a:cxn>
                <a:cxn ang="0">
                  <a:pos x="69" y="1029"/>
                </a:cxn>
                <a:cxn ang="0">
                  <a:pos x="39" y="1122"/>
                </a:cxn>
                <a:cxn ang="0">
                  <a:pos x="83" y="1232"/>
                </a:cxn>
                <a:cxn ang="0">
                  <a:pos x="194" y="1292"/>
                </a:cxn>
                <a:cxn ang="0">
                  <a:pos x="374" y="1271"/>
                </a:cxn>
                <a:cxn ang="0">
                  <a:pos x="546" y="1151"/>
                </a:cxn>
                <a:cxn ang="0">
                  <a:pos x="668" y="962"/>
                </a:cxn>
              </a:cxnLst>
              <a:rect l="0" t="0" r="r" b="b"/>
              <a:pathLst>
                <a:path w="882" h="1296">
                  <a:moveTo>
                    <a:pt x="874" y="122"/>
                  </a:moveTo>
                  <a:lnTo>
                    <a:pt x="878" y="105"/>
                  </a:lnTo>
                  <a:lnTo>
                    <a:pt x="880" y="93"/>
                  </a:lnTo>
                  <a:lnTo>
                    <a:pt x="882" y="85"/>
                  </a:lnTo>
                  <a:lnTo>
                    <a:pt x="882" y="74"/>
                  </a:lnTo>
                  <a:lnTo>
                    <a:pt x="878" y="56"/>
                  </a:lnTo>
                  <a:lnTo>
                    <a:pt x="870" y="41"/>
                  </a:lnTo>
                  <a:lnTo>
                    <a:pt x="858" y="29"/>
                  </a:lnTo>
                  <a:lnTo>
                    <a:pt x="843" y="22"/>
                  </a:lnTo>
                  <a:lnTo>
                    <a:pt x="827" y="20"/>
                  </a:lnTo>
                  <a:lnTo>
                    <a:pt x="811" y="22"/>
                  </a:lnTo>
                  <a:lnTo>
                    <a:pt x="793" y="31"/>
                  </a:lnTo>
                  <a:lnTo>
                    <a:pt x="775" y="43"/>
                  </a:lnTo>
                  <a:lnTo>
                    <a:pt x="759" y="64"/>
                  </a:lnTo>
                  <a:lnTo>
                    <a:pt x="756" y="74"/>
                  </a:lnTo>
                  <a:lnTo>
                    <a:pt x="750" y="95"/>
                  </a:lnTo>
                  <a:lnTo>
                    <a:pt x="744" y="120"/>
                  </a:lnTo>
                  <a:lnTo>
                    <a:pt x="738" y="147"/>
                  </a:lnTo>
                  <a:lnTo>
                    <a:pt x="732" y="172"/>
                  </a:lnTo>
                  <a:lnTo>
                    <a:pt x="712" y="251"/>
                  </a:lnTo>
                  <a:lnTo>
                    <a:pt x="694" y="332"/>
                  </a:lnTo>
                  <a:lnTo>
                    <a:pt x="609" y="692"/>
                  </a:lnTo>
                  <a:lnTo>
                    <a:pt x="603" y="707"/>
                  </a:lnTo>
                  <a:lnTo>
                    <a:pt x="593" y="726"/>
                  </a:lnTo>
                  <a:lnTo>
                    <a:pt x="577" y="751"/>
                  </a:lnTo>
                  <a:lnTo>
                    <a:pt x="556" y="775"/>
                  </a:lnTo>
                  <a:lnTo>
                    <a:pt x="532" y="802"/>
                  </a:lnTo>
                  <a:lnTo>
                    <a:pt x="502" y="825"/>
                  </a:lnTo>
                  <a:lnTo>
                    <a:pt x="469" y="846"/>
                  </a:lnTo>
                  <a:lnTo>
                    <a:pt x="433" y="858"/>
                  </a:lnTo>
                  <a:lnTo>
                    <a:pt x="392" y="863"/>
                  </a:lnTo>
                  <a:lnTo>
                    <a:pt x="358" y="858"/>
                  </a:lnTo>
                  <a:lnTo>
                    <a:pt x="332" y="848"/>
                  </a:lnTo>
                  <a:lnTo>
                    <a:pt x="312" y="831"/>
                  </a:lnTo>
                  <a:lnTo>
                    <a:pt x="297" y="811"/>
                  </a:lnTo>
                  <a:lnTo>
                    <a:pt x="285" y="786"/>
                  </a:lnTo>
                  <a:lnTo>
                    <a:pt x="279" y="757"/>
                  </a:lnTo>
                  <a:lnTo>
                    <a:pt x="275" y="730"/>
                  </a:lnTo>
                  <a:lnTo>
                    <a:pt x="273" y="701"/>
                  </a:lnTo>
                  <a:lnTo>
                    <a:pt x="277" y="651"/>
                  </a:lnTo>
                  <a:lnTo>
                    <a:pt x="285" y="597"/>
                  </a:lnTo>
                  <a:lnTo>
                    <a:pt x="299" y="537"/>
                  </a:lnTo>
                  <a:lnTo>
                    <a:pt x="316" y="468"/>
                  </a:lnTo>
                  <a:lnTo>
                    <a:pt x="342" y="392"/>
                  </a:lnTo>
                  <a:lnTo>
                    <a:pt x="372" y="309"/>
                  </a:lnTo>
                  <a:lnTo>
                    <a:pt x="386" y="271"/>
                  </a:lnTo>
                  <a:lnTo>
                    <a:pt x="396" y="242"/>
                  </a:lnTo>
                  <a:lnTo>
                    <a:pt x="401" y="219"/>
                  </a:lnTo>
                  <a:lnTo>
                    <a:pt x="409" y="182"/>
                  </a:lnTo>
                  <a:lnTo>
                    <a:pt x="409" y="163"/>
                  </a:lnTo>
                  <a:lnTo>
                    <a:pt x="405" y="126"/>
                  </a:lnTo>
                  <a:lnTo>
                    <a:pt x="396" y="91"/>
                  </a:lnTo>
                  <a:lnTo>
                    <a:pt x="378" y="60"/>
                  </a:lnTo>
                  <a:lnTo>
                    <a:pt x="354" y="35"/>
                  </a:lnTo>
                  <a:lnTo>
                    <a:pt x="326" y="16"/>
                  </a:lnTo>
                  <a:lnTo>
                    <a:pt x="291" y="4"/>
                  </a:lnTo>
                  <a:lnTo>
                    <a:pt x="253" y="0"/>
                  </a:lnTo>
                  <a:lnTo>
                    <a:pt x="214" y="4"/>
                  </a:lnTo>
                  <a:lnTo>
                    <a:pt x="176" y="18"/>
                  </a:lnTo>
                  <a:lnTo>
                    <a:pt x="144" y="39"/>
                  </a:lnTo>
                  <a:lnTo>
                    <a:pt x="115" y="66"/>
                  </a:lnTo>
                  <a:lnTo>
                    <a:pt x="89" y="95"/>
                  </a:lnTo>
                  <a:lnTo>
                    <a:pt x="67" y="130"/>
                  </a:lnTo>
                  <a:lnTo>
                    <a:pt x="49" y="163"/>
                  </a:lnTo>
                  <a:lnTo>
                    <a:pt x="34" y="199"/>
                  </a:lnTo>
                  <a:lnTo>
                    <a:pt x="22" y="230"/>
                  </a:lnTo>
                  <a:lnTo>
                    <a:pt x="12" y="259"/>
                  </a:lnTo>
                  <a:lnTo>
                    <a:pt x="6" y="282"/>
                  </a:lnTo>
                  <a:lnTo>
                    <a:pt x="2" y="298"/>
                  </a:lnTo>
                  <a:lnTo>
                    <a:pt x="0" y="309"/>
                  </a:lnTo>
                  <a:lnTo>
                    <a:pt x="0" y="315"/>
                  </a:lnTo>
                  <a:lnTo>
                    <a:pt x="4" y="319"/>
                  </a:lnTo>
                  <a:lnTo>
                    <a:pt x="6" y="323"/>
                  </a:lnTo>
                  <a:lnTo>
                    <a:pt x="14" y="327"/>
                  </a:lnTo>
                  <a:lnTo>
                    <a:pt x="35" y="327"/>
                  </a:lnTo>
                  <a:lnTo>
                    <a:pt x="41" y="321"/>
                  </a:lnTo>
                  <a:lnTo>
                    <a:pt x="47" y="311"/>
                  </a:lnTo>
                  <a:lnTo>
                    <a:pt x="53" y="292"/>
                  </a:lnTo>
                  <a:lnTo>
                    <a:pt x="73" y="228"/>
                  </a:lnTo>
                  <a:lnTo>
                    <a:pt x="97" y="174"/>
                  </a:lnTo>
                  <a:lnTo>
                    <a:pt x="121" y="130"/>
                  </a:lnTo>
                  <a:lnTo>
                    <a:pt x="144" y="97"/>
                  </a:lnTo>
                  <a:lnTo>
                    <a:pt x="170" y="72"/>
                  </a:lnTo>
                  <a:lnTo>
                    <a:pt x="196" y="56"/>
                  </a:lnTo>
                  <a:lnTo>
                    <a:pt x="221" y="45"/>
                  </a:lnTo>
                  <a:lnTo>
                    <a:pt x="247" y="43"/>
                  </a:lnTo>
                  <a:lnTo>
                    <a:pt x="255" y="43"/>
                  </a:lnTo>
                  <a:lnTo>
                    <a:pt x="267" y="45"/>
                  </a:lnTo>
                  <a:lnTo>
                    <a:pt x="277" y="51"/>
                  </a:lnTo>
                  <a:lnTo>
                    <a:pt x="285" y="62"/>
                  </a:lnTo>
                  <a:lnTo>
                    <a:pt x="293" y="80"/>
                  </a:lnTo>
                  <a:lnTo>
                    <a:pt x="295" y="107"/>
                  </a:lnTo>
                  <a:lnTo>
                    <a:pt x="289" y="157"/>
                  </a:lnTo>
                  <a:lnTo>
                    <a:pt x="277" y="205"/>
                  </a:lnTo>
                  <a:lnTo>
                    <a:pt x="263" y="249"/>
                  </a:lnTo>
                  <a:lnTo>
                    <a:pt x="235" y="323"/>
                  </a:lnTo>
                  <a:lnTo>
                    <a:pt x="214" y="390"/>
                  </a:lnTo>
                  <a:lnTo>
                    <a:pt x="194" y="450"/>
                  </a:lnTo>
                  <a:lnTo>
                    <a:pt x="178" y="502"/>
                  </a:lnTo>
                  <a:lnTo>
                    <a:pt x="166" y="549"/>
                  </a:lnTo>
                  <a:lnTo>
                    <a:pt x="158" y="593"/>
                  </a:lnTo>
                  <a:lnTo>
                    <a:pt x="152" y="632"/>
                  </a:lnTo>
                  <a:lnTo>
                    <a:pt x="150" y="670"/>
                  </a:lnTo>
                  <a:lnTo>
                    <a:pt x="154" y="719"/>
                  </a:lnTo>
                  <a:lnTo>
                    <a:pt x="164" y="763"/>
                  </a:lnTo>
                  <a:lnTo>
                    <a:pt x="180" y="800"/>
                  </a:lnTo>
                  <a:lnTo>
                    <a:pt x="200" y="829"/>
                  </a:lnTo>
                  <a:lnTo>
                    <a:pt x="225" y="854"/>
                  </a:lnTo>
                  <a:lnTo>
                    <a:pt x="253" y="875"/>
                  </a:lnTo>
                  <a:lnTo>
                    <a:pt x="285" y="890"/>
                  </a:lnTo>
                  <a:lnTo>
                    <a:pt x="316" y="900"/>
                  </a:lnTo>
                  <a:lnTo>
                    <a:pt x="350" y="906"/>
                  </a:lnTo>
                  <a:lnTo>
                    <a:pt x="384" y="908"/>
                  </a:lnTo>
                  <a:lnTo>
                    <a:pt x="439" y="902"/>
                  </a:lnTo>
                  <a:lnTo>
                    <a:pt x="488" y="883"/>
                  </a:lnTo>
                  <a:lnTo>
                    <a:pt x="536" y="854"/>
                  </a:lnTo>
                  <a:lnTo>
                    <a:pt x="577" y="817"/>
                  </a:lnTo>
                  <a:lnTo>
                    <a:pt x="562" y="879"/>
                  </a:lnTo>
                  <a:lnTo>
                    <a:pt x="546" y="939"/>
                  </a:lnTo>
                  <a:lnTo>
                    <a:pt x="522" y="1002"/>
                  </a:lnTo>
                  <a:lnTo>
                    <a:pt x="492" y="1064"/>
                  </a:lnTo>
                  <a:lnTo>
                    <a:pt x="453" y="1126"/>
                  </a:lnTo>
                  <a:lnTo>
                    <a:pt x="427" y="1159"/>
                  </a:lnTo>
                  <a:lnTo>
                    <a:pt x="396" y="1188"/>
                  </a:lnTo>
                  <a:lnTo>
                    <a:pt x="362" y="1215"/>
                  </a:lnTo>
                  <a:lnTo>
                    <a:pt x="326" y="1234"/>
                  </a:lnTo>
                  <a:lnTo>
                    <a:pt x="285" y="1248"/>
                  </a:lnTo>
                  <a:lnTo>
                    <a:pt x="243" y="1253"/>
                  </a:lnTo>
                  <a:lnTo>
                    <a:pt x="227" y="1253"/>
                  </a:lnTo>
                  <a:lnTo>
                    <a:pt x="208" y="1251"/>
                  </a:lnTo>
                  <a:lnTo>
                    <a:pt x="184" y="1244"/>
                  </a:lnTo>
                  <a:lnTo>
                    <a:pt x="160" y="1234"/>
                  </a:lnTo>
                  <a:lnTo>
                    <a:pt x="136" y="1219"/>
                  </a:lnTo>
                  <a:lnTo>
                    <a:pt x="115" y="1197"/>
                  </a:lnTo>
                  <a:lnTo>
                    <a:pt x="97" y="1168"/>
                  </a:lnTo>
                  <a:lnTo>
                    <a:pt x="119" y="1168"/>
                  </a:lnTo>
                  <a:lnTo>
                    <a:pt x="140" y="1165"/>
                  </a:lnTo>
                  <a:lnTo>
                    <a:pt x="160" y="1157"/>
                  </a:lnTo>
                  <a:lnTo>
                    <a:pt x="180" y="1145"/>
                  </a:lnTo>
                  <a:lnTo>
                    <a:pt x="194" y="1130"/>
                  </a:lnTo>
                  <a:lnTo>
                    <a:pt x="206" y="1112"/>
                  </a:lnTo>
                  <a:lnTo>
                    <a:pt x="215" y="1089"/>
                  </a:lnTo>
                  <a:lnTo>
                    <a:pt x="217" y="1062"/>
                  </a:lnTo>
                  <a:lnTo>
                    <a:pt x="215" y="1039"/>
                  </a:lnTo>
                  <a:lnTo>
                    <a:pt x="208" y="1020"/>
                  </a:lnTo>
                  <a:lnTo>
                    <a:pt x="196" y="1008"/>
                  </a:lnTo>
                  <a:lnTo>
                    <a:pt x="184" y="1000"/>
                  </a:lnTo>
                  <a:lnTo>
                    <a:pt x="170" y="995"/>
                  </a:lnTo>
                  <a:lnTo>
                    <a:pt x="146" y="991"/>
                  </a:lnTo>
                  <a:lnTo>
                    <a:pt x="126" y="993"/>
                  </a:lnTo>
                  <a:lnTo>
                    <a:pt x="107" y="1000"/>
                  </a:lnTo>
                  <a:lnTo>
                    <a:pt x="87" y="1012"/>
                  </a:lnTo>
                  <a:lnTo>
                    <a:pt x="69" y="1029"/>
                  </a:lnTo>
                  <a:lnTo>
                    <a:pt x="53" y="1053"/>
                  </a:lnTo>
                  <a:lnTo>
                    <a:pt x="43" y="1085"/>
                  </a:lnTo>
                  <a:lnTo>
                    <a:pt x="39" y="1122"/>
                  </a:lnTo>
                  <a:lnTo>
                    <a:pt x="45" y="1163"/>
                  </a:lnTo>
                  <a:lnTo>
                    <a:pt x="59" y="1201"/>
                  </a:lnTo>
                  <a:lnTo>
                    <a:pt x="83" y="1232"/>
                  </a:lnTo>
                  <a:lnTo>
                    <a:pt x="113" y="1259"/>
                  </a:lnTo>
                  <a:lnTo>
                    <a:pt x="150" y="1280"/>
                  </a:lnTo>
                  <a:lnTo>
                    <a:pt x="194" y="1292"/>
                  </a:lnTo>
                  <a:lnTo>
                    <a:pt x="243" y="1296"/>
                  </a:lnTo>
                  <a:lnTo>
                    <a:pt x="308" y="1290"/>
                  </a:lnTo>
                  <a:lnTo>
                    <a:pt x="374" y="1271"/>
                  </a:lnTo>
                  <a:lnTo>
                    <a:pt x="435" y="1240"/>
                  </a:lnTo>
                  <a:lnTo>
                    <a:pt x="492" y="1201"/>
                  </a:lnTo>
                  <a:lnTo>
                    <a:pt x="546" y="1151"/>
                  </a:lnTo>
                  <a:lnTo>
                    <a:pt x="595" y="1095"/>
                  </a:lnTo>
                  <a:lnTo>
                    <a:pt x="635" y="1031"/>
                  </a:lnTo>
                  <a:lnTo>
                    <a:pt x="668" y="962"/>
                  </a:lnTo>
                  <a:lnTo>
                    <a:pt x="690" y="888"/>
                  </a:lnTo>
                  <a:lnTo>
                    <a:pt x="874" y="12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3" name="Freeform 19"/>
            <p:cNvSpPr>
              <a:spLocks/>
            </p:cNvSpPr>
            <p:nvPr/>
          </p:nvSpPr>
          <p:spPr bwMode="auto">
            <a:xfrm>
              <a:off x="6728" y="4404"/>
              <a:ext cx="487" cy="932"/>
            </a:xfrm>
            <a:custGeom>
              <a:avLst/>
              <a:gdLst/>
              <a:ahLst/>
              <a:cxnLst>
                <a:cxn ang="0">
                  <a:pos x="303" y="40"/>
                </a:cxn>
                <a:cxn ang="0">
                  <a:pos x="301" y="17"/>
                </a:cxn>
                <a:cxn ang="0">
                  <a:pos x="297" y="5"/>
                </a:cxn>
                <a:cxn ang="0">
                  <a:pos x="285" y="0"/>
                </a:cxn>
                <a:cxn ang="0">
                  <a:pos x="262" y="0"/>
                </a:cxn>
                <a:cxn ang="0">
                  <a:pos x="224" y="34"/>
                </a:cxn>
                <a:cxn ang="0">
                  <a:pos x="182" y="56"/>
                </a:cxn>
                <a:cxn ang="0">
                  <a:pos x="141" y="73"/>
                </a:cxn>
                <a:cxn ang="0">
                  <a:pos x="99" y="81"/>
                </a:cxn>
                <a:cxn ang="0">
                  <a:pos x="62" y="88"/>
                </a:cxn>
                <a:cxn ang="0">
                  <a:pos x="28" y="90"/>
                </a:cxn>
                <a:cxn ang="0">
                  <a:pos x="0" y="90"/>
                </a:cxn>
                <a:cxn ang="0">
                  <a:pos x="0" y="139"/>
                </a:cxn>
                <a:cxn ang="0">
                  <a:pos x="26" y="139"/>
                </a:cxn>
                <a:cxn ang="0">
                  <a:pos x="62" y="137"/>
                </a:cxn>
                <a:cxn ang="0">
                  <a:pos x="103" y="131"/>
                </a:cxn>
                <a:cxn ang="0">
                  <a:pos x="149" y="121"/>
                </a:cxn>
                <a:cxn ang="0">
                  <a:pos x="194" y="100"/>
                </a:cxn>
                <a:cxn ang="0">
                  <a:pos x="194" y="832"/>
                </a:cxn>
                <a:cxn ang="0">
                  <a:pos x="192" y="847"/>
                </a:cxn>
                <a:cxn ang="0">
                  <a:pos x="186" y="857"/>
                </a:cxn>
                <a:cxn ang="0">
                  <a:pos x="177" y="865"/>
                </a:cxn>
                <a:cxn ang="0">
                  <a:pos x="161" y="874"/>
                </a:cxn>
                <a:cxn ang="0">
                  <a:pos x="137" y="878"/>
                </a:cxn>
                <a:cxn ang="0">
                  <a:pos x="105" y="880"/>
                </a:cxn>
                <a:cxn ang="0">
                  <a:pos x="60" y="882"/>
                </a:cxn>
                <a:cxn ang="0">
                  <a:pos x="10" y="882"/>
                </a:cxn>
                <a:cxn ang="0">
                  <a:pos x="10" y="932"/>
                </a:cxn>
                <a:cxn ang="0">
                  <a:pos x="24" y="932"/>
                </a:cxn>
                <a:cxn ang="0">
                  <a:pos x="50" y="930"/>
                </a:cxn>
                <a:cxn ang="0">
                  <a:pos x="84" y="930"/>
                </a:cxn>
                <a:cxn ang="0">
                  <a:pos x="119" y="928"/>
                </a:cxn>
                <a:cxn ang="0">
                  <a:pos x="192" y="928"/>
                </a:cxn>
                <a:cxn ang="0">
                  <a:pos x="224" y="926"/>
                </a:cxn>
                <a:cxn ang="0">
                  <a:pos x="299" y="926"/>
                </a:cxn>
                <a:cxn ang="0">
                  <a:pos x="335" y="928"/>
                </a:cxn>
                <a:cxn ang="0">
                  <a:pos x="372" y="928"/>
                </a:cxn>
                <a:cxn ang="0">
                  <a:pos x="410" y="930"/>
                </a:cxn>
                <a:cxn ang="0">
                  <a:pos x="444" y="930"/>
                </a:cxn>
                <a:cxn ang="0">
                  <a:pos x="471" y="932"/>
                </a:cxn>
                <a:cxn ang="0">
                  <a:pos x="487" y="932"/>
                </a:cxn>
                <a:cxn ang="0">
                  <a:pos x="487" y="882"/>
                </a:cxn>
                <a:cxn ang="0">
                  <a:pos x="436" y="882"/>
                </a:cxn>
                <a:cxn ang="0">
                  <a:pos x="392" y="880"/>
                </a:cxn>
                <a:cxn ang="0">
                  <a:pos x="358" y="878"/>
                </a:cxn>
                <a:cxn ang="0">
                  <a:pos x="335" y="874"/>
                </a:cxn>
                <a:cxn ang="0">
                  <a:pos x="319" y="865"/>
                </a:cxn>
                <a:cxn ang="0">
                  <a:pos x="309" y="857"/>
                </a:cxn>
                <a:cxn ang="0">
                  <a:pos x="305" y="847"/>
                </a:cxn>
                <a:cxn ang="0">
                  <a:pos x="303" y="832"/>
                </a:cxn>
                <a:cxn ang="0">
                  <a:pos x="303" y="816"/>
                </a:cxn>
                <a:cxn ang="0">
                  <a:pos x="303" y="40"/>
                </a:cxn>
              </a:cxnLst>
              <a:rect l="0" t="0" r="r" b="b"/>
              <a:pathLst>
                <a:path w="487" h="932">
                  <a:moveTo>
                    <a:pt x="303" y="40"/>
                  </a:moveTo>
                  <a:lnTo>
                    <a:pt x="301" y="17"/>
                  </a:lnTo>
                  <a:lnTo>
                    <a:pt x="297" y="5"/>
                  </a:lnTo>
                  <a:lnTo>
                    <a:pt x="285" y="0"/>
                  </a:lnTo>
                  <a:lnTo>
                    <a:pt x="262" y="0"/>
                  </a:lnTo>
                  <a:lnTo>
                    <a:pt x="224" y="34"/>
                  </a:lnTo>
                  <a:lnTo>
                    <a:pt x="182" y="56"/>
                  </a:lnTo>
                  <a:lnTo>
                    <a:pt x="141" y="73"/>
                  </a:lnTo>
                  <a:lnTo>
                    <a:pt x="99" y="81"/>
                  </a:lnTo>
                  <a:lnTo>
                    <a:pt x="62" y="88"/>
                  </a:lnTo>
                  <a:lnTo>
                    <a:pt x="28" y="90"/>
                  </a:lnTo>
                  <a:lnTo>
                    <a:pt x="0" y="90"/>
                  </a:lnTo>
                  <a:lnTo>
                    <a:pt x="0" y="139"/>
                  </a:lnTo>
                  <a:lnTo>
                    <a:pt x="26" y="139"/>
                  </a:lnTo>
                  <a:lnTo>
                    <a:pt x="62" y="137"/>
                  </a:lnTo>
                  <a:lnTo>
                    <a:pt x="103" y="131"/>
                  </a:lnTo>
                  <a:lnTo>
                    <a:pt x="149" y="121"/>
                  </a:lnTo>
                  <a:lnTo>
                    <a:pt x="194" y="100"/>
                  </a:lnTo>
                  <a:lnTo>
                    <a:pt x="194" y="832"/>
                  </a:lnTo>
                  <a:lnTo>
                    <a:pt x="192" y="847"/>
                  </a:lnTo>
                  <a:lnTo>
                    <a:pt x="186" y="857"/>
                  </a:lnTo>
                  <a:lnTo>
                    <a:pt x="177" y="865"/>
                  </a:lnTo>
                  <a:lnTo>
                    <a:pt x="161" y="874"/>
                  </a:lnTo>
                  <a:lnTo>
                    <a:pt x="137" y="878"/>
                  </a:lnTo>
                  <a:lnTo>
                    <a:pt x="105" y="880"/>
                  </a:lnTo>
                  <a:lnTo>
                    <a:pt x="60" y="882"/>
                  </a:lnTo>
                  <a:lnTo>
                    <a:pt x="10" y="882"/>
                  </a:lnTo>
                  <a:lnTo>
                    <a:pt x="10" y="932"/>
                  </a:lnTo>
                  <a:lnTo>
                    <a:pt x="24" y="932"/>
                  </a:lnTo>
                  <a:lnTo>
                    <a:pt x="50" y="930"/>
                  </a:lnTo>
                  <a:lnTo>
                    <a:pt x="84" y="930"/>
                  </a:lnTo>
                  <a:lnTo>
                    <a:pt x="119" y="928"/>
                  </a:lnTo>
                  <a:lnTo>
                    <a:pt x="192" y="928"/>
                  </a:lnTo>
                  <a:lnTo>
                    <a:pt x="224" y="926"/>
                  </a:lnTo>
                  <a:lnTo>
                    <a:pt x="299" y="926"/>
                  </a:lnTo>
                  <a:lnTo>
                    <a:pt x="335" y="928"/>
                  </a:lnTo>
                  <a:lnTo>
                    <a:pt x="372" y="928"/>
                  </a:lnTo>
                  <a:lnTo>
                    <a:pt x="410" y="930"/>
                  </a:lnTo>
                  <a:lnTo>
                    <a:pt x="444" y="930"/>
                  </a:lnTo>
                  <a:lnTo>
                    <a:pt x="471" y="932"/>
                  </a:lnTo>
                  <a:lnTo>
                    <a:pt x="487" y="932"/>
                  </a:lnTo>
                  <a:lnTo>
                    <a:pt x="487" y="882"/>
                  </a:lnTo>
                  <a:lnTo>
                    <a:pt x="436" y="882"/>
                  </a:lnTo>
                  <a:lnTo>
                    <a:pt x="392" y="880"/>
                  </a:lnTo>
                  <a:lnTo>
                    <a:pt x="358" y="878"/>
                  </a:lnTo>
                  <a:lnTo>
                    <a:pt x="335" y="874"/>
                  </a:lnTo>
                  <a:lnTo>
                    <a:pt x="319" y="865"/>
                  </a:lnTo>
                  <a:lnTo>
                    <a:pt x="309" y="857"/>
                  </a:lnTo>
                  <a:lnTo>
                    <a:pt x="305" y="847"/>
                  </a:lnTo>
                  <a:lnTo>
                    <a:pt x="303" y="832"/>
                  </a:lnTo>
                  <a:lnTo>
                    <a:pt x="303" y="816"/>
                  </a:lnTo>
                  <a:lnTo>
                    <a:pt x="303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44" name="Freeform 20"/>
            <p:cNvSpPr>
              <a:spLocks/>
            </p:cNvSpPr>
            <p:nvPr/>
          </p:nvSpPr>
          <p:spPr bwMode="auto">
            <a:xfrm>
              <a:off x="7543" y="3541"/>
              <a:ext cx="444" cy="2006"/>
            </a:xfrm>
            <a:custGeom>
              <a:avLst/>
              <a:gdLst/>
              <a:ahLst/>
              <a:cxnLst>
                <a:cxn ang="0">
                  <a:pos x="442" y="930"/>
                </a:cxn>
                <a:cxn ang="0">
                  <a:pos x="428" y="762"/>
                </a:cxn>
                <a:cxn ang="0">
                  <a:pos x="390" y="573"/>
                </a:cxn>
                <a:cxn ang="0">
                  <a:pos x="319" y="378"/>
                </a:cxn>
                <a:cxn ang="0">
                  <a:pos x="252" y="256"/>
                </a:cxn>
                <a:cxn ang="0">
                  <a:pos x="182" y="156"/>
                </a:cxn>
                <a:cxn ang="0">
                  <a:pos x="117" y="79"/>
                </a:cxn>
                <a:cxn ang="0">
                  <a:pos x="64" y="29"/>
                </a:cxn>
                <a:cxn ang="0">
                  <a:pos x="28" y="2"/>
                </a:cxn>
                <a:cxn ang="0">
                  <a:pos x="14" y="0"/>
                </a:cxn>
                <a:cxn ang="0">
                  <a:pos x="4" y="9"/>
                </a:cxn>
                <a:cxn ang="0">
                  <a:pos x="0" y="19"/>
                </a:cxn>
                <a:cxn ang="0">
                  <a:pos x="4" y="31"/>
                </a:cxn>
                <a:cxn ang="0">
                  <a:pos x="36" y="67"/>
                </a:cxn>
                <a:cxn ang="0">
                  <a:pos x="149" y="216"/>
                </a:cxn>
                <a:cxn ang="0">
                  <a:pos x="238" y="401"/>
                </a:cxn>
                <a:cxn ang="0">
                  <a:pos x="299" y="619"/>
                </a:cxn>
                <a:cxn ang="0">
                  <a:pos x="329" y="868"/>
                </a:cxn>
                <a:cxn ang="0">
                  <a:pos x="331" y="1106"/>
                </a:cxn>
                <a:cxn ang="0">
                  <a:pos x="311" y="1311"/>
                </a:cxn>
                <a:cxn ang="0">
                  <a:pos x="267" y="1511"/>
                </a:cxn>
                <a:cxn ang="0">
                  <a:pos x="196" y="1699"/>
                </a:cxn>
                <a:cxn ang="0">
                  <a:pos x="91" y="1874"/>
                </a:cxn>
                <a:cxn ang="0">
                  <a:pos x="2" y="1977"/>
                </a:cxn>
                <a:cxn ang="0">
                  <a:pos x="0" y="1986"/>
                </a:cxn>
                <a:cxn ang="0">
                  <a:pos x="8" y="2002"/>
                </a:cxn>
                <a:cxn ang="0">
                  <a:pos x="28" y="2002"/>
                </a:cxn>
                <a:cxn ang="0">
                  <a:pos x="66" y="1975"/>
                </a:cxn>
                <a:cxn ang="0">
                  <a:pos x="121" y="1923"/>
                </a:cxn>
                <a:cxn ang="0">
                  <a:pos x="188" y="1845"/>
                </a:cxn>
                <a:cxn ang="0">
                  <a:pos x="258" y="1741"/>
                </a:cxn>
                <a:cxn ang="0">
                  <a:pos x="325" y="1614"/>
                </a:cxn>
                <a:cxn ang="0">
                  <a:pos x="398" y="1394"/>
                </a:cxn>
                <a:cxn ang="0">
                  <a:pos x="436" y="1187"/>
                </a:cxn>
                <a:cxn ang="0">
                  <a:pos x="444" y="1002"/>
                </a:cxn>
              </a:cxnLst>
              <a:rect l="0" t="0" r="r" b="b"/>
              <a:pathLst>
                <a:path w="444" h="2006">
                  <a:moveTo>
                    <a:pt x="444" y="1002"/>
                  </a:moveTo>
                  <a:lnTo>
                    <a:pt x="442" y="930"/>
                  </a:lnTo>
                  <a:lnTo>
                    <a:pt x="438" y="849"/>
                  </a:lnTo>
                  <a:lnTo>
                    <a:pt x="428" y="762"/>
                  </a:lnTo>
                  <a:lnTo>
                    <a:pt x="412" y="668"/>
                  </a:lnTo>
                  <a:lnTo>
                    <a:pt x="390" y="573"/>
                  </a:lnTo>
                  <a:lnTo>
                    <a:pt x="358" y="475"/>
                  </a:lnTo>
                  <a:lnTo>
                    <a:pt x="319" y="378"/>
                  </a:lnTo>
                  <a:lnTo>
                    <a:pt x="287" y="314"/>
                  </a:lnTo>
                  <a:lnTo>
                    <a:pt x="252" y="256"/>
                  </a:lnTo>
                  <a:lnTo>
                    <a:pt x="218" y="202"/>
                  </a:lnTo>
                  <a:lnTo>
                    <a:pt x="182" y="156"/>
                  </a:lnTo>
                  <a:lnTo>
                    <a:pt x="149" y="114"/>
                  </a:lnTo>
                  <a:lnTo>
                    <a:pt x="117" y="79"/>
                  </a:lnTo>
                  <a:lnTo>
                    <a:pt x="89" y="50"/>
                  </a:lnTo>
                  <a:lnTo>
                    <a:pt x="64" y="29"/>
                  </a:lnTo>
                  <a:lnTo>
                    <a:pt x="44" y="13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4" y="31"/>
                  </a:lnTo>
                  <a:lnTo>
                    <a:pt x="22" y="50"/>
                  </a:lnTo>
                  <a:lnTo>
                    <a:pt x="36" y="67"/>
                  </a:lnTo>
                  <a:lnTo>
                    <a:pt x="95" y="137"/>
                  </a:lnTo>
                  <a:lnTo>
                    <a:pt x="149" y="216"/>
                  </a:lnTo>
                  <a:lnTo>
                    <a:pt x="196" y="303"/>
                  </a:lnTo>
                  <a:lnTo>
                    <a:pt x="238" y="401"/>
                  </a:lnTo>
                  <a:lnTo>
                    <a:pt x="271" y="504"/>
                  </a:lnTo>
                  <a:lnTo>
                    <a:pt x="299" y="619"/>
                  </a:lnTo>
                  <a:lnTo>
                    <a:pt x="317" y="739"/>
                  </a:lnTo>
                  <a:lnTo>
                    <a:pt x="329" y="868"/>
                  </a:lnTo>
                  <a:lnTo>
                    <a:pt x="333" y="1002"/>
                  </a:lnTo>
                  <a:lnTo>
                    <a:pt x="331" y="1106"/>
                  </a:lnTo>
                  <a:lnTo>
                    <a:pt x="323" y="1208"/>
                  </a:lnTo>
                  <a:lnTo>
                    <a:pt x="311" y="1311"/>
                  </a:lnTo>
                  <a:lnTo>
                    <a:pt x="293" y="1413"/>
                  </a:lnTo>
                  <a:lnTo>
                    <a:pt x="267" y="1511"/>
                  </a:lnTo>
                  <a:lnTo>
                    <a:pt x="236" y="1608"/>
                  </a:lnTo>
                  <a:lnTo>
                    <a:pt x="196" y="1699"/>
                  </a:lnTo>
                  <a:lnTo>
                    <a:pt x="149" y="1789"/>
                  </a:lnTo>
                  <a:lnTo>
                    <a:pt x="91" y="1874"/>
                  </a:lnTo>
                  <a:lnTo>
                    <a:pt x="26" y="1953"/>
                  </a:lnTo>
                  <a:lnTo>
                    <a:pt x="2" y="1977"/>
                  </a:lnTo>
                  <a:lnTo>
                    <a:pt x="0" y="1982"/>
                  </a:lnTo>
                  <a:lnTo>
                    <a:pt x="0" y="1986"/>
                  </a:lnTo>
                  <a:lnTo>
                    <a:pt x="4" y="1998"/>
                  </a:lnTo>
                  <a:lnTo>
                    <a:pt x="8" y="2002"/>
                  </a:lnTo>
                  <a:lnTo>
                    <a:pt x="20" y="2006"/>
                  </a:lnTo>
                  <a:lnTo>
                    <a:pt x="28" y="2002"/>
                  </a:lnTo>
                  <a:lnTo>
                    <a:pt x="44" y="1992"/>
                  </a:lnTo>
                  <a:lnTo>
                    <a:pt x="66" y="1975"/>
                  </a:lnTo>
                  <a:lnTo>
                    <a:pt x="91" y="1953"/>
                  </a:lnTo>
                  <a:lnTo>
                    <a:pt x="121" y="1923"/>
                  </a:lnTo>
                  <a:lnTo>
                    <a:pt x="153" y="1886"/>
                  </a:lnTo>
                  <a:lnTo>
                    <a:pt x="188" y="1845"/>
                  </a:lnTo>
                  <a:lnTo>
                    <a:pt x="222" y="1797"/>
                  </a:lnTo>
                  <a:lnTo>
                    <a:pt x="258" y="1741"/>
                  </a:lnTo>
                  <a:lnTo>
                    <a:pt x="291" y="1681"/>
                  </a:lnTo>
                  <a:lnTo>
                    <a:pt x="325" y="1614"/>
                  </a:lnTo>
                  <a:lnTo>
                    <a:pt x="366" y="1504"/>
                  </a:lnTo>
                  <a:lnTo>
                    <a:pt x="398" y="1394"/>
                  </a:lnTo>
                  <a:lnTo>
                    <a:pt x="422" y="1289"/>
                  </a:lnTo>
                  <a:lnTo>
                    <a:pt x="436" y="1187"/>
                  </a:lnTo>
                  <a:lnTo>
                    <a:pt x="442" y="1092"/>
                  </a:lnTo>
                  <a:lnTo>
                    <a:pt x="444" y="10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756" name="Group 132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3295672" y="3429000"/>
            <a:ext cx="5393142" cy="357190"/>
            <a:chOff x="2237" y="2420"/>
            <a:chExt cx="30258" cy="2004"/>
          </a:xfrm>
        </p:grpSpPr>
        <p:sp>
          <p:nvSpPr>
            <p:cNvPr id="26758" name="Freeform 134"/>
            <p:cNvSpPr>
              <a:spLocks noEditPoints="1"/>
            </p:cNvSpPr>
            <p:nvPr/>
          </p:nvSpPr>
          <p:spPr bwMode="auto">
            <a:xfrm>
              <a:off x="2237" y="2551"/>
              <a:ext cx="1417" cy="1372"/>
            </a:xfrm>
            <a:custGeom>
              <a:avLst/>
              <a:gdLst/>
              <a:ahLst/>
              <a:cxnLst>
                <a:cxn ang="0">
                  <a:pos x="349" y="1372"/>
                </a:cxn>
                <a:cxn ang="0">
                  <a:pos x="500" y="1362"/>
                </a:cxn>
                <a:cxn ang="0">
                  <a:pos x="661" y="1322"/>
                </a:cxn>
                <a:cxn ang="0">
                  <a:pos x="812" y="1262"/>
                </a:cxn>
                <a:cxn ang="0">
                  <a:pos x="973" y="1181"/>
                </a:cxn>
                <a:cxn ang="0">
                  <a:pos x="1115" y="1071"/>
                </a:cxn>
                <a:cxn ang="0">
                  <a:pos x="1228" y="951"/>
                </a:cxn>
                <a:cxn ang="0">
                  <a:pos x="1332" y="801"/>
                </a:cxn>
                <a:cxn ang="0">
                  <a:pos x="1389" y="641"/>
                </a:cxn>
                <a:cxn ang="0">
                  <a:pos x="1417" y="470"/>
                </a:cxn>
                <a:cxn ang="0">
                  <a:pos x="1398" y="340"/>
                </a:cxn>
                <a:cxn ang="0">
                  <a:pos x="1360" y="240"/>
                </a:cxn>
                <a:cxn ang="0">
                  <a:pos x="1294" y="160"/>
                </a:cxn>
                <a:cxn ang="0">
                  <a:pos x="1228" y="100"/>
                </a:cxn>
                <a:cxn ang="0">
                  <a:pos x="1067" y="30"/>
                </a:cxn>
                <a:cxn ang="0">
                  <a:pos x="897" y="0"/>
                </a:cxn>
                <a:cxn ang="0">
                  <a:pos x="576" y="0"/>
                </a:cxn>
                <a:cxn ang="0">
                  <a:pos x="425" y="30"/>
                </a:cxn>
                <a:cxn ang="0">
                  <a:pos x="264" y="80"/>
                </a:cxn>
                <a:cxn ang="0">
                  <a:pos x="189" y="120"/>
                </a:cxn>
                <a:cxn ang="0">
                  <a:pos x="113" y="190"/>
                </a:cxn>
                <a:cxn ang="0">
                  <a:pos x="37" y="280"/>
                </a:cxn>
                <a:cxn ang="0">
                  <a:pos x="0" y="380"/>
                </a:cxn>
                <a:cxn ang="0">
                  <a:pos x="9" y="390"/>
                </a:cxn>
                <a:cxn ang="0">
                  <a:pos x="37" y="390"/>
                </a:cxn>
                <a:cxn ang="0">
                  <a:pos x="66" y="380"/>
                </a:cxn>
                <a:cxn ang="0">
                  <a:pos x="151" y="320"/>
                </a:cxn>
                <a:cxn ang="0">
                  <a:pos x="160" y="290"/>
                </a:cxn>
                <a:cxn ang="0">
                  <a:pos x="179" y="240"/>
                </a:cxn>
                <a:cxn ang="0">
                  <a:pos x="208" y="200"/>
                </a:cxn>
                <a:cxn ang="0">
                  <a:pos x="264" y="160"/>
                </a:cxn>
                <a:cxn ang="0">
                  <a:pos x="349" y="130"/>
                </a:cxn>
                <a:cxn ang="0">
                  <a:pos x="482" y="110"/>
                </a:cxn>
                <a:cxn ang="0">
                  <a:pos x="444" y="420"/>
                </a:cxn>
                <a:cxn ang="0">
                  <a:pos x="397" y="711"/>
                </a:cxn>
                <a:cxn ang="0">
                  <a:pos x="321" y="991"/>
                </a:cxn>
                <a:cxn ang="0">
                  <a:pos x="226" y="1262"/>
                </a:cxn>
                <a:cxn ang="0">
                  <a:pos x="151" y="1302"/>
                </a:cxn>
                <a:cxn ang="0">
                  <a:pos x="113" y="1342"/>
                </a:cxn>
                <a:cxn ang="0">
                  <a:pos x="113" y="1372"/>
                </a:cxn>
                <a:cxn ang="0">
                  <a:pos x="151" y="1372"/>
                </a:cxn>
                <a:cxn ang="0">
                  <a:pos x="349" y="1372"/>
                </a:cxn>
                <a:cxn ang="0">
                  <a:pos x="689" y="110"/>
                </a:cxn>
                <a:cxn ang="0">
                  <a:pos x="803" y="120"/>
                </a:cxn>
                <a:cxn ang="0">
                  <a:pos x="916" y="140"/>
                </a:cxn>
                <a:cxn ang="0">
                  <a:pos x="1020" y="180"/>
                </a:cxn>
                <a:cxn ang="0">
                  <a:pos x="1115" y="240"/>
                </a:cxn>
                <a:cxn ang="0">
                  <a:pos x="1190" y="320"/>
                </a:cxn>
                <a:cxn ang="0">
                  <a:pos x="1238" y="420"/>
                </a:cxn>
                <a:cxn ang="0">
                  <a:pos x="1256" y="550"/>
                </a:cxn>
                <a:cxn ang="0">
                  <a:pos x="1228" y="741"/>
                </a:cxn>
                <a:cxn ang="0">
                  <a:pos x="1153" y="911"/>
                </a:cxn>
                <a:cxn ang="0">
                  <a:pos x="1030" y="1061"/>
                </a:cxn>
                <a:cxn ang="0">
                  <a:pos x="869" y="1161"/>
                </a:cxn>
                <a:cxn ang="0">
                  <a:pos x="680" y="1242"/>
                </a:cxn>
                <a:cxn ang="0">
                  <a:pos x="463" y="1262"/>
                </a:cxn>
                <a:cxn ang="0">
                  <a:pos x="359" y="1262"/>
                </a:cxn>
                <a:cxn ang="0">
                  <a:pos x="444" y="1011"/>
                </a:cxn>
                <a:cxn ang="0">
                  <a:pos x="510" y="791"/>
                </a:cxn>
                <a:cxn ang="0">
                  <a:pos x="567" y="581"/>
                </a:cxn>
                <a:cxn ang="0">
                  <a:pos x="604" y="360"/>
                </a:cxn>
                <a:cxn ang="0">
                  <a:pos x="642" y="110"/>
                </a:cxn>
                <a:cxn ang="0">
                  <a:pos x="689" y="110"/>
                </a:cxn>
              </a:cxnLst>
              <a:rect l="0" t="0" r="r" b="b"/>
              <a:pathLst>
                <a:path w="1417" h="1372">
                  <a:moveTo>
                    <a:pt x="349" y="1372"/>
                  </a:moveTo>
                  <a:lnTo>
                    <a:pt x="500" y="1362"/>
                  </a:lnTo>
                  <a:lnTo>
                    <a:pt x="661" y="1322"/>
                  </a:lnTo>
                  <a:lnTo>
                    <a:pt x="812" y="1262"/>
                  </a:lnTo>
                  <a:lnTo>
                    <a:pt x="973" y="1181"/>
                  </a:lnTo>
                  <a:lnTo>
                    <a:pt x="1115" y="1071"/>
                  </a:lnTo>
                  <a:lnTo>
                    <a:pt x="1228" y="951"/>
                  </a:lnTo>
                  <a:lnTo>
                    <a:pt x="1332" y="801"/>
                  </a:lnTo>
                  <a:lnTo>
                    <a:pt x="1389" y="641"/>
                  </a:lnTo>
                  <a:lnTo>
                    <a:pt x="1417" y="470"/>
                  </a:lnTo>
                  <a:lnTo>
                    <a:pt x="1398" y="340"/>
                  </a:lnTo>
                  <a:lnTo>
                    <a:pt x="1360" y="240"/>
                  </a:lnTo>
                  <a:lnTo>
                    <a:pt x="1294" y="160"/>
                  </a:lnTo>
                  <a:lnTo>
                    <a:pt x="1228" y="100"/>
                  </a:lnTo>
                  <a:lnTo>
                    <a:pt x="1067" y="30"/>
                  </a:lnTo>
                  <a:lnTo>
                    <a:pt x="897" y="0"/>
                  </a:lnTo>
                  <a:lnTo>
                    <a:pt x="576" y="0"/>
                  </a:lnTo>
                  <a:lnTo>
                    <a:pt x="425" y="30"/>
                  </a:lnTo>
                  <a:lnTo>
                    <a:pt x="264" y="80"/>
                  </a:lnTo>
                  <a:lnTo>
                    <a:pt x="189" y="120"/>
                  </a:lnTo>
                  <a:lnTo>
                    <a:pt x="113" y="190"/>
                  </a:lnTo>
                  <a:lnTo>
                    <a:pt x="37" y="280"/>
                  </a:lnTo>
                  <a:lnTo>
                    <a:pt x="0" y="380"/>
                  </a:lnTo>
                  <a:lnTo>
                    <a:pt x="9" y="390"/>
                  </a:lnTo>
                  <a:lnTo>
                    <a:pt x="37" y="390"/>
                  </a:lnTo>
                  <a:lnTo>
                    <a:pt x="66" y="380"/>
                  </a:lnTo>
                  <a:lnTo>
                    <a:pt x="151" y="320"/>
                  </a:lnTo>
                  <a:lnTo>
                    <a:pt x="160" y="290"/>
                  </a:lnTo>
                  <a:lnTo>
                    <a:pt x="179" y="240"/>
                  </a:lnTo>
                  <a:lnTo>
                    <a:pt x="208" y="200"/>
                  </a:lnTo>
                  <a:lnTo>
                    <a:pt x="264" y="160"/>
                  </a:lnTo>
                  <a:lnTo>
                    <a:pt x="349" y="130"/>
                  </a:lnTo>
                  <a:lnTo>
                    <a:pt x="482" y="110"/>
                  </a:lnTo>
                  <a:lnTo>
                    <a:pt x="444" y="420"/>
                  </a:lnTo>
                  <a:lnTo>
                    <a:pt x="397" y="711"/>
                  </a:lnTo>
                  <a:lnTo>
                    <a:pt x="321" y="991"/>
                  </a:lnTo>
                  <a:lnTo>
                    <a:pt x="226" y="1262"/>
                  </a:lnTo>
                  <a:lnTo>
                    <a:pt x="151" y="1302"/>
                  </a:lnTo>
                  <a:lnTo>
                    <a:pt x="113" y="1342"/>
                  </a:lnTo>
                  <a:lnTo>
                    <a:pt x="113" y="1372"/>
                  </a:lnTo>
                  <a:lnTo>
                    <a:pt x="151" y="1372"/>
                  </a:lnTo>
                  <a:lnTo>
                    <a:pt x="349" y="1372"/>
                  </a:lnTo>
                  <a:close/>
                  <a:moveTo>
                    <a:pt x="689" y="110"/>
                  </a:moveTo>
                  <a:lnTo>
                    <a:pt x="803" y="120"/>
                  </a:lnTo>
                  <a:lnTo>
                    <a:pt x="916" y="140"/>
                  </a:lnTo>
                  <a:lnTo>
                    <a:pt x="1020" y="180"/>
                  </a:lnTo>
                  <a:lnTo>
                    <a:pt x="1115" y="240"/>
                  </a:lnTo>
                  <a:lnTo>
                    <a:pt x="1190" y="320"/>
                  </a:lnTo>
                  <a:lnTo>
                    <a:pt x="1238" y="420"/>
                  </a:lnTo>
                  <a:lnTo>
                    <a:pt x="1256" y="550"/>
                  </a:lnTo>
                  <a:lnTo>
                    <a:pt x="1228" y="741"/>
                  </a:lnTo>
                  <a:lnTo>
                    <a:pt x="1153" y="911"/>
                  </a:lnTo>
                  <a:lnTo>
                    <a:pt x="1030" y="1061"/>
                  </a:lnTo>
                  <a:lnTo>
                    <a:pt x="869" y="1161"/>
                  </a:lnTo>
                  <a:lnTo>
                    <a:pt x="680" y="1242"/>
                  </a:lnTo>
                  <a:lnTo>
                    <a:pt x="463" y="1262"/>
                  </a:lnTo>
                  <a:lnTo>
                    <a:pt x="359" y="1262"/>
                  </a:lnTo>
                  <a:lnTo>
                    <a:pt x="444" y="1011"/>
                  </a:lnTo>
                  <a:lnTo>
                    <a:pt x="510" y="791"/>
                  </a:lnTo>
                  <a:lnTo>
                    <a:pt x="567" y="581"/>
                  </a:lnTo>
                  <a:lnTo>
                    <a:pt x="604" y="360"/>
                  </a:lnTo>
                  <a:lnTo>
                    <a:pt x="642" y="110"/>
                  </a:lnTo>
                  <a:lnTo>
                    <a:pt x="689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59" name="Freeform 135"/>
            <p:cNvSpPr>
              <a:spLocks/>
            </p:cNvSpPr>
            <p:nvPr/>
          </p:nvSpPr>
          <p:spPr bwMode="auto">
            <a:xfrm>
              <a:off x="3796" y="3282"/>
              <a:ext cx="482" cy="931"/>
            </a:xfrm>
            <a:custGeom>
              <a:avLst/>
              <a:gdLst/>
              <a:ahLst/>
              <a:cxnLst>
                <a:cxn ang="0">
                  <a:pos x="302" y="40"/>
                </a:cxn>
                <a:cxn ang="0">
                  <a:pos x="302" y="20"/>
                </a:cxn>
                <a:cxn ang="0">
                  <a:pos x="293" y="0"/>
                </a:cxn>
                <a:cxn ang="0">
                  <a:pos x="264" y="0"/>
                </a:cxn>
                <a:cxn ang="0">
                  <a:pos x="198" y="50"/>
                </a:cxn>
                <a:cxn ang="0">
                  <a:pos x="123" y="70"/>
                </a:cxn>
                <a:cxn ang="0">
                  <a:pos x="57" y="90"/>
                </a:cxn>
                <a:cxn ang="0">
                  <a:pos x="0" y="90"/>
                </a:cxn>
                <a:cxn ang="0">
                  <a:pos x="0" y="140"/>
                </a:cxn>
                <a:cxn ang="0">
                  <a:pos x="47" y="140"/>
                </a:cxn>
                <a:cxn ang="0">
                  <a:pos x="123" y="130"/>
                </a:cxn>
                <a:cxn ang="0">
                  <a:pos x="198" y="100"/>
                </a:cxn>
                <a:cxn ang="0">
                  <a:pos x="198" y="831"/>
                </a:cxn>
                <a:cxn ang="0">
                  <a:pos x="189" y="851"/>
                </a:cxn>
                <a:cxn ang="0">
                  <a:pos x="189" y="861"/>
                </a:cxn>
                <a:cxn ang="0">
                  <a:pos x="170" y="871"/>
                </a:cxn>
                <a:cxn ang="0">
                  <a:pos x="151" y="871"/>
                </a:cxn>
                <a:cxn ang="0">
                  <a:pos x="113" y="881"/>
                </a:cxn>
                <a:cxn ang="0">
                  <a:pos x="9" y="881"/>
                </a:cxn>
                <a:cxn ang="0">
                  <a:pos x="9" y="931"/>
                </a:cxn>
                <a:cxn ang="0">
                  <a:pos x="198" y="931"/>
                </a:cxn>
                <a:cxn ang="0">
                  <a:pos x="246" y="921"/>
                </a:cxn>
                <a:cxn ang="0">
                  <a:pos x="293" y="921"/>
                </a:cxn>
                <a:cxn ang="0">
                  <a:pos x="368" y="931"/>
                </a:cxn>
                <a:cxn ang="0">
                  <a:pos x="482" y="931"/>
                </a:cxn>
                <a:cxn ang="0">
                  <a:pos x="482" y="881"/>
                </a:cxn>
                <a:cxn ang="0">
                  <a:pos x="387" y="881"/>
                </a:cxn>
                <a:cxn ang="0">
                  <a:pos x="350" y="871"/>
                </a:cxn>
                <a:cxn ang="0">
                  <a:pos x="331" y="871"/>
                </a:cxn>
                <a:cxn ang="0">
                  <a:pos x="312" y="861"/>
                </a:cxn>
                <a:cxn ang="0">
                  <a:pos x="302" y="851"/>
                </a:cxn>
                <a:cxn ang="0">
                  <a:pos x="302" y="811"/>
                </a:cxn>
                <a:cxn ang="0">
                  <a:pos x="302" y="40"/>
                </a:cxn>
              </a:cxnLst>
              <a:rect l="0" t="0" r="r" b="b"/>
              <a:pathLst>
                <a:path w="482" h="931">
                  <a:moveTo>
                    <a:pt x="302" y="40"/>
                  </a:moveTo>
                  <a:lnTo>
                    <a:pt x="302" y="20"/>
                  </a:lnTo>
                  <a:lnTo>
                    <a:pt x="293" y="0"/>
                  </a:lnTo>
                  <a:lnTo>
                    <a:pt x="264" y="0"/>
                  </a:lnTo>
                  <a:lnTo>
                    <a:pt x="198" y="50"/>
                  </a:lnTo>
                  <a:lnTo>
                    <a:pt x="123" y="70"/>
                  </a:lnTo>
                  <a:lnTo>
                    <a:pt x="57" y="90"/>
                  </a:lnTo>
                  <a:lnTo>
                    <a:pt x="0" y="90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123" y="130"/>
                  </a:lnTo>
                  <a:lnTo>
                    <a:pt x="198" y="100"/>
                  </a:lnTo>
                  <a:lnTo>
                    <a:pt x="198" y="831"/>
                  </a:lnTo>
                  <a:lnTo>
                    <a:pt x="189" y="851"/>
                  </a:lnTo>
                  <a:lnTo>
                    <a:pt x="189" y="861"/>
                  </a:lnTo>
                  <a:lnTo>
                    <a:pt x="170" y="871"/>
                  </a:lnTo>
                  <a:lnTo>
                    <a:pt x="151" y="871"/>
                  </a:lnTo>
                  <a:lnTo>
                    <a:pt x="113" y="881"/>
                  </a:lnTo>
                  <a:lnTo>
                    <a:pt x="9" y="881"/>
                  </a:lnTo>
                  <a:lnTo>
                    <a:pt x="9" y="931"/>
                  </a:lnTo>
                  <a:lnTo>
                    <a:pt x="198" y="931"/>
                  </a:lnTo>
                  <a:lnTo>
                    <a:pt x="246" y="921"/>
                  </a:lnTo>
                  <a:lnTo>
                    <a:pt x="293" y="921"/>
                  </a:lnTo>
                  <a:lnTo>
                    <a:pt x="368" y="931"/>
                  </a:lnTo>
                  <a:lnTo>
                    <a:pt x="482" y="931"/>
                  </a:lnTo>
                  <a:lnTo>
                    <a:pt x="482" y="881"/>
                  </a:lnTo>
                  <a:lnTo>
                    <a:pt x="387" y="881"/>
                  </a:lnTo>
                  <a:lnTo>
                    <a:pt x="350" y="871"/>
                  </a:lnTo>
                  <a:lnTo>
                    <a:pt x="331" y="871"/>
                  </a:lnTo>
                  <a:lnTo>
                    <a:pt x="312" y="861"/>
                  </a:lnTo>
                  <a:lnTo>
                    <a:pt x="302" y="851"/>
                  </a:lnTo>
                  <a:lnTo>
                    <a:pt x="302" y="811"/>
                  </a:lnTo>
                  <a:lnTo>
                    <a:pt x="302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60" name="Freeform 136"/>
            <p:cNvSpPr>
              <a:spLocks noEditPoints="1"/>
            </p:cNvSpPr>
            <p:nvPr/>
          </p:nvSpPr>
          <p:spPr bwMode="auto">
            <a:xfrm>
              <a:off x="5157" y="3182"/>
              <a:ext cx="1266" cy="470"/>
            </a:xfrm>
            <a:custGeom>
              <a:avLst/>
              <a:gdLst/>
              <a:ahLst/>
              <a:cxnLst>
                <a:cxn ang="0">
                  <a:pos x="1200" y="80"/>
                </a:cxn>
                <a:cxn ang="0">
                  <a:pos x="1247" y="80"/>
                </a:cxn>
                <a:cxn ang="0">
                  <a:pos x="1266" y="40"/>
                </a:cxn>
                <a:cxn ang="0">
                  <a:pos x="1256" y="20"/>
                </a:cxn>
                <a:cxn ang="0">
                  <a:pos x="1247" y="10"/>
                </a:cxn>
                <a:cxn ang="0">
                  <a:pos x="1228" y="10"/>
                </a:cxn>
                <a:cxn ang="0">
                  <a:pos x="1219" y="0"/>
                </a:cxn>
                <a:cxn ang="0">
                  <a:pos x="47" y="0"/>
                </a:cxn>
                <a:cxn ang="0">
                  <a:pos x="28" y="10"/>
                </a:cxn>
                <a:cxn ang="0">
                  <a:pos x="19" y="10"/>
                </a:cxn>
                <a:cxn ang="0">
                  <a:pos x="9" y="20"/>
                </a:cxn>
                <a:cxn ang="0">
                  <a:pos x="0" y="40"/>
                </a:cxn>
                <a:cxn ang="0">
                  <a:pos x="9" y="60"/>
                </a:cxn>
                <a:cxn ang="0">
                  <a:pos x="28" y="80"/>
                </a:cxn>
                <a:cxn ang="0">
                  <a:pos x="66" y="80"/>
                </a:cxn>
                <a:cxn ang="0">
                  <a:pos x="1200" y="80"/>
                </a:cxn>
                <a:cxn ang="0">
                  <a:pos x="1200" y="470"/>
                </a:cxn>
                <a:cxn ang="0">
                  <a:pos x="1228" y="470"/>
                </a:cxn>
                <a:cxn ang="0">
                  <a:pos x="1247" y="460"/>
                </a:cxn>
                <a:cxn ang="0">
                  <a:pos x="1256" y="450"/>
                </a:cxn>
                <a:cxn ang="0">
                  <a:pos x="1266" y="430"/>
                </a:cxn>
                <a:cxn ang="0">
                  <a:pos x="1256" y="410"/>
                </a:cxn>
                <a:cxn ang="0">
                  <a:pos x="1247" y="400"/>
                </a:cxn>
                <a:cxn ang="0">
                  <a:pos x="1228" y="400"/>
                </a:cxn>
                <a:cxn ang="0">
                  <a:pos x="1219" y="390"/>
                </a:cxn>
                <a:cxn ang="0">
                  <a:pos x="47" y="390"/>
                </a:cxn>
                <a:cxn ang="0">
                  <a:pos x="28" y="400"/>
                </a:cxn>
                <a:cxn ang="0">
                  <a:pos x="19" y="400"/>
                </a:cxn>
                <a:cxn ang="0">
                  <a:pos x="9" y="410"/>
                </a:cxn>
                <a:cxn ang="0">
                  <a:pos x="0" y="430"/>
                </a:cxn>
                <a:cxn ang="0">
                  <a:pos x="9" y="450"/>
                </a:cxn>
                <a:cxn ang="0">
                  <a:pos x="28" y="470"/>
                </a:cxn>
                <a:cxn ang="0">
                  <a:pos x="66" y="470"/>
                </a:cxn>
                <a:cxn ang="0">
                  <a:pos x="1200" y="470"/>
                </a:cxn>
              </a:cxnLst>
              <a:rect l="0" t="0" r="r" b="b"/>
              <a:pathLst>
                <a:path w="1266" h="470">
                  <a:moveTo>
                    <a:pt x="1200" y="80"/>
                  </a:moveTo>
                  <a:lnTo>
                    <a:pt x="1247" y="80"/>
                  </a:lnTo>
                  <a:lnTo>
                    <a:pt x="1266" y="40"/>
                  </a:lnTo>
                  <a:lnTo>
                    <a:pt x="1256" y="20"/>
                  </a:lnTo>
                  <a:lnTo>
                    <a:pt x="1247" y="10"/>
                  </a:lnTo>
                  <a:lnTo>
                    <a:pt x="1228" y="10"/>
                  </a:lnTo>
                  <a:lnTo>
                    <a:pt x="1219" y="0"/>
                  </a:lnTo>
                  <a:lnTo>
                    <a:pt x="47" y="0"/>
                  </a:lnTo>
                  <a:lnTo>
                    <a:pt x="28" y="10"/>
                  </a:lnTo>
                  <a:lnTo>
                    <a:pt x="19" y="10"/>
                  </a:lnTo>
                  <a:lnTo>
                    <a:pt x="9" y="20"/>
                  </a:lnTo>
                  <a:lnTo>
                    <a:pt x="0" y="40"/>
                  </a:lnTo>
                  <a:lnTo>
                    <a:pt x="9" y="60"/>
                  </a:lnTo>
                  <a:lnTo>
                    <a:pt x="28" y="80"/>
                  </a:lnTo>
                  <a:lnTo>
                    <a:pt x="66" y="80"/>
                  </a:lnTo>
                  <a:lnTo>
                    <a:pt x="1200" y="80"/>
                  </a:lnTo>
                  <a:close/>
                  <a:moveTo>
                    <a:pt x="1200" y="470"/>
                  </a:moveTo>
                  <a:lnTo>
                    <a:pt x="1228" y="470"/>
                  </a:lnTo>
                  <a:lnTo>
                    <a:pt x="1247" y="460"/>
                  </a:lnTo>
                  <a:lnTo>
                    <a:pt x="1256" y="450"/>
                  </a:lnTo>
                  <a:lnTo>
                    <a:pt x="1266" y="430"/>
                  </a:lnTo>
                  <a:lnTo>
                    <a:pt x="1256" y="410"/>
                  </a:lnTo>
                  <a:lnTo>
                    <a:pt x="1247" y="400"/>
                  </a:lnTo>
                  <a:lnTo>
                    <a:pt x="1228" y="400"/>
                  </a:lnTo>
                  <a:lnTo>
                    <a:pt x="1219" y="390"/>
                  </a:lnTo>
                  <a:lnTo>
                    <a:pt x="47" y="390"/>
                  </a:lnTo>
                  <a:lnTo>
                    <a:pt x="28" y="400"/>
                  </a:lnTo>
                  <a:lnTo>
                    <a:pt x="19" y="400"/>
                  </a:lnTo>
                  <a:lnTo>
                    <a:pt x="9" y="410"/>
                  </a:lnTo>
                  <a:lnTo>
                    <a:pt x="0" y="430"/>
                  </a:lnTo>
                  <a:lnTo>
                    <a:pt x="9" y="450"/>
                  </a:lnTo>
                  <a:lnTo>
                    <a:pt x="28" y="470"/>
                  </a:lnTo>
                  <a:lnTo>
                    <a:pt x="66" y="470"/>
                  </a:lnTo>
                  <a:lnTo>
                    <a:pt x="1200" y="4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61" name="Freeform 137"/>
            <p:cNvSpPr>
              <a:spLocks/>
            </p:cNvSpPr>
            <p:nvPr/>
          </p:nvSpPr>
          <p:spPr bwMode="auto">
            <a:xfrm>
              <a:off x="7160" y="2420"/>
              <a:ext cx="680" cy="2004"/>
            </a:xfrm>
            <a:custGeom>
              <a:avLst/>
              <a:gdLst/>
              <a:ahLst/>
              <a:cxnLst>
                <a:cxn ang="0">
                  <a:pos x="406" y="371"/>
                </a:cxn>
                <a:cxn ang="0">
                  <a:pos x="406" y="261"/>
                </a:cxn>
                <a:cxn ang="0">
                  <a:pos x="416" y="181"/>
                </a:cxn>
                <a:cxn ang="0">
                  <a:pos x="454" y="131"/>
                </a:cxn>
                <a:cxn ang="0">
                  <a:pos x="482" y="101"/>
                </a:cxn>
                <a:cxn ang="0">
                  <a:pos x="576" y="50"/>
                </a:cxn>
                <a:cxn ang="0">
                  <a:pos x="661" y="40"/>
                </a:cxn>
                <a:cxn ang="0">
                  <a:pos x="680" y="20"/>
                </a:cxn>
                <a:cxn ang="0">
                  <a:pos x="671" y="10"/>
                </a:cxn>
                <a:cxn ang="0">
                  <a:pos x="671" y="0"/>
                </a:cxn>
                <a:cxn ang="0">
                  <a:pos x="643" y="0"/>
                </a:cxn>
                <a:cxn ang="0">
                  <a:pos x="529" y="10"/>
                </a:cxn>
                <a:cxn ang="0">
                  <a:pos x="435" y="40"/>
                </a:cxn>
                <a:cxn ang="0">
                  <a:pos x="350" y="91"/>
                </a:cxn>
                <a:cxn ang="0">
                  <a:pos x="302" y="161"/>
                </a:cxn>
                <a:cxn ang="0">
                  <a:pos x="274" y="241"/>
                </a:cxn>
                <a:cxn ang="0">
                  <a:pos x="274" y="802"/>
                </a:cxn>
                <a:cxn ang="0">
                  <a:pos x="255" y="852"/>
                </a:cxn>
                <a:cxn ang="0">
                  <a:pos x="227" y="892"/>
                </a:cxn>
                <a:cxn ang="0">
                  <a:pos x="189" y="922"/>
                </a:cxn>
                <a:cxn ang="0">
                  <a:pos x="132" y="962"/>
                </a:cxn>
                <a:cxn ang="0">
                  <a:pos x="28" y="982"/>
                </a:cxn>
                <a:cxn ang="0">
                  <a:pos x="9" y="982"/>
                </a:cxn>
                <a:cxn ang="0">
                  <a:pos x="9" y="992"/>
                </a:cxn>
                <a:cxn ang="0">
                  <a:pos x="0" y="1002"/>
                </a:cxn>
                <a:cxn ang="0">
                  <a:pos x="19" y="1022"/>
                </a:cxn>
                <a:cxn ang="0">
                  <a:pos x="38" y="1022"/>
                </a:cxn>
                <a:cxn ang="0">
                  <a:pos x="94" y="1032"/>
                </a:cxn>
                <a:cxn ang="0">
                  <a:pos x="151" y="1052"/>
                </a:cxn>
                <a:cxn ang="0">
                  <a:pos x="217" y="1102"/>
                </a:cxn>
                <a:cxn ang="0">
                  <a:pos x="255" y="1172"/>
                </a:cxn>
                <a:cxn ang="0">
                  <a:pos x="274" y="1272"/>
                </a:cxn>
                <a:cxn ang="0">
                  <a:pos x="274" y="1673"/>
                </a:cxn>
                <a:cxn ang="0">
                  <a:pos x="283" y="1773"/>
                </a:cxn>
                <a:cxn ang="0">
                  <a:pos x="302" y="1853"/>
                </a:cxn>
                <a:cxn ang="0">
                  <a:pos x="378" y="1923"/>
                </a:cxn>
                <a:cxn ang="0">
                  <a:pos x="463" y="1974"/>
                </a:cxn>
                <a:cxn ang="0">
                  <a:pos x="567" y="1994"/>
                </a:cxn>
                <a:cxn ang="0">
                  <a:pos x="643" y="2004"/>
                </a:cxn>
                <a:cxn ang="0">
                  <a:pos x="671" y="2004"/>
                </a:cxn>
                <a:cxn ang="0">
                  <a:pos x="671" y="1994"/>
                </a:cxn>
                <a:cxn ang="0">
                  <a:pos x="680" y="1984"/>
                </a:cxn>
                <a:cxn ang="0">
                  <a:pos x="661" y="1963"/>
                </a:cxn>
                <a:cxn ang="0">
                  <a:pos x="643" y="1963"/>
                </a:cxn>
                <a:cxn ang="0">
                  <a:pos x="548" y="1943"/>
                </a:cxn>
                <a:cxn ang="0">
                  <a:pos x="482" y="1893"/>
                </a:cxn>
                <a:cxn ang="0">
                  <a:pos x="435" y="1843"/>
                </a:cxn>
                <a:cxn ang="0">
                  <a:pos x="406" y="1783"/>
                </a:cxn>
                <a:cxn ang="0">
                  <a:pos x="406" y="1252"/>
                </a:cxn>
                <a:cxn ang="0">
                  <a:pos x="397" y="1212"/>
                </a:cxn>
                <a:cxn ang="0">
                  <a:pos x="369" y="1122"/>
                </a:cxn>
                <a:cxn ang="0">
                  <a:pos x="312" y="1062"/>
                </a:cxn>
                <a:cxn ang="0">
                  <a:pos x="246" y="1022"/>
                </a:cxn>
                <a:cxn ang="0">
                  <a:pos x="180" y="1002"/>
                </a:cxn>
                <a:cxn ang="0">
                  <a:pos x="293" y="952"/>
                </a:cxn>
                <a:cxn ang="0">
                  <a:pos x="359" y="892"/>
                </a:cxn>
                <a:cxn ang="0">
                  <a:pos x="387" y="832"/>
                </a:cxn>
                <a:cxn ang="0">
                  <a:pos x="406" y="772"/>
                </a:cxn>
                <a:cxn ang="0">
                  <a:pos x="406" y="732"/>
                </a:cxn>
                <a:cxn ang="0">
                  <a:pos x="406" y="371"/>
                </a:cxn>
              </a:cxnLst>
              <a:rect l="0" t="0" r="r" b="b"/>
              <a:pathLst>
                <a:path w="680" h="2004">
                  <a:moveTo>
                    <a:pt x="406" y="371"/>
                  </a:moveTo>
                  <a:lnTo>
                    <a:pt x="406" y="261"/>
                  </a:lnTo>
                  <a:lnTo>
                    <a:pt x="416" y="181"/>
                  </a:lnTo>
                  <a:lnTo>
                    <a:pt x="454" y="131"/>
                  </a:lnTo>
                  <a:lnTo>
                    <a:pt x="482" y="101"/>
                  </a:lnTo>
                  <a:lnTo>
                    <a:pt x="576" y="50"/>
                  </a:lnTo>
                  <a:lnTo>
                    <a:pt x="661" y="40"/>
                  </a:lnTo>
                  <a:lnTo>
                    <a:pt x="680" y="20"/>
                  </a:lnTo>
                  <a:lnTo>
                    <a:pt x="671" y="10"/>
                  </a:lnTo>
                  <a:lnTo>
                    <a:pt x="671" y="0"/>
                  </a:lnTo>
                  <a:lnTo>
                    <a:pt x="643" y="0"/>
                  </a:lnTo>
                  <a:lnTo>
                    <a:pt x="529" y="10"/>
                  </a:lnTo>
                  <a:lnTo>
                    <a:pt x="435" y="40"/>
                  </a:lnTo>
                  <a:lnTo>
                    <a:pt x="350" y="91"/>
                  </a:lnTo>
                  <a:lnTo>
                    <a:pt x="302" y="161"/>
                  </a:lnTo>
                  <a:lnTo>
                    <a:pt x="274" y="241"/>
                  </a:lnTo>
                  <a:lnTo>
                    <a:pt x="274" y="802"/>
                  </a:lnTo>
                  <a:lnTo>
                    <a:pt x="255" y="852"/>
                  </a:lnTo>
                  <a:lnTo>
                    <a:pt x="227" y="892"/>
                  </a:lnTo>
                  <a:lnTo>
                    <a:pt x="189" y="922"/>
                  </a:lnTo>
                  <a:lnTo>
                    <a:pt x="132" y="962"/>
                  </a:lnTo>
                  <a:lnTo>
                    <a:pt x="28" y="982"/>
                  </a:lnTo>
                  <a:lnTo>
                    <a:pt x="9" y="982"/>
                  </a:lnTo>
                  <a:lnTo>
                    <a:pt x="9" y="992"/>
                  </a:lnTo>
                  <a:lnTo>
                    <a:pt x="0" y="1002"/>
                  </a:lnTo>
                  <a:lnTo>
                    <a:pt x="19" y="1022"/>
                  </a:lnTo>
                  <a:lnTo>
                    <a:pt x="38" y="1022"/>
                  </a:lnTo>
                  <a:lnTo>
                    <a:pt x="94" y="1032"/>
                  </a:lnTo>
                  <a:lnTo>
                    <a:pt x="151" y="1052"/>
                  </a:lnTo>
                  <a:lnTo>
                    <a:pt x="217" y="1102"/>
                  </a:lnTo>
                  <a:lnTo>
                    <a:pt x="255" y="1172"/>
                  </a:lnTo>
                  <a:lnTo>
                    <a:pt x="274" y="1272"/>
                  </a:lnTo>
                  <a:lnTo>
                    <a:pt x="274" y="1673"/>
                  </a:lnTo>
                  <a:lnTo>
                    <a:pt x="283" y="1773"/>
                  </a:lnTo>
                  <a:lnTo>
                    <a:pt x="302" y="1853"/>
                  </a:lnTo>
                  <a:lnTo>
                    <a:pt x="378" y="1923"/>
                  </a:lnTo>
                  <a:lnTo>
                    <a:pt x="463" y="1974"/>
                  </a:lnTo>
                  <a:lnTo>
                    <a:pt x="567" y="1994"/>
                  </a:lnTo>
                  <a:lnTo>
                    <a:pt x="643" y="2004"/>
                  </a:lnTo>
                  <a:lnTo>
                    <a:pt x="671" y="2004"/>
                  </a:lnTo>
                  <a:lnTo>
                    <a:pt x="671" y="1994"/>
                  </a:lnTo>
                  <a:lnTo>
                    <a:pt x="680" y="1984"/>
                  </a:lnTo>
                  <a:lnTo>
                    <a:pt x="661" y="1963"/>
                  </a:lnTo>
                  <a:lnTo>
                    <a:pt x="643" y="1963"/>
                  </a:lnTo>
                  <a:lnTo>
                    <a:pt x="548" y="1943"/>
                  </a:lnTo>
                  <a:lnTo>
                    <a:pt x="482" y="1893"/>
                  </a:lnTo>
                  <a:lnTo>
                    <a:pt x="435" y="1843"/>
                  </a:lnTo>
                  <a:lnTo>
                    <a:pt x="406" y="1783"/>
                  </a:lnTo>
                  <a:lnTo>
                    <a:pt x="406" y="1252"/>
                  </a:lnTo>
                  <a:lnTo>
                    <a:pt x="397" y="1212"/>
                  </a:lnTo>
                  <a:lnTo>
                    <a:pt x="369" y="1122"/>
                  </a:lnTo>
                  <a:lnTo>
                    <a:pt x="312" y="1062"/>
                  </a:lnTo>
                  <a:lnTo>
                    <a:pt x="246" y="1022"/>
                  </a:lnTo>
                  <a:lnTo>
                    <a:pt x="180" y="1002"/>
                  </a:lnTo>
                  <a:lnTo>
                    <a:pt x="293" y="952"/>
                  </a:lnTo>
                  <a:lnTo>
                    <a:pt x="359" y="892"/>
                  </a:lnTo>
                  <a:lnTo>
                    <a:pt x="387" y="832"/>
                  </a:lnTo>
                  <a:lnTo>
                    <a:pt x="406" y="772"/>
                  </a:lnTo>
                  <a:lnTo>
                    <a:pt x="406" y="732"/>
                  </a:lnTo>
                  <a:lnTo>
                    <a:pt x="406" y="3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62" name="Freeform 138"/>
            <p:cNvSpPr>
              <a:spLocks/>
            </p:cNvSpPr>
            <p:nvPr/>
          </p:nvSpPr>
          <p:spPr bwMode="auto">
            <a:xfrm>
              <a:off x="8162" y="2420"/>
              <a:ext cx="434" cy="2004"/>
            </a:xfrm>
            <a:custGeom>
              <a:avLst/>
              <a:gdLst/>
              <a:ahLst/>
              <a:cxnLst>
                <a:cxn ang="0">
                  <a:pos x="434" y="1984"/>
                </a:cxn>
                <a:cxn ang="0">
                  <a:pos x="434" y="1974"/>
                </a:cxn>
                <a:cxn ang="0">
                  <a:pos x="425" y="1953"/>
                </a:cxn>
                <a:cxn ang="0">
                  <a:pos x="406" y="1943"/>
                </a:cxn>
                <a:cxn ang="0">
                  <a:pos x="283" y="1773"/>
                </a:cxn>
                <a:cxn ang="0">
                  <a:pos x="198" y="1593"/>
                </a:cxn>
                <a:cxn ang="0">
                  <a:pos x="141" y="1393"/>
                </a:cxn>
                <a:cxn ang="0">
                  <a:pos x="113" y="1192"/>
                </a:cxn>
                <a:cxn ang="0">
                  <a:pos x="104" y="1002"/>
                </a:cxn>
                <a:cxn ang="0">
                  <a:pos x="113" y="792"/>
                </a:cxn>
                <a:cxn ang="0">
                  <a:pos x="151" y="591"/>
                </a:cxn>
                <a:cxn ang="0">
                  <a:pos x="208" y="391"/>
                </a:cxn>
                <a:cxn ang="0">
                  <a:pos x="293" y="211"/>
                </a:cxn>
                <a:cxn ang="0">
                  <a:pos x="415" y="50"/>
                </a:cxn>
                <a:cxn ang="0">
                  <a:pos x="434" y="30"/>
                </a:cxn>
                <a:cxn ang="0">
                  <a:pos x="434" y="10"/>
                </a:cxn>
                <a:cxn ang="0">
                  <a:pos x="425" y="0"/>
                </a:cxn>
                <a:cxn ang="0">
                  <a:pos x="415" y="0"/>
                </a:cxn>
                <a:cxn ang="0">
                  <a:pos x="387" y="10"/>
                </a:cxn>
                <a:cxn ang="0">
                  <a:pos x="264" y="141"/>
                </a:cxn>
                <a:cxn ang="0">
                  <a:pos x="189" y="251"/>
                </a:cxn>
                <a:cxn ang="0">
                  <a:pos x="113" y="391"/>
                </a:cxn>
                <a:cxn ang="0">
                  <a:pos x="47" y="611"/>
                </a:cxn>
                <a:cxn ang="0">
                  <a:pos x="9" y="812"/>
                </a:cxn>
                <a:cxn ang="0">
                  <a:pos x="0" y="1002"/>
                </a:cxn>
                <a:cxn ang="0">
                  <a:pos x="9" y="1182"/>
                </a:cxn>
                <a:cxn ang="0">
                  <a:pos x="47" y="1403"/>
                </a:cxn>
                <a:cxn ang="0">
                  <a:pos x="123" y="1623"/>
                </a:cxn>
                <a:cxn ang="0">
                  <a:pos x="198" y="1763"/>
                </a:cxn>
                <a:cxn ang="0">
                  <a:pos x="274" y="1863"/>
                </a:cxn>
                <a:cxn ang="0">
                  <a:pos x="340" y="1943"/>
                </a:cxn>
                <a:cxn ang="0">
                  <a:pos x="387" y="1994"/>
                </a:cxn>
                <a:cxn ang="0">
                  <a:pos x="415" y="2004"/>
                </a:cxn>
                <a:cxn ang="0">
                  <a:pos x="425" y="2004"/>
                </a:cxn>
                <a:cxn ang="0">
                  <a:pos x="434" y="1994"/>
                </a:cxn>
                <a:cxn ang="0">
                  <a:pos x="434" y="1984"/>
                </a:cxn>
              </a:cxnLst>
              <a:rect l="0" t="0" r="r" b="b"/>
              <a:pathLst>
                <a:path w="434" h="2004">
                  <a:moveTo>
                    <a:pt x="434" y="1984"/>
                  </a:moveTo>
                  <a:lnTo>
                    <a:pt x="434" y="1974"/>
                  </a:lnTo>
                  <a:lnTo>
                    <a:pt x="425" y="1953"/>
                  </a:lnTo>
                  <a:lnTo>
                    <a:pt x="406" y="1943"/>
                  </a:lnTo>
                  <a:lnTo>
                    <a:pt x="283" y="1773"/>
                  </a:lnTo>
                  <a:lnTo>
                    <a:pt x="198" y="1593"/>
                  </a:lnTo>
                  <a:lnTo>
                    <a:pt x="141" y="1393"/>
                  </a:lnTo>
                  <a:lnTo>
                    <a:pt x="113" y="1192"/>
                  </a:lnTo>
                  <a:lnTo>
                    <a:pt x="104" y="1002"/>
                  </a:lnTo>
                  <a:lnTo>
                    <a:pt x="113" y="792"/>
                  </a:lnTo>
                  <a:lnTo>
                    <a:pt x="151" y="591"/>
                  </a:lnTo>
                  <a:lnTo>
                    <a:pt x="208" y="391"/>
                  </a:lnTo>
                  <a:lnTo>
                    <a:pt x="293" y="211"/>
                  </a:lnTo>
                  <a:lnTo>
                    <a:pt x="415" y="50"/>
                  </a:lnTo>
                  <a:lnTo>
                    <a:pt x="434" y="30"/>
                  </a:lnTo>
                  <a:lnTo>
                    <a:pt x="434" y="10"/>
                  </a:lnTo>
                  <a:lnTo>
                    <a:pt x="425" y="0"/>
                  </a:lnTo>
                  <a:lnTo>
                    <a:pt x="415" y="0"/>
                  </a:lnTo>
                  <a:lnTo>
                    <a:pt x="387" y="10"/>
                  </a:lnTo>
                  <a:lnTo>
                    <a:pt x="264" y="141"/>
                  </a:lnTo>
                  <a:lnTo>
                    <a:pt x="189" y="251"/>
                  </a:lnTo>
                  <a:lnTo>
                    <a:pt x="113" y="391"/>
                  </a:lnTo>
                  <a:lnTo>
                    <a:pt x="47" y="611"/>
                  </a:lnTo>
                  <a:lnTo>
                    <a:pt x="9" y="812"/>
                  </a:lnTo>
                  <a:lnTo>
                    <a:pt x="0" y="1002"/>
                  </a:lnTo>
                  <a:lnTo>
                    <a:pt x="9" y="1182"/>
                  </a:lnTo>
                  <a:lnTo>
                    <a:pt x="47" y="1403"/>
                  </a:lnTo>
                  <a:lnTo>
                    <a:pt x="123" y="1623"/>
                  </a:lnTo>
                  <a:lnTo>
                    <a:pt x="198" y="1763"/>
                  </a:lnTo>
                  <a:lnTo>
                    <a:pt x="274" y="1863"/>
                  </a:lnTo>
                  <a:lnTo>
                    <a:pt x="340" y="1943"/>
                  </a:lnTo>
                  <a:lnTo>
                    <a:pt x="387" y="1994"/>
                  </a:lnTo>
                  <a:lnTo>
                    <a:pt x="415" y="2004"/>
                  </a:lnTo>
                  <a:lnTo>
                    <a:pt x="425" y="2004"/>
                  </a:lnTo>
                  <a:lnTo>
                    <a:pt x="434" y="1994"/>
                  </a:lnTo>
                  <a:lnTo>
                    <a:pt x="434" y="19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63" name="Freeform 139"/>
            <p:cNvSpPr>
              <a:spLocks/>
            </p:cNvSpPr>
            <p:nvPr/>
          </p:nvSpPr>
          <p:spPr bwMode="auto">
            <a:xfrm>
              <a:off x="8748" y="3031"/>
              <a:ext cx="1067" cy="892"/>
            </a:xfrm>
            <a:custGeom>
              <a:avLst/>
              <a:gdLst/>
              <a:ahLst/>
              <a:cxnLst>
                <a:cxn ang="0">
                  <a:pos x="614" y="401"/>
                </a:cxn>
                <a:cxn ang="0">
                  <a:pos x="841" y="141"/>
                </a:cxn>
                <a:cxn ang="0">
                  <a:pos x="860" y="121"/>
                </a:cxn>
                <a:cxn ang="0">
                  <a:pos x="888" y="111"/>
                </a:cxn>
                <a:cxn ang="0">
                  <a:pos x="935" y="101"/>
                </a:cxn>
                <a:cxn ang="0">
                  <a:pos x="1030" y="90"/>
                </a:cxn>
                <a:cxn ang="0">
                  <a:pos x="1030" y="0"/>
                </a:cxn>
                <a:cxn ang="0">
                  <a:pos x="963" y="0"/>
                </a:cxn>
                <a:cxn ang="0">
                  <a:pos x="888" y="10"/>
                </a:cxn>
                <a:cxn ang="0">
                  <a:pos x="860" y="10"/>
                </a:cxn>
                <a:cxn ang="0">
                  <a:pos x="765" y="0"/>
                </a:cxn>
                <a:cxn ang="0">
                  <a:pos x="661" y="0"/>
                </a:cxn>
                <a:cxn ang="0">
                  <a:pos x="661" y="90"/>
                </a:cxn>
                <a:cxn ang="0">
                  <a:pos x="737" y="111"/>
                </a:cxn>
                <a:cxn ang="0">
                  <a:pos x="727" y="121"/>
                </a:cxn>
                <a:cxn ang="0">
                  <a:pos x="727" y="131"/>
                </a:cxn>
                <a:cxn ang="0">
                  <a:pos x="718" y="141"/>
                </a:cxn>
                <a:cxn ang="0">
                  <a:pos x="557" y="321"/>
                </a:cxn>
                <a:cxn ang="0">
                  <a:pos x="378" y="90"/>
                </a:cxn>
                <a:cxn ang="0">
                  <a:pos x="453" y="90"/>
                </a:cxn>
                <a:cxn ang="0">
                  <a:pos x="453" y="0"/>
                </a:cxn>
                <a:cxn ang="0">
                  <a:pos x="293" y="0"/>
                </a:cxn>
                <a:cxn ang="0">
                  <a:pos x="217" y="10"/>
                </a:cxn>
                <a:cxn ang="0">
                  <a:pos x="113" y="0"/>
                </a:cxn>
                <a:cxn ang="0">
                  <a:pos x="9" y="0"/>
                </a:cxn>
                <a:cxn ang="0">
                  <a:pos x="9" y="90"/>
                </a:cxn>
                <a:cxn ang="0">
                  <a:pos x="151" y="90"/>
                </a:cxn>
                <a:cxn ang="0">
                  <a:pos x="444" y="461"/>
                </a:cxn>
                <a:cxn ang="0">
                  <a:pos x="198" y="762"/>
                </a:cxn>
                <a:cxn ang="0">
                  <a:pos x="151" y="792"/>
                </a:cxn>
                <a:cxn ang="0">
                  <a:pos x="85" y="792"/>
                </a:cxn>
                <a:cxn ang="0">
                  <a:pos x="0" y="802"/>
                </a:cxn>
                <a:cxn ang="0">
                  <a:pos x="0" y="892"/>
                </a:cxn>
                <a:cxn ang="0">
                  <a:pos x="75" y="892"/>
                </a:cxn>
                <a:cxn ang="0">
                  <a:pos x="141" y="882"/>
                </a:cxn>
                <a:cxn ang="0">
                  <a:pos x="245" y="882"/>
                </a:cxn>
                <a:cxn ang="0">
                  <a:pos x="311" y="892"/>
                </a:cxn>
                <a:cxn ang="0">
                  <a:pos x="378" y="892"/>
                </a:cxn>
                <a:cxn ang="0">
                  <a:pos x="378" y="802"/>
                </a:cxn>
                <a:cxn ang="0">
                  <a:pos x="349" y="802"/>
                </a:cxn>
                <a:cxn ang="0">
                  <a:pos x="311" y="782"/>
                </a:cxn>
                <a:cxn ang="0">
                  <a:pos x="302" y="772"/>
                </a:cxn>
                <a:cxn ang="0">
                  <a:pos x="311" y="752"/>
                </a:cxn>
                <a:cxn ang="0">
                  <a:pos x="500" y="541"/>
                </a:cxn>
                <a:cxn ang="0">
                  <a:pos x="708" y="802"/>
                </a:cxn>
                <a:cxn ang="0">
                  <a:pos x="633" y="802"/>
                </a:cxn>
                <a:cxn ang="0">
                  <a:pos x="633" y="892"/>
                </a:cxn>
                <a:cxn ang="0">
                  <a:pos x="784" y="892"/>
                </a:cxn>
                <a:cxn ang="0">
                  <a:pos x="860" y="882"/>
                </a:cxn>
                <a:cxn ang="0">
                  <a:pos x="963" y="892"/>
                </a:cxn>
                <a:cxn ang="0">
                  <a:pos x="1067" y="892"/>
                </a:cxn>
                <a:cxn ang="0">
                  <a:pos x="1067" y="802"/>
                </a:cxn>
                <a:cxn ang="0">
                  <a:pos x="935" y="802"/>
                </a:cxn>
                <a:cxn ang="0">
                  <a:pos x="614" y="401"/>
                </a:cxn>
              </a:cxnLst>
              <a:rect l="0" t="0" r="r" b="b"/>
              <a:pathLst>
                <a:path w="1067" h="892">
                  <a:moveTo>
                    <a:pt x="614" y="401"/>
                  </a:moveTo>
                  <a:lnTo>
                    <a:pt x="841" y="141"/>
                  </a:lnTo>
                  <a:lnTo>
                    <a:pt x="860" y="121"/>
                  </a:lnTo>
                  <a:lnTo>
                    <a:pt x="888" y="111"/>
                  </a:lnTo>
                  <a:lnTo>
                    <a:pt x="935" y="101"/>
                  </a:lnTo>
                  <a:lnTo>
                    <a:pt x="1030" y="90"/>
                  </a:lnTo>
                  <a:lnTo>
                    <a:pt x="1030" y="0"/>
                  </a:lnTo>
                  <a:lnTo>
                    <a:pt x="963" y="0"/>
                  </a:lnTo>
                  <a:lnTo>
                    <a:pt x="888" y="10"/>
                  </a:lnTo>
                  <a:lnTo>
                    <a:pt x="860" y="10"/>
                  </a:lnTo>
                  <a:lnTo>
                    <a:pt x="765" y="0"/>
                  </a:lnTo>
                  <a:lnTo>
                    <a:pt x="661" y="0"/>
                  </a:lnTo>
                  <a:lnTo>
                    <a:pt x="661" y="90"/>
                  </a:lnTo>
                  <a:lnTo>
                    <a:pt x="737" y="111"/>
                  </a:lnTo>
                  <a:lnTo>
                    <a:pt x="727" y="121"/>
                  </a:lnTo>
                  <a:lnTo>
                    <a:pt x="727" y="131"/>
                  </a:lnTo>
                  <a:lnTo>
                    <a:pt x="718" y="141"/>
                  </a:lnTo>
                  <a:lnTo>
                    <a:pt x="557" y="321"/>
                  </a:lnTo>
                  <a:lnTo>
                    <a:pt x="378" y="90"/>
                  </a:lnTo>
                  <a:lnTo>
                    <a:pt x="453" y="90"/>
                  </a:lnTo>
                  <a:lnTo>
                    <a:pt x="453" y="0"/>
                  </a:lnTo>
                  <a:lnTo>
                    <a:pt x="293" y="0"/>
                  </a:lnTo>
                  <a:lnTo>
                    <a:pt x="217" y="10"/>
                  </a:lnTo>
                  <a:lnTo>
                    <a:pt x="113" y="0"/>
                  </a:lnTo>
                  <a:lnTo>
                    <a:pt x="9" y="0"/>
                  </a:lnTo>
                  <a:lnTo>
                    <a:pt x="9" y="90"/>
                  </a:lnTo>
                  <a:lnTo>
                    <a:pt x="151" y="90"/>
                  </a:lnTo>
                  <a:lnTo>
                    <a:pt x="444" y="461"/>
                  </a:lnTo>
                  <a:lnTo>
                    <a:pt x="198" y="762"/>
                  </a:lnTo>
                  <a:lnTo>
                    <a:pt x="151" y="792"/>
                  </a:lnTo>
                  <a:lnTo>
                    <a:pt x="85" y="792"/>
                  </a:lnTo>
                  <a:lnTo>
                    <a:pt x="0" y="802"/>
                  </a:lnTo>
                  <a:lnTo>
                    <a:pt x="0" y="892"/>
                  </a:lnTo>
                  <a:lnTo>
                    <a:pt x="75" y="892"/>
                  </a:lnTo>
                  <a:lnTo>
                    <a:pt x="141" y="882"/>
                  </a:lnTo>
                  <a:lnTo>
                    <a:pt x="245" y="882"/>
                  </a:lnTo>
                  <a:lnTo>
                    <a:pt x="311" y="892"/>
                  </a:lnTo>
                  <a:lnTo>
                    <a:pt x="378" y="892"/>
                  </a:lnTo>
                  <a:lnTo>
                    <a:pt x="378" y="802"/>
                  </a:lnTo>
                  <a:lnTo>
                    <a:pt x="349" y="802"/>
                  </a:lnTo>
                  <a:lnTo>
                    <a:pt x="311" y="782"/>
                  </a:lnTo>
                  <a:lnTo>
                    <a:pt x="302" y="772"/>
                  </a:lnTo>
                  <a:lnTo>
                    <a:pt x="311" y="752"/>
                  </a:lnTo>
                  <a:lnTo>
                    <a:pt x="500" y="541"/>
                  </a:lnTo>
                  <a:lnTo>
                    <a:pt x="708" y="802"/>
                  </a:lnTo>
                  <a:lnTo>
                    <a:pt x="633" y="802"/>
                  </a:lnTo>
                  <a:lnTo>
                    <a:pt x="633" y="892"/>
                  </a:lnTo>
                  <a:lnTo>
                    <a:pt x="784" y="892"/>
                  </a:lnTo>
                  <a:lnTo>
                    <a:pt x="860" y="882"/>
                  </a:lnTo>
                  <a:lnTo>
                    <a:pt x="963" y="892"/>
                  </a:lnTo>
                  <a:lnTo>
                    <a:pt x="1067" y="892"/>
                  </a:lnTo>
                  <a:lnTo>
                    <a:pt x="1067" y="802"/>
                  </a:lnTo>
                  <a:lnTo>
                    <a:pt x="935" y="802"/>
                  </a:lnTo>
                  <a:lnTo>
                    <a:pt x="614" y="4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64" name="Freeform 140"/>
            <p:cNvSpPr>
              <a:spLocks/>
            </p:cNvSpPr>
            <p:nvPr/>
          </p:nvSpPr>
          <p:spPr bwMode="auto">
            <a:xfrm>
              <a:off x="9948" y="3282"/>
              <a:ext cx="586" cy="931"/>
            </a:xfrm>
            <a:custGeom>
              <a:avLst/>
              <a:gdLst/>
              <a:ahLst/>
              <a:cxnLst>
                <a:cxn ang="0">
                  <a:pos x="586" y="671"/>
                </a:cxn>
                <a:cxn ang="0">
                  <a:pos x="538" y="671"/>
                </a:cxn>
                <a:cxn ang="0">
                  <a:pos x="538" y="701"/>
                </a:cxn>
                <a:cxn ang="0">
                  <a:pos x="510" y="791"/>
                </a:cxn>
                <a:cxn ang="0">
                  <a:pos x="501" y="801"/>
                </a:cxn>
                <a:cxn ang="0">
                  <a:pos x="491" y="801"/>
                </a:cxn>
                <a:cxn ang="0">
                  <a:pos x="472" y="811"/>
                </a:cxn>
                <a:cxn ang="0">
                  <a:pos x="132" y="811"/>
                </a:cxn>
                <a:cxn ang="0">
                  <a:pos x="217" y="731"/>
                </a:cxn>
                <a:cxn ang="0">
                  <a:pos x="283" y="671"/>
                </a:cxn>
                <a:cxn ang="0">
                  <a:pos x="397" y="571"/>
                </a:cxn>
                <a:cxn ang="0">
                  <a:pos x="463" y="511"/>
                </a:cxn>
                <a:cxn ang="0">
                  <a:pos x="529" y="440"/>
                </a:cxn>
                <a:cxn ang="0">
                  <a:pos x="567" y="360"/>
                </a:cxn>
                <a:cxn ang="0">
                  <a:pos x="586" y="270"/>
                </a:cxn>
                <a:cxn ang="0">
                  <a:pos x="557" y="160"/>
                </a:cxn>
                <a:cxn ang="0">
                  <a:pos x="491" y="70"/>
                </a:cxn>
                <a:cxn ang="0">
                  <a:pos x="397" y="20"/>
                </a:cxn>
                <a:cxn ang="0">
                  <a:pos x="274" y="0"/>
                </a:cxn>
                <a:cxn ang="0">
                  <a:pos x="160" y="20"/>
                </a:cxn>
                <a:cxn ang="0">
                  <a:pos x="75" y="70"/>
                </a:cxn>
                <a:cxn ang="0">
                  <a:pos x="19" y="160"/>
                </a:cxn>
                <a:cxn ang="0">
                  <a:pos x="0" y="250"/>
                </a:cxn>
                <a:cxn ang="0">
                  <a:pos x="0" y="280"/>
                </a:cxn>
                <a:cxn ang="0">
                  <a:pos x="9" y="300"/>
                </a:cxn>
                <a:cxn ang="0">
                  <a:pos x="19" y="310"/>
                </a:cxn>
                <a:cxn ang="0">
                  <a:pos x="37" y="320"/>
                </a:cxn>
                <a:cxn ang="0">
                  <a:pos x="47" y="320"/>
                </a:cxn>
                <a:cxn ang="0">
                  <a:pos x="56" y="330"/>
                </a:cxn>
                <a:cxn ang="0">
                  <a:pos x="85" y="330"/>
                </a:cxn>
                <a:cxn ang="0">
                  <a:pos x="104" y="320"/>
                </a:cxn>
                <a:cxn ang="0">
                  <a:pos x="123" y="300"/>
                </a:cxn>
                <a:cxn ang="0">
                  <a:pos x="132" y="280"/>
                </a:cxn>
                <a:cxn ang="0">
                  <a:pos x="141" y="250"/>
                </a:cxn>
                <a:cxn ang="0">
                  <a:pos x="141" y="240"/>
                </a:cxn>
                <a:cxn ang="0">
                  <a:pos x="132" y="220"/>
                </a:cxn>
                <a:cxn ang="0">
                  <a:pos x="123" y="210"/>
                </a:cxn>
                <a:cxn ang="0">
                  <a:pos x="113" y="190"/>
                </a:cxn>
                <a:cxn ang="0">
                  <a:pos x="94" y="180"/>
                </a:cxn>
                <a:cxn ang="0">
                  <a:pos x="56" y="180"/>
                </a:cxn>
                <a:cxn ang="0">
                  <a:pos x="113" y="100"/>
                </a:cxn>
                <a:cxn ang="0">
                  <a:pos x="189" y="60"/>
                </a:cxn>
                <a:cxn ang="0">
                  <a:pos x="255" y="50"/>
                </a:cxn>
                <a:cxn ang="0">
                  <a:pos x="340" y="70"/>
                </a:cxn>
                <a:cxn ang="0">
                  <a:pos x="406" y="120"/>
                </a:cxn>
                <a:cxn ang="0">
                  <a:pos x="444" y="190"/>
                </a:cxn>
                <a:cxn ang="0">
                  <a:pos x="453" y="270"/>
                </a:cxn>
                <a:cxn ang="0">
                  <a:pos x="434" y="380"/>
                </a:cxn>
                <a:cxn ang="0">
                  <a:pos x="378" y="481"/>
                </a:cxn>
                <a:cxn ang="0">
                  <a:pos x="330" y="541"/>
                </a:cxn>
                <a:cxn ang="0">
                  <a:pos x="0" y="891"/>
                </a:cxn>
                <a:cxn ang="0">
                  <a:pos x="0" y="931"/>
                </a:cxn>
                <a:cxn ang="0">
                  <a:pos x="548" y="931"/>
                </a:cxn>
                <a:cxn ang="0">
                  <a:pos x="586" y="671"/>
                </a:cxn>
              </a:cxnLst>
              <a:rect l="0" t="0" r="r" b="b"/>
              <a:pathLst>
                <a:path w="586" h="931">
                  <a:moveTo>
                    <a:pt x="586" y="671"/>
                  </a:moveTo>
                  <a:lnTo>
                    <a:pt x="538" y="671"/>
                  </a:lnTo>
                  <a:lnTo>
                    <a:pt x="538" y="701"/>
                  </a:lnTo>
                  <a:lnTo>
                    <a:pt x="510" y="791"/>
                  </a:lnTo>
                  <a:lnTo>
                    <a:pt x="501" y="801"/>
                  </a:lnTo>
                  <a:lnTo>
                    <a:pt x="491" y="801"/>
                  </a:lnTo>
                  <a:lnTo>
                    <a:pt x="472" y="811"/>
                  </a:lnTo>
                  <a:lnTo>
                    <a:pt x="132" y="811"/>
                  </a:lnTo>
                  <a:lnTo>
                    <a:pt x="217" y="731"/>
                  </a:lnTo>
                  <a:lnTo>
                    <a:pt x="283" y="671"/>
                  </a:lnTo>
                  <a:lnTo>
                    <a:pt x="397" y="571"/>
                  </a:lnTo>
                  <a:lnTo>
                    <a:pt x="463" y="511"/>
                  </a:lnTo>
                  <a:lnTo>
                    <a:pt x="529" y="440"/>
                  </a:lnTo>
                  <a:lnTo>
                    <a:pt x="567" y="360"/>
                  </a:lnTo>
                  <a:lnTo>
                    <a:pt x="586" y="270"/>
                  </a:lnTo>
                  <a:lnTo>
                    <a:pt x="557" y="160"/>
                  </a:lnTo>
                  <a:lnTo>
                    <a:pt x="491" y="70"/>
                  </a:lnTo>
                  <a:lnTo>
                    <a:pt x="397" y="20"/>
                  </a:lnTo>
                  <a:lnTo>
                    <a:pt x="274" y="0"/>
                  </a:lnTo>
                  <a:lnTo>
                    <a:pt x="160" y="20"/>
                  </a:lnTo>
                  <a:lnTo>
                    <a:pt x="75" y="70"/>
                  </a:lnTo>
                  <a:lnTo>
                    <a:pt x="19" y="160"/>
                  </a:lnTo>
                  <a:lnTo>
                    <a:pt x="0" y="250"/>
                  </a:lnTo>
                  <a:lnTo>
                    <a:pt x="0" y="280"/>
                  </a:lnTo>
                  <a:lnTo>
                    <a:pt x="9" y="300"/>
                  </a:lnTo>
                  <a:lnTo>
                    <a:pt x="19" y="310"/>
                  </a:lnTo>
                  <a:lnTo>
                    <a:pt x="37" y="320"/>
                  </a:lnTo>
                  <a:lnTo>
                    <a:pt x="47" y="320"/>
                  </a:lnTo>
                  <a:lnTo>
                    <a:pt x="56" y="330"/>
                  </a:lnTo>
                  <a:lnTo>
                    <a:pt x="85" y="330"/>
                  </a:lnTo>
                  <a:lnTo>
                    <a:pt x="104" y="320"/>
                  </a:lnTo>
                  <a:lnTo>
                    <a:pt x="123" y="300"/>
                  </a:lnTo>
                  <a:lnTo>
                    <a:pt x="132" y="280"/>
                  </a:lnTo>
                  <a:lnTo>
                    <a:pt x="141" y="250"/>
                  </a:lnTo>
                  <a:lnTo>
                    <a:pt x="141" y="240"/>
                  </a:lnTo>
                  <a:lnTo>
                    <a:pt x="132" y="220"/>
                  </a:lnTo>
                  <a:lnTo>
                    <a:pt x="123" y="210"/>
                  </a:lnTo>
                  <a:lnTo>
                    <a:pt x="113" y="190"/>
                  </a:lnTo>
                  <a:lnTo>
                    <a:pt x="94" y="180"/>
                  </a:lnTo>
                  <a:lnTo>
                    <a:pt x="56" y="180"/>
                  </a:lnTo>
                  <a:lnTo>
                    <a:pt x="113" y="100"/>
                  </a:lnTo>
                  <a:lnTo>
                    <a:pt x="189" y="60"/>
                  </a:lnTo>
                  <a:lnTo>
                    <a:pt x="255" y="50"/>
                  </a:lnTo>
                  <a:lnTo>
                    <a:pt x="340" y="70"/>
                  </a:lnTo>
                  <a:lnTo>
                    <a:pt x="406" y="120"/>
                  </a:lnTo>
                  <a:lnTo>
                    <a:pt x="444" y="190"/>
                  </a:lnTo>
                  <a:lnTo>
                    <a:pt x="453" y="270"/>
                  </a:lnTo>
                  <a:lnTo>
                    <a:pt x="434" y="380"/>
                  </a:lnTo>
                  <a:lnTo>
                    <a:pt x="378" y="481"/>
                  </a:lnTo>
                  <a:lnTo>
                    <a:pt x="330" y="541"/>
                  </a:lnTo>
                  <a:lnTo>
                    <a:pt x="0" y="891"/>
                  </a:lnTo>
                  <a:lnTo>
                    <a:pt x="0" y="931"/>
                  </a:lnTo>
                  <a:lnTo>
                    <a:pt x="548" y="931"/>
                  </a:lnTo>
                  <a:lnTo>
                    <a:pt x="586" y="6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65" name="Freeform 141"/>
            <p:cNvSpPr>
              <a:spLocks/>
            </p:cNvSpPr>
            <p:nvPr/>
          </p:nvSpPr>
          <p:spPr bwMode="auto">
            <a:xfrm>
              <a:off x="10893" y="3712"/>
              <a:ext cx="226" cy="601"/>
            </a:xfrm>
            <a:custGeom>
              <a:avLst/>
              <a:gdLst/>
              <a:ahLst/>
              <a:cxnLst>
                <a:cxn ang="0">
                  <a:pos x="226" y="211"/>
                </a:cxn>
                <a:cxn ang="0">
                  <a:pos x="208" y="101"/>
                </a:cxn>
                <a:cxn ang="0">
                  <a:pos x="170" y="20"/>
                </a:cxn>
                <a:cxn ang="0">
                  <a:pos x="104" y="0"/>
                </a:cxn>
                <a:cxn ang="0">
                  <a:pos x="66" y="0"/>
                </a:cxn>
                <a:cxn ang="0">
                  <a:pos x="37" y="20"/>
                </a:cxn>
                <a:cxn ang="0">
                  <a:pos x="19" y="40"/>
                </a:cxn>
                <a:cxn ang="0">
                  <a:pos x="0" y="101"/>
                </a:cxn>
                <a:cxn ang="0">
                  <a:pos x="19" y="161"/>
                </a:cxn>
                <a:cxn ang="0">
                  <a:pos x="37" y="191"/>
                </a:cxn>
                <a:cxn ang="0">
                  <a:pos x="66" y="201"/>
                </a:cxn>
                <a:cxn ang="0">
                  <a:pos x="104" y="211"/>
                </a:cxn>
                <a:cxn ang="0">
                  <a:pos x="123" y="211"/>
                </a:cxn>
                <a:cxn ang="0">
                  <a:pos x="151" y="201"/>
                </a:cxn>
                <a:cxn ang="0">
                  <a:pos x="170" y="181"/>
                </a:cxn>
                <a:cxn ang="0">
                  <a:pos x="179" y="181"/>
                </a:cxn>
                <a:cxn ang="0">
                  <a:pos x="179" y="211"/>
                </a:cxn>
                <a:cxn ang="0">
                  <a:pos x="160" y="351"/>
                </a:cxn>
                <a:cxn ang="0">
                  <a:pos x="113" y="461"/>
                </a:cxn>
                <a:cxn ang="0">
                  <a:pos x="56" y="541"/>
                </a:cxn>
                <a:cxn ang="0">
                  <a:pos x="47" y="561"/>
                </a:cxn>
                <a:cxn ang="0">
                  <a:pos x="37" y="561"/>
                </a:cxn>
                <a:cxn ang="0">
                  <a:pos x="28" y="571"/>
                </a:cxn>
                <a:cxn ang="0">
                  <a:pos x="37" y="591"/>
                </a:cxn>
                <a:cxn ang="0">
                  <a:pos x="47" y="601"/>
                </a:cxn>
                <a:cxn ang="0">
                  <a:pos x="75" y="581"/>
                </a:cxn>
                <a:cxn ang="0">
                  <a:pos x="123" y="531"/>
                </a:cxn>
                <a:cxn ang="0">
                  <a:pos x="170" y="451"/>
                </a:cxn>
                <a:cxn ang="0">
                  <a:pos x="208" y="341"/>
                </a:cxn>
                <a:cxn ang="0">
                  <a:pos x="226" y="211"/>
                </a:cxn>
              </a:cxnLst>
              <a:rect l="0" t="0" r="r" b="b"/>
              <a:pathLst>
                <a:path w="226" h="601">
                  <a:moveTo>
                    <a:pt x="226" y="211"/>
                  </a:moveTo>
                  <a:lnTo>
                    <a:pt x="208" y="101"/>
                  </a:lnTo>
                  <a:lnTo>
                    <a:pt x="170" y="20"/>
                  </a:lnTo>
                  <a:lnTo>
                    <a:pt x="104" y="0"/>
                  </a:lnTo>
                  <a:lnTo>
                    <a:pt x="66" y="0"/>
                  </a:lnTo>
                  <a:lnTo>
                    <a:pt x="37" y="20"/>
                  </a:lnTo>
                  <a:lnTo>
                    <a:pt x="19" y="40"/>
                  </a:lnTo>
                  <a:lnTo>
                    <a:pt x="0" y="101"/>
                  </a:lnTo>
                  <a:lnTo>
                    <a:pt x="19" y="161"/>
                  </a:lnTo>
                  <a:lnTo>
                    <a:pt x="37" y="191"/>
                  </a:lnTo>
                  <a:lnTo>
                    <a:pt x="66" y="201"/>
                  </a:lnTo>
                  <a:lnTo>
                    <a:pt x="104" y="211"/>
                  </a:lnTo>
                  <a:lnTo>
                    <a:pt x="123" y="211"/>
                  </a:lnTo>
                  <a:lnTo>
                    <a:pt x="151" y="201"/>
                  </a:lnTo>
                  <a:lnTo>
                    <a:pt x="170" y="181"/>
                  </a:lnTo>
                  <a:lnTo>
                    <a:pt x="179" y="181"/>
                  </a:lnTo>
                  <a:lnTo>
                    <a:pt x="179" y="211"/>
                  </a:lnTo>
                  <a:lnTo>
                    <a:pt x="160" y="351"/>
                  </a:lnTo>
                  <a:lnTo>
                    <a:pt x="113" y="461"/>
                  </a:lnTo>
                  <a:lnTo>
                    <a:pt x="56" y="541"/>
                  </a:lnTo>
                  <a:lnTo>
                    <a:pt x="47" y="561"/>
                  </a:lnTo>
                  <a:lnTo>
                    <a:pt x="37" y="561"/>
                  </a:lnTo>
                  <a:lnTo>
                    <a:pt x="28" y="571"/>
                  </a:lnTo>
                  <a:lnTo>
                    <a:pt x="37" y="591"/>
                  </a:lnTo>
                  <a:lnTo>
                    <a:pt x="47" y="601"/>
                  </a:lnTo>
                  <a:lnTo>
                    <a:pt x="75" y="581"/>
                  </a:lnTo>
                  <a:lnTo>
                    <a:pt x="123" y="531"/>
                  </a:lnTo>
                  <a:lnTo>
                    <a:pt x="170" y="451"/>
                  </a:lnTo>
                  <a:lnTo>
                    <a:pt x="208" y="341"/>
                  </a:lnTo>
                  <a:lnTo>
                    <a:pt x="226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66" name="Freeform 142"/>
            <p:cNvSpPr>
              <a:spLocks/>
            </p:cNvSpPr>
            <p:nvPr/>
          </p:nvSpPr>
          <p:spPr bwMode="auto">
            <a:xfrm>
              <a:off x="11639" y="3031"/>
              <a:ext cx="870" cy="1302"/>
            </a:xfrm>
            <a:custGeom>
              <a:avLst/>
              <a:gdLst/>
              <a:ahLst/>
              <a:cxnLst>
                <a:cxn ang="0">
                  <a:pos x="870" y="111"/>
                </a:cxn>
                <a:cxn ang="0">
                  <a:pos x="841" y="30"/>
                </a:cxn>
                <a:cxn ang="0">
                  <a:pos x="766" y="50"/>
                </a:cxn>
                <a:cxn ang="0">
                  <a:pos x="747" y="80"/>
                </a:cxn>
                <a:cxn ang="0">
                  <a:pos x="737" y="131"/>
                </a:cxn>
                <a:cxn ang="0">
                  <a:pos x="728" y="181"/>
                </a:cxn>
                <a:cxn ang="0">
                  <a:pos x="586" y="742"/>
                </a:cxn>
                <a:cxn ang="0">
                  <a:pos x="473" y="852"/>
                </a:cxn>
                <a:cxn ang="0">
                  <a:pos x="331" y="852"/>
                </a:cxn>
                <a:cxn ang="0">
                  <a:pos x="274" y="762"/>
                </a:cxn>
                <a:cxn ang="0">
                  <a:pos x="274" y="601"/>
                </a:cxn>
                <a:cxn ang="0">
                  <a:pos x="369" y="311"/>
                </a:cxn>
                <a:cxn ang="0">
                  <a:pos x="397" y="241"/>
                </a:cxn>
                <a:cxn ang="0">
                  <a:pos x="407" y="191"/>
                </a:cxn>
                <a:cxn ang="0">
                  <a:pos x="388" y="90"/>
                </a:cxn>
                <a:cxn ang="0">
                  <a:pos x="246" y="0"/>
                </a:cxn>
                <a:cxn ang="0">
                  <a:pos x="104" y="80"/>
                </a:cxn>
                <a:cxn ang="0">
                  <a:pos x="19" y="221"/>
                </a:cxn>
                <a:cxn ang="0">
                  <a:pos x="0" y="321"/>
                </a:cxn>
                <a:cxn ang="0">
                  <a:pos x="19" y="331"/>
                </a:cxn>
                <a:cxn ang="0">
                  <a:pos x="38" y="321"/>
                </a:cxn>
                <a:cxn ang="0">
                  <a:pos x="47" y="301"/>
                </a:cxn>
                <a:cxn ang="0">
                  <a:pos x="142" y="101"/>
                </a:cxn>
                <a:cxn ang="0">
                  <a:pos x="246" y="50"/>
                </a:cxn>
                <a:cxn ang="0">
                  <a:pos x="284" y="70"/>
                </a:cxn>
                <a:cxn ang="0">
                  <a:pos x="293" y="111"/>
                </a:cxn>
                <a:cxn ang="0">
                  <a:pos x="255" y="251"/>
                </a:cxn>
                <a:cxn ang="0">
                  <a:pos x="170" y="511"/>
                </a:cxn>
                <a:cxn ang="0">
                  <a:pos x="151" y="671"/>
                </a:cxn>
                <a:cxn ang="0">
                  <a:pos x="199" y="832"/>
                </a:cxn>
                <a:cxn ang="0">
                  <a:pos x="312" y="902"/>
                </a:cxn>
                <a:cxn ang="0">
                  <a:pos x="482" y="892"/>
                </a:cxn>
                <a:cxn ang="0">
                  <a:pos x="539" y="922"/>
                </a:cxn>
                <a:cxn ang="0">
                  <a:pos x="444" y="1132"/>
                </a:cxn>
                <a:cxn ang="0">
                  <a:pos x="322" y="1242"/>
                </a:cxn>
                <a:cxn ang="0">
                  <a:pos x="227" y="1262"/>
                </a:cxn>
                <a:cxn ang="0">
                  <a:pos x="180" y="1252"/>
                </a:cxn>
                <a:cxn ang="0">
                  <a:pos x="133" y="1222"/>
                </a:cxn>
                <a:cxn ang="0">
                  <a:pos x="95" y="1172"/>
                </a:cxn>
                <a:cxn ang="0">
                  <a:pos x="180" y="1152"/>
                </a:cxn>
                <a:cxn ang="0">
                  <a:pos x="199" y="1122"/>
                </a:cxn>
                <a:cxn ang="0">
                  <a:pos x="218" y="1072"/>
                </a:cxn>
                <a:cxn ang="0">
                  <a:pos x="199" y="1022"/>
                </a:cxn>
                <a:cxn ang="0">
                  <a:pos x="170" y="1002"/>
                </a:cxn>
                <a:cxn ang="0">
                  <a:pos x="66" y="1032"/>
                </a:cxn>
                <a:cxn ang="0">
                  <a:pos x="38" y="1092"/>
                </a:cxn>
                <a:cxn ang="0">
                  <a:pos x="66" y="1222"/>
                </a:cxn>
                <a:cxn ang="0">
                  <a:pos x="236" y="1302"/>
                </a:cxn>
                <a:cxn ang="0">
                  <a:pos x="511" y="1182"/>
                </a:cxn>
                <a:cxn ang="0">
                  <a:pos x="681" y="892"/>
                </a:cxn>
              </a:cxnLst>
              <a:rect l="0" t="0" r="r" b="b"/>
              <a:pathLst>
                <a:path w="870" h="1302">
                  <a:moveTo>
                    <a:pt x="860" y="131"/>
                  </a:moveTo>
                  <a:lnTo>
                    <a:pt x="870" y="111"/>
                  </a:lnTo>
                  <a:lnTo>
                    <a:pt x="870" y="60"/>
                  </a:lnTo>
                  <a:lnTo>
                    <a:pt x="841" y="30"/>
                  </a:lnTo>
                  <a:lnTo>
                    <a:pt x="803" y="30"/>
                  </a:lnTo>
                  <a:lnTo>
                    <a:pt x="766" y="50"/>
                  </a:lnTo>
                  <a:lnTo>
                    <a:pt x="747" y="70"/>
                  </a:lnTo>
                  <a:lnTo>
                    <a:pt x="747" y="80"/>
                  </a:lnTo>
                  <a:lnTo>
                    <a:pt x="737" y="101"/>
                  </a:lnTo>
                  <a:lnTo>
                    <a:pt x="737" y="131"/>
                  </a:lnTo>
                  <a:lnTo>
                    <a:pt x="728" y="151"/>
                  </a:lnTo>
                  <a:lnTo>
                    <a:pt x="728" y="181"/>
                  </a:lnTo>
                  <a:lnTo>
                    <a:pt x="605" y="701"/>
                  </a:lnTo>
                  <a:lnTo>
                    <a:pt x="586" y="742"/>
                  </a:lnTo>
                  <a:lnTo>
                    <a:pt x="539" y="792"/>
                  </a:lnTo>
                  <a:lnTo>
                    <a:pt x="473" y="852"/>
                  </a:lnTo>
                  <a:lnTo>
                    <a:pt x="388" y="872"/>
                  </a:lnTo>
                  <a:lnTo>
                    <a:pt x="331" y="852"/>
                  </a:lnTo>
                  <a:lnTo>
                    <a:pt x="293" y="812"/>
                  </a:lnTo>
                  <a:lnTo>
                    <a:pt x="274" y="762"/>
                  </a:lnTo>
                  <a:lnTo>
                    <a:pt x="265" y="711"/>
                  </a:lnTo>
                  <a:lnTo>
                    <a:pt x="274" y="601"/>
                  </a:lnTo>
                  <a:lnTo>
                    <a:pt x="312" y="471"/>
                  </a:lnTo>
                  <a:lnTo>
                    <a:pt x="369" y="311"/>
                  </a:lnTo>
                  <a:lnTo>
                    <a:pt x="388" y="271"/>
                  </a:lnTo>
                  <a:lnTo>
                    <a:pt x="397" y="241"/>
                  </a:lnTo>
                  <a:lnTo>
                    <a:pt x="397" y="211"/>
                  </a:lnTo>
                  <a:lnTo>
                    <a:pt x="407" y="191"/>
                  </a:lnTo>
                  <a:lnTo>
                    <a:pt x="407" y="171"/>
                  </a:lnTo>
                  <a:lnTo>
                    <a:pt x="388" y="90"/>
                  </a:lnTo>
                  <a:lnTo>
                    <a:pt x="331" y="30"/>
                  </a:lnTo>
                  <a:lnTo>
                    <a:pt x="246" y="0"/>
                  </a:lnTo>
                  <a:lnTo>
                    <a:pt x="170" y="20"/>
                  </a:lnTo>
                  <a:lnTo>
                    <a:pt x="104" y="80"/>
                  </a:lnTo>
                  <a:lnTo>
                    <a:pt x="57" y="151"/>
                  </a:lnTo>
                  <a:lnTo>
                    <a:pt x="19" y="221"/>
                  </a:lnTo>
                  <a:lnTo>
                    <a:pt x="0" y="281"/>
                  </a:lnTo>
                  <a:lnTo>
                    <a:pt x="0" y="321"/>
                  </a:lnTo>
                  <a:lnTo>
                    <a:pt x="10" y="321"/>
                  </a:lnTo>
                  <a:lnTo>
                    <a:pt x="19" y="331"/>
                  </a:lnTo>
                  <a:lnTo>
                    <a:pt x="29" y="331"/>
                  </a:lnTo>
                  <a:lnTo>
                    <a:pt x="38" y="321"/>
                  </a:lnTo>
                  <a:lnTo>
                    <a:pt x="47" y="321"/>
                  </a:lnTo>
                  <a:lnTo>
                    <a:pt x="47" y="301"/>
                  </a:lnTo>
                  <a:lnTo>
                    <a:pt x="95" y="181"/>
                  </a:lnTo>
                  <a:lnTo>
                    <a:pt x="142" y="101"/>
                  </a:lnTo>
                  <a:lnTo>
                    <a:pt x="189" y="60"/>
                  </a:lnTo>
                  <a:lnTo>
                    <a:pt x="246" y="50"/>
                  </a:lnTo>
                  <a:lnTo>
                    <a:pt x="265" y="50"/>
                  </a:lnTo>
                  <a:lnTo>
                    <a:pt x="284" y="70"/>
                  </a:lnTo>
                  <a:lnTo>
                    <a:pt x="284" y="90"/>
                  </a:lnTo>
                  <a:lnTo>
                    <a:pt x="293" y="111"/>
                  </a:lnTo>
                  <a:lnTo>
                    <a:pt x="274" y="211"/>
                  </a:lnTo>
                  <a:lnTo>
                    <a:pt x="255" y="251"/>
                  </a:lnTo>
                  <a:lnTo>
                    <a:pt x="208" y="391"/>
                  </a:lnTo>
                  <a:lnTo>
                    <a:pt x="170" y="511"/>
                  </a:lnTo>
                  <a:lnTo>
                    <a:pt x="151" y="601"/>
                  </a:lnTo>
                  <a:lnTo>
                    <a:pt x="151" y="671"/>
                  </a:lnTo>
                  <a:lnTo>
                    <a:pt x="161" y="772"/>
                  </a:lnTo>
                  <a:lnTo>
                    <a:pt x="199" y="832"/>
                  </a:lnTo>
                  <a:lnTo>
                    <a:pt x="246" y="882"/>
                  </a:lnTo>
                  <a:lnTo>
                    <a:pt x="312" y="902"/>
                  </a:lnTo>
                  <a:lnTo>
                    <a:pt x="378" y="912"/>
                  </a:lnTo>
                  <a:lnTo>
                    <a:pt x="482" y="892"/>
                  </a:lnTo>
                  <a:lnTo>
                    <a:pt x="567" y="822"/>
                  </a:lnTo>
                  <a:lnTo>
                    <a:pt x="539" y="922"/>
                  </a:lnTo>
                  <a:lnTo>
                    <a:pt x="511" y="1032"/>
                  </a:lnTo>
                  <a:lnTo>
                    <a:pt x="444" y="1132"/>
                  </a:lnTo>
                  <a:lnTo>
                    <a:pt x="388" y="1192"/>
                  </a:lnTo>
                  <a:lnTo>
                    <a:pt x="322" y="1242"/>
                  </a:lnTo>
                  <a:lnTo>
                    <a:pt x="236" y="1262"/>
                  </a:lnTo>
                  <a:lnTo>
                    <a:pt x="227" y="1262"/>
                  </a:lnTo>
                  <a:lnTo>
                    <a:pt x="208" y="1252"/>
                  </a:lnTo>
                  <a:lnTo>
                    <a:pt x="180" y="1252"/>
                  </a:lnTo>
                  <a:lnTo>
                    <a:pt x="161" y="1242"/>
                  </a:lnTo>
                  <a:lnTo>
                    <a:pt x="133" y="1222"/>
                  </a:lnTo>
                  <a:lnTo>
                    <a:pt x="114" y="1202"/>
                  </a:lnTo>
                  <a:lnTo>
                    <a:pt x="95" y="1172"/>
                  </a:lnTo>
                  <a:lnTo>
                    <a:pt x="151" y="1172"/>
                  </a:lnTo>
                  <a:lnTo>
                    <a:pt x="180" y="1152"/>
                  </a:lnTo>
                  <a:lnTo>
                    <a:pt x="189" y="1132"/>
                  </a:lnTo>
                  <a:lnTo>
                    <a:pt x="199" y="1122"/>
                  </a:lnTo>
                  <a:lnTo>
                    <a:pt x="208" y="1092"/>
                  </a:lnTo>
                  <a:lnTo>
                    <a:pt x="218" y="1072"/>
                  </a:lnTo>
                  <a:lnTo>
                    <a:pt x="208" y="1042"/>
                  </a:lnTo>
                  <a:lnTo>
                    <a:pt x="199" y="1022"/>
                  </a:lnTo>
                  <a:lnTo>
                    <a:pt x="189" y="1012"/>
                  </a:lnTo>
                  <a:lnTo>
                    <a:pt x="170" y="1002"/>
                  </a:lnTo>
                  <a:lnTo>
                    <a:pt x="123" y="1002"/>
                  </a:lnTo>
                  <a:lnTo>
                    <a:pt x="66" y="1032"/>
                  </a:lnTo>
                  <a:lnTo>
                    <a:pt x="47" y="1062"/>
                  </a:lnTo>
                  <a:lnTo>
                    <a:pt x="38" y="1092"/>
                  </a:lnTo>
                  <a:lnTo>
                    <a:pt x="38" y="1132"/>
                  </a:lnTo>
                  <a:lnTo>
                    <a:pt x="66" y="1222"/>
                  </a:lnTo>
                  <a:lnTo>
                    <a:pt x="133" y="1282"/>
                  </a:lnTo>
                  <a:lnTo>
                    <a:pt x="236" y="1302"/>
                  </a:lnTo>
                  <a:lnTo>
                    <a:pt x="378" y="1272"/>
                  </a:lnTo>
                  <a:lnTo>
                    <a:pt x="511" y="1182"/>
                  </a:lnTo>
                  <a:lnTo>
                    <a:pt x="614" y="1052"/>
                  </a:lnTo>
                  <a:lnTo>
                    <a:pt x="681" y="892"/>
                  </a:lnTo>
                  <a:lnTo>
                    <a:pt x="860" y="1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67" name="Freeform 143"/>
            <p:cNvSpPr>
              <a:spLocks/>
            </p:cNvSpPr>
            <p:nvPr/>
          </p:nvSpPr>
          <p:spPr bwMode="auto">
            <a:xfrm>
              <a:off x="12594" y="3282"/>
              <a:ext cx="586" cy="931"/>
            </a:xfrm>
            <a:custGeom>
              <a:avLst/>
              <a:gdLst/>
              <a:ahLst/>
              <a:cxnLst>
                <a:cxn ang="0">
                  <a:pos x="586" y="671"/>
                </a:cxn>
                <a:cxn ang="0">
                  <a:pos x="538" y="671"/>
                </a:cxn>
                <a:cxn ang="0">
                  <a:pos x="538" y="701"/>
                </a:cxn>
                <a:cxn ang="0">
                  <a:pos x="510" y="791"/>
                </a:cxn>
                <a:cxn ang="0">
                  <a:pos x="500" y="801"/>
                </a:cxn>
                <a:cxn ang="0">
                  <a:pos x="491" y="801"/>
                </a:cxn>
                <a:cxn ang="0">
                  <a:pos x="472" y="811"/>
                </a:cxn>
                <a:cxn ang="0">
                  <a:pos x="132" y="811"/>
                </a:cxn>
                <a:cxn ang="0">
                  <a:pos x="217" y="731"/>
                </a:cxn>
                <a:cxn ang="0">
                  <a:pos x="283" y="671"/>
                </a:cxn>
                <a:cxn ang="0">
                  <a:pos x="397" y="571"/>
                </a:cxn>
                <a:cxn ang="0">
                  <a:pos x="463" y="511"/>
                </a:cxn>
                <a:cxn ang="0">
                  <a:pos x="529" y="440"/>
                </a:cxn>
                <a:cxn ang="0">
                  <a:pos x="567" y="360"/>
                </a:cxn>
                <a:cxn ang="0">
                  <a:pos x="586" y="270"/>
                </a:cxn>
                <a:cxn ang="0">
                  <a:pos x="557" y="160"/>
                </a:cxn>
                <a:cxn ang="0">
                  <a:pos x="491" y="70"/>
                </a:cxn>
                <a:cxn ang="0">
                  <a:pos x="397" y="20"/>
                </a:cxn>
                <a:cxn ang="0">
                  <a:pos x="274" y="0"/>
                </a:cxn>
                <a:cxn ang="0">
                  <a:pos x="160" y="20"/>
                </a:cxn>
                <a:cxn ang="0">
                  <a:pos x="75" y="70"/>
                </a:cxn>
                <a:cxn ang="0">
                  <a:pos x="19" y="160"/>
                </a:cxn>
                <a:cxn ang="0">
                  <a:pos x="0" y="250"/>
                </a:cxn>
                <a:cxn ang="0">
                  <a:pos x="0" y="280"/>
                </a:cxn>
                <a:cxn ang="0">
                  <a:pos x="9" y="300"/>
                </a:cxn>
                <a:cxn ang="0">
                  <a:pos x="19" y="310"/>
                </a:cxn>
                <a:cxn ang="0">
                  <a:pos x="37" y="320"/>
                </a:cxn>
                <a:cxn ang="0">
                  <a:pos x="47" y="320"/>
                </a:cxn>
                <a:cxn ang="0">
                  <a:pos x="56" y="330"/>
                </a:cxn>
                <a:cxn ang="0">
                  <a:pos x="85" y="330"/>
                </a:cxn>
                <a:cxn ang="0">
                  <a:pos x="104" y="320"/>
                </a:cxn>
                <a:cxn ang="0">
                  <a:pos x="122" y="300"/>
                </a:cxn>
                <a:cxn ang="0">
                  <a:pos x="132" y="280"/>
                </a:cxn>
                <a:cxn ang="0">
                  <a:pos x="141" y="250"/>
                </a:cxn>
                <a:cxn ang="0">
                  <a:pos x="141" y="240"/>
                </a:cxn>
                <a:cxn ang="0">
                  <a:pos x="132" y="220"/>
                </a:cxn>
                <a:cxn ang="0">
                  <a:pos x="122" y="210"/>
                </a:cxn>
                <a:cxn ang="0">
                  <a:pos x="113" y="190"/>
                </a:cxn>
                <a:cxn ang="0">
                  <a:pos x="94" y="180"/>
                </a:cxn>
                <a:cxn ang="0">
                  <a:pos x="56" y="180"/>
                </a:cxn>
                <a:cxn ang="0">
                  <a:pos x="113" y="100"/>
                </a:cxn>
                <a:cxn ang="0">
                  <a:pos x="189" y="60"/>
                </a:cxn>
                <a:cxn ang="0">
                  <a:pos x="255" y="50"/>
                </a:cxn>
                <a:cxn ang="0">
                  <a:pos x="340" y="70"/>
                </a:cxn>
                <a:cxn ang="0">
                  <a:pos x="406" y="120"/>
                </a:cxn>
                <a:cxn ang="0">
                  <a:pos x="444" y="190"/>
                </a:cxn>
                <a:cxn ang="0">
                  <a:pos x="453" y="270"/>
                </a:cxn>
                <a:cxn ang="0">
                  <a:pos x="434" y="380"/>
                </a:cxn>
                <a:cxn ang="0">
                  <a:pos x="378" y="481"/>
                </a:cxn>
                <a:cxn ang="0">
                  <a:pos x="330" y="541"/>
                </a:cxn>
                <a:cxn ang="0">
                  <a:pos x="0" y="891"/>
                </a:cxn>
                <a:cxn ang="0">
                  <a:pos x="0" y="931"/>
                </a:cxn>
                <a:cxn ang="0">
                  <a:pos x="548" y="931"/>
                </a:cxn>
                <a:cxn ang="0">
                  <a:pos x="586" y="671"/>
                </a:cxn>
              </a:cxnLst>
              <a:rect l="0" t="0" r="r" b="b"/>
              <a:pathLst>
                <a:path w="586" h="931">
                  <a:moveTo>
                    <a:pt x="586" y="671"/>
                  </a:moveTo>
                  <a:lnTo>
                    <a:pt x="538" y="671"/>
                  </a:lnTo>
                  <a:lnTo>
                    <a:pt x="538" y="701"/>
                  </a:lnTo>
                  <a:lnTo>
                    <a:pt x="510" y="791"/>
                  </a:lnTo>
                  <a:lnTo>
                    <a:pt x="500" y="801"/>
                  </a:lnTo>
                  <a:lnTo>
                    <a:pt x="491" y="801"/>
                  </a:lnTo>
                  <a:lnTo>
                    <a:pt x="472" y="811"/>
                  </a:lnTo>
                  <a:lnTo>
                    <a:pt x="132" y="811"/>
                  </a:lnTo>
                  <a:lnTo>
                    <a:pt x="217" y="731"/>
                  </a:lnTo>
                  <a:lnTo>
                    <a:pt x="283" y="671"/>
                  </a:lnTo>
                  <a:lnTo>
                    <a:pt x="397" y="571"/>
                  </a:lnTo>
                  <a:lnTo>
                    <a:pt x="463" y="511"/>
                  </a:lnTo>
                  <a:lnTo>
                    <a:pt x="529" y="440"/>
                  </a:lnTo>
                  <a:lnTo>
                    <a:pt x="567" y="360"/>
                  </a:lnTo>
                  <a:lnTo>
                    <a:pt x="586" y="270"/>
                  </a:lnTo>
                  <a:lnTo>
                    <a:pt x="557" y="160"/>
                  </a:lnTo>
                  <a:lnTo>
                    <a:pt x="491" y="70"/>
                  </a:lnTo>
                  <a:lnTo>
                    <a:pt x="397" y="20"/>
                  </a:lnTo>
                  <a:lnTo>
                    <a:pt x="274" y="0"/>
                  </a:lnTo>
                  <a:lnTo>
                    <a:pt x="160" y="20"/>
                  </a:lnTo>
                  <a:lnTo>
                    <a:pt x="75" y="70"/>
                  </a:lnTo>
                  <a:lnTo>
                    <a:pt x="19" y="160"/>
                  </a:lnTo>
                  <a:lnTo>
                    <a:pt x="0" y="250"/>
                  </a:lnTo>
                  <a:lnTo>
                    <a:pt x="0" y="280"/>
                  </a:lnTo>
                  <a:lnTo>
                    <a:pt x="9" y="300"/>
                  </a:lnTo>
                  <a:lnTo>
                    <a:pt x="19" y="310"/>
                  </a:lnTo>
                  <a:lnTo>
                    <a:pt x="37" y="320"/>
                  </a:lnTo>
                  <a:lnTo>
                    <a:pt x="47" y="320"/>
                  </a:lnTo>
                  <a:lnTo>
                    <a:pt x="56" y="330"/>
                  </a:lnTo>
                  <a:lnTo>
                    <a:pt x="85" y="330"/>
                  </a:lnTo>
                  <a:lnTo>
                    <a:pt x="104" y="320"/>
                  </a:lnTo>
                  <a:lnTo>
                    <a:pt x="122" y="300"/>
                  </a:lnTo>
                  <a:lnTo>
                    <a:pt x="132" y="280"/>
                  </a:lnTo>
                  <a:lnTo>
                    <a:pt x="141" y="250"/>
                  </a:lnTo>
                  <a:lnTo>
                    <a:pt x="141" y="240"/>
                  </a:lnTo>
                  <a:lnTo>
                    <a:pt x="132" y="220"/>
                  </a:lnTo>
                  <a:lnTo>
                    <a:pt x="122" y="210"/>
                  </a:lnTo>
                  <a:lnTo>
                    <a:pt x="113" y="190"/>
                  </a:lnTo>
                  <a:lnTo>
                    <a:pt x="94" y="180"/>
                  </a:lnTo>
                  <a:lnTo>
                    <a:pt x="56" y="180"/>
                  </a:lnTo>
                  <a:lnTo>
                    <a:pt x="113" y="100"/>
                  </a:lnTo>
                  <a:lnTo>
                    <a:pt x="189" y="60"/>
                  </a:lnTo>
                  <a:lnTo>
                    <a:pt x="255" y="50"/>
                  </a:lnTo>
                  <a:lnTo>
                    <a:pt x="340" y="70"/>
                  </a:lnTo>
                  <a:lnTo>
                    <a:pt x="406" y="120"/>
                  </a:lnTo>
                  <a:lnTo>
                    <a:pt x="444" y="190"/>
                  </a:lnTo>
                  <a:lnTo>
                    <a:pt x="453" y="270"/>
                  </a:lnTo>
                  <a:lnTo>
                    <a:pt x="434" y="380"/>
                  </a:lnTo>
                  <a:lnTo>
                    <a:pt x="378" y="481"/>
                  </a:lnTo>
                  <a:lnTo>
                    <a:pt x="330" y="541"/>
                  </a:lnTo>
                  <a:lnTo>
                    <a:pt x="0" y="891"/>
                  </a:lnTo>
                  <a:lnTo>
                    <a:pt x="0" y="931"/>
                  </a:lnTo>
                  <a:lnTo>
                    <a:pt x="548" y="931"/>
                  </a:lnTo>
                  <a:lnTo>
                    <a:pt x="586" y="6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68" name="Freeform 144"/>
            <p:cNvSpPr>
              <a:spLocks/>
            </p:cNvSpPr>
            <p:nvPr/>
          </p:nvSpPr>
          <p:spPr bwMode="auto">
            <a:xfrm>
              <a:off x="13454" y="2420"/>
              <a:ext cx="444" cy="2004"/>
            </a:xfrm>
            <a:custGeom>
              <a:avLst/>
              <a:gdLst/>
              <a:ahLst/>
              <a:cxnLst>
                <a:cxn ang="0">
                  <a:pos x="444" y="1002"/>
                </a:cxn>
                <a:cxn ang="0">
                  <a:pos x="434" y="822"/>
                </a:cxn>
                <a:cxn ang="0">
                  <a:pos x="396" y="601"/>
                </a:cxn>
                <a:cxn ang="0">
                  <a:pos x="321" y="371"/>
                </a:cxn>
                <a:cxn ang="0">
                  <a:pos x="245" y="241"/>
                </a:cxn>
                <a:cxn ang="0">
                  <a:pos x="170" y="131"/>
                </a:cxn>
                <a:cxn ang="0">
                  <a:pos x="104" y="60"/>
                </a:cxn>
                <a:cxn ang="0">
                  <a:pos x="47" y="10"/>
                </a:cxn>
                <a:cxn ang="0">
                  <a:pos x="18" y="0"/>
                </a:cxn>
                <a:cxn ang="0">
                  <a:pos x="9" y="0"/>
                </a:cxn>
                <a:cxn ang="0">
                  <a:pos x="0" y="20"/>
                </a:cxn>
                <a:cxn ang="0">
                  <a:pos x="37" y="60"/>
                </a:cxn>
                <a:cxn ang="0">
                  <a:pos x="141" y="191"/>
                </a:cxn>
                <a:cxn ang="0">
                  <a:pos x="226" y="361"/>
                </a:cxn>
                <a:cxn ang="0">
                  <a:pos x="283" y="551"/>
                </a:cxn>
                <a:cxn ang="0">
                  <a:pos x="321" y="762"/>
                </a:cxn>
                <a:cxn ang="0">
                  <a:pos x="330" y="1002"/>
                </a:cxn>
                <a:cxn ang="0">
                  <a:pos x="321" y="1212"/>
                </a:cxn>
                <a:cxn ang="0">
                  <a:pos x="293" y="1413"/>
                </a:cxn>
                <a:cxn ang="0">
                  <a:pos x="236" y="1603"/>
                </a:cxn>
                <a:cxn ang="0">
                  <a:pos x="151" y="1783"/>
                </a:cxn>
                <a:cxn ang="0">
                  <a:pos x="28" y="1953"/>
                </a:cxn>
                <a:cxn ang="0">
                  <a:pos x="0" y="1984"/>
                </a:cxn>
                <a:cxn ang="0">
                  <a:pos x="9" y="2004"/>
                </a:cxn>
                <a:cxn ang="0">
                  <a:pos x="18" y="2004"/>
                </a:cxn>
                <a:cxn ang="0">
                  <a:pos x="104" y="1943"/>
                </a:cxn>
                <a:cxn ang="0">
                  <a:pos x="179" y="1863"/>
                </a:cxn>
                <a:cxn ang="0">
                  <a:pos x="255" y="1753"/>
                </a:cxn>
                <a:cxn ang="0">
                  <a:pos x="321" y="1613"/>
                </a:cxn>
                <a:cxn ang="0">
                  <a:pos x="396" y="1393"/>
                </a:cxn>
                <a:cxn ang="0">
                  <a:pos x="434" y="1182"/>
                </a:cxn>
                <a:cxn ang="0">
                  <a:pos x="444" y="1002"/>
                </a:cxn>
              </a:cxnLst>
              <a:rect l="0" t="0" r="r" b="b"/>
              <a:pathLst>
                <a:path w="444" h="2004">
                  <a:moveTo>
                    <a:pt x="444" y="1002"/>
                  </a:moveTo>
                  <a:lnTo>
                    <a:pt x="434" y="822"/>
                  </a:lnTo>
                  <a:lnTo>
                    <a:pt x="396" y="601"/>
                  </a:lnTo>
                  <a:lnTo>
                    <a:pt x="321" y="371"/>
                  </a:lnTo>
                  <a:lnTo>
                    <a:pt x="245" y="241"/>
                  </a:lnTo>
                  <a:lnTo>
                    <a:pt x="170" y="131"/>
                  </a:lnTo>
                  <a:lnTo>
                    <a:pt x="104" y="60"/>
                  </a:lnTo>
                  <a:lnTo>
                    <a:pt x="47" y="10"/>
                  </a:lnTo>
                  <a:lnTo>
                    <a:pt x="18" y="0"/>
                  </a:lnTo>
                  <a:lnTo>
                    <a:pt x="9" y="0"/>
                  </a:lnTo>
                  <a:lnTo>
                    <a:pt x="0" y="20"/>
                  </a:lnTo>
                  <a:lnTo>
                    <a:pt x="37" y="60"/>
                  </a:lnTo>
                  <a:lnTo>
                    <a:pt x="141" y="191"/>
                  </a:lnTo>
                  <a:lnTo>
                    <a:pt x="226" y="361"/>
                  </a:lnTo>
                  <a:lnTo>
                    <a:pt x="283" y="551"/>
                  </a:lnTo>
                  <a:lnTo>
                    <a:pt x="321" y="762"/>
                  </a:lnTo>
                  <a:lnTo>
                    <a:pt x="330" y="1002"/>
                  </a:lnTo>
                  <a:lnTo>
                    <a:pt x="321" y="1212"/>
                  </a:lnTo>
                  <a:lnTo>
                    <a:pt x="293" y="1413"/>
                  </a:lnTo>
                  <a:lnTo>
                    <a:pt x="236" y="1603"/>
                  </a:lnTo>
                  <a:lnTo>
                    <a:pt x="151" y="1783"/>
                  </a:lnTo>
                  <a:lnTo>
                    <a:pt x="28" y="1953"/>
                  </a:lnTo>
                  <a:lnTo>
                    <a:pt x="0" y="1984"/>
                  </a:lnTo>
                  <a:lnTo>
                    <a:pt x="9" y="2004"/>
                  </a:lnTo>
                  <a:lnTo>
                    <a:pt x="18" y="2004"/>
                  </a:lnTo>
                  <a:lnTo>
                    <a:pt x="104" y="1943"/>
                  </a:lnTo>
                  <a:lnTo>
                    <a:pt x="179" y="1863"/>
                  </a:lnTo>
                  <a:lnTo>
                    <a:pt x="255" y="1753"/>
                  </a:lnTo>
                  <a:lnTo>
                    <a:pt x="321" y="1613"/>
                  </a:lnTo>
                  <a:lnTo>
                    <a:pt x="396" y="1393"/>
                  </a:lnTo>
                  <a:lnTo>
                    <a:pt x="434" y="1182"/>
                  </a:lnTo>
                  <a:lnTo>
                    <a:pt x="444" y="10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69" name="Freeform 145"/>
            <p:cNvSpPr>
              <a:spLocks/>
            </p:cNvSpPr>
            <p:nvPr/>
          </p:nvSpPr>
          <p:spPr bwMode="auto">
            <a:xfrm>
              <a:off x="14247" y="3712"/>
              <a:ext cx="227" cy="601"/>
            </a:xfrm>
            <a:custGeom>
              <a:avLst/>
              <a:gdLst/>
              <a:ahLst/>
              <a:cxnLst>
                <a:cxn ang="0">
                  <a:pos x="227" y="211"/>
                </a:cxn>
                <a:cxn ang="0">
                  <a:pos x="208" y="101"/>
                </a:cxn>
                <a:cxn ang="0">
                  <a:pos x="170" y="20"/>
                </a:cxn>
                <a:cxn ang="0">
                  <a:pos x="104" y="0"/>
                </a:cxn>
                <a:cxn ang="0">
                  <a:pos x="67" y="0"/>
                </a:cxn>
                <a:cxn ang="0">
                  <a:pos x="38" y="20"/>
                </a:cxn>
                <a:cxn ang="0">
                  <a:pos x="19" y="40"/>
                </a:cxn>
                <a:cxn ang="0">
                  <a:pos x="0" y="101"/>
                </a:cxn>
                <a:cxn ang="0">
                  <a:pos x="19" y="161"/>
                </a:cxn>
                <a:cxn ang="0">
                  <a:pos x="38" y="191"/>
                </a:cxn>
                <a:cxn ang="0">
                  <a:pos x="67" y="201"/>
                </a:cxn>
                <a:cxn ang="0">
                  <a:pos x="104" y="211"/>
                </a:cxn>
                <a:cxn ang="0">
                  <a:pos x="123" y="211"/>
                </a:cxn>
                <a:cxn ang="0">
                  <a:pos x="152" y="201"/>
                </a:cxn>
                <a:cxn ang="0">
                  <a:pos x="170" y="181"/>
                </a:cxn>
                <a:cxn ang="0">
                  <a:pos x="180" y="181"/>
                </a:cxn>
                <a:cxn ang="0">
                  <a:pos x="180" y="211"/>
                </a:cxn>
                <a:cxn ang="0">
                  <a:pos x="161" y="351"/>
                </a:cxn>
                <a:cxn ang="0">
                  <a:pos x="114" y="461"/>
                </a:cxn>
                <a:cxn ang="0">
                  <a:pos x="57" y="541"/>
                </a:cxn>
                <a:cxn ang="0">
                  <a:pos x="48" y="561"/>
                </a:cxn>
                <a:cxn ang="0">
                  <a:pos x="38" y="561"/>
                </a:cxn>
                <a:cxn ang="0">
                  <a:pos x="29" y="571"/>
                </a:cxn>
                <a:cxn ang="0">
                  <a:pos x="38" y="591"/>
                </a:cxn>
                <a:cxn ang="0">
                  <a:pos x="48" y="601"/>
                </a:cxn>
                <a:cxn ang="0">
                  <a:pos x="76" y="581"/>
                </a:cxn>
                <a:cxn ang="0">
                  <a:pos x="123" y="531"/>
                </a:cxn>
                <a:cxn ang="0">
                  <a:pos x="170" y="451"/>
                </a:cxn>
                <a:cxn ang="0">
                  <a:pos x="208" y="341"/>
                </a:cxn>
                <a:cxn ang="0">
                  <a:pos x="227" y="211"/>
                </a:cxn>
              </a:cxnLst>
              <a:rect l="0" t="0" r="r" b="b"/>
              <a:pathLst>
                <a:path w="227" h="601">
                  <a:moveTo>
                    <a:pt x="227" y="211"/>
                  </a:moveTo>
                  <a:lnTo>
                    <a:pt x="208" y="101"/>
                  </a:lnTo>
                  <a:lnTo>
                    <a:pt x="170" y="20"/>
                  </a:lnTo>
                  <a:lnTo>
                    <a:pt x="104" y="0"/>
                  </a:lnTo>
                  <a:lnTo>
                    <a:pt x="67" y="0"/>
                  </a:lnTo>
                  <a:lnTo>
                    <a:pt x="38" y="20"/>
                  </a:lnTo>
                  <a:lnTo>
                    <a:pt x="19" y="40"/>
                  </a:lnTo>
                  <a:lnTo>
                    <a:pt x="0" y="101"/>
                  </a:lnTo>
                  <a:lnTo>
                    <a:pt x="19" y="161"/>
                  </a:lnTo>
                  <a:lnTo>
                    <a:pt x="38" y="191"/>
                  </a:lnTo>
                  <a:lnTo>
                    <a:pt x="67" y="201"/>
                  </a:lnTo>
                  <a:lnTo>
                    <a:pt x="104" y="211"/>
                  </a:lnTo>
                  <a:lnTo>
                    <a:pt x="123" y="211"/>
                  </a:lnTo>
                  <a:lnTo>
                    <a:pt x="152" y="201"/>
                  </a:lnTo>
                  <a:lnTo>
                    <a:pt x="170" y="181"/>
                  </a:lnTo>
                  <a:lnTo>
                    <a:pt x="180" y="181"/>
                  </a:lnTo>
                  <a:lnTo>
                    <a:pt x="180" y="211"/>
                  </a:lnTo>
                  <a:lnTo>
                    <a:pt x="161" y="351"/>
                  </a:lnTo>
                  <a:lnTo>
                    <a:pt x="114" y="461"/>
                  </a:lnTo>
                  <a:lnTo>
                    <a:pt x="57" y="541"/>
                  </a:lnTo>
                  <a:lnTo>
                    <a:pt x="48" y="561"/>
                  </a:lnTo>
                  <a:lnTo>
                    <a:pt x="38" y="561"/>
                  </a:lnTo>
                  <a:lnTo>
                    <a:pt x="29" y="571"/>
                  </a:lnTo>
                  <a:lnTo>
                    <a:pt x="38" y="591"/>
                  </a:lnTo>
                  <a:lnTo>
                    <a:pt x="48" y="601"/>
                  </a:lnTo>
                  <a:lnTo>
                    <a:pt x="76" y="581"/>
                  </a:lnTo>
                  <a:lnTo>
                    <a:pt x="123" y="531"/>
                  </a:lnTo>
                  <a:lnTo>
                    <a:pt x="170" y="451"/>
                  </a:lnTo>
                  <a:lnTo>
                    <a:pt x="208" y="341"/>
                  </a:lnTo>
                  <a:lnTo>
                    <a:pt x="227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70" name="Freeform 146"/>
            <p:cNvSpPr>
              <a:spLocks/>
            </p:cNvSpPr>
            <p:nvPr/>
          </p:nvSpPr>
          <p:spPr bwMode="auto">
            <a:xfrm>
              <a:off x="15126" y="2420"/>
              <a:ext cx="435" cy="2004"/>
            </a:xfrm>
            <a:custGeom>
              <a:avLst/>
              <a:gdLst/>
              <a:ahLst/>
              <a:cxnLst>
                <a:cxn ang="0">
                  <a:pos x="435" y="1984"/>
                </a:cxn>
                <a:cxn ang="0">
                  <a:pos x="435" y="1974"/>
                </a:cxn>
                <a:cxn ang="0">
                  <a:pos x="425" y="1953"/>
                </a:cxn>
                <a:cxn ang="0">
                  <a:pos x="407" y="1943"/>
                </a:cxn>
                <a:cxn ang="0">
                  <a:pos x="284" y="1773"/>
                </a:cxn>
                <a:cxn ang="0">
                  <a:pos x="199" y="1593"/>
                </a:cxn>
                <a:cxn ang="0">
                  <a:pos x="142" y="1393"/>
                </a:cxn>
                <a:cxn ang="0">
                  <a:pos x="114" y="1192"/>
                </a:cxn>
                <a:cxn ang="0">
                  <a:pos x="104" y="1002"/>
                </a:cxn>
                <a:cxn ang="0">
                  <a:pos x="114" y="792"/>
                </a:cxn>
                <a:cxn ang="0">
                  <a:pos x="151" y="591"/>
                </a:cxn>
                <a:cxn ang="0">
                  <a:pos x="208" y="391"/>
                </a:cxn>
                <a:cxn ang="0">
                  <a:pos x="293" y="211"/>
                </a:cxn>
                <a:cxn ang="0">
                  <a:pos x="416" y="50"/>
                </a:cxn>
                <a:cxn ang="0">
                  <a:pos x="435" y="30"/>
                </a:cxn>
                <a:cxn ang="0">
                  <a:pos x="435" y="10"/>
                </a:cxn>
                <a:cxn ang="0">
                  <a:pos x="425" y="0"/>
                </a:cxn>
                <a:cxn ang="0">
                  <a:pos x="416" y="0"/>
                </a:cxn>
                <a:cxn ang="0">
                  <a:pos x="388" y="10"/>
                </a:cxn>
                <a:cxn ang="0">
                  <a:pos x="265" y="141"/>
                </a:cxn>
                <a:cxn ang="0">
                  <a:pos x="189" y="251"/>
                </a:cxn>
                <a:cxn ang="0">
                  <a:pos x="114" y="391"/>
                </a:cxn>
                <a:cxn ang="0">
                  <a:pos x="47" y="611"/>
                </a:cxn>
                <a:cxn ang="0">
                  <a:pos x="10" y="812"/>
                </a:cxn>
                <a:cxn ang="0">
                  <a:pos x="0" y="1002"/>
                </a:cxn>
                <a:cxn ang="0">
                  <a:pos x="10" y="1182"/>
                </a:cxn>
                <a:cxn ang="0">
                  <a:pos x="47" y="1403"/>
                </a:cxn>
                <a:cxn ang="0">
                  <a:pos x="123" y="1623"/>
                </a:cxn>
                <a:cxn ang="0">
                  <a:pos x="199" y="1763"/>
                </a:cxn>
                <a:cxn ang="0">
                  <a:pos x="274" y="1863"/>
                </a:cxn>
                <a:cxn ang="0">
                  <a:pos x="340" y="1943"/>
                </a:cxn>
                <a:cxn ang="0">
                  <a:pos x="388" y="1994"/>
                </a:cxn>
                <a:cxn ang="0">
                  <a:pos x="416" y="2004"/>
                </a:cxn>
                <a:cxn ang="0">
                  <a:pos x="425" y="2004"/>
                </a:cxn>
                <a:cxn ang="0">
                  <a:pos x="435" y="1994"/>
                </a:cxn>
                <a:cxn ang="0">
                  <a:pos x="435" y="1984"/>
                </a:cxn>
              </a:cxnLst>
              <a:rect l="0" t="0" r="r" b="b"/>
              <a:pathLst>
                <a:path w="435" h="2004">
                  <a:moveTo>
                    <a:pt x="435" y="1984"/>
                  </a:moveTo>
                  <a:lnTo>
                    <a:pt x="435" y="1974"/>
                  </a:lnTo>
                  <a:lnTo>
                    <a:pt x="425" y="1953"/>
                  </a:lnTo>
                  <a:lnTo>
                    <a:pt x="407" y="1943"/>
                  </a:lnTo>
                  <a:lnTo>
                    <a:pt x="284" y="1773"/>
                  </a:lnTo>
                  <a:lnTo>
                    <a:pt x="199" y="1593"/>
                  </a:lnTo>
                  <a:lnTo>
                    <a:pt x="142" y="1393"/>
                  </a:lnTo>
                  <a:lnTo>
                    <a:pt x="114" y="1192"/>
                  </a:lnTo>
                  <a:lnTo>
                    <a:pt x="104" y="1002"/>
                  </a:lnTo>
                  <a:lnTo>
                    <a:pt x="114" y="792"/>
                  </a:lnTo>
                  <a:lnTo>
                    <a:pt x="151" y="591"/>
                  </a:lnTo>
                  <a:lnTo>
                    <a:pt x="208" y="391"/>
                  </a:lnTo>
                  <a:lnTo>
                    <a:pt x="293" y="211"/>
                  </a:lnTo>
                  <a:lnTo>
                    <a:pt x="416" y="50"/>
                  </a:lnTo>
                  <a:lnTo>
                    <a:pt x="435" y="30"/>
                  </a:lnTo>
                  <a:lnTo>
                    <a:pt x="435" y="10"/>
                  </a:lnTo>
                  <a:lnTo>
                    <a:pt x="425" y="0"/>
                  </a:lnTo>
                  <a:lnTo>
                    <a:pt x="416" y="0"/>
                  </a:lnTo>
                  <a:lnTo>
                    <a:pt x="388" y="10"/>
                  </a:lnTo>
                  <a:lnTo>
                    <a:pt x="265" y="141"/>
                  </a:lnTo>
                  <a:lnTo>
                    <a:pt x="189" y="251"/>
                  </a:lnTo>
                  <a:lnTo>
                    <a:pt x="114" y="391"/>
                  </a:lnTo>
                  <a:lnTo>
                    <a:pt x="47" y="611"/>
                  </a:lnTo>
                  <a:lnTo>
                    <a:pt x="10" y="812"/>
                  </a:lnTo>
                  <a:lnTo>
                    <a:pt x="0" y="1002"/>
                  </a:lnTo>
                  <a:lnTo>
                    <a:pt x="10" y="1182"/>
                  </a:lnTo>
                  <a:lnTo>
                    <a:pt x="47" y="1403"/>
                  </a:lnTo>
                  <a:lnTo>
                    <a:pt x="123" y="1623"/>
                  </a:lnTo>
                  <a:lnTo>
                    <a:pt x="199" y="1763"/>
                  </a:lnTo>
                  <a:lnTo>
                    <a:pt x="274" y="1863"/>
                  </a:lnTo>
                  <a:lnTo>
                    <a:pt x="340" y="1943"/>
                  </a:lnTo>
                  <a:lnTo>
                    <a:pt x="388" y="1994"/>
                  </a:lnTo>
                  <a:lnTo>
                    <a:pt x="416" y="2004"/>
                  </a:lnTo>
                  <a:lnTo>
                    <a:pt x="425" y="2004"/>
                  </a:lnTo>
                  <a:lnTo>
                    <a:pt x="435" y="1994"/>
                  </a:lnTo>
                  <a:lnTo>
                    <a:pt x="435" y="19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71" name="Freeform 147"/>
            <p:cNvSpPr>
              <a:spLocks/>
            </p:cNvSpPr>
            <p:nvPr/>
          </p:nvSpPr>
          <p:spPr bwMode="auto">
            <a:xfrm>
              <a:off x="15712" y="3031"/>
              <a:ext cx="1068" cy="892"/>
            </a:xfrm>
            <a:custGeom>
              <a:avLst/>
              <a:gdLst/>
              <a:ahLst/>
              <a:cxnLst>
                <a:cxn ang="0">
                  <a:pos x="614" y="401"/>
                </a:cxn>
                <a:cxn ang="0">
                  <a:pos x="841" y="141"/>
                </a:cxn>
                <a:cxn ang="0">
                  <a:pos x="860" y="121"/>
                </a:cxn>
                <a:cxn ang="0">
                  <a:pos x="888" y="111"/>
                </a:cxn>
                <a:cxn ang="0">
                  <a:pos x="936" y="101"/>
                </a:cxn>
                <a:cxn ang="0">
                  <a:pos x="1030" y="90"/>
                </a:cxn>
                <a:cxn ang="0">
                  <a:pos x="1030" y="0"/>
                </a:cxn>
                <a:cxn ang="0">
                  <a:pos x="964" y="0"/>
                </a:cxn>
                <a:cxn ang="0">
                  <a:pos x="888" y="10"/>
                </a:cxn>
                <a:cxn ang="0">
                  <a:pos x="860" y="10"/>
                </a:cxn>
                <a:cxn ang="0">
                  <a:pos x="766" y="0"/>
                </a:cxn>
                <a:cxn ang="0">
                  <a:pos x="662" y="0"/>
                </a:cxn>
                <a:cxn ang="0">
                  <a:pos x="662" y="90"/>
                </a:cxn>
                <a:cxn ang="0">
                  <a:pos x="737" y="111"/>
                </a:cxn>
                <a:cxn ang="0">
                  <a:pos x="728" y="121"/>
                </a:cxn>
                <a:cxn ang="0">
                  <a:pos x="728" y="131"/>
                </a:cxn>
                <a:cxn ang="0">
                  <a:pos x="718" y="141"/>
                </a:cxn>
                <a:cxn ang="0">
                  <a:pos x="558" y="321"/>
                </a:cxn>
                <a:cxn ang="0">
                  <a:pos x="378" y="90"/>
                </a:cxn>
                <a:cxn ang="0">
                  <a:pos x="454" y="90"/>
                </a:cxn>
                <a:cxn ang="0">
                  <a:pos x="454" y="0"/>
                </a:cxn>
                <a:cxn ang="0">
                  <a:pos x="293" y="0"/>
                </a:cxn>
                <a:cxn ang="0">
                  <a:pos x="217" y="10"/>
                </a:cxn>
                <a:cxn ang="0">
                  <a:pos x="113" y="0"/>
                </a:cxn>
                <a:cxn ang="0">
                  <a:pos x="10" y="0"/>
                </a:cxn>
                <a:cxn ang="0">
                  <a:pos x="10" y="90"/>
                </a:cxn>
                <a:cxn ang="0">
                  <a:pos x="151" y="90"/>
                </a:cxn>
                <a:cxn ang="0">
                  <a:pos x="444" y="461"/>
                </a:cxn>
                <a:cxn ang="0">
                  <a:pos x="199" y="762"/>
                </a:cxn>
                <a:cxn ang="0">
                  <a:pos x="151" y="792"/>
                </a:cxn>
                <a:cxn ang="0">
                  <a:pos x="85" y="792"/>
                </a:cxn>
                <a:cxn ang="0">
                  <a:pos x="0" y="802"/>
                </a:cxn>
                <a:cxn ang="0">
                  <a:pos x="0" y="892"/>
                </a:cxn>
                <a:cxn ang="0">
                  <a:pos x="76" y="892"/>
                </a:cxn>
                <a:cxn ang="0">
                  <a:pos x="142" y="882"/>
                </a:cxn>
                <a:cxn ang="0">
                  <a:pos x="246" y="882"/>
                </a:cxn>
                <a:cxn ang="0">
                  <a:pos x="312" y="892"/>
                </a:cxn>
                <a:cxn ang="0">
                  <a:pos x="378" y="892"/>
                </a:cxn>
                <a:cxn ang="0">
                  <a:pos x="378" y="802"/>
                </a:cxn>
                <a:cxn ang="0">
                  <a:pos x="350" y="802"/>
                </a:cxn>
                <a:cxn ang="0">
                  <a:pos x="312" y="782"/>
                </a:cxn>
                <a:cxn ang="0">
                  <a:pos x="302" y="772"/>
                </a:cxn>
                <a:cxn ang="0">
                  <a:pos x="312" y="752"/>
                </a:cxn>
                <a:cxn ang="0">
                  <a:pos x="501" y="541"/>
                </a:cxn>
                <a:cxn ang="0">
                  <a:pos x="709" y="802"/>
                </a:cxn>
                <a:cxn ang="0">
                  <a:pos x="633" y="802"/>
                </a:cxn>
                <a:cxn ang="0">
                  <a:pos x="633" y="892"/>
                </a:cxn>
                <a:cxn ang="0">
                  <a:pos x="784" y="892"/>
                </a:cxn>
                <a:cxn ang="0">
                  <a:pos x="860" y="882"/>
                </a:cxn>
                <a:cxn ang="0">
                  <a:pos x="964" y="892"/>
                </a:cxn>
                <a:cxn ang="0">
                  <a:pos x="1068" y="892"/>
                </a:cxn>
                <a:cxn ang="0">
                  <a:pos x="1068" y="802"/>
                </a:cxn>
                <a:cxn ang="0">
                  <a:pos x="936" y="802"/>
                </a:cxn>
                <a:cxn ang="0">
                  <a:pos x="614" y="401"/>
                </a:cxn>
              </a:cxnLst>
              <a:rect l="0" t="0" r="r" b="b"/>
              <a:pathLst>
                <a:path w="1068" h="892">
                  <a:moveTo>
                    <a:pt x="614" y="401"/>
                  </a:moveTo>
                  <a:lnTo>
                    <a:pt x="841" y="141"/>
                  </a:lnTo>
                  <a:lnTo>
                    <a:pt x="860" y="121"/>
                  </a:lnTo>
                  <a:lnTo>
                    <a:pt x="888" y="111"/>
                  </a:lnTo>
                  <a:lnTo>
                    <a:pt x="936" y="101"/>
                  </a:lnTo>
                  <a:lnTo>
                    <a:pt x="1030" y="90"/>
                  </a:lnTo>
                  <a:lnTo>
                    <a:pt x="1030" y="0"/>
                  </a:lnTo>
                  <a:lnTo>
                    <a:pt x="964" y="0"/>
                  </a:lnTo>
                  <a:lnTo>
                    <a:pt x="888" y="10"/>
                  </a:lnTo>
                  <a:lnTo>
                    <a:pt x="860" y="10"/>
                  </a:lnTo>
                  <a:lnTo>
                    <a:pt x="766" y="0"/>
                  </a:lnTo>
                  <a:lnTo>
                    <a:pt x="662" y="0"/>
                  </a:lnTo>
                  <a:lnTo>
                    <a:pt x="662" y="90"/>
                  </a:lnTo>
                  <a:lnTo>
                    <a:pt x="737" y="111"/>
                  </a:lnTo>
                  <a:lnTo>
                    <a:pt x="728" y="121"/>
                  </a:lnTo>
                  <a:lnTo>
                    <a:pt x="728" y="131"/>
                  </a:lnTo>
                  <a:lnTo>
                    <a:pt x="718" y="141"/>
                  </a:lnTo>
                  <a:lnTo>
                    <a:pt x="558" y="321"/>
                  </a:lnTo>
                  <a:lnTo>
                    <a:pt x="378" y="90"/>
                  </a:lnTo>
                  <a:lnTo>
                    <a:pt x="454" y="90"/>
                  </a:lnTo>
                  <a:lnTo>
                    <a:pt x="454" y="0"/>
                  </a:lnTo>
                  <a:lnTo>
                    <a:pt x="293" y="0"/>
                  </a:lnTo>
                  <a:lnTo>
                    <a:pt x="217" y="10"/>
                  </a:lnTo>
                  <a:lnTo>
                    <a:pt x="113" y="0"/>
                  </a:lnTo>
                  <a:lnTo>
                    <a:pt x="10" y="0"/>
                  </a:lnTo>
                  <a:lnTo>
                    <a:pt x="10" y="90"/>
                  </a:lnTo>
                  <a:lnTo>
                    <a:pt x="151" y="90"/>
                  </a:lnTo>
                  <a:lnTo>
                    <a:pt x="444" y="461"/>
                  </a:lnTo>
                  <a:lnTo>
                    <a:pt x="199" y="762"/>
                  </a:lnTo>
                  <a:lnTo>
                    <a:pt x="151" y="792"/>
                  </a:lnTo>
                  <a:lnTo>
                    <a:pt x="85" y="792"/>
                  </a:lnTo>
                  <a:lnTo>
                    <a:pt x="0" y="802"/>
                  </a:lnTo>
                  <a:lnTo>
                    <a:pt x="0" y="892"/>
                  </a:lnTo>
                  <a:lnTo>
                    <a:pt x="76" y="892"/>
                  </a:lnTo>
                  <a:lnTo>
                    <a:pt x="142" y="882"/>
                  </a:lnTo>
                  <a:lnTo>
                    <a:pt x="246" y="882"/>
                  </a:lnTo>
                  <a:lnTo>
                    <a:pt x="312" y="892"/>
                  </a:lnTo>
                  <a:lnTo>
                    <a:pt x="378" y="892"/>
                  </a:lnTo>
                  <a:lnTo>
                    <a:pt x="378" y="802"/>
                  </a:lnTo>
                  <a:lnTo>
                    <a:pt x="350" y="802"/>
                  </a:lnTo>
                  <a:lnTo>
                    <a:pt x="312" y="782"/>
                  </a:lnTo>
                  <a:lnTo>
                    <a:pt x="302" y="772"/>
                  </a:lnTo>
                  <a:lnTo>
                    <a:pt x="312" y="752"/>
                  </a:lnTo>
                  <a:lnTo>
                    <a:pt x="501" y="541"/>
                  </a:lnTo>
                  <a:lnTo>
                    <a:pt x="709" y="802"/>
                  </a:lnTo>
                  <a:lnTo>
                    <a:pt x="633" y="802"/>
                  </a:lnTo>
                  <a:lnTo>
                    <a:pt x="633" y="892"/>
                  </a:lnTo>
                  <a:lnTo>
                    <a:pt x="784" y="892"/>
                  </a:lnTo>
                  <a:lnTo>
                    <a:pt x="860" y="882"/>
                  </a:lnTo>
                  <a:lnTo>
                    <a:pt x="964" y="892"/>
                  </a:lnTo>
                  <a:lnTo>
                    <a:pt x="1068" y="892"/>
                  </a:lnTo>
                  <a:lnTo>
                    <a:pt x="1068" y="802"/>
                  </a:lnTo>
                  <a:lnTo>
                    <a:pt x="936" y="802"/>
                  </a:lnTo>
                  <a:lnTo>
                    <a:pt x="614" y="4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72" name="Freeform 148"/>
            <p:cNvSpPr>
              <a:spLocks/>
            </p:cNvSpPr>
            <p:nvPr/>
          </p:nvSpPr>
          <p:spPr bwMode="auto">
            <a:xfrm>
              <a:off x="16874" y="3282"/>
              <a:ext cx="605" cy="961"/>
            </a:xfrm>
            <a:custGeom>
              <a:avLst/>
              <a:gdLst/>
              <a:ahLst/>
              <a:cxnLst>
                <a:cxn ang="0">
                  <a:pos x="360" y="470"/>
                </a:cxn>
                <a:cxn ang="0">
                  <a:pos x="454" y="591"/>
                </a:cxn>
                <a:cxn ang="0">
                  <a:pos x="454" y="781"/>
                </a:cxn>
                <a:cxn ang="0">
                  <a:pos x="388" y="881"/>
                </a:cxn>
                <a:cxn ang="0">
                  <a:pos x="246" y="911"/>
                </a:cxn>
                <a:cxn ang="0">
                  <a:pos x="67" y="811"/>
                </a:cxn>
                <a:cxn ang="0">
                  <a:pos x="133" y="791"/>
                </a:cxn>
                <a:cxn ang="0">
                  <a:pos x="142" y="741"/>
                </a:cxn>
                <a:cxn ang="0">
                  <a:pos x="95" y="661"/>
                </a:cxn>
                <a:cxn ang="0">
                  <a:pos x="29" y="671"/>
                </a:cxn>
                <a:cxn ang="0">
                  <a:pos x="0" y="711"/>
                </a:cxn>
                <a:cxn ang="0">
                  <a:pos x="19" y="831"/>
                </a:cxn>
                <a:cxn ang="0">
                  <a:pos x="180" y="941"/>
                </a:cxn>
                <a:cxn ang="0">
                  <a:pos x="416" y="941"/>
                </a:cxn>
                <a:cxn ang="0">
                  <a:pos x="586" y="791"/>
                </a:cxn>
                <a:cxn ang="0">
                  <a:pos x="586" y="611"/>
                </a:cxn>
                <a:cxn ang="0">
                  <a:pos x="473" y="470"/>
                </a:cxn>
                <a:cxn ang="0">
                  <a:pos x="463" y="390"/>
                </a:cxn>
                <a:cxn ang="0">
                  <a:pos x="558" y="260"/>
                </a:cxn>
                <a:cxn ang="0">
                  <a:pos x="549" y="110"/>
                </a:cxn>
                <a:cxn ang="0">
                  <a:pos x="397" y="10"/>
                </a:cxn>
                <a:cxn ang="0">
                  <a:pos x="189" y="10"/>
                </a:cxn>
                <a:cxn ang="0">
                  <a:pos x="57" y="110"/>
                </a:cxn>
                <a:cxn ang="0">
                  <a:pos x="48" y="220"/>
                </a:cxn>
                <a:cxn ang="0">
                  <a:pos x="76" y="260"/>
                </a:cxn>
                <a:cxn ang="0">
                  <a:pos x="133" y="250"/>
                </a:cxn>
                <a:cxn ang="0">
                  <a:pos x="171" y="220"/>
                </a:cxn>
                <a:cxn ang="0">
                  <a:pos x="133" y="120"/>
                </a:cxn>
                <a:cxn ang="0">
                  <a:pos x="161" y="70"/>
                </a:cxn>
                <a:cxn ang="0">
                  <a:pos x="293" y="40"/>
                </a:cxn>
                <a:cxn ang="0">
                  <a:pos x="369" y="60"/>
                </a:cxn>
                <a:cxn ang="0">
                  <a:pos x="407" y="90"/>
                </a:cxn>
                <a:cxn ang="0">
                  <a:pos x="435" y="150"/>
                </a:cxn>
                <a:cxn ang="0">
                  <a:pos x="426" y="280"/>
                </a:cxn>
                <a:cxn ang="0">
                  <a:pos x="341" y="400"/>
                </a:cxn>
                <a:cxn ang="0">
                  <a:pos x="237" y="420"/>
                </a:cxn>
                <a:cxn ang="0">
                  <a:pos x="180" y="430"/>
                </a:cxn>
                <a:cxn ang="0">
                  <a:pos x="189" y="460"/>
                </a:cxn>
                <a:cxn ang="0">
                  <a:pos x="284" y="460"/>
                </a:cxn>
              </a:cxnLst>
              <a:rect l="0" t="0" r="r" b="b"/>
              <a:pathLst>
                <a:path w="605" h="961">
                  <a:moveTo>
                    <a:pt x="284" y="460"/>
                  </a:moveTo>
                  <a:lnTo>
                    <a:pt x="360" y="470"/>
                  </a:lnTo>
                  <a:lnTo>
                    <a:pt x="416" y="521"/>
                  </a:lnTo>
                  <a:lnTo>
                    <a:pt x="454" y="591"/>
                  </a:lnTo>
                  <a:lnTo>
                    <a:pt x="463" y="691"/>
                  </a:lnTo>
                  <a:lnTo>
                    <a:pt x="454" y="781"/>
                  </a:lnTo>
                  <a:lnTo>
                    <a:pt x="426" y="841"/>
                  </a:lnTo>
                  <a:lnTo>
                    <a:pt x="388" y="881"/>
                  </a:lnTo>
                  <a:lnTo>
                    <a:pt x="341" y="911"/>
                  </a:lnTo>
                  <a:lnTo>
                    <a:pt x="246" y="911"/>
                  </a:lnTo>
                  <a:lnTo>
                    <a:pt x="114" y="871"/>
                  </a:lnTo>
                  <a:lnTo>
                    <a:pt x="67" y="811"/>
                  </a:lnTo>
                  <a:lnTo>
                    <a:pt x="95" y="811"/>
                  </a:lnTo>
                  <a:lnTo>
                    <a:pt x="133" y="791"/>
                  </a:lnTo>
                  <a:lnTo>
                    <a:pt x="142" y="771"/>
                  </a:lnTo>
                  <a:lnTo>
                    <a:pt x="142" y="741"/>
                  </a:lnTo>
                  <a:lnTo>
                    <a:pt x="123" y="681"/>
                  </a:lnTo>
                  <a:lnTo>
                    <a:pt x="95" y="661"/>
                  </a:lnTo>
                  <a:lnTo>
                    <a:pt x="48" y="661"/>
                  </a:lnTo>
                  <a:lnTo>
                    <a:pt x="29" y="671"/>
                  </a:lnTo>
                  <a:lnTo>
                    <a:pt x="10" y="691"/>
                  </a:lnTo>
                  <a:lnTo>
                    <a:pt x="0" y="711"/>
                  </a:lnTo>
                  <a:lnTo>
                    <a:pt x="0" y="741"/>
                  </a:lnTo>
                  <a:lnTo>
                    <a:pt x="19" y="831"/>
                  </a:lnTo>
                  <a:lnTo>
                    <a:pt x="85" y="901"/>
                  </a:lnTo>
                  <a:lnTo>
                    <a:pt x="180" y="941"/>
                  </a:lnTo>
                  <a:lnTo>
                    <a:pt x="293" y="961"/>
                  </a:lnTo>
                  <a:lnTo>
                    <a:pt x="416" y="941"/>
                  </a:lnTo>
                  <a:lnTo>
                    <a:pt x="520" y="881"/>
                  </a:lnTo>
                  <a:lnTo>
                    <a:pt x="586" y="791"/>
                  </a:lnTo>
                  <a:lnTo>
                    <a:pt x="605" y="691"/>
                  </a:lnTo>
                  <a:lnTo>
                    <a:pt x="586" y="611"/>
                  </a:lnTo>
                  <a:lnTo>
                    <a:pt x="549" y="531"/>
                  </a:lnTo>
                  <a:lnTo>
                    <a:pt x="473" y="470"/>
                  </a:lnTo>
                  <a:lnTo>
                    <a:pt x="378" y="440"/>
                  </a:lnTo>
                  <a:lnTo>
                    <a:pt x="463" y="390"/>
                  </a:lnTo>
                  <a:lnTo>
                    <a:pt x="520" y="330"/>
                  </a:lnTo>
                  <a:lnTo>
                    <a:pt x="558" y="260"/>
                  </a:lnTo>
                  <a:lnTo>
                    <a:pt x="567" y="190"/>
                  </a:lnTo>
                  <a:lnTo>
                    <a:pt x="549" y="110"/>
                  </a:lnTo>
                  <a:lnTo>
                    <a:pt x="482" y="50"/>
                  </a:lnTo>
                  <a:lnTo>
                    <a:pt x="397" y="10"/>
                  </a:lnTo>
                  <a:lnTo>
                    <a:pt x="293" y="0"/>
                  </a:lnTo>
                  <a:lnTo>
                    <a:pt x="189" y="10"/>
                  </a:lnTo>
                  <a:lnTo>
                    <a:pt x="114" y="50"/>
                  </a:lnTo>
                  <a:lnTo>
                    <a:pt x="57" y="110"/>
                  </a:lnTo>
                  <a:lnTo>
                    <a:pt x="38" y="190"/>
                  </a:lnTo>
                  <a:lnTo>
                    <a:pt x="48" y="220"/>
                  </a:lnTo>
                  <a:lnTo>
                    <a:pt x="57" y="240"/>
                  </a:lnTo>
                  <a:lnTo>
                    <a:pt x="76" y="260"/>
                  </a:lnTo>
                  <a:lnTo>
                    <a:pt x="104" y="260"/>
                  </a:lnTo>
                  <a:lnTo>
                    <a:pt x="133" y="250"/>
                  </a:lnTo>
                  <a:lnTo>
                    <a:pt x="152" y="240"/>
                  </a:lnTo>
                  <a:lnTo>
                    <a:pt x="171" y="220"/>
                  </a:lnTo>
                  <a:lnTo>
                    <a:pt x="171" y="160"/>
                  </a:lnTo>
                  <a:lnTo>
                    <a:pt x="133" y="120"/>
                  </a:lnTo>
                  <a:lnTo>
                    <a:pt x="104" y="120"/>
                  </a:lnTo>
                  <a:lnTo>
                    <a:pt x="161" y="70"/>
                  </a:lnTo>
                  <a:lnTo>
                    <a:pt x="237" y="50"/>
                  </a:lnTo>
                  <a:lnTo>
                    <a:pt x="293" y="40"/>
                  </a:lnTo>
                  <a:lnTo>
                    <a:pt x="312" y="40"/>
                  </a:lnTo>
                  <a:lnTo>
                    <a:pt x="369" y="60"/>
                  </a:lnTo>
                  <a:lnTo>
                    <a:pt x="388" y="70"/>
                  </a:lnTo>
                  <a:lnTo>
                    <a:pt x="407" y="90"/>
                  </a:lnTo>
                  <a:lnTo>
                    <a:pt x="426" y="120"/>
                  </a:lnTo>
                  <a:lnTo>
                    <a:pt x="435" y="150"/>
                  </a:lnTo>
                  <a:lnTo>
                    <a:pt x="435" y="190"/>
                  </a:lnTo>
                  <a:lnTo>
                    <a:pt x="426" y="280"/>
                  </a:lnTo>
                  <a:lnTo>
                    <a:pt x="388" y="360"/>
                  </a:lnTo>
                  <a:lnTo>
                    <a:pt x="341" y="400"/>
                  </a:lnTo>
                  <a:lnTo>
                    <a:pt x="293" y="410"/>
                  </a:lnTo>
                  <a:lnTo>
                    <a:pt x="237" y="420"/>
                  </a:lnTo>
                  <a:lnTo>
                    <a:pt x="189" y="420"/>
                  </a:lnTo>
                  <a:lnTo>
                    <a:pt x="180" y="430"/>
                  </a:lnTo>
                  <a:lnTo>
                    <a:pt x="180" y="450"/>
                  </a:lnTo>
                  <a:lnTo>
                    <a:pt x="189" y="460"/>
                  </a:lnTo>
                  <a:lnTo>
                    <a:pt x="218" y="460"/>
                  </a:lnTo>
                  <a:lnTo>
                    <a:pt x="284" y="4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73" name="Freeform 149"/>
            <p:cNvSpPr>
              <a:spLocks/>
            </p:cNvSpPr>
            <p:nvPr/>
          </p:nvSpPr>
          <p:spPr bwMode="auto">
            <a:xfrm>
              <a:off x="17829" y="3712"/>
              <a:ext cx="227" cy="601"/>
            </a:xfrm>
            <a:custGeom>
              <a:avLst/>
              <a:gdLst/>
              <a:ahLst/>
              <a:cxnLst>
                <a:cxn ang="0">
                  <a:pos x="227" y="211"/>
                </a:cxn>
                <a:cxn ang="0">
                  <a:pos x="208" y="101"/>
                </a:cxn>
                <a:cxn ang="0">
                  <a:pos x="170" y="20"/>
                </a:cxn>
                <a:cxn ang="0">
                  <a:pos x="104" y="0"/>
                </a:cxn>
                <a:cxn ang="0">
                  <a:pos x="66" y="0"/>
                </a:cxn>
                <a:cxn ang="0">
                  <a:pos x="38" y="20"/>
                </a:cxn>
                <a:cxn ang="0">
                  <a:pos x="19" y="40"/>
                </a:cxn>
                <a:cxn ang="0">
                  <a:pos x="0" y="101"/>
                </a:cxn>
                <a:cxn ang="0">
                  <a:pos x="19" y="161"/>
                </a:cxn>
                <a:cxn ang="0">
                  <a:pos x="38" y="191"/>
                </a:cxn>
                <a:cxn ang="0">
                  <a:pos x="66" y="201"/>
                </a:cxn>
                <a:cxn ang="0">
                  <a:pos x="104" y="211"/>
                </a:cxn>
                <a:cxn ang="0">
                  <a:pos x="123" y="211"/>
                </a:cxn>
                <a:cxn ang="0">
                  <a:pos x="151" y="201"/>
                </a:cxn>
                <a:cxn ang="0">
                  <a:pos x="170" y="181"/>
                </a:cxn>
                <a:cxn ang="0">
                  <a:pos x="179" y="181"/>
                </a:cxn>
                <a:cxn ang="0">
                  <a:pos x="179" y="211"/>
                </a:cxn>
                <a:cxn ang="0">
                  <a:pos x="160" y="351"/>
                </a:cxn>
                <a:cxn ang="0">
                  <a:pos x="113" y="461"/>
                </a:cxn>
                <a:cxn ang="0">
                  <a:pos x="57" y="541"/>
                </a:cxn>
                <a:cxn ang="0">
                  <a:pos x="47" y="561"/>
                </a:cxn>
                <a:cxn ang="0">
                  <a:pos x="38" y="561"/>
                </a:cxn>
                <a:cxn ang="0">
                  <a:pos x="28" y="571"/>
                </a:cxn>
                <a:cxn ang="0">
                  <a:pos x="38" y="591"/>
                </a:cxn>
                <a:cxn ang="0">
                  <a:pos x="47" y="601"/>
                </a:cxn>
                <a:cxn ang="0">
                  <a:pos x="75" y="581"/>
                </a:cxn>
                <a:cxn ang="0">
                  <a:pos x="123" y="531"/>
                </a:cxn>
                <a:cxn ang="0">
                  <a:pos x="170" y="451"/>
                </a:cxn>
                <a:cxn ang="0">
                  <a:pos x="208" y="341"/>
                </a:cxn>
                <a:cxn ang="0">
                  <a:pos x="227" y="211"/>
                </a:cxn>
              </a:cxnLst>
              <a:rect l="0" t="0" r="r" b="b"/>
              <a:pathLst>
                <a:path w="227" h="601">
                  <a:moveTo>
                    <a:pt x="227" y="211"/>
                  </a:moveTo>
                  <a:lnTo>
                    <a:pt x="208" y="101"/>
                  </a:lnTo>
                  <a:lnTo>
                    <a:pt x="170" y="20"/>
                  </a:lnTo>
                  <a:lnTo>
                    <a:pt x="104" y="0"/>
                  </a:lnTo>
                  <a:lnTo>
                    <a:pt x="66" y="0"/>
                  </a:lnTo>
                  <a:lnTo>
                    <a:pt x="38" y="20"/>
                  </a:lnTo>
                  <a:lnTo>
                    <a:pt x="19" y="40"/>
                  </a:lnTo>
                  <a:lnTo>
                    <a:pt x="0" y="101"/>
                  </a:lnTo>
                  <a:lnTo>
                    <a:pt x="19" y="161"/>
                  </a:lnTo>
                  <a:lnTo>
                    <a:pt x="38" y="191"/>
                  </a:lnTo>
                  <a:lnTo>
                    <a:pt x="66" y="201"/>
                  </a:lnTo>
                  <a:lnTo>
                    <a:pt x="104" y="211"/>
                  </a:lnTo>
                  <a:lnTo>
                    <a:pt x="123" y="211"/>
                  </a:lnTo>
                  <a:lnTo>
                    <a:pt x="151" y="201"/>
                  </a:lnTo>
                  <a:lnTo>
                    <a:pt x="170" y="181"/>
                  </a:lnTo>
                  <a:lnTo>
                    <a:pt x="179" y="181"/>
                  </a:lnTo>
                  <a:lnTo>
                    <a:pt x="179" y="211"/>
                  </a:lnTo>
                  <a:lnTo>
                    <a:pt x="160" y="351"/>
                  </a:lnTo>
                  <a:lnTo>
                    <a:pt x="113" y="461"/>
                  </a:lnTo>
                  <a:lnTo>
                    <a:pt x="57" y="541"/>
                  </a:lnTo>
                  <a:lnTo>
                    <a:pt x="47" y="561"/>
                  </a:lnTo>
                  <a:lnTo>
                    <a:pt x="38" y="561"/>
                  </a:lnTo>
                  <a:lnTo>
                    <a:pt x="28" y="571"/>
                  </a:lnTo>
                  <a:lnTo>
                    <a:pt x="38" y="591"/>
                  </a:lnTo>
                  <a:lnTo>
                    <a:pt x="47" y="601"/>
                  </a:lnTo>
                  <a:lnTo>
                    <a:pt x="75" y="581"/>
                  </a:lnTo>
                  <a:lnTo>
                    <a:pt x="123" y="531"/>
                  </a:lnTo>
                  <a:lnTo>
                    <a:pt x="170" y="451"/>
                  </a:lnTo>
                  <a:lnTo>
                    <a:pt x="208" y="341"/>
                  </a:lnTo>
                  <a:lnTo>
                    <a:pt x="227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74" name="Freeform 150"/>
            <p:cNvSpPr>
              <a:spLocks/>
            </p:cNvSpPr>
            <p:nvPr/>
          </p:nvSpPr>
          <p:spPr bwMode="auto">
            <a:xfrm>
              <a:off x="18575" y="3031"/>
              <a:ext cx="870" cy="1302"/>
            </a:xfrm>
            <a:custGeom>
              <a:avLst/>
              <a:gdLst/>
              <a:ahLst/>
              <a:cxnLst>
                <a:cxn ang="0">
                  <a:pos x="870" y="111"/>
                </a:cxn>
                <a:cxn ang="0">
                  <a:pos x="841" y="30"/>
                </a:cxn>
                <a:cxn ang="0">
                  <a:pos x="766" y="50"/>
                </a:cxn>
                <a:cxn ang="0">
                  <a:pos x="747" y="80"/>
                </a:cxn>
                <a:cxn ang="0">
                  <a:pos x="737" y="131"/>
                </a:cxn>
                <a:cxn ang="0">
                  <a:pos x="728" y="181"/>
                </a:cxn>
                <a:cxn ang="0">
                  <a:pos x="586" y="742"/>
                </a:cxn>
                <a:cxn ang="0">
                  <a:pos x="473" y="852"/>
                </a:cxn>
                <a:cxn ang="0">
                  <a:pos x="331" y="852"/>
                </a:cxn>
                <a:cxn ang="0">
                  <a:pos x="274" y="762"/>
                </a:cxn>
                <a:cxn ang="0">
                  <a:pos x="274" y="601"/>
                </a:cxn>
                <a:cxn ang="0">
                  <a:pos x="369" y="311"/>
                </a:cxn>
                <a:cxn ang="0">
                  <a:pos x="397" y="241"/>
                </a:cxn>
                <a:cxn ang="0">
                  <a:pos x="407" y="191"/>
                </a:cxn>
                <a:cxn ang="0">
                  <a:pos x="388" y="90"/>
                </a:cxn>
                <a:cxn ang="0">
                  <a:pos x="246" y="0"/>
                </a:cxn>
                <a:cxn ang="0">
                  <a:pos x="104" y="80"/>
                </a:cxn>
                <a:cxn ang="0">
                  <a:pos x="19" y="221"/>
                </a:cxn>
                <a:cxn ang="0">
                  <a:pos x="0" y="321"/>
                </a:cxn>
                <a:cxn ang="0">
                  <a:pos x="19" y="331"/>
                </a:cxn>
                <a:cxn ang="0">
                  <a:pos x="38" y="321"/>
                </a:cxn>
                <a:cxn ang="0">
                  <a:pos x="48" y="301"/>
                </a:cxn>
                <a:cxn ang="0">
                  <a:pos x="142" y="101"/>
                </a:cxn>
                <a:cxn ang="0">
                  <a:pos x="246" y="50"/>
                </a:cxn>
                <a:cxn ang="0">
                  <a:pos x="284" y="70"/>
                </a:cxn>
                <a:cxn ang="0">
                  <a:pos x="293" y="111"/>
                </a:cxn>
                <a:cxn ang="0">
                  <a:pos x="256" y="251"/>
                </a:cxn>
                <a:cxn ang="0">
                  <a:pos x="170" y="511"/>
                </a:cxn>
                <a:cxn ang="0">
                  <a:pos x="152" y="671"/>
                </a:cxn>
                <a:cxn ang="0">
                  <a:pos x="199" y="832"/>
                </a:cxn>
                <a:cxn ang="0">
                  <a:pos x="312" y="902"/>
                </a:cxn>
                <a:cxn ang="0">
                  <a:pos x="482" y="892"/>
                </a:cxn>
                <a:cxn ang="0">
                  <a:pos x="539" y="922"/>
                </a:cxn>
                <a:cxn ang="0">
                  <a:pos x="445" y="1132"/>
                </a:cxn>
                <a:cxn ang="0">
                  <a:pos x="322" y="1242"/>
                </a:cxn>
                <a:cxn ang="0">
                  <a:pos x="227" y="1262"/>
                </a:cxn>
                <a:cxn ang="0">
                  <a:pos x="180" y="1252"/>
                </a:cxn>
                <a:cxn ang="0">
                  <a:pos x="133" y="1222"/>
                </a:cxn>
                <a:cxn ang="0">
                  <a:pos x="95" y="1172"/>
                </a:cxn>
                <a:cxn ang="0">
                  <a:pos x="180" y="1152"/>
                </a:cxn>
                <a:cxn ang="0">
                  <a:pos x="199" y="1122"/>
                </a:cxn>
                <a:cxn ang="0">
                  <a:pos x="218" y="1072"/>
                </a:cxn>
                <a:cxn ang="0">
                  <a:pos x="199" y="1022"/>
                </a:cxn>
                <a:cxn ang="0">
                  <a:pos x="170" y="1002"/>
                </a:cxn>
                <a:cxn ang="0">
                  <a:pos x="67" y="1032"/>
                </a:cxn>
                <a:cxn ang="0">
                  <a:pos x="38" y="1092"/>
                </a:cxn>
                <a:cxn ang="0">
                  <a:pos x="67" y="1222"/>
                </a:cxn>
                <a:cxn ang="0">
                  <a:pos x="237" y="1302"/>
                </a:cxn>
                <a:cxn ang="0">
                  <a:pos x="511" y="1182"/>
                </a:cxn>
                <a:cxn ang="0">
                  <a:pos x="681" y="892"/>
                </a:cxn>
              </a:cxnLst>
              <a:rect l="0" t="0" r="r" b="b"/>
              <a:pathLst>
                <a:path w="870" h="1302">
                  <a:moveTo>
                    <a:pt x="860" y="131"/>
                  </a:moveTo>
                  <a:lnTo>
                    <a:pt x="870" y="111"/>
                  </a:lnTo>
                  <a:lnTo>
                    <a:pt x="870" y="60"/>
                  </a:lnTo>
                  <a:lnTo>
                    <a:pt x="841" y="30"/>
                  </a:lnTo>
                  <a:lnTo>
                    <a:pt x="804" y="30"/>
                  </a:lnTo>
                  <a:lnTo>
                    <a:pt x="766" y="50"/>
                  </a:lnTo>
                  <a:lnTo>
                    <a:pt x="747" y="70"/>
                  </a:lnTo>
                  <a:lnTo>
                    <a:pt x="747" y="80"/>
                  </a:lnTo>
                  <a:lnTo>
                    <a:pt x="737" y="101"/>
                  </a:lnTo>
                  <a:lnTo>
                    <a:pt x="737" y="131"/>
                  </a:lnTo>
                  <a:lnTo>
                    <a:pt x="728" y="151"/>
                  </a:lnTo>
                  <a:lnTo>
                    <a:pt x="728" y="181"/>
                  </a:lnTo>
                  <a:lnTo>
                    <a:pt x="605" y="701"/>
                  </a:lnTo>
                  <a:lnTo>
                    <a:pt x="586" y="742"/>
                  </a:lnTo>
                  <a:lnTo>
                    <a:pt x="539" y="792"/>
                  </a:lnTo>
                  <a:lnTo>
                    <a:pt x="473" y="852"/>
                  </a:lnTo>
                  <a:lnTo>
                    <a:pt x="388" y="872"/>
                  </a:lnTo>
                  <a:lnTo>
                    <a:pt x="331" y="852"/>
                  </a:lnTo>
                  <a:lnTo>
                    <a:pt x="293" y="812"/>
                  </a:lnTo>
                  <a:lnTo>
                    <a:pt x="274" y="762"/>
                  </a:lnTo>
                  <a:lnTo>
                    <a:pt x="265" y="711"/>
                  </a:lnTo>
                  <a:lnTo>
                    <a:pt x="274" y="601"/>
                  </a:lnTo>
                  <a:lnTo>
                    <a:pt x="312" y="471"/>
                  </a:lnTo>
                  <a:lnTo>
                    <a:pt x="369" y="311"/>
                  </a:lnTo>
                  <a:lnTo>
                    <a:pt x="388" y="271"/>
                  </a:lnTo>
                  <a:lnTo>
                    <a:pt x="397" y="241"/>
                  </a:lnTo>
                  <a:lnTo>
                    <a:pt x="397" y="211"/>
                  </a:lnTo>
                  <a:lnTo>
                    <a:pt x="407" y="191"/>
                  </a:lnTo>
                  <a:lnTo>
                    <a:pt x="407" y="171"/>
                  </a:lnTo>
                  <a:lnTo>
                    <a:pt x="388" y="90"/>
                  </a:lnTo>
                  <a:lnTo>
                    <a:pt x="331" y="30"/>
                  </a:lnTo>
                  <a:lnTo>
                    <a:pt x="246" y="0"/>
                  </a:lnTo>
                  <a:lnTo>
                    <a:pt x="170" y="20"/>
                  </a:lnTo>
                  <a:lnTo>
                    <a:pt x="104" y="80"/>
                  </a:lnTo>
                  <a:lnTo>
                    <a:pt x="57" y="151"/>
                  </a:lnTo>
                  <a:lnTo>
                    <a:pt x="19" y="221"/>
                  </a:lnTo>
                  <a:lnTo>
                    <a:pt x="0" y="281"/>
                  </a:lnTo>
                  <a:lnTo>
                    <a:pt x="0" y="321"/>
                  </a:lnTo>
                  <a:lnTo>
                    <a:pt x="10" y="321"/>
                  </a:lnTo>
                  <a:lnTo>
                    <a:pt x="19" y="331"/>
                  </a:lnTo>
                  <a:lnTo>
                    <a:pt x="29" y="331"/>
                  </a:lnTo>
                  <a:lnTo>
                    <a:pt x="38" y="321"/>
                  </a:lnTo>
                  <a:lnTo>
                    <a:pt x="48" y="321"/>
                  </a:lnTo>
                  <a:lnTo>
                    <a:pt x="48" y="301"/>
                  </a:lnTo>
                  <a:lnTo>
                    <a:pt x="95" y="181"/>
                  </a:lnTo>
                  <a:lnTo>
                    <a:pt x="142" y="101"/>
                  </a:lnTo>
                  <a:lnTo>
                    <a:pt x="189" y="60"/>
                  </a:lnTo>
                  <a:lnTo>
                    <a:pt x="246" y="50"/>
                  </a:lnTo>
                  <a:lnTo>
                    <a:pt x="265" y="50"/>
                  </a:lnTo>
                  <a:lnTo>
                    <a:pt x="284" y="70"/>
                  </a:lnTo>
                  <a:lnTo>
                    <a:pt x="284" y="90"/>
                  </a:lnTo>
                  <a:lnTo>
                    <a:pt x="293" y="111"/>
                  </a:lnTo>
                  <a:lnTo>
                    <a:pt x="274" y="211"/>
                  </a:lnTo>
                  <a:lnTo>
                    <a:pt x="256" y="251"/>
                  </a:lnTo>
                  <a:lnTo>
                    <a:pt x="208" y="391"/>
                  </a:lnTo>
                  <a:lnTo>
                    <a:pt x="170" y="511"/>
                  </a:lnTo>
                  <a:lnTo>
                    <a:pt x="152" y="601"/>
                  </a:lnTo>
                  <a:lnTo>
                    <a:pt x="152" y="671"/>
                  </a:lnTo>
                  <a:lnTo>
                    <a:pt x="161" y="772"/>
                  </a:lnTo>
                  <a:lnTo>
                    <a:pt x="199" y="832"/>
                  </a:lnTo>
                  <a:lnTo>
                    <a:pt x="246" y="882"/>
                  </a:lnTo>
                  <a:lnTo>
                    <a:pt x="312" y="902"/>
                  </a:lnTo>
                  <a:lnTo>
                    <a:pt x="378" y="912"/>
                  </a:lnTo>
                  <a:lnTo>
                    <a:pt x="482" y="892"/>
                  </a:lnTo>
                  <a:lnTo>
                    <a:pt x="567" y="822"/>
                  </a:lnTo>
                  <a:lnTo>
                    <a:pt x="539" y="922"/>
                  </a:lnTo>
                  <a:lnTo>
                    <a:pt x="511" y="1032"/>
                  </a:lnTo>
                  <a:lnTo>
                    <a:pt x="445" y="1132"/>
                  </a:lnTo>
                  <a:lnTo>
                    <a:pt x="388" y="1192"/>
                  </a:lnTo>
                  <a:lnTo>
                    <a:pt x="322" y="1242"/>
                  </a:lnTo>
                  <a:lnTo>
                    <a:pt x="237" y="1262"/>
                  </a:lnTo>
                  <a:lnTo>
                    <a:pt x="227" y="1262"/>
                  </a:lnTo>
                  <a:lnTo>
                    <a:pt x="208" y="1252"/>
                  </a:lnTo>
                  <a:lnTo>
                    <a:pt x="180" y="1252"/>
                  </a:lnTo>
                  <a:lnTo>
                    <a:pt x="161" y="1242"/>
                  </a:lnTo>
                  <a:lnTo>
                    <a:pt x="133" y="1222"/>
                  </a:lnTo>
                  <a:lnTo>
                    <a:pt x="114" y="1202"/>
                  </a:lnTo>
                  <a:lnTo>
                    <a:pt x="95" y="1172"/>
                  </a:lnTo>
                  <a:lnTo>
                    <a:pt x="152" y="1172"/>
                  </a:lnTo>
                  <a:lnTo>
                    <a:pt x="180" y="1152"/>
                  </a:lnTo>
                  <a:lnTo>
                    <a:pt x="189" y="1132"/>
                  </a:lnTo>
                  <a:lnTo>
                    <a:pt x="199" y="1122"/>
                  </a:lnTo>
                  <a:lnTo>
                    <a:pt x="208" y="1092"/>
                  </a:lnTo>
                  <a:lnTo>
                    <a:pt x="218" y="1072"/>
                  </a:lnTo>
                  <a:lnTo>
                    <a:pt x="208" y="1042"/>
                  </a:lnTo>
                  <a:lnTo>
                    <a:pt x="199" y="1022"/>
                  </a:lnTo>
                  <a:lnTo>
                    <a:pt x="189" y="1012"/>
                  </a:lnTo>
                  <a:lnTo>
                    <a:pt x="170" y="1002"/>
                  </a:lnTo>
                  <a:lnTo>
                    <a:pt x="123" y="1002"/>
                  </a:lnTo>
                  <a:lnTo>
                    <a:pt x="67" y="1032"/>
                  </a:lnTo>
                  <a:lnTo>
                    <a:pt x="48" y="1062"/>
                  </a:lnTo>
                  <a:lnTo>
                    <a:pt x="38" y="1092"/>
                  </a:lnTo>
                  <a:lnTo>
                    <a:pt x="38" y="1132"/>
                  </a:lnTo>
                  <a:lnTo>
                    <a:pt x="67" y="1222"/>
                  </a:lnTo>
                  <a:lnTo>
                    <a:pt x="133" y="1282"/>
                  </a:lnTo>
                  <a:lnTo>
                    <a:pt x="237" y="1302"/>
                  </a:lnTo>
                  <a:lnTo>
                    <a:pt x="378" y="1272"/>
                  </a:lnTo>
                  <a:lnTo>
                    <a:pt x="511" y="1182"/>
                  </a:lnTo>
                  <a:lnTo>
                    <a:pt x="615" y="1052"/>
                  </a:lnTo>
                  <a:lnTo>
                    <a:pt x="681" y="892"/>
                  </a:lnTo>
                  <a:lnTo>
                    <a:pt x="860" y="1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75" name="Freeform 151"/>
            <p:cNvSpPr>
              <a:spLocks/>
            </p:cNvSpPr>
            <p:nvPr/>
          </p:nvSpPr>
          <p:spPr bwMode="auto">
            <a:xfrm>
              <a:off x="19520" y="3282"/>
              <a:ext cx="605" cy="961"/>
            </a:xfrm>
            <a:custGeom>
              <a:avLst/>
              <a:gdLst/>
              <a:ahLst/>
              <a:cxnLst>
                <a:cxn ang="0">
                  <a:pos x="359" y="470"/>
                </a:cxn>
                <a:cxn ang="0">
                  <a:pos x="454" y="591"/>
                </a:cxn>
                <a:cxn ang="0">
                  <a:pos x="454" y="781"/>
                </a:cxn>
                <a:cxn ang="0">
                  <a:pos x="388" y="881"/>
                </a:cxn>
                <a:cxn ang="0">
                  <a:pos x="246" y="911"/>
                </a:cxn>
                <a:cxn ang="0">
                  <a:pos x="67" y="811"/>
                </a:cxn>
                <a:cxn ang="0">
                  <a:pos x="133" y="791"/>
                </a:cxn>
                <a:cxn ang="0">
                  <a:pos x="142" y="741"/>
                </a:cxn>
                <a:cxn ang="0">
                  <a:pos x="95" y="661"/>
                </a:cxn>
                <a:cxn ang="0">
                  <a:pos x="29" y="671"/>
                </a:cxn>
                <a:cxn ang="0">
                  <a:pos x="0" y="711"/>
                </a:cxn>
                <a:cxn ang="0">
                  <a:pos x="19" y="831"/>
                </a:cxn>
                <a:cxn ang="0">
                  <a:pos x="180" y="941"/>
                </a:cxn>
                <a:cxn ang="0">
                  <a:pos x="416" y="941"/>
                </a:cxn>
                <a:cxn ang="0">
                  <a:pos x="586" y="791"/>
                </a:cxn>
                <a:cxn ang="0">
                  <a:pos x="586" y="611"/>
                </a:cxn>
                <a:cxn ang="0">
                  <a:pos x="473" y="470"/>
                </a:cxn>
                <a:cxn ang="0">
                  <a:pos x="463" y="390"/>
                </a:cxn>
                <a:cxn ang="0">
                  <a:pos x="558" y="260"/>
                </a:cxn>
                <a:cxn ang="0">
                  <a:pos x="548" y="110"/>
                </a:cxn>
                <a:cxn ang="0">
                  <a:pos x="397" y="10"/>
                </a:cxn>
                <a:cxn ang="0">
                  <a:pos x="189" y="10"/>
                </a:cxn>
                <a:cxn ang="0">
                  <a:pos x="57" y="110"/>
                </a:cxn>
                <a:cxn ang="0">
                  <a:pos x="48" y="220"/>
                </a:cxn>
                <a:cxn ang="0">
                  <a:pos x="76" y="260"/>
                </a:cxn>
                <a:cxn ang="0">
                  <a:pos x="133" y="250"/>
                </a:cxn>
                <a:cxn ang="0">
                  <a:pos x="170" y="220"/>
                </a:cxn>
                <a:cxn ang="0">
                  <a:pos x="133" y="120"/>
                </a:cxn>
                <a:cxn ang="0">
                  <a:pos x="161" y="70"/>
                </a:cxn>
                <a:cxn ang="0">
                  <a:pos x="293" y="40"/>
                </a:cxn>
                <a:cxn ang="0">
                  <a:pos x="369" y="60"/>
                </a:cxn>
                <a:cxn ang="0">
                  <a:pos x="407" y="90"/>
                </a:cxn>
                <a:cxn ang="0">
                  <a:pos x="435" y="150"/>
                </a:cxn>
                <a:cxn ang="0">
                  <a:pos x="426" y="280"/>
                </a:cxn>
                <a:cxn ang="0">
                  <a:pos x="341" y="400"/>
                </a:cxn>
                <a:cxn ang="0">
                  <a:pos x="237" y="420"/>
                </a:cxn>
                <a:cxn ang="0">
                  <a:pos x="180" y="430"/>
                </a:cxn>
                <a:cxn ang="0">
                  <a:pos x="189" y="460"/>
                </a:cxn>
                <a:cxn ang="0">
                  <a:pos x="284" y="460"/>
                </a:cxn>
              </a:cxnLst>
              <a:rect l="0" t="0" r="r" b="b"/>
              <a:pathLst>
                <a:path w="605" h="961">
                  <a:moveTo>
                    <a:pt x="284" y="460"/>
                  </a:moveTo>
                  <a:lnTo>
                    <a:pt x="359" y="470"/>
                  </a:lnTo>
                  <a:lnTo>
                    <a:pt x="416" y="521"/>
                  </a:lnTo>
                  <a:lnTo>
                    <a:pt x="454" y="591"/>
                  </a:lnTo>
                  <a:lnTo>
                    <a:pt x="463" y="691"/>
                  </a:lnTo>
                  <a:lnTo>
                    <a:pt x="454" y="781"/>
                  </a:lnTo>
                  <a:lnTo>
                    <a:pt x="426" y="841"/>
                  </a:lnTo>
                  <a:lnTo>
                    <a:pt x="388" y="881"/>
                  </a:lnTo>
                  <a:lnTo>
                    <a:pt x="341" y="911"/>
                  </a:lnTo>
                  <a:lnTo>
                    <a:pt x="246" y="911"/>
                  </a:lnTo>
                  <a:lnTo>
                    <a:pt x="114" y="871"/>
                  </a:lnTo>
                  <a:lnTo>
                    <a:pt x="67" y="811"/>
                  </a:lnTo>
                  <a:lnTo>
                    <a:pt x="95" y="811"/>
                  </a:lnTo>
                  <a:lnTo>
                    <a:pt x="133" y="791"/>
                  </a:lnTo>
                  <a:lnTo>
                    <a:pt x="142" y="771"/>
                  </a:lnTo>
                  <a:lnTo>
                    <a:pt x="142" y="741"/>
                  </a:lnTo>
                  <a:lnTo>
                    <a:pt x="123" y="681"/>
                  </a:lnTo>
                  <a:lnTo>
                    <a:pt x="95" y="661"/>
                  </a:lnTo>
                  <a:lnTo>
                    <a:pt x="48" y="661"/>
                  </a:lnTo>
                  <a:lnTo>
                    <a:pt x="29" y="671"/>
                  </a:lnTo>
                  <a:lnTo>
                    <a:pt x="10" y="691"/>
                  </a:lnTo>
                  <a:lnTo>
                    <a:pt x="0" y="711"/>
                  </a:lnTo>
                  <a:lnTo>
                    <a:pt x="0" y="741"/>
                  </a:lnTo>
                  <a:lnTo>
                    <a:pt x="19" y="831"/>
                  </a:lnTo>
                  <a:lnTo>
                    <a:pt x="85" y="901"/>
                  </a:lnTo>
                  <a:lnTo>
                    <a:pt x="180" y="941"/>
                  </a:lnTo>
                  <a:lnTo>
                    <a:pt x="293" y="961"/>
                  </a:lnTo>
                  <a:lnTo>
                    <a:pt x="416" y="941"/>
                  </a:lnTo>
                  <a:lnTo>
                    <a:pt x="520" y="881"/>
                  </a:lnTo>
                  <a:lnTo>
                    <a:pt x="586" y="791"/>
                  </a:lnTo>
                  <a:lnTo>
                    <a:pt x="605" y="691"/>
                  </a:lnTo>
                  <a:lnTo>
                    <a:pt x="586" y="611"/>
                  </a:lnTo>
                  <a:lnTo>
                    <a:pt x="548" y="531"/>
                  </a:lnTo>
                  <a:lnTo>
                    <a:pt x="473" y="470"/>
                  </a:lnTo>
                  <a:lnTo>
                    <a:pt x="378" y="440"/>
                  </a:lnTo>
                  <a:lnTo>
                    <a:pt x="463" y="390"/>
                  </a:lnTo>
                  <a:lnTo>
                    <a:pt x="520" y="330"/>
                  </a:lnTo>
                  <a:lnTo>
                    <a:pt x="558" y="260"/>
                  </a:lnTo>
                  <a:lnTo>
                    <a:pt x="567" y="190"/>
                  </a:lnTo>
                  <a:lnTo>
                    <a:pt x="548" y="110"/>
                  </a:lnTo>
                  <a:lnTo>
                    <a:pt x="482" y="50"/>
                  </a:lnTo>
                  <a:lnTo>
                    <a:pt x="397" y="10"/>
                  </a:lnTo>
                  <a:lnTo>
                    <a:pt x="293" y="0"/>
                  </a:lnTo>
                  <a:lnTo>
                    <a:pt x="189" y="10"/>
                  </a:lnTo>
                  <a:lnTo>
                    <a:pt x="114" y="50"/>
                  </a:lnTo>
                  <a:lnTo>
                    <a:pt x="57" y="110"/>
                  </a:lnTo>
                  <a:lnTo>
                    <a:pt x="38" y="190"/>
                  </a:lnTo>
                  <a:lnTo>
                    <a:pt x="48" y="220"/>
                  </a:lnTo>
                  <a:lnTo>
                    <a:pt x="57" y="240"/>
                  </a:lnTo>
                  <a:lnTo>
                    <a:pt x="76" y="260"/>
                  </a:lnTo>
                  <a:lnTo>
                    <a:pt x="104" y="260"/>
                  </a:lnTo>
                  <a:lnTo>
                    <a:pt x="133" y="250"/>
                  </a:lnTo>
                  <a:lnTo>
                    <a:pt x="152" y="240"/>
                  </a:lnTo>
                  <a:lnTo>
                    <a:pt x="170" y="220"/>
                  </a:lnTo>
                  <a:lnTo>
                    <a:pt x="170" y="160"/>
                  </a:lnTo>
                  <a:lnTo>
                    <a:pt x="133" y="120"/>
                  </a:lnTo>
                  <a:lnTo>
                    <a:pt x="104" y="120"/>
                  </a:lnTo>
                  <a:lnTo>
                    <a:pt x="161" y="70"/>
                  </a:lnTo>
                  <a:lnTo>
                    <a:pt x="237" y="50"/>
                  </a:lnTo>
                  <a:lnTo>
                    <a:pt x="293" y="40"/>
                  </a:lnTo>
                  <a:lnTo>
                    <a:pt x="312" y="40"/>
                  </a:lnTo>
                  <a:lnTo>
                    <a:pt x="369" y="60"/>
                  </a:lnTo>
                  <a:lnTo>
                    <a:pt x="388" y="70"/>
                  </a:lnTo>
                  <a:lnTo>
                    <a:pt x="407" y="90"/>
                  </a:lnTo>
                  <a:lnTo>
                    <a:pt x="426" y="120"/>
                  </a:lnTo>
                  <a:lnTo>
                    <a:pt x="435" y="150"/>
                  </a:lnTo>
                  <a:lnTo>
                    <a:pt x="435" y="190"/>
                  </a:lnTo>
                  <a:lnTo>
                    <a:pt x="426" y="280"/>
                  </a:lnTo>
                  <a:lnTo>
                    <a:pt x="388" y="360"/>
                  </a:lnTo>
                  <a:lnTo>
                    <a:pt x="341" y="400"/>
                  </a:lnTo>
                  <a:lnTo>
                    <a:pt x="293" y="410"/>
                  </a:lnTo>
                  <a:lnTo>
                    <a:pt x="237" y="420"/>
                  </a:lnTo>
                  <a:lnTo>
                    <a:pt x="189" y="420"/>
                  </a:lnTo>
                  <a:lnTo>
                    <a:pt x="180" y="430"/>
                  </a:lnTo>
                  <a:lnTo>
                    <a:pt x="180" y="450"/>
                  </a:lnTo>
                  <a:lnTo>
                    <a:pt x="189" y="460"/>
                  </a:lnTo>
                  <a:lnTo>
                    <a:pt x="218" y="460"/>
                  </a:lnTo>
                  <a:lnTo>
                    <a:pt x="284" y="4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76" name="Freeform 152"/>
            <p:cNvSpPr>
              <a:spLocks/>
            </p:cNvSpPr>
            <p:nvPr/>
          </p:nvSpPr>
          <p:spPr bwMode="auto">
            <a:xfrm>
              <a:off x="20371" y="2420"/>
              <a:ext cx="444" cy="2004"/>
            </a:xfrm>
            <a:custGeom>
              <a:avLst/>
              <a:gdLst/>
              <a:ahLst/>
              <a:cxnLst>
                <a:cxn ang="0">
                  <a:pos x="444" y="1002"/>
                </a:cxn>
                <a:cxn ang="0">
                  <a:pos x="435" y="822"/>
                </a:cxn>
                <a:cxn ang="0">
                  <a:pos x="397" y="601"/>
                </a:cxn>
                <a:cxn ang="0">
                  <a:pos x="321" y="371"/>
                </a:cxn>
                <a:cxn ang="0">
                  <a:pos x="246" y="241"/>
                </a:cxn>
                <a:cxn ang="0">
                  <a:pos x="170" y="131"/>
                </a:cxn>
                <a:cxn ang="0">
                  <a:pos x="104" y="60"/>
                </a:cxn>
                <a:cxn ang="0">
                  <a:pos x="47" y="10"/>
                </a:cxn>
                <a:cxn ang="0">
                  <a:pos x="19" y="0"/>
                </a:cxn>
                <a:cxn ang="0">
                  <a:pos x="9" y="0"/>
                </a:cxn>
                <a:cxn ang="0">
                  <a:pos x="0" y="20"/>
                </a:cxn>
                <a:cxn ang="0">
                  <a:pos x="38" y="60"/>
                </a:cxn>
                <a:cxn ang="0">
                  <a:pos x="142" y="191"/>
                </a:cxn>
                <a:cxn ang="0">
                  <a:pos x="227" y="361"/>
                </a:cxn>
                <a:cxn ang="0">
                  <a:pos x="283" y="551"/>
                </a:cxn>
                <a:cxn ang="0">
                  <a:pos x="321" y="762"/>
                </a:cxn>
                <a:cxn ang="0">
                  <a:pos x="331" y="1002"/>
                </a:cxn>
                <a:cxn ang="0">
                  <a:pos x="321" y="1212"/>
                </a:cxn>
                <a:cxn ang="0">
                  <a:pos x="293" y="1413"/>
                </a:cxn>
                <a:cxn ang="0">
                  <a:pos x="236" y="1603"/>
                </a:cxn>
                <a:cxn ang="0">
                  <a:pos x="151" y="1783"/>
                </a:cxn>
                <a:cxn ang="0">
                  <a:pos x="28" y="1953"/>
                </a:cxn>
                <a:cxn ang="0">
                  <a:pos x="0" y="1984"/>
                </a:cxn>
                <a:cxn ang="0">
                  <a:pos x="9" y="2004"/>
                </a:cxn>
                <a:cxn ang="0">
                  <a:pos x="19" y="2004"/>
                </a:cxn>
                <a:cxn ang="0">
                  <a:pos x="104" y="1943"/>
                </a:cxn>
                <a:cxn ang="0">
                  <a:pos x="179" y="1863"/>
                </a:cxn>
                <a:cxn ang="0">
                  <a:pos x="255" y="1753"/>
                </a:cxn>
                <a:cxn ang="0">
                  <a:pos x="321" y="1613"/>
                </a:cxn>
                <a:cxn ang="0">
                  <a:pos x="397" y="1393"/>
                </a:cxn>
                <a:cxn ang="0">
                  <a:pos x="435" y="1182"/>
                </a:cxn>
                <a:cxn ang="0">
                  <a:pos x="444" y="1002"/>
                </a:cxn>
              </a:cxnLst>
              <a:rect l="0" t="0" r="r" b="b"/>
              <a:pathLst>
                <a:path w="444" h="2004">
                  <a:moveTo>
                    <a:pt x="444" y="1002"/>
                  </a:moveTo>
                  <a:lnTo>
                    <a:pt x="435" y="822"/>
                  </a:lnTo>
                  <a:lnTo>
                    <a:pt x="397" y="601"/>
                  </a:lnTo>
                  <a:lnTo>
                    <a:pt x="321" y="371"/>
                  </a:lnTo>
                  <a:lnTo>
                    <a:pt x="246" y="241"/>
                  </a:lnTo>
                  <a:lnTo>
                    <a:pt x="170" y="131"/>
                  </a:lnTo>
                  <a:lnTo>
                    <a:pt x="104" y="60"/>
                  </a:lnTo>
                  <a:lnTo>
                    <a:pt x="47" y="10"/>
                  </a:lnTo>
                  <a:lnTo>
                    <a:pt x="19" y="0"/>
                  </a:lnTo>
                  <a:lnTo>
                    <a:pt x="9" y="0"/>
                  </a:lnTo>
                  <a:lnTo>
                    <a:pt x="0" y="20"/>
                  </a:lnTo>
                  <a:lnTo>
                    <a:pt x="38" y="60"/>
                  </a:lnTo>
                  <a:lnTo>
                    <a:pt x="142" y="191"/>
                  </a:lnTo>
                  <a:lnTo>
                    <a:pt x="227" y="361"/>
                  </a:lnTo>
                  <a:lnTo>
                    <a:pt x="283" y="551"/>
                  </a:lnTo>
                  <a:lnTo>
                    <a:pt x="321" y="762"/>
                  </a:lnTo>
                  <a:lnTo>
                    <a:pt x="331" y="1002"/>
                  </a:lnTo>
                  <a:lnTo>
                    <a:pt x="321" y="1212"/>
                  </a:lnTo>
                  <a:lnTo>
                    <a:pt x="293" y="1413"/>
                  </a:lnTo>
                  <a:lnTo>
                    <a:pt x="236" y="1603"/>
                  </a:lnTo>
                  <a:lnTo>
                    <a:pt x="151" y="1783"/>
                  </a:lnTo>
                  <a:lnTo>
                    <a:pt x="28" y="1953"/>
                  </a:lnTo>
                  <a:lnTo>
                    <a:pt x="0" y="1984"/>
                  </a:lnTo>
                  <a:lnTo>
                    <a:pt x="9" y="2004"/>
                  </a:lnTo>
                  <a:lnTo>
                    <a:pt x="19" y="2004"/>
                  </a:lnTo>
                  <a:lnTo>
                    <a:pt x="104" y="1943"/>
                  </a:lnTo>
                  <a:lnTo>
                    <a:pt x="179" y="1863"/>
                  </a:lnTo>
                  <a:lnTo>
                    <a:pt x="255" y="1753"/>
                  </a:lnTo>
                  <a:lnTo>
                    <a:pt x="321" y="1613"/>
                  </a:lnTo>
                  <a:lnTo>
                    <a:pt x="397" y="1393"/>
                  </a:lnTo>
                  <a:lnTo>
                    <a:pt x="435" y="1182"/>
                  </a:lnTo>
                  <a:lnTo>
                    <a:pt x="444" y="10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77" name="Freeform 153"/>
            <p:cNvSpPr>
              <a:spLocks/>
            </p:cNvSpPr>
            <p:nvPr/>
          </p:nvSpPr>
          <p:spPr bwMode="auto">
            <a:xfrm>
              <a:off x="21165" y="3712"/>
              <a:ext cx="226" cy="601"/>
            </a:xfrm>
            <a:custGeom>
              <a:avLst/>
              <a:gdLst/>
              <a:ahLst/>
              <a:cxnLst>
                <a:cxn ang="0">
                  <a:pos x="226" y="211"/>
                </a:cxn>
                <a:cxn ang="0">
                  <a:pos x="208" y="101"/>
                </a:cxn>
                <a:cxn ang="0">
                  <a:pos x="170" y="20"/>
                </a:cxn>
                <a:cxn ang="0">
                  <a:pos x="104" y="0"/>
                </a:cxn>
                <a:cxn ang="0">
                  <a:pos x="66" y="0"/>
                </a:cxn>
                <a:cxn ang="0">
                  <a:pos x="37" y="20"/>
                </a:cxn>
                <a:cxn ang="0">
                  <a:pos x="19" y="40"/>
                </a:cxn>
                <a:cxn ang="0">
                  <a:pos x="0" y="101"/>
                </a:cxn>
                <a:cxn ang="0">
                  <a:pos x="19" y="161"/>
                </a:cxn>
                <a:cxn ang="0">
                  <a:pos x="37" y="191"/>
                </a:cxn>
                <a:cxn ang="0">
                  <a:pos x="66" y="201"/>
                </a:cxn>
                <a:cxn ang="0">
                  <a:pos x="104" y="211"/>
                </a:cxn>
                <a:cxn ang="0">
                  <a:pos x="122" y="211"/>
                </a:cxn>
                <a:cxn ang="0">
                  <a:pos x="151" y="201"/>
                </a:cxn>
                <a:cxn ang="0">
                  <a:pos x="170" y="181"/>
                </a:cxn>
                <a:cxn ang="0">
                  <a:pos x="179" y="181"/>
                </a:cxn>
                <a:cxn ang="0">
                  <a:pos x="179" y="211"/>
                </a:cxn>
                <a:cxn ang="0">
                  <a:pos x="160" y="351"/>
                </a:cxn>
                <a:cxn ang="0">
                  <a:pos x="113" y="461"/>
                </a:cxn>
                <a:cxn ang="0">
                  <a:pos x="56" y="541"/>
                </a:cxn>
                <a:cxn ang="0">
                  <a:pos x="47" y="561"/>
                </a:cxn>
                <a:cxn ang="0">
                  <a:pos x="37" y="561"/>
                </a:cxn>
                <a:cxn ang="0">
                  <a:pos x="28" y="571"/>
                </a:cxn>
                <a:cxn ang="0">
                  <a:pos x="37" y="591"/>
                </a:cxn>
                <a:cxn ang="0">
                  <a:pos x="47" y="601"/>
                </a:cxn>
                <a:cxn ang="0">
                  <a:pos x="75" y="581"/>
                </a:cxn>
                <a:cxn ang="0">
                  <a:pos x="122" y="531"/>
                </a:cxn>
                <a:cxn ang="0">
                  <a:pos x="170" y="451"/>
                </a:cxn>
                <a:cxn ang="0">
                  <a:pos x="208" y="341"/>
                </a:cxn>
                <a:cxn ang="0">
                  <a:pos x="226" y="211"/>
                </a:cxn>
              </a:cxnLst>
              <a:rect l="0" t="0" r="r" b="b"/>
              <a:pathLst>
                <a:path w="226" h="601">
                  <a:moveTo>
                    <a:pt x="226" y="211"/>
                  </a:moveTo>
                  <a:lnTo>
                    <a:pt x="208" y="101"/>
                  </a:lnTo>
                  <a:lnTo>
                    <a:pt x="170" y="20"/>
                  </a:lnTo>
                  <a:lnTo>
                    <a:pt x="104" y="0"/>
                  </a:lnTo>
                  <a:lnTo>
                    <a:pt x="66" y="0"/>
                  </a:lnTo>
                  <a:lnTo>
                    <a:pt x="37" y="20"/>
                  </a:lnTo>
                  <a:lnTo>
                    <a:pt x="19" y="40"/>
                  </a:lnTo>
                  <a:lnTo>
                    <a:pt x="0" y="101"/>
                  </a:lnTo>
                  <a:lnTo>
                    <a:pt x="19" y="161"/>
                  </a:lnTo>
                  <a:lnTo>
                    <a:pt x="37" y="191"/>
                  </a:lnTo>
                  <a:lnTo>
                    <a:pt x="66" y="201"/>
                  </a:lnTo>
                  <a:lnTo>
                    <a:pt x="104" y="211"/>
                  </a:lnTo>
                  <a:lnTo>
                    <a:pt x="122" y="211"/>
                  </a:lnTo>
                  <a:lnTo>
                    <a:pt x="151" y="201"/>
                  </a:lnTo>
                  <a:lnTo>
                    <a:pt x="170" y="181"/>
                  </a:lnTo>
                  <a:lnTo>
                    <a:pt x="179" y="181"/>
                  </a:lnTo>
                  <a:lnTo>
                    <a:pt x="179" y="211"/>
                  </a:lnTo>
                  <a:lnTo>
                    <a:pt x="160" y="351"/>
                  </a:lnTo>
                  <a:lnTo>
                    <a:pt x="113" y="461"/>
                  </a:lnTo>
                  <a:lnTo>
                    <a:pt x="56" y="541"/>
                  </a:lnTo>
                  <a:lnTo>
                    <a:pt x="47" y="561"/>
                  </a:lnTo>
                  <a:lnTo>
                    <a:pt x="37" y="561"/>
                  </a:lnTo>
                  <a:lnTo>
                    <a:pt x="28" y="571"/>
                  </a:lnTo>
                  <a:lnTo>
                    <a:pt x="37" y="591"/>
                  </a:lnTo>
                  <a:lnTo>
                    <a:pt x="47" y="601"/>
                  </a:lnTo>
                  <a:lnTo>
                    <a:pt x="75" y="581"/>
                  </a:lnTo>
                  <a:lnTo>
                    <a:pt x="122" y="531"/>
                  </a:lnTo>
                  <a:lnTo>
                    <a:pt x="170" y="451"/>
                  </a:lnTo>
                  <a:lnTo>
                    <a:pt x="208" y="341"/>
                  </a:lnTo>
                  <a:lnTo>
                    <a:pt x="226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78" name="Freeform 154"/>
            <p:cNvSpPr>
              <a:spLocks/>
            </p:cNvSpPr>
            <p:nvPr/>
          </p:nvSpPr>
          <p:spPr bwMode="auto">
            <a:xfrm>
              <a:off x="22015" y="3712"/>
              <a:ext cx="199" cy="211"/>
            </a:xfrm>
            <a:custGeom>
              <a:avLst/>
              <a:gdLst/>
              <a:ahLst/>
              <a:cxnLst>
                <a:cxn ang="0">
                  <a:pos x="199" y="101"/>
                </a:cxn>
                <a:cxn ang="0">
                  <a:pos x="199" y="71"/>
                </a:cxn>
                <a:cxn ang="0">
                  <a:pos x="180" y="40"/>
                </a:cxn>
                <a:cxn ang="0">
                  <a:pos x="161" y="20"/>
                </a:cxn>
                <a:cxn ang="0">
                  <a:pos x="132" y="0"/>
                </a:cxn>
                <a:cxn ang="0">
                  <a:pos x="76" y="0"/>
                </a:cxn>
                <a:cxn ang="0">
                  <a:pos x="19" y="40"/>
                </a:cxn>
                <a:cxn ang="0">
                  <a:pos x="0" y="101"/>
                </a:cxn>
                <a:cxn ang="0">
                  <a:pos x="10" y="141"/>
                </a:cxn>
                <a:cxn ang="0">
                  <a:pos x="19" y="171"/>
                </a:cxn>
                <a:cxn ang="0">
                  <a:pos x="47" y="191"/>
                </a:cxn>
                <a:cxn ang="0">
                  <a:pos x="104" y="211"/>
                </a:cxn>
                <a:cxn ang="0">
                  <a:pos x="161" y="191"/>
                </a:cxn>
                <a:cxn ang="0">
                  <a:pos x="180" y="171"/>
                </a:cxn>
                <a:cxn ang="0">
                  <a:pos x="199" y="141"/>
                </a:cxn>
                <a:cxn ang="0">
                  <a:pos x="199" y="101"/>
                </a:cxn>
              </a:cxnLst>
              <a:rect l="0" t="0" r="r" b="b"/>
              <a:pathLst>
                <a:path w="199" h="211">
                  <a:moveTo>
                    <a:pt x="199" y="101"/>
                  </a:moveTo>
                  <a:lnTo>
                    <a:pt x="199" y="71"/>
                  </a:lnTo>
                  <a:lnTo>
                    <a:pt x="180" y="40"/>
                  </a:lnTo>
                  <a:lnTo>
                    <a:pt x="161" y="20"/>
                  </a:lnTo>
                  <a:lnTo>
                    <a:pt x="132" y="0"/>
                  </a:lnTo>
                  <a:lnTo>
                    <a:pt x="76" y="0"/>
                  </a:lnTo>
                  <a:lnTo>
                    <a:pt x="19" y="40"/>
                  </a:lnTo>
                  <a:lnTo>
                    <a:pt x="0" y="101"/>
                  </a:lnTo>
                  <a:lnTo>
                    <a:pt x="10" y="141"/>
                  </a:lnTo>
                  <a:lnTo>
                    <a:pt x="19" y="171"/>
                  </a:lnTo>
                  <a:lnTo>
                    <a:pt x="47" y="191"/>
                  </a:lnTo>
                  <a:lnTo>
                    <a:pt x="104" y="211"/>
                  </a:lnTo>
                  <a:lnTo>
                    <a:pt x="161" y="191"/>
                  </a:lnTo>
                  <a:lnTo>
                    <a:pt x="180" y="171"/>
                  </a:lnTo>
                  <a:lnTo>
                    <a:pt x="199" y="141"/>
                  </a:lnTo>
                  <a:lnTo>
                    <a:pt x="199" y="1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79" name="Freeform 155"/>
            <p:cNvSpPr>
              <a:spLocks/>
            </p:cNvSpPr>
            <p:nvPr/>
          </p:nvSpPr>
          <p:spPr bwMode="auto">
            <a:xfrm>
              <a:off x="22866" y="3712"/>
              <a:ext cx="198" cy="211"/>
            </a:xfrm>
            <a:custGeom>
              <a:avLst/>
              <a:gdLst/>
              <a:ahLst/>
              <a:cxnLst>
                <a:cxn ang="0">
                  <a:pos x="198" y="101"/>
                </a:cxn>
                <a:cxn ang="0">
                  <a:pos x="198" y="71"/>
                </a:cxn>
                <a:cxn ang="0">
                  <a:pos x="179" y="40"/>
                </a:cxn>
                <a:cxn ang="0">
                  <a:pos x="160" y="20"/>
                </a:cxn>
                <a:cxn ang="0">
                  <a:pos x="132" y="0"/>
                </a:cxn>
                <a:cxn ang="0">
                  <a:pos x="75" y="0"/>
                </a:cxn>
                <a:cxn ang="0">
                  <a:pos x="19" y="40"/>
                </a:cxn>
                <a:cxn ang="0">
                  <a:pos x="0" y="101"/>
                </a:cxn>
                <a:cxn ang="0">
                  <a:pos x="9" y="141"/>
                </a:cxn>
                <a:cxn ang="0">
                  <a:pos x="19" y="171"/>
                </a:cxn>
                <a:cxn ang="0">
                  <a:pos x="47" y="191"/>
                </a:cxn>
                <a:cxn ang="0">
                  <a:pos x="104" y="211"/>
                </a:cxn>
                <a:cxn ang="0">
                  <a:pos x="160" y="191"/>
                </a:cxn>
                <a:cxn ang="0">
                  <a:pos x="179" y="171"/>
                </a:cxn>
                <a:cxn ang="0">
                  <a:pos x="198" y="141"/>
                </a:cxn>
                <a:cxn ang="0">
                  <a:pos x="198" y="101"/>
                </a:cxn>
              </a:cxnLst>
              <a:rect l="0" t="0" r="r" b="b"/>
              <a:pathLst>
                <a:path w="198" h="211">
                  <a:moveTo>
                    <a:pt x="198" y="101"/>
                  </a:moveTo>
                  <a:lnTo>
                    <a:pt x="198" y="71"/>
                  </a:lnTo>
                  <a:lnTo>
                    <a:pt x="179" y="40"/>
                  </a:lnTo>
                  <a:lnTo>
                    <a:pt x="160" y="20"/>
                  </a:lnTo>
                  <a:lnTo>
                    <a:pt x="132" y="0"/>
                  </a:lnTo>
                  <a:lnTo>
                    <a:pt x="75" y="0"/>
                  </a:lnTo>
                  <a:lnTo>
                    <a:pt x="19" y="40"/>
                  </a:lnTo>
                  <a:lnTo>
                    <a:pt x="0" y="101"/>
                  </a:lnTo>
                  <a:lnTo>
                    <a:pt x="9" y="141"/>
                  </a:lnTo>
                  <a:lnTo>
                    <a:pt x="19" y="171"/>
                  </a:lnTo>
                  <a:lnTo>
                    <a:pt x="47" y="191"/>
                  </a:lnTo>
                  <a:lnTo>
                    <a:pt x="104" y="211"/>
                  </a:lnTo>
                  <a:lnTo>
                    <a:pt x="160" y="191"/>
                  </a:lnTo>
                  <a:lnTo>
                    <a:pt x="179" y="171"/>
                  </a:lnTo>
                  <a:lnTo>
                    <a:pt x="198" y="141"/>
                  </a:lnTo>
                  <a:lnTo>
                    <a:pt x="198" y="1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80" name="Freeform 156"/>
            <p:cNvSpPr>
              <a:spLocks/>
            </p:cNvSpPr>
            <p:nvPr/>
          </p:nvSpPr>
          <p:spPr bwMode="auto">
            <a:xfrm>
              <a:off x="23716" y="3712"/>
              <a:ext cx="199" cy="211"/>
            </a:xfrm>
            <a:custGeom>
              <a:avLst/>
              <a:gdLst/>
              <a:ahLst/>
              <a:cxnLst>
                <a:cxn ang="0">
                  <a:pos x="199" y="101"/>
                </a:cxn>
                <a:cxn ang="0">
                  <a:pos x="199" y="71"/>
                </a:cxn>
                <a:cxn ang="0">
                  <a:pos x="180" y="40"/>
                </a:cxn>
                <a:cxn ang="0">
                  <a:pos x="161" y="20"/>
                </a:cxn>
                <a:cxn ang="0">
                  <a:pos x="132" y="0"/>
                </a:cxn>
                <a:cxn ang="0">
                  <a:pos x="76" y="0"/>
                </a:cxn>
                <a:cxn ang="0">
                  <a:pos x="19" y="40"/>
                </a:cxn>
                <a:cxn ang="0">
                  <a:pos x="0" y="101"/>
                </a:cxn>
                <a:cxn ang="0">
                  <a:pos x="10" y="141"/>
                </a:cxn>
                <a:cxn ang="0">
                  <a:pos x="19" y="171"/>
                </a:cxn>
                <a:cxn ang="0">
                  <a:pos x="47" y="191"/>
                </a:cxn>
                <a:cxn ang="0">
                  <a:pos x="104" y="211"/>
                </a:cxn>
                <a:cxn ang="0">
                  <a:pos x="161" y="191"/>
                </a:cxn>
                <a:cxn ang="0">
                  <a:pos x="180" y="171"/>
                </a:cxn>
                <a:cxn ang="0">
                  <a:pos x="199" y="141"/>
                </a:cxn>
                <a:cxn ang="0">
                  <a:pos x="199" y="101"/>
                </a:cxn>
              </a:cxnLst>
              <a:rect l="0" t="0" r="r" b="b"/>
              <a:pathLst>
                <a:path w="199" h="211">
                  <a:moveTo>
                    <a:pt x="199" y="101"/>
                  </a:moveTo>
                  <a:lnTo>
                    <a:pt x="199" y="71"/>
                  </a:lnTo>
                  <a:lnTo>
                    <a:pt x="180" y="40"/>
                  </a:lnTo>
                  <a:lnTo>
                    <a:pt x="161" y="20"/>
                  </a:lnTo>
                  <a:lnTo>
                    <a:pt x="132" y="0"/>
                  </a:lnTo>
                  <a:lnTo>
                    <a:pt x="76" y="0"/>
                  </a:lnTo>
                  <a:lnTo>
                    <a:pt x="19" y="40"/>
                  </a:lnTo>
                  <a:lnTo>
                    <a:pt x="0" y="101"/>
                  </a:lnTo>
                  <a:lnTo>
                    <a:pt x="10" y="141"/>
                  </a:lnTo>
                  <a:lnTo>
                    <a:pt x="19" y="171"/>
                  </a:lnTo>
                  <a:lnTo>
                    <a:pt x="47" y="191"/>
                  </a:lnTo>
                  <a:lnTo>
                    <a:pt x="104" y="211"/>
                  </a:lnTo>
                  <a:lnTo>
                    <a:pt x="161" y="191"/>
                  </a:lnTo>
                  <a:lnTo>
                    <a:pt x="180" y="171"/>
                  </a:lnTo>
                  <a:lnTo>
                    <a:pt x="199" y="141"/>
                  </a:lnTo>
                  <a:lnTo>
                    <a:pt x="199" y="1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81" name="Freeform 157"/>
            <p:cNvSpPr>
              <a:spLocks/>
            </p:cNvSpPr>
            <p:nvPr/>
          </p:nvSpPr>
          <p:spPr bwMode="auto">
            <a:xfrm>
              <a:off x="24567" y="3712"/>
              <a:ext cx="226" cy="601"/>
            </a:xfrm>
            <a:custGeom>
              <a:avLst/>
              <a:gdLst/>
              <a:ahLst/>
              <a:cxnLst>
                <a:cxn ang="0">
                  <a:pos x="226" y="211"/>
                </a:cxn>
                <a:cxn ang="0">
                  <a:pos x="207" y="101"/>
                </a:cxn>
                <a:cxn ang="0">
                  <a:pos x="170" y="20"/>
                </a:cxn>
                <a:cxn ang="0">
                  <a:pos x="104" y="0"/>
                </a:cxn>
                <a:cxn ang="0">
                  <a:pos x="66" y="0"/>
                </a:cxn>
                <a:cxn ang="0">
                  <a:pos x="37" y="20"/>
                </a:cxn>
                <a:cxn ang="0">
                  <a:pos x="18" y="40"/>
                </a:cxn>
                <a:cxn ang="0">
                  <a:pos x="0" y="101"/>
                </a:cxn>
                <a:cxn ang="0">
                  <a:pos x="18" y="161"/>
                </a:cxn>
                <a:cxn ang="0">
                  <a:pos x="37" y="191"/>
                </a:cxn>
                <a:cxn ang="0">
                  <a:pos x="66" y="201"/>
                </a:cxn>
                <a:cxn ang="0">
                  <a:pos x="104" y="211"/>
                </a:cxn>
                <a:cxn ang="0">
                  <a:pos x="122" y="211"/>
                </a:cxn>
                <a:cxn ang="0">
                  <a:pos x="151" y="201"/>
                </a:cxn>
                <a:cxn ang="0">
                  <a:pos x="170" y="181"/>
                </a:cxn>
                <a:cxn ang="0">
                  <a:pos x="179" y="181"/>
                </a:cxn>
                <a:cxn ang="0">
                  <a:pos x="179" y="211"/>
                </a:cxn>
                <a:cxn ang="0">
                  <a:pos x="160" y="351"/>
                </a:cxn>
                <a:cxn ang="0">
                  <a:pos x="113" y="461"/>
                </a:cxn>
                <a:cxn ang="0">
                  <a:pos x="56" y="541"/>
                </a:cxn>
                <a:cxn ang="0">
                  <a:pos x="47" y="561"/>
                </a:cxn>
                <a:cxn ang="0">
                  <a:pos x="37" y="561"/>
                </a:cxn>
                <a:cxn ang="0">
                  <a:pos x="28" y="571"/>
                </a:cxn>
                <a:cxn ang="0">
                  <a:pos x="37" y="591"/>
                </a:cxn>
                <a:cxn ang="0">
                  <a:pos x="47" y="601"/>
                </a:cxn>
                <a:cxn ang="0">
                  <a:pos x="75" y="581"/>
                </a:cxn>
                <a:cxn ang="0">
                  <a:pos x="122" y="531"/>
                </a:cxn>
                <a:cxn ang="0">
                  <a:pos x="170" y="451"/>
                </a:cxn>
                <a:cxn ang="0">
                  <a:pos x="207" y="341"/>
                </a:cxn>
                <a:cxn ang="0">
                  <a:pos x="226" y="211"/>
                </a:cxn>
              </a:cxnLst>
              <a:rect l="0" t="0" r="r" b="b"/>
              <a:pathLst>
                <a:path w="226" h="601">
                  <a:moveTo>
                    <a:pt x="226" y="211"/>
                  </a:moveTo>
                  <a:lnTo>
                    <a:pt x="207" y="101"/>
                  </a:lnTo>
                  <a:lnTo>
                    <a:pt x="170" y="20"/>
                  </a:lnTo>
                  <a:lnTo>
                    <a:pt x="104" y="0"/>
                  </a:lnTo>
                  <a:lnTo>
                    <a:pt x="66" y="0"/>
                  </a:lnTo>
                  <a:lnTo>
                    <a:pt x="37" y="20"/>
                  </a:lnTo>
                  <a:lnTo>
                    <a:pt x="18" y="40"/>
                  </a:lnTo>
                  <a:lnTo>
                    <a:pt x="0" y="101"/>
                  </a:lnTo>
                  <a:lnTo>
                    <a:pt x="18" y="161"/>
                  </a:lnTo>
                  <a:lnTo>
                    <a:pt x="37" y="191"/>
                  </a:lnTo>
                  <a:lnTo>
                    <a:pt x="66" y="201"/>
                  </a:lnTo>
                  <a:lnTo>
                    <a:pt x="104" y="211"/>
                  </a:lnTo>
                  <a:lnTo>
                    <a:pt x="122" y="211"/>
                  </a:lnTo>
                  <a:lnTo>
                    <a:pt x="151" y="201"/>
                  </a:lnTo>
                  <a:lnTo>
                    <a:pt x="170" y="181"/>
                  </a:lnTo>
                  <a:lnTo>
                    <a:pt x="179" y="181"/>
                  </a:lnTo>
                  <a:lnTo>
                    <a:pt x="179" y="211"/>
                  </a:lnTo>
                  <a:lnTo>
                    <a:pt x="160" y="351"/>
                  </a:lnTo>
                  <a:lnTo>
                    <a:pt x="113" y="461"/>
                  </a:lnTo>
                  <a:lnTo>
                    <a:pt x="56" y="541"/>
                  </a:lnTo>
                  <a:lnTo>
                    <a:pt x="47" y="561"/>
                  </a:lnTo>
                  <a:lnTo>
                    <a:pt x="37" y="561"/>
                  </a:lnTo>
                  <a:lnTo>
                    <a:pt x="28" y="571"/>
                  </a:lnTo>
                  <a:lnTo>
                    <a:pt x="37" y="591"/>
                  </a:lnTo>
                  <a:lnTo>
                    <a:pt x="47" y="601"/>
                  </a:lnTo>
                  <a:lnTo>
                    <a:pt x="75" y="581"/>
                  </a:lnTo>
                  <a:lnTo>
                    <a:pt x="122" y="531"/>
                  </a:lnTo>
                  <a:lnTo>
                    <a:pt x="170" y="451"/>
                  </a:lnTo>
                  <a:lnTo>
                    <a:pt x="207" y="341"/>
                  </a:lnTo>
                  <a:lnTo>
                    <a:pt x="226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82" name="Freeform 158"/>
            <p:cNvSpPr>
              <a:spLocks/>
            </p:cNvSpPr>
            <p:nvPr/>
          </p:nvSpPr>
          <p:spPr bwMode="auto">
            <a:xfrm>
              <a:off x="25445" y="2420"/>
              <a:ext cx="435" cy="2004"/>
            </a:xfrm>
            <a:custGeom>
              <a:avLst/>
              <a:gdLst/>
              <a:ahLst/>
              <a:cxnLst>
                <a:cxn ang="0">
                  <a:pos x="435" y="1984"/>
                </a:cxn>
                <a:cxn ang="0">
                  <a:pos x="435" y="1974"/>
                </a:cxn>
                <a:cxn ang="0">
                  <a:pos x="426" y="1953"/>
                </a:cxn>
                <a:cxn ang="0">
                  <a:pos x="407" y="1943"/>
                </a:cxn>
                <a:cxn ang="0">
                  <a:pos x="284" y="1773"/>
                </a:cxn>
                <a:cxn ang="0">
                  <a:pos x="199" y="1593"/>
                </a:cxn>
                <a:cxn ang="0">
                  <a:pos x="142" y="1393"/>
                </a:cxn>
                <a:cxn ang="0">
                  <a:pos x="114" y="1192"/>
                </a:cxn>
                <a:cxn ang="0">
                  <a:pos x="104" y="1002"/>
                </a:cxn>
                <a:cxn ang="0">
                  <a:pos x="114" y="792"/>
                </a:cxn>
                <a:cxn ang="0">
                  <a:pos x="152" y="591"/>
                </a:cxn>
                <a:cxn ang="0">
                  <a:pos x="208" y="391"/>
                </a:cxn>
                <a:cxn ang="0">
                  <a:pos x="293" y="211"/>
                </a:cxn>
                <a:cxn ang="0">
                  <a:pos x="416" y="50"/>
                </a:cxn>
                <a:cxn ang="0">
                  <a:pos x="435" y="30"/>
                </a:cxn>
                <a:cxn ang="0">
                  <a:pos x="435" y="10"/>
                </a:cxn>
                <a:cxn ang="0">
                  <a:pos x="426" y="0"/>
                </a:cxn>
                <a:cxn ang="0">
                  <a:pos x="416" y="0"/>
                </a:cxn>
                <a:cxn ang="0">
                  <a:pos x="388" y="10"/>
                </a:cxn>
                <a:cxn ang="0">
                  <a:pos x="265" y="141"/>
                </a:cxn>
                <a:cxn ang="0">
                  <a:pos x="189" y="251"/>
                </a:cxn>
                <a:cxn ang="0">
                  <a:pos x="114" y="391"/>
                </a:cxn>
                <a:cxn ang="0">
                  <a:pos x="48" y="611"/>
                </a:cxn>
                <a:cxn ang="0">
                  <a:pos x="10" y="812"/>
                </a:cxn>
                <a:cxn ang="0">
                  <a:pos x="0" y="1002"/>
                </a:cxn>
                <a:cxn ang="0">
                  <a:pos x="10" y="1182"/>
                </a:cxn>
                <a:cxn ang="0">
                  <a:pos x="48" y="1403"/>
                </a:cxn>
                <a:cxn ang="0">
                  <a:pos x="123" y="1623"/>
                </a:cxn>
                <a:cxn ang="0">
                  <a:pos x="199" y="1763"/>
                </a:cxn>
                <a:cxn ang="0">
                  <a:pos x="274" y="1863"/>
                </a:cxn>
                <a:cxn ang="0">
                  <a:pos x="341" y="1943"/>
                </a:cxn>
                <a:cxn ang="0">
                  <a:pos x="388" y="1994"/>
                </a:cxn>
                <a:cxn ang="0">
                  <a:pos x="416" y="2004"/>
                </a:cxn>
                <a:cxn ang="0">
                  <a:pos x="426" y="2004"/>
                </a:cxn>
                <a:cxn ang="0">
                  <a:pos x="435" y="1994"/>
                </a:cxn>
                <a:cxn ang="0">
                  <a:pos x="435" y="1984"/>
                </a:cxn>
              </a:cxnLst>
              <a:rect l="0" t="0" r="r" b="b"/>
              <a:pathLst>
                <a:path w="435" h="2004">
                  <a:moveTo>
                    <a:pt x="435" y="1984"/>
                  </a:moveTo>
                  <a:lnTo>
                    <a:pt x="435" y="1974"/>
                  </a:lnTo>
                  <a:lnTo>
                    <a:pt x="426" y="1953"/>
                  </a:lnTo>
                  <a:lnTo>
                    <a:pt x="407" y="1943"/>
                  </a:lnTo>
                  <a:lnTo>
                    <a:pt x="284" y="1773"/>
                  </a:lnTo>
                  <a:lnTo>
                    <a:pt x="199" y="1593"/>
                  </a:lnTo>
                  <a:lnTo>
                    <a:pt x="142" y="1393"/>
                  </a:lnTo>
                  <a:lnTo>
                    <a:pt x="114" y="1192"/>
                  </a:lnTo>
                  <a:lnTo>
                    <a:pt x="104" y="1002"/>
                  </a:lnTo>
                  <a:lnTo>
                    <a:pt x="114" y="792"/>
                  </a:lnTo>
                  <a:lnTo>
                    <a:pt x="152" y="591"/>
                  </a:lnTo>
                  <a:lnTo>
                    <a:pt x="208" y="391"/>
                  </a:lnTo>
                  <a:lnTo>
                    <a:pt x="293" y="211"/>
                  </a:lnTo>
                  <a:lnTo>
                    <a:pt x="416" y="50"/>
                  </a:lnTo>
                  <a:lnTo>
                    <a:pt x="435" y="30"/>
                  </a:lnTo>
                  <a:lnTo>
                    <a:pt x="435" y="10"/>
                  </a:lnTo>
                  <a:lnTo>
                    <a:pt x="426" y="0"/>
                  </a:lnTo>
                  <a:lnTo>
                    <a:pt x="416" y="0"/>
                  </a:lnTo>
                  <a:lnTo>
                    <a:pt x="388" y="10"/>
                  </a:lnTo>
                  <a:lnTo>
                    <a:pt x="265" y="141"/>
                  </a:lnTo>
                  <a:lnTo>
                    <a:pt x="189" y="251"/>
                  </a:lnTo>
                  <a:lnTo>
                    <a:pt x="114" y="391"/>
                  </a:lnTo>
                  <a:lnTo>
                    <a:pt x="48" y="611"/>
                  </a:lnTo>
                  <a:lnTo>
                    <a:pt x="10" y="812"/>
                  </a:lnTo>
                  <a:lnTo>
                    <a:pt x="0" y="1002"/>
                  </a:lnTo>
                  <a:lnTo>
                    <a:pt x="10" y="1182"/>
                  </a:lnTo>
                  <a:lnTo>
                    <a:pt x="48" y="1403"/>
                  </a:lnTo>
                  <a:lnTo>
                    <a:pt x="123" y="1623"/>
                  </a:lnTo>
                  <a:lnTo>
                    <a:pt x="199" y="1763"/>
                  </a:lnTo>
                  <a:lnTo>
                    <a:pt x="274" y="1863"/>
                  </a:lnTo>
                  <a:lnTo>
                    <a:pt x="341" y="1943"/>
                  </a:lnTo>
                  <a:lnTo>
                    <a:pt x="388" y="1994"/>
                  </a:lnTo>
                  <a:lnTo>
                    <a:pt x="416" y="2004"/>
                  </a:lnTo>
                  <a:lnTo>
                    <a:pt x="426" y="2004"/>
                  </a:lnTo>
                  <a:lnTo>
                    <a:pt x="435" y="1994"/>
                  </a:lnTo>
                  <a:lnTo>
                    <a:pt x="435" y="19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83" name="Freeform 159"/>
            <p:cNvSpPr>
              <a:spLocks/>
            </p:cNvSpPr>
            <p:nvPr/>
          </p:nvSpPr>
          <p:spPr bwMode="auto">
            <a:xfrm>
              <a:off x="26031" y="3031"/>
              <a:ext cx="1068" cy="892"/>
            </a:xfrm>
            <a:custGeom>
              <a:avLst/>
              <a:gdLst/>
              <a:ahLst/>
              <a:cxnLst>
                <a:cxn ang="0">
                  <a:pos x="615" y="401"/>
                </a:cxn>
                <a:cxn ang="0">
                  <a:pos x="841" y="141"/>
                </a:cxn>
                <a:cxn ang="0">
                  <a:pos x="860" y="121"/>
                </a:cxn>
                <a:cxn ang="0">
                  <a:pos x="889" y="111"/>
                </a:cxn>
                <a:cxn ang="0">
                  <a:pos x="936" y="101"/>
                </a:cxn>
                <a:cxn ang="0">
                  <a:pos x="1030" y="90"/>
                </a:cxn>
                <a:cxn ang="0">
                  <a:pos x="1030" y="0"/>
                </a:cxn>
                <a:cxn ang="0">
                  <a:pos x="964" y="0"/>
                </a:cxn>
                <a:cxn ang="0">
                  <a:pos x="889" y="10"/>
                </a:cxn>
                <a:cxn ang="0">
                  <a:pos x="860" y="10"/>
                </a:cxn>
                <a:cxn ang="0">
                  <a:pos x="766" y="0"/>
                </a:cxn>
                <a:cxn ang="0">
                  <a:pos x="662" y="0"/>
                </a:cxn>
                <a:cxn ang="0">
                  <a:pos x="662" y="90"/>
                </a:cxn>
                <a:cxn ang="0">
                  <a:pos x="737" y="111"/>
                </a:cxn>
                <a:cxn ang="0">
                  <a:pos x="728" y="121"/>
                </a:cxn>
                <a:cxn ang="0">
                  <a:pos x="728" y="131"/>
                </a:cxn>
                <a:cxn ang="0">
                  <a:pos x="718" y="141"/>
                </a:cxn>
                <a:cxn ang="0">
                  <a:pos x="558" y="321"/>
                </a:cxn>
                <a:cxn ang="0">
                  <a:pos x="378" y="90"/>
                </a:cxn>
                <a:cxn ang="0">
                  <a:pos x="454" y="90"/>
                </a:cxn>
                <a:cxn ang="0">
                  <a:pos x="454" y="0"/>
                </a:cxn>
                <a:cxn ang="0">
                  <a:pos x="293" y="0"/>
                </a:cxn>
                <a:cxn ang="0">
                  <a:pos x="218" y="10"/>
                </a:cxn>
                <a:cxn ang="0">
                  <a:pos x="114" y="0"/>
                </a:cxn>
                <a:cxn ang="0">
                  <a:pos x="10" y="0"/>
                </a:cxn>
                <a:cxn ang="0">
                  <a:pos x="10" y="90"/>
                </a:cxn>
                <a:cxn ang="0">
                  <a:pos x="151" y="90"/>
                </a:cxn>
                <a:cxn ang="0">
                  <a:pos x="444" y="461"/>
                </a:cxn>
                <a:cxn ang="0">
                  <a:pos x="199" y="762"/>
                </a:cxn>
                <a:cxn ang="0">
                  <a:pos x="151" y="792"/>
                </a:cxn>
                <a:cxn ang="0">
                  <a:pos x="85" y="792"/>
                </a:cxn>
                <a:cxn ang="0">
                  <a:pos x="0" y="802"/>
                </a:cxn>
                <a:cxn ang="0">
                  <a:pos x="0" y="892"/>
                </a:cxn>
                <a:cxn ang="0">
                  <a:pos x="76" y="892"/>
                </a:cxn>
                <a:cxn ang="0">
                  <a:pos x="142" y="882"/>
                </a:cxn>
                <a:cxn ang="0">
                  <a:pos x="246" y="882"/>
                </a:cxn>
                <a:cxn ang="0">
                  <a:pos x="312" y="892"/>
                </a:cxn>
                <a:cxn ang="0">
                  <a:pos x="378" y="892"/>
                </a:cxn>
                <a:cxn ang="0">
                  <a:pos x="378" y="802"/>
                </a:cxn>
                <a:cxn ang="0">
                  <a:pos x="350" y="802"/>
                </a:cxn>
                <a:cxn ang="0">
                  <a:pos x="312" y="782"/>
                </a:cxn>
                <a:cxn ang="0">
                  <a:pos x="303" y="772"/>
                </a:cxn>
                <a:cxn ang="0">
                  <a:pos x="312" y="752"/>
                </a:cxn>
                <a:cxn ang="0">
                  <a:pos x="501" y="541"/>
                </a:cxn>
                <a:cxn ang="0">
                  <a:pos x="709" y="802"/>
                </a:cxn>
                <a:cxn ang="0">
                  <a:pos x="633" y="802"/>
                </a:cxn>
                <a:cxn ang="0">
                  <a:pos x="633" y="892"/>
                </a:cxn>
                <a:cxn ang="0">
                  <a:pos x="785" y="892"/>
                </a:cxn>
                <a:cxn ang="0">
                  <a:pos x="860" y="882"/>
                </a:cxn>
                <a:cxn ang="0">
                  <a:pos x="964" y="892"/>
                </a:cxn>
                <a:cxn ang="0">
                  <a:pos x="1068" y="892"/>
                </a:cxn>
                <a:cxn ang="0">
                  <a:pos x="1068" y="802"/>
                </a:cxn>
                <a:cxn ang="0">
                  <a:pos x="936" y="802"/>
                </a:cxn>
                <a:cxn ang="0">
                  <a:pos x="615" y="401"/>
                </a:cxn>
              </a:cxnLst>
              <a:rect l="0" t="0" r="r" b="b"/>
              <a:pathLst>
                <a:path w="1068" h="892">
                  <a:moveTo>
                    <a:pt x="615" y="401"/>
                  </a:moveTo>
                  <a:lnTo>
                    <a:pt x="841" y="141"/>
                  </a:lnTo>
                  <a:lnTo>
                    <a:pt x="860" y="121"/>
                  </a:lnTo>
                  <a:lnTo>
                    <a:pt x="889" y="111"/>
                  </a:lnTo>
                  <a:lnTo>
                    <a:pt x="936" y="101"/>
                  </a:lnTo>
                  <a:lnTo>
                    <a:pt x="1030" y="90"/>
                  </a:lnTo>
                  <a:lnTo>
                    <a:pt x="1030" y="0"/>
                  </a:lnTo>
                  <a:lnTo>
                    <a:pt x="964" y="0"/>
                  </a:lnTo>
                  <a:lnTo>
                    <a:pt x="889" y="10"/>
                  </a:lnTo>
                  <a:lnTo>
                    <a:pt x="860" y="10"/>
                  </a:lnTo>
                  <a:lnTo>
                    <a:pt x="766" y="0"/>
                  </a:lnTo>
                  <a:lnTo>
                    <a:pt x="662" y="0"/>
                  </a:lnTo>
                  <a:lnTo>
                    <a:pt x="662" y="90"/>
                  </a:lnTo>
                  <a:lnTo>
                    <a:pt x="737" y="111"/>
                  </a:lnTo>
                  <a:lnTo>
                    <a:pt x="728" y="121"/>
                  </a:lnTo>
                  <a:lnTo>
                    <a:pt x="728" y="131"/>
                  </a:lnTo>
                  <a:lnTo>
                    <a:pt x="718" y="141"/>
                  </a:lnTo>
                  <a:lnTo>
                    <a:pt x="558" y="321"/>
                  </a:lnTo>
                  <a:lnTo>
                    <a:pt x="378" y="90"/>
                  </a:lnTo>
                  <a:lnTo>
                    <a:pt x="454" y="90"/>
                  </a:lnTo>
                  <a:lnTo>
                    <a:pt x="454" y="0"/>
                  </a:lnTo>
                  <a:lnTo>
                    <a:pt x="293" y="0"/>
                  </a:lnTo>
                  <a:lnTo>
                    <a:pt x="218" y="10"/>
                  </a:lnTo>
                  <a:lnTo>
                    <a:pt x="114" y="0"/>
                  </a:lnTo>
                  <a:lnTo>
                    <a:pt x="10" y="0"/>
                  </a:lnTo>
                  <a:lnTo>
                    <a:pt x="10" y="90"/>
                  </a:lnTo>
                  <a:lnTo>
                    <a:pt x="151" y="90"/>
                  </a:lnTo>
                  <a:lnTo>
                    <a:pt x="444" y="461"/>
                  </a:lnTo>
                  <a:lnTo>
                    <a:pt x="199" y="762"/>
                  </a:lnTo>
                  <a:lnTo>
                    <a:pt x="151" y="792"/>
                  </a:lnTo>
                  <a:lnTo>
                    <a:pt x="85" y="792"/>
                  </a:lnTo>
                  <a:lnTo>
                    <a:pt x="0" y="802"/>
                  </a:lnTo>
                  <a:lnTo>
                    <a:pt x="0" y="892"/>
                  </a:lnTo>
                  <a:lnTo>
                    <a:pt x="76" y="892"/>
                  </a:lnTo>
                  <a:lnTo>
                    <a:pt x="142" y="882"/>
                  </a:lnTo>
                  <a:lnTo>
                    <a:pt x="246" y="882"/>
                  </a:lnTo>
                  <a:lnTo>
                    <a:pt x="312" y="892"/>
                  </a:lnTo>
                  <a:lnTo>
                    <a:pt x="378" y="892"/>
                  </a:lnTo>
                  <a:lnTo>
                    <a:pt x="378" y="802"/>
                  </a:lnTo>
                  <a:lnTo>
                    <a:pt x="350" y="802"/>
                  </a:lnTo>
                  <a:lnTo>
                    <a:pt x="312" y="782"/>
                  </a:lnTo>
                  <a:lnTo>
                    <a:pt x="303" y="772"/>
                  </a:lnTo>
                  <a:lnTo>
                    <a:pt x="312" y="752"/>
                  </a:lnTo>
                  <a:lnTo>
                    <a:pt x="501" y="541"/>
                  </a:lnTo>
                  <a:lnTo>
                    <a:pt x="709" y="802"/>
                  </a:lnTo>
                  <a:lnTo>
                    <a:pt x="633" y="802"/>
                  </a:lnTo>
                  <a:lnTo>
                    <a:pt x="633" y="892"/>
                  </a:lnTo>
                  <a:lnTo>
                    <a:pt x="785" y="892"/>
                  </a:lnTo>
                  <a:lnTo>
                    <a:pt x="860" y="882"/>
                  </a:lnTo>
                  <a:lnTo>
                    <a:pt x="964" y="892"/>
                  </a:lnTo>
                  <a:lnTo>
                    <a:pt x="1068" y="892"/>
                  </a:lnTo>
                  <a:lnTo>
                    <a:pt x="1068" y="802"/>
                  </a:lnTo>
                  <a:lnTo>
                    <a:pt x="936" y="802"/>
                  </a:lnTo>
                  <a:lnTo>
                    <a:pt x="615" y="4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84" name="Freeform 160"/>
            <p:cNvSpPr>
              <a:spLocks/>
            </p:cNvSpPr>
            <p:nvPr/>
          </p:nvSpPr>
          <p:spPr bwMode="auto">
            <a:xfrm>
              <a:off x="27156" y="3592"/>
              <a:ext cx="803" cy="631"/>
            </a:xfrm>
            <a:custGeom>
              <a:avLst/>
              <a:gdLst/>
              <a:ahLst/>
              <a:cxnLst>
                <a:cxn ang="0">
                  <a:pos x="94" y="551"/>
                </a:cxn>
                <a:cxn ang="0">
                  <a:pos x="85" y="611"/>
                </a:cxn>
                <a:cxn ang="0">
                  <a:pos x="113" y="631"/>
                </a:cxn>
                <a:cxn ang="0">
                  <a:pos x="170" y="621"/>
                </a:cxn>
                <a:cxn ang="0">
                  <a:pos x="189" y="591"/>
                </a:cxn>
                <a:cxn ang="0">
                  <a:pos x="198" y="541"/>
                </a:cxn>
                <a:cxn ang="0">
                  <a:pos x="217" y="461"/>
                </a:cxn>
                <a:cxn ang="0">
                  <a:pos x="236" y="391"/>
                </a:cxn>
                <a:cxn ang="0">
                  <a:pos x="255" y="301"/>
                </a:cxn>
                <a:cxn ang="0">
                  <a:pos x="264" y="251"/>
                </a:cxn>
                <a:cxn ang="0">
                  <a:pos x="283" y="221"/>
                </a:cxn>
                <a:cxn ang="0">
                  <a:pos x="312" y="171"/>
                </a:cxn>
                <a:cxn ang="0">
                  <a:pos x="425" y="60"/>
                </a:cxn>
                <a:cxn ang="0">
                  <a:pos x="538" y="40"/>
                </a:cxn>
                <a:cxn ang="0">
                  <a:pos x="576" y="70"/>
                </a:cxn>
                <a:cxn ang="0">
                  <a:pos x="586" y="110"/>
                </a:cxn>
                <a:cxn ang="0">
                  <a:pos x="576" y="211"/>
                </a:cxn>
                <a:cxn ang="0">
                  <a:pos x="529" y="381"/>
                </a:cxn>
                <a:cxn ang="0">
                  <a:pos x="491" y="481"/>
                </a:cxn>
                <a:cxn ang="0">
                  <a:pos x="510" y="581"/>
                </a:cxn>
                <a:cxn ang="0">
                  <a:pos x="586" y="631"/>
                </a:cxn>
                <a:cxn ang="0">
                  <a:pos x="690" y="611"/>
                </a:cxn>
                <a:cxn ang="0">
                  <a:pos x="775" y="501"/>
                </a:cxn>
                <a:cxn ang="0">
                  <a:pos x="803" y="411"/>
                </a:cxn>
                <a:cxn ang="0">
                  <a:pos x="775" y="401"/>
                </a:cxn>
                <a:cxn ang="0">
                  <a:pos x="718" y="521"/>
                </a:cxn>
                <a:cxn ang="0">
                  <a:pos x="624" y="591"/>
                </a:cxn>
                <a:cxn ang="0">
                  <a:pos x="586" y="571"/>
                </a:cxn>
                <a:cxn ang="0">
                  <a:pos x="595" y="491"/>
                </a:cxn>
                <a:cxn ang="0">
                  <a:pos x="633" y="381"/>
                </a:cxn>
                <a:cxn ang="0">
                  <a:pos x="680" y="231"/>
                </a:cxn>
                <a:cxn ang="0">
                  <a:pos x="680" y="90"/>
                </a:cxn>
                <a:cxn ang="0">
                  <a:pos x="605" y="20"/>
                </a:cxn>
                <a:cxn ang="0">
                  <a:pos x="510" y="0"/>
                </a:cxn>
                <a:cxn ang="0">
                  <a:pos x="340" y="70"/>
                </a:cxn>
                <a:cxn ang="0">
                  <a:pos x="283" y="90"/>
                </a:cxn>
                <a:cxn ang="0">
                  <a:pos x="227" y="20"/>
                </a:cxn>
                <a:cxn ang="0">
                  <a:pos x="151" y="0"/>
                </a:cxn>
                <a:cxn ang="0">
                  <a:pos x="57" y="60"/>
                </a:cxn>
                <a:cxn ang="0">
                  <a:pos x="28" y="110"/>
                </a:cxn>
                <a:cxn ang="0">
                  <a:pos x="9" y="160"/>
                </a:cxn>
                <a:cxn ang="0">
                  <a:pos x="0" y="231"/>
                </a:cxn>
                <a:cxn ang="0">
                  <a:pos x="38" y="211"/>
                </a:cxn>
                <a:cxn ang="0">
                  <a:pos x="57" y="150"/>
                </a:cxn>
                <a:cxn ang="0">
                  <a:pos x="85" y="80"/>
                </a:cxn>
                <a:cxn ang="0">
                  <a:pos x="142" y="40"/>
                </a:cxn>
                <a:cxn ang="0">
                  <a:pos x="170" y="50"/>
                </a:cxn>
                <a:cxn ang="0">
                  <a:pos x="189" y="130"/>
                </a:cxn>
                <a:cxn ang="0">
                  <a:pos x="170" y="201"/>
                </a:cxn>
                <a:cxn ang="0">
                  <a:pos x="142" y="321"/>
                </a:cxn>
                <a:cxn ang="0">
                  <a:pos x="94" y="531"/>
                </a:cxn>
              </a:cxnLst>
              <a:rect l="0" t="0" r="r" b="b"/>
              <a:pathLst>
                <a:path w="803" h="631">
                  <a:moveTo>
                    <a:pt x="94" y="531"/>
                  </a:moveTo>
                  <a:lnTo>
                    <a:pt x="94" y="551"/>
                  </a:lnTo>
                  <a:lnTo>
                    <a:pt x="85" y="571"/>
                  </a:lnTo>
                  <a:lnTo>
                    <a:pt x="85" y="611"/>
                  </a:lnTo>
                  <a:lnTo>
                    <a:pt x="94" y="621"/>
                  </a:lnTo>
                  <a:lnTo>
                    <a:pt x="113" y="631"/>
                  </a:lnTo>
                  <a:lnTo>
                    <a:pt x="151" y="631"/>
                  </a:lnTo>
                  <a:lnTo>
                    <a:pt x="170" y="621"/>
                  </a:lnTo>
                  <a:lnTo>
                    <a:pt x="179" y="601"/>
                  </a:lnTo>
                  <a:lnTo>
                    <a:pt x="189" y="591"/>
                  </a:lnTo>
                  <a:lnTo>
                    <a:pt x="189" y="571"/>
                  </a:lnTo>
                  <a:lnTo>
                    <a:pt x="198" y="541"/>
                  </a:lnTo>
                  <a:lnTo>
                    <a:pt x="198" y="521"/>
                  </a:lnTo>
                  <a:lnTo>
                    <a:pt x="217" y="461"/>
                  </a:lnTo>
                  <a:lnTo>
                    <a:pt x="227" y="421"/>
                  </a:lnTo>
                  <a:lnTo>
                    <a:pt x="236" y="391"/>
                  </a:lnTo>
                  <a:lnTo>
                    <a:pt x="246" y="341"/>
                  </a:lnTo>
                  <a:lnTo>
                    <a:pt x="255" y="301"/>
                  </a:lnTo>
                  <a:lnTo>
                    <a:pt x="264" y="271"/>
                  </a:lnTo>
                  <a:lnTo>
                    <a:pt x="264" y="251"/>
                  </a:lnTo>
                  <a:lnTo>
                    <a:pt x="274" y="231"/>
                  </a:lnTo>
                  <a:lnTo>
                    <a:pt x="283" y="221"/>
                  </a:lnTo>
                  <a:lnTo>
                    <a:pt x="293" y="191"/>
                  </a:lnTo>
                  <a:lnTo>
                    <a:pt x="312" y="171"/>
                  </a:lnTo>
                  <a:lnTo>
                    <a:pt x="359" y="110"/>
                  </a:lnTo>
                  <a:lnTo>
                    <a:pt x="425" y="60"/>
                  </a:lnTo>
                  <a:lnTo>
                    <a:pt x="510" y="40"/>
                  </a:lnTo>
                  <a:lnTo>
                    <a:pt x="538" y="40"/>
                  </a:lnTo>
                  <a:lnTo>
                    <a:pt x="557" y="60"/>
                  </a:lnTo>
                  <a:lnTo>
                    <a:pt x="576" y="70"/>
                  </a:lnTo>
                  <a:lnTo>
                    <a:pt x="576" y="90"/>
                  </a:lnTo>
                  <a:lnTo>
                    <a:pt x="586" y="110"/>
                  </a:lnTo>
                  <a:lnTo>
                    <a:pt x="586" y="140"/>
                  </a:lnTo>
                  <a:lnTo>
                    <a:pt x="576" y="211"/>
                  </a:lnTo>
                  <a:lnTo>
                    <a:pt x="557" y="301"/>
                  </a:lnTo>
                  <a:lnTo>
                    <a:pt x="529" y="381"/>
                  </a:lnTo>
                  <a:lnTo>
                    <a:pt x="510" y="441"/>
                  </a:lnTo>
                  <a:lnTo>
                    <a:pt x="491" y="481"/>
                  </a:lnTo>
                  <a:lnTo>
                    <a:pt x="491" y="551"/>
                  </a:lnTo>
                  <a:lnTo>
                    <a:pt x="510" y="581"/>
                  </a:lnTo>
                  <a:lnTo>
                    <a:pt x="548" y="621"/>
                  </a:lnTo>
                  <a:lnTo>
                    <a:pt x="586" y="631"/>
                  </a:lnTo>
                  <a:lnTo>
                    <a:pt x="614" y="631"/>
                  </a:lnTo>
                  <a:lnTo>
                    <a:pt x="690" y="611"/>
                  </a:lnTo>
                  <a:lnTo>
                    <a:pt x="737" y="561"/>
                  </a:lnTo>
                  <a:lnTo>
                    <a:pt x="775" y="501"/>
                  </a:lnTo>
                  <a:lnTo>
                    <a:pt x="803" y="451"/>
                  </a:lnTo>
                  <a:lnTo>
                    <a:pt x="803" y="411"/>
                  </a:lnTo>
                  <a:lnTo>
                    <a:pt x="794" y="401"/>
                  </a:lnTo>
                  <a:lnTo>
                    <a:pt x="775" y="401"/>
                  </a:lnTo>
                  <a:lnTo>
                    <a:pt x="756" y="421"/>
                  </a:lnTo>
                  <a:lnTo>
                    <a:pt x="718" y="521"/>
                  </a:lnTo>
                  <a:lnTo>
                    <a:pt x="671" y="581"/>
                  </a:lnTo>
                  <a:lnTo>
                    <a:pt x="624" y="591"/>
                  </a:lnTo>
                  <a:lnTo>
                    <a:pt x="605" y="591"/>
                  </a:lnTo>
                  <a:lnTo>
                    <a:pt x="586" y="571"/>
                  </a:lnTo>
                  <a:lnTo>
                    <a:pt x="586" y="511"/>
                  </a:lnTo>
                  <a:lnTo>
                    <a:pt x="595" y="491"/>
                  </a:lnTo>
                  <a:lnTo>
                    <a:pt x="614" y="431"/>
                  </a:lnTo>
                  <a:lnTo>
                    <a:pt x="633" y="381"/>
                  </a:lnTo>
                  <a:lnTo>
                    <a:pt x="661" y="311"/>
                  </a:lnTo>
                  <a:lnTo>
                    <a:pt x="680" y="231"/>
                  </a:lnTo>
                  <a:lnTo>
                    <a:pt x="690" y="160"/>
                  </a:lnTo>
                  <a:lnTo>
                    <a:pt x="680" y="90"/>
                  </a:lnTo>
                  <a:lnTo>
                    <a:pt x="642" y="50"/>
                  </a:lnTo>
                  <a:lnTo>
                    <a:pt x="605" y="20"/>
                  </a:lnTo>
                  <a:lnTo>
                    <a:pt x="557" y="0"/>
                  </a:lnTo>
                  <a:lnTo>
                    <a:pt x="510" y="0"/>
                  </a:lnTo>
                  <a:lnTo>
                    <a:pt x="416" y="20"/>
                  </a:lnTo>
                  <a:lnTo>
                    <a:pt x="340" y="70"/>
                  </a:lnTo>
                  <a:lnTo>
                    <a:pt x="293" y="130"/>
                  </a:lnTo>
                  <a:lnTo>
                    <a:pt x="283" y="90"/>
                  </a:lnTo>
                  <a:lnTo>
                    <a:pt x="264" y="60"/>
                  </a:lnTo>
                  <a:lnTo>
                    <a:pt x="227" y="20"/>
                  </a:lnTo>
                  <a:lnTo>
                    <a:pt x="170" y="0"/>
                  </a:lnTo>
                  <a:lnTo>
                    <a:pt x="151" y="0"/>
                  </a:lnTo>
                  <a:lnTo>
                    <a:pt x="94" y="20"/>
                  </a:lnTo>
                  <a:lnTo>
                    <a:pt x="57" y="60"/>
                  </a:lnTo>
                  <a:lnTo>
                    <a:pt x="47" y="80"/>
                  </a:lnTo>
                  <a:lnTo>
                    <a:pt x="28" y="110"/>
                  </a:lnTo>
                  <a:lnTo>
                    <a:pt x="19" y="140"/>
                  </a:lnTo>
                  <a:lnTo>
                    <a:pt x="9" y="160"/>
                  </a:lnTo>
                  <a:lnTo>
                    <a:pt x="0" y="191"/>
                  </a:lnTo>
                  <a:lnTo>
                    <a:pt x="0" y="231"/>
                  </a:lnTo>
                  <a:lnTo>
                    <a:pt x="38" y="231"/>
                  </a:lnTo>
                  <a:lnTo>
                    <a:pt x="38" y="211"/>
                  </a:lnTo>
                  <a:lnTo>
                    <a:pt x="47" y="191"/>
                  </a:lnTo>
                  <a:lnTo>
                    <a:pt x="57" y="150"/>
                  </a:lnTo>
                  <a:lnTo>
                    <a:pt x="66" y="120"/>
                  </a:lnTo>
                  <a:lnTo>
                    <a:pt x="85" y="80"/>
                  </a:lnTo>
                  <a:lnTo>
                    <a:pt x="104" y="60"/>
                  </a:lnTo>
                  <a:lnTo>
                    <a:pt x="142" y="40"/>
                  </a:lnTo>
                  <a:lnTo>
                    <a:pt x="160" y="40"/>
                  </a:lnTo>
                  <a:lnTo>
                    <a:pt x="170" y="50"/>
                  </a:lnTo>
                  <a:lnTo>
                    <a:pt x="189" y="90"/>
                  </a:lnTo>
                  <a:lnTo>
                    <a:pt x="189" y="130"/>
                  </a:lnTo>
                  <a:lnTo>
                    <a:pt x="179" y="160"/>
                  </a:lnTo>
                  <a:lnTo>
                    <a:pt x="170" y="201"/>
                  </a:lnTo>
                  <a:lnTo>
                    <a:pt x="170" y="231"/>
                  </a:lnTo>
                  <a:lnTo>
                    <a:pt x="142" y="321"/>
                  </a:lnTo>
                  <a:lnTo>
                    <a:pt x="142" y="351"/>
                  </a:lnTo>
                  <a:lnTo>
                    <a:pt x="94" y="5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85" name="Freeform 161"/>
            <p:cNvSpPr>
              <a:spLocks/>
            </p:cNvSpPr>
            <p:nvPr/>
          </p:nvSpPr>
          <p:spPr bwMode="auto">
            <a:xfrm>
              <a:off x="28299" y="3712"/>
              <a:ext cx="227" cy="601"/>
            </a:xfrm>
            <a:custGeom>
              <a:avLst/>
              <a:gdLst/>
              <a:ahLst/>
              <a:cxnLst>
                <a:cxn ang="0">
                  <a:pos x="227" y="211"/>
                </a:cxn>
                <a:cxn ang="0">
                  <a:pos x="208" y="101"/>
                </a:cxn>
                <a:cxn ang="0">
                  <a:pos x="170" y="20"/>
                </a:cxn>
                <a:cxn ang="0">
                  <a:pos x="104" y="0"/>
                </a:cxn>
                <a:cxn ang="0">
                  <a:pos x="66" y="0"/>
                </a:cxn>
                <a:cxn ang="0">
                  <a:pos x="38" y="20"/>
                </a:cxn>
                <a:cxn ang="0">
                  <a:pos x="19" y="40"/>
                </a:cxn>
                <a:cxn ang="0">
                  <a:pos x="0" y="101"/>
                </a:cxn>
                <a:cxn ang="0">
                  <a:pos x="19" y="161"/>
                </a:cxn>
                <a:cxn ang="0">
                  <a:pos x="38" y="191"/>
                </a:cxn>
                <a:cxn ang="0">
                  <a:pos x="66" y="201"/>
                </a:cxn>
                <a:cxn ang="0">
                  <a:pos x="104" y="211"/>
                </a:cxn>
                <a:cxn ang="0">
                  <a:pos x="123" y="211"/>
                </a:cxn>
                <a:cxn ang="0">
                  <a:pos x="151" y="201"/>
                </a:cxn>
                <a:cxn ang="0">
                  <a:pos x="170" y="181"/>
                </a:cxn>
                <a:cxn ang="0">
                  <a:pos x="180" y="181"/>
                </a:cxn>
                <a:cxn ang="0">
                  <a:pos x="180" y="211"/>
                </a:cxn>
                <a:cxn ang="0">
                  <a:pos x="161" y="351"/>
                </a:cxn>
                <a:cxn ang="0">
                  <a:pos x="114" y="461"/>
                </a:cxn>
                <a:cxn ang="0">
                  <a:pos x="57" y="541"/>
                </a:cxn>
                <a:cxn ang="0">
                  <a:pos x="48" y="561"/>
                </a:cxn>
                <a:cxn ang="0">
                  <a:pos x="38" y="561"/>
                </a:cxn>
                <a:cxn ang="0">
                  <a:pos x="29" y="571"/>
                </a:cxn>
                <a:cxn ang="0">
                  <a:pos x="38" y="591"/>
                </a:cxn>
                <a:cxn ang="0">
                  <a:pos x="48" y="601"/>
                </a:cxn>
                <a:cxn ang="0">
                  <a:pos x="76" y="581"/>
                </a:cxn>
                <a:cxn ang="0">
                  <a:pos x="123" y="531"/>
                </a:cxn>
                <a:cxn ang="0">
                  <a:pos x="170" y="451"/>
                </a:cxn>
                <a:cxn ang="0">
                  <a:pos x="208" y="341"/>
                </a:cxn>
                <a:cxn ang="0">
                  <a:pos x="227" y="211"/>
                </a:cxn>
              </a:cxnLst>
              <a:rect l="0" t="0" r="r" b="b"/>
              <a:pathLst>
                <a:path w="227" h="601">
                  <a:moveTo>
                    <a:pt x="227" y="211"/>
                  </a:moveTo>
                  <a:lnTo>
                    <a:pt x="208" y="101"/>
                  </a:lnTo>
                  <a:lnTo>
                    <a:pt x="170" y="20"/>
                  </a:lnTo>
                  <a:lnTo>
                    <a:pt x="104" y="0"/>
                  </a:lnTo>
                  <a:lnTo>
                    <a:pt x="66" y="0"/>
                  </a:lnTo>
                  <a:lnTo>
                    <a:pt x="38" y="20"/>
                  </a:lnTo>
                  <a:lnTo>
                    <a:pt x="19" y="40"/>
                  </a:lnTo>
                  <a:lnTo>
                    <a:pt x="0" y="101"/>
                  </a:lnTo>
                  <a:lnTo>
                    <a:pt x="19" y="161"/>
                  </a:lnTo>
                  <a:lnTo>
                    <a:pt x="38" y="191"/>
                  </a:lnTo>
                  <a:lnTo>
                    <a:pt x="66" y="201"/>
                  </a:lnTo>
                  <a:lnTo>
                    <a:pt x="104" y="211"/>
                  </a:lnTo>
                  <a:lnTo>
                    <a:pt x="123" y="211"/>
                  </a:lnTo>
                  <a:lnTo>
                    <a:pt x="151" y="201"/>
                  </a:lnTo>
                  <a:lnTo>
                    <a:pt x="170" y="181"/>
                  </a:lnTo>
                  <a:lnTo>
                    <a:pt x="180" y="181"/>
                  </a:lnTo>
                  <a:lnTo>
                    <a:pt x="180" y="211"/>
                  </a:lnTo>
                  <a:lnTo>
                    <a:pt x="161" y="351"/>
                  </a:lnTo>
                  <a:lnTo>
                    <a:pt x="114" y="461"/>
                  </a:lnTo>
                  <a:lnTo>
                    <a:pt x="57" y="541"/>
                  </a:lnTo>
                  <a:lnTo>
                    <a:pt x="48" y="561"/>
                  </a:lnTo>
                  <a:lnTo>
                    <a:pt x="38" y="561"/>
                  </a:lnTo>
                  <a:lnTo>
                    <a:pt x="29" y="571"/>
                  </a:lnTo>
                  <a:lnTo>
                    <a:pt x="38" y="591"/>
                  </a:lnTo>
                  <a:lnTo>
                    <a:pt x="48" y="601"/>
                  </a:lnTo>
                  <a:lnTo>
                    <a:pt x="76" y="581"/>
                  </a:lnTo>
                  <a:lnTo>
                    <a:pt x="123" y="531"/>
                  </a:lnTo>
                  <a:lnTo>
                    <a:pt x="170" y="451"/>
                  </a:lnTo>
                  <a:lnTo>
                    <a:pt x="208" y="341"/>
                  </a:lnTo>
                  <a:lnTo>
                    <a:pt x="227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86" name="Freeform 162"/>
            <p:cNvSpPr>
              <a:spLocks/>
            </p:cNvSpPr>
            <p:nvPr/>
          </p:nvSpPr>
          <p:spPr bwMode="auto">
            <a:xfrm>
              <a:off x="29046" y="3031"/>
              <a:ext cx="869" cy="1302"/>
            </a:xfrm>
            <a:custGeom>
              <a:avLst/>
              <a:gdLst/>
              <a:ahLst/>
              <a:cxnLst>
                <a:cxn ang="0">
                  <a:pos x="869" y="111"/>
                </a:cxn>
                <a:cxn ang="0">
                  <a:pos x="841" y="30"/>
                </a:cxn>
                <a:cxn ang="0">
                  <a:pos x="765" y="50"/>
                </a:cxn>
                <a:cxn ang="0">
                  <a:pos x="746" y="80"/>
                </a:cxn>
                <a:cxn ang="0">
                  <a:pos x="737" y="131"/>
                </a:cxn>
                <a:cxn ang="0">
                  <a:pos x="727" y="181"/>
                </a:cxn>
                <a:cxn ang="0">
                  <a:pos x="586" y="742"/>
                </a:cxn>
                <a:cxn ang="0">
                  <a:pos x="472" y="852"/>
                </a:cxn>
                <a:cxn ang="0">
                  <a:pos x="331" y="852"/>
                </a:cxn>
                <a:cxn ang="0">
                  <a:pos x="274" y="762"/>
                </a:cxn>
                <a:cxn ang="0">
                  <a:pos x="274" y="601"/>
                </a:cxn>
                <a:cxn ang="0">
                  <a:pos x="368" y="311"/>
                </a:cxn>
                <a:cxn ang="0">
                  <a:pos x="397" y="241"/>
                </a:cxn>
                <a:cxn ang="0">
                  <a:pos x="406" y="191"/>
                </a:cxn>
                <a:cxn ang="0">
                  <a:pos x="387" y="90"/>
                </a:cxn>
                <a:cxn ang="0">
                  <a:pos x="245" y="0"/>
                </a:cxn>
                <a:cxn ang="0">
                  <a:pos x="104" y="80"/>
                </a:cxn>
                <a:cxn ang="0">
                  <a:pos x="19" y="221"/>
                </a:cxn>
                <a:cxn ang="0">
                  <a:pos x="0" y="321"/>
                </a:cxn>
                <a:cxn ang="0">
                  <a:pos x="19" y="331"/>
                </a:cxn>
                <a:cxn ang="0">
                  <a:pos x="38" y="321"/>
                </a:cxn>
                <a:cxn ang="0">
                  <a:pos x="47" y="301"/>
                </a:cxn>
                <a:cxn ang="0">
                  <a:pos x="142" y="101"/>
                </a:cxn>
                <a:cxn ang="0">
                  <a:pos x="245" y="50"/>
                </a:cxn>
                <a:cxn ang="0">
                  <a:pos x="283" y="70"/>
                </a:cxn>
                <a:cxn ang="0">
                  <a:pos x="293" y="111"/>
                </a:cxn>
                <a:cxn ang="0">
                  <a:pos x="255" y="251"/>
                </a:cxn>
                <a:cxn ang="0">
                  <a:pos x="170" y="511"/>
                </a:cxn>
                <a:cxn ang="0">
                  <a:pos x="151" y="671"/>
                </a:cxn>
                <a:cxn ang="0">
                  <a:pos x="198" y="832"/>
                </a:cxn>
                <a:cxn ang="0">
                  <a:pos x="312" y="902"/>
                </a:cxn>
                <a:cxn ang="0">
                  <a:pos x="482" y="892"/>
                </a:cxn>
                <a:cxn ang="0">
                  <a:pos x="538" y="922"/>
                </a:cxn>
                <a:cxn ang="0">
                  <a:pos x="444" y="1132"/>
                </a:cxn>
                <a:cxn ang="0">
                  <a:pos x="321" y="1242"/>
                </a:cxn>
                <a:cxn ang="0">
                  <a:pos x="227" y="1262"/>
                </a:cxn>
                <a:cxn ang="0">
                  <a:pos x="179" y="1252"/>
                </a:cxn>
                <a:cxn ang="0">
                  <a:pos x="132" y="1222"/>
                </a:cxn>
                <a:cxn ang="0">
                  <a:pos x="94" y="1172"/>
                </a:cxn>
                <a:cxn ang="0">
                  <a:pos x="179" y="1152"/>
                </a:cxn>
                <a:cxn ang="0">
                  <a:pos x="198" y="1122"/>
                </a:cxn>
                <a:cxn ang="0">
                  <a:pos x="217" y="1072"/>
                </a:cxn>
                <a:cxn ang="0">
                  <a:pos x="198" y="1022"/>
                </a:cxn>
                <a:cxn ang="0">
                  <a:pos x="170" y="1002"/>
                </a:cxn>
                <a:cxn ang="0">
                  <a:pos x="66" y="1032"/>
                </a:cxn>
                <a:cxn ang="0">
                  <a:pos x="38" y="1092"/>
                </a:cxn>
                <a:cxn ang="0">
                  <a:pos x="66" y="1222"/>
                </a:cxn>
                <a:cxn ang="0">
                  <a:pos x="236" y="1302"/>
                </a:cxn>
                <a:cxn ang="0">
                  <a:pos x="510" y="1182"/>
                </a:cxn>
                <a:cxn ang="0">
                  <a:pos x="680" y="892"/>
                </a:cxn>
              </a:cxnLst>
              <a:rect l="0" t="0" r="r" b="b"/>
              <a:pathLst>
                <a:path w="869" h="1302">
                  <a:moveTo>
                    <a:pt x="860" y="131"/>
                  </a:moveTo>
                  <a:lnTo>
                    <a:pt x="869" y="111"/>
                  </a:lnTo>
                  <a:lnTo>
                    <a:pt x="869" y="60"/>
                  </a:lnTo>
                  <a:lnTo>
                    <a:pt x="841" y="30"/>
                  </a:lnTo>
                  <a:lnTo>
                    <a:pt x="803" y="30"/>
                  </a:lnTo>
                  <a:lnTo>
                    <a:pt x="765" y="50"/>
                  </a:lnTo>
                  <a:lnTo>
                    <a:pt x="746" y="70"/>
                  </a:lnTo>
                  <a:lnTo>
                    <a:pt x="746" y="80"/>
                  </a:lnTo>
                  <a:lnTo>
                    <a:pt x="737" y="101"/>
                  </a:lnTo>
                  <a:lnTo>
                    <a:pt x="737" y="131"/>
                  </a:lnTo>
                  <a:lnTo>
                    <a:pt x="727" y="151"/>
                  </a:lnTo>
                  <a:lnTo>
                    <a:pt x="727" y="181"/>
                  </a:lnTo>
                  <a:lnTo>
                    <a:pt x="605" y="701"/>
                  </a:lnTo>
                  <a:lnTo>
                    <a:pt x="586" y="742"/>
                  </a:lnTo>
                  <a:lnTo>
                    <a:pt x="538" y="792"/>
                  </a:lnTo>
                  <a:lnTo>
                    <a:pt x="472" y="852"/>
                  </a:lnTo>
                  <a:lnTo>
                    <a:pt x="387" y="872"/>
                  </a:lnTo>
                  <a:lnTo>
                    <a:pt x="331" y="852"/>
                  </a:lnTo>
                  <a:lnTo>
                    <a:pt x="293" y="812"/>
                  </a:lnTo>
                  <a:lnTo>
                    <a:pt x="274" y="762"/>
                  </a:lnTo>
                  <a:lnTo>
                    <a:pt x="264" y="711"/>
                  </a:lnTo>
                  <a:lnTo>
                    <a:pt x="274" y="601"/>
                  </a:lnTo>
                  <a:lnTo>
                    <a:pt x="312" y="471"/>
                  </a:lnTo>
                  <a:lnTo>
                    <a:pt x="368" y="311"/>
                  </a:lnTo>
                  <a:lnTo>
                    <a:pt x="387" y="271"/>
                  </a:lnTo>
                  <a:lnTo>
                    <a:pt x="397" y="241"/>
                  </a:lnTo>
                  <a:lnTo>
                    <a:pt x="397" y="211"/>
                  </a:lnTo>
                  <a:lnTo>
                    <a:pt x="406" y="191"/>
                  </a:lnTo>
                  <a:lnTo>
                    <a:pt x="406" y="171"/>
                  </a:lnTo>
                  <a:lnTo>
                    <a:pt x="387" y="90"/>
                  </a:lnTo>
                  <a:lnTo>
                    <a:pt x="331" y="30"/>
                  </a:lnTo>
                  <a:lnTo>
                    <a:pt x="245" y="0"/>
                  </a:lnTo>
                  <a:lnTo>
                    <a:pt x="170" y="20"/>
                  </a:lnTo>
                  <a:lnTo>
                    <a:pt x="104" y="80"/>
                  </a:lnTo>
                  <a:lnTo>
                    <a:pt x="56" y="151"/>
                  </a:lnTo>
                  <a:lnTo>
                    <a:pt x="19" y="221"/>
                  </a:lnTo>
                  <a:lnTo>
                    <a:pt x="0" y="281"/>
                  </a:lnTo>
                  <a:lnTo>
                    <a:pt x="0" y="321"/>
                  </a:lnTo>
                  <a:lnTo>
                    <a:pt x="9" y="321"/>
                  </a:lnTo>
                  <a:lnTo>
                    <a:pt x="19" y="331"/>
                  </a:lnTo>
                  <a:lnTo>
                    <a:pt x="28" y="331"/>
                  </a:lnTo>
                  <a:lnTo>
                    <a:pt x="38" y="321"/>
                  </a:lnTo>
                  <a:lnTo>
                    <a:pt x="47" y="321"/>
                  </a:lnTo>
                  <a:lnTo>
                    <a:pt x="47" y="301"/>
                  </a:lnTo>
                  <a:lnTo>
                    <a:pt x="94" y="181"/>
                  </a:lnTo>
                  <a:lnTo>
                    <a:pt x="142" y="101"/>
                  </a:lnTo>
                  <a:lnTo>
                    <a:pt x="189" y="60"/>
                  </a:lnTo>
                  <a:lnTo>
                    <a:pt x="245" y="50"/>
                  </a:lnTo>
                  <a:lnTo>
                    <a:pt x="264" y="50"/>
                  </a:lnTo>
                  <a:lnTo>
                    <a:pt x="283" y="70"/>
                  </a:lnTo>
                  <a:lnTo>
                    <a:pt x="283" y="90"/>
                  </a:lnTo>
                  <a:lnTo>
                    <a:pt x="293" y="111"/>
                  </a:lnTo>
                  <a:lnTo>
                    <a:pt x="274" y="211"/>
                  </a:lnTo>
                  <a:lnTo>
                    <a:pt x="255" y="251"/>
                  </a:lnTo>
                  <a:lnTo>
                    <a:pt x="208" y="391"/>
                  </a:lnTo>
                  <a:lnTo>
                    <a:pt x="170" y="511"/>
                  </a:lnTo>
                  <a:lnTo>
                    <a:pt x="151" y="601"/>
                  </a:lnTo>
                  <a:lnTo>
                    <a:pt x="151" y="671"/>
                  </a:lnTo>
                  <a:lnTo>
                    <a:pt x="160" y="772"/>
                  </a:lnTo>
                  <a:lnTo>
                    <a:pt x="198" y="832"/>
                  </a:lnTo>
                  <a:lnTo>
                    <a:pt x="245" y="882"/>
                  </a:lnTo>
                  <a:lnTo>
                    <a:pt x="312" y="902"/>
                  </a:lnTo>
                  <a:lnTo>
                    <a:pt x="378" y="912"/>
                  </a:lnTo>
                  <a:lnTo>
                    <a:pt x="482" y="892"/>
                  </a:lnTo>
                  <a:lnTo>
                    <a:pt x="567" y="822"/>
                  </a:lnTo>
                  <a:lnTo>
                    <a:pt x="538" y="922"/>
                  </a:lnTo>
                  <a:lnTo>
                    <a:pt x="510" y="1032"/>
                  </a:lnTo>
                  <a:lnTo>
                    <a:pt x="444" y="1132"/>
                  </a:lnTo>
                  <a:lnTo>
                    <a:pt x="387" y="1192"/>
                  </a:lnTo>
                  <a:lnTo>
                    <a:pt x="321" y="1242"/>
                  </a:lnTo>
                  <a:lnTo>
                    <a:pt x="236" y="1262"/>
                  </a:lnTo>
                  <a:lnTo>
                    <a:pt x="227" y="1262"/>
                  </a:lnTo>
                  <a:lnTo>
                    <a:pt x="208" y="1252"/>
                  </a:lnTo>
                  <a:lnTo>
                    <a:pt x="179" y="1252"/>
                  </a:lnTo>
                  <a:lnTo>
                    <a:pt x="160" y="1242"/>
                  </a:lnTo>
                  <a:lnTo>
                    <a:pt x="132" y="1222"/>
                  </a:lnTo>
                  <a:lnTo>
                    <a:pt x="113" y="1202"/>
                  </a:lnTo>
                  <a:lnTo>
                    <a:pt x="94" y="1172"/>
                  </a:lnTo>
                  <a:lnTo>
                    <a:pt x="151" y="1172"/>
                  </a:lnTo>
                  <a:lnTo>
                    <a:pt x="179" y="1152"/>
                  </a:lnTo>
                  <a:lnTo>
                    <a:pt x="189" y="1132"/>
                  </a:lnTo>
                  <a:lnTo>
                    <a:pt x="198" y="1122"/>
                  </a:lnTo>
                  <a:lnTo>
                    <a:pt x="208" y="1092"/>
                  </a:lnTo>
                  <a:lnTo>
                    <a:pt x="217" y="1072"/>
                  </a:lnTo>
                  <a:lnTo>
                    <a:pt x="208" y="1042"/>
                  </a:lnTo>
                  <a:lnTo>
                    <a:pt x="198" y="1022"/>
                  </a:lnTo>
                  <a:lnTo>
                    <a:pt x="189" y="1012"/>
                  </a:lnTo>
                  <a:lnTo>
                    <a:pt x="170" y="1002"/>
                  </a:lnTo>
                  <a:lnTo>
                    <a:pt x="123" y="1002"/>
                  </a:lnTo>
                  <a:lnTo>
                    <a:pt x="66" y="1032"/>
                  </a:lnTo>
                  <a:lnTo>
                    <a:pt x="47" y="1062"/>
                  </a:lnTo>
                  <a:lnTo>
                    <a:pt x="38" y="1092"/>
                  </a:lnTo>
                  <a:lnTo>
                    <a:pt x="38" y="1132"/>
                  </a:lnTo>
                  <a:lnTo>
                    <a:pt x="66" y="1222"/>
                  </a:lnTo>
                  <a:lnTo>
                    <a:pt x="132" y="1282"/>
                  </a:lnTo>
                  <a:lnTo>
                    <a:pt x="236" y="1302"/>
                  </a:lnTo>
                  <a:lnTo>
                    <a:pt x="378" y="1272"/>
                  </a:lnTo>
                  <a:lnTo>
                    <a:pt x="510" y="1182"/>
                  </a:lnTo>
                  <a:lnTo>
                    <a:pt x="614" y="1052"/>
                  </a:lnTo>
                  <a:lnTo>
                    <a:pt x="680" y="892"/>
                  </a:lnTo>
                  <a:lnTo>
                    <a:pt x="860" y="1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87" name="Freeform 163"/>
            <p:cNvSpPr>
              <a:spLocks/>
            </p:cNvSpPr>
            <p:nvPr/>
          </p:nvSpPr>
          <p:spPr bwMode="auto">
            <a:xfrm>
              <a:off x="29981" y="3592"/>
              <a:ext cx="804" cy="631"/>
            </a:xfrm>
            <a:custGeom>
              <a:avLst/>
              <a:gdLst/>
              <a:ahLst/>
              <a:cxnLst>
                <a:cxn ang="0">
                  <a:pos x="95" y="551"/>
                </a:cxn>
                <a:cxn ang="0">
                  <a:pos x="85" y="611"/>
                </a:cxn>
                <a:cxn ang="0">
                  <a:pos x="114" y="631"/>
                </a:cxn>
                <a:cxn ang="0">
                  <a:pos x="170" y="621"/>
                </a:cxn>
                <a:cxn ang="0">
                  <a:pos x="189" y="591"/>
                </a:cxn>
                <a:cxn ang="0">
                  <a:pos x="199" y="541"/>
                </a:cxn>
                <a:cxn ang="0">
                  <a:pos x="218" y="461"/>
                </a:cxn>
                <a:cxn ang="0">
                  <a:pos x="237" y="391"/>
                </a:cxn>
                <a:cxn ang="0">
                  <a:pos x="255" y="301"/>
                </a:cxn>
                <a:cxn ang="0">
                  <a:pos x="265" y="251"/>
                </a:cxn>
                <a:cxn ang="0">
                  <a:pos x="284" y="221"/>
                </a:cxn>
                <a:cxn ang="0">
                  <a:pos x="312" y="171"/>
                </a:cxn>
                <a:cxn ang="0">
                  <a:pos x="426" y="60"/>
                </a:cxn>
                <a:cxn ang="0">
                  <a:pos x="539" y="40"/>
                </a:cxn>
                <a:cxn ang="0">
                  <a:pos x="577" y="70"/>
                </a:cxn>
                <a:cxn ang="0">
                  <a:pos x="586" y="110"/>
                </a:cxn>
                <a:cxn ang="0">
                  <a:pos x="577" y="211"/>
                </a:cxn>
                <a:cxn ang="0">
                  <a:pos x="530" y="381"/>
                </a:cxn>
                <a:cxn ang="0">
                  <a:pos x="492" y="481"/>
                </a:cxn>
                <a:cxn ang="0">
                  <a:pos x="511" y="581"/>
                </a:cxn>
                <a:cxn ang="0">
                  <a:pos x="586" y="631"/>
                </a:cxn>
                <a:cxn ang="0">
                  <a:pos x="690" y="611"/>
                </a:cxn>
                <a:cxn ang="0">
                  <a:pos x="775" y="501"/>
                </a:cxn>
                <a:cxn ang="0">
                  <a:pos x="804" y="411"/>
                </a:cxn>
                <a:cxn ang="0">
                  <a:pos x="775" y="401"/>
                </a:cxn>
                <a:cxn ang="0">
                  <a:pos x="719" y="521"/>
                </a:cxn>
                <a:cxn ang="0">
                  <a:pos x="624" y="591"/>
                </a:cxn>
                <a:cxn ang="0">
                  <a:pos x="586" y="571"/>
                </a:cxn>
                <a:cxn ang="0">
                  <a:pos x="596" y="491"/>
                </a:cxn>
                <a:cxn ang="0">
                  <a:pos x="633" y="381"/>
                </a:cxn>
                <a:cxn ang="0">
                  <a:pos x="681" y="231"/>
                </a:cxn>
                <a:cxn ang="0">
                  <a:pos x="681" y="90"/>
                </a:cxn>
                <a:cxn ang="0">
                  <a:pos x="605" y="20"/>
                </a:cxn>
                <a:cxn ang="0">
                  <a:pos x="511" y="0"/>
                </a:cxn>
                <a:cxn ang="0">
                  <a:pos x="341" y="70"/>
                </a:cxn>
                <a:cxn ang="0">
                  <a:pos x="284" y="90"/>
                </a:cxn>
                <a:cxn ang="0">
                  <a:pos x="227" y="20"/>
                </a:cxn>
                <a:cxn ang="0">
                  <a:pos x="152" y="0"/>
                </a:cxn>
                <a:cxn ang="0">
                  <a:pos x="57" y="60"/>
                </a:cxn>
                <a:cxn ang="0">
                  <a:pos x="29" y="110"/>
                </a:cxn>
                <a:cxn ang="0">
                  <a:pos x="10" y="160"/>
                </a:cxn>
                <a:cxn ang="0">
                  <a:pos x="0" y="231"/>
                </a:cxn>
                <a:cxn ang="0">
                  <a:pos x="38" y="211"/>
                </a:cxn>
                <a:cxn ang="0">
                  <a:pos x="57" y="150"/>
                </a:cxn>
                <a:cxn ang="0">
                  <a:pos x="85" y="80"/>
                </a:cxn>
                <a:cxn ang="0">
                  <a:pos x="142" y="40"/>
                </a:cxn>
                <a:cxn ang="0">
                  <a:pos x="170" y="50"/>
                </a:cxn>
                <a:cxn ang="0">
                  <a:pos x="189" y="130"/>
                </a:cxn>
                <a:cxn ang="0">
                  <a:pos x="170" y="201"/>
                </a:cxn>
                <a:cxn ang="0">
                  <a:pos x="142" y="321"/>
                </a:cxn>
                <a:cxn ang="0">
                  <a:pos x="95" y="531"/>
                </a:cxn>
              </a:cxnLst>
              <a:rect l="0" t="0" r="r" b="b"/>
              <a:pathLst>
                <a:path w="804" h="631">
                  <a:moveTo>
                    <a:pt x="95" y="531"/>
                  </a:moveTo>
                  <a:lnTo>
                    <a:pt x="95" y="551"/>
                  </a:lnTo>
                  <a:lnTo>
                    <a:pt x="85" y="571"/>
                  </a:lnTo>
                  <a:lnTo>
                    <a:pt x="85" y="611"/>
                  </a:lnTo>
                  <a:lnTo>
                    <a:pt x="95" y="621"/>
                  </a:lnTo>
                  <a:lnTo>
                    <a:pt x="114" y="631"/>
                  </a:lnTo>
                  <a:lnTo>
                    <a:pt x="152" y="631"/>
                  </a:lnTo>
                  <a:lnTo>
                    <a:pt x="170" y="621"/>
                  </a:lnTo>
                  <a:lnTo>
                    <a:pt x="180" y="601"/>
                  </a:lnTo>
                  <a:lnTo>
                    <a:pt x="189" y="591"/>
                  </a:lnTo>
                  <a:lnTo>
                    <a:pt x="189" y="571"/>
                  </a:lnTo>
                  <a:lnTo>
                    <a:pt x="199" y="541"/>
                  </a:lnTo>
                  <a:lnTo>
                    <a:pt x="199" y="521"/>
                  </a:lnTo>
                  <a:lnTo>
                    <a:pt x="218" y="461"/>
                  </a:lnTo>
                  <a:lnTo>
                    <a:pt x="227" y="421"/>
                  </a:lnTo>
                  <a:lnTo>
                    <a:pt x="237" y="391"/>
                  </a:lnTo>
                  <a:lnTo>
                    <a:pt x="246" y="341"/>
                  </a:lnTo>
                  <a:lnTo>
                    <a:pt x="255" y="301"/>
                  </a:lnTo>
                  <a:lnTo>
                    <a:pt x="265" y="271"/>
                  </a:lnTo>
                  <a:lnTo>
                    <a:pt x="265" y="251"/>
                  </a:lnTo>
                  <a:lnTo>
                    <a:pt x="274" y="231"/>
                  </a:lnTo>
                  <a:lnTo>
                    <a:pt x="284" y="221"/>
                  </a:lnTo>
                  <a:lnTo>
                    <a:pt x="293" y="191"/>
                  </a:lnTo>
                  <a:lnTo>
                    <a:pt x="312" y="171"/>
                  </a:lnTo>
                  <a:lnTo>
                    <a:pt x="359" y="110"/>
                  </a:lnTo>
                  <a:lnTo>
                    <a:pt x="426" y="60"/>
                  </a:lnTo>
                  <a:lnTo>
                    <a:pt x="511" y="40"/>
                  </a:lnTo>
                  <a:lnTo>
                    <a:pt x="539" y="40"/>
                  </a:lnTo>
                  <a:lnTo>
                    <a:pt x="558" y="60"/>
                  </a:lnTo>
                  <a:lnTo>
                    <a:pt x="577" y="70"/>
                  </a:lnTo>
                  <a:lnTo>
                    <a:pt x="577" y="90"/>
                  </a:lnTo>
                  <a:lnTo>
                    <a:pt x="586" y="110"/>
                  </a:lnTo>
                  <a:lnTo>
                    <a:pt x="586" y="140"/>
                  </a:lnTo>
                  <a:lnTo>
                    <a:pt x="577" y="211"/>
                  </a:lnTo>
                  <a:lnTo>
                    <a:pt x="558" y="301"/>
                  </a:lnTo>
                  <a:lnTo>
                    <a:pt x="530" y="381"/>
                  </a:lnTo>
                  <a:lnTo>
                    <a:pt x="511" y="441"/>
                  </a:lnTo>
                  <a:lnTo>
                    <a:pt x="492" y="481"/>
                  </a:lnTo>
                  <a:lnTo>
                    <a:pt x="492" y="551"/>
                  </a:lnTo>
                  <a:lnTo>
                    <a:pt x="511" y="581"/>
                  </a:lnTo>
                  <a:lnTo>
                    <a:pt x="548" y="621"/>
                  </a:lnTo>
                  <a:lnTo>
                    <a:pt x="586" y="631"/>
                  </a:lnTo>
                  <a:lnTo>
                    <a:pt x="615" y="631"/>
                  </a:lnTo>
                  <a:lnTo>
                    <a:pt x="690" y="611"/>
                  </a:lnTo>
                  <a:lnTo>
                    <a:pt x="737" y="561"/>
                  </a:lnTo>
                  <a:lnTo>
                    <a:pt x="775" y="501"/>
                  </a:lnTo>
                  <a:lnTo>
                    <a:pt x="804" y="451"/>
                  </a:lnTo>
                  <a:lnTo>
                    <a:pt x="804" y="411"/>
                  </a:lnTo>
                  <a:lnTo>
                    <a:pt x="794" y="401"/>
                  </a:lnTo>
                  <a:lnTo>
                    <a:pt x="775" y="401"/>
                  </a:lnTo>
                  <a:lnTo>
                    <a:pt x="756" y="421"/>
                  </a:lnTo>
                  <a:lnTo>
                    <a:pt x="719" y="521"/>
                  </a:lnTo>
                  <a:lnTo>
                    <a:pt x="671" y="581"/>
                  </a:lnTo>
                  <a:lnTo>
                    <a:pt x="624" y="591"/>
                  </a:lnTo>
                  <a:lnTo>
                    <a:pt x="605" y="591"/>
                  </a:lnTo>
                  <a:lnTo>
                    <a:pt x="586" y="571"/>
                  </a:lnTo>
                  <a:lnTo>
                    <a:pt x="586" y="511"/>
                  </a:lnTo>
                  <a:lnTo>
                    <a:pt x="596" y="491"/>
                  </a:lnTo>
                  <a:lnTo>
                    <a:pt x="615" y="431"/>
                  </a:lnTo>
                  <a:lnTo>
                    <a:pt x="633" y="381"/>
                  </a:lnTo>
                  <a:lnTo>
                    <a:pt x="662" y="311"/>
                  </a:lnTo>
                  <a:lnTo>
                    <a:pt x="681" y="231"/>
                  </a:lnTo>
                  <a:lnTo>
                    <a:pt x="690" y="160"/>
                  </a:lnTo>
                  <a:lnTo>
                    <a:pt x="681" y="90"/>
                  </a:lnTo>
                  <a:lnTo>
                    <a:pt x="643" y="50"/>
                  </a:lnTo>
                  <a:lnTo>
                    <a:pt x="605" y="20"/>
                  </a:lnTo>
                  <a:lnTo>
                    <a:pt x="558" y="0"/>
                  </a:lnTo>
                  <a:lnTo>
                    <a:pt x="511" y="0"/>
                  </a:lnTo>
                  <a:lnTo>
                    <a:pt x="416" y="20"/>
                  </a:lnTo>
                  <a:lnTo>
                    <a:pt x="341" y="70"/>
                  </a:lnTo>
                  <a:lnTo>
                    <a:pt x="293" y="130"/>
                  </a:lnTo>
                  <a:lnTo>
                    <a:pt x="284" y="90"/>
                  </a:lnTo>
                  <a:lnTo>
                    <a:pt x="265" y="60"/>
                  </a:lnTo>
                  <a:lnTo>
                    <a:pt x="227" y="20"/>
                  </a:lnTo>
                  <a:lnTo>
                    <a:pt x="170" y="0"/>
                  </a:lnTo>
                  <a:lnTo>
                    <a:pt x="152" y="0"/>
                  </a:lnTo>
                  <a:lnTo>
                    <a:pt x="95" y="20"/>
                  </a:lnTo>
                  <a:lnTo>
                    <a:pt x="57" y="60"/>
                  </a:lnTo>
                  <a:lnTo>
                    <a:pt x="48" y="80"/>
                  </a:lnTo>
                  <a:lnTo>
                    <a:pt x="29" y="110"/>
                  </a:lnTo>
                  <a:lnTo>
                    <a:pt x="19" y="140"/>
                  </a:lnTo>
                  <a:lnTo>
                    <a:pt x="10" y="160"/>
                  </a:lnTo>
                  <a:lnTo>
                    <a:pt x="0" y="191"/>
                  </a:lnTo>
                  <a:lnTo>
                    <a:pt x="0" y="231"/>
                  </a:lnTo>
                  <a:lnTo>
                    <a:pt x="38" y="231"/>
                  </a:lnTo>
                  <a:lnTo>
                    <a:pt x="38" y="211"/>
                  </a:lnTo>
                  <a:lnTo>
                    <a:pt x="48" y="191"/>
                  </a:lnTo>
                  <a:lnTo>
                    <a:pt x="57" y="150"/>
                  </a:lnTo>
                  <a:lnTo>
                    <a:pt x="66" y="120"/>
                  </a:lnTo>
                  <a:lnTo>
                    <a:pt x="85" y="80"/>
                  </a:lnTo>
                  <a:lnTo>
                    <a:pt x="104" y="60"/>
                  </a:lnTo>
                  <a:lnTo>
                    <a:pt x="142" y="40"/>
                  </a:lnTo>
                  <a:lnTo>
                    <a:pt x="161" y="40"/>
                  </a:lnTo>
                  <a:lnTo>
                    <a:pt x="170" y="50"/>
                  </a:lnTo>
                  <a:lnTo>
                    <a:pt x="189" y="90"/>
                  </a:lnTo>
                  <a:lnTo>
                    <a:pt x="189" y="130"/>
                  </a:lnTo>
                  <a:lnTo>
                    <a:pt x="180" y="160"/>
                  </a:lnTo>
                  <a:lnTo>
                    <a:pt x="170" y="201"/>
                  </a:lnTo>
                  <a:lnTo>
                    <a:pt x="170" y="231"/>
                  </a:lnTo>
                  <a:lnTo>
                    <a:pt x="142" y="321"/>
                  </a:lnTo>
                  <a:lnTo>
                    <a:pt x="142" y="351"/>
                  </a:lnTo>
                  <a:lnTo>
                    <a:pt x="95" y="5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88" name="Freeform 164"/>
            <p:cNvSpPr>
              <a:spLocks/>
            </p:cNvSpPr>
            <p:nvPr/>
          </p:nvSpPr>
          <p:spPr bwMode="auto">
            <a:xfrm>
              <a:off x="31049" y="2420"/>
              <a:ext cx="444" cy="2004"/>
            </a:xfrm>
            <a:custGeom>
              <a:avLst/>
              <a:gdLst/>
              <a:ahLst/>
              <a:cxnLst>
                <a:cxn ang="0">
                  <a:pos x="444" y="1002"/>
                </a:cxn>
                <a:cxn ang="0">
                  <a:pos x="435" y="822"/>
                </a:cxn>
                <a:cxn ang="0">
                  <a:pos x="397" y="601"/>
                </a:cxn>
                <a:cxn ang="0">
                  <a:pos x="321" y="371"/>
                </a:cxn>
                <a:cxn ang="0">
                  <a:pos x="246" y="241"/>
                </a:cxn>
                <a:cxn ang="0">
                  <a:pos x="170" y="131"/>
                </a:cxn>
                <a:cxn ang="0">
                  <a:pos x="104" y="60"/>
                </a:cxn>
                <a:cxn ang="0">
                  <a:pos x="47" y="10"/>
                </a:cxn>
                <a:cxn ang="0">
                  <a:pos x="19" y="0"/>
                </a:cxn>
                <a:cxn ang="0">
                  <a:pos x="10" y="0"/>
                </a:cxn>
                <a:cxn ang="0">
                  <a:pos x="0" y="20"/>
                </a:cxn>
                <a:cxn ang="0">
                  <a:pos x="38" y="60"/>
                </a:cxn>
                <a:cxn ang="0">
                  <a:pos x="142" y="191"/>
                </a:cxn>
                <a:cxn ang="0">
                  <a:pos x="227" y="361"/>
                </a:cxn>
                <a:cxn ang="0">
                  <a:pos x="284" y="551"/>
                </a:cxn>
                <a:cxn ang="0">
                  <a:pos x="321" y="762"/>
                </a:cxn>
                <a:cxn ang="0">
                  <a:pos x="331" y="1002"/>
                </a:cxn>
                <a:cxn ang="0">
                  <a:pos x="321" y="1212"/>
                </a:cxn>
                <a:cxn ang="0">
                  <a:pos x="293" y="1413"/>
                </a:cxn>
                <a:cxn ang="0">
                  <a:pos x="236" y="1603"/>
                </a:cxn>
                <a:cxn ang="0">
                  <a:pos x="151" y="1783"/>
                </a:cxn>
                <a:cxn ang="0">
                  <a:pos x="28" y="1953"/>
                </a:cxn>
                <a:cxn ang="0">
                  <a:pos x="0" y="1984"/>
                </a:cxn>
                <a:cxn ang="0">
                  <a:pos x="10" y="2004"/>
                </a:cxn>
                <a:cxn ang="0">
                  <a:pos x="19" y="2004"/>
                </a:cxn>
                <a:cxn ang="0">
                  <a:pos x="104" y="1943"/>
                </a:cxn>
                <a:cxn ang="0">
                  <a:pos x="180" y="1863"/>
                </a:cxn>
                <a:cxn ang="0">
                  <a:pos x="255" y="1753"/>
                </a:cxn>
                <a:cxn ang="0">
                  <a:pos x="321" y="1613"/>
                </a:cxn>
                <a:cxn ang="0">
                  <a:pos x="397" y="1393"/>
                </a:cxn>
                <a:cxn ang="0">
                  <a:pos x="435" y="1182"/>
                </a:cxn>
                <a:cxn ang="0">
                  <a:pos x="444" y="1002"/>
                </a:cxn>
              </a:cxnLst>
              <a:rect l="0" t="0" r="r" b="b"/>
              <a:pathLst>
                <a:path w="444" h="2004">
                  <a:moveTo>
                    <a:pt x="444" y="1002"/>
                  </a:moveTo>
                  <a:lnTo>
                    <a:pt x="435" y="822"/>
                  </a:lnTo>
                  <a:lnTo>
                    <a:pt x="397" y="601"/>
                  </a:lnTo>
                  <a:lnTo>
                    <a:pt x="321" y="371"/>
                  </a:lnTo>
                  <a:lnTo>
                    <a:pt x="246" y="241"/>
                  </a:lnTo>
                  <a:lnTo>
                    <a:pt x="170" y="131"/>
                  </a:lnTo>
                  <a:lnTo>
                    <a:pt x="104" y="60"/>
                  </a:lnTo>
                  <a:lnTo>
                    <a:pt x="47" y="1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0" y="20"/>
                  </a:lnTo>
                  <a:lnTo>
                    <a:pt x="38" y="60"/>
                  </a:lnTo>
                  <a:lnTo>
                    <a:pt x="142" y="191"/>
                  </a:lnTo>
                  <a:lnTo>
                    <a:pt x="227" y="361"/>
                  </a:lnTo>
                  <a:lnTo>
                    <a:pt x="284" y="551"/>
                  </a:lnTo>
                  <a:lnTo>
                    <a:pt x="321" y="762"/>
                  </a:lnTo>
                  <a:lnTo>
                    <a:pt x="331" y="1002"/>
                  </a:lnTo>
                  <a:lnTo>
                    <a:pt x="321" y="1212"/>
                  </a:lnTo>
                  <a:lnTo>
                    <a:pt x="293" y="1413"/>
                  </a:lnTo>
                  <a:lnTo>
                    <a:pt x="236" y="1603"/>
                  </a:lnTo>
                  <a:lnTo>
                    <a:pt x="151" y="1783"/>
                  </a:lnTo>
                  <a:lnTo>
                    <a:pt x="28" y="1953"/>
                  </a:lnTo>
                  <a:lnTo>
                    <a:pt x="0" y="1984"/>
                  </a:lnTo>
                  <a:lnTo>
                    <a:pt x="10" y="2004"/>
                  </a:lnTo>
                  <a:lnTo>
                    <a:pt x="19" y="2004"/>
                  </a:lnTo>
                  <a:lnTo>
                    <a:pt x="104" y="1943"/>
                  </a:lnTo>
                  <a:lnTo>
                    <a:pt x="180" y="1863"/>
                  </a:lnTo>
                  <a:lnTo>
                    <a:pt x="255" y="1753"/>
                  </a:lnTo>
                  <a:lnTo>
                    <a:pt x="321" y="1613"/>
                  </a:lnTo>
                  <a:lnTo>
                    <a:pt x="397" y="1393"/>
                  </a:lnTo>
                  <a:lnTo>
                    <a:pt x="435" y="1182"/>
                  </a:lnTo>
                  <a:lnTo>
                    <a:pt x="444" y="10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89" name="Freeform 165"/>
            <p:cNvSpPr>
              <a:spLocks/>
            </p:cNvSpPr>
            <p:nvPr/>
          </p:nvSpPr>
          <p:spPr bwMode="auto">
            <a:xfrm>
              <a:off x="31815" y="2420"/>
              <a:ext cx="680" cy="2004"/>
            </a:xfrm>
            <a:custGeom>
              <a:avLst/>
              <a:gdLst/>
              <a:ahLst/>
              <a:cxnLst>
                <a:cxn ang="0">
                  <a:pos x="406" y="331"/>
                </a:cxn>
                <a:cxn ang="0">
                  <a:pos x="396" y="231"/>
                </a:cxn>
                <a:cxn ang="0">
                  <a:pos x="378" y="151"/>
                </a:cxn>
                <a:cxn ang="0">
                  <a:pos x="302" y="70"/>
                </a:cxn>
                <a:cxn ang="0">
                  <a:pos x="217" y="30"/>
                </a:cxn>
                <a:cxn ang="0">
                  <a:pos x="122" y="0"/>
                </a:cxn>
                <a:cxn ang="0">
                  <a:pos x="18" y="0"/>
                </a:cxn>
                <a:cxn ang="0">
                  <a:pos x="0" y="20"/>
                </a:cxn>
                <a:cxn ang="0">
                  <a:pos x="18" y="40"/>
                </a:cxn>
                <a:cxn ang="0">
                  <a:pos x="37" y="40"/>
                </a:cxn>
                <a:cxn ang="0">
                  <a:pos x="132" y="60"/>
                </a:cxn>
                <a:cxn ang="0">
                  <a:pos x="198" y="101"/>
                </a:cxn>
                <a:cxn ang="0">
                  <a:pos x="245" y="161"/>
                </a:cxn>
                <a:cxn ang="0">
                  <a:pos x="274" y="211"/>
                </a:cxn>
                <a:cxn ang="0">
                  <a:pos x="274" y="752"/>
                </a:cxn>
                <a:cxn ang="0">
                  <a:pos x="283" y="792"/>
                </a:cxn>
                <a:cxn ang="0">
                  <a:pos x="311" y="882"/>
                </a:cxn>
                <a:cxn ang="0">
                  <a:pos x="368" y="932"/>
                </a:cxn>
                <a:cxn ang="0">
                  <a:pos x="434" y="982"/>
                </a:cxn>
                <a:cxn ang="0">
                  <a:pos x="500" y="1002"/>
                </a:cxn>
                <a:cxn ang="0">
                  <a:pos x="387" y="1052"/>
                </a:cxn>
                <a:cxn ang="0">
                  <a:pos x="321" y="1112"/>
                </a:cxn>
                <a:cxn ang="0">
                  <a:pos x="293" y="1172"/>
                </a:cxn>
                <a:cxn ang="0">
                  <a:pos x="274" y="1222"/>
                </a:cxn>
                <a:cxn ang="0">
                  <a:pos x="274" y="1743"/>
                </a:cxn>
                <a:cxn ang="0">
                  <a:pos x="264" y="1813"/>
                </a:cxn>
                <a:cxn ang="0">
                  <a:pos x="226" y="1863"/>
                </a:cxn>
                <a:cxn ang="0">
                  <a:pos x="198" y="1893"/>
                </a:cxn>
                <a:cxn ang="0">
                  <a:pos x="160" y="1923"/>
                </a:cxn>
                <a:cxn ang="0">
                  <a:pos x="104" y="1943"/>
                </a:cxn>
                <a:cxn ang="0">
                  <a:pos x="18" y="1963"/>
                </a:cxn>
                <a:cxn ang="0">
                  <a:pos x="9" y="1963"/>
                </a:cxn>
                <a:cxn ang="0">
                  <a:pos x="0" y="1984"/>
                </a:cxn>
                <a:cxn ang="0">
                  <a:pos x="18" y="2004"/>
                </a:cxn>
                <a:cxn ang="0">
                  <a:pos x="37" y="2004"/>
                </a:cxn>
                <a:cxn ang="0">
                  <a:pos x="151" y="1994"/>
                </a:cxn>
                <a:cxn ang="0">
                  <a:pos x="245" y="1963"/>
                </a:cxn>
                <a:cxn ang="0">
                  <a:pos x="330" y="1903"/>
                </a:cxn>
                <a:cxn ang="0">
                  <a:pos x="387" y="1843"/>
                </a:cxn>
                <a:cxn ang="0">
                  <a:pos x="406" y="1753"/>
                </a:cxn>
                <a:cxn ang="0">
                  <a:pos x="406" y="1202"/>
                </a:cxn>
                <a:cxn ang="0">
                  <a:pos x="425" y="1152"/>
                </a:cxn>
                <a:cxn ang="0">
                  <a:pos x="453" y="1112"/>
                </a:cxn>
                <a:cxn ang="0">
                  <a:pos x="491" y="1082"/>
                </a:cxn>
                <a:cxn ang="0">
                  <a:pos x="548" y="1042"/>
                </a:cxn>
                <a:cxn ang="0">
                  <a:pos x="652" y="1022"/>
                </a:cxn>
                <a:cxn ang="0">
                  <a:pos x="671" y="1022"/>
                </a:cxn>
                <a:cxn ang="0">
                  <a:pos x="671" y="1012"/>
                </a:cxn>
                <a:cxn ang="0">
                  <a:pos x="680" y="1002"/>
                </a:cxn>
                <a:cxn ang="0">
                  <a:pos x="671" y="982"/>
                </a:cxn>
                <a:cxn ang="0">
                  <a:pos x="642" y="982"/>
                </a:cxn>
                <a:cxn ang="0">
                  <a:pos x="585" y="972"/>
                </a:cxn>
                <a:cxn ang="0">
                  <a:pos x="529" y="952"/>
                </a:cxn>
                <a:cxn ang="0">
                  <a:pos x="463" y="902"/>
                </a:cxn>
                <a:cxn ang="0">
                  <a:pos x="425" y="832"/>
                </a:cxn>
                <a:cxn ang="0">
                  <a:pos x="406" y="732"/>
                </a:cxn>
                <a:cxn ang="0">
                  <a:pos x="406" y="331"/>
                </a:cxn>
              </a:cxnLst>
              <a:rect l="0" t="0" r="r" b="b"/>
              <a:pathLst>
                <a:path w="680" h="2004">
                  <a:moveTo>
                    <a:pt x="406" y="331"/>
                  </a:moveTo>
                  <a:lnTo>
                    <a:pt x="396" y="231"/>
                  </a:lnTo>
                  <a:lnTo>
                    <a:pt x="378" y="151"/>
                  </a:lnTo>
                  <a:lnTo>
                    <a:pt x="302" y="70"/>
                  </a:lnTo>
                  <a:lnTo>
                    <a:pt x="217" y="30"/>
                  </a:lnTo>
                  <a:lnTo>
                    <a:pt x="122" y="0"/>
                  </a:lnTo>
                  <a:lnTo>
                    <a:pt x="18" y="0"/>
                  </a:lnTo>
                  <a:lnTo>
                    <a:pt x="0" y="20"/>
                  </a:lnTo>
                  <a:lnTo>
                    <a:pt x="18" y="40"/>
                  </a:lnTo>
                  <a:lnTo>
                    <a:pt x="37" y="40"/>
                  </a:lnTo>
                  <a:lnTo>
                    <a:pt x="132" y="60"/>
                  </a:lnTo>
                  <a:lnTo>
                    <a:pt x="198" y="101"/>
                  </a:lnTo>
                  <a:lnTo>
                    <a:pt x="245" y="161"/>
                  </a:lnTo>
                  <a:lnTo>
                    <a:pt x="274" y="211"/>
                  </a:lnTo>
                  <a:lnTo>
                    <a:pt x="274" y="752"/>
                  </a:lnTo>
                  <a:lnTo>
                    <a:pt x="283" y="792"/>
                  </a:lnTo>
                  <a:lnTo>
                    <a:pt x="311" y="882"/>
                  </a:lnTo>
                  <a:lnTo>
                    <a:pt x="368" y="932"/>
                  </a:lnTo>
                  <a:lnTo>
                    <a:pt x="434" y="982"/>
                  </a:lnTo>
                  <a:lnTo>
                    <a:pt x="500" y="1002"/>
                  </a:lnTo>
                  <a:lnTo>
                    <a:pt x="387" y="1052"/>
                  </a:lnTo>
                  <a:lnTo>
                    <a:pt x="321" y="1112"/>
                  </a:lnTo>
                  <a:lnTo>
                    <a:pt x="293" y="1172"/>
                  </a:lnTo>
                  <a:lnTo>
                    <a:pt x="274" y="1222"/>
                  </a:lnTo>
                  <a:lnTo>
                    <a:pt x="274" y="1743"/>
                  </a:lnTo>
                  <a:lnTo>
                    <a:pt x="264" y="1813"/>
                  </a:lnTo>
                  <a:lnTo>
                    <a:pt x="226" y="1863"/>
                  </a:lnTo>
                  <a:lnTo>
                    <a:pt x="198" y="1893"/>
                  </a:lnTo>
                  <a:lnTo>
                    <a:pt x="160" y="1923"/>
                  </a:lnTo>
                  <a:lnTo>
                    <a:pt x="104" y="1943"/>
                  </a:lnTo>
                  <a:lnTo>
                    <a:pt x="18" y="1963"/>
                  </a:lnTo>
                  <a:lnTo>
                    <a:pt x="9" y="1963"/>
                  </a:lnTo>
                  <a:lnTo>
                    <a:pt x="0" y="1984"/>
                  </a:lnTo>
                  <a:lnTo>
                    <a:pt x="18" y="2004"/>
                  </a:lnTo>
                  <a:lnTo>
                    <a:pt x="37" y="2004"/>
                  </a:lnTo>
                  <a:lnTo>
                    <a:pt x="151" y="1994"/>
                  </a:lnTo>
                  <a:lnTo>
                    <a:pt x="245" y="1963"/>
                  </a:lnTo>
                  <a:lnTo>
                    <a:pt x="330" y="1903"/>
                  </a:lnTo>
                  <a:lnTo>
                    <a:pt x="387" y="1843"/>
                  </a:lnTo>
                  <a:lnTo>
                    <a:pt x="406" y="1753"/>
                  </a:lnTo>
                  <a:lnTo>
                    <a:pt x="406" y="1202"/>
                  </a:lnTo>
                  <a:lnTo>
                    <a:pt x="425" y="1152"/>
                  </a:lnTo>
                  <a:lnTo>
                    <a:pt x="453" y="1112"/>
                  </a:lnTo>
                  <a:lnTo>
                    <a:pt x="491" y="1082"/>
                  </a:lnTo>
                  <a:lnTo>
                    <a:pt x="548" y="1042"/>
                  </a:lnTo>
                  <a:lnTo>
                    <a:pt x="652" y="1022"/>
                  </a:lnTo>
                  <a:lnTo>
                    <a:pt x="671" y="1022"/>
                  </a:lnTo>
                  <a:lnTo>
                    <a:pt x="671" y="1012"/>
                  </a:lnTo>
                  <a:lnTo>
                    <a:pt x="680" y="1002"/>
                  </a:lnTo>
                  <a:lnTo>
                    <a:pt x="671" y="982"/>
                  </a:lnTo>
                  <a:lnTo>
                    <a:pt x="642" y="982"/>
                  </a:lnTo>
                  <a:lnTo>
                    <a:pt x="585" y="972"/>
                  </a:lnTo>
                  <a:lnTo>
                    <a:pt x="529" y="952"/>
                  </a:lnTo>
                  <a:lnTo>
                    <a:pt x="463" y="902"/>
                  </a:lnTo>
                  <a:lnTo>
                    <a:pt x="425" y="832"/>
                  </a:lnTo>
                  <a:lnTo>
                    <a:pt x="406" y="732"/>
                  </a:lnTo>
                  <a:lnTo>
                    <a:pt x="406" y="3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792" name="Group 168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6786578" y="4000504"/>
            <a:ext cx="1928541" cy="357190"/>
            <a:chOff x="2371" y="3045"/>
            <a:chExt cx="10820" cy="2004"/>
          </a:xfrm>
        </p:grpSpPr>
        <p:sp>
          <p:nvSpPr>
            <p:cNvPr id="26794" name="Freeform 170"/>
            <p:cNvSpPr>
              <a:spLocks noEditPoints="1"/>
            </p:cNvSpPr>
            <p:nvPr/>
          </p:nvSpPr>
          <p:spPr bwMode="auto">
            <a:xfrm>
              <a:off x="2371" y="3179"/>
              <a:ext cx="1128" cy="1370"/>
            </a:xfrm>
            <a:custGeom>
              <a:avLst/>
              <a:gdLst/>
              <a:ahLst/>
              <a:cxnLst>
                <a:cxn ang="0">
                  <a:pos x="691" y="737"/>
                </a:cxn>
                <a:cxn ang="0">
                  <a:pos x="856" y="708"/>
                </a:cxn>
                <a:cxn ang="0">
                  <a:pos x="994" y="629"/>
                </a:cxn>
                <a:cxn ang="0">
                  <a:pos x="1090" y="514"/>
                </a:cxn>
                <a:cxn ang="0">
                  <a:pos x="1128" y="374"/>
                </a:cxn>
                <a:cxn ang="0">
                  <a:pos x="1093" y="233"/>
                </a:cxn>
                <a:cxn ang="0">
                  <a:pos x="1001" y="115"/>
                </a:cxn>
                <a:cxn ang="0">
                  <a:pos x="856" y="32"/>
                </a:cxn>
                <a:cxn ang="0">
                  <a:pos x="674" y="0"/>
                </a:cxn>
                <a:cxn ang="0">
                  <a:pos x="0" y="64"/>
                </a:cxn>
                <a:cxn ang="0">
                  <a:pos x="138" y="68"/>
                </a:cxn>
                <a:cxn ang="0">
                  <a:pos x="183" y="89"/>
                </a:cxn>
                <a:cxn ang="0">
                  <a:pos x="196" y="129"/>
                </a:cxn>
                <a:cxn ang="0">
                  <a:pos x="189" y="1269"/>
                </a:cxn>
                <a:cxn ang="0">
                  <a:pos x="148" y="1298"/>
                </a:cxn>
                <a:cxn ang="0">
                  <a:pos x="45" y="1309"/>
                </a:cxn>
                <a:cxn ang="0">
                  <a:pos x="0" y="1370"/>
                </a:cxn>
                <a:cxn ang="0">
                  <a:pos x="107" y="1367"/>
                </a:cxn>
                <a:cxn ang="0">
                  <a:pos x="392" y="1363"/>
                </a:cxn>
                <a:cxn ang="0">
                  <a:pos x="516" y="1367"/>
                </a:cxn>
                <a:cxn ang="0">
                  <a:pos x="564" y="1309"/>
                </a:cxn>
                <a:cxn ang="0">
                  <a:pos x="423" y="1302"/>
                </a:cxn>
                <a:cxn ang="0">
                  <a:pos x="378" y="1280"/>
                </a:cxn>
                <a:cxn ang="0">
                  <a:pos x="365" y="1215"/>
                </a:cxn>
                <a:cxn ang="0">
                  <a:pos x="361" y="683"/>
                </a:cxn>
                <a:cxn ang="0">
                  <a:pos x="368" y="86"/>
                </a:cxn>
                <a:cxn ang="0">
                  <a:pos x="409" y="64"/>
                </a:cxn>
                <a:cxn ang="0">
                  <a:pos x="702" y="68"/>
                </a:cxn>
                <a:cxn ang="0">
                  <a:pos x="812" y="104"/>
                </a:cxn>
                <a:cxn ang="0">
                  <a:pos x="880" y="165"/>
                </a:cxn>
                <a:cxn ang="0">
                  <a:pos x="915" y="237"/>
                </a:cxn>
                <a:cxn ang="0">
                  <a:pos x="928" y="312"/>
                </a:cxn>
                <a:cxn ang="0">
                  <a:pos x="922" y="471"/>
                </a:cxn>
                <a:cxn ang="0">
                  <a:pos x="901" y="546"/>
                </a:cxn>
                <a:cxn ang="0">
                  <a:pos x="849" y="615"/>
                </a:cxn>
                <a:cxn ang="0">
                  <a:pos x="763" y="665"/>
                </a:cxn>
                <a:cxn ang="0">
                  <a:pos x="626" y="683"/>
                </a:cxn>
              </a:cxnLst>
              <a:rect l="0" t="0" r="r" b="b"/>
              <a:pathLst>
                <a:path w="1128" h="1370">
                  <a:moveTo>
                    <a:pt x="365" y="737"/>
                  </a:moveTo>
                  <a:lnTo>
                    <a:pt x="691" y="737"/>
                  </a:lnTo>
                  <a:lnTo>
                    <a:pt x="777" y="730"/>
                  </a:lnTo>
                  <a:lnTo>
                    <a:pt x="856" y="708"/>
                  </a:lnTo>
                  <a:lnTo>
                    <a:pt x="928" y="676"/>
                  </a:lnTo>
                  <a:lnTo>
                    <a:pt x="994" y="629"/>
                  </a:lnTo>
                  <a:lnTo>
                    <a:pt x="1049" y="575"/>
                  </a:lnTo>
                  <a:lnTo>
                    <a:pt x="1090" y="514"/>
                  </a:lnTo>
                  <a:lnTo>
                    <a:pt x="1117" y="446"/>
                  </a:lnTo>
                  <a:lnTo>
                    <a:pt x="1128" y="374"/>
                  </a:lnTo>
                  <a:lnTo>
                    <a:pt x="1117" y="302"/>
                  </a:lnTo>
                  <a:lnTo>
                    <a:pt x="1093" y="233"/>
                  </a:lnTo>
                  <a:lnTo>
                    <a:pt x="1052" y="169"/>
                  </a:lnTo>
                  <a:lnTo>
                    <a:pt x="1001" y="115"/>
                  </a:lnTo>
                  <a:lnTo>
                    <a:pt x="932" y="68"/>
                  </a:lnTo>
                  <a:lnTo>
                    <a:pt x="856" y="32"/>
                  </a:lnTo>
                  <a:lnTo>
                    <a:pt x="770" y="10"/>
                  </a:lnTo>
                  <a:lnTo>
                    <a:pt x="674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100" y="64"/>
                  </a:lnTo>
                  <a:lnTo>
                    <a:pt x="138" y="68"/>
                  </a:lnTo>
                  <a:lnTo>
                    <a:pt x="165" y="79"/>
                  </a:lnTo>
                  <a:lnTo>
                    <a:pt x="183" y="89"/>
                  </a:lnTo>
                  <a:lnTo>
                    <a:pt x="193" y="107"/>
                  </a:lnTo>
                  <a:lnTo>
                    <a:pt x="196" y="129"/>
                  </a:lnTo>
                  <a:lnTo>
                    <a:pt x="196" y="1248"/>
                  </a:lnTo>
                  <a:lnTo>
                    <a:pt x="189" y="1269"/>
                  </a:lnTo>
                  <a:lnTo>
                    <a:pt x="176" y="1287"/>
                  </a:lnTo>
                  <a:lnTo>
                    <a:pt x="148" y="1298"/>
                  </a:lnTo>
                  <a:lnTo>
                    <a:pt x="107" y="1305"/>
                  </a:lnTo>
                  <a:lnTo>
                    <a:pt x="45" y="1309"/>
                  </a:lnTo>
                  <a:lnTo>
                    <a:pt x="0" y="1309"/>
                  </a:lnTo>
                  <a:lnTo>
                    <a:pt x="0" y="1370"/>
                  </a:lnTo>
                  <a:lnTo>
                    <a:pt x="48" y="1367"/>
                  </a:lnTo>
                  <a:lnTo>
                    <a:pt x="107" y="1367"/>
                  </a:lnTo>
                  <a:lnTo>
                    <a:pt x="169" y="1363"/>
                  </a:lnTo>
                  <a:lnTo>
                    <a:pt x="392" y="1363"/>
                  </a:lnTo>
                  <a:lnTo>
                    <a:pt x="458" y="1367"/>
                  </a:lnTo>
                  <a:lnTo>
                    <a:pt x="516" y="1367"/>
                  </a:lnTo>
                  <a:lnTo>
                    <a:pt x="564" y="1370"/>
                  </a:lnTo>
                  <a:lnTo>
                    <a:pt x="564" y="1309"/>
                  </a:lnTo>
                  <a:lnTo>
                    <a:pt x="464" y="1309"/>
                  </a:lnTo>
                  <a:lnTo>
                    <a:pt x="423" y="1302"/>
                  </a:lnTo>
                  <a:lnTo>
                    <a:pt x="396" y="1295"/>
                  </a:lnTo>
                  <a:lnTo>
                    <a:pt x="378" y="1280"/>
                  </a:lnTo>
                  <a:lnTo>
                    <a:pt x="372" y="1266"/>
                  </a:lnTo>
                  <a:lnTo>
                    <a:pt x="365" y="1215"/>
                  </a:lnTo>
                  <a:lnTo>
                    <a:pt x="365" y="737"/>
                  </a:lnTo>
                  <a:close/>
                  <a:moveTo>
                    <a:pt x="361" y="683"/>
                  </a:moveTo>
                  <a:lnTo>
                    <a:pt x="361" y="111"/>
                  </a:lnTo>
                  <a:lnTo>
                    <a:pt x="368" y="86"/>
                  </a:lnTo>
                  <a:lnTo>
                    <a:pt x="382" y="71"/>
                  </a:lnTo>
                  <a:lnTo>
                    <a:pt x="409" y="64"/>
                  </a:lnTo>
                  <a:lnTo>
                    <a:pt x="626" y="64"/>
                  </a:lnTo>
                  <a:lnTo>
                    <a:pt x="702" y="68"/>
                  </a:lnTo>
                  <a:lnTo>
                    <a:pt x="763" y="82"/>
                  </a:lnTo>
                  <a:lnTo>
                    <a:pt x="812" y="104"/>
                  </a:lnTo>
                  <a:lnTo>
                    <a:pt x="853" y="133"/>
                  </a:lnTo>
                  <a:lnTo>
                    <a:pt x="880" y="165"/>
                  </a:lnTo>
                  <a:lnTo>
                    <a:pt x="901" y="201"/>
                  </a:lnTo>
                  <a:lnTo>
                    <a:pt x="915" y="237"/>
                  </a:lnTo>
                  <a:lnTo>
                    <a:pt x="925" y="273"/>
                  </a:lnTo>
                  <a:lnTo>
                    <a:pt x="928" y="312"/>
                  </a:lnTo>
                  <a:lnTo>
                    <a:pt x="928" y="435"/>
                  </a:lnTo>
                  <a:lnTo>
                    <a:pt x="922" y="471"/>
                  </a:lnTo>
                  <a:lnTo>
                    <a:pt x="915" y="510"/>
                  </a:lnTo>
                  <a:lnTo>
                    <a:pt x="901" y="546"/>
                  </a:lnTo>
                  <a:lnTo>
                    <a:pt x="880" y="582"/>
                  </a:lnTo>
                  <a:lnTo>
                    <a:pt x="849" y="615"/>
                  </a:lnTo>
                  <a:lnTo>
                    <a:pt x="812" y="643"/>
                  </a:lnTo>
                  <a:lnTo>
                    <a:pt x="763" y="665"/>
                  </a:lnTo>
                  <a:lnTo>
                    <a:pt x="702" y="679"/>
                  </a:lnTo>
                  <a:lnTo>
                    <a:pt x="626" y="683"/>
                  </a:lnTo>
                  <a:lnTo>
                    <a:pt x="361" y="68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95" name="Freeform 171"/>
            <p:cNvSpPr>
              <a:spLocks/>
            </p:cNvSpPr>
            <p:nvPr/>
          </p:nvSpPr>
          <p:spPr bwMode="auto">
            <a:xfrm>
              <a:off x="3660" y="3664"/>
              <a:ext cx="643" cy="885"/>
            </a:xfrm>
            <a:custGeom>
              <a:avLst/>
              <a:gdLst/>
              <a:ahLst/>
              <a:cxnLst>
                <a:cxn ang="0">
                  <a:pos x="275" y="421"/>
                </a:cxn>
                <a:cxn ang="0">
                  <a:pos x="289" y="277"/>
                </a:cxn>
                <a:cxn ang="0">
                  <a:pos x="334" y="158"/>
                </a:cxn>
                <a:cxn ang="0">
                  <a:pos x="406" y="76"/>
                </a:cxn>
                <a:cxn ang="0">
                  <a:pos x="502" y="43"/>
                </a:cxn>
                <a:cxn ang="0">
                  <a:pos x="523" y="47"/>
                </a:cxn>
                <a:cxn ang="0">
                  <a:pos x="499" y="65"/>
                </a:cxn>
                <a:cxn ang="0">
                  <a:pos x="478" y="122"/>
                </a:cxn>
                <a:cxn ang="0">
                  <a:pos x="506" y="187"/>
                </a:cxn>
                <a:cxn ang="0">
                  <a:pos x="561" y="209"/>
                </a:cxn>
                <a:cxn ang="0">
                  <a:pos x="605" y="198"/>
                </a:cxn>
                <a:cxn ang="0">
                  <a:pos x="640" y="155"/>
                </a:cxn>
                <a:cxn ang="0">
                  <a:pos x="636" y="83"/>
                </a:cxn>
                <a:cxn ang="0">
                  <a:pos x="588" y="25"/>
                </a:cxn>
                <a:cxn ang="0">
                  <a:pos x="502" y="0"/>
                </a:cxn>
                <a:cxn ang="0">
                  <a:pos x="399" y="29"/>
                </a:cxn>
                <a:cxn ang="0">
                  <a:pos x="327" y="97"/>
                </a:cxn>
                <a:cxn ang="0">
                  <a:pos x="279" y="180"/>
                </a:cxn>
                <a:cxn ang="0">
                  <a:pos x="265" y="0"/>
                </a:cxn>
                <a:cxn ang="0">
                  <a:pos x="0" y="83"/>
                </a:cxn>
                <a:cxn ang="0">
                  <a:pos x="97" y="90"/>
                </a:cxn>
                <a:cxn ang="0">
                  <a:pos x="141" y="122"/>
                </a:cxn>
                <a:cxn ang="0">
                  <a:pos x="148" y="734"/>
                </a:cxn>
                <a:cxn ang="0">
                  <a:pos x="134" y="802"/>
                </a:cxn>
                <a:cxn ang="0">
                  <a:pos x="66" y="824"/>
                </a:cxn>
                <a:cxn ang="0">
                  <a:pos x="0" y="885"/>
                </a:cxn>
                <a:cxn ang="0">
                  <a:pos x="155" y="882"/>
                </a:cxn>
                <a:cxn ang="0">
                  <a:pos x="299" y="878"/>
                </a:cxn>
                <a:cxn ang="0">
                  <a:pos x="461" y="885"/>
                </a:cxn>
                <a:cxn ang="0">
                  <a:pos x="420" y="824"/>
                </a:cxn>
                <a:cxn ang="0">
                  <a:pos x="320" y="813"/>
                </a:cxn>
                <a:cxn ang="0">
                  <a:pos x="282" y="784"/>
                </a:cxn>
                <a:cxn ang="0">
                  <a:pos x="275" y="730"/>
                </a:cxn>
              </a:cxnLst>
              <a:rect l="0" t="0" r="r" b="b"/>
              <a:pathLst>
                <a:path w="643" h="885">
                  <a:moveTo>
                    <a:pt x="275" y="730"/>
                  </a:moveTo>
                  <a:lnTo>
                    <a:pt x="275" y="421"/>
                  </a:lnTo>
                  <a:lnTo>
                    <a:pt x="279" y="349"/>
                  </a:lnTo>
                  <a:lnTo>
                    <a:pt x="289" y="277"/>
                  </a:lnTo>
                  <a:lnTo>
                    <a:pt x="310" y="212"/>
                  </a:lnTo>
                  <a:lnTo>
                    <a:pt x="334" y="158"/>
                  </a:lnTo>
                  <a:lnTo>
                    <a:pt x="365" y="112"/>
                  </a:lnTo>
                  <a:lnTo>
                    <a:pt x="406" y="76"/>
                  </a:lnTo>
                  <a:lnTo>
                    <a:pt x="451" y="51"/>
                  </a:lnTo>
                  <a:lnTo>
                    <a:pt x="502" y="43"/>
                  </a:lnTo>
                  <a:lnTo>
                    <a:pt x="519" y="43"/>
                  </a:lnTo>
                  <a:lnTo>
                    <a:pt x="523" y="47"/>
                  </a:lnTo>
                  <a:lnTo>
                    <a:pt x="512" y="51"/>
                  </a:lnTo>
                  <a:lnTo>
                    <a:pt x="499" y="65"/>
                  </a:lnTo>
                  <a:lnTo>
                    <a:pt x="485" y="90"/>
                  </a:lnTo>
                  <a:lnTo>
                    <a:pt x="478" y="122"/>
                  </a:lnTo>
                  <a:lnTo>
                    <a:pt x="485" y="158"/>
                  </a:lnTo>
                  <a:lnTo>
                    <a:pt x="506" y="187"/>
                  </a:lnTo>
                  <a:lnTo>
                    <a:pt x="530" y="205"/>
                  </a:lnTo>
                  <a:lnTo>
                    <a:pt x="561" y="209"/>
                  </a:lnTo>
                  <a:lnTo>
                    <a:pt x="581" y="205"/>
                  </a:lnTo>
                  <a:lnTo>
                    <a:pt x="605" y="198"/>
                  </a:lnTo>
                  <a:lnTo>
                    <a:pt x="626" y="180"/>
                  </a:lnTo>
                  <a:lnTo>
                    <a:pt x="640" y="155"/>
                  </a:lnTo>
                  <a:lnTo>
                    <a:pt x="643" y="122"/>
                  </a:lnTo>
                  <a:lnTo>
                    <a:pt x="636" y="83"/>
                  </a:lnTo>
                  <a:lnTo>
                    <a:pt x="616" y="51"/>
                  </a:lnTo>
                  <a:lnTo>
                    <a:pt x="588" y="25"/>
                  </a:lnTo>
                  <a:lnTo>
                    <a:pt x="547" y="7"/>
                  </a:lnTo>
                  <a:lnTo>
                    <a:pt x="502" y="0"/>
                  </a:lnTo>
                  <a:lnTo>
                    <a:pt x="447" y="7"/>
                  </a:lnTo>
                  <a:lnTo>
                    <a:pt x="399" y="29"/>
                  </a:lnTo>
                  <a:lnTo>
                    <a:pt x="358" y="58"/>
                  </a:lnTo>
                  <a:lnTo>
                    <a:pt x="327" y="97"/>
                  </a:lnTo>
                  <a:lnTo>
                    <a:pt x="299" y="137"/>
                  </a:lnTo>
                  <a:lnTo>
                    <a:pt x="279" y="180"/>
                  </a:lnTo>
                  <a:lnTo>
                    <a:pt x="265" y="220"/>
                  </a:lnTo>
                  <a:lnTo>
                    <a:pt x="265" y="0"/>
                  </a:lnTo>
                  <a:lnTo>
                    <a:pt x="0" y="22"/>
                  </a:lnTo>
                  <a:lnTo>
                    <a:pt x="0" y="83"/>
                  </a:lnTo>
                  <a:lnTo>
                    <a:pt x="59" y="83"/>
                  </a:lnTo>
                  <a:lnTo>
                    <a:pt x="97" y="90"/>
                  </a:lnTo>
                  <a:lnTo>
                    <a:pt x="124" y="101"/>
                  </a:lnTo>
                  <a:lnTo>
                    <a:pt x="141" y="122"/>
                  </a:lnTo>
                  <a:lnTo>
                    <a:pt x="148" y="155"/>
                  </a:lnTo>
                  <a:lnTo>
                    <a:pt x="148" y="734"/>
                  </a:lnTo>
                  <a:lnTo>
                    <a:pt x="145" y="777"/>
                  </a:lnTo>
                  <a:lnTo>
                    <a:pt x="134" y="802"/>
                  </a:lnTo>
                  <a:lnTo>
                    <a:pt x="107" y="817"/>
                  </a:lnTo>
                  <a:lnTo>
                    <a:pt x="66" y="824"/>
                  </a:lnTo>
                  <a:lnTo>
                    <a:pt x="0" y="824"/>
                  </a:lnTo>
                  <a:lnTo>
                    <a:pt x="0" y="885"/>
                  </a:lnTo>
                  <a:lnTo>
                    <a:pt x="79" y="882"/>
                  </a:lnTo>
                  <a:lnTo>
                    <a:pt x="155" y="882"/>
                  </a:lnTo>
                  <a:lnTo>
                    <a:pt x="217" y="878"/>
                  </a:lnTo>
                  <a:lnTo>
                    <a:pt x="299" y="878"/>
                  </a:lnTo>
                  <a:lnTo>
                    <a:pt x="382" y="882"/>
                  </a:lnTo>
                  <a:lnTo>
                    <a:pt x="461" y="885"/>
                  </a:lnTo>
                  <a:lnTo>
                    <a:pt x="461" y="824"/>
                  </a:lnTo>
                  <a:lnTo>
                    <a:pt x="420" y="824"/>
                  </a:lnTo>
                  <a:lnTo>
                    <a:pt x="361" y="820"/>
                  </a:lnTo>
                  <a:lnTo>
                    <a:pt x="320" y="813"/>
                  </a:lnTo>
                  <a:lnTo>
                    <a:pt x="296" y="802"/>
                  </a:lnTo>
                  <a:lnTo>
                    <a:pt x="282" y="784"/>
                  </a:lnTo>
                  <a:lnTo>
                    <a:pt x="275" y="759"/>
                  </a:lnTo>
                  <a:lnTo>
                    <a:pt x="275" y="7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96" name="Freeform 172"/>
            <p:cNvSpPr>
              <a:spLocks/>
            </p:cNvSpPr>
            <p:nvPr/>
          </p:nvSpPr>
          <p:spPr bwMode="auto">
            <a:xfrm>
              <a:off x="4520" y="3045"/>
              <a:ext cx="443" cy="2004"/>
            </a:xfrm>
            <a:custGeom>
              <a:avLst/>
              <a:gdLst/>
              <a:ahLst/>
              <a:cxnLst>
                <a:cxn ang="0">
                  <a:pos x="443" y="1986"/>
                </a:cxn>
                <a:cxn ang="0">
                  <a:pos x="443" y="1979"/>
                </a:cxn>
                <a:cxn ang="0">
                  <a:pos x="440" y="1975"/>
                </a:cxn>
                <a:cxn ang="0">
                  <a:pos x="436" y="1968"/>
                </a:cxn>
                <a:cxn ang="0">
                  <a:pos x="422" y="1954"/>
                </a:cxn>
                <a:cxn ang="0">
                  <a:pos x="412" y="1939"/>
                </a:cxn>
                <a:cxn ang="0">
                  <a:pos x="340" y="1853"/>
                </a:cxn>
                <a:cxn ang="0">
                  <a:pos x="278" y="1756"/>
                </a:cxn>
                <a:cxn ang="0">
                  <a:pos x="226" y="1652"/>
                </a:cxn>
                <a:cxn ang="0">
                  <a:pos x="189" y="1547"/>
                </a:cxn>
                <a:cxn ang="0">
                  <a:pos x="158" y="1436"/>
                </a:cxn>
                <a:cxn ang="0">
                  <a:pos x="137" y="1328"/>
                </a:cxn>
                <a:cxn ang="0">
                  <a:pos x="123" y="1216"/>
                </a:cxn>
                <a:cxn ang="0">
                  <a:pos x="113" y="1108"/>
                </a:cxn>
                <a:cxn ang="0">
                  <a:pos x="110" y="1004"/>
                </a:cxn>
                <a:cxn ang="0">
                  <a:pos x="113" y="875"/>
                </a:cxn>
                <a:cxn ang="0">
                  <a:pos x="127" y="745"/>
                </a:cxn>
                <a:cxn ang="0">
                  <a:pos x="147" y="616"/>
                </a:cxn>
                <a:cxn ang="0">
                  <a:pos x="178" y="493"/>
                </a:cxn>
                <a:cxn ang="0">
                  <a:pos x="220" y="375"/>
                </a:cxn>
                <a:cxn ang="0">
                  <a:pos x="271" y="259"/>
                </a:cxn>
                <a:cxn ang="0">
                  <a:pos x="340" y="152"/>
                </a:cxn>
                <a:cxn ang="0">
                  <a:pos x="419" y="54"/>
                </a:cxn>
                <a:cxn ang="0">
                  <a:pos x="429" y="47"/>
                </a:cxn>
                <a:cxn ang="0">
                  <a:pos x="436" y="40"/>
                </a:cxn>
                <a:cxn ang="0">
                  <a:pos x="440" y="33"/>
                </a:cxn>
                <a:cxn ang="0">
                  <a:pos x="443" y="29"/>
                </a:cxn>
                <a:cxn ang="0">
                  <a:pos x="443" y="11"/>
                </a:cxn>
                <a:cxn ang="0">
                  <a:pos x="440" y="4"/>
                </a:cxn>
                <a:cxn ang="0">
                  <a:pos x="433" y="0"/>
                </a:cxn>
                <a:cxn ang="0">
                  <a:pos x="426" y="0"/>
                </a:cxn>
                <a:cxn ang="0">
                  <a:pos x="412" y="8"/>
                </a:cxn>
                <a:cxn ang="0">
                  <a:pos x="385" y="26"/>
                </a:cxn>
                <a:cxn ang="0">
                  <a:pos x="350" y="58"/>
                </a:cxn>
                <a:cxn ang="0">
                  <a:pos x="309" y="101"/>
                </a:cxn>
                <a:cxn ang="0">
                  <a:pos x="261" y="155"/>
                </a:cxn>
                <a:cxn ang="0">
                  <a:pos x="213" y="223"/>
                </a:cxn>
                <a:cxn ang="0">
                  <a:pos x="165" y="303"/>
                </a:cxn>
                <a:cxn ang="0">
                  <a:pos x="120" y="393"/>
                </a:cxn>
                <a:cxn ang="0">
                  <a:pos x="72" y="526"/>
                </a:cxn>
                <a:cxn ang="0">
                  <a:pos x="37" y="655"/>
                </a:cxn>
                <a:cxn ang="0">
                  <a:pos x="13" y="777"/>
                </a:cxn>
                <a:cxn ang="0">
                  <a:pos x="3" y="896"/>
                </a:cxn>
                <a:cxn ang="0">
                  <a:pos x="0" y="1004"/>
                </a:cxn>
                <a:cxn ang="0">
                  <a:pos x="3" y="1108"/>
                </a:cxn>
                <a:cxn ang="0">
                  <a:pos x="13" y="1227"/>
                </a:cxn>
                <a:cxn ang="0">
                  <a:pos x="37" y="1357"/>
                </a:cxn>
                <a:cxn ang="0">
                  <a:pos x="72" y="1490"/>
                </a:cxn>
                <a:cxn ang="0">
                  <a:pos x="127" y="1630"/>
                </a:cxn>
                <a:cxn ang="0">
                  <a:pos x="171" y="1716"/>
                </a:cxn>
                <a:cxn ang="0">
                  <a:pos x="220" y="1792"/>
                </a:cxn>
                <a:cxn ang="0">
                  <a:pos x="268" y="1857"/>
                </a:cxn>
                <a:cxn ang="0">
                  <a:pos x="312" y="1911"/>
                </a:cxn>
                <a:cxn ang="0">
                  <a:pos x="354" y="1950"/>
                </a:cxn>
                <a:cxn ang="0">
                  <a:pos x="388" y="1983"/>
                </a:cxn>
                <a:cxn ang="0">
                  <a:pos x="412" y="2001"/>
                </a:cxn>
                <a:cxn ang="0">
                  <a:pos x="426" y="2004"/>
                </a:cxn>
                <a:cxn ang="0">
                  <a:pos x="433" y="2004"/>
                </a:cxn>
                <a:cxn ang="0">
                  <a:pos x="440" y="2001"/>
                </a:cxn>
                <a:cxn ang="0">
                  <a:pos x="443" y="1993"/>
                </a:cxn>
                <a:cxn ang="0">
                  <a:pos x="443" y="1986"/>
                </a:cxn>
              </a:cxnLst>
              <a:rect l="0" t="0" r="r" b="b"/>
              <a:pathLst>
                <a:path w="443" h="2004">
                  <a:moveTo>
                    <a:pt x="443" y="1986"/>
                  </a:moveTo>
                  <a:lnTo>
                    <a:pt x="443" y="1979"/>
                  </a:lnTo>
                  <a:lnTo>
                    <a:pt x="440" y="1975"/>
                  </a:lnTo>
                  <a:lnTo>
                    <a:pt x="436" y="1968"/>
                  </a:lnTo>
                  <a:lnTo>
                    <a:pt x="422" y="1954"/>
                  </a:lnTo>
                  <a:lnTo>
                    <a:pt x="412" y="1939"/>
                  </a:lnTo>
                  <a:lnTo>
                    <a:pt x="340" y="1853"/>
                  </a:lnTo>
                  <a:lnTo>
                    <a:pt x="278" y="1756"/>
                  </a:lnTo>
                  <a:lnTo>
                    <a:pt x="226" y="1652"/>
                  </a:lnTo>
                  <a:lnTo>
                    <a:pt x="189" y="1547"/>
                  </a:lnTo>
                  <a:lnTo>
                    <a:pt x="158" y="1436"/>
                  </a:lnTo>
                  <a:lnTo>
                    <a:pt x="137" y="1328"/>
                  </a:lnTo>
                  <a:lnTo>
                    <a:pt x="123" y="1216"/>
                  </a:lnTo>
                  <a:lnTo>
                    <a:pt x="113" y="1108"/>
                  </a:lnTo>
                  <a:lnTo>
                    <a:pt x="110" y="1004"/>
                  </a:lnTo>
                  <a:lnTo>
                    <a:pt x="113" y="875"/>
                  </a:lnTo>
                  <a:lnTo>
                    <a:pt x="127" y="745"/>
                  </a:lnTo>
                  <a:lnTo>
                    <a:pt x="147" y="616"/>
                  </a:lnTo>
                  <a:lnTo>
                    <a:pt x="178" y="493"/>
                  </a:lnTo>
                  <a:lnTo>
                    <a:pt x="220" y="375"/>
                  </a:lnTo>
                  <a:lnTo>
                    <a:pt x="271" y="259"/>
                  </a:lnTo>
                  <a:lnTo>
                    <a:pt x="340" y="152"/>
                  </a:lnTo>
                  <a:lnTo>
                    <a:pt x="419" y="54"/>
                  </a:lnTo>
                  <a:lnTo>
                    <a:pt x="429" y="47"/>
                  </a:lnTo>
                  <a:lnTo>
                    <a:pt x="436" y="40"/>
                  </a:lnTo>
                  <a:lnTo>
                    <a:pt x="440" y="33"/>
                  </a:lnTo>
                  <a:lnTo>
                    <a:pt x="443" y="29"/>
                  </a:lnTo>
                  <a:lnTo>
                    <a:pt x="443" y="11"/>
                  </a:lnTo>
                  <a:lnTo>
                    <a:pt x="440" y="4"/>
                  </a:lnTo>
                  <a:lnTo>
                    <a:pt x="433" y="0"/>
                  </a:lnTo>
                  <a:lnTo>
                    <a:pt x="426" y="0"/>
                  </a:lnTo>
                  <a:lnTo>
                    <a:pt x="412" y="8"/>
                  </a:lnTo>
                  <a:lnTo>
                    <a:pt x="385" y="26"/>
                  </a:lnTo>
                  <a:lnTo>
                    <a:pt x="350" y="58"/>
                  </a:lnTo>
                  <a:lnTo>
                    <a:pt x="309" y="101"/>
                  </a:lnTo>
                  <a:lnTo>
                    <a:pt x="261" y="155"/>
                  </a:lnTo>
                  <a:lnTo>
                    <a:pt x="213" y="223"/>
                  </a:lnTo>
                  <a:lnTo>
                    <a:pt x="165" y="303"/>
                  </a:lnTo>
                  <a:lnTo>
                    <a:pt x="120" y="393"/>
                  </a:lnTo>
                  <a:lnTo>
                    <a:pt x="72" y="526"/>
                  </a:lnTo>
                  <a:lnTo>
                    <a:pt x="37" y="655"/>
                  </a:lnTo>
                  <a:lnTo>
                    <a:pt x="13" y="777"/>
                  </a:lnTo>
                  <a:lnTo>
                    <a:pt x="3" y="896"/>
                  </a:lnTo>
                  <a:lnTo>
                    <a:pt x="0" y="1004"/>
                  </a:lnTo>
                  <a:lnTo>
                    <a:pt x="3" y="1108"/>
                  </a:lnTo>
                  <a:lnTo>
                    <a:pt x="13" y="1227"/>
                  </a:lnTo>
                  <a:lnTo>
                    <a:pt x="37" y="1357"/>
                  </a:lnTo>
                  <a:lnTo>
                    <a:pt x="72" y="1490"/>
                  </a:lnTo>
                  <a:lnTo>
                    <a:pt x="127" y="1630"/>
                  </a:lnTo>
                  <a:lnTo>
                    <a:pt x="171" y="1716"/>
                  </a:lnTo>
                  <a:lnTo>
                    <a:pt x="220" y="1792"/>
                  </a:lnTo>
                  <a:lnTo>
                    <a:pt x="268" y="1857"/>
                  </a:lnTo>
                  <a:lnTo>
                    <a:pt x="312" y="1911"/>
                  </a:lnTo>
                  <a:lnTo>
                    <a:pt x="354" y="1950"/>
                  </a:lnTo>
                  <a:lnTo>
                    <a:pt x="388" y="1983"/>
                  </a:lnTo>
                  <a:lnTo>
                    <a:pt x="412" y="2001"/>
                  </a:lnTo>
                  <a:lnTo>
                    <a:pt x="426" y="2004"/>
                  </a:lnTo>
                  <a:lnTo>
                    <a:pt x="433" y="2004"/>
                  </a:lnTo>
                  <a:lnTo>
                    <a:pt x="440" y="2001"/>
                  </a:lnTo>
                  <a:lnTo>
                    <a:pt x="443" y="1993"/>
                  </a:lnTo>
                  <a:lnTo>
                    <a:pt x="443" y="19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97" name="Freeform 173"/>
            <p:cNvSpPr>
              <a:spLocks/>
            </p:cNvSpPr>
            <p:nvPr/>
          </p:nvSpPr>
          <p:spPr bwMode="auto">
            <a:xfrm>
              <a:off x="5131" y="3664"/>
              <a:ext cx="884" cy="1295"/>
            </a:xfrm>
            <a:custGeom>
              <a:avLst/>
              <a:gdLst/>
              <a:ahLst/>
              <a:cxnLst>
                <a:cxn ang="0">
                  <a:pos x="880" y="101"/>
                </a:cxn>
                <a:cxn ang="0">
                  <a:pos x="880" y="51"/>
                </a:cxn>
                <a:cxn ang="0">
                  <a:pos x="829" y="22"/>
                </a:cxn>
                <a:cxn ang="0">
                  <a:pos x="760" y="65"/>
                </a:cxn>
                <a:cxn ang="0">
                  <a:pos x="695" y="331"/>
                </a:cxn>
                <a:cxn ang="0">
                  <a:pos x="585" y="741"/>
                </a:cxn>
                <a:cxn ang="0">
                  <a:pos x="492" y="835"/>
                </a:cxn>
                <a:cxn ang="0">
                  <a:pos x="351" y="856"/>
                </a:cxn>
                <a:cxn ang="0">
                  <a:pos x="282" y="777"/>
                </a:cxn>
                <a:cxn ang="0">
                  <a:pos x="279" y="640"/>
                </a:cxn>
                <a:cxn ang="0">
                  <a:pos x="337" y="407"/>
                </a:cxn>
                <a:cxn ang="0">
                  <a:pos x="399" y="234"/>
                </a:cxn>
                <a:cxn ang="0">
                  <a:pos x="409" y="162"/>
                </a:cxn>
                <a:cxn ang="0">
                  <a:pos x="351" y="33"/>
                </a:cxn>
                <a:cxn ang="0">
                  <a:pos x="203" y="7"/>
                </a:cxn>
                <a:cxn ang="0">
                  <a:pos x="86" y="104"/>
                </a:cxn>
                <a:cxn ang="0">
                  <a:pos x="21" y="234"/>
                </a:cxn>
                <a:cxn ang="0">
                  <a:pos x="0" y="310"/>
                </a:cxn>
                <a:cxn ang="0">
                  <a:pos x="11" y="324"/>
                </a:cxn>
                <a:cxn ang="0">
                  <a:pos x="38" y="324"/>
                </a:cxn>
                <a:cxn ang="0">
                  <a:pos x="55" y="292"/>
                </a:cxn>
                <a:cxn ang="0">
                  <a:pos x="145" y="97"/>
                </a:cxn>
                <a:cxn ang="0">
                  <a:pos x="248" y="43"/>
                </a:cxn>
                <a:cxn ang="0">
                  <a:pos x="282" y="58"/>
                </a:cxn>
                <a:cxn ang="0">
                  <a:pos x="289" y="158"/>
                </a:cxn>
                <a:cxn ang="0">
                  <a:pos x="231" y="346"/>
                </a:cxn>
                <a:cxn ang="0">
                  <a:pos x="165" y="565"/>
                </a:cxn>
                <a:cxn ang="0">
                  <a:pos x="158" y="730"/>
                </a:cxn>
                <a:cxn ang="0">
                  <a:pos x="227" y="856"/>
                </a:cxn>
                <a:cxn ang="0">
                  <a:pos x="344" y="903"/>
                </a:cxn>
                <a:cxn ang="0">
                  <a:pos x="492" y="882"/>
                </a:cxn>
                <a:cxn ang="0">
                  <a:pos x="561" y="896"/>
                </a:cxn>
                <a:cxn ang="0">
                  <a:pos x="454" y="1126"/>
                </a:cxn>
                <a:cxn ang="0">
                  <a:pos x="306" y="1241"/>
                </a:cxn>
                <a:cxn ang="0">
                  <a:pos x="203" y="1248"/>
                </a:cxn>
                <a:cxn ang="0">
                  <a:pos x="117" y="1202"/>
                </a:cxn>
                <a:cxn ang="0">
                  <a:pos x="183" y="1144"/>
                </a:cxn>
                <a:cxn ang="0">
                  <a:pos x="220" y="1061"/>
                </a:cxn>
                <a:cxn ang="0">
                  <a:pos x="183" y="997"/>
                </a:cxn>
                <a:cxn ang="0">
                  <a:pos x="124" y="997"/>
                </a:cxn>
                <a:cxn ang="0">
                  <a:pos x="59" y="1043"/>
                </a:cxn>
                <a:cxn ang="0">
                  <a:pos x="52" y="1180"/>
                </a:cxn>
                <a:cxn ang="0">
                  <a:pos x="179" y="1288"/>
                </a:cxn>
                <a:cxn ang="0">
                  <a:pos x="409" y="1256"/>
                </a:cxn>
                <a:cxn ang="0">
                  <a:pos x="616" y="1069"/>
                </a:cxn>
                <a:cxn ang="0">
                  <a:pos x="877" y="122"/>
                </a:cxn>
              </a:cxnLst>
              <a:rect l="0" t="0" r="r" b="b"/>
              <a:pathLst>
                <a:path w="884" h="1295">
                  <a:moveTo>
                    <a:pt x="877" y="122"/>
                  </a:moveTo>
                  <a:lnTo>
                    <a:pt x="880" y="108"/>
                  </a:lnTo>
                  <a:lnTo>
                    <a:pt x="880" y="101"/>
                  </a:lnTo>
                  <a:lnTo>
                    <a:pt x="884" y="94"/>
                  </a:lnTo>
                  <a:lnTo>
                    <a:pt x="884" y="76"/>
                  </a:lnTo>
                  <a:lnTo>
                    <a:pt x="880" y="51"/>
                  </a:lnTo>
                  <a:lnTo>
                    <a:pt x="867" y="36"/>
                  </a:lnTo>
                  <a:lnTo>
                    <a:pt x="849" y="25"/>
                  </a:lnTo>
                  <a:lnTo>
                    <a:pt x="829" y="22"/>
                  </a:lnTo>
                  <a:lnTo>
                    <a:pt x="805" y="25"/>
                  </a:lnTo>
                  <a:lnTo>
                    <a:pt x="781" y="40"/>
                  </a:lnTo>
                  <a:lnTo>
                    <a:pt x="760" y="65"/>
                  </a:lnTo>
                  <a:lnTo>
                    <a:pt x="750" y="108"/>
                  </a:lnTo>
                  <a:lnTo>
                    <a:pt x="736" y="173"/>
                  </a:lnTo>
                  <a:lnTo>
                    <a:pt x="695" y="331"/>
                  </a:lnTo>
                  <a:lnTo>
                    <a:pt x="609" y="694"/>
                  </a:lnTo>
                  <a:lnTo>
                    <a:pt x="602" y="712"/>
                  </a:lnTo>
                  <a:lnTo>
                    <a:pt x="585" y="741"/>
                  </a:lnTo>
                  <a:lnTo>
                    <a:pt x="561" y="774"/>
                  </a:lnTo>
                  <a:lnTo>
                    <a:pt x="530" y="806"/>
                  </a:lnTo>
                  <a:lnTo>
                    <a:pt x="492" y="835"/>
                  </a:lnTo>
                  <a:lnTo>
                    <a:pt x="444" y="856"/>
                  </a:lnTo>
                  <a:lnTo>
                    <a:pt x="392" y="864"/>
                  </a:lnTo>
                  <a:lnTo>
                    <a:pt x="351" y="856"/>
                  </a:lnTo>
                  <a:lnTo>
                    <a:pt x="320" y="838"/>
                  </a:lnTo>
                  <a:lnTo>
                    <a:pt x="296" y="810"/>
                  </a:lnTo>
                  <a:lnTo>
                    <a:pt x="282" y="777"/>
                  </a:lnTo>
                  <a:lnTo>
                    <a:pt x="275" y="738"/>
                  </a:lnTo>
                  <a:lnTo>
                    <a:pt x="275" y="702"/>
                  </a:lnTo>
                  <a:lnTo>
                    <a:pt x="279" y="640"/>
                  </a:lnTo>
                  <a:lnTo>
                    <a:pt x="289" y="572"/>
                  </a:lnTo>
                  <a:lnTo>
                    <a:pt x="310" y="497"/>
                  </a:lnTo>
                  <a:lnTo>
                    <a:pt x="337" y="407"/>
                  </a:lnTo>
                  <a:lnTo>
                    <a:pt x="372" y="310"/>
                  </a:lnTo>
                  <a:lnTo>
                    <a:pt x="389" y="266"/>
                  </a:lnTo>
                  <a:lnTo>
                    <a:pt x="399" y="234"/>
                  </a:lnTo>
                  <a:lnTo>
                    <a:pt x="406" y="209"/>
                  </a:lnTo>
                  <a:lnTo>
                    <a:pt x="409" y="187"/>
                  </a:lnTo>
                  <a:lnTo>
                    <a:pt x="409" y="162"/>
                  </a:lnTo>
                  <a:lnTo>
                    <a:pt x="403" y="112"/>
                  </a:lnTo>
                  <a:lnTo>
                    <a:pt x="382" y="65"/>
                  </a:lnTo>
                  <a:lnTo>
                    <a:pt x="351" y="33"/>
                  </a:lnTo>
                  <a:lnTo>
                    <a:pt x="306" y="7"/>
                  </a:lnTo>
                  <a:lnTo>
                    <a:pt x="255" y="0"/>
                  </a:lnTo>
                  <a:lnTo>
                    <a:pt x="203" y="7"/>
                  </a:lnTo>
                  <a:lnTo>
                    <a:pt x="158" y="29"/>
                  </a:lnTo>
                  <a:lnTo>
                    <a:pt x="121" y="61"/>
                  </a:lnTo>
                  <a:lnTo>
                    <a:pt x="86" y="104"/>
                  </a:lnTo>
                  <a:lnTo>
                    <a:pt x="59" y="148"/>
                  </a:lnTo>
                  <a:lnTo>
                    <a:pt x="38" y="191"/>
                  </a:lnTo>
                  <a:lnTo>
                    <a:pt x="21" y="234"/>
                  </a:lnTo>
                  <a:lnTo>
                    <a:pt x="11" y="270"/>
                  </a:lnTo>
                  <a:lnTo>
                    <a:pt x="4" y="295"/>
                  </a:lnTo>
                  <a:lnTo>
                    <a:pt x="0" y="310"/>
                  </a:lnTo>
                  <a:lnTo>
                    <a:pt x="0" y="317"/>
                  </a:lnTo>
                  <a:lnTo>
                    <a:pt x="7" y="324"/>
                  </a:lnTo>
                  <a:lnTo>
                    <a:pt x="11" y="324"/>
                  </a:lnTo>
                  <a:lnTo>
                    <a:pt x="18" y="328"/>
                  </a:lnTo>
                  <a:lnTo>
                    <a:pt x="31" y="328"/>
                  </a:lnTo>
                  <a:lnTo>
                    <a:pt x="38" y="324"/>
                  </a:lnTo>
                  <a:lnTo>
                    <a:pt x="45" y="317"/>
                  </a:lnTo>
                  <a:lnTo>
                    <a:pt x="52" y="306"/>
                  </a:lnTo>
                  <a:lnTo>
                    <a:pt x="55" y="292"/>
                  </a:lnTo>
                  <a:lnTo>
                    <a:pt x="83" y="209"/>
                  </a:lnTo>
                  <a:lnTo>
                    <a:pt x="114" y="144"/>
                  </a:lnTo>
                  <a:lnTo>
                    <a:pt x="145" y="97"/>
                  </a:lnTo>
                  <a:lnTo>
                    <a:pt x="179" y="65"/>
                  </a:lnTo>
                  <a:lnTo>
                    <a:pt x="213" y="47"/>
                  </a:lnTo>
                  <a:lnTo>
                    <a:pt x="248" y="43"/>
                  </a:lnTo>
                  <a:lnTo>
                    <a:pt x="258" y="43"/>
                  </a:lnTo>
                  <a:lnTo>
                    <a:pt x="272" y="47"/>
                  </a:lnTo>
                  <a:lnTo>
                    <a:pt x="282" y="58"/>
                  </a:lnTo>
                  <a:lnTo>
                    <a:pt x="293" y="76"/>
                  </a:lnTo>
                  <a:lnTo>
                    <a:pt x="296" y="108"/>
                  </a:lnTo>
                  <a:lnTo>
                    <a:pt x="289" y="158"/>
                  </a:lnTo>
                  <a:lnTo>
                    <a:pt x="279" y="205"/>
                  </a:lnTo>
                  <a:lnTo>
                    <a:pt x="265" y="248"/>
                  </a:lnTo>
                  <a:lnTo>
                    <a:pt x="231" y="346"/>
                  </a:lnTo>
                  <a:lnTo>
                    <a:pt x="200" y="432"/>
                  </a:lnTo>
                  <a:lnTo>
                    <a:pt x="179" y="504"/>
                  </a:lnTo>
                  <a:lnTo>
                    <a:pt x="165" y="565"/>
                  </a:lnTo>
                  <a:lnTo>
                    <a:pt x="155" y="619"/>
                  </a:lnTo>
                  <a:lnTo>
                    <a:pt x="152" y="669"/>
                  </a:lnTo>
                  <a:lnTo>
                    <a:pt x="158" y="730"/>
                  </a:lnTo>
                  <a:lnTo>
                    <a:pt x="172" y="781"/>
                  </a:lnTo>
                  <a:lnTo>
                    <a:pt x="196" y="824"/>
                  </a:lnTo>
                  <a:lnTo>
                    <a:pt x="227" y="856"/>
                  </a:lnTo>
                  <a:lnTo>
                    <a:pt x="262" y="878"/>
                  </a:lnTo>
                  <a:lnTo>
                    <a:pt x="303" y="896"/>
                  </a:lnTo>
                  <a:lnTo>
                    <a:pt x="344" y="903"/>
                  </a:lnTo>
                  <a:lnTo>
                    <a:pt x="385" y="907"/>
                  </a:lnTo>
                  <a:lnTo>
                    <a:pt x="440" y="900"/>
                  </a:lnTo>
                  <a:lnTo>
                    <a:pt x="492" y="882"/>
                  </a:lnTo>
                  <a:lnTo>
                    <a:pt x="537" y="856"/>
                  </a:lnTo>
                  <a:lnTo>
                    <a:pt x="578" y="817"/>
                  </a:lnTo>
                  <a:lnTo>
                    <a:pt x="561" y="896"/>
                  </a:lnTo>
                  <a:lnTo>
                    <a:pt x="537" y="971"/>
                  </a:lnTo>
                  <a:lnTo>
                    <a:pt x="502" y="1047"/>
                  </a:lnTo>
                  <a:lnTo>
                    <a:pt x="454" y="1126"/>
                  </a:lnTo>
                  <a:lnTo>
                    <a:pt x="413" y="1173"/>
                  </a:lnTo>
                  <a:lnTo>
                    <a:pt x="365" y="1216"/>
                  </a:lnTo>
                  <a:lnTo>
                    <a:pt x="306" y="1241"/>
                  </a:lnTo>
                  <a:lnTo>
                    <a:pt x="244" y="1252"/>
                  </a:lnTo>
                  <a:lnTo>
                    <a:pt x="227" y="1252"/>
                  </a:lnTo>
                  <a:lnTo>
                    <a:pt x="203" y="1248"/>
                  </a:lnTo>
                  <a:lnTo>
                    <a:pt x="172" y="1238"/>
                  </a:lnTo>
                  <a:lnTo>
                    <a:pt x="145" y="1223"/>
                  </a:lnTo>
                  <a:lnTo>
                    <a:pt x="117" y="1202"/>
                  </a:lnTo>
                  <a:lnTo>
                    <a:pt x="100" y="1169"/>
                  </a:lnTo>
                  <a:lnTo>
                    <a:pt x="155" y="1162"/>
                  </a:lnTo>
                  <a:lnTo>
                    <a:pt x="183" y="1144"/>
                  </a:lnTo>
                  <a:lnTo>
                    <a:pt x="200" y="1123"/>
                  </a:lnTo>
                  <a:lnTo>
                    <a:pt x="213" y="1097"/>
                  </a:lnTo>
                  <a:lnTo>
                    <a:pt x="220" y="1061"/>
                  </a:lnTo>
                  <a:lnTo>
                    <a:pt x="213" y="1029"/>
                  </a:lnTo>
                  <a:lnTo>
                    <a:pt x="200" y="1011"/>
                  </a:lnTo>
                  <a:lnTo>
                    <a:pt x="183" y="997"/>
                  </a:lnTo>
                  <a:lnTo>
                    <a:pt x="162" y="993"/>
                  </a:lnTo>
                  <a:lnTo>
                    <a:pt x="148" y="993"/>
                  </a:lnTo>
                  <a:lnTo>
                    <a:pt x="124" y="997"/>
                  </a:lnTo>
                  <a:lnTo>
                    <a:pt x="100" y="1004"/>
                  </a:lnTo>
                  <a:lnTo>
                    <a:pt x="79" y="1018"/>
                  </a:lnTo>
                  <a:lnTo>
                    <a:pt x="59" y="1043"/>
                  </a:lnTo>
                  <a:lnTo>
                    <a:pt x="45" y="1079"/>
                  </a:lnTo>
                  <a:lnTo>
                    <a:pt x="42" y="1123"/>
                  </a:lnTo>
                  <a:lnTo>
                    <a:pt x="52" y="1180"/>
                  </a:lnTo>
                  <a:lnTo>
                    <a:pt x="79" y="1227"/>
                  </a:lnTo>
                  <a:lnTo>
                    <a:pt x="121" y="1263"/>
                  </a:lnTo>
                  <a:lnTo>
                    <a:pt x="179" y="1288"/>
                  </a:lnTo>
                  <a:lnTo>
                    <a:pt x="244" y="1295"/>
                  </a:lnTo>
                  <a:lnTo>
                    <a:pt x="327" y="1284"/>
                  </a:lnTo>
                  <a:lnTo>
                    <a:pt x="409" y="1256"/>
                  </a:lnTo>
                  <a:lnTo>
                    <a:pt x="485" y="1205"/>
                  </a:lnTo>
                  <a:lnTo>
                    <a:pt x="557" y="1144"/>
                  </a:lnTo>
                  <a:lnTo>
                    <a:pt x="616" y="1069"/>
                  </a:lnTo>
                  <a:lnTo>
                    <a:pt x="660" y="982"/>
                  </a:lnTo>
                  <a:lnTo>
                    <a:pt x="691" y="889"/>
                  </a:lnTo>
                  <a:lnTo>
                    <a:pt x="877" y="12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98" name="Freeform 174"/>
            <p:cNvSpPr>
              <a:spLocks/>
            </p:cNvSpPr>
            <p:nvPr/>
          </p:nvSpPr>
          <p:spPr bwMode="auto">
            <a:xfrm>
              <a:off x="6187" y="3909"/>
              <a:ext cx="484" cy="932"/>
            </a:xfrm>
            <a:custGeom>
              <a:avLst/>
              <a:gdLst/>
              <a:ahLst/>
              <a:cxnLst>
                <a:cxn ang="0">
                  <a:pos x="302" y="39"/>
                </a:cxn>
                <a:cxn ang="0">
                  <a:pos x="302" y="25"/>
                </a:cxn>
                <a:cxn ang="0">
                  <a:pos x="299" y="11"/>
                </a:cxn>
                <a:cxn ang="0">
                  <a:pos x="288" y="0"/>
                </a:cxn>
                <a:cxn ang="0">
                  <a:pos x="261" y="0"/>
                </a:cxn>
                <a:cxn ang="0">
                  <a:pos x="216" y="36"/>
                </a:cxn>
                <a:cxn ang="0">
                  <a:pos x="168" y="61"/>
                </a:cxn>
                <a:cxn ang="0">
                  <a:pos x="116" y="79"/>
                </a:cxn>
                <a:cxn ang="0">
                  <a:pos x="72" y="83"/>
                </a:cxn>
                <a:cxn ang="0">
                  <a:pos x="30" y="90"/>
                </a:cxn>
                <a:cxn ang="0">
                  <a:pos x="0" y="90"/>
                </a:cxn>
                <a:cxn ang="0">
                  <a:pos x="0" y="140"/>
                </a:cxn>
                <a:cxn ang="0">
                  <a:pos x="30" y="140"/>
                </a:cxn>
                <a:cxn ang="0">
                  <a:pos x="79" y="136"/>
                </a:cxn>
                <a:cxn ang="0">
                  <a:pos x="137" y="122"/>
                </a:cxn>
                <a:cxn ang="0">
                  <a:pos x="192" y="101"/>
                </a:cxn>
                <a:cxn ang="0">
                  <a:pos x="192" y="838"/>
                </a:cxn>
                <a:cxn ang="0">
                  <a:pos x="189" y="852"/>
                </a:cxn>
                <a:cxn ang="0">
                  <a:pos x="175" y="867"/>
                </a:cxn>
                <a:cxn ang="0">
                  <a:pos x="154" y="874"/>
                </a:cxn>
                <a:cxn ang="0">
                  <a:pos x="116" y="881"/>
                </a:cxn>
                <a:cxn ang="0">
                  <a:pos x="6" y="881"/>
                </a:cxn>
                <a:cxn ang="0">
                  <a:pos x="6" y="932"/>
                </a:cxn>
                <a:cxn ang="0">
                  <a:pos x="30" y="932"/>
                </a:cxn>
                <a:cxn ang="0">
                  <a:pos x="68" y="928"/>
                </a:cxn>
                <a:cxn ang="0">
                  <a:pos x="213" y="928"/>
                </a:cxn>
                <a:cxn ang="0">
                  <a:pos x="247" y="924"/>
                </a:cxn>
                <a:cxn ang="0">
                  <a:pos x="278" y="924"/>
                </a:cxn>
                <a:cxn ang="0">
                  <a:pos x="319" y="928"/>
                </a:cxn>
                <a:cxn ang="0">
                  <a:pos x="419" y="928"/>
                </a:cxn>
                <a:cxn ang="0">
                  <a:pos x="460" y="932"/>
                </a:cxn>
                <a:cxn ang="0">
                  <a:pos x="484" y="932"/>
                </a:cxn>
                <a:cxn ang="0">
                  <a:pos x="484" y="881"/>
                </a:cxn>
                <a:cxn ang="0">
                  <a:pos x="378" y="881"/>
                </a:cxn>
                <a:cxn ang="0">
                  <a:pos x="340" y="874"/>
                </a:cxn>
                <a:cxn ang="0">
                  <a:pos x="319" y="867"/>
                </a:cxn>
                <a:cxn ang="0">
                  <a:pos x="305" y="852"/>
                </a:cxn>
                <a:cxn ang="0">
                  <a:pos x="302" y="838"/>
                </a:cxn>
                <a:cxn ang="0">
                  <a:pos x="302" y="816"/>
                </a:cxn>
                <a:cxn ang="0">
                  <a:pos x="302" y="39"/>
                </a:cxn>
              </a:cxnLst>
              <a:rect l="0" t="0" r="r" b="b"/>
              <a:pathLst>
                <a:path w="484" h="932">
                  <a:moveTo>
                    <a:pt x="302" y="39"/>
                  </a:moveTo>
                  <a:lnTo>
                    <a:pt x="302" y="25"/>
                  </a:lnTo>
                  <a:lnTo>
                    <a:pt x="299" y="11"/>
                  </a:lnTo>
                  <a:lnTo>
                    <a:pt x="288" y="0"/>
                  </a:lnTo>
                  <a:lnTo>
                    <a:pt x="261" y="0"/>
                  </a:lnTo>
                  <a:lnTo>
                    <a:pt x="216" y="36"/>
                  </a:lnTo>
                  <a:lnTo>
                    <a:pt x="168" y="61"/>
                  </a:lnTo>
                  <a:lnTo>
                    <a:pt x="116" y="79"/>
                  </a:lnTo>
                  <a:lnTo>
                    <a:pt x="72" y="83"/>
                  </a:lnTo>
                  <a:lnTo>
                    <a:pt x="30" y="90"/>
                  </a:lnTo>
                  <a:lnTo>
                    <a:pt x="0" y="90"/>
                  </a:lnTo>
                  <a:lnTo>
                    <a:pt x="0" y="140"/>
                  </a:lnTo>
                  <a:lnTo>
                    <a:pt x="30" y="140"/>
                  </a:lnTo>
                  <a:lnTo>
                    <a:pt x="79" y="136"/>
                  </a:lnTo>
                  <a:lnTo>
                    <a:pt x="137" y="122"/>
                  </a:lnTo>
                  <a:lnTo>
                    <a:pt x="192" y="101"/>
                  </a:lnTo>
                  <a:lnTo>
                    <a:pt x="192" y="838"/>
                  </a:lnTo>
                  <a:lnTo>
                    <a:pt x="189" y="852"/>
                  </a:lnTo>
                  <a:lnTo>
                    <a:pt x="175" y="867"/>
                  </a:lnTo>
                  <a:lnTo>
                    <a:pt x="154" y="874"/>
                  </a:lnTo>
                  <a:lnTo>
                    <a:pt x="116" y="881"/>
                  </a:lnTo>
                  <a:lnTo>
                    <a:pt x="6" y="881"/>
                  </a:lnTo>
                  <a:lnTo>
                    <a:pt x="6" y="932"/>
                  </a:lnTo>
                  <a:lnTo>
                    <a:pt x="30" y="932"/>
                  </a:lnTo>
                  <a:lnTo>
                    <a:pt x="68" y="928"/>
                  </a:lnTo>
                  <a:lnTo>
                    <a:pt x="213" y="928"/>
                  </a:lnTo>
                  <a:lnTo>
                    <a:pt x="247" y="924"/>
                  </a:lnTo>
                  <a:lnTo>
                    <a:pt x="278" y="924"/>
                  </a:lnTo>
                  <a:lnTo>
                    <a:pt x="319" y="928"/>
                  </a:lnTo>
                  <a:lnTo>
                    <a:pt x="419" y="928"/>
                  </a:lnTo>
                  <a:lnTo>
                    <a:pt x="460" y="932"/>
                  </a:lnTo>
                  <a:lnTo>
                    <a:pt x="484" y="932"/>
                  </a:lnTo>
                  <a:lnTo>
                    <a:pt x="484" y="881"/>
                  </a:lnTo>
                  <a:lnTo>
                    <a:pt x="378" y="881"/>
                  </a:lnTo>
                  <a:lnTo>
                    <a:pt x="340" y="874"/>
                  </a:lnTo>
                  <a:lnTo>
                    <a:pt x="319" y="867"/>
                  </a:lnTo>
                  <a:lnTo>
                    <a:pt x="305" y="852"/>
                  </a:lnTo>
                  <a:lnTo>
                    <a:pt x="302" y="838"/>
                  </a:lnTo>
                  <a:lnTo>
                    <a:pt x="302" y="816"/>
                  </a:lnTo>
                  <a:lnTo>
                    <a:pt x="302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99" name="Freeform 175"/>
            <p:cNvSpPr>
              <a:spLocks/>
            </p:cNvSpPr>
            <p:nvPr/>
          </p:nvSpPr>
          <p:spPr bwMode="auto">
            <a:xfrm>
              <a:off x="7142" y="3045"/>
              <a:ext cx="79" cy="2004"/>
            </a:xfrm>
            <a:custGeom>
              <a:avLst/>
              <a:gdLst/>
              <a:ahLst/>
              <a:cxnLst>
                <a:cxn ang="0">
                  <a:pos x="79" y="65"/>
                </a:cxn>
                <a:cxn ang="0">
                  <a:pos x="79" y="47"/>
                </a:cxn>
                <a:cxn ang="0">
                  <a:pos x="76" y="33"/>
                </a:cxn>
                <a:cxn ang="0">
                  <a:pos x="69" y="15"/>
                </a:cxn>
                <a:cxn ang="0">
                  <a:pos x="59" y="4"/>
                </a:cxn>
                <a:cxn ang="0">
                  <a:pos x="38" y="0"/>
                </a:cxn>
                <a:cxn ang="0">
                  <a:pos x="17" y="8"/>
                </a:cxn>
                <a:cxn ang="0">
                  <a:pos x="7" y="22"/>
                </a:cxn>
                <a:cxn ang="0">
                  <a:pos x="0" y="44"/>
                </a:cxn>
                <a:cxn ang="0">
                  <a:pos x="0" y="1957"/>
                </a:cxn>
                <a:cxn ang="0">
                  <a:pos x="4" y="1975"/>
                </a:cxn>
                <a:cxn ang="0">
                  <a:pos x="10" y="1990"/>
                </a:cxn>
                <a:cxn ang="0">
                  <a:pos x="21" y="2001"/>
                </a:cxn>
                <a:cxn ang="0">
                  <a:pos x="38" y="2004"/>
                </a:cxn>
                <a:cxn ang="0">
                  <a:pos x="59" y="2001"/>
                </a:cxn>
                <a:cxn ang="0">
                  <a:pos x="69" y="1990"/>
                </a:cxn>
                <a:cxn ang="0">
                  <a:pos x="76" y="1975"/>
                </a:cxn>
                <a:cxn ang="0">
                  <a:pos x="79" y="1957"/>
                </a:cxn>
                <a:cxn ang="0">
                  <a:pos x="79" y="1939"/>
                </a:cxn>
                <a:cxn ang="0">
                  <a:pos x="79" y="65"/>
                </a:cxn>
              </a:cxnLst>
              <a:rect l="0" t="0" r="r" b="b"/>
              <a:pathLst>
                <a:path w="79" h="2004">
                  <a:moveTo>
                    <a:pt x="79" y="65"/>
                  </a:moveTo>
                  <a:lnTo>
                    <a:pt x="79" y="47"/>
                  </a:lnTo>
                  <a:lnTo>
                    <a:pt x="76" y="33"/>
                  </a:lnTo>
                  <a:lnTo>
                    <a:pt x="69" y="15"/>
                  </a:lnTo>
                  <a:lnTo>
                    <a:pt x="59" y="4"/>
                  </a:lnTo>
                  <a:lnTo>
                    <a:pt x="38" y="0"/>
                  </a:lnTo>
                  <a:lnTo>
                    <a:pt x="17" y="8"/>
                  </a:lnTo>
                  <a:lnTo>
                    <a:pt x="7" y="22"/>
                  </a:lnTo>
                  <a:lnTo>
                    <a:pt x="0" y="44"/>
                  </a:lnTo>
                  <a:lnTo>
                    <a:pt x="0" y="1957"/>
                  </a:lnTo>
                  <a:lnTo>
                    <a:pt x="4" y="1975"/>
                  </a:lnTo>
                  <a:lnTo>
                    <a:pt x="10" y="1990"/>
                  </a:lnTo>
                  <a:lnTo>
                    <a:pt x="21" y="2001"/>
                  </a:lnTo>
                  <a:lnTo>
                    <a:pt x="38" y="2004"/>
                  </a:lnTo>
                  <a:lnTo>
                    <a:pt x="59" y="2001"/>
                  </a:lnTo>
                  <a:lnTo>
                    <a:pt x="69" y="1990"/>
                  </a:lnTo>
                  <a:lnTo>
                    <a:pt x="76" y="1975"/>
                  </a:lnTo>
                  <a:lnTo>
                    <a:pt x="79" y="1957"/>
                  </a:lnTo>
                  <a:lnTo>
                    <a:pt x="79" y="1939"/>
                  </a:lnTo>
                  <a:lnTo>
                    <a:pt x="79" y="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00" name="Freeform 176"/>
            <p:cNvSpPr>
              <a:spLocks/>
            </p:cNvSpPr>
            <p:nvPr/>
          </p:nvSpPr>
          <p:spPr bwMode="auto">
            <a:xfrm>
              <a:off x="7489" y="3661"/>
              <a:ext cx="1079" cy="888"/>
            </a:xfrm>
            <a:custGeom>
              <a:avLst/>
              <a:gdLst/>
              <a:ahLst/>
              <a:cxnLst>
                <a:cxn ang="0">
                  <a:pos x="846" y="133"/>
                </a:cxn>
                <a:cxn ang="0">
                  <a:pos x="894" y="104"/>
                </a:cxn>
                <a:cxn ang="0">
                  <a:pos x="973" y="93"/>
                </a:cxn>
                <a:cxn ang="0">
                  <a:pos x="1042" y="0"/>
                </a:cxn>
                <a:cxn ang="0">
                  <a:pos x="952" y="3"/>
                </a:cxn>
                <a:cxn ang="0">
                  <a:pos x="715" y="0"/>
                </a:cxn>
                <a:cxn ang="0">
                  <a:pos x="667" y="93"/>
                </a:cxn>
                <a:cxn ang="0">
                  <a:pos x="739" y="111"/>
                </a:cxn>
                <a:cxn ang="0">
                  <a:pos x="725" y="133"/>
                </a:cxn>
                <a:cxn ang="0">
                  <a:pos x="375" y="93"/>
                </a:cxn>
                <a:cxn ang="0">
                  <a:pos x="454" y="0"/>
                </a:cxn>
                <a:cxn ang="0">
                  <a:pos x="368" y="3"/>
                </a:cxn>
                <a:cxn ang="0">
                  <a:pos x="79" y="0"/>
                </a:cxn>
                <a:cxn ang="0">
                  <a:pos x="11" y="93"/>
                </a:cxn>
                <a:cxn ang="0">
                  <a:pos x="447" y="460"/>
                </a:cxn>
                <a:cxn ang="0">
                  <a:pos x="165" y="777"/>
                </a:cxn>
                <a:cxn ang="0">
                  <a:pos x="66" y="795"/>
                </a:cxn>
                <a:cxn ang="0">
                  <a:pos x="0" y="888"/>
                </a:cxn>
                <a:cxn ang="0">
                  <a:pos x="131" y="885"/>
                </a:cxn>
                <a:cxn ang="0">
                  <a:pos x="213" y="881"/>
                </a:cxn>
                <a:cxn ang="0">
                  <a:pos x="303" y="885"/>
                </a:cxn>
                <a:cxn ang="0">
                  <a:pos x="375" y="888"/>
                </a:cxn>
                <a:cxn ang="0">
                  <a:pos x="341" y="791"/>
                </a:cxn>
                <a:cxn ang="0">
                  <a:pos x="303" y="773"/>
                </a:cxn>
                <a:cxn ang="0">
                  <a:pos x="306" y="766"/>
                </a:cxn>
                <a:cxn ang="0">
                  <a:pos x="316" y="751"/>
                </a:cxn>
                <a:cxn ang="0">
                  <a:pos x="715" y="795"/>
                </a:cxn>
                <a:cxn ang="0">
                  <a:pos x="640" y="888"/>
                </a:cxn>
                <a:cxn ang="0">
                  <a:pos x="750" y="885"/>
                </a:cxn>
                <a:cxn ang="0">
                  <a:pos x="870" y="881"/>
                </a:cxn>
                <a:cxn ang="0">
                  <a:pos x="1011" y="885"/>
                </a:cxn>
                <a:cxn ang="0">
                  <a:pos x="1079" y="795"/>
                </a:cxn>
                <a:cxn ang="0">
                  <a:pos x="622" y="395"/>
                </a:cxn>
              </a:cxnLst>
              <a:rect l="0" t="0" r="r" b="b"/>
              <a:pathLst>
                <a:path w="1079" h="888">
                  <a:moveTo>
                    <a:pt x="622" y="395"/>
                  </a:moveTo>
                  <a:lnTo>
                    <a:pt x="846" y="133"/>
                  </a:lnTo>
                  <a:lnTo>
                    <a:pt x="873" y="111"/>
                  </a:lnTo>
                  <a:lnTo>
                    <a:pt x="894" y="104"/>
                  </a:lnTo>
                  <a:lnTo>
                    <a:pt x="925" y="97"/>
                  </a:lnTo>
                  <a:lnTo>
                    <a:pt x="973" y="93"/>
                  </a:lnTo>
                  <a:lnTo>
                    <a:pt x="1042" y="93"/>
                  </a:lnTo>
                  <a:lnTo>
                    <a:pt x="1042" y="0"/>
                  </a:lnTo>
                  <a:lnTo>
                    <a:pt x="997" y="0"/>
                  </a:lnTo>
                  <a:lnTo>
                    <a:pt x="952" y="3"/>
                  </a:lnTo>
                  <a:lnTo>
                    <a:pt x="770" y="3"/>
                  </a:lnTo>
                  <a:lnTo>
                    <a:pt x="715" y="0"/>
                  </a:lnTo>
                  <a:lnTo>
                    <a:pt x="667" y="0"/>
                  </a:lnTo>
                  <a:lnTo>
                    <a:pt x="667" y="93"/>
                  </a:lnTo>
                  <a:lnTo>
                    <a:pt x="705" y="97"/>
                  </a:lnTo>
                  <a:lnTo>
                    <a:pt x="739" y="111"/>
                  </a:lnTo>
                  <a:lnTo>
                    <a:pt x="732" y="125"/>
                  </a:lnTo>
                  <a:lnTo>
                    <a:pt x="725" y="133"/>
                  </a:lnTo>
                  <a:lnTo>
                    <a:pt x="564" y="323"/>
                  </a:lnTo>
                  <a:lnTo>
                    <a:pt x="375" y="93"/>
                  </a:lnTo>
                  <a:lnTo>
                    <a:pt x="454" y="93"/>
                  </a:lnTo>
                  <a:lnTo>
                    <a:pt x="454" y="0"/>
                  </a:lnTo>
                  <a:lnTo>
                    <a:pt x="416" y="0"/>
                  </a:lnTo>
                  <a:lnTo>
                    <a:pt x="368" y="3"/>
                  </a:lnTo>
                  <a:lnTo>
                    <a:pt x="155" y="3"/>
                  </a:lnTo>
                  <a:lnTo>
                    <a:pt x="79" y="0"/>
                  </a:lnTo>
                  <a:lnTo>
                    <a:pt x="11" y="0"/>
                  </a:lnTo>
                  <a:lnTo>
                    <a:pt x="11" y="93"/>
                  </a:lnTo>
                  <a:lnTo>
                    <a:pt x="148" y="93"/>
                  </a:lnTo>
                  <a:lnTo>
                    <a:pt x="447" y="460"/>
                  </a:lnTo>
                  <a:lnTo>
                    <a:pt x="196" y="755"/>
                  </a:lnTo>
                  <a:lnTo>
                    <a:pt x="165" y="777"/>
                  </a:lnTo>
                  <a:lnTo>
                    <a:pt x="121" y="787"/>
                  </a:lnTo>
                  <a:lnTo>
                    <a:pt x="66" y="795"/>
                  </a:lnTo>
                  <a:lnTo>
                    <a:pt x="0" y="795"/>
                  </a:lnTo>
                  <a:lnTo>
                    <a:pt x="0" y="888"/>
                  </a:lnTo>
                  <a:lnTo>
                    <a:pt x="45" y="885"/>
                  </a:lnTo>
                  <a:lnTo>
                    <a:pt x="131" y="885"/>
                  </a:lnTo>
                  <a:lnTo>
                    <a:pt x="162" y="881"/>
                  </a:lnTo>
                  <a:lnTo>
                    <a:pt x="213" y="881"/>
                  </a:lnTo>
                  <a:lnTo>
                    <a:pt x="258" y="885"/>
                  </a:lnTo>
                  <a:lnTo>
                    <a:pt x="303" y="885"/>
                  </a:lnTo>
                  <a:lnTo>
                    <a:pt x="344" y="888"/>
                  </a:lnTo>
                  <a:lnTo>
                    <a:pt x="375" y="888"/>
                  </a:lnTo>
                  <a:lnTo>
                    <a:pt x="375" y="795"/>
                  </a:lnTo>
                  <a:lnTo>
                    <a:pt x="341" y="791"/>
                  </a:lnTo>
                  <a:lnTo>
                    <a:pt x="313" y="784"/>
                  </a:lnTo>
                  <a:lnTo>
                    <a:pt x="303" y="773"/>
                  </a:lnTo>
                  <a:lnTo>
                    <a:pt x="303" y="769"/>
                  </a:lnTo>
                  <a:lnTo>
                    <a:pt x="306" y="766"/>
                  </a:lnTo>
                  <a:lnTo>
                    <a:pt x="310" y="759"/>
                  </a:lnTo>
                  <a:lnTo>
                    <a:pt x="316" y="751"/>
                  </a:lnTo>
                  <a:lnTo>
                    <a:pt x="502" y="532"/>
                  </a:lnTo>
                  <a:lnTo>
                    <a:pt x="715" y="795"/>
                  </a:lnTo>
                  <a:lnTo>
                    <a:pt x="640" y="795"/>
                  </a:lnTo>
                  <a:lnTo>
                    <a:pt x="640" y="888"/>
                  </a:lnTo>
                  <a:lnTo>
                    <a:pt x="688" y="888"/>
                  </a:lnTo>
                  <a:lnTo>
                    <a:pt x="750" y="885"/>
                  </a:lnTo>
                  <a:lnTo>
                    <a:pt x="815" y="885"/>
                  </a:lnTo>
                  <a:lnTo>
                    <a:pt x="870" y="881"/>
                  </a:lnTo>
                  <a:lnTo>
                    <a:pt x="939" y="885"/>
                  </a:lnTo>
                  <a:lnTo>
                    <a:pt x="1011" y="885"/>
                  </a:lnTo>
                  <a:lnTo>
                    <a:pt x="1079" y="888"/>
                  </a:lnTo>
                  <a:lnTo>
                    <a:pt x="1079" y="795"/>
                  </a:lnTo>
                  <a:lnTo>
                    <a:pt x="942" y="795"/>
                  </a:lnTo>
                  <a:lnTo>
                    <a:pt x="622" y="3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01" name="Freeform 177"/>
            <p:cNvSpPr>
              <a:spLocks/>
            </p:cNvSpPr>
            <p:nvPr/>
          </p:nvSpPr>
          <p:spPr bwMode="auto">
            <a:xfrm>
              <a:off x="8747" y="3909"/>
              <a:ext cx="485" cy="932"/>
            </a:xfrm>
            <a:custGeom>
              <a:avLst/>
              <a:gdLst/>
              <a:ahLst/>
              <a:cxnLst>
                <a:cxn ang="0">
                  <a:pos x="303" y="39"/>
                </a:cxn>
                <a:cxn ang="0">
                  <a:pos x="303" y="25"/>
                </a:cxn>
                <a:cxn ang="0">
                  <a:pos x="299" y="11"/>
                </a:cxn>
                <a:cxn ang="0">
                  <a:pos x="289" y="0"/>
                </a:cxn>
                <a:cxn ang="0">
                  <a:pos x="261" y="0"/>
                </a:cxn>
                <a:cxn ang="0">
                  <a:pos x="217" y="36"/>
                </a:cxn>
                <a:cxn ang="0">
                  <a:pos x="169" y="61"/>
                </a:cxn>
                <a:cxn ang="0">
                  <a:pos x="117" y="79"/>
                </a:cxn>
                <a:cxn ang="0">
                  <a:pos x="72" y="83"/>
                </a:cxn>
                <a:cxn ang="0">
                  <a:pos x="31" y="90"/>
                </a:cxn>
                <a:cxn ang="0">
                  <a:pos x="0" y="90"/>
                </a:cxn>
                <a:cxn ang="0">
                  <a:pos x="0" y="140"/>
                </a:cxn>
                <a:cxn ang="0">
                  <a:pos x="31" y="140"/>
                </a:cxn>
                <a:cxn ang="0">
                  <a:pos x="79" y="136"/>
                </a:cxn>
                <a:cxn ang="0">
                  <a:pos x="138" y="122"/>
                </a:cxn>
                <a:cxn ang="0">
                  <a:pos x="193" y="101"/>
                </a:cxn>
                <a:cxn ang="0">
                  <a:pos x="193" y="838"/>
                </a:cxn>
                <a:cxn ang="0">
                  <a:pos x="189" y="852"/>
                </a:cxn>
                <a:cxn ang="0">
                  <a:pos x="176" y="867"/>
                </a:cxn>
                <a:cxn ang="0">
                  <a:pos x="155" y="874"/>
                </a:cxn>
                <a:cxn ang="0">
                  <a:pos x="117" y="881"/>
                </a:cxn>
                <a:cxn ang="0">
                  <a:pos x="7" y="881"/>
                </a:cxn>
                <a:cxn ang="0">
                  <a:pos x="7" y="932"/>
                </a:cxn>
                <a:cxn ang="0">
                  <a:pos x="31" y="932"/>
                </a:cxn>
                <a:cxn ang="0">
                  <a:pos x="69" y="928"/>
                </a:cxn>
                <a:cxn ang="0">
                  <a:pos x="213" y="928"/>
                </a:cxn>
                <a:cxn ang="0">
                  <a:pos x="248" y="924"/>
                </a:cxn>
                <a:cxn ang="0">
                  <a:pos x="279" y="924"/>
                </a:cxn>
                <a:cxn ang="0">
                  <a:pos x="320" y="928"/>
                </a:cxn>
                <a:cxn ang="0">
                  <a:pos x="420" y="928"/>
                </a:cxn>
                <a:cxn ang="0">
                  <a:pos x="461" y="932"/>
                </a:cxn>
                <a:cxn ang="0">
                  <a:pos x="485" y="932"/>
                </a:cxn>
                <a:cxn ang="0">
                  <a:pos x="485" y="881"/>
                </a:cxn>
                <a:cxn ang="0">
                  <a:pos x="378" y="881"/>
                </a:cxn>
                <a:cxn ang="0">
                  <a:pos x="340" y="874"/>
                </a:cxn>
                <a:cxn ang="0">
                  <a:pos x="320" y="867"/>
                </a:cxn>
                <a:cxn ang="0">
                  <a:pos x="306" y="852"/>
                </a:cxn>
                <a:cxn ang="0">
                  <a:pos x="303" y="838"/>
                </a:cxn>
                <a:cxn ang="0">
                  <a:pos x="303" y="816"/>
                </a:cxn>
                <a:cxn ang="0">
                  <a:pos x="303" y="39"/>
                </a:cxn>
              </a:cxnLst>
              <a:rect l="0" t="0" r="r" b="b"/>
              <a:pathLst>
                <a:path w="485" h="932">
                  <a:moveTo>
                    <a:pt x="303" y="39"/>
                  </a:moveTo>
                  <a:lnTo>
                    <a:pt x="303" y="25"/>
                  </a:lnTo>
                  <a:lnTo>
                    <a:pt x="299" y="11"/>
                  </a:lnTo>
                  <a:lnTo>
                    <a:pt x="289" y="0"/>
                  </a:lnTo>
                  <a:lnTo>
                    <a:pt x="261" y="0"/>
                  </a:lnTo>
                  <a:lnTo>
                    <a:pt x="217" y="36"/>
                  </a:lnTo>
                  <a:lnTo>
                    <a:pt x="169" y="61"/>
                  </a:lnTo>
                  <a:lnTo>
                    <a:pt x="117" y="79"/>
                  </a:lnTo>
                  <a:lnTo>
                    <a:pt x="72" y="83"/>
                  </a:lnTo>
                  <a:lnTo>
                    <a:pt x="31" y="90"/>
                  </a:lnTo>
                  <a:lnTo>
                    <a:pt x="0" y="90"/>
                  </a:lnTo>
                  <a:lnTo>
                    <a:pt x="0" y="140"/>
                  </a:lnTo>
                  <a:lnTo>
                    <a:pt x="31" y="140"/>
                  </a:lnTo>
                  <a:lnTo>
                    <a:pt x="79" y="136"/>
                  </a:lnTo>
                  <a:lnTo>
                    <a:pt x="138" y="122"/>
                  </a:lnTo>
                  <a:lnTo>
                    <a:pt x="193" y="101"/>
                  </a:lnTo>
                  <a:lnTo>
                    <a:pt x="193" y="838"/>
                  </a:lnTo>
                  <a:lnTo>
                    <a:pt x="189" y="852"/>
                  </a:lnTo>
                  <a:lnTo>
                    <a:pt x="176" y="867"/>
                  </a:lnTo>
                  <a:lnTo>
                    <a:pt x="155" y="874"/>
                  </a:lnTo>
                  <a:lnTo>
                    <a:pt x="117" y="881"/>
                  </a:lnTo>
                  <a:lnTo>
                    <a:pt x="7" y="881"/>
                  </a:lnTo>
                  <a:lnTo>
                    <a:pt x="7" y="932"/>
                  </a:lnTo>
                  <a:lnTo>
                    <a:pt x="31" y="932"/>
                  </a:lnTo>
                  <a:lnTo>
                    <a:pt x="69" y="928"/>
                  </a:lnTo>
                  <a:lnTo>
                    <a:pt x="213" y="928"/>
                  </a:lnTo>
                  <a:lnTo>
                    <a:pt x="248" y="924"/>
                  </a:lnTo>
                  <a:lnTo>
                    <a:pt x="279" y="924"/>
                  </a:lnTo>
                  <a:lnTo>
                    <a:pt x="320" y="928"/>
                  </a:lnTo>
                  <a:lnTo>
                    <a:pt x="420" y="928"/>
                  </a:lnTo>
                  <a:lnTo>
                    <a:pt x="461" y="932"/>
                  </a:lnTo>
                  <a:lnTo>
                    <a:pt x="485" y="932"/>
                  </a:lnTo>
                  <a:lnTo>
                    <a:pt x="485" y="881"/>
                  </a:lnTo>
                  <a:lnTo>
                    <a:pt x="378" y="881"/>
                  </a:lnTo>
                  <a:lnTo>
                    <a:pt x="340" y="874"/>
                  </a:lnTo>
                  <a:lnTo>
                    <a:pt x="320" y="867"/>
                  </a:lnTo>
                  <a:lnTo>
                    <a:pt x="306" y="852"/>
                  </a:lnTo>
                  <a:lnTo>
                    <a:pt x="303" y="838"/>
                  </a:lnTo>
                  <a:lnTo>
                    <a:pt x="303" y="816"/>
                  </a:lnTo>
                  <a:lnTo>
                    <a:pt x="303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02" name="Freeform 178"/>
            <p:cNvSpPr>
              <a:spLocks/>
            </p:cNvSpPr>
            <p:nvPr/>
          </p:nvSpPr>
          <p:spPr bwMode="auto">
            <a:xfrm>
              <a:off x="9620" y="4337"/>
              <a:ext cx="224" cy="601"/>
            </a:xfrm>
            <a:custGeom>
              <a:avLst/>
              <a:gdLst/>
              <a:ahLst/>
              <a:cxnLst>
                <a:cxn ang="0">
                  <a:pos x="224" y="209"/>
                </a:cxn>
                <a:cxn ang="0">
                  <a:pos x="217" y="137"/>
                </a:cxn>
                <a:cxn ang="0">
                  <a:pos x="203" y="79"/>
                </a:cxn>
                <a:cxn ang="0">
                  <a:pos x="176" y="36"/>
                </a:cxn>
                <a:cxn ang="0">
                  <a:pos x="145" y="7"/>
                </a:cxn>
                <a:cxn ang="0">
                  <a:pos x="100" y="0"/>
                </a:cxn>
                <a:cxn ang="0">
                  <a:pos x="59" y="7"/>
                </a:cxn>
                <a:cxn ang="0">
                  <a:pos x="28" y="32"/>
                </a:cxn>
                <a:cxn ang="0">
                  <a:pos x="7" y="65"/>
                </a:cxn>
                <a:cxn ang="0">
                  <a:pos x="0" y="104"/>
                </a:cxn>
                <a:cxn ang="0">
                  <a:pos x="4" y="137"/>
                </a:cxn>
                <a:cxn ang="0">
                  <a:pos x="17" y="165"/>
                </a:cxn>
                <a:cxn ang="0">
                  <a:pos x="38" y="191"/>
                </a:cxn>
                <a:cxn ang="0">
                  <a:pos x="66" y="205"/>
                </a:cxn>
                <a:cxn ang="0">
                  <a:pos x="100" y="212"/>
                </a:cxn>
                <a:cxn ang="0">
                  <a:pos x="138" y="205"/>
                </a:cxn>
                <a:cxn ang="0">
                  <a:pos x="169" y="187"/>
                </a:cxn>
                <a:cxn ang="0">
                  <a:pos x="176" y="180"/>
                </a:cxn>
                <a:cxn ang="0">
                  <a:pos x="179" y="180"/>
                </a:cxn>
                <a:cxn ang="0">
                  <a:pos x="179" y="183"/>
                </a:cxn>
                <a:cxn ang="0">
                  <a:pos x="182" y="187"/>
                </a:cxn>
                <a:cxn ang="0">
                  <a:pos x="182" y="209"/>
                </a:cxn>
                <a:cxn ang="0">
                  <a:pos x="176" y="295"/>
                </a:cxn>
                <a:cxn ang="0">
                  <a:pos x="155" y="374"/>
                </a:cxn>
                <a:cxn ang="0">
                  <a:pos x="124" y="442"/>
                </a:cxn>
                <a:cxn ang="0">
                  <a:pos x="90" y="500"/>
                </a:cxn>
                <a:cxn ang="0">
                  <a:pos x="52" y="547"/>
                </a:cxn>
                <a:cxn ang="0">
                  <a:pos x="41" y="554"/>
                </a:cxn>
                <a:cxn ang="0">
                  <a:pos x="35" y="568"/>
                </a:cxn>
                <a:cxn ang="0">
                  <a:pos x="31" y="572"/>
                </a:cxn>
                <a:cxn ang="0">
                  <a:pos x="31" y="586"/>
                </a:cxn>
                <a:cxn ang="0">
                  <a:pos x="41" y="597"/>
                </a:cxn>
                <a:cxn ang="0">
                  <a:pos x="48" y="601"/>
                </a:cxn>
                <a:cxn ang="0">
                  <a:pos x="62" y="593"/>
                </a:cxn>
                <a:cxn ang="0">
                  <a:pos x="86" y="572"/>
                </a:cxn>
                <a:cxn ang="0">
                  <a:pos x="114" y="539"/>
                </a:cxn>
                <a:cxn ang="0">
                  <a:pos x="145" y="493"/>
                </a:cxn>
                <a:cxn ang="0">
                  <a:pos x="176" y="435"/>
                </a:cxn>
                <a:cxn ang="0">
                  <a:pos x="200" y="370"/>
                </a:cxn>
                <a:cxn ang="0">
                  <a:pos x="217" y="295"/>
                </a:cxn>
                <a:cxn ang="0">
                  <a:pos x="224" y="209"/>
                </a:cxn>
              </a:cxnLst>
              <a:rect l="0" t="0" r="r" b="b"/>
              <a:pathLst>
                <a:path w="224" h="601">
                  <a:moveTo>
                    <a:pt x="224" y="209"/>
                  </a:moveTo>
                  <a:lnTo>
                    <a:pt x="217" y="137"/>
                  </a:lnTo>
                  <a:lnTo>
                    <a:pt x="203" y="79"/>
                  </a:lnTo>
                  <a:lnTo>
                    <a:pt x="176" y="36"/>
                  </a:lnTo>
                  <a:lnTo>
                    <a:pt x="145" y="7"/>
                  </a:lnTo>
                  <a:lnTo>
                    <a:pt x="100" y="0"/>
                  </a:lnTo>
                  <a:lnTo>
                    <a:pt x="59" y="7"/>
                  </a:lnTo>
                  <a:lnTo>
                    <a:pt x="28" y="32"/>
                  </a:lnTo>
                  <a:lnTo>
                    <a:pt x="7" y="65"/>
                  </a:lnTo>
                  <a:lnTo>
                    <a:pt x="0" y="104"/>
                  </a:lnTo>
                  <a:lnTo>
                    <a:pt x="4" y="137"/>
                  </a:lnTo>
                  <a:lnTo>
                    <a:pt x="17" y="165"/>
                  </a:lnTo>
                  <a:lnTo>
                    <a:pt x="38" y="191"/>
                  </a:lnTo>
                  <a:lnTo>
                    <a:pt x="66" y="205"/>
                  </a:lnTo>
                  <a:lnTo>
                    <a:pt x="100" y="212"/>
                  </a:lnTo>
                  <a:lnTo>
                    <a:pt x="138" y="205"/>
                  </a:lnTo>
                  <a:lnTo>
                    <a:pt x="169" y="187"/>
                  </a:lnTo>
                  <a:lnTo>
                    <a:pt x="176" y="180"/>
                  </a:lnTo>
                  <a:lnTo>
                    <a:pt x="179" y="180"/>
                  </a:lnTo>
                  <a:lnTo>
                    <a:pt x="179" y="183"/>
                  </a:lnTo>
                  <a:lnTo>
                    <a:pt x="182" y="187"/>
                  </a:lnTo>
                  <a:lnTo>
                    <a:pt x="182" y="209"/>
                  </a:lnTo>
                  <a:lnTo>
                    <a:pt x="176" y="295"/>
                  </a:lnTo>
                  <a:lnTo>
                    <a:pt x="155" y="374"/>
                  </a:lnTo>
                  <a:lnTo>
                    <a:pt x="124" y="442"/>
                  </a:lnTo>
                  <a:lnTo>
                    <a:pt x="90" y="500"/>
                  </a:lnTo>
                  <a:lnTo>
                    <a:pt x="52" y="547"/>
                  </a:lnTo>
                  <a:lnTo>
                    <a:pt x="41" y="554"/>
                  </a:lnTo>
                  <a:lnTo>
                    <a:pt x="35" y="568"/>
                  </a:lnTo>
                  <a:lnTo>
                    <a:pt x="31" y="572"/>
                  </a:lnTo>
                  <a:lnTo>
                    <a:pt x="31" y="586"/>
                  </a:lnTo>
                  <a:lnTo>
                    <a:pt x="41" y="597"/>
                  </a:lnTo>
                  <a:lnTo>
                    <a:pt x="48" y="601"/>
                  </a:lnTo>
                  <a:lnTo>
                    <a:pt x="62" y="593"/>
                  </a:lnTo>
                  <a:lnTo>
                    <a:pt x="86" y="572"/>
                  </a:lnTo>
                  <a:lnTo>
                    <a:pt x="114" y="539"/>
                  </a:lnTo>
                  <a:lnTo>
                    <a:pt x="145" y="493"/>
                  </a:lnTo>
                  <a:lnTo>
                    <a:pt x="176" y="435"/>
                  </a:lnTo>
                  <a:lnTo>
                    <a:pt x="200" y="370"/>
                  </a:lnTo>
                  <a:lnTo>
                    <a:pt x="217" y="295"/>
                  </a:lnTo>
                  <a:lnTo>
                    <a:pt x="224" y="2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03" name="Freeform 179"/>
            <p:cNvSpPr>
              <a:spLocks noEditPoints="1"/>
            </p:cNvSpPr>
            <p:nvPr/>
          </p:nvSpPr>
          <p:spPr bwMode="auto">
            <a:xfrm>
              <a:off x="10349" y="3179"/>
              <a:ext cx="1430" cy="1370"/>
            </a:xfrm>
            <a:custGeom>
              <a:avLst/>
              <a:gdLst/>
              <a:ahLst/>
              <a:cxnLst>
                <a:cxn ang="0">
                  <a:pos x="454" y="1367"/>
                </a:cxn>
                <a:cxn ang="0">
                  <a:pos x="653" y="1323"/>
                </a:cxn>
                <a:cxn ang="0">
                  <a:pos x="859" y="1244"/>
                </a:cxn>
                <a:cxn ang="0">
                  <a:pos x="1055" y="1125"/>
                </a:cxn>
                <a:cxn ang="0">
                  <a:pos x="1224" y="974"/>
                </a:cxn>
                <a:cxn ang="0">
                  <a:pos x="1351" y="795"/>
                </a:cxn>
                <a:cxn ang="0">
                  <a:pos x="1419" y="582"/>
                </a:cxn>
                <a:cxn ang="0">
                  <a:pos x="1423" y="381"/>
                </a:cxn>
                <a:cxn ang="0">
                  <a:pos x="1371" y="237"/>
                </a:cxn>
                <a:cxn ang="0">
                  <a:pos x="1289" y="136"/>
                </a:cxn>
                <a:cxn ang="0">
                  <a:pos x="1141" y="53"/>
                </a:cxn>
                <a:cxn ang="0">
                  <a:pos x="942" y="7"/>
                </a:cxn>
                <a:cxn ang="0">
                  <a:pos x="732" y="0"/>
                </a:cxn>
                <a:cxn ang="0">
                  <a:pos x="550" y="7"/>
                </a:cxn>
                <a:cxn ang="0">
                  <a:pos x="368" y="43"/>
                </a:cxn>
                <a:cxn ang="0">
                  <a:pos x="230" y="104"/>
                </a:cxn>
                <a:cxn ang="0">
                  <a:pos x="137" y="169"/>
                </a:cxn>
                <a:cxn ang="0">
                  <a:pos x="51" y="262"/>
                </a:cxn>
                <a:cxn ang="0">
                  <a:pos x="0" y="384"/>
                </a:cxn>
                <a:cxn ang="0">
                  <a:pos x="7" y="388"/>
                </a:cxn>
                <a:cxn ang="0">
                  <a:pos x="21" y="392"/>
                </a:cxn>
                <a:cxn ang="0">
                  <a:pos x="79" y="374"/>
                </a:cxn>
                <a:cxn ang="0">
                  <a:pos x="144" y="323"/>
                </a:cxn>
                <a:cxn ang="0">
                  <a:pos x="172" y="262"/>
                </a:cxn>
                <a:cxn ang="0">
                  <a:pos x="220" y="190"/>
                </a:cxn>
                <a:cxn ang="0">
                  <a:pos x="292" y="147"/>
                </a:cxn>
                <a:cxn ang="0">
                  <a:pos x="409" y="118"/>
                </a:cxn>
                <a:cxn ang="0">
                  <a:pos x="471" y="320"/>
                </a:cxn>
                <a:cxn ang="0">
                  <a:pos x="399" y="712"/>
                </a:cxn>
                <a:cxn ang="0">
                  <a:pos x="292" y="1082"/>
                </a:cxn>
                <a:cxn ang="0">
                  <a:pos x="175" y="1287"/>
                </a:cxn>
                <a:cxn ang="0">
                  <a:pos x="120" y="1338"/>
                </a:cxn>
                <a:cxn ang="0">
                  <a:pos x="110" y="1359"/>
                </a:cxn>
                <a:cxn ang="0">
                  <a:pos x="117" y="1367"/>
                </a:cxn>
                <a:cxn ang="0">
                  <a:pos x="151" y="1370"/>
                </a:cxn>
                <a:cxn ang="0">
                  <a:pos x="698" y="111"/>
                </a:cxn>
                <a:cxn ang="0">
                  <a:pos x="842" y="122"/>
                </a:cxn>
                <a:cxn ang="0">
                  <a:pos x="986" y="158"/>
                </a:cxn>
                <a:cxn ang="0">
                  <a:pos x="1110" y="223"/>
                </a:cxn>
                <a:cxn ang="0">
                  <a:pos x="1206" y="327"/>
                </a:cxn>
                <a:cxn ang="0">
                  <a:pos x="1258" y="467"/>
                </a:cxn>
                <a:cxn ang="0">
                  <a:pos x="1254" y="669"/>
                </a:cxn>
                <a:cxn ang="0">
                  <a:pos x="1179" y="881"/>
                </a:cxn>
                <a:cxn ang="0">
                  <a:pos x="1038" y="1057"/>
                </a:cxn>
                <a:cxn ang="0">
                  <a:pos x="839" y="1183"/>
                </a:cxn>
                <a:cxn ang="0">
                  <a:pos x="601" y="1251"/>
                </a:cxn>
                <a:cxn ang="0">
                  <a:pos x="361" y="1259"/>
                </a:cxn>
                <a:cxn ang="0">
                  <a:pos x="471" y="956"/>
                </a:cxn>
                <a:cxn ang="0">
                  <a:pos x="550" y="687"/>
                </a:cxn>
                <a:cxn ang="0">
                  <a:pos x="605" y="417"/>
                </a:cxn>
                <a:cxn ang="0">
                  <a:pos x="646" y="111"/>
                </a:cxn>
              </a:cxnLst>
              <a:rect l="0" t="0" r="r" b="b"/>
              <a:pathLst>
                <a:path w="1430" h="1370">
                  <a:moveTo>
                    <a:pt x="357" y="1370"/>
                  </a:moveTo>
                  <a:lnTo>
                    <a:pt x="454" y="1367"/>
                  </a:lnTo>
                  <a:lnTo>
                    <a:pt x="553" y="1349"/>
                  </a:lnTo>
                  <a:lnTo>
                    <a:pt x="653" y="1323"/>
                  </a:lnTo>
                  <a:lnTo>
                    <a:pt x="759" y="1287"/>
                  </a:lnTo>
                  <a:lnTo>
                    <a:pt x="859" y="1244"/>
                  </a:lnTo>
                  <a:lnTo>
                    <a:pt x="959" y="1190"/>
                  </a:lnTo>
                  <a:lnTo>
                    <a:pt x="1055" y="1125"/>
                  </a:lnTo>
                  <a:lnTo>
                    <a:pt x="1144" y="1054"/>
                  </a:lnTo>
                  <a:lnTo>
                    <a:pt x="1224" y="974"/>
                  </a:lnTo>
                  <a:lnTo>
                    <a:pt x="1292" y="888"/>
                  </a:lnTo>
                  <a:lnTo>
                    <a:pt x="1351" y="795"/>
                  </a:lnTo>
                  <a:lnTo>
                    <a:pt x="1392" y="690"/>
                  </a:lnTo>
                  <a:lnTo>
                    <a:pt x="1419" y="582"/>
                  </a:lnTo>
                  <a:lnTo>
                    <a:pt x="1430" y="467"/>
                  </a:lnTo>
                  <a:lnTo>
                    <a:pt x="1423" y="381"/>
                  </a:lnTo>
                  <a:lnTo>
                    <a:pt x="1402" y="302"/>
                  </a:lnTo>
                  <a:lnTo>
                    <a:pt x="1371" y="237"/>
                  </a:lnTo>
                  <a:lnTo>
                    <a:pt x="1333" y="183"/>
                  </a:lnTo>
                  <a:lnTo>
                    <a:pt x="1289" y="136"/>
                  </a:lnTo>
                  <a:lnTo>
                    <a:pt x="1237" y="100"/>
                  </a:lnTo>
                  <a:lnTo>
                    <a:pt x="1141" y="53"/>
                  </a:lnTo>
                  <a:lnTo>
                    <a:pt x="1041" y="21"/>
                  </a:lnTo>
                  <a:lnTo>
                    <a:pt x="942" y="7"/>
                  </a:lnTo>
                  <a:lnTo>
                    <a:pt x="839" y="3"/>
                  </a:lnTo>
                  <a:lnTo>
                    <a:pt x="732" y="0"/>
                  </a:lnTo>
                  <a:lnTo>
                    <a:pt x="639" y="0"/>
                  </a:lnTo>
                  <a:lnTo>
                    <a:pt x="550" y="7"/>
                  </a:lnTo>
                  <a:lnTo>
                    <a:pt x="457" y="18"/>
                  </a:lnTo>
                  <a:lnTo>
                    <a:pt x="368" y="43"/>
                  </a:lnTo>
                  <a:lnTo>
                    <a:pt x="271" y="82"/>
                  </a:lnTo>
                  <a:lnTo>
                    <a:pt x="230" y="104"/>
                  </a:lnTo>
                  <a:lnTo>
                    <a:pt x="186" y="133"/>
                  </a:lnTo>
                  <a:lnTo>
                    <a:pt x="137" y="169"/>
                  </a:lnTo>
                  <a:lnTo>
                    <a:pt x="93" y="212"/>
                  </a:lnTo>
                  <a:lnTo>
                    <a:pt x="51" y="262"/>
                  </a:lnTo>
                  <a:lnTo>
                    <a:pt x="21" y="320"/>
                  </a:lnTo>
                  <a:lnTo>
                    <a:pt x="0" y="384"/>
                  </a:lnTo>
                  <a:lnTo>
                    <a:pt x="3" y="384"/>
                  </a:lnTo>
                  <a:lnTo>
                    <a:pt x="7" y="388"/>
                  </a:lnTo>
                  <a:lnTo>
                    <a:pt x="14" y="388"/>
                  </a:lnTo>
                  <a:lnTo>
                    <a:pt x="21" y="392"/>
                  </a:lnTo>
                  <a:lnTo>
                    <a:pt x="45" y="388"/>
                  </a:lnTo>
                  <a:lnTo>
                    <a:pt x="79" y="374"/>
                  </a:lnTo>
                  <a:lnTo>
                    <a:pt x="113" y="352"/>
                  </a:lnTo>
                  <a:lnTo>
                    <a:pt x="144" y="323"/>
                  </a:lnTo>
                  <a:lnTo>
                    <a:pt x="165" y="287"/>
                  </a:lnTo>
                  <a:lnTo>
                    <a:pt x="172" y="262"/>
                  </a:lnTo>
                  <a:lnTo>
                    <a:pt x="199" y="212"/>
                  </a:lnTo>
                  <a:lnTo>
                    <a:pt x="220" y="190"/>
                  </a:lnTo>
                  <a:lnTo>
                    <a:pt x="251" y="165"/>
                  </a:lnTo>
                  <a:lnTo>
                    <a:pt x="292" y="147"/>
                  </a:lnTo>
                  <a:lnTo>
                    <a:pt x="344" y="133"/>
                  </a:lnTo>
                  <a:lnTo>
                    <a:pt x="409" y="118"/>
                  </a:lnTo>
                  <a:lnTo>
                    <a:pt x="491" y="111"/>
                  </a:lnTo>
                  <a:lnTo>
                    <a:pt x="471" y="320"/>
                  </a:lnTo>
                  <a:lnTo>
                    <a:pt x="440" y="518"/>
                  </a:lnTo>
                  <a:lnTo>
                    <a:pt x="399" y="712"/>
                  </a:lnTo>
                  <a:lnTo>
                    <a:pt x="350" y="899"/>
                  </a:lnTo>
                  <a:lnTo>
                    <a:pt x="292" y="1082"/>
                  </a:lnTo>
                  <a:lnTo>
                    <a:pt x="227" y="1262"/>
                  </a:lnTo>
                  <a:lnTo>
                    <a:pt x="175" y="1287"/>
                  </a:lnTo>
                  <a:lnTo>
                    <a:pt x="141" y="1313"/>
                  </a:lnTo>
                  <a:lnTo>
                    <a:pt x="120" y="1338"/>
                  </a:lnTo>
                  <a:lnTo>
                    <a:pt x="110" y="1356"/>
                  </a:lnTo>
                  <a:lnTo>
                    <a:pt x="110" y="1359"/>
                  </a:lnTo>
                  <a:lnTo>
                    <a:pt x="113" y="1367"/>
                  </a:lnTo>
                  <a:lnTo>
                    <a:pt x="117" y="1367"/>
                  </a:lnTo>
                  <a:lnTo>
                    <a:pt x="124" y="1370"/>
                  </a:lnTo>
                  <a:lnTo>
                    <a:pt x="151" y="1370"/>
                  </a:lnTo>
                  <a:lnTo>
                    <a:pt x="357" y="1370"/>
                  </a:lnTo>
                  <a:close/>
                  <a:moveTo>
                    <a:pt x="698" y="111"/>
                  </a:moveTo>
                  <a:lnTo>
                    <a:pt x="770" y="115"/>
                  </a:lnTo>
                  <a:lnTo>
                    <a:pt x="842" y="122"/>
                  </a:lnTo>
                  <a:lnTo>
                    <a:pt x="914" y="136"/>
                  </a:lnTo>
                  <a:lnTo>
                    <a:pt x="986" y="158"/>
                  </a:lnTo>
                  <a:lnTo>
                    <a:pt x="1052" y="187"/>
                  </a:lnTo>
                  <a:lnTo>
                    <a:pt x="1110" y="223"/>
                  </a:lnTo>
                  <a:lnTo>
                    <a:pt x="1162" y="269"/>
                  </a:lnTo>
                  <a:lnTo>
                    <a:pt x="1206" y="327"/>
                  </a:lnTo>
                  <a:lnTo>
                    <a:pt x="1237" y="392"/>
                  </a:lnTo>
                  <a:lnTo>
                    <a:pt x="1258" y="467"/>
                  </a:lnTo>
                  <a:lnTo>
                    <a:pt x="1265" y="554"/>
                  </a:lnTo>
                  <a:lnTo>
                    <a:pt x="1254" y="669"/>
                  </a:lnTo>
                  <a:lnTo>
                    <a:pt x="1227" y="780"/>
                  </a:lnTo>
                  <a:lnTo>
                    <a:pt x="1179" y="881"/>
                  </a:lnTo>
                  <a:lnTo>
                    <a:pt x="1114" y="974"/>
                  </a:lnTo>
                  <a:lnTo>
                    <a:pt x="1038" y="1057"/>
                  </a:lnTo>
                  <a:lnTo>
                    <a:pt x="945" y="1125"/>
                  </a:lnTo>
                  <a:lnTo>
                    <a:pt x="839" y="1183"/>
                  </a:lnTo>
                  <a:lnTo>
                    <a:pt x="725" y="1226"/>
                  </a:lnTo>
                  <a:lnTo>
                    <a:pt x="601" y="1251"/>
                  </a:lnTo>
                  <a:lnTo>
                    <a:pt x="471" y="1259"/>
                  </a:lnTo>
                  <a:lnTo>
                    <a:pt x="361" y="1259"/>
                  </a:lnTo>
                  <a:lnTo>
                    <a:pt x="419" y="1104"/>
                  </a:lnTo>
                  <a:lnTo>
                    <a:pt x="471" y="956"/>
                  </a:lnTo>
                  <a:lnTo>
                    <a:pt x="512" y="820"/>
                  </a:lnTo>
                  <a:lnTo>
                    <a:pt x="550" y="687"/>
                  </a:lnTo>
                  <a:lnTo>
                    <a:pt x="581" y="554"/>
                  </a:lnTo>
                  <a:lnTo>
                    <a:pt x="605" y="417"/>
                  </a:lnTo>
                  <a:lnTo>
                    <a:pt x="629" y="269"/>
                  </a:lnTo>
                  <a:lnTo>
                    <a:pt x="646" y="111"/>
                  </a:lnTo>
                  <a:lnTo>
                    <a:pt x="698" y="1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04" name="Freeform 180"/>
            <p:cNvSpPr>
              <a:spLocks/>
            </p:cNvSpPr>
            <p:nvPr/>
          </p:nvSpPr>
          <p:spPr bwMode="auto">
            <a:xfrm>
              <a:off x="11933" y="3909"/>
              <a:ext cx="485" cy="932"/>
            </a:xfrm>
            <a:custGeom>
              <a:avLst/>
              <a:gdLst/>
              <a:ahLst/>
              <a:cxnLst>
                <a:cxn ang="0">
                  <a:pos x="303" y="39"/>
                </a:cxn>
                <a:cxn ang="0">
                  <a:pos x="303" y="25"/>
                </a:cxn>
                <a:cxn ang="0">
                  <a:pos x="299" y="11"/>
                </a:cxn>
                <a:cxn ang="0">
                  <a:pos x="289" y="0"/>
                </a:cxn>
                <a:cxn ang="0">
                  <a:pos x="262" y="0"/>
                </a:cxn>
                <a:cxn ang="0">
                  <a:pos x="217" y="36"/>
                </a:cxn>
                <a:cxn ang="0">
                  <a:pos x="169" y="61"/>
                </a:cxn>
                <a:cxn ang="0">
                  <a:pos x="117" y="79"/>
                </a:cxn>
                <a:cxn ang="0">
                  <a:pos x="73" y="83"/>
                </a:cxn>
                <a:cxn ang="0">
                  <a:pos x="31" y="90"/>
                </a:cxn>
                <a:cxn ang="0">
                  <a:pos x="0" y="90"/>
                </a:cxn>
                <a:cxn ang="0">
                  <a:pos x="0" y="140"/>
                </a:cxn>
                <a:cxn ang="0">
                  <a:pos x="31" y="140"/>
                </a:cxn>
                <a:cxn ang="0">
                  <a:pos x="79" y="136"/>
                </a:cxn>
                <a:cxn ang="0">
                  <a:pos x="138" y="122"/>
                </a:cxn>
                <a:cxn ang="0">
                  <a:pos x="193" y="101"/>
                </a:cxn>
                <a:cxn ang="0">
                  <a:pos x="193" y="838"/>
                </a:cxn>
                <a:cxn ang="0">
                  <a:pos x="189" y="852"/>
                </a:cxn>
                <a:cxn ang="0">
                  <a:pos x="176" y="867"/>
                </a:cxn>
                <a:cxn ang="0">
                  <a:pos x="155" y="874"/>
                </a:cxn>
                <a:cxn ang="0">
                  <a:pos x="117" y="881"/>
                </a:cxn>
                <a:cxn ang="0">
                  <a:pos x="7" y="881"/>
                </a:cxn>
                <a:cxn ang="0">
                  <a:pos x="7" y="932"/>
                </a:cxn>
                <a:cxn ang="0">
                  <a:pos x="31" y="932"/>
                </a:cxn>
                <a:cxn ang="0">
                  <a:pos x="69" y="928"/>
                </a:cxn>
                <a:cxn ang="0">
                  <a:pos x="214" y="928"/>
                </a:cxn>
                <a:cxn ang="0">
                  <a:pos x="248" y="924"/>
                </a:cxn>
                <a:cxn ang="0">
                  <a:pos x="279" y="924"/>
                </a:cxn>
                <a:cxn ang="0">
                  <a:pos x="320" y="928"/>
                </a:cxn>
                <a:cxn ang="0">
                  <a:pos x="420" y="928"/>
                </a:cxn>
                <a:cxn ang="0">
                  <a:pos x="461" y="932"/>
                </a:cxn>
                <a:cxn ang="0">
                  <a:pos x="485" y="932"/>
                </a:cxn>
                <a:cxn ang="0">
                  <a:pos x="485" y="881"/>
                </a:cxn>
                <a:cxn ang="0">
                  <a:pos x="378" y="881"/>
                </a:cxn>
                <a:cxn ang="0">
                  <a:pos x="341" y="874"/>
                </a:cxn>
                <a:cxn ang="0">
                  <a:pos x="320" y="867"/>
                </a:cxn>
                <a:cxn ang="0">
                  <a:pos x="306" y="852"/>
                </a:cxn>
                <a:cxn ang="0">
                  <a:pos x="303" y="838"/>
                </a:cxn>
                <a:cxn ang="0">
                  <a:pos x="303" y="816"/>
                </a:cxn>
                <a:cxn ang="0">
                  <a:pos x="303" y="39"/>
                </a:cxn>
              </a:cxnLst>
              <a:rect l="0" t="0" r="r" b="b"/>
              <a:pathLst>
                <a:path w="485" h="932">
                  <a:moveTo>
                    <a:pt x="303" y="39"/>
                  </a:moveTo>
                  <a:lnTo>
                    <a:pt x="303" y="25"/>
                  </a:lnTo>
                  <a:lnTo>
                    <a:pt x="299" y="11"/>
                  </a:lnTo>
                  <a:lnTo>
                    <a:pt x="289" y="0"/>
                  </a:lnTo>
                  <a:lnTo>
                    <a:pt x="262" y="0"/>
                  </a:lnTo>
                  <a:lnTo>
                    <a:pt x="217" y="36"/>
                  </a:lnTo>
                  <a:lnTo>
                    <a:pt x="169" y="61"/>
                  </a:lnTo>
                  <a:lnTo>
                    <a:pt x="117" y="79"/>
                  </a:lnTo>
                  <a:lnTo>
                    <a:pt x="73" y="83"/>
                  </a:lnTo>
                  <a:lnTo>
                    <a:pt x="31" y="90"/>
                  </a:lnTo>
                  <a:lnTo>
                    <a:pt x="0" y="90"/>
                  </a:lnTo>
                  <a:lnTo>
                    <a:pt x="0" y="140"/>
                  </a:lnTo>
                  <a:lnTo>
                    <a:pt x="31" y="140"/>
                  </a:lnTo>
                  <a:lnTo>
                    <a:pt x="79" y="136"/>
                  </a:lnTo>
                  <a:lnTo>
                    <a:pt x="138" y="122"/>
                  </a:lnTo>
                  <a:lnTo>
                    <a:pt x="193" y="101"/>
                  </a:lnTo>
                  <a:lnTo>
                    <a:pt x="193" y="838"/>
                  </a:lnTo>
                  <a:lnTo>
                    <a:pt x="189" y="852"/>
                  </a:lnTo>
                  <a:lnTo>
                    <a:pt x="176" y="867"/>
                  </a:lnTo>
                  <a:lnTo>
                    <a:pt x="155" y="874"/>
                  </a:lnTo>
                  <a:lnTo>
                    <a:pt x="117" y="881"/>
                  </a:lnTo>
                  <a:lnTo>
                    <a:pt x="7" y="881"/>
                  </a:lnTo>
                  <a:lnTo>
                    <a:pt x="7" y="932"/>
                  </a:lnTo>
                  <a:lnTo>
                    <a:pt x="31" y="932"/>
                  </a:lnTo>
                  <a:lnTo>
                    <a:pt x="69" y="928"/>
                  </a:lnTo>
                  <a:lnTo>
                    <a:pt x="214" y="928"/>
                  </a:lnTo>
                  <a:lnTo>
                    <a:pt x="248" y="924"/>
                  </a:lnTo>
                  <a:lnTo>
                    <a:pt x="279" y="924"/>
                  </a:lnTo>
                  <a:lnTo>
                    <a:pt x="320" y="928"/>
                  </a:lnTo>
                  <a:lnTo>
                    <a:pt x="420" y="928"/>
                  </a:lnTo>
                  <a:lnTo>
                    <a:pt x="461" y="932"/>
                  </a:lnTo>
                  <a:lnTo>
                    <a:pt x="485" y="932"/>
                  </a:lnTo>
                  <a:lnTo>
                    <a:pt x="485" y="881"/>
                  </a:lnTo>
                  <a:lnTo>
                    <a:pt x="378" y="881"/>
                  </a:lnTo>
                  <a:lnTo>
                    <a:pt x="341" y="874"/>
                  </a:lnTo>
                  <a:lnTo>
                    <a:pt x="320" y="867"/>
                  </a:lnTo>
                  <a:lnTo>
                    <a:pt x="306" y="852"/>
                  </a:lnTo>
                  <a:lnTo>
                    <a:pt x="303" y="838"/>
                  </a:lnTo>
                  <a:lnTo>
                    <a:pt x="303" y="816"/>
                  </a:lnTo>
                  <a:lnTo>
                    <a:pt x="303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05" name="Freeform 181"/>
            <p:cNvSpPr>
              <a:spLocks/>
            </p:cNvSpPr>
            <p:nvPr/>
          </p:nvSpPr>
          <p:spPr bwMode="auto">
            <a:xfrm>
              <a:off x="12748" y="3045"/>
              <a:ext cx="443" cy="2004"/>
            </a:xfrm>
            <a:custGeom>
              <a:avLst/>
              <a:gdLst/>
              <a:ahLst/>
              <a:cxnLst>
                <a:cxn ang="0">
                  <a:pos x="443" y="1004"/>
                </a:cxn>
                <a:cxn ang="0">
                  <a:pos x="440" y="900"/>
                </a:cxn>
                <a:cxn ang="0">
                  <a:pos x="430" y="781"/>
                </a:cxn>
                <a:cxn ang="0">
                  <a:pos x="406" y="652"/>
                </a:cxn>
                <a:cxn ang="0">
                  <a:pos x="371" y="515"/>
                </a:cxn>
                <a:cxn ang="0">
                  <a:pos x="316" y="378"/>
                </a:cxn>
                <a:cxn ang="0">
                  <a:pos x="272" y="292"/>
                </a:cxn>
                <a:cxn ang="0">
                  <a:pos x="223" y="216"/>
                </a:cxn>
                <a:cxn ang="0">
                  <a:pos x="175" y="152"/>
                </a:cxn>
                <a:cxn ang="0">
                  <a:pos x="131" y="98"/>
                </a:cxn>
                <a:cxn ang="0">
                  <a:pos x="89" y="54"/>
                </a:cxn>
                <a:cxn ang="0">
                  <a:pos x="58" y="26"/>
                </a:cxn>
                <a:cxn ang="0">
                  <a:pos x="31" y="8"/>
                </a:cxn>
                <a:cxn ang="0">
                  <a:pos x="17" y="0"/>
                </a:cxn>
                <a:cxn ang="0">
                  <a:pos x="10" y="0"/>
                </a:cxn>
                <a:cxn ang="0">
                  <a:pos x="0" y="11"/>
                </a:cxn>
                <a:cxn ang="0">
                  <a:pos x="0" y="29"/>
                </a:cxn>
                <a:cxn ang="0">
                  <a:pos x="34" y="65"/>
                </a:cxn>
                <a:cxn ang="0">
                  <a:pos x="110" y="159"/>
                </a:cxn>
                <a:cxn ang="0">
                  <a:pos x="175" y="267"/>
                </a:cxn>
                <a:cxn ang="0">
                  <a:pos x="230" y="385"/>
                </a:cxn>
                <a:cxn ang="0">
                  <a:pos x="275" y="522"/>
                </a:cxn>
                <a:cxn ang="0">
                  <a:pos x="306" y="670"/>
                </a:cxn>
                <a:cxn ang="0">
                  <a:pos x="327" y="831"/>
                </a:cxn>
                <a:cxn ang="0">
                  <a:pos x="333" y="1004"/>
                </a:cxn>
                <a:cxn ang="0">
                  <a:pos x="330" y="1134"/>
                </a:cxn>
                <a:cxn ang="0">
                  <a:pos x="320" y="1259"/>
                </a:cxn>
                <a:cxn ang="0">
                  <a:pos x="299" y="1389"/>
                </a:cxn>
                <a:cxn ang="0">
                  <a:pos x="268" y="1511"/>
                </a:cxn>
                <a:cxn ang="0">
                  <a:pos x="227" y="1630"/>
                </a:cxn>
                <a:cxn ang="0">
                  <a:pos x="172" y="1745"/>
                </a:cxn>
                <a:cxn ang="0">
                  <a:pos x="107" y="1853"/>
                </a:cxn>
                <a:cxn ang="0">
                  <a:pos x="24" y="1950"/>
                </a:cxn>
                <a:cxn ang="0">
                  <a:pos x="0" y="1975"/>
                </a:cxn>
                <a:cxn ang="0">
                  <a:pos x="0" y="1993"/>
                </a:cxn>
                <a:cxn ang="0">
                  <a:pos x="3" y="2001"/>
                </a:cxn>
                <a:cxn ang="0">
                  <a:pos x="10" y="2004"/>
                </a:cxn>
                <a:cxn ang="0">
                  <a:pos x="17" y="2004"/>
                </a:cxn>
                <a:cxn ang="0">
                  <a:pos x="31" y="1997"/>
                </a:cxn>
                <a:cxn ang="0">
                  <a:pos x="58" y="1979"/>
                </a:cxn>
                <a:cxn ang="0">
                  <a:pos x="93" y="1950"/>
                </a:cxn>
                <a:cxn ang="0">
                  <a:pos x="134" y="1903"/>
                </a:cxn>
                <a:cxn ang="0">
                  <a:pos x="182" y="1849"/>
                </a:cxn>
                <a:cxn ang="0">
                  <a:pos x="230" y="1781"/>
                </a:cxn>
                <a:cxn ang="0">
                  <a:pos x="278" y="1706"/>
                </a:cxn>
                <a:cxn ang="0">
                  <a:pos x="323" y="1616"/>
                </a:cxn>
                <a:cxn ang="0">
                  <a:pos x="375" y="1483"/>
                </a:cxn>
                <a:cxn ang="0">
                  <a:pos x="409" y="1353"/>
                </a:cxn>
                <a:cxn ang="0">
                  <a:pos x="430" y="1227"/>
                </a:cxn>
                <a:cxn ang="0">
                  <a:pos x="440" y="1108"/>
                </a:cxn>
                <a:cxn ang="0">
                  <a:pos x="443" y="1004"/>
                </a:cxn>
              </a:cxnLst>
              <a:rect l="0" t="0" r="r" b="b"/>
              <a:pathLst>
                <a:path w="443" h="2004">
                  <a:moveTo>
                    <a:pt x="443" y="1004"/>
                  </a:moveTo>
                  <a:lnTo>
                    <a:pt x="440" y="900"/>
                  </a:lnTo>
                  <a:lnTo>
                    <a:pt x="430" y="781"/>
                  </a:lnTo>
                  <a:lnTo>
                    <a:pt x="406" y="652"/>
                  </a:lnTo>
                  <a:lnTo>
                    <a:pt x="371" y="515"/>
                  </a:lnTo>
                  <a:lnTo>
                    <a:pt x="316" y="378"/>
                  </a:lnTo>
                  <a:lnTo>
                    <a:pt x="272" y="292"/>
                  </a:lnTo>
                  <a:lnTo>
                    <a:pt x="223" y="216"/>
                  </a:lnTo>
                  <a:lnTo>
                    <a:pt x="175" y="152"/>
                  </a:lnTo>
                  <a:lnTo>
                    <a:pt x="131" y="98"/>
                  </a:lnTo>
                  <a:lnTo>
                    <a:pt x="89" y="54"/>
                  </a:lnTo>
                  <a:lnTo>
                    <a:pt x="58" y="26"/>
                  </a:lnTo>
                  <a:lnTo>
                    <a:pt x="31" y="8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0" y="11"/>
                  </a:lnTo>
                  <a:lnTo>
                    <a:pt x="0" y="29"/>
                  </a:lnTo>
                  <a:lnTo>
                    <a:pt x="34" y="65"/>
                  </a:lnTo>
                  <a:lnTo>
                    <a:pt x="110" y="159"/>
                  </a:lnTo>
                  <a:lnTo>
                    <a:pt x="175" y="267"/>
                  </a:lnTo>
                  <a:lnTo>
                    <a:pt x="230" y="385"/>
                  </a:lnTo>
                  <a:lnTo>
                    <a:pt x="275" y="522"/>
                  </a:lnTo>
                  <a:lnTo>
                    <a:pt x="306" y="670"/>
                  </a:lnTo>
                  <a:lnTo>
                    <a:pt x="327" y="831"/>
                  </a:lnTo>
                  <a:lnTo>
                    <a:pt x="333" y="1004"/>
                  </a:lnTo>
                  <a:lnTo>
                    <a:pt x="330" y="1134"/>
                  </a:lnTo>
                  <a:lnTo>
                    <a:pt x="320" y="1259"/>
                  </a:lnTo>
                  <a:lnTo>
                    <a:pt x="299" y="1389"/>
                  </a:lnTo>
                  <a:lnTo>
                    <a:pt x="268" y="1511"/>
                  </a:lnTo>
                  <a:lnTo>
                    <a:pt x="227" y="1630"/>
                  </a:lnTo>
                  <a:lnTo>
                    <a:pt x="172" y="1745"/>
                  </a:lnTo>
                  <a:lnTo>
                    <a:pt x="107" y="1853"/>
                  </a:lnTo>
                  <a:lnTo>
                    <a:pt x="24" y="1950"/>
                  </a:lnTo>
                  <a:lnTo>
                    <a:pt x="0" y="1975"/>
                  </a:lnTo>
                  <a:lnTo>
                    <a:pt x="0" y="1993"/>
                  </a:lnTo>
                  <a:lnTo>
                    <a:pt x="3" y="2001"/>
                  </a:lnTo>
                  <a:lnTo>
                    <a:pt x="10" y="2004"/>
                  </a:lnTo>
                  <a:lnTo>
                    <a:pt x="17" y="2004"/>
                  </a:lnTo>
                  <a:lnTo>
                    <a:pt x="31" y="1997"/>
                  </a:lnTo>
                  <a:lnTo>
                    <a:pt x="58" y="1979"/>
                  </a:lnTo>
                  <a:lnTo>
                    <a:pt x="93" y="1950"/>
                  </a:lnTo>
                  <a:lnTo>
                    <a:pt x="134" y="1903"/>
                  </a:lnTo>
                  <a:lnTo>
                    <a:pt x="182" y="1849"/>
                  </a:lnTo>
                  <a:lnTo>
                    <a:pt x="230" y="1781"/>
                  </a:lnTo>
                  <a:lnTo>
                    <a:pt x="278" y="1706"/>
                  </a:lnTo>
                  <a:lnTo>
                    <a:pt x="323" y="1616"/>
                  </a:lnTo>
                  <a:lnTo>
                    <a:pt x="375" y="1483"/>
                  </a:lnTo>
                  <a:lnTo>
                    <a:pt x="409" y="1353"/>
                  </a:lnTo>
                  <a:lnTo>
                    <a:pt x="430" y="1227"/>
                  </a:lnTo>
                  <a:lnTo>
                    <a:pt x="440" y="1108"/>
                  </a:lnTo>
                  <a:lnTo>
                    <a:pt x="443" y="100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Estimate in   the Weight Function</a:t>
            </a:r>
          </a:p>
        </p:txBody>
      </p:sp>
      <p:sp>
        <p:nvSpPr>
          <p:cNvPr id="6" name="Freeform 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786050" y="642918"/>
            <a:ext cx="285752" cy="408299"/>
          </a:xfrm>
          <a:custGeom>
            <a:avLst/>
            <a:gdLst/>
            <a:ahLst/>
            <a:cxnLst>
              <a:cxn ang="0">
                <a:pos x="644" y="883"/>
              </a:cxn>
              <a:cxn ang="0">
                <a:pos x="703" y="1046"/>
              </a:cxn>
              <a:cxn ang="0">
                <a:pos x="737" y="1142"/>
              </a:cxn>
              <a:cxn ang="0">
                <a:pos x="769" y="1231"/>
              </a:cxn>
              <a:cxn ang="0">
                <a:pos x="797" y="1307"/>
              </a:cxn>
              <a:cxn ang="0">
                <a:pos x="820" y="1365"/>
              </a:cxn>
              <a:cxn ang="0">
                <a:pos x="836" y="1398"/>
              </a:cxn>
              <a:cxn ang="0">
                <a:pos x="867" y="1429"/>
              </a:cxn>
              <a:cxn ang="0">
                <a:pos x="899" y="1441"/>
              </a:cxn>
              <a:cxn ang="0">
                <a:pos x="990" y="1442"/>
              </a:cxn>
              <a:cxn ang="0">
                <a:pos x="1007" y="1436"/>
              </a:cxn>
              <a:cxn ang="0">
                <a:pos x="1012" y="1422"/>
              </a:cxn>
              <a:cxn ang="0">
                <a:pos x="1002" y="1404"/>
              </a:cxn>
              <a:cxn ang="0">
                <a:pos x="972" y="1354"/>
              </a:cxn>
              <a:cxn ang="0">
                <a:pos x="537" y="145"/>
              </a:cxn>
              <a:cxn ang="0">
                <a:pos x="504" y="85"/>
              </a:cxn>
              <a:cxn ang="0">
                <a:pos x="459" y="43"/>
              </a:cxn>
              <a:cxn ang="0">
                <a:pos x="405" y="17"/>
              </a:cxn>
              <a:cxn ang="0">
                <a:pos x="347" y="3"/>
              </a:cxn>
              <a:cxn ang="0">
                <a:pos x="288" y="0"/>
              </a:cxn>
              <a:cxn ang="0">
                <a:pos x="268" y="2"/>
              </a:cxn>
              <a:cxn ang="0">
                <a:pos x="254" y="11"/>
              </a:cxn>
              <a:cxn ang="0">
                <a:pos x="252" y="29"/>
              </a:cxn>
              <a:cxn ang="0">
                <a:pos x="261" y="40"/>
              </a:cxn>
              <a:cxn ang="0">
                <a:pos x="270" y="43"/>
              </a:cxn>
              <a:cxn ang="0">
                <a:pos x="304" y="52"/>
              </a:cxn>
              <a:cxn ang="0">
                <a:pos x="331" y="66"/>
              </a:cxn>
              <a:cxn ang="0">
                <a:pos x="353" y="93"/>
              </a:cxn>
              <a:cxn ang="0">
                <a:pos x="375" y="137"/>
              </a:cxn>
              <a:cxn ang="0">
                <a:pos x="402" y="207"/>
              </a:cxn>
              <a:cxn ang="0">
                <a:pos x="430" y="283"/>
              </a:cxn>
              <a:cxn ang="0">
                <a:pos x="463" y="374"/>
              </a:cxn>
              <a:cxn ang="0">
                <a:pos x="498" y="471"/>
              </a:cxn>
              <a:cxn ang="0">
                <a:pos x="532" y="568"/>
              </a:cxn>
              <a:cxn ang="0">
                <a:pos x="564" y="657"/>
              </a:cxn>
              <a:cxn ang="0">
                <a:pos x="589" y="728"/>
              </a:cxn>
              <a:cxn ang="0">
                <a:pos x="36" y="1324"/>
              </a:cxn>
              <a:cxn ang="0">
                <a:pos x="9" y="1355"/>
              </a:cxn>
              <a:cxn ang="0">
                <a:pos x="0" y="1388"/>
              </a:cxn>
              <a:cxn ang="0">
                <a:pos x="10" y="1421"/>
              </a:cxn>
              <a:cxn ang="0">
                <a:pos x="37" y="1442"/>
              </a:cxn>
              <a:cxn ang="0">
                <a:pos x="72" y="1445"/>
              </a:cxn>
              <a:cxn ang="0">
                <a:pos x="100" y="1433"/>
              </a:cxn>
              <a:cxn ang="0">
                <a:pos x="122" y="1412"/>
              </a:cxn>
            </a:cxnLst>
            <a:rect l="0" t="0" r="r" b="b"/>
            <a:pathLst>
              <a:path w="1012" h="1446">
                <a:moveTo>
                  <a:pt x="621" y="822"/>
                </a:moveTo>
                <a:lnTo>
                  <a:pt x="633" y="852"/>
                </a:lnTo>
                <a:lnTo>
                  <a:pt x="644" y="883"/>
                </a:lnTo>
                <a:lnTo>
                  <a:pt x="656" y="915"/>
                </a:lnTo>
                <a:lnTo>
                  <a:pt x="680" y="980"/>
                </a:lnTo>
                <a:lnTo>
                  <a:pt x="703" y="1046"/>
                </a:lnTo>
                <a:lnTo>
                  <a:pt x="715" y="1078"/>
                </a:lnTo>
                <a:lnTo>
                  <a:pt x="726" y="1111"/>
                </a:lnTo>
                <a:lnTo>
                  <a:pt x="737" y="1142"/>
                </a:lnTo>
                <a:lnTo>
                  <a:pt x="748" y="1173"/>
                </a:lnTo>
                <a:lnTo>
                  <a:pt x="759" y="1203"/>
                </a:lnTo>
                <a:lnTo>
                  <a:pt x="769" y="1231"/>
                </a:lnTo>
                <a:lnTo>
                  <a:pt x="778" y="1258"/>
                </a:lnTo>
                <a:lnTo>
                  <a:pt x="788" y="1283"/>
                </a:lnTo>
                <a:lnTo>
                  <a:pt x="797" y="1307"/>
                </a:lnTo>
                <a:lnTo>
                  <a:pt x="805" y="1329"/>
                </a:lnTo>
                <a:lnTo>
                  <a:pt x="812" y="1348"/>
                </a:lnTo>
                <a:lnTo>
                  <a:pt x="820" y="1365"/>
                </a:lnTo>
                <a:lnTo>
                  <a:pt x="826" y="1379"/>
                </a:lnTo>
                <a:lnTo>
                  <a:pt x="831" y="1389"/>
                </a:lnTo>
                <a:lnTo>
                  <a:pt x="836" y="1398"/>
                </a:lnTo>
                <a:lnTo>
                  <a:pt x="847" y="1411"/>
                </a:lnTo>
                <a:lnTo>
                  <a:pt x="857" y="1421"/>
                </a:lnTo>
                <a:lnTo>
                  <a:pt x="867" y="1429"/>
                </a:lnTo>
                <a:lnTo>
                  <a:pt x="877" y="1435"/>
                </a:lnTo>
                <a:lnTo>
                  <a:pt x="887" y="1439"/>
                </a:lnTo>
                <a:lnTo>
                  <a:pt x="899" y="1441"/>
                </a:lnTo>
                <a:lnTo>
                  <a:pt x="913" y="1442"/>
                </a:lnTo>
                <a:lnTo>
                  <a:pt x="928" y="1442"/>
                </a:lnTo>
                <a:lnTo>
                  <a:pt x="990" y="1442"/>
                </a:lnTo>
                <a:lnTo>
                  <a:pt x="998" y="1441"/>
                </a:lnTo>
                <a:lnTo>
                  <a:pt x="1003" y="1439"/>
                </a:lnTo>
                <a:lnTo>
                  <a:pt x="1007" y="1436"/>
                </a:lnTo>
                <a:lnTo>
                  <a:pt x="1010" y="1432"/>
                </a:lnTo>
                <a:lnTo>
                  <a:pt x="1012" y="1425"/>
                </a:lnTo>
                <a:lnTo>
                  <a:pt x="1012" y="1422"/>
                </a:lnTo>
                <a:lnTo>
                  <a:pt x="1011" y="1417"/>
                </a:lnTo>
                <a:lnTo>
                  <a:pt x="1007" y="1411"/>
                </a:lnTo>
                <a:lnTo>
                  <a:pt x="1002" y="1404"/>
                </a:lnTo>
                <a:lnTo>
                  <a:pt x="990" y="1389"/>
                </a:lnTo>
                <a:lnTo>
                  <a:pt x="981" y="1372"/>
                </a:lnTo>
                <a:lnTo>
                  <a:pt x="972" y="1354"/>
                </a:lnTo>
                <a:lnTo>
                  <a:pt x="964" y="1333"/>
                </a:lnTo>
                <a:lnTo>
                  <a:pt x="955" y="1310"/>
                </a:lnTo>
                <a:lnTo>
                  <a:pt x="537" y="145"/>
                </a:lnTo>
                <a:lnTo>
                  <a:pt x="528" y="123"/>
                </a:lnTo>
                <a:lnTo>
                  <a:pt x="517" y="103"/>
                </a:lnTo>
                <a:lnTo>
                  <a:pt x="504" y="85"/>
                </a:lnTo>
                <a:lnTo>
                  <a:pt x="490" y="68"/>
                </a:lnTo>
                <a:lnTo>
                  <a:pt x="475" y="55"/>
                </a:lnTo>
                <a:lnTo>
                  <a:pt x="459" y="43"/>
                </a:lnTo>
                <a:lnTo>
                  <a:pt x="442" y="33"/>
                </a:lnTo>
                <a:lnTo>
                  <a:pt x="424" y="24"/>
                </a:lnTo>
                <a:lnTo>
                  <a:pt x="405" y="17"/>
                </a:lnTo>
                <a:lnTo>
                  <a:pt x="386" y="11"/>
                </a:lnTo>
                <a:lnTo>
                  <a:pt x="366" y="7"/>
                </a:lnTo>
                <a:lnTo>
                  <a:pt x="347" y="3"/>
                </a:lnTo>
                <a:lnTo>
                  <a:pt x="327" y="2"/>
                </a:lnTo>
                <a:lnTo>
                  <a:pt x="307" y="1"/>
                </a:lnTo>
                <a:lnTo>
                  <a:pt x="288" y="0"/>
                </a:lnTo>
                <a:lnTo>
                  <a:pt x="279" y="0"/>
                </a:lnTo>
                <a:lnTo>
                  <a:pt x="274" y="1"/>
                </a:lnTo>
                <a:lnTo>
                  <a:pt x="268" y="2"/>
                </a:lnTo>
                <a:lnTo>
                  <a:pt x="263" y="4"/>
                </a:lnTo>
                <a:lnTo>
                  <a:pt x="258" y="7"/>
                </a:lnTo>
                <a:lnTo>
                  <a:pt x="254" y="11"/>
                </a:lnTo>
                <a:lnTo>
                  <a:pt x="252" y="16"/>
                </a:lnTo>
                <a:lnTo>
                  <a:pt x="251" y="22"/>
                </a:lnTo>
                <a:lnTo>
                  <a:pt x="252" y="29"/>
                </a:lnTo>
                <a:lnTo>
                  <a:pt x="254" y="34"/>
                </a:lnTo>
                <a:lnTo>
                  <a:pt x="258" y="38"/>
                </a:lnTo>
                <a:lnTo>
                  <a:pt x="261" y="40"/>
                </a:lnTo>
                <a:lnTo>
                  <a:pt x="265" y="42"/>
                </a:lnTo>
                <a:lnTo>
                  <a:pt x="268" y="43"/>
                </a:lnTo>
                <a:lnTo>
                  <a:pt x="270" y="43"/>
                </a:lnTo>
                <a:lnTo>
                  <a:pt x="282" y="45"/>
                </a:lnTo>
                <a:lnTo>
                  <a:pt x="294" y="48"/>
                </a:lnTo>
                <a:lnTo>
                  <a:pt x="304" y="52"/>
                </a:lnTo>
                <a:lnTo>
                  <a:pt x="314" y="56"/>
                </a:lnTo>
                <a:lnTo>
                  <a:pt x="323" y="60"/>
                </a:lnTo>
                <a:lnTo>
                  <a:pt x="331" y="66"/>
                </a:lnTo>
                <a:lnTo>
                  <a:pt x="338" y="73"/>
                </a:lnTo>
                <a:lnTo>
                  <a:pt x="346" y="82"/>
                </a:lnTo>
                <a:lnTo>
                  <a:pt x="353" y="93"/>
                </a:lnTo>
                <a:lnTo>
                  <a:pt x="360" y="105"/>
                </a:lnTo>
                <a:lnTo>
                  <a:pt x="368" y="120"/>
                </a:lnTo>
                <a:lnTo>
                  <a:pt x="375" y="137"/>
                </a:lnTo>
                <a:lnTo>
                  <a:pt x="384" y="157"/>
                </a:lnTo>
                <a:lnTo>
                  <a:pt x="393" y="180"/>
                </a:lnTo>
                <a:lnTo>
                  <a:pt x="402" y="207"/>
                </a:lnTo>
                <a:lnTo>
                  <a:pt x="411" y="230"/>
                </a:lnTo>
                <a:lnTo>
                  <a:pt x="420" y="256"/>
                </a:lnTo>
                <a:lnTo>
                  <a:pt x="430" y="283"/>
                </a:lnTo>
                <a:lnTo>
                  <a:pt x="440" y="312"/>
                </a:lnTo>
                <a:lnTo>
                  <a:pt x="451" y="342"/>
                </a:lnTo>
                <a:lnTo>
                  <a:pt x="463" y="374"/>
                </a:lnTo>
                <a:lnTo>
                  <a:pt x="474" y="406"/>
                </a:lnTo>
                <a:lnTo>
                  <a:pt x="486" y="439"/>
                </a:lnTo>
                <a:lnTo>
                  <a:pt x="498" y="471"/>
                </a:lnTo>
                <a:lnTo>
                  <a:pt x="509" y="504"/>
                </a:lnTo>
                <a:lnTo>
                  <a:pt x="521" y="537"/>
                </a:lnTo>
                <a:lnTo>
                  <a:pt x="532" y="568"/>
                </a:lnTo>
                <a:lnTo>
                  <a:pt x="543" y="599"/>
                </a:lnTo>
                <a:lnTo>
                  <a:pt x="554" y="629"/>
                </a:lnTo>
                <a:lnTo>
                  <a:pt x="564" y="657"/>
                </a:lnTo>
                <a:lnTo>
                  <a:pt x="573" y="682"/>
                </a:lnTo>
                <a:lnTo>
                  <a:pt x="581" y="706"/>
                </a:lnTo>
                <a:lnTo>
                  <a:pt x="589" y="728"/>
                </a:lnTo>
                <a:lnTo>
                  <a:pt x="596" y="747"/>
                </a:lnTo>
                <a:lnTo>
                  <a:pt x="601" y="763"/>
                </a:lnTo>
                <a:lnTo>
                  <a:pt x="36" y="1324"/>
                </a:lnTo>
                <a:lnTo>
                  <a:pt x="25" y="1335"/>
                </a:lnTo>
                <a:lnTo>
                  <a:pt x="16" y="1346"/>
                </a:lnTo>
                <a:lnTo>
                  <a:pt x="9" y="1355"/>
                </a:lnTo>
                <a:lnTo>
                  <a:pt x="4" y="1365"/>
                </a:lnTo>
                <a:lnTo>
                  <a:pt x="0" y="1375"/>
                </a:lnTo>
                <a:lnTo>
                  <a:pt x="0" y="1388"/>
                </a:lnTo>
                <a:lnTo>
                  <a:pt x="1" y="1400"/>
                </a:lnTo>
                <a:lnTo>
                  <a:pt x="5" y="1411"/>
                </a:lnTo>
                <a:lnTo>
                  <a:pt x="10" y="1421"/>
                </a:lnTo>
                <a:lnTo>
                  <a:pt x="18" y="1430"/>
                </a:lnTo>
                <a:lnTo>
                  <a:pt x="27" y="1437"/>
                </a:lnTo>
                <a:lnTo>
                  <a:pt x="37" y="1442"/>
                </a:lnTo>
                <a:lnTo>
                  <a:pt x="49" y="1445"/>
                </a:lnTo>
                <a:lnTo>
                  <a:pt x="61" y="1446"/>
                </a:lnTo>
                <a:lnTo>
                  <a:pt x="72" y="1445"/>
                </a:lnTo>
                <a:lnTo>
                  <a:pt x="82" y="1442"/>
                </a:lnTo>
                <a:lnTo>
                  <a:pt x="92" y="1439"/>
                </a:lnTo>
                <a:lnTo>
                  <a:pt x="100" y="1433"/>
                </a:lnTo>
                <a:lnTo>
                  <a:pt x="108" y="1426"/>
                </a:lnTo>
                <a:lnTo>
                  <a:pt x="116" y="1419"/>
                </a:lnTo>
                <a:lnTo>
                  <a:pt x="122" y="1412"/>
                </a:lnTo>
                <a:lnTo>
                  <a:pt x="128" y="1404"/>
                </a:lnTo>
                <a:lnTo>
                  <a:pt x="621" y="82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068" name="Group 420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428596" y="1643050"/>
            <a:ext cx="8469212" cy="2010187"/>
            <a:chOff x="629" y="1190"/>
            <a:chExt cx="44356" cy="10528"/>
          </a:xfrm>
        </p:grpSpPr>
        <p:sp>
          <p:nvSpPr>
            <p:cNvPr id="28070" name="Freeform 422"/>
            <p:cNvSpPr>
              <a:spLocks noEditPoints="1"/>
            </p:cNvSpPr>
            <p:nvPr/>
          </p:nvSpPr>
          <p:spPr bwMode="auto">
            <a:xfrm>
              <a:off x="629" y="2759"/>
              <a:ext cx="1113" cy="1307"/>
            </a:xfrm>
            <a:custGeom>
              <a:avLst/>
              <a:gdLst/>
              <a:ahLst/>
              <a:cxnLst>
                <a:cxn ang="0">
                  <a:pos x="366" y="702"/>
                </a:cxn>
                <a:cxn ang="0">
                  <a:pos x="678" y="702"/>
                </a:cxn>
                <a:cxn ang="0">
                  <a:pos x="841" y="674"/>
                </a:cxn>
                <a:cxn ang="0">
                  <a:pos x="977" y="605"/>
                </a:cxn>
                <a:cxn ang="0">
                  <a:pos x="1072" y="495"/>
                </a:cxn>
                <a:cxn ang="0">
                  <a:pos x="1113" y="358"/>
                </a:cxn>
                <a:cxn ang="0">
                  <a:pos x="1085" y="220"/>
                </a:cxn>
                <a:cxn ang="0">
                  <a:pos x="990" y="110"/>
                </a:cxn>
                <a:cxn ang="0">
                  <a:pos x="841" y="27"/>
                </a:cxn>
                <a:cxn ang="0">
                  <a:pos x="665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95" y="55"/>
                </a:cxn>
                <a:cxn ang="0">
                  <a:pos x="135" y="69"/>
                </a:cxn>
                <a:cxn ang="0">
                  <a:pos x="162" y="69"/>
                </a:cxn>
                <a:cxn ang="0">
                  <a:pos x="190" y="96"/>
                </a:cxn>
                <a:cxn ang="0">
                  <a:pos x="190" y="1211"/>
                </a:cxn>
                <a:cxn ang="0">
                  <a:pos x="176" y="1225"/>
                </a:cxn>
                <a:cxn ang="0">
                  <a:pos x="149" y="1238"/>
                </a:cxn>
                <a:cxn ang="0">
                  <a:pos x="108" y="1252"/>
                </a:cxn>
                <a:cxn ang="0">
                  <a:pos x="0" y="1252"/>
                </a:cxn>
                <a:cxn ang="0">
                  <a:pos x="0" y="1307"/>
                </a:cxn>
                <a:cxn ang="0">
                  <a:pos x="556" y="1307"/>
                </a:cxn>
                <a:cxn ang="0">
                  <a:pos x="556" y="1252"/>
                </a:cxn>
                <a:cxn ang="0">
                  <a:pos x="461" y="1252"/>
                </a:cxn>
                <a:cxn ang="0">
                  <a:pos x="420" y="1238"/>
                </a:cxn>
                <a:cxn ang="0">
                  <a:pos x="393" y="1238"/>
                </a:cxn>
                <a:cxn ang="0">
                  <a:pos x="366" y="1211"/>
                </a:cxn>
                <a:cxn ang="0">
                  <a:pos x="366" y="1156"/>
                </a:cxn>
                <a:cxn ang="0">
                  <a:pos x="366" y="702"/>
                </a:cxn>
                <a:cxn ang="0">
                  <a:pos x="352" y="647"/>
                </a:cxn>
                <a:cxn ang="0">
                  <a:pos x="352" y="110"/>
                </a:cxn>
                <a:cxn ang="0">
                  <a:pos x="366" y="82"/>
                </a:cxn>
                <a:cxn ang="0">
                  <a:pos x="380" y="69"/>
                </a:cxn>
                <a:cxn ang="0">
                  <a:pos x="407" y="55"/>
                </a:cxn>
                <a:cxn ang="0">
                  <a:pos x="610" y="55"/>
                </a:cxn>
                <a:cxn ang="0">
                  <a:pos x="746" y="69"/>
                </a:cxn>
                <a:cxn ang="0">
                  <a:pos x="828" y="110"/>
                </a:cxn>
                <a:cxn ang="0">
                  <a:pos x="882" y="165"/>
                </a:cxn>
                <a:cxn ang="0">
                  <a:pos x="909" y="234"/>
                </a:cxn>
                <a:cxn ang="0">
                  <a:pos x="909" y="303"/>
                </a:cxn>
                <a:cxn ang="0">
                  <a:pos x="923" y="358"/>
                </a:cxn>
                <a:cxn ang="0">
                  <a:pos x="923" y="413"/>
                </a:cxn>
                <a:cxn ang="0">
                  <a:pos x="909" y="468"/>
                </a:cxn>
                <a:cxn ang="0">
                  <a:pos x="882" y="537"/>
                </a:cxn>
                <a:cxn ang="0">
                  <a:pos x="828" y="592"/>
                </a:cxn>
                <a:cxn ang="0">
                  <a:pos x="746" y="633"/>
                </a:cxn>
                <a:cxn ang="0">
                  <a:pos x="610" y="647"/>
                </a:cxn>
                <a:cxn ang="0">
                  <a:pos x="352" y="647"/>
                </a:cxn>
              </a:cxnLst>
              <a:rect l="0" t="0" r="r" b="b"/>
              <a:pathLst>
                <a:path w="1113" h="1307">
                  <a:moveTo>
                    <a:pt x="366" y="702"/>
                  </a:moveTo>
                  <a:lnTo>
                    <a:pt x="678" y="702"/>
                  </a:lnTo>
                  <a:lnTo>
                    <a:pt x="841" y="674"/>
                  </a:lnTo>
                  <a:lnTo>
                    <a:pt x="977" y="605"/>
                  </a:lnTo>
                  <a:lnTo>
                    <a:pt x="1072" y="495"/>
                  </a:lnTo>
                  <a:lnTo>
                    <a:pt x="1113" y="358"/>
                  </a:lnTo>
                  <a:lnTo>
                    <a:pt x="1085" y="220"/>
                  </a:lnTo>
                  <a:lnTo>
                    <a:pt x="990" y="110"/>
                  </a:lnTo>
                  <a:lnTo>
                    <a:pt x="841" y="27"/>
                  </a:lnTo>
                  <a:lnTo>
                    <a:pt x="665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95" y="55"/>
                  </a:lnTo>
                  <a:lnTo>
                    <a:pt x="135" y="69"/>
                  </a:lnTo>
                  <a:lnTo>
                    <a:pt x="162" y="69"/>
                  </a:lnTo>
                  <a:lnTo>
                    <a:pt x="190" y="96"/>
                  </a:lnTo>
                  <a:lnTo>
                    <a:pt x="190" y="1211"/>
                  </a:lnTo>
                  <a:lnTo>
                    <a:pt x="176" y="1225"/>
                  </a:lnTo>
                  <a:lnTo>
                    <a:pt x="149" y="1238"/>
                  </a:lnTo>
                  <a:lnTo>
                    <a:pt x="108" y="1252"/>
                  </a:lnTo>
                  <a:lnTo>
                    <a:pt x="0" y="1252"/>
                  </a:lnTo>
                  <a:lnTo>
                    <a:pt x="0" y="1307"/>
                  </a:lnTo>
                  <a:lnTo>
                    <a:pt x="556" y="1307"/>
                  </a:lnTo>
                  <a:lnTo>
                    <a:pt x="556" y="1252"/>
                  </a:lnTo>
                  <a:lnTo>
                    <a:pt x="461" y="1252"/>
                  </a:lnTo>
                  <a:lnTo>
                    <a:pt x="420" y="1238"/>
                  </a:lnTo>
                  <a:lnTo>
                    <a:pt x="393" y="1238"/>
                  </a:lnTo>
                  <a:lnTo>
                    <a:pt x="366" y="1211"/>
                  </a:lnTo>
                  <a:lnTo>
                    <a:pt x="366" y="1156"/>
                  </a:lnTo>
                  <a:lnTo>
                    <a:pt x="366" y="702"/>
                  </a:lnTo>
                  <a:close/>
                  <a:moveTo>
                    <a:pt x="352" y="647"/>
                  </a:moveTo>
                  <a:lnTo>
                    <a:pt x="352" y="110"/>
                  </a:lnTo>
                  <a:lnTo>
                    <a:pt x="366" y="82"/>
                  </a:lnTo>
                  <a:lnTo>
                    <a:pt x="380" y="69"/>
                  </a:lnTo>
                  <a:lnTo>
                    <a:pt x="407" y="55"/>
                  </a:lnTo>
                  <a:lnTo>
                    <a:pt x="610" y="55"/>
                  </a:lnTo>
                  <a:lnTo>
                    <a:pt x="746" y="69"/>
                  </a:lnTo>
                  <a:lnTo>
                    <a:pt x="828" y="110"/>
                  </a:lnTo>
                  <a:lnTo>
                    <a:pt x="882" y="165"/>
                  </a:lnTo>
                  <a:lnTo>
                    <a:pt x="909" y="234"/>
                  </a:lnTo>
                  <a:lnTo>
                    <a:pt x="909" y="303"/>
                  </a:lnTo>
                  <a:lnTo>
                    <a:pt x="923" y="358"/>
                  </a:lnTo>
                  <a:lnTo>
                    <a:pt x="923" y="413"/>
                  </a:lnTo>
                  <a:lnTo>
                    <a:pt x="909" y="468"/>
                  </a:lnTo>
                  <a:lnTo>
                    <a:pt x="882" y="537"/>
                  </a:lnTo>
                  <a:lnTo>
                    <a:pt x="828" y="592"/>
                  </a:lnTo>
                  <a:lnTo>
                    <a:pt x="746" y="633"/>
                  </a:lnTo>
                  <a:lnTo>
                    <a:pt x="610" y="647"/>
                  </a:lnTo>
                  <a:lnTo>
                    <a:pt x="352" y="6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71" name="Freeform 423"/>
            <p:cNvSpPr>
              <a:spLocks/>
            </p:cNvSpPr>
            <p:nvPr/>
          </p:nvSpPr>
          <p:spPr bwMode="auto">
            <a:xfrm>
              <a:off x="1904" y="3213"/>
              <a:ext cx="638" cy="853"/>
            </a:xfrm>
            <a:custGeom>
              <a:avLst/>
              <a:gdLst/>
              <a:ahLst/>
              <a:cxnLst>
                <a:cxn ang="0">
                  <a:pos x="272" y="702"/>
                </a:cxn>
                <a:cxn ang="0">
                  <a:pos x="272" y="413"/>
                </a:cxn>
                <a:cxn ang="0">
                  <a:pos x="285" y="275"/>
                </a:cxn>
                <a:cxn ang="0">
                  <a:pos x="326" y="151"/>
                </a:cxn>
                <a:cxn ang="0">
                  <a:pos x="394" y="83"/>
                </a:cxn>
                <a:cxn ang="0">
                  <a:pos x="489" y="41"/>
                </a:cxn>
                <a:cxn ang="0">
                  <a:pos x="503" y="41"/>
                </a:cxn>
                <a:cxn ang="0">
                  <a:pos x="503" y="55"/>
                </a:cxn>
                <a:cxn ang="0">
                  <a:pos x="516" y="55"/>
                </a:cxn>
                <a:cxn ang="0">
                  <a:pos x="503" y="55"/>
                </a:cxn>
                <a:cxn ang="0">
                  <a:pos x="489" y="69"/>
                </a:cxn>
                <a:cxn ang="0">
                  <a:pos x="475" y="96"/>
                </a:cxn>
                <a:cxn ang="0">
                  <a:pos x="475" y="165"/>
                </a:cxn>
                <a:cxn ang="0">
                  <a:pos x="489" y="193"/>
                </a:cxn>
                <a:cxn ang="0">
                  <a:pos x="516" y="206"/>
                </a:cxn>
                <a:cxn ang="0">
                  <a:pos x="570" y="206"/>
                </a:cxn>
                <a:cxn ang="0">
                  <a:pos x="598" y="193"/>
                </a:cxn>
                <a:cxn ang="0">
                  <a:pos x="611" y="179"/>
                </a:cxn>
                <a:cxn ang="0">
                  <a:pos x="638" y="124"/>
                </a:cxn>
                <a:cxn ang="0">
                  <a:pos x="625" y="83"/>
                </a:cxn>
                <a:cxn ang="0">
                  <a:pos x="611" y="55"/>
                </a:cxn>
                <a:cxn ang="0">
                  <a:pos x="570" y="28"/>
                </a:cxn>
                <a:cxn ang="0">
                  <a:pos x="543" y="14"/>
                </a:cxn>
                <a:cxn ang="0">
                  <a:pos x="489" y="0"/>
                </a:cxn>
                <a:cxn ang="0">
                  <a:pos x="394" y="28"/>
                </a:cxn>
                <a:cxn ang="0">
                  <a:pos x="340" y="83"/>
                </a:cxn>
                <a:cxn ang="0">
                  <a:pos x="285" y="151"/>
                </a:cxn>
                <a:cxn ang="0">
                  <a:pos x="258" y="220"/>
                </a:cxn>
                <a:cxn ang="0">
                  <a:pos x="258" y="0"/>
                </a:cxn>
                <a:cxn ang="0">
                  <a:pos x="0" y="28"/>
                </a:cxn>
                <a:cxn ang="0">
                  <a:pos x="0" y="83"/>
                </a:cxn>
                <a:cxn ang="0">
                  <a:pos x="55" y="83"/>
                </a:cxn>
                <a:cxn ang="0">
                  <a:pos x="95" y="96"/>
                </a:cxn>
                <a:cxn ang="0">
                  <a:pos x="123" y="110"/>
                </a:cxn>
                <a:cxn ang="0">
                  <a:pos x="136" y="124"/>
                </a:cxn>
                <a:cxn ang="0">
                  <a:pos x="136" y="151"/>
                </a:cxn>
                <a:cxn ang="0">
                  <a:pos x="150" y="193"/>
                </a:cxn>
                <a:cxn ang="0">
                  <a:pos x="150" y="743"/>
                </a:cxn>
                <a:cxn ang="0">
                  <a:pos x="136" y="771"/>
                </a:cxn>
                <a:cxn ang="0">
                  <a:pos x="109" y="784"/>
                </a:cxn>
                <a:cxn ang="0">
                  <a:pos x="55" y="798"/>
                </a:cxn>
                <a:cxn ang="0">
                  <a:pos x="0" y="798"/>
                </a:cxn>
                <a:cxn ang="0">
                  <a:pos x="0" y="853"/>
                </a:cxn>
                <a:cxn ang="0">
                  <a:pos x="448" y="853"/>
                </a:cxn>
                <a:cxn ang="0">
                  <a:pos x="448" y="798"/>
                </a:cxn>
                <a:cxn ang="0">
                  <a:pos x="353" y="798"/>
                </a:cxn>
                <a:cxn ang="0">
                  <a:pos x="313" y="784"/>
                </a:cxn>
                <a:cxn ang="0">
                  <a:pos x="285" y="771"/>
                </a:cxn>
                <a:cxn ang="0">
                  <a:pos x="272" y="757"/>
                </a:cxn>
                <a:cxn ang="0">
                  <a:pos x="272" y="702"/>
                </a:cxn>
              </a:cxnLst>
              <a:rect l="0" t="0" r="r" b="b"/>
              <a:pathLst>
                <a:path w="638" h="853">
                  <a:moveTo>
                    <a:pt x="272" y="702"/>
                  </a:moveTo>
                  <a:lnTo>
                    <a:pt x="272" y="413"/>
                  </a:lnTo>
                  <a:lnTo>
                    <a:pt x="285" y="275"/>
                  </a:lnTo>
                  <a:lnTo>
                    <a:pt x="326" y="151"/>
                  </a:lnTo>
                  <a:lnTo>
                    <a:pt x="394" y="83"/>
                  </a:lnTo>
                  <a:lnTo>
                    <a:pt x="489" y="41"/>
                  </a:lnTo>
                  <a:lnTo>
                    <a:pt x="503" y="41"/>
                  </a:lnTo>
                  <a:lnTo>
                    <a:pt x="503" y="55"/>
                  </a:lnTo>
                  <a:lnTo>
                    <a:pt x="516" y="55"/>
                  </a:lnTo>
                  <a:lnTo>
                    <a:pt x="503" y="55"/>
                  </a:lnTo>
                  <a:lnTo>
                    <a:pt x="489" y="69"/>
                  </a:lnTo>
                  <a:lnTo>
                    <a:pt x="475" y="96"/>
                  </a:lnTo>
                  <a:lnTo>
                    <a:pt x="475" y="165"/>
                  </a:lnTo>
                  <a:lnTo>
                    <a:pt x="489" y="193"/>
                  </a:lnTo>
                  <a:lnTo>
                    <a:pt x="516" y="206"/>
                  </a:lnTo>
                  <a:lnTo>
                    <a:pt x="570" y="206"/>
                  </a:lnTo>
                  <a:lnTo>
                    <a:pt x="598" y="193"/>
                  </a:lnTo>
                  <a:lnTo>
                    <a:pt x="611" y="179"/>
                  </a:lnTo>
                  <a:lnTo>
                    <a:pt x="638" y="124"/>
                  </a:lnTo>
                  <a:lnTo>
                    <a:pt x="625" y="83"/>
                  </a:lnTo>
                  <a:lnTo>
                    <a:pt x="611" y="55"/>
                  </a:lnTo>
                  <a:lnTo>
                    <a:pt x="570" y="28"/>
                  </a:lnTo>
                  <a:lnTo>
                    <a:pt x="543" y="14"/>
                  </a:lnTo>
                  <a:lnTo>
                    <a:pt x="489" y="0"/>
                  </a:lnTo>
                  <a:lnTo>
                    <a:pt x="394" y="28"/>
                  </a:lnTo>
                  <a:lnTo>
                    <a:pt x="340" y="83"/>
                  </a:lnTo>
                  <a:lnTo>
                    <a:pt x="285" y="151"/>
                  </a:lnTo>
                  <a:lnTo>
                    <a:pt x="258" y="220"/>
                  </a:lnTo>
                  <a:lnTo>
                    <a:pt x="258" y="0"/>
                  </a:lnTo>
                  <a:lnTo>
                    <a:pt x="0" y="28"/>
                  </a:lnTo>
                  <a:lnTo>
                    <a:pt x="0" y="83"/>
                  </a:lnTo>
                  <a:lnTo>
                    <a:pt x="55" y="83"/>
                  </a:lnTo>
                  <a:lnTo>
                    <a:pt x="95" y="96"/>
                  </a:lnTo>
                  <a:lnTo>
                    <a:pt x="123" y="110"/>
                  </a:lnTo>
                  <a:lnTo>
                    <a:pt x="136" y="124"/>
                  </a:lnTo>
                  <a:lnTo>
                    <a:pt x="136" y="151"/>
                  </a:lnTo>
                  <a:lnTo>
                    <a:pt x="150" y="193"/>
                  </a:lnTo>
                  <a:lnTo>
                    <a:pt x="150" y="743"/>
                  </a:lnTo>
                  <a:lnTo>
                    <a:pt x="136" y="771"/>
                  </a:lnTo>
                  <a:lnTo>
                    <a:pt x="109" y="784"/>
                  </a:lnTo>
                  <a:lnTo>
                    <a:pt x="55" y="798"/>
                  </a:lnTo>
                  <a:lnTo>
                    <a:pt x="0" y="798"/>
                  </a:lnTo>
                  <a:lnTo>
                    <a:pt x="0" y="853"/>
                  </a:lnTo>
                  <a:lnTo>
                    <a:pt x="448" y="853"/>
                  </a:lnTo>
                  <a:lnTo>
                    <a:pt x="448" y="798"/>
                  </a:lnTo>
                  <a:lnTo>
                    <a:pt x="353" y="798"/>
                  </a:lnTo>
                  <a:lnTo>
                    <a:pt x="313" y="784"/>
                  </a:lnTo>
                  <a:lnTo>
                    <a:pt x="285" y="771"/>
                  </a:lnTo>
                  <a:lnTo>
                    <a:pt x="272" y="757"/>
                  </a:lnTo>
                  <a:lnTo>
                    <a:pt x="272" y="7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72" name="Freeform 424"/>
            <p:cNvSpPr>
              <a:spLocks/>
            </p:cNvSpPr>
            <p:nvPr/>
          </p:nvSpPr>
          <p:spPr bwMode="auto">
            <a:xfrm>
              <a:off x="2746" y="2635"/>
              <a:ext cx="434" cy="1913"/>
            </a:xfrm>
            <a:custGeom>
              <a:avLst/>
              <a:gdLst/>
              <a:ahLst/>
              <a:cxnLst>
                <a:cxn ang="0">
                  <a:pos x="434" y="1885"/>
                </a:cxn>
                <a:cxn ang="0">
                  <a:pos x="421" y="1872"/>
                </a:cxn>
                <a:cxn ang="0">
                  <a:pos x="407" y="1844"/>
                </a:cxn>
                <a:cxn ang="0">
                  <a:pos x="285" y="1693"/>
                </a:cxn>
                <a:cxn ang="0">
                  <a:pos x="204" y="1514"/>
                </a:cxn>
                <a:cxn ang="0">
                  <a:pos x="149" y="1321"/>
                </a:cxn>
                <a:cxn ang="0">
                  <a:pos x="109" y="1129"/>
                </a:cxn>
                <a:cxn ang="0">
                  <a:pos x="109" y="950"/>
                </a:cxn>
                <a:cxn ang="0">
                  <a:pos x="122" y="702"/>
                </a:cxn>
                <a:cxn ang="0">
                  <a:pos x="176" y="468"/>
                </a:cxn>
                <a:cxn ang="0">
                  <a:pos x="271" y="248"/>
                </a:cxn>
                <a:cxn ang="0">
                  <a:pos x="407" y="41"/>
                </a:cxn>
                <a:cxn ang="0">
                  <a:pos x="421" y="28"/>
                </a:cxn>
                <a:cxn ang="0">
                  <a:pos x="434" y="28"/>
                </a:cxn>
                <a:cxn ang="0">
                  <a:pos x="434" y="0"/>
                </a:cxn>
                <a:cxn ang="0">
                  <a:pos x="421" y="0"/>
                </a:cxn>
                <a:cxn ang="0">
                  <a:pos x="380" y="14"/>
                </a:cxn>
                <a:cxn ang="0">
                  <a:pos x="299" y="96"/>
                </a:cxn>
                <a:cxn ang="0">
                  <a:pos x="204" y="206"/>
                </a:cxn>
                <a:cxn ang="0">
                  <a:pos x="122" y="372"/>
                </a:cxn>
                <a:cxn ang="0">
                  <a:pos x="41" y="578"/>
                </a:cxn>
                <a:cxn ang="0">
                  <a:pos x="14" y="771"/>
                </a:cxn>
                <a:cxn ang="0">
                  <a:pos x="0" y="950"/>
                </a:cxn>
                <a:cxn ang="0">
                  <a:pos x="14" y="1129"/>
                </a:cxn>
                <a:cxn ang="0">
                  <a:pos x="41" y="1335"/>
                </a:cxn>
                <a:cxn ang="0">
                  <a:pos x="122" y="1555"/>
                </a:cxn>
                <a:cxn ang="0">
                  <a:pos x="217" y="1707"/>
                </a:cxn>
                <a:cxn ang="0">
                  <a:pos x="299" y="1817"/>
                </a:cxn>
                <a:cxn ang="0">
                  <a:pos x="380" y="1885"/>
                </a:cxn>
                <a:cxn ang="0">
                  <a:pos x="421" y="1913"/>
                </a:cxn>
                <a:cxn ang="0">
                  <a:pos x="434" y="1913"/>
                </a:cxn>
                <a:cxn ang="0">
                  <a:pos x="434" y="1885"/>
                </a:cxn>
              </a:cxnLst>
              <a:rect l="0" t="0" r="r" b="b"/>
              <a:pathLst>
                <a:path w="434" h="1913">
                  <a:moveTo>
                    <a:pt x="434" y="1885"/>
                  </a:moveTo>
                  <a:lnTo>
                    <a:pt x="421" y="1872"/>
                  </a:lnTo>
                  <a:lnTo>
                    <a:pt x="407" y="1844"/>
                  </a:lnTo>
                  <a:lnTo>
                    <a:pt x="285" y="1693"/>
                  </a:lnTo>
                  <a:lnTo>
                    <a:pt x="204" y="1514"/>
                  </a:lnTo>
                  <a:lnTo>
                    <a:pt x="149" y="1321"/>
                  </a:lnTo>
                  <a:lnTo>
                    <a:pt x="109" y="1129"/>
                  </a:lnTo>
                  <a:lnTo>
                    <a:pt x="109" y="950"/>
                  </a:lnTo>
                  <a:lnTo>
                    <a:pt x="122" y="702"/>
                  </a:lnTo>
                  <a:lnTo>
                    <a:pt x="176" y="468"/>
                  </a:lnTo>
                  <a:lnTo>
                    <a:pt x="271" y="248"/>
                  </a:lnTo>
                  <a:lnTo>
                    <a:pt x="407" y="41"/>
                  </a:lnTo>
                  <a:lnTo>
                    <a:pt x="421" y="28"/>
                  </a:lnTo>
                  <a:lnTo>
                    <a:pt x="434" y="28"/>
                  </a:lnTo>
                  <a:lnTo>
                    <a:pt x="434" y="0"/>
                  </a:lnTo>
                  <a:lnTo>
                    <a:pt x="421" y="0"/>
                  </a:lnTo>
                  <a:lnTo>
                    <a:pt x="380" y="14"/>
                  </a:lnTo>
                  <a:lnTo>
                    <a:pt x="299" y="96"/>
                  </a:lnTo>
                  <a:lnTo>
                    <a:pt x="204" y="206"/>
                  </a:lnTo>
                  <a:lnTo>
                    <a:pt x="122" y="372"/>
                  </a:lnTo>
                  <a:lnTo>
                    <a:pt x="41" y="578"/>
                  </a:lnTo>
                  <a:lnTo>
                    <a:pt x="14" y="771"/>
                  </a:lnTo>
                  <a:lnTo>
                    <a:pt x="0" y="950"/>
                  </a:lnTo>
                  <a:lnTo>
                    <a:pt x="14" y="1129"/>
                  </a:lnTo>
                  <a:lnTo>
                    <a:pt x="41" y="1335"/>
                  </a:lnTo>
                  <a:lnTo>
                    <a:pt x="122" y="1555"/>
                  </a:lnTo>
                  <a:lnTo>
                    <a:pt x="217" y="1707"/>
                  </a:lnTo>
                  <a:lnTo>
                    <a:pt x="299" y="1817"/>
                  </a:lnTo>
                  <a:lnTo>
                    <a:pt x="380" y="1885"/>
                  </a:lnTo>
                  <a:lnTo>
                    <a:pt x="421" y="1913"/>
                  </a:lnTo>
                  <a:lnTo>
                    <a:pt x="434" y="1913"/>
                  </a:lnTo>
                  <a:lnTo>
                    <a:pt x="434" y="18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73" name="Freeform 425"/>
            <p:cNvSpPr>
              <a:spLocks/>
            </p:cNvSpPr>
            <p:nvPr/>
          </p:nvSpPr>
          <p:spPr bwMode="auto">
            <a:xfrm>
              <a:off x="3343" y="3213"/>
              <a:ext cx="869" cy="1252"/>
            </a:xfrm>
            <a:custGeom>
              <a:avLst/>
              <a:gdLst/>
              <a:ahLst/>
              <a:cxnLst>
                <a:cxn ang="0">
                  <a:pos x="869" y="55"/>
                </a:cxn>
                <a:cxn ang="0">
                  <a:pos x="801" y="28"/>
                </a:cxn>
                <a:cxn ang="0">
                  <a:pos x="747" y="69"/>
                </a:cxn>
                <a:cxn ang="0">
                  <a:pos x="733" y="110"/>
                </a:cxn>
                <a:cxn ang="0">
                  <a:pos x="720" y="165"/>
                </a:cxn>
                <a:cxn ang="0">
                  <a:pos x="597" y="674"/>
                </a:cxn>
                <a:cxn ang="0">
                  <a:pos x="570" y="716"/>
                </a:cxn>
                <a:cxn ang="0">
                  <a:pos x="516" y="771"/>
                </a:cxn>
                <a:cxn ang="0">
                  <a:pos x="434" y="826"/>
                </a:cxn>
                <a:cxn ang="0">
                  <a:pos x="299" y="798"/>
                </a:cxn>
                <a:cxn ang="0">
                  <a:pos x="272" y="674"/>
                </a:cxn>
                <a:cxn ang="0">
                  <a:pos x="312" y="454"/>
                </a:cxn>
                <a:cxn ang="0">
                  <a:pos x="380" y="262"/>
                </a:cxn>
                <a:cxn ang="0">
                  <a:pos x="407" y="165"/>
                </a:cxn>
                <a:cxn ang="0">
                  <a:pos x="380" y="69"/>
                </a:cxn>
                <a:cxn ang="0">
                  <a:pos x="244" y="0"/>
                </a:cxn>
                <a:cxn ang="0">
                  <a:pos x="82" y="110"/>
                </a:cxn>
                <a:cxn ang="0">
                  <a:pos x="14" y="262"/>
                </a:cxn>
                <a:cxn ang="0">
                  <a:pos x="0" y="317"/>
                </a:cxn>
                <a:cxn ang="0">
                  <a:pos x="41" y="303"/>
                </a:cxn>
                <a:cxn ang="0">
                  <a:pos x="109" y="151"/>
                </a:cxn>
                <a:cxn ang="0">
                  <a:pos x="244" y="41"/>
                </a:cxn>
                <a:cxn ang="0">
                  <a:pos x="272" y="55"/>
                </a:cxn>
                <a:cxn ang="0">
                  <a:pos x="285" y="151"/>
                </a:cxn>
                <a:cxn ang="0">
                  <a:pos x="204" y="413"/>
                </a:cxn>
                <a:cxn ang="0">
                  <a:pos x="149" y="647"/>
                </a:cxn>
                <a:cxn ang="0">
                  <a:pos x="217" y="826"/>
                </a:cxn>
                <a:cxn ang="0">
                  <a:pos x="380" y="881"/>
                </a:cxn>
                <a:cxn ang="0">
                  <a:pos x="516" y="840"/>
                </a:cxn>
                <a:cxn ang="0">
                  <a:pos x="529" y="936"/>
                </a:cxn>
                <a:cxn ang="0">
                  <a:pos x="407" y="1129"/>
                </a:cxn>
                <a:cxn ang="0">
                  <a:pos x="299" y="1197"/>
                </a:cxn>
                <a:cxn ang="0">
                  <a:pos x="149" y="1184"/>
                </a:cxn>
                <a:cxn ang="0">
                  <a:pos x="122" y="1129"/>
                </a:cxn>
                <a:cxn ang="0">
                  <a:pos x="217" y="1060"/>
                </a:cxn>
                <a:cxn ang="0">
                  <a:pos x="204" y="977"/>
                </a:cxn>
                <a:cxn ang="0">
                  <a:pos x="163" y="950"/>
                </a:cxn>
                <a:cxn ang="0">
                  <a:pos x="95" y="963"/>
                </a:cxn>
                <a:cxn ang="0">
                  <a:pos x="41" y="1032"/>
                </a:cxn>
                <a:cxn ang="0">
                  <a:pos x="68" y="1170"/>
                </a:cxn>
                <a:cxn ang="0">
                  <a:pos x="136" y="1225"/>
                </a:cxn>
                <a:cxn ang="0">
                  <a:pos x="380" y="1225"/>
                </a:cxn>
                <a:cxn ang="0">
                  <a:pos x="625" y="1005"/>
                </a:cxn>
                <a:cxn ang="0">
                  <a:pos x="869" y="124"/>
                </a:cxn>
              </a:cxnLst>
              <a:rect l="0" t="0" r="r" b="b"/>
              <a:pathLst>
                <a:path w="869" h="1252">
                  <a:moveTo>
                    <a:pt x="869" y="124"/>
                  </a:moveTo>
                  <a:lnTo>
                    <a:pt x="869" y="55"/>
                  </a:lnTo>
                  <a:lnTo>
                    <a:pt x="842" y="28"/>
                  </a:lnTo>
                  <a:lnTo>
                    <a:pt x="801" y="28"/>
                  </a:lnTo>
                  <a:lnTo>
                    <a:pt x="774" y="41"/>
                  </a:lnTo>
                  <a:lnTo>
                    <a:pt x="747" y="69"/>
                  </a:lnTo>
                  <a:lnTo>
                    <a:pt x="747" y="83"/>
                  </a:lnTo>
                  <a:lnTo>
                    <a:pt x="733" y="110"/>
                  </a:lnTo>
                  <a:lnTo>
                    <a:pt x="733" y="138"/>
                  </a:lnTo>
                  <a:lnTo>
                    <a:pt x="720" y="165"/>
                  </a:lnTo>
                  <a:lnTo>
                    <a:pt x="692" y="330"/>
                  </a:lnTo>
                  <a:lnTo>
                    <a:pt x="597" y="674"/>
                  </a:lnTo>
                  <a:lnTo>
                    <a:pt x="597" y="688"/>
                  </a:lnTo>
                  <a:lnTo>
                    <a:pt x="570" y="716"/>
                  </a:lnTo>
                  <a:lnTo>
                    <a:pt x="557" y="743"/>
                  </a:lnTo>
                  <a:lnTo>
                    <a:pt x="516" y="771"/>
                  </a:lnTo>
                  <a:lnTo>
                    <a:pt x="489" y="798"/>
                  </a:lnTo>
                  <a:lnTo>
                    <a:pt x="434" y="826"/>
                  </a:lnTo>
                  <a:lnTo>
                    <a:pt x="353" y="826"/>
                  </a:lnTo>
                  <a:lnTo>
                    <a:pt x="299" y="798"/>
                  </a:lnTo>
                  <a:lnTo>
                    <a:pt x="272" y="743"/>
                  </a:lnTo>
                  <a:lnTo>
                    <a:pt x="272" y="674"/>
                  </a:lnTo>
                  <a:lnTo>
                    <a:pt x="285" y="578"/>
                  </a:lnTo>
                  <a:lnTo>
                    <a:pt x="312" y="454"/>
                  </a:lnTo>
                  <a:lnTo>
                    <a:pt x="367" y="303"/>
                  </a:lnTo>
                  <a:lnTo>
                    <a:pt x="380" y="262"/>
                  </a:lnTo>
                  <a:lnTo>
                    <a:pt x="407" y="206"/>
                  </a:lnTo>
                  <a:lnTo>
                    <a:pt x="407" y="165"/>
                  </a:lnTo>
                  <a:lnTo>
                    <a:pt x="394" y="110"/>
                  </a:lnTo>
                  <a:lnTo>
                    <a:pt x="380" y="69"/>
                  </a:lnTo>
                  <a:lnTo>
                    <a:pt x="299" y="14"/>
                  </a:lnTo>
                  <a:lnTo>
                    <a:pt x="244" y="0"/>
                  </a:lnTo>
                  <a:lnTo>
                    <a:pt x="149" y="28"/>
                  </a:lnTo>
                  <a:lnTo>
                    <a:pt x="82" y="110"/>
                  </a:lnTo>
                  <a:lnTo>
                    <a:pt x="41" y="193"/>
                  </a:lnTo>
                  <a:lnTo>
                    <a:pt x="14" y="262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41" y="317"/>
                  </a:lnTo>
                  <a:lnTo>
                    <a:pt x="41" y="303"/>
                  </a:lnTo>
                  <a:lnTo>
                    <a:pt x="54" y="289"/>
                  </a:lnTo>
                  <a:lnTo>
                    <a:pt x="109" y="151"/>
                  </a:lnTo>
                  <a:lnTo>
                    <a:pt x="177" y="69"/>
                  </a:lnTo>
                  <a:lnTo>
                    <a:pt x="244" y="41"/>
                  </a:lnTo>
                  <a:lnTo>
                    <a:pt x="258" y="41"/>
                  </a:lnTo>
                  <a:lnTo>
                    <a:pt x="272" y="55"/>
                  </a:lnTo>
                  <a:lnTo>
                    <a:pt x="285" y="55"/>
                  </a:lnTo>
                  <a:lnTo>
                    <a:pt x="285" y="151"/>
                  </a:lnTo>
                  <a:lnTo>
                    <a:pt x="272" y="206"/>
                  </a:lnTo>
                  <a:lnTo>
                    <a:pt x="204" y="413"/>
                  </a:lnTo>
                  <a:lnTo>
                    <a:pt x="163" y="551"/>
                  </a:lnTo>
                  <a:lnTo>
                    <a:pt x="149" y="647"/>
                  </a:lnTo>
                  <a:lnTo>
                    <a:pt x="177" y="757"/>
                  </a:lnTo>
                  <a:lnTo>
                    <a:pt x="217" y="826"/>
                  </a:lnTo>
                  <a:lnTo>
                    <a:pt x="299" y="867"/>
                  </a:lnTo>
                  <a:lnTo>
                    <a:pt x="380" y="881"/>
                  </a:lnTo>
                  <a:lnTo>
                    <a:pt x="448" y="867"/>
                  </a:lnTo>
                  <a:lnTo>
                    <a:pt x="516" y="840"/>
                  </a:lnTo>
                  <a:lnTo>
                    <a:pt x="570" y="784"/>
                  </a:lnTo>
                  <a:lnTo>
                    <a:pt x="529" y="936"/>
                  </a:lnTo>
                  <a:lnTo>
                    <a:pt x="448" y="1087"/>
                  </a:lnTo>
                  <a:lnTo>
                    <a:pt x="407" y="1129"/>
                  </a:lnTo>
                  <a:lnTo>
                    <a:pt x="353" y="1170"/>
                  </a:lnTo>
                  <a:lnTo>
                    <a:pt x="299" y="1197"/>
                  </a:lnTo>
                  <a:lnTo>
                    <a:pt x="177" y="1197"/>
                  </a:lnTo>
                  <a:lnTo>
                    <a:pt x="149" y="1184"/>
                  </a:lnTo>
                  <a:lnTo>
                    <a:pt x="95" y="1129"/>
                  </a:lnTo>
                  <a:lnTo>
                    <a:pt x="122" y="1129"/>
                  </a:lnTo>
                  <a:lnTo>
                    <a:pt x="177" y="1101"/>
                  </a:lnTo>
                  <a:lnTo>
                    <a:pt x="217" y="1060"/>
                  </a:lnTo>
                  <a:lnTo>
                    <a:pt x="217" y="991"/>
                  </a:lnTo>
                  <a:lnTo>
                    <a:pt x="204" y="977"/>
                  </a:lnTo>
                  <a:lnTo>
                    <a:pt x="177" y="963"/>
                  </a:lnTo>
                  <a:lnTo>
                    <a:pt x="163" y="950"/>
                  </a:lnTo>
                  <a:lnTo>
                    <a:pt x="122" y="950"/>
                  </a:lnTo>
                  <a:lnTo>
                    <a:pt x="95" y="963"/>
                  </a:lnTo>
                  <a:lnTo>
                    <a:pt x="54" y="1005"/>
                  </a:lnTo>
                  <a:lnTo>
                    <a:pt x="41" y="1032"/>
                  </a:lnTo>
                  <a:lnTo>
                    <a:pt x="41" y="1129"/>
                  </a:lnTo>
                  <a:lnTo>
                    <a:pt x="68" y="1170"/>
                  </a:lnTo>
                  <a:lnTo>
                    <a:pt x="95" y="1197"/>
                  </a:lnTo>
                  <a:lnTo>
                    <a:pt x="136" y="1225"/>
                  </a:lnTo>
                  <a:lnTo>
                    <a:pt x="244" y="1252"/>
                  </a:lnTo>
                  <a:lnTo>
                    <a:pt x="380" y="1225"/>
                  </a:lnTo>
                  <a:lnTo>
                    <a:pt x="516" y="1129"/>
                  </a:lnTo>
                  <a:lnTo>
                    <a:pt x="625" y="1005"/>
                  </a:lnTo>
                  <a:lnTo>
                    <a:pt x="679" y="853"/>
                  </a:lnTo>
                  <a:lnTo>
                    <a:pt x="869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74" name="Freeform 426"/>
            <p:cNvSpPr>
              <a:spLocks/>
            </p:cNvSpPr>
            <p:nvPr/>
          </p:nvSpPr>
          <p:spPr bwMode="auto">
            <a:xfrm>
              <a:off x="4402" y="3447"/>
              <a:ext cx="475" cy="895"/>
            </a:xfrm>
            <a:custGeom>
              <a:avLst/>
              <a:gdLst/>
              <a:ahLst/>
              <a:cxnLst>
                <a:cxn ang="0">
                  <a:pos x="298" y="41"/>
                </a:cxn>
                <a:cxn ang="0">
                  <a:pos x="298" y="14"/>
                </a:cxn>
                <a:cxn ang="0">
                  <a:pos x="285" y="0"/>
                </a:cxn>
                <a:cxn ang="0">
                  <a:pos x="258" y="0"/>
                </a:cxn>
                <a:cxn ang="0">
                  <a:pos x="163" y="69"/>
                </a:cxn>
                <a:cxn ang="0">
                  <a:pos x="68" y="83"/>
                </a:cxn>
                <a:cxn ang="0">
                  <a:pos x="0" y="83"/>
                </a:cxn>
                <a:cxn ang="0">
                  <a:pos x="0" y="138"/>
                </a:cxn>
                <a:cxn ang="0">
                  <a:pos x="81" y="138"/>
                </a:cxn>
                <a:cxn ang="0">
                  <a:pos x="136" y="124"/>
                </a:cxn>
                <a:cxn ang="0">
                  <a:pos x="190" y="96"/>
                </a:cxn>
                <a:cxn ang="0">
                  <a:pos x="190" y="798"/>
                </a:cxn>
                <a:cxn ang="0">
                  <a:pos x="176" y="826"/>
                </a:cxn>
                <a:cxn ang="0">
                  <a:pos x="149" y="839"/>
                </a:cxn>
                <a:cxn ang="0">
                  <a:pos x="0" y="839"/>
                </a:cxn>
                <a:cxn ang="0">
                  <a:pos x="0" y="895"/>
                </a:cxn>
                <a:cxn ang="0">
                  <a:pos x="475" y="895"/>
                </a:cxn>
                <a:cxn ang="0">
                  <a:pos x="475" y="839"/>
                </a:cxn>
                <a:cxn ang="0">
                  <a:pos x="326" y="839"/>
                </a:cxn>
                <a:cxn ang="0">
                  <a:pos x="312" y="826"/>
                </a:cxn>
                <a:cxn ang="0">
                  <a:pos x="298" y="826"/>
                </a:cxn>
                <a:cxn ang="0">
                  <a:pos x="298" y="784"/>
                </a:cxn>
                <a:cxn ang="0">
                  <a:pos x="298" y="41"/>
                </a:cxn>
              </a:cxnLst>
              <a:rect l="0" t="0" r="r" b="b"/>
              <a:pathLst>
                <a:path w="475" h="895">
                  <a:moveTo>
                    <a:pt x="298" y="41"/>
                  </a:moveTo>
                  <a:lnTo>
                    <a:pt x="298" y="14"/>
                  </a:lnTo>
                  <a:lnTo>
                    <a:pt x="285" y="0"/>
                  </a:lnTo>
                  <a:lnTo>
                    <a:pt x="258" y="0"/>
                  </a:lnTo>
                  <a:lnTo>
                    <a:pt x="163" y="69"/>
                  </a:lnTo>
                  <a:lnTo>
                    <a:pt x="68" y="83"/>
                  </a:lnTo>
                  <a:lnTo>
                    <a:pt x="0" y="83"/>
                  </a:lnTo>
                  <a:lnTo>
                    <a:pt x="0" y="138"/>
                  </a:lnTo>
                  <a:lnTo>
                    <a:pt x="81" y="138"/>
                  </a:lnTo>
                  <a:lnTo>
                    <a:pt x="136" y="124"/>
                  </a:lnTo>
                  <a:lnTo>
                    <a:pt x="190" y="96"/>
                  </a:lnTo>
                  <a:lnTo>
                    <a:pt x="190" y="798"/>
                  </a:lnTo>
                  <a:lnTo>
                    <a:pt x="176" y="826"/>
                  </a:lnTo>
                  <a:lnTo>
                    <a:pt x="149" y="839"/>
                  </a:lnTo>
                  <a:lnTo>
                    <a:pt x="0" y="839"/>
                  </a:lnTo>
                  <a:lnTo>
                    <a:pt x="0" y="895"/>
                  </a:lnTo>
                  <a:lnTo>
                    <a:pt x="475" y="895"/>
                  </a:lnTo>
                  <a:lnTo>
                    <a:pt x="475" y="839"/>
                  </a:lnTo>
                  <a:lnTo>
                    <a:pt x="326" y="839"/>
                  </a:lnTo>
                  <a:lnTo>
                    <a:pt x="312" y="826"/>
                  </a:lnTo>
                  <a:lnTo>
                    <a:pt x="298" y="826"/>
                  </a:lnTo>
                  <a:lnTo>
                    <a:pt x="298" y="784"/>
                  </a:lnTo>
                  <a:lnTo>
                    <a:pt x="298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75" name="Freeform 427"/>
            <p:cNvSpPr>
              <a:spLocks/>
            </p:cNvSpPr>
            <p:nvPr/>
          </p:nvSpPr>
          <p:spPr bwMode="auto">
            <a:xfrm>
              <a:off x="5352" y="2635"/>
              <a:ext cx="68" cy="1913"/>
            </a:xfrm>
            <a:custGeom>
              <a:avLst/>
              <a:gdLst/>
              <a:ahLst/>
              <a:cxnLst>
                <a:cxn ang="0">
                  <a:pos x="68" y="55"/>
                </a:cxn>
                <a:cxn ang="0">
                  <a:pos x="68" y="14"/>
                </a:cxn>
                <a:cxn ang="0">
                  <a:pos x="5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899"/>
                </a:cxn>
                <a:cxn ang="0">
                  <a:pos x="14" y="1913"/>
                </a:cxn>
                <a:cxn ang="0">
                  <a:pos x="54" y="1913"/>
                </a:cxn>
                <a:cxn ang="0">
                  <a:pos x="54" y="1899"/>
                </a:cxn>
                <a:cxn ang="0">
                  <a:pos x="68" y="1885"/>
                </a:cxn>
                <a:cxn ang="0">
                  <a:pos x="68" y="1844"/>
                </a:cxn>
                <a:cxn ang="0">
                  <a:pos x="68" y="55"/>
                </a:cxn>
              </a:cxnLst>
              <a:rect l="0" t="0" r="r" b="b"/>
              <a:pathLst>
                <a:path w="68" h="1913">
                  <a:moveTo>
                    <a:pt x="68" y="55"/>
                  </a:moveTo>
                  <a:lnTo>
                    <a:pt x="68" y="14"/>
                  </a:lnTo>
                  <a:lnTo>
                    <a:pt x="54" y="0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0" y="1899"/>
                  </a:lnTo>
                  <a:lnTo>
                    <a:pt x="14" y="1913"/>
                  </a:lnTo>
                  <a:lnTo>
                    <a:pt x="54" y="1913"/>
                  </a:lnTo>
                  <a:lnTo>
                    <a:pt x="54" y="1899"/>
                  </a:lnTo>
                  <a:lnTo>
                    <a:pt x="68" y="1885"/>
                  </a:lnTo>
                  <a:lnTo>
                    <a:pt x="68" y="1844"/>
                  </a:lnTo>
                  <a:lnTo>
                    <a:pt x="68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76" name="Freeform 428"/>
            <p:cNvSpPr>
              <a:spLocks/>
            </p:cNvSpPr>
            <p:nvPr/>
          </p:nvSpPr>
          <p:spPr bwMode="auto">
            <a:xfrm>
              <a:off x="5691" y="3213"/>
              <a:ext cx="1059" cy="853"/>
            </a:xfrm>
            <a:custGeom>
              <a:avLst/>
              <a:gdLst/>
              <a:ahLst/>
              <a:cxnLst>
                <a:cxn ang="0">
                  <a:pos x="611" y="385"/>
                </a:cxn>
                <a:cxn ang="0">
                  <a:pos x="828" y="138"/>
                </a:cxn>
                <a:cxn ang="0">
                  <a:pos x="855" y="110"/>
                </a:cxn>
                <a:cxn ang="0">
                  <a:pos x="882" y="96"/>
                </a:cxn>
                <a:cxn ang="0">
                  <a:pos x="1032" y="96"/>
                </a:cxn>
                <a:cxn ang="0">
                  <a:pos x="1032" y="0"/>
                </a:cxn>
                <a:cxn ang="0">
                  <a:pos x="896" y="0"/>
                </a:cxn>
                <a:cxn ang="0">
                  <a:pos x="869" y="14"/>
                </a:cxn>
                <a:cxn ang="0">
                  <a:pos x="815" y="14"/>
                </a:cxn>
                <a:cxn ang="0">
                  <a:pos x="760" y="0"/>
                </a:cxn>
                <a:cxn ang="0">
                  <a:pos x="665" y="0"/>
                </a:cxn>
                <a:cxn ang="0">
                  <a:pos x="665" y="96"/>
                </a:cxn>
                <a:cxn ang="0">
                  <a:pos x="692" y="96"/>
                </a:cxn>
                <a:cxn ang="0">
                  <a:pos x="733" y="110"/>
                </a:cxn>
                <a:cxn ang="0">
                  <a:pos x="720" y="124"/>
                </a:cxn>
                <a:cxn ang="0">
                  <a:pos x="720" y="138"/>
                </a:cxn>
                <a:cxn ang="0">
                  <a:pos x="557" y="317"/>
                </a:cxn>
                <a:cxn ang="0">
                  <a:pos x="367" y="96"/>
                </a:cxn>
                <a:cxn ang="0">
                  <a:pos x="448" y="96"/>
                </a:cxn>
                <a:cxn ang="0">
                  <a:pos x="448" y="0"/>
                </a:cxn>
                <a:cxn ang="0">
                  <a:pos x="340" y="0"/>
                </a:cxn>
                <a:cxn ang="0">
                  <a:pos x="217" y="14"/>
                </a:cxn>
                <a:cxn ang="0">
                  <a:pos x="150" y="14"/>
                </a:cxn>
                <a:cxn ang="0">
                  <a:pos x="82" y="0"/>
                </a:cxn>
                <a:cxn ang="0">
                  <a:pos x="14" y="0"/>
                </a:cxn>
                <a:cxn ang="0">
                  <a:pos x="14" y="96"/>
                </a:cxn>
                <a:cxn ang="0">
                  <a:pos x="150" y="96"/>
                </a:cxn>
                <a:cxn ang="0">
                  <a:pos x="435" y="440"/>
                </a:cxn>
                <a:cxn ang="0">
                  <a:pos x="190" y="729"/>
                </a:cxn>
                <a:cxn ang="0">
                  <a:pos x="163" y="743"/>
                </a:cxn>
                <a:cxn ang="0">
                  <a:pos x="122" y="757"/>
                </a:cxn>
                <a:cxn ang="0">
                  <a:pos x="0" y="757"/>
                </a:cxn>
                <a:cxn ang="0">
                  <a:pos x="0" y="853"/>
                </a:cxn>
                <a:cxn ang="0">
                  <a:pos x="367" y="853"/>
                </a:cxn>
                <a:cxn ang="0">
                  <a:pos x="367" y="757"/>
                </a:cxn>
                <a:cxn ang="0">
                  <a:pos x="312" y="757"/>
                </a:cxn>
                <a:cxn ang="0">
                  <a:pos x="299" y="743"/>
                </a:cxn>
                <a:cxn ang="0">
                  <a:pos x="299" y="729"/>
                </a:cxn>
                <a:cxn ang="0">
                  <a:pos x="312" y="729"/>
                </a:cxn>
                <a:cxn ang="0">
                  <a:pos x="502" y="509"/>
                </a:cxn>
                <a:cxn ang="0">
                  <a:pos x="706" y="757"/>
                </a:cxn>
                <a:cxn ang="0">
                  <a:pos x="625" y="757"/>
                </a:cxn>
                <a:cxn ang="0">
                  <a:pos x="625" y="853"/>
                </a:cxn>
                <a:cxn ang="0">
                  <a:pos x="1059" y="853"/>
                </a:cxn>
                <a:cxn ang="0">
                  <a:pos x="1059" y="757"/>
                </a:cxn>
                <a:cxn ang="0">
                  <a:pos x="937" y="757"/>
                </a:cxn>
                <a:cxn ang="0">
                  <a:pos x="611" y="385"/>
                </a:cxn>
              </a:cxnLst>
              <a:rect l="0" t="0" r="r" b="b"/>
              <a:pathLst>
                <a:path w="1059" h="853">
                  <a:moveTo>
                    <a:pt x="611" y="385"/>
                  </a:moveTo>
                  <a:lnTo>
                    <a:pt x="828" y="138"/>
                  </a:lnTo>
                  <a:lnTo>
                    <a:pt x="855" y="110"/>
                  </a:lnTo>
                  <a:lnTo>
                    <a:pt x="882" y="96"/>
                  </a:lnTo>
                  <a:lnTo>
                    <a:pt x="1032" y="96"/>
                  </a:lnTo>
                  <a:lnTo>
                    <a:pt x="1032" y="0"/>
                  </a:lnTo>
                  <a:lnTo>
                    <a:pt x="896" y="0"/>
                  </a:lnTo>
                  <a:lnTo>
                    <a:pt x="869" y="14"/>
                  </a:lnTo>
                  <a:lnTo>
                    <a:pt x="815" y="14"/>
                  </a:lnTo>
                  <a:lnTo>
                    <a:pt x="760" y="0"/>
                  </a:lnTo>
                  <a:lnTo>
                    <a:pt x="665" y="0"/>
                  </a:lnTo>
                  <a:lnTo>
                    <a:pt x="665" y="96"/>
                  </a:lnTo>
                  <a:lnTo>
                    <a:pt x="692" y="96"/>
                  </a:lnTo>
                  <a:lnTo>
                    <a:pt x="733" y="110"/>
                  </a:lnTo>
                  <a:lnTo>
                    <a:pt x="720" y="124"/>
                  </a:lnTo>
                  <a:lnTo>
                    <a:pt x="720" y="138"/>
                  </a:lnTo>
                  <a:lnTo>
                    <a:pt x="557" y="317"/>
                  </a:lnTo>
                  <a:lnTo>
                    <a:pt x="367" y="96"/>
                  </a:lnTo>
                  <a:lnTo>
                    <a:pt x="448" y="96"/>
                  </a:lnTo>
                  <a:lnTo>
                    <a:pt x="448" y="0"/>
                  </a:lnTo>
                  <a:lnTo>
                    <a:pt x="340" y="0"/>
                  </a:lnTo>
                  <a:lnTo>
                    <a:pt x="217" y="14"/>
                  </a:lnTo>
                  <a:lnTo>
                    <a:pt x="150" y="14"/>
                  </a:lnTo>
                  <a:lnTo>
                    <a:pt x="82" y="0"/>
                  </a:lnTo>
                  <a:lnTo>
                    <a:pt x="14" y="0"/>
                  </a:lnTo>
                  <a:lnTo>
                    <a:pt x="14" y="96"/>
                  </a:lnTo>
                  <a:lnTo>
                    <a:pt x="150" y="96"/>
                  </a:lnTo>
                  <a:lnTo>
                    <a:pt x="435" y="440"/>
                  </a:lnTo>
                  <a:lnTo>
                    <a:pt x="190" y="729"/>
                  </a:lnTo>
                  <a:lnTo>
                    <a:pt x="163" y="743"/>
                  </a:lnTo>
                  <a:lnTo>
                    <a:pt x="122" y="757"/>
                  </a:lnTo>
                  <a:lnTo>
                    <a:pt x="0" y="757"/>
                  </a:lnTo>
                  <a:lnTo>
                    <a:pt x="0" y="853"/>
                  </a:lnTo>
                  <a:lnTo>
                    <a:pt x="367" y="853"/>
                  </a:lnTo>
                  <a:lnTo>
                    <a:pt x="367" y="757"/>
                  </a:lnTo>
                  <a:lnTo>
                    <a:pt x="312" y="757"/>
                  </a:lnTo>
                  <a:lnTo>
                    <a:pt x="299" y="743"/>
                  </a:lnTo>
                  <a:lnTo>
                    <a:pt x="299" y="729"/>
                  </a:lnTo>
                  <a:lnTo>
                    <a:pt x="312" y="729"/>
                  </a:lnTo>
                  <a:lnTo>
                    <a:pt x="502" y="509"/>
                  </a:lnTo>
                  <a:lnTo>
                    <a:pt x="706" y="757"/>
                  </a:lnTo>
                  <a:lnTo>
                    <a:pt x="625" y="757"/>
                  </a:lnTo>
                  <a:lnTo>
                    <a:pt x="625" y="853"/>
                  </a:lnTo>
                  <a:lnTo>
                    <a:pt x="1059" y="853"/>
                  </a:lnTo>
                  <a:lnTo>
                    <a:pt x="1059" y="757"/>
                  </a:lnTo>
                  <a:lnTo>
                    <a:pt x="937" y="757"/>
                  </a:lnTo>
                  <a:lnTo>
                    <a:pt x="611" y="3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77" name="Freeform 429"/>
            <p:cNvSpPr>
              <a:spLocks/>
            </p:cNvSpPr>
            <p:nvPr/>
          </p:nvSpPr>
          <p:spPr bwMode="auto">
            <a:xfrm>
              <a:off x="6926" y="3447"/>
              <a:ext cx="475" cy="895"/>
            </a:xfrm>
            <a:custGeom>
              <a:avLst/>
              <a:gdLst/>
              <a:ahLst/>
              <a:cxnLst>
                <a:cxn ang="0">
                  <a:pos x="299" y="41"/>
                </a:cxn>
                <a:cxn ang="0">
                  <a:pos x="299" y="14"/>
                </a:cxn>
                <a:cxn ang="0">
                  <a:pos x="285" y="0"/>
                </a:cxn>
                <a:cxn ang="0">
                  <a:pos x="258" y="0"/>
                </a:cxn>
                <a:cxn ang="0">
                  <a:pos x="163" y="69"/>
                </a:cxn>
                <a:cxn ang="0">
                  <a:pos x="68" y="83"/>
                </a:cxn>
                <a:cxn ang="0">
                  <a:pos x="0" y="83"/>
                </a:cxn>
                <a:cxn ang="0">
                  <a:pos x="0" y="138"/>
                </a:cxn>
                <a:cxn ang="0">
                  <a:pos x="82" y="138"/>
                </a:cxn>
                <a:cxn ang="0">
                  <a:pos x="136" y="124"/>
                </a:cxn>
                <a:cxn ang="0">
                  <a:pos x="190" y="96"/>
                </a:cxn>
                <a:cxn ang="0">
                  <a:pos x="190" y="798"/>
                </a:cxn>
                <a:cxn ang="0">
                  <a:pos x="177" y="826"/>
                </a:cxn>
                <a:cxn ang="0">
                  <a:pos x="150" y="839"/>
                </a:cxn>
                <a:cxn ang="0">
                  <a:pos x="0" y="839"/>
                </a:cxn>
                <a:cxn ang="0">
                  <a:pos x="0" y="895"/>
                </a:cxn>
                <a:cxn ang="0">
                  <a:pos x="475" y="895"/>
                </a:cxn>
                <a:cxn ang="0">
                  <a:pos x="475" y="839"/>
                </a:cxn>
                <a:cxn ang="0">
                  <a:pos x="326" y="839"/>
                </a:cxn>
                <a:cxn ang="0">
                  <a:pos x="313" y="826"/>
                </a:cxn>
                <a:cxn ang="0">
                  <a:pos x="299" y="826"/>
                </a:cxn>
                <a:cxn ang="0">
                  <a:pos x="299" y="784"/>
                </a:cxn>
                <a:cxn ang="0">
                  <a:pos x="299" y="41"/>
                </a:cxn>
              </a:cxnLst>
              <a:rect l="0" t="0" r="r" b="b"/>
              <a:pathLst>
                <a:path w="475" h="895">
                  <a:moveTo>
                    <a:pt x="299" y="41"/>
                  </a:moveTo>
                  <a:lnTo>
                    <a:pt x="299" y="14"/>
                  </a:lnTo>
                  <a:lnTo>
                    <a:pt x="285" y="0"/>
                  </a:lnTo>
                  <a:lnTo>
                    <a:pt x="258" y="0"/>
                  </a:lnTo>
                  <a:lnTo>
                    <a:pt x="163" y="69"/>
                  </a:lnTo>
                  <a:lnTo>
                    <a:pt x="68" y="83"/>
                  </a:lnTo>
                  <a:lnTo>
                    <a:pt x="0" y="83"/>
                  </a:lnTo>
                  <a:lnTo>
                    <a:pt x="0" y="138"/>
                  </a:lnTo>
                  <a:lnTo>
                    <a:pt x="82" y="138"/>
                  </a:lnTo>
                  <a:lnTo>
                    <a:pt x="136" y="124"/>
                  </a:lnTo>
                  <a:lnTo>
                    <a:pt x="190" y="96"/>
                  </a:lnTo>
                  <a:lnTo>
                    <a:pt x="190" y="798"/>
                  </a:lnTo>
                  <a:lnTo>
                    <a:pt x="177" y="826"/>
                  </a:lnTo>
                  <a:lnTo>
                    <a:pt x="150" y="839"/>
                  </a:lnTo>
                  <a:lnTo>
                    <a:pt x="0" y="839"/>
                  </a:lnTo>
                  <a:lnTo>
                    <a:pt x="0" y="895"/>
                  </a:lnTo>
                  <a:lnTo>
                    <a:pt x="475" y="895"/>
                  </a:lnTo>
                  <a:lnTo>
                    <a:pt x="475" y="839"/>
                  </a:lnTo>
                  <a:lnTo>
                    <a:pt x="326" y="839"/>
                  </a:lnTo>
                  <a:lnTo>
                    <a:pt x="313" y="826"/>
                  </a:lnTo>
                  <a:lnTo>
                    <a:pt x="299" y="826"/>
                  </a:lnTo>
                  <a:lnTo>
                    <a:pt x="299" y="784"/>
                  </a:lnTo>
                  <a:lnTo>
                    <a:pt x="299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78" name="Freeform 430"/>
            <p:cNvSpPr>
              <a:spLocks/>
            </p:cNvSpPr>
            <p:nvPr/>
          </p:nvSpPr>
          <p:spPr bwMode="auto">
            <a:xfrm>
              <a:off x="7781" y="3860"/>
              <a:ext cx="218" cy="578"/>
            </a:xfrm>
            <a:custGeom>
              <a:avLst/>
              <a:gdLst/>
              <a:ahLst/>
              <a:cxnLst>
                <a:cxn ang="0">
                  <a:pos x="218" y="206"/>
                </a:cxn>
                <a:cxn ang="0">
                  <a:pos x="218" y="137"/>
                </a:cxn>
                <a:cxn ang="0">
                  <a:pos x="204" y="82"/>
                </a:cxn>
                <a:cxn ang="0">
                  <a:pos x="177" y="41"/>
                </a:cxn>
                <a:cxn ang="0">
                  <a:pos x="136" y="14"/>
                </a:cxn>
                <a:cxn ang="0">
                  <a:pos x="95" y="0"/>
                </a:cxn>
                <a:cxn ang="0">
                  <a:pos x="55" y="14"/>
                </a:cxn>
                <a:cxn ang="0">
                  <a:pos x="28" y="27"/>
                </a:cxn>
                <a:cxn ang="0">
                  <a:pos x="0" y="69"/>
                </a:cxn>
                <a:cxn ang="0">
                  <a:pos x="0" y="137"/>
                </a:cxn>
                <a:cxn ang="0">
                  <a:pos x="14" y="165"/>
                </a:cxn>
                <a:cxn ang="0">
                  <a:pos x="41" y="193"/>
                </a:cxn>
                <a:cxn ang="0">
                  <a:pos x="68" y="206"/>
                </a:cxn>
                <a:cxn ang="0">
                  <a:pos x="136" y="206"/>
                </a:cxn>
                <a:cxn ang="0">
                  <a:pos x="163" y="179"/>
                </a:cxn>
                <a:cxn ang="0">
                  <a:pos x="177" y="179"/>
                </a:cxn>
                <a:cxn ang="0">
                  <a:pos x="177" y="206"/>
                </a:cxn>
                <a:cxn ang="0">
                  <a:pos x="163" y="330"/>
                </a:cxn>
                <a:cxn ang="0">
                  <a:pos x="109" y="440"/>
                </a:cxn>
                <a:cxn ang="0">
                  <a:pos x="55" y="523"/>
                </a:cxn>
                <a:cxn ang="0">
                  <a:pos x="28" y="550"/>
                </a:cxn>
                <a:cxn ang="0">
                  <a:pos x="55" y="578"/>
                </a:cxn>
                <a:cxn ang="0">
                  <a:pos x="82" y="550"/>
                </a:cxn>
                <a:cxn ang="0">
                  <a:pos x="150" y="468"/>
                </a:cxn>
                <a:cxn ang="0">
                  <a:pos x="204" y="358"/>
                </a:cxn>
                <a:cxn ang="0">
                  <a:pos x="218" y="206"/>
                </a:cxn>
              </a:cxnLst>
              <a:rect l="0" t="0" r="r" b="b"/>
              <a:pathLst>
                <a:path w="218" h="578">
                  <a:moveTo>
                    <a:pt x="218" y="206"/>
                  </a:moveTo>
                  <a:lnTo>
                    <a:pt x="218" y="137"/>
                  </a:lnTo>
                  <a:lnTo>
                    <a:pt x="204" y="82"/>
                  </a:lnTo>
                  <a:lnTo>
                    <a:pt x="177" y="41"/>
                  </a:lnTo>
                  <a:lnTo>
                    <a:pt x="136" y="14"/>
                  </a:lnTo>
                  <a:lnTo>
                    <a:pt x="95" y="0"/>
                  </a:lnTo>
                  <a:lnTo>
                    <a:pt x="55" y="14"/>
                  </a:lnTo>
                  <a:lnTo>
                    <a:pt x="28" y="27"/>
                  </a:lnTo>
                  <a:lnTo>
                    <a:pt x="0" y="69"/>
                  </a:lnTo>
                  <a:lnTo>
                    <a:pt x="0" y="137"/>
                  </a:lnTo>
                  <a:lnTo>
                    <a:pt x="14" y="165"/>
                  </a:lnTo>
                  <a:lnTo>
                    <a:pt x="41" y="193"/>
                  </a:lnTo>
                  <a:lnTo>
                    <a:pt x="68" y="206"/>
                  </a:lnTo>
                  <a:lnTo>
                    <a:pt x="136" y="206"/>
                  </a:lnTo>
                  <a:lnTo>
                    <a:pt x="163" y="179"/>
                  </a:lnTo>
                  <a:lnTo>
                    <a:pt x="177" y="179"/>
                  </a:lnTo>
                  <a:lnTo>
                    <a:pt x="177" y="206"/>
                  </a:lnTo>
                  <a:lnTo>
                    <a:pt x="163" y="330"/>
                  </a:lnTo>
                  <a:lnTo>
                    <a:pt x="109" y="440"/>
                  </a:lnTo>
                  <a:lnTo>
                    <a:pt x="55" y="523"/>
                  </a:lnTo>
                  <a:lnTo>
                    <a:pt x="28" y="550"/>
                  </a:lnTo>
                  <a:lnTo>
                    <a:pt x="55" y="578"/>
                  </a:lnTo>
                  <a:lnTo>
                    <a:pt x="82" y="550"/>
                  </a:lnTo>
                  <a:lnTo>
                    <a:pt x="150" y="468"/>
                  </a:lnTo>
                  <a:lnTo>
                    <a:pt x="204" y="358"/>
                  </a:lnTo>
                  <a:lnTo>
                    <a:pt x="218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79" name="Freeform 431"/>
            <p:cNvSpPr>
              <a:spLocks noEditPoints="1"/>
            </p:cNvSpPr>
            <p:nvPr/>
          </p:nvSpPr>
          <p:spPr bwMode="auto">
            <a:xfrm>
              <a:off x="8501" y="2759"/>
              <a:ext cx="1411" cy="1307"/>
            </a:xfrm>
            <a:custGeom>
              <a:avLst/>
              <a:gdLst/>
              <a:ahLst/>
              <a:cxnLst>
                <a:cxn ang="0">
                  <a:pos x="353" y="1307"/>
                </a:cxn>
                <a:cxn ang="0">
                  <a:pos x="543" y="1294"/>
                </a:cxn>
                <a:cxn ang="0">
                  <a:pos x="746" y="1225"/>
                </a:cxn>
                <a:cxn ang="0">
                  <a:pos x="950" y="1128"/>
                </a:cxn>
                <a:cxn ang="0">
                  <a:pos x="1126" y="1005"/>
                </a:cxn>
                <a:cxn ang="0">
                  <a:pos x="1276" y="853"/>
                </a:cxn>
                <a:cxn ang="0">
                  <a:pos x="1371" y="660"/>
                </a:cxn>
                <a:cxn ang="0">
                  <a:pos x="1411" y="440"/>
                </a:cxn>
                <a:cxn ang="0">
                  <a:pos x="1384" y="289"/>
                </a:cxn>
                <a:cxn ang="0">
                  <a:pos x="1316" y="165"/>
                </a:cxn>
                <a:cxn ang="0">
                  <a:pos x="1221" y="96"/>
                </a:cxn>
                <a:cxn ang="0">
                  <a:pos x="1059" y="27"/>
                </a:cxn>
                <a:cxn ang="0">
                  <a:pos x="896" y="0"/>
                </a:cxn>
                <a:cxn ang="0">
                  <a:pos x="570" y="0"/>
                </a:cxn>
                <a:cxn ang="0">
                  <a:pos x="421" y="27"/>
                </a:cxn>
                <a:cxn ang="0">
                  <a:pos x="271" y="82"/>
                </a:cxn>
                <a:cxn ang="0">
                  <a:pos x="190" y="124"/>
                </a:cxn>
                <a:cxn ang="0">
                  <a:pos x="108" y="179"/>
                </a:cxn>
                <a:cxn ang="0">
                  <a:pos x="41" y="261"/>
                </a:cxn>
                <a:cxn ang="0">
                  <a:pos x="0" y="358"/>
                </a:cxn>
                <a:cxn ang="0">
                  <a:pos x="0" y="371"/>
                </a:cxn>
                <a:cxn ang="0">
                  <a:pos x="41" y="371"/>
                </a:cxn>
                <a:cxn ang="0">
                  <a:pos x="68" y="358"/>
                </a:cxn>
                <a:cxn ang="0">
                  <a:pos x="108" y="330"/>
                </a:cxn>
                <a:cxn ang="0">
                  <a:pos x="163" y="275"/>
                </a:cxn>
                <a:cxn ang="0">
                  <a:pos x="176" y="234"/>
                </a:cxn>
                <a:cxn ang="0">
                  <a:pos x="203" y="193"/>
                </a:cxn>
                <a:cxn ang="0">
                  <a:pos x="258" y="151"/>
                </a:cxn>
                <a:cxn ang="0">
                  <a:pos x="353" y="124"/>
                </a:cxn>
                <a:cxn ang="0">
                  <a:pos x="475" y="110"/>
                </a:cxn>
                <a:cxn ang="0">
                  <a:pos x="434" y="495"/>
                </a:cxn>
                <a:cxn ang="0">
                  <a:pos x="339" y="853"/>
                </a:cxn>
                <a:cxn ang="0">
                  <a:pos x="217" y="1211"/>
                </a:cxn>
                <a:cxn ang="0">
                  <a:pos x="163" y="1225"/>
                </a:cxn>
                <a:cxn ang="0">
                  <a:pos x="108" y="1280"/>
                </a:cxn>
                <a:cxn ang="0">
                  <a:pos x="108" y="1307"/>
                </a:cxn>
                <a:cxn ang="0">
                  <a:pos x="149" y="1307"/>
                </a:cxn>
                <a:cxn ang="0">
                  <a:pos x="353" y="1307"/>
                </a:cxn>
                <a:cxn ang="0">
                  <a:pos x="678" y="110"/>
                </a:cxn>
                <a:cxn ang="0">
                  <a:pos x="814" y="110"/>
                </a:cxn>
                <a:cxn ang="0">
                  <a:pos x="950" y="138"/>
                </a:cxn>
                <a:cxn ang="0">
                  <a:pos x="1059" y="193"/>
                </a:cxn>
                <a:cxn ang="0">
                  <a:pos x="1154" y="275"/>
                </a:cxn>
                <a:cxn ang="0">
                  <a:pos x="1221" y="385"/>
                </a:cxn>
                <a:cxn ang="0">
                  <a:pos x="1249" y="523"/>
                </a:cxn>
                <a:cxn ang="0">
                  <a:pos x="1208" y="743"/>
                </a:cxn>
                <a:cxn ang="0">
                  <a:pos x="1099" y="922"/>
                </a:cxn>
                <a:cxn ang="0">
                  <a:pos x="923" y="1073"/>
                </a:cxn>
                <a:cxn ang="0">
                  <a:pos x="719" y="1170"/>
                </a:cxn>
                <a:cxn ang="0">
                  <a:pos x="461" y="1197"/>
                </a:cxn>
                <a:cxn ang="0">
                  <a:pos x="353" y="1197"/>
                </a:cxn>
                <a:cxn ang="0">
                  <a:pos x="461" y="908"/>
                </a:cxn>
                <a:cxn ang="0">
                  <a:pos x="543" y="647"/>
                </a:cxn>
                <a:cxn ang="0">
                  <a:pos x="597" y="399"/>
                </a:cxn>
                <a:cxn ang="0">
                  <a:pos x="638" y="110"/>
                </a:cxn>
                <a:cxn ang="0">
                  <a:pos x="678" y="110"/>
                </a:cxn>
              </a:cxnLst>
              <a:rect l="0" t="0" r="r" b="b"/>
              <a:pathLst>
                <a:path w="1411" h="1307">
                  <a:moveTo>
                    <a:pt x="353" y="1307"/>
                  </a:moveTo>
                  <a:lnTo>
                    <a:pt x="543" y="1294"/>
                  </a:lnTo>
                  <a:lnTo>
                    <a:pt x="746" y="1225"/>
                  </a:lnTo>
                  <a:lnTo>
                    <a:pt x="950" y="1128"/>
                  </a:lnTo>
                  <a:lnTo>
                    <a:pt x="1126" y="1005"/>
                  </a:lnTo>
                  <a:lnTo>
                    <a:pt x="1276" y="853"/>
                  </a:lnTo>
                  <a:lnTo>
                    <a:pt x="1371" y="660"/>
                  </a:lnTo>
                  <a:lnTo>
                    <a:pt x="1411" y="440"/>
                  </a:lnTo>
                  <a:lnTo>
                    <a:pt x="1384" y="289"/>
                  </a:lnTo>
                  <a:lnTo>
                    <a:pt x="1316" y="165"/>
                  </a:lnTo>
                  <a:lnTo>
                    <a:pt x="1221" y="96"/>
                  </a:lnTo>
                  <a:lnTo>
                    <a:pt x="1059" y="27"/>
                  </a:lnTo>
                  <a:lnTo>
                    <a:pt x="896" y="0"/>
                  </a:lnTo>
                  <a:lnTo>
                    <a:pt x="570" y="0"/>
                  </a:lnTo>
                  <a:lnTo>
                    <a:pt x="421" y="27"/>
                  </a:lnTo>
                  <a:lnTo>
                    <a:pt x="271" y="82"/>
                  </a:lnTo>
                  <a:lnTo>
                    <a:pt x="190" y="124"/>
                  </a:lnTo>
                  <a:lnTo>
                    <a:pt x="108" y="179"/>
                  </a:lnTo>
                  <a:lnTo>
                    <a:pt x="41" y="261"/>
                  </a:lnTo>
                  <a:lnTo>
                    <a:pt x="0" y="358"/>
                  </a:lnTo>
                  <a:lnTo>
                    <a:pt x="0" y="371"/>
                  </a:lnTo>
                  <a:lnTo>
                    <a:pt x="41" y="371"/>
                  </a:lnTo>
                  <a:lnTo>
                    <a:pt x="68" y="358"/>
                  </a:lnTo>
                  <a:lnTo>
                    <a:pt x="108" y="330"/>
                  </a:lnTo>
                  <a:lnTo>
                    <a:pt x="163" y="275"/>
                  </a:lnTo>
                  <a:lnTo>
                    <a:pt x="176" y="234"/>
                  </a:lnTo>
                  <a:lnTo>
                    <a:pt x="203" y="193"/>
                  </a:lnTo>
                  <a:lnTo>
                    <a:pt x="258" y="151"/>
                  </a:lnTo>
                  <a:lnTo>
                    <a:pt x="353" y="124"/>
                  </a:lnTo>
                  <a:lnTo>
                    <a:pt x="475" y="110"/>
                  </a:lnTo>
                  <a:lnTo>
                    <a:pt x="434" y="495"/>
                  </a:lnTo>
                  <a:lnTo>
                    <a:pt x="339" y="853"/>
                  </a:lnTo>
                  <a:lnTo>
                    <a:pt x="217" y="1211"/>
                  </a:lnTo>
                  <a:lnTo>
                    <a:pt x="163" y="1225"/>
                  </a:lnTo>
                  <a:lnTo>
                    <a:pt x="108" y="1280"/>
                  </a:lnTo>
                  <a:lnTo>
                    <a:pt x="108" y="1307"/>
                  </a:lnTo>
                  <a:lnTo>
                    <a:pt x="149" y="1307"/>
                  </a:lnTo>
                  <a:lnTo>
                    <a:pt x="353" y="1307"/>
                  </a:lnTo>
                  <a:close/>
                  <a:moveTo>
                    <a:pt x="678" y="110"/>
                  </a:moveTo>
                  <a:lnTo>
                    <a:pt x="814" y="110"/>
                  </a:lnTo>
                  <a:lnTo>
                    <a:pt x="950" y="138"/>
                  </a:lnTo>
                  <a:lnTo>
                    <a:pt x="1059" y="193"/>
                  </a:lnTo>
                  <a:lnTo>
                    <a:pt x="1154" y="275"/>
                  </a:lnTo>
                  <a:lnTo>
                    <a:pt x="1221" y="385"/>
                  </a:lnTo>
                  <a:lnTo>
                    <a:pt x="1249" y="523"/>
                  </a:lnTo>
                  <a:lnTo>
                    <a:pt x="1208" y="743"/>
                  </a:lnTo>
                  <a:lnTo>
                    <a:pt x="1099" y="922"/>
                  </a:lnTo>
                  <a:lnTo>
                    <a:pt x="923" y="1073"/>
                  </a:lnTo>
                  <a:lnTo>
                    <a:pt x="719" y="1170"/>
                  </a:lnTo>
                  <a:lnTo>
                    <a:pt x="461" y="1197"/>
                  </a:lnTo>
                  <a:lnTo>
                    <a:pt x="353" y="1197"/>
                  </a:lnTo>
                  <a:lnTo>
                    <a:pt x="461" y="908"/>
                  </a:lnTo>
                  <a:lnTo>
                    <a:pt x="543" y="647"/>
                  </a:lnTo>
                  <a:lnTo>
                    <a:pt x="597" y="399"/>
                  </a:lnTo>
                  <a:lnTo>
                    <a:pt x="638" y="110"/>
                  </a:lnTo>
                  <a:lnTo>
                    <a:pt x="678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80" name="Freeform 432"/>
            <p:cNvSpPr>
              <a:spLocks/>
            </p:cNvSpPr>
            <p:nvPr/>
          </p:nvSpPr>
          <p:spPr bwMode="auto">
            <a:xfrm>
              <a:off x="10075" y="3447"/>
              <a:ext cx="475" cy="895"/>
            </a:xfrm>
            <a:custGeom>
              <a:avLst/>
              <a:gdLst/>
              <a:ahLst/>
              <a:cxnLst>
                <a:cxn ang="0">
                  <a:pos x="299" y="41"/>
                </a:cxn>
                <a:cxn ang="0">
                  <a:pos x="299" y="14"/>
                </a:cxn>
                <a:cxn ang="0">
                  <a:pos x="285" y="0"/>
                </a:cxn>
                <a:cxn ang="0">
                  <a:pos x="258" y="0"/>
                </a:cxn>
                <a:cxn ang="0">
                  <a:pos x="163" y="69"/>
                </a:cxn>
                <a:cxn ang="0">
                  <a:pos x="68" y="83"/>
                </a:cxn>
                <a:cxn ang="0">
                  <a:pos x="0" y="83"/>
                </a:cxn>
                <a:cxn ang="0">
                  <a:pos x="0" y="138"/>
                </a:cxn>
                <a:cxn ang="0">
                  <a:pos x="82" y="138"/>
                </a:cxn>
                <a:cxn ang="0">
                  <a:pos x="136" y="124"/>
                </a:cxn>
                <a:cxn ang="0">
                  <a:pos x="190" y="96"/>
                </a:cxn>
                <a:cxn ang="0">
                  <a:pos x="190" y="798"/>
                </a:cxn>
                <a:cxn ang="0">
                  <a:pos x="177" y="826"/>
                </a:cxn>
                <a:cxn ang="0">
                  <a:pos x="150" y="839"/>
                </a:cxn>
                <a:cxn ang="0">
                  <a:pos x="0" y="839"/>
                </a:cxn>
                <a:cxn ang="0">
                  <a:pos x="0" y="895"/>
                </a:cxn>
                <a:cxn ang="0">
                  <a:pos x="475" y="895"/>
                </a:cxn>
                <a:cxn ang="0">
                  <a:pos x="475" y="839"/>
                </a:cxn>
                <a:cxn ang="0">
                  <a:pos x="326" y="839"/>
                </a:cxn>
                <a:cxn ang="0">
                  <a:pos x="312" y="826"/>
                </a:cxn>
                <a:cxn ang="0">
                  <a:pos x="299" y="826"/>
                </a:cxn>
                <a:cxn ang="0">
                  <a:pos x="299" y="784"/>
                </a:cxn>
                <a:cxn ang="0">
                  <a:pos x="299" y="41"/>
                </a:cxn>
              </a:cxnLst>
              <a:rect l="0" t="0" r="r" b="b"/>
              <a:pathLst>
                <a:path w="475" h="895">
                  <a:moveTo>
                    <a:pt x="299" y="41"/>
                  </a:moveTo>
                  <a:lnTo>
                    <a:pt x="299" y="14"/>
                  </a:lnTo>
                  <a:lnTo>
                    <a:pt x="285" y="0"/>
                  </a:lnTo>
                  <a:lnTo>
                    <a:pt x="258" y="0"/>
                  </a:lnTo>
                  <a:lnTo>
                    <a:pt x="163" y="69"/>
                  </a:lnTo>
                  <a:lnTo>
                    <a:pt x="68" y="83"/>
                  </a:lnTo>
                  <a:lnTo>
                    <a:pt x="0" y="83"/>
                  </a:lnTo>
                  <a:lnTo>
                    <a:pt x="0" y="138"/>
                  </a:lnTo>
                  <a:lnTo>
                    <a:pt x="82" y="138"/>
                  </a:lnTo>
                  <a:lnTo>
                    <a:pt x="136" y="124"/>
                  </a:lnTo>
                  <a:lnTo>
                    <a:pt x="190" y="96"/>
                  </a:lnTo>
                  <a:lnTo>
                    <a:pt x="190" y="798"/>
                  </a:lnTo>
                  <a:lnTo>
                    <a:pt x="177" y="826"/>
                  </a:lnTo>
                  <a:lnTo>
                    <a:pt x="150" y="839"/>
                  </a:lnTo>
                  <a:lnTo>
                    <a:pt x="0" y="839"/>
                  </a:lnTo>
                  <a:lnTo>
                    <a:pt x="0" y="895"/>
                  </a:lnTo>
                  <a:lnTo>
                    <a:pt x="475" y="895"/>
                  </a:lnTo>
                  <a:lnTo>
                    <a:pt x="475" y="839"/>
                  </a:lnTo>
                  <a:lnTo>
                    <a:pt x="326" y="839"/>
                  </a:lnTo>
                  <a:lnTo>
                    <a:pt x="312" y="826"/>
                  </a:lnTo>
                  <a:lnTo>
                    <a:pt x="299" y="826"/>
                  </a:lnTo>
                  <a:lnTo>
                    <a:pt x="299" y="784"/>
                  </a:lnTo>
                  <a:lnTo>
                    <a:pt x="299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81" name="Freeform 433"/>
            <p:cNvSpPr>
              <a:spLocks/>
            </p:cNvSpPr>
            <p:nvPr/>
          </p:nvSpPr>
          <p:spPr bwMode="auto">
            <a:xfrm>
              <a:off x="10903" y="2635"/>
              <a:ext cx="435" cy="1913"/>
            </a:xfrm>
            <a:custGeom>
              <a:avLst/>
              <a:gdLst/>
              <a:ahLst/>
              <a:cxnLst>
                <a:cxn ang="0">
                  <a:pos x="435" y="950"/>
                </a:cxn>
                <a:cxn ang="0">
                  <a:pos x="435" y="784"/>
                </a:cxn>
                <a:cxn ang="0">
                  <a:pos x="394" y="578"/>
                </a:cxn>
                <a:cxn ang="0">
                  <a:pos x="312" y="358"/>
                </a:cxn>
                <a:cxn ang="0">
                  <a:pos x="217" y="206"/>
                </a:cxn>
                <a:cxn ang="0">
                  <a:pos x="136" y="83"/>
                </a:cxn>
                <a:cxn ang="0">
                  <a:pos x="55" y="14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28"/>
                </a:cxn>
                <a:cxn ang="0">
                  <a:pos x="14" y="41"/>
                </a:cxn>
                <a:cxn ang="0">
                  <a:pos x="41" y="55"/>
                </a:cxn>
                <a:cxn ang="0">
                  <a:pos x="163" y="220"/>
                </a:cxn>
                <a:cxn ang="0">
                  <a:pos x="258" y="427"/>
                </a:cxn>
                <a:cxn ang="0">
                  <a:pos x="312" y="674"/>
                </a:cxn>
                <a:cxn ang="0">
                  <a:pos x="326" y="950"/>
                </a:cxn>
                <a:cxn ang="0">
                  <a:pos x="312" y="1197"/>
                </a:cxn>
                <a:cxn ang="0">
                  <a:pos x="258" y="1431"/>
                </a:cxn>
                <a:cxn ang="0">
                  <a:pos x="177" y="1665"/>
                </a:cxn>
                <a:cxn ang="0">
                  <a:pos x="27" y="1858"/>
                </a:cxn>
                <a:cxn ang="0">
                  <a:pos x="0" y="1885"/>
                </a:cxn>
                <a:cxn ang="0">
                  <a:pos x="0" y="1899"/>
                </a:cxn>
                <a:cxn ang="0">
                  <a:pos x="14" y="1913"/>
                </a:cxn>
                <a:cxn ang="0">
                  <a:pos x="55" y="1885"/>
                </a:cxn>
                <a:cxn ang="0">
                  <a:pos x="136" y="1817"/>
                </a:cxn>
                <a:cxn ang="0">
                  <a:pos x="231" y="1693"/>
                </a:cxn>
                <a:cxn ang="0">
                  <a:pos x="312" y="1541"/>
                </a:cxn>
                <a:cxn ang="0">
                  <a:pos x="394" y="1335"/>
                </a:cxn>
                <a:cxn ang="0">
                  <a:pos x="435" y="1129"/>
                </a:cxn>
                <a:cxn ang="0">
                  <a:pos x="435" y="950"/>
                </a:cxn>
              </a:cxnLst>
              <a:rect l="0" t="0" r="r" b="b"/>
              <a:pathLst>
                <a:path w="435" h="1913">
                  <a:moveTo>
                    <a:pt x="435" y="950"/>
                  </a:moveTo>
                  <a:lnTo>
                    <a:pt x="435" y="784"/>
                  </a:lnTo>
                  <a:lnTo>
                    <a:pt x="394" y="578"/>
                  </a:lnTo>
                  <a:lnTo>
                    <a:pt x="312" y="358"/>
                  </a:lnTo>
                  <a:lnTo>
                    <a:pt x="217" y="206"/>
                  </a:lnTo>
                  <a:lnTo>
                    <a:pt x="136" y="83"/>
                  </a:lnTo>
                  <a:lnTo>
                    <a:pt x="55" y="1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4" y="41"/>
                  </a:lnTo>
                  <a:lnTo>
                    <a:pt x="41" y="55"/>
                  </a:lnTo>
                  <a:lnTo>
                    <a:pt x="163" y="220"/>
                  </a:lnTo>
                  <a:lnTo>
                    <a:pt x="258" y="427"/>
                  </a:lnTo>
                  <a:lnTo>
                    <a:pt x="312" y="674"/>
                  </a:lnTo>
                  <a:lnTo>
                    <a:pt x="326" y="950"/>
                  </a:lnTo>
                  <a:lnTo>
                    <a:pt x="312" y="1197"/>
                  </a:lnTo>
                  <a:lnTo>
                    <a:pt x="258" y="1431"/>
                  </a:lnTo>
                  <a:lnTo>
                    <a:pt x="177" y="1665"/>
                  </a:lnTo>
                  <a:lnTo>
                    <a:pt x="27" y="1858"/>
                  </a:lnTo>
                  <a:lnTo>
                    <a:pt x="0" y="1885"/>
                  </a:lnTo>
                  <a:lnTo>
                    <a:pt x="0" y="1899"/>
                  </a:lnTo>
                  <a:lnTo>
                    <a:pt x="14" y="1913"/>
                  </a:lnTo>
                  <a:lnTo>
                    <a:pt x="55" y="1885"/>
                  </a:lnTo>
                  <a:lnTo>
                    <a:pt x="136" y="1817"/>
                  </a:lnTo>
                  <a:lnTo>
                    <a:pt x="231" y="1693"/>
                  </a:lnTo>
                  <a:lnTo>
                    <a:pt x="312" y="1541"/>
                  </a:lnTo>
                  <a:lnTo>
                    <a:pt x="394" y="1335"/>
                  </a:lnTo>
                  <a:lnTo>
                    <a:pt x="435" y="1129"/>
                  </a:lnTo>
                  <a:lnTo>
                    <a:pt x="435" y="9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82" name="Freeform 434"/>
            <p:cNvSpPr>
              <a:spLocks noEditPoints="1"/>
            </p:cNvSpPr>
            <p:nvPr/>
          </p:nvSpPr>
          <p:spPr bwMode="auto">
            <a:xfrm>
              <a:off x="13523" y="3364"/>
              <a:ext cx="1248" cy="441"/>
            </a:xfrm>
            <a:custGeom>
              <a:avLst/>
              <a:gdLst/>
              <a:ahLst/>
              <a:cxnLst>
                <a:cxn ang="0">
                  <a:pos x="1194" y="69"/>
                </a:cxn>
                <a:cxn ang="0">
                  <a:pos x="1235" y="69"/>
                </a:cxn>
                <a:cxn ang="0">
                  <a:pos x="1248" y="55"/>
                </a:cxn>
                <a:cxn ang="0">
                  <a:pos x="1248" y="14"/>
                </a:cxn>
                <a:cxn ang="0">
                  <a:pos x="1235" y="14"/>
                </a:cxn>
                <a:cxn ang="0">
                  <a:pos x="1221" y="0"/>
                </a:cxn>
                <a:cxn ang="0">
                  <a:pos x="13" y="0"/>
                </a:cxn>
                <a:cxn ang="0">
                  <a:pos x="0" y="14"/>
                </a:cxn>
                <a:cxn ang="0">
                  <a:pos x="0" y="55"/>
                </a:cxn>
                <a:cxn ang="0">
                  <a:pos x="13" y="69"/>
                </a:cxn>
                <a:cxn ang="0">
                  <a:pos x="68" y="69"/>
                </a:cxn>
                <a:cxn ang="0">
                  <a:pos x="1194" y="69"/>
                </a:cxn>
                <a:cxn ang="0">
                  <a:pos x="1194" y="441"/>
                </a:cxn>
                <a:cxn ang="0">
                  <a:pos x="1235" y="441"/>
                </a:cxn>
                <a:cxn ang="0">
                  <a:pos x="1248" y="427"/>
                </a:cxn>
                <a:cxn ang="0">
                  <a:pos x="1248" y="386"/>
                </a:cxn>
                <a:cxn ang="0">
                  <a:pos x="1235" y="386"/>
                </a:cxn>
                <a:cxn ang="0">
                  <a:pos x="1221" y="372"/>
                </a:cxn>
                <a:cxn ang="0">
                  <a:pos x="27" y="372"/>
                </a:cxn>
                <a:cxn ang="0">
                  <a:pos x="13" y="386"/>
                </a:cxn>
                <a:cxn ang="0">
                  <a:pos x="0" y="386"/>
                </a:cxn>
                <a:cxn ang="0">
                  <a:pos x="0" y="427"/>
                </a:cxn>
                <a:cxn ang="0">
                  <a:pos x="13" y="441"/>
                </a:cxn>
                <a:cxn ang="0">
                  <a:pos x="54" y="441"/>
                </a:cxn>
                <a:cxn ang="0">
                  <a:pos x="1194" y="441"/>
                </a:cxn>
              </a:cxnLst>
              <a:rect l="0" t="0" r="r" b="b"/>
              <a:pathLst>
                <a:path w="1248" h="441">
                  <a:moveTo>
                    <a:pt x="1194" y="69"/>
                  </a:moveTo>
                  <a:lnTo>
                    <a:pt x="1235" y="69"/>
                  </a:lnTo>
                  <a:lnTo>
                    <a:pt x="1248" y="55"/>
                  </a:lnTo>
                  <a:lnTo>
                    <a:pt x="1248" y="14"/>
                  </a:lnTo>
                  <a:lnTo>
                    <a:pt x="1235" y="14"/>
                  </a:lnTo>
                  <a:lnTo>
                    <a:pt x="1221" y="0"/>
                  </a:lnTo>
                  <a:lnTo>
                    <a:pt x="13" y="0"/>
                  </a:lnTo>
                  <a:lnTo>
                    <a:pt x="0" y="14"/>
                  </a:lnTo>
                  <a:lnTo>
                    <a:pt x="0" y="55"/>
                  </a:lnTo>
                  <a:lnTo>
                    <a:pt x="13" y="69"/>
                  </a:lnTo>
                  <a:lnTo>
                    <a:pt x="68" y="69"/>
                  </a:lnTo>
                  <a:lnTo>
                    <a:pt x="1194" y="69"/>
                  </a:lnTo>
                  <a:close/>
                  <a:moveTo>
                    <a:pt x="1194" y="441"/>
                  </a:moveTo>
                  <a:lnTo>
                    <a:pt x="1235" y="441"/>
                  </a:lnTo>
                  <a:lnTo>
                    <a:pt x="1248" y="427"/>
                  </a:lnTo>
                  <a:lnTo>
                    <a:pt x="1248" y="386"/>
                  </a:lnTo>
                  <a:lnTo>
                    <a:pt x="1235" y="386"/>
                  </a:lnTo>
                  <a:lnTo>
                    <a:pt x="1221" y="372"/>
                  </a:lnTo>
                  <a:lnTo>
                    <a:pt x="27" y="372"/>
                  </a:lnTo>
                  <a:lnTo>
                    <a:pt x="13" y="386"/>
                  </a:lnTo>
                  <a:lnTo>
                    <a:pt x="0" y="386"/>
                  </a:lnTo>
                  <a:lnTo>
                    <a:pt x="0" y="427"/>
                  </a:lnTo>
                  <a:lnTo>
                    <a:pt x="13" y="441"/>
                  </a:lnTo>
                  <a:lnTo>
                    <a:pt x="54" y="441"/>
                  </a:lnTo>
                  <a:lnTo>
                    <a:pt x="1194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83" name="Freeform 435"/>
            <p:cNvSpPr>
              <a:spLocks/>
            </p:cNvSpPr>
            <p:nvPr/>
          </p:nvSpPr>
          <p:spPr bwMode="auto">
            <a:xfrm>
              <a:off x="17092" y="1314"/>
              <a:ext cx="1778" cy="1913"/>
            </a:xfrm>
            <a:custGeom>
              <a:avLst/>
              <a:gdLst/>
              <a:ahLst/>
              <a:cxnLst>
                <a:cxn ang="0">
                  <a:pos x="815" y="991"/>
                </a:cxn>
                <a:cxn ang="0">
                  <a:pos x="828" y="977"/>
                </a:cxn>
                <a:cxn ang="0">
                  <a:pos x="828" y="949"/>
                </a:cxn>
                <a:cxn ang="0">
                  <a:pos x="815" y="936"/>
                </a:cxn>
                <a:cxn ang="0">
                  <a:pos x="204" y="82"/>
                </a:cxn>
                <a:cxn ang="0">
                  <a:pos x="1073" y="82"/>
                </a:cxn>
                <a:cxn ang="0">
                  <a:pos x="1222" y="96"/>
                </a:cxn>
                <a:cxn ang="0">
                  <a:pos x="1371" y="124"/>
                </a:cxn>
                <a:cxn ang="0">
                  <a:pos x="1521" y="193"/>
                </a:cxn>
                <a:cxn ang="0">
                  <a:pos x="1643" y="303"/>
                </a:cxn>
                <a:cxn ang="0">
                  <a:pos x="1738" y="454"/>
                </a:cxn>
                <a:cxn ang="0">
                  <a:pos x="1778" y="454"/>
                </a:cxn>
                <a:cxn ang="0">
                  <a:pos x="1616" y="0"/>
                </a:cxn>
                <a:cxn ang="0">
                  <a:pos x="28" y="0"/>
                </a:cxn>
                <a:cxn ang="0">
                  <a:pos x="0" y="14"/>
                </a:cxn>
                <a:cxn ang="0">
                  <a:pos x="0" y="55"/>
                </a:cxn>
                <a:cxn ang="0">
                  <a:pos x="693" y="1018"/>
                </a:cxn>
                <a:cxn ang="0">
                  <a:pos x="14" y="1872"/>
                </a:cxn>
                <a:cxn ang="0">
                  <a:pos x="0" y="1885"/>
                </a:cxn>
                <a:cxn ang="0">
                  <a:pos x="0" y="1913"/>
                </a:cxn>
                <a:cxn ang="0">
                  <a:pos x="1616" y="1913"/>
                </a:cxn>
                <a:cxn ang="0">
                  <a:pos x="1778" y="1445"/>
                </a:cxn>
                <a:cxn ang="0">
                  <a:pos x="1738" y="1445"/>
                </a:cxn>
                <a:cxn ang="0">
                  <a:pos x="1656" y="1569"/>
                </a:cxn>
                <a:cxn ang="0">
                  <a:pos x="1548" y="1679"/>
                </a:cxn>
                <a:cxn ang="0">
                  <a:pos x="1398" y="1761"/>
                </a:cxn>
                <a:cxn ang="0">
                  <a:pos x="1358" y="1775"/>
                </a:cxn>
                <a:cxn ang="0">
                  <a:pos x="1276" y="1789"/>
                </a:cxn>
                <a:cxn ang="0">
                  <a:pos x="1141" y="1803"/>
                </a:cxn>
                <a:cxn ang="0">
                  <a:pos x="964" y="1816"/>
                </a:cxn>
                <a:cxn ang="0">
                  <a:pos x="163" y="1816"/>
                </a:cxn>
                <a:cxn ang="0">
                  <a:pos x="815" y="991"/>
                </a:cxn>
              </a:cxnLst>
              <a:rect l="0" t="0" r="r" b="b"/>
              <a:pathLst>
                <a:path w="1778" h="1913">
                  <a:moveTo>
                    <a:pt x="815" y="991"/>
                  </a:moveTo>
                  <a:lnTo>
                    <a:pt x="828" y="977"/>
                  </a:lnTo>
                  <a:lnTo>
                    <a:pt x="828" y="949"/>
                  </a:lnTo>
                  <a:lnTo>
                    <a:pt x="815" y="936"/>
                  </a:lnTo>
                  <a:lnTo>
                    <a:pt x="204" y="82"/>
                  </a:lnTo>
                  <a:lnTo>
                    <a:pt x="1073" y="82"/>
                  </a:lnTo>
                  <a:lnTo>
                    <a:pt x="1222" y="96"/>
                  </a:lnTo>
                  <a:lnTo>
                    <a:pt x="1371" y="124"/>
                  </a:lnTo>
                  <a:lnTo>
                    <a:pt x="1521" y="193"/>
                  </a:lnTo>
                  <a:lnTo>
                    <a:pt x="1643" y="303"/>
                  </a:lnTo>
                  <a:lnTo>
                    <a:pt x="1738" y="454"/>
                  </a:lnTo>
                  <a:lnTo>
                    <a:pt x="1778" y="454"/>
                  </a:lnTo>
                  <a:lnTo>
                    <a:pt x="1616" y="0"/>
                  </a:lnTo>
                  <a:lnTo>
                    <a:pt x="28" y="0"/>
                  </a:lnTo>
                  <a:lnTo>
                    <a:pt x="0" y="14"/>
                  </a:lnTo>
                  <a:lnTo>
                    <a:pt x="0" y="55"/>
                  </a:lnTo>
                  <a:lnTo>
                    <a:pt x="693" y="1018"/>
                  </a:lnTo>
                  <a:lnTo>
                    <a:pt x="14" y="1872"/>
                  </a:lnTo>
                  <a:lnTo>
                    <a:pt x="0" y="1885"/>
                  </a:lnTo>
                  <a:lnTo>
                    <a:pt x="0" y="1913"/>
                  </a:lnTo>
                  <a:lnTo>
                    <a:pt x="1616" y="1913"/>
                  </a:lnTo>
                  <a:lnTo>
                    <a:pt x="1778" y="1445"/>
                  </a:lnTo>
                  <a:lnTo>
                    <a:pt x="1738" y="1445"/>
                  </a:lnTo>
                  <a:lnTo>
                    <a:pt x="1656" y="1569"/>
                  </a:lnTo>
                  <a:lnTo>
                    <a:pt x="1548" y="1679"/>
                  </a:lnTo>
                  <a:lnTo>
                    <a:pt x="1398" y="1761"/>
                  </a:lnTo>
                  <a:lnTo>
                    <a:pt x="1358" y="1775"/>
                  </a:lnTo>
                  <a:lnTo>
                    <a:pt x="1276" y="1789"/>
                  </a:lnTo>
                  <a:lnTo>
                    <a:pt x="1141" y="1803"/>
                  </a:lnTo>
                  <a:lnTo>
                    <a:pt x="964" y="1816"/>
                  </a:lnTo>
                  <a:lnTo>
                    <a:pt x="163" y="1816"/>
                  </a:lnTo>
                  <a:lnTo>
                    <a:pt x="815" y="9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84" name="Freeform 436"/>
            <p:cNvSpPr>
              <a:spLocks/>
            </p:cNvSpPr>
            <p:nvPr/>
          </p:nvSpPr>
          <p:spPr bwMode="auto">
            <a:xfrm>
              <a:off x="19061" y="1190"/>
              <a:ext cx="800" cy="606"/>
            </a:xfrm>
            <a:custGeom>
              <a:avLst/>
              <a:gdLst/>
              <a:ahLst/>
              <a:cxnLst>
                <a:cxn ang="0">
                  <a:pos x="95" y="523"/>
                </a:cxn>
                <a:cxn ang="0">
                  <a:pos x="81" y="592"/>
                </a:cxn>
                <a:cxn ang="0">
                  <a:pos x="149" y="606"/>
                </a:cxn>
                <a:cxn ang="0">
                  <a:pos x="190" y="551"/>
                </a:cxn>
                <a:cxn ang="0">
                  <a:pos x="203" y="495"/>
                </a:cxn>
                <a:cxn ang="0">
                  <a:pos x="217" y="440"/>
                </a:cxn>
                <a:cxn ang="0">
                  <a:pos x="230" y="372"/>
                </a:cxn>
                <a:cxn ang="0">
                  <a:pos x="257" y="248"/>
                </a:cxn>
                <a:cxn ang="0">
                  <a:pos x="271" y="206"/>
                </a:cxn>
                <a:cxn ang="0">
                  <a:pos x="339" y="124"/>
                </a:cxn>
                <a:cxn ang="0">
                  <a:pos x="447" y="41"/>
                </a:cxn>
                <a:cxn ang="0">
                  <a:pos x="570" y="69"/>
                </a:cxn>
                <a:cxn ang="0">
                  <a:pos x="583" y="138"/>
                </a:cxn>
                <a:cxn ang="0">
                  <a:pos x="542" y="330"/>
                </a:cxn>
                <a:cxn ang="0">
                  <a:pos x="488" y="537"/>
                </a:cxn>
                <a:cxn ang="0">
                  <a:pos x="570" y="606"/>
                </a:cxn>
                <a:cxn ang="0">
                  <a:pos x="692" y="578"/>
                </a:cxn>
                <a:cxn ang="0">
                  <a:pos x="760" y="509"/>
                </a:cxn>
                <a:cxn ang="0">
                  <a:pos x="800" y="413"/>
                </a:cxn>
                <a:cxn ang="0">
                  <a:pos x="773" y="385"/>
                </a:cxn>
                <a:cxn ang="0">
                  <a:pos x="705" y="509"/>
                </a:cxn>
                <a:cxn ang="0">
                  <a:pos x="597" y="564"/>
                </a:cxn>
                <a:cxn ang="0">
                  <a:pos x="583" y="482"/>
                </a:cxn>
                <a:cxn ang="0">
                  <a:pos x="610" y="413"/>
                </a:cxn>
                <a:cxn ang="0">
                  <a:pos x="665" y="248"/>
                </a:cxn>
                <a:cxn ang="0">
                  <a:pos x="678" y="96"/>
                </a:cxn>
                <a:cxn ang="0">
                  <a:pos x="610" y="14"/>
                </a:cxn>
                <a:cxn ang="0">
                  <a:pos x="542" y="0"/>
                </a:cxn>
                <a:cxn ang="0">
                  <a:pos x="420" y="14"/>
                </a:cxn>
                <a:cxn ang="0">
                  <a:pos x="285" y="124"/>
                </a:cxn>
                <a:cxn ang="0">
                  <a:pos x="257" y="55"/>
                </a:cxn>
                <a:cxn ang="0">
                  <a:pos x="176" y="0"/>
                </a:cxn>
                <a:cxn ang="0">
                  <a:pos x="108" y="14"/>
                </a:cxn>
                <a:cxn ang="0">
                  <a:pos x="27" y="96"/>
                </a:cxn>
                <a:cxn ang="0">
                  <a:pos x="0" y="165"/>
                </a:cxn>
                <a:cxn ang="0">
                  <a:pos x="27" y="220"/>
                </a:cxn>
                <a:cxn ang="0">
                  <a:pos x="40" y="179"/>
                </a:cxn>
                <a:cxn ang="0">
                  <a:pos x="95" y="69"/>
                </a:cxn>
                <a:cxn ang="0">
                  <a:pos x="162" y="41"/>
                </a:cxn>
                <a:cxn ang="0">
                  <a:pos x="190" y="83"/>
                </a:cxn>
                <a:cxn ang="0">
                  <a:pos x="149" y="262"/>
                </a:cxn>
                <a:cxn ang="0">
                  <a:pos x="135" y="330"/>
                </a:cxn>
              </a:cxnLst>
              <a:rect l="0" t="0" r="r" b="b"/>
              <a:pathLst>
                <a:path w="800" h="606">
                  <a:moveTo>
                    <a:pt x="95" y="509"/>
                  </a:moveTo>
                  <a:lnTo>
                    <a:pt x="95" y="523"/>
                  </a:lnTo>
                  <a:lnTo>
                    <a:pt x="81" y="551"/>
                  </a:lnTo>
                  <a:lnTo>
                    <a:pt x="81" y="592"/>
                  </a:lnTo>
                  <a:lnTo>
                    <a:pt x="108" y="606"/>
                  </a:lnTo>
                  <a:lnTo>
                    <a:pt x="149" y="606"/>
                  </a:lnTo>
                  <a:lnTo>
                    <a:pt x="176" y="578"/>
                  </a:lnTo>
                  <a:lnTo>
                    <a:pt x="190" y="551"/>
                  </a:lnTo>
                  <a:lnTo>
                    <a:pt x="190" y="523"/>
                  </a:lnTo>
                  <a:lnTo>
                    <a:pt x="203" y="495"/>
                  </a:lnTo>
                  <a:lnTo>
                    <a:pt x="203" y="468"/>
                  </a:lnTo>
                  <a:lnTo>
                    <a:pt x="217" y="440"/>
                  </a:lnTo>
                  <a:lnTo>
                    <a:pt x="217" y="399"/>
                  </a:lnTo>
                  <a:lnTo>
                    <a:pt x="230" y="372"/>
                  </a:lnTo>
                  <a:lnTo>
                    <a:pt x="257" y="275"/>
                  </a:lnTo>
                  <a:lnTo>
                    <a:pt x="257" y="248"/>
                  </a:lnTo>
                  <a:lnTo>
                    <a:pt x="271" y="234"/>
                  </a:lnTo>
                  <a:lnTo>
                    <a:pt x="271" y="206"/>
                  </a:lnTo>
                  <a:lnTo>
                    <a:pt x="312" y="165"/>
                  </a:lnTo>
                  <a:lnTo>
                    <a:pt x="339" y="124"/>
                  </a:lnTo>
                  <a:lnTo>
                    <a:pt x="366" y="96"/>
                  </a:lnTo>
                  <a:lnTo>
                    <a:pt x="447" y="41"/>
                  </a:lnTo>
                  <a:lnTo>
                    <a:pt x="542" y="41"/>
                  </a:lnTo>
                  <a:lnTo>
                    <a:pt x="570" y="69"/>
                  </a:lnTo>
                  <a:lnTo>
                    <a:pt x="583" y="96"/>
                  </a:lnTo>
                  <a:lnTo>
                    <a:pt x="583" y="138"/>
                  </a:lnTo>
                  <a:lnTo>
                    <a:pt x="570" y="234"/>
                  </a:lnTo>
                  <a:lnTo>
                    <a:pt x="542" y="330"/>
                  </a:lnTo>
                  <a:lnTo>
                    <a:pt x="488" y="440"/>
                  </a:lnTo>
                  <a:lnTo>
                    <a:pt x="488" y="537"/>
                  </a:lnTo>
                  <a:lnTo>
                    <a:pt x="542" y="592"/>
                  </a:lnTo>
                  <a:lnTo>
                    <a:pt x="570" y="606"/>
                  </a:lnTo>
                  <a:lnTo>
                    <a:pt x="610" y="606"/>
                  </a:lnTo>
                  <a:lnTo>
                    <a:pt x="692" y="578"/>
                  </a:lnTo>
                  <a:lnTo>
                    <a:pt x="732" y="551"/>
                  </a:lnTo>
                  <a:lnTo>
                    <a:pt x="760" y="509"/>
                  </a:lnTo>
                  <a:lnTo>
                    <a:pt x="773" y="468"/>
                  </a:lnTo>
                  <a:lnTo>
                    <a:pt x="800" y="413"/>
                  </a:lnTo>
                  <a:lnTo>
                    <a:pt x="800" y="385"/>
                  </a:lnTo>
                  <a:lnTo>
                    <a:pt x="773" y="385"/>
                  </a:lnTo>
                  <a:lnTo>
                    <a:pt x="760" y="399"/>
                  </a:lnTo>
                  <a:lnTo>
                    <a:pt x="705" y="509"/>
                  </a:lnTo>
                  <a:lnTo>
                    <a:pt x="651" y="564"/>
                  </a:lnTo>
                  <a:lnTo>
                    <a:pt x="597" y="564"/>
                  </a:lnTo>
                  <a:lnTo>
                    <a:pt x="583" y="551"/>
                  </a:lnTo>
                  <a:lnTo>
                    <a:pt x="583" y="482"/>
                  </a:lnTo>
                  <a:lnTo>
                    <a:pt x="597" y="454"/>
                  </a:lnTo>
                  <a:lnTo>
                    <a:pt x="610" y="413"/>
                  </a:lnTo>
                  <a:lnTo>
                    <a:pt x="637" y="344"/>
                  </a:lnTo>
                  <a:lnTo>
                    <a:pt x="665" y="248"/>
                  </a:lnTo>
                  <a:lnTo>
                    <a:pt x="678" y="151"/>
                  </a:lnTo>
                  <a:lnTo>
                    <a:pt x="678" y="96"/>
                  </a:lnTo>
                  <a:lnTo>
                    <a:pt x="665" y="69"/>
                  </a:lnTo>
                  <a:lnTo>
                    <a:pt x="610" y="14"/>
                  </a:lnTo>
                  <a:lnTo>
                    <a:pt x="570" y="14"/>
                  </a:lnTo>
                  <a:lnTo>
                    <a:pt x="542" y="0"/>
                  </a:lnTo>
                  <a:lnTo>
                    <a:pt x="515" y="0"/>
                  </a:lnTo>
                  <a:lnTo>
                    <a:pt x="420" y="14"/>
                  </a:lnTo>
                  <a:lnTo>
                    <a:pt x="339" y="69"/>
                  </a:lnTo>
                  <a:lnTo>
                    <a:pt x="285" y="124"/>
                  </a:lnTo>
                  <a:lnTo>
                    <a:pt x="271" y="83"/>
                  </a:lnTo>
                  <a:lnTo>
                    <a:pt x="257" y="55"/>
                  </a:lnTo>
                  <a:lnTo>
                    <a:pt x="230" y="28"/>
                  </a:lnTo>
                  <a:lnTo>
                    <a:pt x="176" y="0"/>
                  </a:lnTo>
                  <a:lnTo>
                    <a:pt x="149" y="0"/>
                  </a:lnTo>
                  <a:lnTo>
                    <a:pt x="108" y="14"/>
                  </a:lnTo>
                  <a:lnTo>
                    <a:pt x="54" y="41"/>
                  </a:lnTo>
                  <a:lnTo>
                    <a:pt x="27" y="96"/>
                  </a:lnTo>
                  <a:lnTo>
                    <a:pt x="13" y="138"/>
                  </a:lnTo>
                  <a:lnTo>
                    <a:pt x="0" y="165"/>
                  </a:lnTo>
                  <a:lnTo>
                    <a:pt x="0" y="220"/>
                  </a:lnTo>
                  <a:lnTo>
                    <a:pt x="27" y="220"/>
                  </a:lnTo>
                  <a:lnTo>
                    <a:pt x="40" y="206"/>
                  </a:lnTo>
                  <a:lnTo>
                    <a:pt x="40" y="179"/>
                  </a:lnTo>
                  <a:lnTo>
                    <a:pt x="67" y="96"/>
                  </a:lnTo>
                  <a:lnTo>
                    <a:pt x="95" y="69"/>
                  </a:lnTo>
                  <a:lnTo>
                    <a:pt x="108" y="41"/>
                  </a:lnTo>
                  <a:lnTo>
                    <a:pt x="162" y="41"/>
                  </a:lnTo>
                  <a:lnTo>
                    <a:pt x="176" y="55"/>
                  </a:lnTo>
                  <a:lnTo>
                    <a:pt x="190" y="83"/>
                  </a:lnTo>
                  <a:lnTo>
                    <a:pt x="190" y="138"/>
                  </a:lnTo>
                  <a:lnTo>
                    <a:pt x="149" y="262"/>
                  </a:lnTo>
                  <a:lnTo>
                    <a:pt x="149" y="303"/>
                  </a:lnTo>
                  <a:lnTo>
                    <a:pt x="135" y="330"/>
                  </a:lnTo>
                  <a:lnTo>
                    <a:pt x="95" y="5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85" name="Freeform 437"/>
            <p:cNvSpPr>
              <a:spLocks noEditPoints="1"/>
            </p:cNvSpPr>
            <p:nvPr/>
          </p:nvSpPr>
          <p:spPr bwMode="auto">
            <a:xfrm>
              <a:off x="19061" y="2429"/>
              <a:ext cx="393" cy="908"/>
            </a:xfrm>
            <a:custGeom>
              <a:avLst/>
              <a:gdLst/>
              <a:ahLst/>
              <a:cxnLst>
                <a:cxn ang="0">
                  <a:pos x="366" y="55"/>
                </a:cxn>
                <a:cxn ang="0">
                  <a:pos x="366" y="41"/>
                </a:cxn>
                <a:cxn ang="0">
                  <a:pos x="352" y="27"/>
                </a:cxn>
                <a:cxn ang="0">
                  <a:pos x="325" y="13"/>
                </a:cxn>
                <a:cxn ang="0">
                  <a:pos x="312" y="0"/>
                </a:cxn>
                <a:cxn ang="0">
                  <a:pos x="257" y="27"/>
                </a:cxn>
                <a:cxn ang="0">
                  <a:pos x="230" y="82"/>
                </a:cxn>
                <a:cxn ang="0">
                  <a:pos x="230" y="96"/>
                </a:cxn>
                <a:cxn ang="0">
                  <a:pos x="257" y="123"/>
                </a:cxn>
                <a:cxn ang="0">
                  <a:pos x="312" y="123"/>
                </a:cxn>
                <a:cxn ang="0">
                  <a:pos x="339" y="110"/>
                </a:cxn>
                <a:cxn ang="0">
                  <a:pos x="366" y="55"/>
                </a:cxn>
                <a:cxn ang="0">
                  <a:pos x="95" y="743"/>
                </a:cxn>
                <a:cxn ang="0">
                  <a:pos x="81" y="770"/>
                </a:cxn>
                <a:cxn ang="0">
                  <a:pos x="81" y="798"/>
                </a:cxn>
                <a:cxn ang="0">
                  <a:pos x="108" y="880"/>
                </a:cxn>
                <a:cxn ang="0">
                  <a:pos x="149" y="894"/>
                </a:cxn>
                <a:cxn ang="0">
                  <a:pos x="203" y="908"/>
                </a:cxn>
                <a:cxn ang="0">
                  <a:pos x="285" y="880"/>
                </a:cxn>
                <a:cxn ang="0">
                  <a:pos x="325" y="853"/>
                </a:cxn>
                <a:cxn ang="0">
                  <a:pos x="352" y="812"/>
                </a:cxn>
                <a:cxn ang="0">
                  <a:pos x="366" y="770"/>
                </a:cxn>
                <a:cxn ang="0">
                  <a:pos x="393" y="715"/>
                </a:cxn>
                <a:cxn ang="0">
                  <a:pos x="393" y="688"/>
                </a:cxn>
                <a:cxn ang="0">
                  <a:pos x="366" y="688"/>
                </a:cxn>
                <a:cxn ang="0">
                  <a:pos x="352" y="701"/>
                </a:cxn>
                <a:cxn ang="0">
                  <a:pos x="298" y="812"/>
                </a:cxn>
                <a:cxn ang="0">
                  <a:pos x="244" y="867"/>
                </a:cxn>
                <a:cxn ang="0">
                  <a:pos x="190" y="867"/>
                </a:cxn>
                <a:cxn ang="0">
                  <a:pos x="176" y="853"/>
                </a:cxn>
                <a:cxn ang="0">
                  <a:pos x="176" y="784"/>
                </a:cxn>
                <a:cxn ang="0">
                  <a:pos x="203" y="743"/>
                </a:cxn>
                <a:cxn ang="0">
                  <a:pos x="217" y="688"/>
                </a:cxn>
                <a:cxn ang="0">
                  <a:pos x="244" y="633"/>
                </a:cxn>
                <a:cxn ang="0">
                  <a:pos x="244" y="605"/>
                </a:cxn>
                <a:cxn ang="0">
                  <a:pos x="257" y="578"/>
                </a:cxn>
                <a:cxn ang="0">
                  <a:pos x="271" y="536"/>
                </a:cxn>
                <a:cxn ang="0">
                  <a:pos x="298" y="481"/>
                </a:cxn>
                <a:cxn ang="0">
                  <a:pos x="298" y="454"/>
                </a:cxn>
                <a:cxn ang="0">
                  <a:pos x="312" y="440"/>
                </a:cxn>
                <a:cxn ang="0">
                  <a:pos x="312" y="412"/>
                </a:cxn>
                <a:cxn ang="0">
                  <a:pos x="298" y="371"/>
                </a:cxn>
                <a:cxn ang="0">
                  <a:pos x="271" y="330"/>
                </a:cxn>
                <a:cxn ang="0">
                  <a:pos x="190" y="302"/>
                </a:cxn>
                <a:cxn ang="0">
                  <a:pos x="108" y="330"/>
                </a:cxn>
                <a:cxn ang="0">
                  <a:pos x="67" y="357"/>
                </a:cxn>
                <a:cxn ang="0">
                  <a:pos x="40" y="399"/>
                </a:cxn>
                <a:cxn ang="0">
                  <a:pos x="27" y="426"/>
                </a:cxn>
                <a:cxn ang="0">
                  <a:pos x="0" y="468"/>
                </a:cxn>
                <a:cxn ang="0">
                  <a:pos x="0" y="523"/>
                </a:cxn>
                <a:cxn ang="0">
                  <a:pos x="27" y="523"/>
                </a:cxn>
                <a:cxn ang="0">
                  <a:pos x="40" y="509"/>
                </a:cxn>
                <a:cxn ang="0">
                  <a:pos x="67" y="440"/>
                </a:cxn>
                <a:cxn ang="0">
                  <a:pos x="95" y="399"/>
                </a:cxn>
                <a:cxn ang="0">
                  <a:pos x="149" y="344"/>
                </a:cxn>
                <a:cxn ang="0">
                  <a:pos x="203" y="344"/>
                </a:cxn>
                <a:cxn ang="0">
                  <a:pos x="217" y="357"/>
                </a:cxn>
                <a:cxn ang="0">
                  <a:pos x="217" y="426"/>
                </a:cxn>
                <a:cxn ang="0">
                  <a:pos x="203" y="440"/>
                </a:cxn>
                <a:cxn ang="0">
                  <a:pos x="176" y="523"/>
                </a:cxn>
                <a:cxn ang="0">
                  <a:pos x="95" y="743"/>
                </a:cxn>
              </a:cxnLst>
              <a:rect l="0" t="0" r="r" b="b"/>
              <a:pathLst>
                <a:path w="393" h="908">
                  <a:moveTo>
                    <a:pt x="366" y="55"/>
                  </a:moveTo>
                  <a:lnTo>
                    <a:pt x="366" y="41"/>
                  </a:lnTo>
                  <a:lnTo>
                    <a:pt x="352" y="27"/>
                  </a:lnTo>
                  <a:lnTo>
                    <a:pt x="325" y="13"/>
                  </a:lnTo>
                  <a:lnTo>
                    <a:pt x="312" y="0"/>
                  </a:lnTo>
                  <a:lnTo>
                    <a:pt x="257" y="27"/>
                  </a:lnTo>
                  <a:lnTo>
                    <a:pt x="230" y="82"/>
                  </a:lnTo>
                  <a:lnTo>
                    <a:pt x="230" y="96"/>
                  </a:lnTo>
                  <a:lnTo>
                    <a:pt x="257" y="123"/>
                  </a:lnTo>
                  <a:lnTo>
                    <a:pt x="312" y="123"/>
                  </a:lnTo>
                  <a:lnTo>
                    <a:pt x="339" y="110"/>
                  </a:lnTo>
                  <a:lnTo>
                    <a:pt x="366" y="55"/>
                  </a:lnTo>
                  <a:close/>
                  <a:moveTo>
                    <a:pt x="95" y="743"/>
                  </a:moveTo>
                  <a:lnTo>
                    <a:pt x="81" y="770"/>
                  </a:lnTo>
                  <a:lnTo>
                    <a:pt x="81" y="798"/>
                  </a:lnTo>
                  <a:lnTo>
                    <a:pt x="108" y="880"/>
                  </a:lnTo>
                  <a:lnTo>
                    <a:pt x="149" y="894"/>
                  </a:lnTo>
                  <a:lnTo>
                    <a:pt x="203" y="908"/>
                  </a:lnTo>
                  <a:lnTo>
                    <a:pt x="285" y="880"/>
                  </a:lnTo>
                  <a:lnTo>
                    <a:pt x="325" y="853"/>
                  </a:lnTo>
                  <a:lnTo>
                    <a:pt x="352" y="812"/>
                  </a:lnTo>
                  <a:lnTo>
                    <a:pt x="366" y="770"/>
                  </a:lnTo>
                  <a:lnTo>
                    <a:pt x="393" y="715"/>
                  </a:lnTo>
                  <a:lnTo>
                    <a:pt x="393" y="688"/>
                  </a:lnTo>
                  <a:lnTo>
                    <a:pt x="366" y="688"/>
                  </a:lnTo>
                  <a:lnTo>
                    <a:pt x="352" y="701"/>
                  </a:lnTo>
                  <a:lnTo>
                    <a:pt x="298" y="812"/>
                  </a:lnTo>
                  <a:lnTo>
                    <a:pt x="244" y="867"/>
                  </a:lnTo>
                  <a:lnTo>
                    <a:pt x="190" y="867"/>
                  </a:lnTo>
                  <a:lnTo>
                    <a:pt x="176" y="853"/>
                  </a:lnTo>
                  <a:lnTo>
                    <a:pt x="176" y="784"/>
                  </a:lnTo>
                  <a:lnTo>
                    <a:pt x="203" y="743"/>
                  </a:lnTo>
                  <a:lnTo>
                    <a:pt x="217" y="688"/>
                  </a:lnTo>
                  <a:lnTo>
                    <a:pt x="244" y="633"/>
                  </a:lnTo>
                  <a:lnTo>
                    <a:pt x="244" y="605"/>
                  </a:lnTo>
                  <a:lnTo>
                    <a:pt x="257" y="578"/>
                  </a:lnTo>
                  <a:lnTo>
                    <a:pt x="271" y="536"/>
                  </a:lnTo>
                  <a:lnTo>
                    <a:pt x="298" y="481"/>
                  </a:lnTo>
                  <a:lnTo>
                    <a:pt x="298" y="454"/>
                  </a:lnTo>
                  <a:lnTo>
                    <a:pt x="312" y="440"/>
                  </a:lnTo>
                  <a:lnTo>
                    <a:pt x="312" y="412"/>
                  </a:lnTo>
                  <a:lnTo>
                    <a:pt x="298" y="371"/>
                  </a:lnTo>
                  <a:lnTo>
                    <a:pt x="271" y="330"/>
                  </a:lnTo>
                  <a:lnTo>
                    <a:pt x="190" y="302"/>
                  </a:lnTo>
                  <a:lnTo>
                    <a:pt x="108" y="330"/>
                  </a:lnTo>
                  <a:lnTo>
                    <a:pt x="67" y="357"/>
                  </a:lnTo>
                  <a:lnTo>
                    <a:pt x="40" y="399"/>
                  </a:lnTo>
                  <a:lnTo>
                    <a:pt x="27" y="426"/>
                  </a:lnTo>
                  <a:lnTo>
                    <a:pt x="0" y="468"/>
                  </a:lnTo>
                  <a:lnTo>
                    <a:pt x="0" y="523"/>
                  </a:lnTo>
                  <a:lnTo>
                    <a:pt x="27" y="523"/>
                  </a:lnTo>
                  <a:lnTo>
                    <a:pt x="40" y="509"/>
                  </a:lnTo>
                  <a:lnTo>
                    <a:pt x="67" y="440"/>
                  </a:lnTo>
                  <a:lnTo>
                    <a:pt x="95" y="399"/>
                  </a:lnTo>
                  <a:lnTo>
                    <a:pt x="149" y="344"/>
                  </a:lnTo>
                  <a:lnTo>
                    <a:pt x="203" y="344"/>
                  </a:lnTo>
                  <a:lnTo>
                    <a:pt x="217" y="357"/>
                  </a:lnTo>
                  <a:lnTo>
                    <a:pt x="217" y="426"/>
                  </a:lnTo>
                  <a:lnTo>
                    <a:pt x="203" y="440"/>
                  </a:lnTo>
                  <a:lnTo>
                    <a:pt x="176" y="523"/>
                  </a:lnTo>
                  <a:lnTo>
                    <a:pt x="9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86" name="Freeform 438"/>
            <p:cNvSpPr>
              <a:spLocks noEditPoints="1"/>
            </p:cNvSpPr>
            <p:nvPr/>
          </p:nvSpPr>
          <p:spPr bwMode="auto">
            <a:xfrm>
              <a:off x="19617" y="2800"/>
              <a:ext cx="977" cy="372"/>
            </a:xfrm>
            <a:custGeom>
              <a:avLst/>
              <a:gdLst/>
              <a:ahLst/>
              <a:cxnLst>
                <a:cxn ang="0">
                  <a:pos x="923" y="69"/>
                </a:cxn>
                <a:cxn ang="0">
                  <a:pos x="950" y="69"/>
                </a:cxn>
                <a:cxn ang="0">
                  <a:pos x="977" y="41"/>
                </a:cxn>
                <a:cxn ang="0">
                  <a:pos x="937" y="0"/>
                </a:cxn>
                <a:cxn ang="0">
                  <a:pos x="27" y="0"/>
                </a:cxn>
                <a:cxn ang="0">
                  <a:pos x="14" y="14"/>
                </a:cxn>
                <a:cxn ang="0">
                  <a:pos x="0" y="14"/>
                </a:cxn>
                <a:cxn ang="0">
                  <a:pos x="0" y="55"/>
                </a:cxn>
                <a:cxn ang="0">
                  <a:pos x="14" y="69"/>
                </a:cxn>
                <a:cxn ang="0">
                  <a:pos x="54" y="69"/>
                </a:cxn>
                <a:cxn ang="0">
                  <a:pos x="923" y="69"/>
                </a:cxn>
                <a:cxn ang="0">
                  <a:pos x="923" y="372"/>
                </a:cxn>
                <a:cxn ang="0">
                  <a:pos x="937" y="372"/>
                </a:cxn>
                <a:cxn ang="0">
                  <a:pos x="950" y="358"/>
                </a:cxn>
                <a:cxn ang="0">
                  <a:pos x="964" y="358"/>
                </a:cxn>
                <a:cxn ang="0">
                  <a:pos x="977" y="330"/>
                </a:cxn>
                <a:cxn ang="0">
                  <a:pos x="950" y="303"/>
                </a:cxn>
                <a:cxn ang="0">
                  <a:pos x="14" y="303"/>
                </a:cxn>
                <a:cxn ang="0">
                  <a:pos x="0" y="317"/>
                </a:cxn>
                <a:cxn ang="0">
                  <a:pos x="0" y="358"/>
                </a:cxn>
                <a:cxn ang="0">
                  <a:pos x="14" y="358"/>
                </a:cxn>
                <a:cxn ang="0">
                  <a:pos x="27" y="372"/>
                </a:cxn>
                <a:cxn ang="0">
                  <a:pos x="41" y="372"/>
                </a:cxn>
                <a:cxn ang="0">
                  <a:pos x="923" y="372"/>
                </a:cxn>
              </a:cxnLst>
              <a:rect l="0" t="0" r="r" b="b"/>
              <a:pathLst>
                <a:path w="977" h="372">
                  <a:moveTo>
                    <a:pt x="923" y="69"/>
                  </a:moveTo>
                  <a:lnTo>
                    <a:pt x="950" y="69"/>
                  </a:lnTo>
                  <a:lnTo>
                    <a:pt x="977" y="41"/>
                  </a:lnTo>
                  <a:lnTo>
                    <a:pt x="937" y="0"/>
                  </a:lnTo>
                  <a:lnTo>
                    <a:pt x="27" y="0"/>
                  </a:lnTo>
                  <a:lnTo>
                    <a:pt x="14" y="14"/>
                  </a:lnTo>
                  <a:lnTo>
                    <a:pt x="0" y="14"/>
                  </a:lnTo>
                  <a:lnTo>
                    <a:pt x="0" y="55"/>
                  </a:lnTo>
                  <a:lnTo>
                    <a:pt x="14" y="69"/>
                  </a:lnTo>
                  <a:lnTo>
                    <a:pt x="54" y="69"/>
                  </a:lnTo>
                  <a:lnTo>
                    <a:pt x="923" y="69"/>
                  </a:lnTo>
                  <a:close/>
                  <a:moveTo>
                    <a:pt x="923" y="372"/>
                  </a:moveTo>
                  <a:lnTo>
                    <a:pt x="937" y="372"/>
                  </a:lnTo>
                  <a:lnTo>
                    <a:pt x="950" y="358"/>
                  </a:lnTo>
                  <a:lnTo>
                    <a:pt x="964" y="358"/>
                  </a:lnTo>
                  <a:lnTo>
                    <a:pt x="977" y="330"/>
                  </a:lnTo>
                  <a:lnTo>
                    <a:pt x="950" y="303"/>
                  </a:lnTo>
                  <a:lnTo>
                    <a:pt x="14" y="303"/>
                  </a:lnTo>
                  <a:lnTo>
                    <a:pt x="0" y="317"/>
                  </a:lnTo>
                  <a:lnTo>
                    <a:pt x="0" y="358"/>
                  </a:lnTo>
                  <a:lnTo>
                    <a:pt x="14" y="358"/>
                  </a:lnTo>
                  <a:lnTo>
                    <a:pt x="27" y="372"/>
                  </a:lnTo>
                  <a:lnTo>
                    <a:pt x="41" y="372"/>
                  </a:lnTo>
                  <a:lnTo>
                    <a:pt x="923" y="3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87" name="Freeform 439"/>
            <p:cNvSpPr>
              <a:spLocks/>
            </p:cNvSpPr>
            <p:nvPr/>
          </p:nvSpPr>
          <p:spPr bwMode="auto">
            <a:xfrm>
              <a:off x="20771" y="2429"/>
              <a:ext cx="583" cy="894"/>
            </a:xfrm>
            <a:custGeom>
              <a:avLst/>
              <a:gdLst/>
              <a:ahLst/>
              <a:cxnLst>
                <a:cxn ang="0">
                  <a:pos x="583" y="646"/>
                </a:cxn>
                <a:cxn ang="0">
                  <a:pos x="529" y="646"/>
                </a:cxn>
                <a:cxn ang="0">
                  <a:pos x="529" y="674"/>
                </a:cxn>
                <a:cxn ang="0">
                  <a:pos x="515" y="715"/>
                </a:cxn>
                <a:cxn ang="0">
                  <a:pos x="515" y="757"/>
                </a:cxn>
                <a:cxn ang="0">
                  <a:pos x="502" y="770"/>
                </a:cxn>
                <a:cxn ang="0">
                  <a:pos x="488" y="770"/>
                </a:cxn>
                <a:cxn ang="0">
                  <a:pos x="461" y="784"/>
                </a:cxn>
                <a:cxn ang="0">
                  <a:pos x="122" y="784"/>
                </a:cxn>
                <a:cxn ang="0">
                  <a:pos x="217" y="701"/>
                </a:cxn>
                <a:cxn ang="0">
                  <a:pos x="285" y="646"/>
                </a:cxn>
                <a:cxn ang="0">
                  <a:pos x="339" y="605"/>
                </a:cxn>
                <a:cxn ang="0">
                  <a:pos x="393" y="550"/>
                </a:cxn>
                <a:cxn ang="0">
                  <a:pos x="488" y="468"/>
                </a:cxn>
                <a:cxn ang="0">
                  <a:pos x="556" y="385"/>
                </a:cxn>
                <a:cxn ang="0">
                  <a:pos x="583" y="261"/>
                </a:cxn>
                <a:cxn ang="0">
                  <a:pos x="556" y="151"/>
                </a:cxn>
                <a:cxn ang="0">
                  <a:pos x="488" y="68"/>
                </a:cxn>
                <a:cxn ang="0">
                  <a:pos x="393" y="27"/>
                </a:cxn>
                <a:cxn ang="0">
                  <a:pos x="271" y="0"/>
                </a:cxn>
                <a:cxn ang="0">
                  <a:pos x="163" y="27"/>
                </a:cxn>
                <a:cxn ang="0">
                  <a:pos x="68" y="82"/>
                </a:cxn>
                <a:cxn ang="0">
                  <a:pos x="13" y="151"/>
                </a:cxn>
                <a:cxn ang="0">
                  <a:pos x="0" y="247"/>
                </a:cxn>
                <a:cxn ang="0">
                  <a:pos x="0" y="275"/>
                </a:cxn>
                <a:cxn ang="0">
                  <a:pos x="40" y="316"/>
                </a:cxn>
                <a:cxn ang="0">
                  <a:pos x="95" y="316"/>
                </a:cxn>
                <a:cxn ang="0">
                  <a:pos x="135" y="275"/>
                </a:cxn>
                <a:cxn ang="0">
                  <a:pos x="135" y="234"/>
                </a:cxn>
                <a:cxn ang="0">
                  <a:pos x="122" y="206"/>
                </a:cxn>
                <a:cxn ang="0">
                  <a:pos x="95" y="179"/>
                </a:cxn>
                <a:cxn ang="0">
                  <a:pos x="54" y="179"/>
                </a:cxn>
                <a:cxn ang="0">
                  <a:pos x="81" y="123"/>
                </a:cxn>
                <a:cxn ang="0">
                  <a:pos x="163" y="68"/>
                </a:cxn>
                <a:cxn ang="0">
                  <a:pos x="217" y="55"/>
                </a:cxn>
                <a:cxn ang="0">
                  <a:pos x="298" y="55"/>
                </a:cxn>
                <a:cxn ang="0">
                  <a:pos x="380" y="96"/>
                </a:cxn>
                <a:cxn ang="0">
                  <a:pos x="420" y="137"/>
                </a:cxn>
                <a:cxn ang="0">
                  <a:pos x="448" y="220"/>
                </a:cxn>
                <a:cxn ang="0">
                  <a:pos x="448" y="261"/>
                </a:cxn>
                <a:cxn ang="0">
                  <a:pos x="434" y="371"/>
                </a:cxn>
                <a:cxn ang="0">
                  <a:pos x="380" y="454"/>
                </a:cxn>
                <a:cxn ang="0">
                  <a:pos x="325" y="523"/>
                </a:cxn>
                <a:cxn ang="0">
                  <a:pos x="0" y="853"/>
                </a:cxn>
                <a:cxn ang="0">
                  <a:pos x="0" y="894"/>
                </a:cxn>
                <a:cxn ang="0">
                  <a:pos x="543" y="894"/>
                </a:cxn>
                <a:cxn ang="0">
                  <a:pos x="583" y="646"/>
                </a:cxn>
              </a:cxnLst>
              <a:rect l="0" t="0" r="r" b="b"/>
              <a:pathLst>
                <a:path w="583" h="894">
                  <a:moveTo>
                    <a:pt x="583" y="646"/>
                  </a:moveTo>
                  <a:lnTo>
                    <a:pt x="529" y="646"/>
                  </a:lnTo>
                  <a:lnTo>
                    <a:pt x="529" y="674"/>
                  </a:lnTo>
                  <a:lnTo>
                    <a:pt x="515" y="715"/>
                  </a:lnTo>
                  <a:lnTo>
                    <a:pt x="515" y="757"/>
                  </a:lnTo>
                  <a:lnTo>
                    <a:pt x="502" y="770"/>
                  </a:lnTo>
                  <a:lnTo>
                    <a:pt x="488" y="770"/>
                  </a:lnTo>
                  <a:lnTo>
                    <a:pt x="461" y="784"/>
                  </a:lnTo>
                  <a:lnTo>
                    <a:pt x="122" y="784"/>
                  </a:lnTo>
                  <a:lnTo>
                    <a:pt x="217" y="701"/>
                  </a:lnTo>
                  <a:lnTo>
                    <a:pt x="285" y="646"/>
                  </a:lnTo>
                  <a:lnTo>
                    <a:pt x="339" y="605"/>
                  </a:lnTo>
                  <a:lnTo>
                    <a:pt x="393" y="550"/>
                  </a:lnTo>
                  <a:lnTo>
                    <a:pt x="488" y="468"/>
                  </a:lnTo>
                  <a:lnTo>
                    <a:pt x="556" y="385"/>
                  </a:lnTo>
                  <a:lnTo>
                    <a:pt x="583" y="261"/>
                  </a:lnTo>
                  <a:lnTo>
                    <a:pt x="556" y="151"/>
                  </a:lnTo>
                  <a:lnTo>
                    <a:pt x="488" y="68"/>
                  </a:lnTo>
                  <a:lnTo>
                    <a:pt x="393" y="27"/>
                  </a:lnTo>
                  <a:lnTo>
                    <a:pt x="271" y="0"/>
                  </a:lnTo>
                  <a:lnTo>
                    <a:pt x="163" y="27"/>
                  </a:lnTo>
                  <a:lnTo>
                    <a:pt x="68" y="82"/>
                  </a:lnTo>
                  <a:lnTo>
                    <a:pt x="13" y="151"/>
                  </a:lnTo>
                  <a:lnTo>
                    <a:pt x="0" y="247"/>
                  </a:lnTo>
                  <a:lnTo>
                    <a:pt x="0" y="275"/>
                  </a:lnTo>
                  <a:lnTo>
                    <a:pt x="40" y="316"/>
                  </a:lnTo>
                  <a:lnTo>
                    <a:pt x="95" y="316"/>
                  </a:lnTo>
                  <a:lnTo>
                    <a:pt x="135" y="275"/>
                  </a:lnTo>
                  <a:lnTo>
                    <a:pt x="135" y="234"/>
                  </a:lnTo>
                  <a:lnTo>
                    <a:pt x="122" y="206"/>
                  </a:lnTo>
                  <a:lnTo>
                    <a:pt x="95" y="179"/>
                  </a:lnTo>
                  <a:lnTo>
                    <a:pt x="54" y="179"/>
                  </a:lnTo>
                  <a:lnTo>
                    <a:pt x="81" y="123"/>
                  </a:lnTo>
                  <a:lnTo>
                    <a:pt x="163" y="68"/>
                  </a:lnTo>
                  <a:lnTo>
                    <a:pt x="217" y="55"/>
                  </a:lnTo>
                  <a:lnTo>
                    <a:pt x="298" y="55"/>
                  </a:lnTo>
                  <a:lnTo>
                    <a:pt x="380" y="96"/>
                  </a:lnTo>
                  <a:lnTo>
                    <a:pt x="420" y="137"/>
                  </a:lnTo>
                  <a:lnTo>
                    <a:pt x="448" y="220"/>
                  </a:lnTo>
                  <a:lnTo>
                    <a:pt x="448" y="261"/>
                  </a:lnTo>
                  <a:lnTo>
                    <a:pt x="434" y="371"/>
                  </a:lnTo>
                  <a:lnTo>
                    <a:pt x="380" y="454"/>
                  </a:lnTo>
                  <a:lnTo>
                    <a:pt x="325" y="523"/>
                  </a:lnTo>
                  <a:lnTo>
                    <a:pt x="0" y="853"/>
                  </a:lnTo>
                  <a:lnTo>
                    <a:pt x="0" y="894"/>
                  </a:lnTo>
                  <a:lnTo>
                    <a:pt x="543" y="894"/>
                  </a:lnTo>
                  <a:lnTo>
                    <a:pt x="583" y="64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88" name="Freeform 440"/>
            <p:cNvSpPr>
              <a:spLocks/>
            </p:cNvSpPr>
            <p:nvPr/>
          </p:nvSpPr>
          <p:spPr bwMode="auto">
            <a:xfrm>
              <a:off x="21911" y="1892"/>
              <a:ext cx="1249" cy="881"/>
            </a:xfrm>
            <a:custGeom>
              <a:avLst/>
              <a:gdLst/>
              <a:ahLst/>
              <a:cxnLst>
                <a:cxn ang="0">
                  <a:pos x="828" y="179"/>
                </a:cxn>
                <a:cxn ang="0">
                  <a:pos x="841" y="110"/>
                </a:cxn>
                <a:cxn ang="0">
                  <a:pos x="814" y="27"/>
                </a:cxn>
                <a:cxn ang="0">
                  <a:pos x="760" y="41"/>
                </a:cxn>
                <a:cxn ang="0">
                  <a:pos x="719" y="82"/>
                </a:cxn>
                <a:cxn ang="0">
                  <a:pos x="692" y="220"/>
                </a:cxn>
                <a:cxn ang="0">
                  <a:pos x="597" y="564"/>
                </a:cxn>
                <a:cxn ang="0">
                  <a:pos x="570" y="729"/>
                </a:cxn>
                <a:cxn ang="0">
                  <a:pos x="461" y="826"/>
                </a:cxn>
                <a:cxn ang="0">
                  <a:pos x="339" y="812"/>
                </a:cxn>
                <a:cxn ang="0">
                  <a:pos x="285" y="743"/>
                </a:cxn>
                <a:cxn ang="0">
                  <a:pos x="271" y="688"/>
                </a:cxn>
                <a:cxn ang="0">
                  <a:pos x="285" y="537"/>
                </a:cxn>
                <a:cxn ang="0">
                  <a:pos x="366" y="289"/>
                </a:cxn>
                <a:cxn ang="0">
                  <a:pos x="407" y="193"/>
                </a:cxn>
                <a:cxn ang="0">
                  <a:pos x="393" y="110"/>
                </a:cxn>
                <a:cxn ang="0">
                  <a:pos x="298" y="14"/>
                </a:cxn>
                <a:cxn ang="0">
                  <a:pos x="149" y="27"/>
                </a:cxn>
                <a:cxn ang="0">
                  <a:pos x="41" y="193"/>
                </a:cxn>
                <a:cxn ang="0">
                  <a:pos x="0" y="303"/>
                </a:cxn>
                <a:cxn ang="0">
                  <a:pos x="41" y="316"/>
                </a:cxn>
                <a:cxn ang="0">
                  <a:pos x="54" y="289"/>
                </a:cxn>
                <a:cxn ang="0">
                  <a:pos x="176" y="69"/>
                </a:cxn>
                <a:cxn ang="0">
                  <a:pos x="258" y="41"/>
                </a:cxn>
                <a:cxn ang="0">
                  <a:pos x="285" y="165"/>
                </a:cxn>
                <a:cxn ang="0">
                  <a:pos x="203" y="385"/>
                </a:cxn>
                <a:cxn ang="0">
                  <a:pos x="163" y="578"/>
                </a:cxn>
                <a:cxn ang="0">
                  <a:pos x="176" y="743"/>
                </a:cxn>
                <a:cxn ang="0">
                  <a:pos x="312" y="867"/>
                </a:cxn>
                <a:cxn ang="0">
                  <a:pos x="434" y="881"/>
                </a:cxn>
                <a:cxn ang="0">
                  <a:pos x="502" y="853"/>
                </a:cxn>
                <a:cxn ang="0">
                  <a:pos x="583" y="798"/>
                </a:cxn>
                <a:cxn ang="0">
                  <a:pos x="665" y="812"/>
                </a:cxn>
                <a:cxn ang="0">
                  <a:pos x="801" y="867"/>
                </a:cxn>
                <a:cxn ang="0">
                  <a:pos x="950" y="853"/>
                </a:cxn>
                <a:cxn ang="0">
                  <a:pos x="1086" y="729"/>
                </a:cxn>
                <a:cxn ang="0">
                  <a:pos x="1167" y="509"/>
                </a:cxn>
                <a:cxn ang="0">
                  <a:pos x="1235" y="234"/>
                </a:cxn>
                <a:cxn ang="0">
                  <a:pos x="1249" y="96"/>
                </a:cxn>
                <a:cxn ang="0">
                  <a:pos x="1221" y="27"/>
                </a:cxn>
                <a:cxn ang="0">
                  <a:pos x="1181" y="14"/>
                </a:cxn>
                <a:cxn ang="0">
                  <a:pos x="1140" y="14"/>
                </a:cxn>
                <a:cxn ang="0">
                  <a:pos x="1072" y="96"/>
                </a:cxn>
                <a:cxn ang="0">
                  <a:pos x="1140" y="193"/>
                </a:cxn>
                <a:cxn ang="0">
                  <a:pos x="1167" y="261"/>
                </a:cxn>
                <a:cxn ang="0">
                  <a:pos x="1154" y="385"/>
                </a:cxn>
                <a:cxn ang="0">
                  <a:pos x="1099" y="578"/>
                </a:cxn>
                <a:cxn ang="0">
                  <a:pos x="1031" y="716"/>
                </a:cxn>
                <a:cxn ang="0">
                  <a:pos x="963" y="798"/>
                </a:cxn>
                <a:cxn ang="0">
                  <a:pos x="814" y="826"/>
                </a:cxn>
                <a:cxn ang="0">
                  <a:pos x="746" y="771"/>
                </a:cxn>
                <a:cxn ang="0">
                  <a:pos x="719" y="605"/>
                </a:cxn>
                <a:cxn ang="0">
                  <a:pos x="814" y="206"/>
                </a:cxn>
              </a:cxnLst>
              <a:rect l="0" t="0" r="r" b="b"/>
              <a:pathLst>
                <a:path w="1249" h="881">
                  <a:moveTo>
                    <a:pt x="814" y="206"/>
                  </a:moveTo>
                  <a:lnTo>
                    <a:pt x="828" y="179"/>
                  </a:lnTo>
                  <a:lnTo>
                    <a:pt x="828" y="151"/>
                  </a:lnTo>
                  <a:lnTo>
                    <a:pt x="841" y="110"/>
                  </a:lnTo>
                  <a:lnTo>
                    <a:pt x="841" y="55"/>
                  </a:lnTo>
                  <a:lnTo>
                    <a:pt x="814" y="27"/>
                  </a:lnTo>
                  <a:lnTo>
                    <a:pt x="773" y="27"/>
                  </a:lnTo>
                  <a:lnTo>
                    <a:pt x="760" y="41"/>
                  </a:lnTo>
                  <a:lnTo>
                    <a:pt x="733" y="55"/>
                  </a:lnTo>
                  <a:lnTo>
                    <a:pt x="719" y="82"/>
                  </a:lnTo>
                  <a:lnTo>
                    <a:pt x="706" y="124"/>
                  </a:lnTo>
                  <a:lnTo>
                    <a:pt x="692" y="220"/>
                  </a:lnTo>
                  <a:lnTo>
                    <a:pt x="651" y="344"/>
                  </a:lnTo>
                  <a:lnTo>
                    <a:pt x="597" y="564"/>
                  </a:lnTo>
                  <a:lnTo>
                    <a:pt x="597" y="674"/>
                  </a:lnTo>
                  <a:lnTo>
                    <a:pt x="570" y="729"/>
                  </a:lnTo>
                  <a:lnTo>
                    <a:pt x="543" y="771"/>
                  </a:lnTo>
                  <a:lnTo>
                    <a:pt x="461" y="826"/>
                  </a:lnTo>
                  <a:lnTo>
                    <a:pt x="380" y="826"/>
                  </a:lnTo>
                  <a:lnTo>
                    <a:pt x="339" y="812"/>
                  </a:lnTo>
                  <a:lnTo>
                    <a:pt x="312" y="798"/>
                  </a:lnTo>
                  <a:lnTo>
                    <a:pt x="285" y="743"/>
                  </a:lnTo>
                  <a:lnTo>
                    <a:pt x="285" y="716"/>
                  </a:lnTo>
                  <a:lnTo>
                    <a:pt x="271" y="688"/>
                  </a:lnTo>
                  <a:lnTo>
                    <a:pt x="271" y="605"/>
                  </a:lnTo>
                  <a:lnTo>
                    <a:pt x="285" y="537"/>
                  </a:lnTo>
                  <a:lnTo>
                    <a:pt x="326" y="440"/>
                  </a:lnTo>
                  <a:lnTo>
                    <a:pt x="366" y="289"/>
                  </a:lnTo>
                  <a:lnTo>
                    <a:pt x="380" y="248"/>
                  </a:lnTo>
                  <a:lnTo>
                    <a:pt x="407" y="193"/>
                  </a:lnTo>
                  <a:lnTo>
                    <a:pt x="407" y="165"/>
                  </a:lnTo>
                  <a:lnTo>
                    <a:pt x="393" y="110"/>
                  </a:lnTo>
                  <a:lnTo>
                    <a:pt x="380" y="69"/>
                  </a:lnTo>
                  <a:lnTo>
                    <a:pt x="298" y="14"/>
                  </a:lnTo>
                  <a:lnTo>
                    <a:pt x="244" y="0"/>
                  </a:lnTo>
                  <a:lnTo>
                    <a:pt x="149" y="27"/>
                  </a:lnTo>
                  <a:lnTo>
                    <a:pt x="81" y="110"/>
                  </a:lnTo>
                  <a:lnTo>
                    <a:pt x="41" y="193"/>
                  </a:lnTo>
                  <a:lnTo>
                    <a:pt x="13" y="261"/>
                  </a:lnTo>
                  <a:lnTo>
                    <a:pt x="0" y="303"/>
                  </a:lnTo>
                  <a:lnTo>
                    <a:pt x="0" y="316"/>
                  </a:lnTo>
                  <a:lnTo>
                    <a:pt x="41" y="316"/>
                  </a:lnTo>
                  <a:lnTo>
                    <a:pt x="41" y="303"/>
                  </a:lnTo>
                  <a:lnTo>
                    <a:pt x="54" y="289"/>
                  </a:lnTo>
                  <a:lnTo>
                    <a:pt x="108" y="151"/>
                  </a:lnTo>
                  <a:lnTo>
                    <a:pt x="176" y="69"/>
                  </a:lnTo>
                  <a:lnTo>
                    <a:pt x="244" y="41"/>
                  </a:lnTo>
                  <a:lnTo>
                    <a:pt x="258" y="41"/>
                  </a:lnTo>
                  <a:lnTo>
                    <a:pt x="285" y="69"/>
                  </a:lnTo>
                  <a:lnTo>
                    <a:pt x="285" y="165"/>
                  </a:lnTo>
                  <a:lnTo>
                    <a:pt x="258" y="248"/>
                  </a:lnTo>
                  <a:lnTo>
                    <a:pt x="203" y="385"/>
                  </a:lnTo>
                  <a:lnTo>
                    <a:pt x="176" y="495"/>
                  </a:lnTo>
                  <a:lnTo>
                    <a:pt x="163" y="578"/>
                  </a:lnTo>
                  <a:lnTo>
                    <a:pt x="149" y="633"/>
                  </a:lnTo>
                  <a:lnTo>
                    <a:pt x="176" y="743"/>
                  </a:lnTo>
                  <a:lnTo>
                    <a:pt x="231" y="826"/>
                  </a:lnTo>
                  <a:lnTo>
                    <a:pt x="312" y="867"/>
                  </a:lnTo>
                  <a:lnTo>
                    <a:pt x="421" y="881"/>
                  </a:lnTo>
                  <a:lnTo>
                    <a:pt x="434" y="881"/>
                  </a:lnTo>
                  <a:lnTo>
                    <a:pt x="475" y="867"/>
                  </a:lnTo>
                  <a:lnTo>
                    <a:pt x="502" y="853"/>
                  </a:lnTo>
                  <a:lnTo>
                    <a:pt x="543" y="839"/>
                  </a:lnTo>
                  <a:lnTo>
                    <a:pt x="583" y="798"/>
                  </a:lnTo>
                  <a:lnTo>
                    <a:pt x="611" y="743"/>
                  </a:lnTo>
                  <a:lnTo>
                    <a:pt x="665" y="812"/>
                  </a:lnTo>
                  <a:lnTo>
                    <a:pt x="733" y="853"/>
                  </a:lnTo>
                  <a:lnTo>
                    <a:pt x="801" y="867"/>
                  </a:lnTo>
                  <a:lnTo>
                    <a:pt x="855" y="881"/>
                  </a:lnTo>
                  <a:lnTo>
                    <a:pt x="950" y="853"/>
                  </a:lnTo>
                  <a:lnTo>
                    <a:pt x="1031" y="798"/>
                  </a:lnTo>
                  <a:lnTo>
                    <a:pt x="1086" y="729"/>
                  </a:lnTo>
                  <a:lnTo>
                    <a:pt x="1126" y="633"/>
                  </a:lnTo>
                  <a:lnTo>
                    <a:pt x="1167" y="509"/>
                  </a:lnTo>
                  <a:lnTo>
                    <a:pt x="1208" y="371"/>
                  </a:lnTo>
                  <a:lnTo>
                    <a:pt x="1235" y="234"/>
                  </a:lnTo>
                  <a:lnTo>
                    <a:pt x="1249" y="138"/>
                  </a:lnTo>
                  <a:lnTo>
                    <a:pt x="1249" y="96"/>
                  </a:lnTo>
                  <a:lnTo>
                    <a:pt x="1235" y="55"/>
                  </a:lnTo>
                  <a:lnTo>
                    <a:pt x="1221" y="27"/>
                  </a:lnTo>
                  <a:lnTo>
                    <a:pt x="1208" y="14"/>
                  </a:lnTo>
                  <a:lnTo>
                    <a:pt x="1181" y="14"/>
                  </a:lnTo>
                  <a:lnTo>
                    <a:pt x="1167" y="0"/>
                  </a:lnTo>
                  <a:lnTo>
                    <a:pt x="1140" y="14"/>
                  </a:lnTo>
                  <a:lnTo>
                    <a:pt x="1099" y="41"/>
                  </a:lnTo>
                  <a:lnTo>
                    <a:pt x="1072" y="96"/>
                  </a:lnTo>
                  <a:lnTo>
                    <a:pt x="1072" y="124"/>
                  </a:lnTo>
                  <a:lnTo>
                    <a:pt x="1140" y="193"/>
                  </a:lnTo>
                  <a:lnTo>
                    <a:pt x="1154" y="220"/>
                  </a:lnTo>
                  <a:lnTo>
                    <a:pt x="1167" y="261"/>
                  </a:lnTo>
                  <a:lnTo>
                    <a:pt x="1167" y="316"/>
                  </a:lnTo>
                  <a:lnTo>
                    <a:pt x="1154" y="385"/>
                  </a:lnTo>
                  <a:lnTo>
                    <a:pt x="1140" y="482"/>
                  </a:lnTo>
                  <a:lnTo>
                    <a:pt x="1099" y="578"/>
                  </a:lnTo>
                  <a:lnTo>
                    <a:pt x="1072" y="660"/>
                  </a:lnTo>
                  <a:lnTo>
                    <a:pt x="1031" y="716"/>
                  </a:lnTo>
                  <a:lnTo>
                    <a:pt x="1004" y="771"/>
                  </a:lnTo>
                  <a:lnTo>
                    <a:pt x="963" y="798"/>
                  </a:lnTo>
                  <a:lnTo>
                    <a:pt x="909" y="826"/>
                  </a:lnTo>
                  <a:lnTo>
                    <a:pt x="814" y="826"/>
                  </a:lnTo>
                  <a:lnTo>
                    <a:pt x="773" y="798"/>
                  </a:lnTo>
                  <a:lnTo>
                    <a:pt x="746" y="771"/>
                  </a:lnTo>
                  <a:lnTo>
                    <a:pt x="719" y="729"/>
                  </a:lnTo>
                  <a:lnTo>
                    <a:pt x="719" y="605"/>
                  </a:lnTo>
                  <a:lnTo>
                    <a:pt x="746" y="523"/>
                  </a:lnTo>
                  <a:lnTo>
                    <a:pt x="814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89" name="Freeform 441"/>
            <p:cNvSpPr>
              <a:spLocks/>
            </p:cNvSpPr>
            <p:nvPr/>
          </p:nvSpPr>
          <p:spPr bwMode="auto">
            <a:xfrm>
              <a:off x="23445" y="1314"/>
              <a:ext cx="434" cy="1913"/>
            </a:xfrm>
            <a:custGeom>
              <a:avLst/>
              <a:gdLst/>
              <a:ahLst/>
              <a:cxnLst>
                <a:cxn ang="0">
                  <a:pos x="434" y="1885"/>
                </a:cxn>
                <a:cxn ang="0">
                  <a:pos x="420" y="1872"/>
                </a:cxn>
                <a:cxn ang="0">
                  <a:pos x="407" y="1844"/>
                </a:cxn>
                <a:cxn ang="0">
                  <a:pos x="285" y="1693"/>
                </a:cxn>
                <a:cxn ang="0">
                  <a:pos x="203" y="1514"/>
                </a:cxn>
                <a:cxn ang="0">
                  <a:pos x="149" y="1321"/>
                </a:cxn>
                <a:cxn ang="0">
                  <a:pos x="108" y="1128"/>
                </a:cxn>
                <a:cxn ang="0">
                  <a:pos x="108" y="949"/>
                </a:cxn>
                <a:cxn ang="0">
                  <a:pos x="122" y="702"/>
                </a:cxn>
                <a:cxn ang="0">
                  <a:pos x="176" y="468"/>
                </a:cxn>
                <a:cxn ang="0">
                  <a:pos x="271" y="248"/>
                </a:cxn>
                <a:cxn ang="0">
                  <a:pos x="407" y="41"/>
                </a:cxn>
                <a:cxn ang="0">
                  <a:pos x="420" y="27"/>
                </a:cxn>
                <a:cxn ang="0">
                  <a:pos x="434" y="27"/>
                </a:cxn>
                <a:cxn ang="0">
                  <a:pos x="434" y="0"/>
                </a:cxn>
                <a:cxn ang="0">
                  <a:pos x="420" y="0"/>
                </a:cxn>
                <a:cxn ang="0">
                  <a:pos x="380" y="14"/>
                </a:cxn>
                <a:cxn ang="0">
                  <a:pos x="298" y="96"/>
                </a:cxn>
                <a:cxn ang="0">
                  <a:pos x="203" y="206"/>
                </a:cxn>
                <a:cxn ang="0">
                  <a:pos x="122" y="371"/>
                </a:cxn>
                <a:cxn ang="0">
                  <a:pos x="40" y="578"/>
                </a:cxn>
                <a:cxn ang="0">
                  <a:pos x="13" y="771"/>
                </a:cxn>
                <a:cxn ang="0">
                  <a:pos x="0" y="949"/>
                </a:cxn>
                <a:cxn ang="0">
                  <a:pos x="13" y="1128"/>
                </a:cxn>
                <a:cxn ang="0">
                  <a:pos x="40" y="1335"/>
                </a:cxn>
                <a:cxn ang="0">
                  <a:pos x="122" y="1555"/>
                </a:cxn>
                <a:cxn ang="0">
                  <a:pos x="217" y="1706"/>
                </a:cxn>
                <a:cxn ang="0">
                  <a:pos x="298" y="1816"/>
                </a:cxn>
                <a:cxn ang="0">
                  <a:pos x="380" y="1885"/>
                </a:cxn>
                <a:cxn ang="0">
                  <a:pos x="420" y="1913"/>
                </a:cxn>
                <a:cxn ang="0">
                  <a:pos x="434" y="1913"/>
                </a:cxn>
                <a:cxn ang="0">
                  <a:pos x="434" y="1885"/>
                </a:cxn>
              </a:cxnLst>
              <a:rect l="0" t="0" r="r" b="b"/>
              <a:pathLst>
                <a:path w="434" h="1913">
                  <a:moveTo>
                    <a:pt x="434" y="1885"/>
                  </a:moveTo>
                  <a:lnTo>
                    <a:pt x="420" y="1872"/>
                  </a:lnTo>
                  <a:lnTo>
                    <a:pt x="407" y="1844"/>
                  </a:lnTo>
                  <a:lnTo>
                    <a:pt x="285" y="1693"/>
                  </a:lnTo>
                  <a:lnTo>
                    <a:pt x="203" y="1514"/>
                  </a:lnTo>
                  <a:lnTo>
                    <a:pt x="149" y="1321"/>
                  </a:lnTo>
                  <a:lnTo>
                    <a:pt x="108" y="1128"/>
                  </a:lnTo>
                  <a:lnTo>
                    <a:pt x="108" y="949"/>
                  </a:lnTo>
                  <a:lnTo>
                    <a:pt x="122" y="702"/>
                  </a:lnTo>
                  <a:lnTo>
                    <a:pt x="176" y="468"/>
                  </a:lnTo>
                  <a:lnTo>
                    <a:pt x="271" y="248"/>
                  </a:lnTo>
                  <a:lnTo>
                    <a:pt x="407" y="41"/>
                  </a:lnTo>
                  <a:lnTo>
                    <a:pt x="420" y="27"/>
                  </a:lnTo>
                  <a:lnTo>
                    <a:pt x="434" y="27"/>
                  </a:lnTo>
                  <a:lnTo>
                    <a:pt x="434" y="0"/>
                  </a:lnTo>
                  <a:lnTo>
                    <a:pt x="420" y="0"/>
                  </a:lnTo>
                  <a:lnTo>
                    <a:pt x="380" y="14"/>
                  </a:lnTo>
                  <a:lnTo>
                    <a:pt x="298" y="96"/>
                  </a:lnTo>
                  <a:lnTo>
                    <a:pt x="203" y="206"/>
                  </a:lnTo>
                  <a:lnTo>
                    <a:pt x="122" y="371"/>
                  </a:lnTo>
                  <a:lnTo>
                    <a:pt x="40" y="578"/>
                  </a:lnTo>
                  <a:lnTo>
                    <a:pt x="13" y="771"/>
                  </a:lnTo>
                  <a:lnTo>
                    <a:pt x="0" y="949"/>
                  </a:lnTo>
                  <a:lnTo>
                    <a:pt x="13" y="1128"/>
                  </a:lnTo>
                  <a:lnTo>
                    <a:pt x="40" y="1335"/>
                  </a:lnTo>
                  <a:lnTo>
                    <a:pt x="122" y="1555"/>
                  </a:lnTo>
                  <a:lnTo>
                    <a:pt x="217" y="1706"/>
                  </a:lnTo>
                  <a:lnTo>
                    <a:pt x="298" y="1816"/>
                  </a:lnTo>
                  <a:lnTo>
                    <a:pt x="380" y="1885"/>
                  </a:lnTo>
                  <a:lnTo>
                    <a:pt x="420" y="1913"/>
                  </a:lnTo>
                  <a:lnTo>
                    <a:pt x="434" y="1913"/>
                  </a:lnTo>
                  <a:lnTo>
                    <a:pt x="434" y="18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90" name="Freeform 442"/>
            <p:cNvSpPr>
              <a:spLocks/>
            </p:cNvSpPr>
            <p:nvPr/>
          </p:nvSpPr>
          <p:spPr bwMode="auto">
            <a:xfrm>
              <a:off x="24028" y="1892"/>
              <a:ext cx="1059" cy="853"/>
            </a:xfrm>
            <a:custGeom>
              <a:avLst/>
              <a:gdLst/>
              <a:ahLst/>
              <a:cxnLst>
                <a:cxn ang="0">
                  <a:pos x="611" y="385"/>
                </a:cxn>
                <a:cxn ang="0">
                  <a:pos x="828" y="138"/>
                </a:cxn>
                <a:cxn ang="0">
                  <a:pos x="855" y="110"/>
                </a:cxn>
                <a:cxn ang="0">
                  <a:pos x="882" y="96"/>
                </a:cxn>
                <a:cxn ang="0">
                  <a:pos x="1032" y="96"/>
                </a:cxn>
                <a:cxn ang="0">
                  <a:pos x="1032" y="0"/>
                </a:cxn>
                <a:cxn ang="0">
                  <a:pos x="896" y="0"/>
                </a:cxn>
                <a:cxn ang="0">
                  <a:pos x="869" y="14"/>
                </a:cxn>
                <a:cxn ang="0">
                  <a:pos x="815" y="14"/>
                </a:cxn>
                <a:cxn ang="0">
                  <a:pos x="760" y="0"/>
                </a:cxn>
                <a:cxn ang="0">
                  <a:pos x="665" y="0"/>
                </a:cxn>
                <a:cxn ang="0">
                  <a:pos x="665" y="96"/>
                </a:cxn>
                <a:cxn ang="0">
                  <a:pos x="692" y="96"/>
                </a:cxn>
                <a:cxn ang="0">
                  <a:pos x="733" y="110"/>
                </a:cxn>
                <a:cxn ang="0">
                  <a:pos x="720" y="124"/>
                </a:cxn>
                <a:cxn ang="0">
                  <a:pos x="720" y="138"/>
                </a:cxn>
                <a:cxn ang="0">
                  <a:pos x="557" y="316"/>
                </a:cxn>
                <a:cxn ang="0">
                  <a:pos x="367" y="96"/>
                </a:cxn>
                <a:cxn ang="0">
                  <a:pos x="448" y="96"/>
                </a:cxn>
                <a:cxn ang="0">
                  <a:pos x="448" y="0"/>
                </a:cxn>
                <a:cxn ang="0">
                  <a:pos x="340" y="0"/>
                </a:cxn>
                <a:cxn ang="0">
                  <a:pos x="217" y="14"/>
                </a:cxn>
                <a:cxn ang="0">
                  <a:pos x="149" y="14"/>
                </a:cxn>
                <a:cxn ang="0">
                  <a:pos x="82" y="0"/>
                </a:cxn>
                <a:cxn ang="0">
                  <a:pos x="14" y="0"/>
                </a:cxn>
                <a:cxn ang="0">
                  <a:pos x="14" y="96"/>
                </a:cxn>
                <a:cxn ang="0">
                  <a:pos x="149" y="96"/>
                </a:cxn>
                <a:cxn ang="0">
                  <a:pos x="435" y="440"/>
                </a:cxn>
                <a:cxn ang="0">
                  <a:pos x="190" y="729"/>
                </a:cxn>
                <a:cxn ang="0">
                  <a:pos x="163" y="743"/>
                </a:cxn>
                <a:cxn ang="0">
                  <a:pos x="122" y="757"/>
                </a:cxn>
                <a:cxn ang="0">
                  <a:pos x="0" y="757"/>
                </a:cxn>
                <a:cxn ang="0">
                  <a:pos x="0" y="853"/>
                </a:cxn>
                <a:cxn ang="0">
                  <a:pos x="367" y="853"/>
                </a:cxn>
                <a:cxn ang="0">
                  <a:pos x="367" y="757"/>
                </a:cxn>
                <a:cxn ang="0">
                  <a:pos x="312" y="757"/>
                </a:cxn>
                <a:cxn ang="0">
                  <a:pos x="299" y="743"/>
                </a:cxn>
                <a:cxn ang="0">
                  <a:pos x="299" y="729"/>
                </a:cxn>
                <a:cxn ang="0">
                  <a:pos x="312" y="729"/>
                </a:cxn>
                <a:cxn ang="0">
                  <a:pos x="502" y="509"/>
                </a:cxn>
                <a:cxn ang="0">
                  <a:pos x="706" y="757"/>
                </a:cxn>
                <a:cxn ang="0">
                  <a:pos x="625" y="757"/>
                </a:cxn>
                <a:cxn ang="0">
                  <a:pos x="625" y="853"/>
                </a:cxn>
                <a:cxn ang="0">
                  <a:pos x="1059" y="853"/>
                </a:cxn>
                <a:cxn ang="0">
                  <a:pos x="1059" y="757"/>
                </a:cxn>
                <a:cxn ang="0">
                  <a:pos x="937" y="757"/>
                </a:cxn>
                <a:cxn ang="0">
                  <a:pos x="611" y="385"/>
                </a:cxn>
              </a:cxnLst>
              <a:rect l="0" t="0" r="r" b="b"/>
              <a:pathLst>
                <a:path w="1059" h="853">
                  <a:moveTo>
                    <a:pt x="611" y="385"/>
                  </a:moveTo>
                  <a:lnTo>
                    <a:pt x="828" y="138"/>
                  </a:lnTo>
                  <a:lnTo>
                    <a:pt x="855" y="110"/>
                  </a:lnTo>
                  <a:lnTo>
                    <a:pt x="882" y="96"/>
                  </a:lnTo>
                  <a:lnTo>
                    <a:pt x="1032" y="96"/>
                  </a:lnTo>
                  <a:lnTo>
                    <a:pt x="1032" y="0"/>
                  </a:lnTo>
                  <a:lnTo>
                    <a:pt x="896" y="0"/>
                  </a:lnTo>
                  <a:lnTo>
                    <a:pt x="869" y="14"/>
                  </a:lnTo>
                  <a:lnTo>
                    <a:pt x="815" y="14"/>
                  </a:lnTo>
                  <a:lnTo>
                    <a:pt x="760" y="0"/>
                  </a:lnTo>
                  <a:lnTo>
                    <a:pt x="665" y="0"/>
                  </a:lnTo>
                  <a:lnTo>
                    <a:pt x="665" y="96"/>
                  </a:lnTo>
                  <a:lnTo>
                    <a:pt x="692" y="96"/>
                  </a:lnTo>
                  <a:lnTo>
                    <a:pt x="733" y="110"/>
                  </a:lnTo>
                  <a:lnTo>
                    <a:pt x="720" y="124"/>
                  </a:lnTo>
                  <a:lnTo>
                    <a:pt x="720" y="138"/>
                  </a:lnTo>
                  <a:lnTo>
                    <a:pt x="557" y="316"/>
                  </a:lnTo>
                  <a:lnTo>
                    <a:pt x="367" y="96"/>
                  </a:lnTo>
                  <a:lnTo>
                    <a:pt x="448" y="96"/>
                  </a:lnTo>
                  <a:lnTo>
                    <a:pt x="448" y="0"/>
                  </a:lnTo>
                  <a:lnTo>
                    <a:pt x="340" y="0"/>
                  </a:lnTo>
                  <a:lnTo>
                    <a:pt x="217" y="14"/>
                  </a:lnTo>
                  <a:lnTo>
                    <a:pt x="149" y="14"/>
                  </a:lnTo>
                  <a:lnTo>
                    <a:pt x="82" y="0"/>
                  </a:lnTo>
                  <a:lnTo>
                    <a:pt x="14" y="0"/>
                  </a:lnTo>
                  <a:lnTo>
                    <a:pt x="14" y="96"/>
                  </a:lnTo>
                  <a:lnTo>
                    <a:pt x="149" y="96"/>
                  </a:lnTo>
                  <a:lnTo>
                    <a:pt x="435" y="440"/>
                  </a:lnTo>
                  <a:lnTo>
                    <a:pt x="190" y="729"/>
                  </a:lnTo>
                  <a:lnTo>
                    <a:pt x="163" y="743"/>
                  </a:lnTo>
                  <a:lnTo>
                    <a:pt x="122" y="757"/>
                  </a:lnTo>
                  <a:lnTo>
                    <a:pt x="0" y="757"/>
                  </a:lnTo>
                  <a:lnTo>
                    <a:pt x="0" y="853"/>
                  </a:lnTo>
                  <a:lnTo>
                    <a:pt x="367" y="853"/>
                  </a:lnTo>
                  <a:lnTo>
                    <a:pt x="367" y="757"/>
                  </a:lnTo>
                  <a:lnTo>
                    <a:pt x="312" y="757"/>
                  </a:lnTo>
                  <a:lnTo>
                    <a:pt x="299" y="743"/>
                  </a:lnTo>
                  <a:lnTo>
                    <a:pt x="299" y="729"/>
                  </a:lnTo>
                  <a:lnTo>
                    <a:pt x="312" y="729"/>
                  </a:lnTo>
                  <a:lnTo>
                    <a:pt x="502" y="509"/>
                  </a:lnTo>
                  <a:lnTo>
                    <a:pt x="706" y="757"/>
                  </a:lnTo>
                  <a:lnTo>
                    <a:pt x="625" y="757"/>
                  </a:lnTo>
                  <a:lnTo>
                    <a:pt x="625" y="853"/>
                  </a:lnTo>
                  <a:lnTo>
                    <a:pt x="1059" y="853"/>
                  </a:lnTo>
                  <a:lnTo>
                    <a:pt x="1059" y="757"/>
                  </a:lnTo>
                  <a:lnTo>
                    <a:pt x="937" y="757"/>
                  </a:lnTo>
                  <a:lnTo>
                    <a:pt x="611" y="3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91" name="Freeform 443"/>
            <p:cNvSpPr>
              <a:spLocks/>
            </p:cNvSpPr>
            <p:nvPr/>
          </p:nvSpPr>
          <p:spPr bwMode="auto">
            <a:xfrm>
              <a:off x="25263" y="2140"/>
              <a:ext cx="475" cy="894"/>
            </a:xfrm>
            <a:custGeom>
              <a:avLst/>
              <a:gdLst/>
              <a:ahLst/>
              <a:cxnLst>
                <a:cxn ang="0">
                  <a:pos x="299" y="41"/>
                </a:cxn>
                <a:cxn ang="0">
                  <a:pos x="299" y="13"/>
                </a:cxn>
                <a:cxn ang="0">
                  <a:pos x="285" y="0"/>
                </a:cxn>
                <a:cxn ang="0">
                  <a:pos x="258" y="0"/>
                </a:cxn>
                <a:cxn ang="0">
                  <a:pos x="163" y="68"/>
                </a:cxn>
                <a:cxn ang="0">
                  <a:pos x="68" y="82"/>
                </a:cxn>
                <a:cxn ang="0">
                  <a:pos x="0" y="82"/>
                </a:cxn>
                <a:cxn ang="0">
                  <a:pos x="0" y="137"/>
                </a:cxn>
                <a:cxn ang="0">
                  <a:pos x="82" y="137"/>
                </a:cxn>
                <a:cxn ang="0">
                  <a:pos x="136" y="123"/>
                </a:cxn>
                <a:cxn ang="0">
                  <a:pos x="190" y="96"/>
                </a:cxn>
                <a:cxn ang="0">
                  <a:pos x="190" y="798"/>
                </a:cxn>
                <a:cxn ang="0">
                  <a:pos x="177" y="825"/>
                </a:cxn>
                <a:cxn ang="0">
                  <a:pos x="150" y="839"/>
                </a:cxn>
                <a:cxn ang="0">
                  <a:pos x="0" y="839"/>
                </a:cxn>
                <a:cxn ang="0">
                  <a:pos x="0" y="894"/>
                </a:cxn>
                <a:cxn ang="0">
                  <a:pos x="475" y="894"/>
                </a:cxn>
                <a:cxn ang="0">
                  <a:pos x="475" y="839"/>
                </a:cxn>
                <a:cxn ang="0">
                  <a:pos x="326" y="839"/>
                </a:cxn>
                <a:cxn ang="0">
                  <a:pos x="312" y="825"/>
                </a:cxn>
                <a:cxn ang="0">
                  <a:pos x="299" y="825"/>
                </a:cxn>
                <a:cxn ang="0">
                  <a:pos x="299" y="784"/>
                </a:cxn>
                <a:cxn ang="0">
                  <a:pos x="299" y="41"/>
                </a:cxn>
              </a:cxnLst>
              <a:rect l="0" t="0" r="r" b="b"/>
              <a:pathLst>
                <a:path w="475" h="894">
                  <a:moveTo>
                    <a:pt x="299" y="41"/>
                  </a:moveTo>
                  <a:lnTo>
                    <a:pt x="299" y="13"/>
                  </a:lnTo>
                  <a:lnTo>
                    <a:pt x="285" y="0"/>
                  </a:lnTo>
                  <a:lnTo>
                    <a:pt x="258" y="0"/>
                  </a:lnTo>
                  <a:lnTo>
                    <a:pt x="163" y="68"/>
                  </a:lnTo>
                  <a:lnTo>
                    <a:pt x="68" y="82"/>
                  </a:lnTo>
                  <a:lnTo>
                    <a:pt x="0" y="82"/>
                  </a:lnTo>
                  <a:lnTo>
                    <a:pt x="0" y="137"/>
                  </a:lnTo>
                  <a:lnTo>
                    <a:pt x="82" y="137"/>
                  </a:lnTo>
                  <a:lnTo>
                    <a:pt x="136" y="123"/>
                  </a:lnTo>
                  <a:lnTo>
                    <a:pt x="190" y="96"/>
                  </a:lnTo>
                  <a:lnTo>
                    <a:pt x="190" y="798"/>
                  </a:lnTo>
                  <a:lnTo>
                    <a:pt x="177" y="825"/>
                  </a:lnTo>
                  <a:lnTo>
                    <a:pt x="150" y="839"/>
                  </a:lnTo>
                  <a:lnTo>
                    <a:pt x="0" y="839"/>
                  </a:lnTo>
                  <a:lnTo>
                    <a:pt x="0" y="894"/>
                  </a:lnTo>
                  <a:lnTo>
                    <a:pt x="475" y="894"/>
                  </a:lnTo>
                  <a:lnTo>
                    <a:pt x="475" y="839"/>
                  </a:lnTo>
                  <a:lnTo>
                    <a:pt x="326" y="839"/>
                  </a:lnTo>
                  <a:lnTo>
                    <a:pt x="312" y="825"/>
                  </a:lnTo>
                  <a:lnTo>
                    <a:pt x="299" y="825"/>
                  </a:lnTo>
                  <a:lnTo>
                    <a:pt x="299" y="784"/>
                  </a:lnTo>
                  <a:lnTo>
                    <a:pt x="299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92" name="Freeform 444"/>
            <p:cNvSpPr>
              <a:spLocks/>
            </p:cNvSpPr>
            <p:nvPr/>
          </p:nvSpPr>
          <p:spPr bwMode="auto">
            <a:xfrm>
              <a:off x="26146" y="2539"/>
              <a:ext cx="217" cy="578"/>
            </a:xfrm>
            <a:custGeom>
              <a:avLst/>
              <a:gdLst/>
              <a:ahLst/>
              <a:cxnLst>
                <a:cxn ang="0">
                  <a:pos x="217" y="206"/>
                </a:cxn>
                <a:cxn ang="0">
                  <a:pos x="217" y="137"/>
                </a:cxn>
                <a:cxn ang="0">
                  <a:pos x="203" y="82"/>
                </a:cxn>
                <a:cxn ang="0">
                  <a:pos x="176" y="41"/>
                </a:cxn>
                <a:cxn ang="0">
                  <a:pos x="135" y="13"/>
                </a:cxn>
                <a:cxn ang="0">
                  <a:pos x="95" y="0"/>
                </a:cxn>
                <a:cxn ang="0">
                  <a:pos x="54" y="13"/>
                </a:cxn>
                <a:cxn ang="0">
                  <a:pos x="27" y="27"/>
                </a:cxn>
                <a:cxn ang="0">
                  <a:pos x="0" y="69"/>
                </a:cxn>
                <a:cxn ang="0">
                  <a:pos x="0" y="137"/>
                </a:cxn>
                <a:cxn ang="0">
                  <a:pos x="13" y="165"/>
                </a:cxn>
                <a:cxn ang="0">
                  <a:pos x="40" y="192"/>
                </a:cxn>
                <a:cxn ang="0">
                  <a:pos x="67" y="206"/>
                </a:cxn>
                <a:cxn ang="0">
                  <a:pos x="135" y="206"/>
                </a:cxn>
                <a:cxn ang="0">
                  <a:pos x="162" y="179"/>
                </a:cxn>
                <a:cxn ang="0">
                  <a:pos x="176" y="179"/>
                </a:cxn>
                <a:cxn ang="0">
                  <a:pos x="176" y="206"/>
                </a:cxn>
                <a:cxn ang="0">
                  <a:pos x="162" y="330"/>
                </a:cxn>
                <a:cxn ang="0">
                  <a:pos x="108" y="440"/>
                </a:cxn>
                <a:cxn ang="0">
                  <a:pos x="54" y="523"/>
                </a:cxn>
                <a:cxn ang="0">
                  <a:pos x="27" y="550"/>
                </a:cxn>
                <a:cxn ang="0">
                  <a:pos x="54" y="578"/>
                </a:cxn>
                <a:cxn ang="0">
                  <a:pos x="81" y="550"/>
                </a:cxn>
                <a:cxn ang="0">
                  <a:pos x="149" y="468"/>
                </a:cxn>
                <a:cxn ang="0">
                  <a:pos x="203" y="358"/>
                </a:cxn>
                <a:cxn ang="0">
                  <a:pos x="217" y="206"/>
                </a:cxn>
              </a:cxnLst>
              <a:rect l="0" t="0" r="r" b="b"/>
              <a:pathLst>
                <a:path w="217" h="578">
                  <a:moveTo>
                    <a:pt x="217" y="206"/>
                  </a:moveTo>
                  <a:lnTo>
                    <a:pt x="217" y="137"/>
                  </a:lnTo>
                  <a:lnTo>
                    <a:pt x="203" y="82"/>
                  </a:lnTo>
                  <a:lnTo>
                    <a:pt x="176" y="41"/>
                  </a:lnTo>
                  <a:lnTo>
                    <a:pt x="135" y="13"/>
                  </a:lnTo>
                  <a:lnTo>
                    <a:pt x="95" y="0"/>
                  </a:lnTo>
                  <a:lnTo>
                    <a:pt x="54" y="13"/>
                  </a:lnTo>
                  <a:lnTo>
                    <a:pt x="27" y="27"/>
                  </a:lnTo>
                  <a:lnTo>
                    <a:pt x="0" y="69"/>
                  </a:lnTo>
                  <a:lnTo>
                    <a:pt x="0" y="137"/>
                  </a:lnTo>
                  <a:lnTo>
                    <a:pt x="13" y="165"/>
                  </a:lnTo>
                  <a:lnTo>
                    <a:pt x="40" y="192"/>
                  </a:lnTo>
                  <a:lnTo>
                    <a:pt x="67" y="206"/>
                  </a:lnTo>
                  <a:lnTo>
                    <a:pt x="135" y="206"/>
                  </a:lnTo>
                  <a:lnTo>
                    <a:pt x="162" y="179"/>
                  </a:lnTo>
                  <a:lnTo>
                    <a:pt x="176" y="179"/>
                  </a:lnTo>
                  <a:lnTo>
                    <a:pt x="176" y="206"/>
                  </a:lnTo>
                  <a:lnTo>
                    <a:pt x="162" y="330"/>
                  </a:lnTo>
                  <a:lnTo>
                    <a:pt x="108" y="440"/>
                  </a:lnTo>
                  <a:lnTo>
                    <a:pt x="54" y="523"/>
                  </a:lnTo>
                  <a:lnTo>
                    <a:pt x="27" y="550"/>
                  </a:lnTo>
                  <a:lnTo>
                    <a:pt x="54" y="578"/>
                  </a:lnTo>
                  <a:lnTo>
                    <a:pt x="81" y="550"/>
                  </a:lnTo>
                  <a:lnTo>
                    <a:pt x="149" y="468"/>
                  </a:lnTo>
                  <a:lnTo>
                    <a:pt x="203" y="358"/>
                  </a:lnTo>
                  <a:lnTo>
                    <a:pt x="217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93" name="Freeform 445"/>
            <p:cNvSpPr>
              <a:spLocks/>
            </p:cNvSpPr>
            <p:nvPr/>
          </p:nvSpPr>
          <p:spPr bwMode="auto">
            <a:xfrm>
              <a:off x="26865" y="1892"/>
              <a:ext cx="1059" cy="853"/>
            </a:xfrm>
            <a:custGeom>
              <a:avLst/>
              <a:gdLst/>
              <a:ahLst/>
              <a:cxnLst>
                <a:cxn ang="0">
                  <a:pos x="611" y="385"/>
                </a:cxn>
                <a:cxn ang="0">
                  <a:pos x="828" y="138"/>
                </a:cxn>
                <a:cxn ang="0">
                  <a:pos x="855" y="110"/>
                </a:cxn>
                <a:cxn ang="0">
                  <a:pos x="882" y="96"/>
                </a:cxn>
                <a:cxn ang="0">
                  <a:pos x="1031" y="96"/>
                </a:cxn>
                <a:cxn ang="0">
                  <a:pos x="1031" y="0"/>
                </a:cxn>
                <a:cxn ang="0">
                  <a:pos x="896" y="0"/>
                </a:cxn>
                <a:cxn ang="0">
                  <a:pos x="869" y="14"/>
                </a:cxn>
                <a:cxn ang="0">
                  <a:pos x="814" y="14"/>
                </a:cxn>
                <a:cxn ang="0">
                  <a:pos x="760" y="0"/>
                </a:cxn>
                <a:cxn ang="0">
                  <a:pos x="665" y="0"/>
                </a:cxn>
                <a:cxn ang="0">
                  <a:pos x="665" y="96"/>
                </a:cxn>
                <a:cxn ang="0">
                  <a:pos x="692" y="96"/>
                </a:cxn>
                <a:cxn ang="0">
                  <a:pos x="733" y="110"/>
                </a:cxn>
                <a:cxn ang="0">
                  <a:pos x="719" y="124"/>
                </a:cxn>
                <a:cxn ang="0">
                  <a:pos x="719" y="138"/>
                </a:cxn>
                <a:cxn ang="0">
                  <a:pos x="556" y="316"/>
                </a:cxn>
                <a:cxn ang="0">
                  <a:pos x="366" y="96"/>
                </a:cxn>
                <a:cxn ang="0">
                  <a:pos x="448" y="96"/>
                </a:cxn>
                <a:cxn ang="0">
                  <a:pos x="448" y="0"/>
                </a:cxn>
                <a:cxn ang="0">
                  <a:pos x="339" y="0"/>
                </a:cxn>
                <a:cxn ang="0">
                  <a:pos x="217" y="14"/>
                </a:cxn>
                <a:cxn ang="0">
                  <a:pos x="149" y="14"/>
                </a:cxn>
                <a:cxn ang="0">
                  <a:pos x="81" y="0"/>
                </a:cxn>
                <a:cxn ang="0">
                  <a:pos x="13" y="0"/>
                </a:cxn>
                <a:cxn ang="0">
                  <a:pos x="13" y="96"/>
                </a:cxn>
                <a:cxn ang="0">
                  <a:pos x="149" y="96"/>
                </a:cxn>
                <a:cxn ang="0">
                  <a:pos x="434" y="440"/>
                </a:cxn>
                <a:cxn ang="0">
                  <a:pos x="190" y="729"/>
                </a:cxn>
                <a:cxn ang="0">
                  <a:pos x="163" y="743"/>
                </a:cxn>
                <a:cxn ang="0">
                  <a:pos x="122" y="757"/>
                </a:cxn>
                <a:cxn ang="0">
                  <a:pos x="0" y="757"/>
                </a:cxn>
                <a:cxn ang="0">
                  <a:pos x="0" y="853"/>
                </a:cxn>
                <a:cxn ang="0">
                  <a:pos x="366" y="853"/>
                </a:cxn>
                <a:cxn ang="0">
                  <a:pos x="366" y="757"/>
                </a:cxn>
                <a:cxn ang="0">
                  <a:pos x="312" y="757"/>
                </a:cxn>
                <a:cxn ang="0">
                  <a:pos x="299" y="743"/>
                </a:cxn>
                <a:cxn ang="0">
                  <a:pos x="299" y="729"/>
                </a:cxn>
                <a:cxn ang="0">
                  <a:pos x="312" y="729"/>
                </a:cxn>
                <a:cxn ang="0">
                  <a:pos x="502" y="509"/>
                </a:cxn>
                <a:cxn ang="0">
                  <a:pos x="706" y="757"/>
                </a:cxn>
                <a:cxn ang="0">
                  <a:pos x="624" y="757"/>
                </a:cxn>
                <a:cxn ang="0">
                  <a:pos x="624" y="853"/>
                </a:cxn>
                <a:cxn ang="0">
                  <a:pos x="1059" y="853"/>
                </a:cxn>
                <a:cxn ang="0">
                  <a:pos x="1059" y="757"/>
                </a:cxn>
                <a:cxn ang="0">
                  <a:pos x="936" y="757"/>
                </a:cxn>
                <a:cxn ang="0">
                  <a:pos x="611" y="385"/>
                </a:cxn>
              </a:cxnLst>
              <a:rect l="0" t="0" r="r" b="b"/>
              <a:pathLst>
                <a:path w="1059" h="853">
                  <a:moveTo>
                    <a:pt x="611" y="385"/>
                  </a:moveTo>
                  <a:lnTo>
                    <a:pt x="828" y="138"/>
                  </a:lnTo>
                  <a:lnTo>
                    <a:pt x="855" y="110"/>
                  </a:lnTo>
                  <a:lnTo>
                    <a:pt x="882" y="96"/>
                  </a:lnTo>
                  <a:lnTo>
                    <a:pt x="1031" y="96"/>
                  </a:lnTo>
                  <a:lnTo>
                    <a:pt x="1031" y="0"/>
                  </a:lnTo>
                  <a:lnTo>
                    <a:pt x="896" y="0"/>
                  </a:lnTo>
                  <a:lnTo>
                    <a:pt x="869" y="14"/>
                  </a:lnTo>
                  <a:lnTo>
                    <a:pt x="814" y="14"/>
                  </a:lnTo>
                  <a:lnTo>
                    <a:pt x="760" y="0"/>
                  </a:lnTo>
                  <a:lnTo>
                    <a:pt x="665" y="0"/>
                  </a:lnTo>
                  <a:lnTo>
                    <a:pt x="665" y="96"/>
                  </a:lnTo>
                  <a:lnTo>
                    <a:pt x="692" y="96"/>
                  </a:lnTo>
                  <a:lnTo>
                    <a:pt x="733" y="110"/>
                  </a:lnTo>
                  <a:lnTo>
                    <a:pt x="719" y="124"/>
                  </a:lnTo>
                  <a:lnTo>
                    <a:pt x="719" y="138"/>
                  </a:lnTo>
                  <a:lnTo>
                    <a:pt x="556" y="316"/>
                  </a:lnTo>
                  <a:lnTo>
                    <a:pt x="366" y="96"/>
                  </a:lnTo>
                  <a:lnTo>
                    <a:pt x="448" y="96"/>
                  </a:lnTo>
                  <a:lnTo>
                    <a:pt x="448" y="0"/>
                  </a:lnTo>
                  <a:lnTo>
                    <a:pt x="339" y="0"/>
                  </a:lnTo>
                  <a:lnTo>
                    <a:pt x="217" y="14"/>
                  </a:lnTo>
                  <a:lnTo>
                    <a:pt x="149" y="14"/>
                  </a:lnTo>
                  <a:lnTo>
                    <a:pt x="81" y="0"/>
                  </a:lnTo>
                  <a:lnTo>
                    <a:pt x="13" y="0"/>
                  </a:lnTo>
                  <a:lnTo>
                    <a:pt x="13" y="96"/>
                  </a:lnTo>
                  <a:lnTo>
                    <a:pt x="149" y="96"/>
                  </a:lnTo>
                  <a:lnTo>
                    <a:pt x="434" y="440"/>
                  </a:lnTo>
                  <a:lnTo>
                    <a:pt x="190" y="729"/>
                  </a:lnTo>
                  <a:lnTo>
                    <a:pt x="163" y="743"/>
                  </a:lnTo>
                  <a:lnTo>
                    <a:pt x="122" y="757"/>
                  </a:lnTo>
                  <a:lnTo>
                    <a:pt x="0" y="757"/>
                  </a:lnTo>
                  <a:lnTo>
                    <a:pt x="0" y="853"/>
                  </a:lnTo>
                  <a:lnTo>
                    <a:pt x="366" y="853"/>
                  </a:lnTo>
                  <a:lnTo>
                    <a:pt x="366" y="757"/>
                  </a:lnTo>
                  <a:lnTo>
                    <a:pt x="312" y="757"/>
                  </a:lnTo>
                  <a:lnTo>
                    <a:pt x="299" y="743"/>
                  </a:lnTo>
                  <a:lnTo>
                    <a:pt x="299" y="729"/>
                  </a:lnTo>
                  <a:lnTo>
                    <a:pt x="312" y="729"/>
                  </a:lnTo>
                  <a:lnTo>
                    <a:pt x="502" y="509"/>
                  </a:lnTo>
                  <a:lnTo>
                    <a:pt x="706" y="757"/>
                  </a:lnTo>
                  <a:lnTo>
                    <a:pt x="624" y="757"/>
                  </a:lnTo>
                  <a:lnTo>
                    <a:pt x="624" y="853"/>
                  </a:lnTo>
                  <a:lnTo>
                    <a:pt x="1059" y="853"/>
                  </a:lnTo>
                  <a:lnTo>
                    <a:pt x="1059" y="757"/>
                  </a:lnTo>
                  <a:lnTo>
                    <a:pt x="936" y="757"/>
                  </a:lnTo>
                  <a:lnTo>
                    <a:pt x="611" y="3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94" name="Freeform 446"/>
            <p:cNvSpPr>
              <a:spLocks noEditPoints="1"/>
            </p:cNvSpPr>
            <p:nvPr/>
          </p:nvSpPr>
          <p:spPr bwMode="auto">
            <a:xfrm>
              <a:off x="28032" y="2140"/>
              <a:ext cx="394" cy="908"/>
            </a:xfrm>
            <a:custGeom>
              <a:avLst/>
              <a:gdLst/>
              <a:ahLst/>
              <a:cxnLst>
                <a:cxn ang="0">
                  <a:pos x="367" y="55"/>
                </a:cxn>
                <a:cxn ang="0">
                  <a:pos x="367" y="41"/>
                </a:cxn>
                <a:cxn ang="0">
                  <a:pos x="353" y="27"/>
                </a:cxn>
                <a:cxn ang="0">
                  <a:pos x="326" y="13"/>
                </a:cxn>
                <a:cxn ang="0">
                  <a:pos x="312" y="0"/>
                </a:cxn>
                <a:cxn ang="0">
                  <a:pos x="258" y="27"/>
                </a:cxn>
                <a:cxn ang="0">
                  <a:pos x="231" y="82"/>
                </a:cxn>
                <a:cxn ang="0">
                  <a:pos x="231" y="96"/>
                </a:cxn>
                <a:cxn ang="0">
                  <a:pos x="258" y="123"/>
                </a:cxn>
                <a:cxn ang="0">
                  <a:pos x="312" y="123"/>
                </a:cxn>
                <a:cxn ang="0">
                  <a:pos x="339" y="110"/>
                </a:cxn>
                <a:cxn ang="0">
                  <a:pos x="367" y="55"/>
                </a:cxn>
                <a:cxn ang="0">
                  <a:pos x="95" y="743"/>
                </a:cxn>
                <a:cxn ang="0">
                  <a:pos x="82" y="770"/>
                </a:cxn>
                <a:cxn ang="0">
                  <a:pos x="82" y="798"/>
                </a:cxn>
                <a:cxn ang="0">
                  <a:pos x="109" y="880"/>
                </a:cxn>
                <a:cxn ang="0">
                  <a:pos x="149" y="894"/>
                </a:cxn>
                <a:cxn ang="0">
                  <a:pos x="204" y="908"/>
                </a:cxn>
                <a:cxn ang="0">
                  <a:pos x="285" y="880"/>
                </a:cxn>
                <a:cxn ang="0">
                  <a:pos x="326" y="853"/>
                </a:cxn>
                <a:cxn ang="0">
                  <a:pos x="353" y="812"/>
                </a:cxn>
                <a:cxn ang="0">
                  <a:pos x="367" y="770"/>
                </a:cxn>
                <a:cxn ang="0">
                  <a:pos x="394" y="715"/>
                </a:cxn>
                <a:cxn ang="0">
                  <a:pos x="394" y="688"/>
                </a:cxn>
                <a:cxn ang="0">
                  <a:pos x="367" y="688"/>
                </a:cxn>
                <a:cxn ang="0">
                  <a:pos x="353" y="701"/>
                </a:cxn>
                <a:cxn ang="0">
                  <a:pos x="299" y="812"/>
                </a:cxn>
                <a:cxn ang="0">
                  <a:pos x="244" y="867"/>
                </a:cxn>
                <a:cxn ang="0">
                  <a:pos x="190" y="867"/>
                </a:cxn>
                <a:cxn ang="0">
                  <a:pos x="177" y="853"/>
                </a:cxn>
                <a:cxn ang="0">
                  <a:pos x="177" y="784"/>
                </a:cxn>
                <a:cxn ang="0">
                  <a:pos x="204" y="743"/>
                </a:cxn>
                <a:cxn ang="0">
                  <a:pos x="217" y="688"/>
                </a:cxn>
                <a:cxn ang="0">
                  <a:pos x="244" y="633"/>
                </a:cxn>
                <a:cxn ang="0">
                  <a:pos x="244" y="605"/>
                </a:cxn>
                <a:cxn ang="0">
                  <a:pos x="258" y="578"/>
                </a:cxn>
                <a:cxn ang="0">
                  <a:pos x="272" y="536"/>
                </a:cxn>
                <a:cxn ang="0">
                  <a:pos x="299" y="481"/>
                </a:cxn>
                <a:cxn ang="0">
                  <a:pos x="299" y="454"/>
                </a:cxn>
                <a:cxn ang="0">
                  <a:pos x="312" y="440"/>
                </a:cxn>
                <a:cxn ang="0">
                  <a:pos x="312" y="412"/>
                </a:cxn>
                <a:cxn ang="0">
                  <a:pos x="299" y="371"/>
                </a:cxn>
                <a:cxn ang="0">
                  <a:pos x="272" y="330"/>
                </a:cxn>
                <a:cxn ang="0">
                  <a:pos x="190" y="302"/>
                </a:cxn>
                <a:cxn ang="0">
                  <a:pos x="109" y="330"/>
                </a:cxn>
                <a:cxn ang="0">
                  <a:pos x="68" y="357"/>
                </a:cxn>
                <a:cxn ang="0">
                  <a:pos x="41" y="399"/>
                </a:cxn>
                <a:cxn ang="0">
                  <a:pos x="27" y="426"/>
                </a:cxn>
                <a:cxn ang="0">
                  <a:pos x="0" y="468"/>
                </a:cxn>
                <a:cxn ang="0">
                  <a:pos x="0" y="523"/>
                </a:cxn>
                <a:cxn ang="0">
                  <a:pos x="27" y="523"/>
                </a:cxn>
                <a:cxn ang="0">
                  <a:pos x="41" y="509"/>
                </a:cxn>
                <a:cxn ang="0">
                  <a:pos x="68" y="440"/>
                </a:cxn>
                <a:cxn ang="0">
                  <a:pos x="95" y="399"/>
                </a:cxn>
                <a:cxn ang="0">
                  <a:pos x="149" y="344"/>
                </a:cxn>
                <a:cxn ang="0">
                  <a:pos x="204" y="344"/>
                </a:cxn>
                <a:cxn ang="0">
                  <a:pos x="217" y="357"/>
                </a:cxn>
                <a:cxn ang="0">
                  <a:pos x="217" y="426"/>
                </a:cxn>
                <a:cxn ang="0">
                  <a:pos x="204" y="440"/>
                </a:cxn>
                <a:cxn ang="0">
                  <a:pos x="177" y="523"/>
                </a:cxn>
                <a:cxn ang="0">
                  <a:pos x="95" y="743"/>
                </a:cxn>
              </a:cxnLst>
              <a:rect l="0" t="0" r="r" b="b"/>
              <a:pathLst>
                <a:path w="394" h="908">
                  <a:moveTo>
                    <a:pt x="367" y="55"/>
                  </a:moveTo>
                  <a:lnTo>
                    <a:pt x="367" y="41"/>
                  </a:lnTo>
                  <a:lnTo>
                    <a:pt x="353" y="27"/>
                  </a:lnTo>
                  <a:lnTo>
                    <a:pt x="326" y="13"/>
                  </a:lnTo>
                  <a:lnTo>
                    <a:pt x="312" y="0"/>
                  </a:lnTo>
                  <a:lnTo>
                    <a:pt x="258" y="27"/>
                  </a:lnTo>
                  <a:lnTo>
                    <a:pt x="231" y="82"/>
                  </a:lnTo>
                  <a:lnTo>
                    <a:pt x="231" y="96"/>
                  </a:lnTo>
                  <a:lnTo>
                    <a:pt x="258" y="123"/>
                  </a:lnTo>
                  <a:lnTo>
                    <a:pt x="312" y="123"/>
                  </a:lnTo>
                  <a:lnTo>
                    <a:pt x="339" y="110"/>
                  </a:lnTo>
                  <a:lnTo>
                    <a:pt x="367" y="55"/>
                  </a:lnTo>
                  <a:close/>
                  <a:moveTo>
                    <a:pt x="95" y="743"/>
                  </a:moveTo>
                  <a:lnTo>
                    <a:pt x="82" y="770"/>
                  </a:lnTo>
                  <a:lnTo>
                    <a:pt x="82" y="798"/>
                  </a:lnTo>
                  <a:lnTo>
                    <a:pt x="109" y="880"/>
                  </a:lnTo>
                  <a:lnTo>
                    <a:pt x="149" y="894"/>
                  </a:lnTo>
                  <a:lnTo>
                    <a:pt x="204" y="908"/>
                  </a:lnTo>
                  <a:lnTo>
                    <a:pt x="285" y="880"/>
                  </a:lnTo>
                  <a:lnTo>
                    <a:pt x="326" y="853"/>
                  </a:lnTo>
                  <a:lnTo>
                    <a:pt x="353" y="812"/>
                  </a:lnTo>
                  <a:lnTo>
                    <a:pt x="367" y="770"/>
                  </a:lnTo>
                  <a:lnTo>
                    <a:pt x="394" y="715"/>
                  </a:lnTo>
                  <a:lnTo>
                    <a:pt x="394" y="688"/>
                  </a:lnTo>
                  <a:lnTo>
                    <a:pt x="367" y="688"/>
                  </a:lnTo>
                  <a:lnTo>
                    <a:pt x="353" y="701"/>
                  </a:lnTo>
                  <a:lnTo>
                    <a:pt x="299" y="812"/>
                  </a:lnTo>
                  <a:lnTo>
                    <a:pt x="244" y="867"/>
                  </a:lnTo>
                  <a:lnTo>
                    <a:pt x="190" y="867"/>
                  </a:lnTo>
                  <a:lnTo>
                    <a:pt x="177" y="853"/>
                  </a:lnTo>
                  <a:lnTo>
                    <a:pt x="177" y="784"/>
                  </a:lnTo>
                  <a:lnTo>
                    <a:pt x="204" y="743"/>
                  </a:lnTo>
                  <a:lnTo>
                    <a:pt x="217" y="688"/>
                  </a:lnTo>
                  <a:lnTo>
                    <a:pt x="244" y="633"/>
                  </a:lnTo>
                  <a:lnTo>
                    <a:pt x="244" y="605"/>
                  </a:lnTo>
                  <a:lnTo>
                    <a:pt x="258" y="578"/>
                  </a:lnTo>
                  <a:lnTo>
                    <a:pt x="272" y="536"/>
                  </a:lnTo>
                  <a:lnTo>
                    <a:pt x="299" y="481"/>
                  </a:lnTo>
                  <a:lnTo>
                    <a:pt x="299" y="454"/>
                  </a:lnTo>
                  <a:lnTo>
                    <a:pt x="312" y="440"/>
                  </a:lnTo>
                  <a:lnTo>
                    <a:pt x="312" y="412"/>
                  </a:lnTo>
                  <a:lnTo>
                    <a:pt x="299" y="371"/>
                  </a:lnTo>
                  <a:lnTo>
                    <a:pt x="272" y="330"/>
                  </a:lnTo>
                  <a:lnTo>
                    <a:pt x="190" y="302"/>
                  </a:lnTo>
                  <a:lnTo>
                    <a:pt x="109" y="330"/>
                  </a:lnTo>
                  <a:lnTo>
                    <a:pt x="68" y="357"/>
                  </a:lnTo>
                  <a:lnTo>
                    <a:pt x="41" y="399"/>
                  </a:lnTo>
                  <a:lnTo>
                    <a:pt x="27" y="426"/>
                  </a:lnTo>
                  <a:lnTo>
                    <a:pt x="0" y="468"/>
                  </a:lnTo>
                  <a:lnTo>
                    <a:pt x="0" y="523"/>
                  </a:lnTo>
                  <a:lnTo>
                    <a:pt x="27" y="523"/>
                  </a:lnTo>
                  <a:lnTo>
                    <a:pt x="41" y="509"/>
                  </a:lnTo>
                  <a:lnTo>
                    <a:pt x="68" y="440"/>
                  </a:lnTo>
                  <a:lnTo>
                    <a:pt x="95" y="399"/>
                  </a:lnTo>
                  <a:lnTo>
                    <a:pt x="149" y="344"/>
                  </a:lnTo>
                  <a:lnTo>
                    <a:pt x="204" y="344"/>
                  </a:lnTo>
                  <a:lnTo>
                    <a:pt x="217" y="357"/>
                  </a:lnTo>
                  <a:lnTo>
                    <a:pt x="217" y="426"/>
                  </a:lnTo>
                  <a:lnTo>
                    <a:pt x="204" y="440"/>
                  </a:lnTo>
                  <a:lnTo>
                    <a:pt x="177" y="523"/>
                  </a:lnTo>
                  <a:lnTo>
                    <a:pt x="9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95" name="Freeform 447"/>
            <p:cNvSpPr>
              <a:spLocks/>
            </p:cNvSpPr>
            <p:nvPr/>
          </p:nvSpPr>
          <p:spPr bwMode="auto">
            <a:xfrm>
              <a:off x="28711" y="1314"/>
              <a:ext cx="434" cy="1913"/>
            </a:xfrm>
            <a:custGeom>
              <a:avLst/>
              <a:gdLst/>
              <a:ahLst/>
              <a:cxnLst>
                <a:cxn ang="0">
                  <a:pos x="434" y="949"/>
                </a:cxn>
                <a:cxn ang="0">
                  <a:pos x="434" y="784"/>
                </a:cxn>
                <a:cxn ang="0">
                  <a:pos x="393" y="578"/>
                </a:cxn>
                <a:cxn ang="0">
                  <a:pos x="312" y="358"/>
                </a:cxn>
                <a:cxn ang="0">
                  <a:pos x="217" y="206"/>
                </a:cxn>
                <a:cxn ang="0">
                  <a:pos x="136" y="82"/>
                </a:cxn>
                <a:cxn ang="0">
                  <a:pos x="54" y="14"/>
                </a:cxn>
                <a:cxn ang="0">
                  <a:pos x="13" y="0"/>
                </a:cxn>
                <a:cxn ang="0">
                  <a:pos x="0" y="0"/>
                </a:cxn>
                <a:cxn ang="0">
                  <a:pos x="0" y="27"/>
                </a:cxn>
                <a:cxn ang="0">
                  <a:pos x="13" y="41"/>
                </a:cxn>
                <a:cxn ang="0">
                  <a:pos x="41" y="55"/>
                </a:cxn>
                <a:cxn ang="0">
                  <a:pos x="163" y="220"/>
                </a:cxn>
                <a:cxn ang="0">
                  <a:pos x="258" y="427"/>
                </a:cxn>
                <a:cxn ang="0">
                  <a:pos x="312" y="674"/>
                </a:cxn>
                <a:cxn ang="0">
                  <a:pos x="326" y="949"/>
                </a:cxn>
                <a:cxn ang="0">
                  <a:pos x="312" y="1197"/>
                </a:cxn>
                <a:cxn ang="0">
                  <a:pos x="258" y="1431"/>
                </a:cxn>
                <a:cxn ang="0">
                  <a:pos x="176" y="1665"/>
                </a:cxn>
                <a:cxn ang="0">
                  <a:pos x="27" y="1858"/>
                </a:cxn>
                <a:cxn ang="0">
                  <a:pos x="0" y="1885"/>
                </a:cxn>
                <a:cxn ang="0">
                  <a:pos x="0" y="1899"/>
                </a:cxn>
                <a:cxn ang="0">
                  <a:pos x="13" y="1913"/>
                </a:cxn>
                <a:cxn ang="0">
                  <a:pos x="54" y="1885"/>
                </a:cxn>
                <a:cxn ang="0">
                  <a:pos x="136" y="1816"/>
                </a:cxn>
                <a:cxn ang="0">
                  <a:pos x="231" y="1693"/>
                </a:cxn>
                <a:cxn ang="0">
                  <a:pos x="312" y="1541"/>
                </a:cxn>
                <a:cxn ang="0">
                  <a:pos x="393" y="1335"/>
                </a:cxn>
                <a:cxn ang="0">
                  <a:pos x="434" y="1128"/>
                </a:cxn>
                <a:cxn ang="0">
                  <a:pos x="434" y="949"/>
                </a:cxn>
              </a:cxnLst>
              <a:rect l="0" t="0" r="r" b="b"/>
              <a:pathLst>
                <a:path w="434" h="1913">
                  <a:moveTo>
                    <a:pt x="434" y="949"/>
                  </a:moveTo>
                  <a:lnTo>
                    <a:pt x="434" y="784"/>
                  </a:lnTo>
                  <a:lnTo>
                    <a:pt x="393" y="578"/>
                  </a:lnTo>
                  <a:lnTo>
                    <a:pt x="312" y="358"/>
                  </a:lnTo>
                  <a:lnTo>
                    <a:pt x="217" y="206"/>
                  </a:lnTo>
                  <a:lnTo>
                    <a:pt x="136" y="82"/>
                  </a:lnTo>
                  <a:lnTo>
                    <a:pt x="54" y="14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3" y="41"/>
                  </a:lnTo>
                  <a:lnTo>
                    <a:pt x="41" y="55"/>
                  </a:lnTo>
                  <a:lnTo>
                    <a:pt x="163" y="220"/>
                  </a:lnTo>
                  <a:lnTo>
                    <a:pt x="258" y="427"/>
                  </a:lnTo>
                  <a:lnTo>
                    <a:pt x="312" y="674"/>
                  </a:lnTo>
                  <a:lnTo>
                    <a:pt x="326" y="949"/>
                  </a:lnTo>
                  <a:lnTo>
                    <a:pt x="312" y="1197"/>
                  </a:lnTo>
                  <a:lnTo>
                    <a:pt x="258" y="1431"/>
                  </a:lnTo>
                  <a:lnTo>
                    <a:pt x="176" y="1665"/>
                  </a:lnTo>
                  <a:lnTo>
                    <a:pt x="27" y="1858"/>
                  </a:lnTo>
                  <a:lnTo>
                    <a:pt x="0" y="1885"/>
                  </a:lnTo>
                  <a:lnTo>
                    <a:pt x="0" y="1899"/>
                  </a:lnTo>
                  <a:lnTo>
                    <a:pt x="13" y="1913"/>
                  </a:lnTo>
                  <a:lnTo>
                    <a:pt x="54" y="1885"/>
                  </a:lnTo>
                  <a:lnTo>
                    <a:pt x="136" y="1816"/>
                  </a:lnTo>
                  <a:lnTo>
                    <a:pt x="231" y="1693"/>
                  </a:lnTo>
                  <a:lnTo>
                    <a:pt x="312" y="1541"/>
                  </a:lnTo>
                  <a:lnTo>
                    <a:pt x="393" y="1335"/>
                  </a:lnTo>
                  <a:lnTo>
                    <a:pt x="434" y="1128"/>
                  </a:lnTo>
                  <a:lnTo>
                    <a:pt x="434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96" name="Freeform 448"/>
            <p:cNvSpPr>
              <a:spLocks noEditPoints="1"/>
            </p:cNvSpPr>
            <p:nvPr/>
          </p:nvSpPr>
          <p:spPr bwMode="auto">
            <a:xfrm>
              <a:off x="29417" y="1383"/>
              <a:ext cx="773" cy="1390"/>
            </a:xfrm>
            <a:custGeom>
              <a:avLst/>
              <a:gdLst/>
              <a:ahLst/>
              <a:cxnLst>
                <a:cxn ang="0">
                  <a:pos x="420" y="523"/>
                </a:cxn>
                <a:cxn ang="0">
                  <a:pos x="257" y="605"/>
                </a:cxn>
                <a:cxn ang="0">
                  <a:pos x="122" y="729"/>
                </a:cxn>
                <a:cxn ang="0">
                  <a:pos x="27" y="894"/>
                </a:cxn>
                <a:cxn ang="0">
                  <a:pos x="0" y="1059"/>
                </a:cxn>
                <a:cxn ang="0">
                  <a:pos x="27" y="1183"/>
                </a:cxn>
                <a:cxn ang="0">
                  <a:pos x="81" y="1293"/>
                </a:cxn>
                <a:cxn ang="0">
                  <a:pos x="176" y="1362"/>
                </a:cxn>
                <a:cxn ang="0">
                  <a:pos x="298" y="1390"/>
                </a:cxn>
                <a:cxn ang="0">
                  <a:pos x="420" y="1348"/>
                </a:cxn>
                <a:cxn ang="0">
                  <a:pos x="529" y="1266"/>
                </a:cxn>
                <a:cxn ang="0">
                  <a:pos x="610" y="1128"/>
                </a:cxn>
                <a:cxn ang="0">
                  <a:pos x="651" y="977"/>
                </a:cxn>
                <a:cxn ang="0">
                  <a:pos x="678" y="825"/>
                </a:cxn>
                <a:cxn ang="0">
                  <a:pos x="651" y="674"/>
                </a:cxn>
                <a:cxn ang="0">
                  <a:pos x="597" y="550"/>
                </a:cxn>
                <a:cxn ang="0">
                  <a:pos x="529" y="468"/>
                </a:cxn>
                <a:cxn ang="0">
                  <a:pos x="420" y="302"/>
                </a:cxn>
                <a:cxn ang="0">
                  <a:pos x="380" y="220"/>
                </a:cxn>
                <a:cxn ang="0">
                  <a:pos x="352" y="151"/>
                </a:cxn>
                <a:cxn ang="0">
                  <a:pos x="352" y="124"/>
                </a:cxn>
                <a:cxn ang="0">
                  <a:pos x="366" y="96"/>
                </a:cxn>
                <a:cxn ang="0">
                  <a:pos x="420" y="69"/>
                </a:cxn>
                <a:cxn ang="0">
                  <a:pos x="461" y="55"/>
                </a:cxn>
                <a:cxn ang="0">
                  <a:pos x="515" y="69"/>
                </a:cxn>
                <a:cxn ang="0">
                  <a:pos x="556" y="82"/>
                </a:cxn>
                <a:cxn ang="0">
                  <a:pos x="638" y="137"/>
                </a:cxn>
                <a:cxn ang="0">
                  <a:pos x="692" y="165"/>
                </a:cxn>
                <a:cxn ang="0">
                  <a:pos x="733" y="151"/>
                </a:cxn>
                <a:cxn ang="0">
                  <a:pos x="773" y="110"/>
                </a:cxn>
                <a:cxn ang="0">
                  <a:pos x="773" y="55"/>
                </a:cxn>
                <a:cxn ang="0">
                  <a:pos x="719" y="27"/>
                </a:cxn>
                <a:cxn ang="0">
                  <a:pos x="678" y="13"/>
                </a:cxn>
                <a:cxn ang="0">
                  <a:pos x="624" y="0"/>
                </a:cxn>
                <a:cxn ang="0">
                  <a:pos x="448" y="0"/>
                </a:cxn>
                <a:cxn ang="0">
                  <a:pos x="393" y="27"/>
                </a:cxn>
                <a:cxn ang="0">
                  <a:pos x="352" y="55"/>
                </a:cxn>
                <a:cxn ang="0">
                  <a:pos x="325" y="96"/>
                </a:cxn>
                <a:cxn ang="0">
                  <a:pos x="312" y="137"/>
                </a:cxn>
                <a:cxn ang="0">
                  <a:pos x="298" y="192"/>
                </a:cxn>
                <a:cxn ang="0">
                  <a:pos x="339" y="358"/>
                </a:cxn>
                <a:cxn ang="0">
                  <a:pos x="420" y="523"/>
                </a:cxn>
                <a:cxn ang="0">
                  <a:pos x="434" y="564"/>
                </a:cxn>
                <a:cxn ang="0">
                  <a:pos x="488" y="660"/>
                </a:cxn>
                <a:cxn ang="0">
                  <a:pos x="529" y="770"/>
                </a:cxn>
                <a:cxn ang="0">
                  <a:pos x="543" y="894"/>
                </a:cxn>
                <a:cxn ang="0">
                  <a:pos x="529" y="991"/>
                </a:cxn>
                <a:cxn ang="0">
                  <a:pos x="502" y="1114"/>
                </a:cxn>
                <a:cxn ang="0">
                  <a:pos x="461" y="1225"/>
                </a:cxn>
                <a:cxn ang="0">
                  <a:pos x="393" y="1307"/>
                </a:cxn>
                <a:cxn ang="0">
                  <a:pos x="298" y="1348"/>
                </a:cxn>
                <a:cxn ang="0">
                  <a:pos x="203" y="1321"/>
                </a:cxn>
                <a:cxn ang="0">
                  <a:pos x="135" y="1238"/>
                </a:cxn>
                <a:cxn ang="0">
                  <a:pos x="108" y="1114"/>
                </a:cxn>
                <a:cxn ang="0">
                  <a:pos x="122" y="1032"/>
                </a:cxn>
                <a:cxn ang="0">
                  <a:pos x="135" y="936"/>
                </a:cxn>
                <a:cxn ang="0">
                  <a:pos x="176" y="825"/>
                </a:cxn>
                <a:cxn ang="0">
                  <a:pos x="244" y="715"/>
                </a:cxn>
                <a:cxn ang="0">
                  <a:pos x="325" y="619"/>
                </a:cxn>
                <a:cxn ang="0">
                  <a:pos x="434" y="564"/>
                </a:cxn>
              </a:cxnLst>
              <a:rect l="0" t="0" r="r" b="b"/>
              <a:pathLst>
                <a:path w="773" h="1390">
                  <a:moveTo>
                    <a:pt x="420" y="523"/>
                  </a:moveTo>
                  <a:lnTo>
                    <a:pt x="257" y="605"/>
                  </a:lnTo>
                  <a:lnTo>
                    <a:pt x="122" y="729"/>
                  </a:lnTo>
                  <a:lnTo>
                    <a:pt x="27" y="894"/>
                  </a:lnTo>
                  <a:lnTo>
                    <a:pt x="0" y="1059"/>
                  </a:lnTo>
                  <a:lnTo>
                    <a:pt x="27" y="1183"/>
                  </a:lnTo>
                  <a:lnTo>
                    <a:pt x="81" y="1293"/>
                  </a:lnTo>
                  <a:lnTo>
                    <a:pt x="176" y="1362"/>
                  </a:lnTo>
                  <a:lnTo>
                    <a:pt x="298" y="1390"/>
                  </a:lnTo>
                  <a:lnTo>
                    <a:pt x="420" y="1348"/>
                  </a:lnTo>
                  <a:lnTo>
                    <a:pt x="529" y="1266"/>
                  </a:lnTo>
                  <a:lnTo>
                    <a:pt x="610" y="1128"/>
                  </a:lnTo>
                  <a:lnTo>
                    <a:pt x="651" y="977"/>
                  </a:lnTo>
                  <a:lnTo>
                    <a:pt x="678" y="825"/>
                  </a:lnTo>
                  <a:lnTo>
                    <a:pt x="651" y="674"/>
                  </a:lnTo>
                  <a:lnTo>
                    <a:pt x="597" y="550"/>
                  </a:lnTo>
                  <a:lnTo>
                    <a:pt x="529" y="468"/>
                  </a:lnTo>
                  <a:lnTo>
                    <a:pt x="420" y="302"/>
                  </a:lnTo>
                  <a:lnTo>
                    <a:pt x="380" y="220"/>
                  </a:lnTo>
                  <a:lnTo>
                    <a:pt x="352" y="151"/>
                  </a:lnTo>
                  <a:lnTo>
                    <a:pt x="352" y="124"/>
                  </a:lnTo>
                  <a:lnTo>
                    <a:pt x="366" y="96"/>
                  </a:lnTo>
                  <a:lnTo>
                    <a:pt x="420" y="69"/>
                  </a:lnTo>
                  <a:lnTo>
                    <a:pt x="461" y="55"/>
                  </a:lnTo>
                  <a:lnTo>
                    <a:pt x="515" y="69"/>
                  </a:lnTo>
                  <a:lnTo>
                    <a:pt x="556" y="82"/>
                  </a:lnTo>
                  <a:lnTo>
                    <a:pt x="638" y="137"/>
                  </a:lnTo>
                  <a:lnTo>
                    <a:pt x="692" y="165"/>
                  </a:lnTo>
                  <a:lnTo>
                    <a:pt x="733" y="151"/>
                  </a:lnTo>
                  <a:lnTo>
                    <a:pt x="773" y="110"/>
                  </a:lnTo>
                  <a:lnTo>
                    <a:pt x="773" y="55"/>
                  </a:lnTo>
                  <a:lnTo>
                    <a:pt x="719" y="27"/>
                  </a:lnTo>
                  <a:lnTo>
                    <a:pt x="678" y="13"/>
                  </a:lnTo>
                  <a:lnTo>
                    <a:pt x="624" y="0"/>
                  </a:lnTo>
                  <a:lnTo>
                    <a:pt x="448" y="0"/>
                  </a:lnTo>
                  <a:lnTo>
                    <a:pt x="393" y="27"/>
                  </a:lnTo>
                  <a:lnTo>
                    <a:pt x="352" y="55"/>
                  </a:lnTo>
                  <a:lnTo>
                    <a:pt x="325" y="96"/>
                  </a:lnTo>
                  <a:lnTo>
                    <a:pt x="312" y="137"/>
                  </a:lnTo>
                  <a:lnTo>
                    <a:pt x="298" y="192"/>
                  </a:lnTo>
                  <a:lnTo>
                    <a:pt x="339" y="358"/>
                  </a:lnTo>
                  <a:lnTo>
                    <a:pt x="420" y="523"/>
                  </a:lnTo>
                  <a:close/>
                  <a:moveTo>
                    <a:pt x="434" y="564"/>
                  </a:moveTo>
                  <a:lnTo>
                    <a:pt x="488" y="660"/>
                  </a:lnTo>
                  <a:lnTo>
                    <a:pt x="529" y="770"/>
                  </a:lnTo>
                  <a:lnTo>
                    <a:pt x="543" y="894"/>
                  </a:lnTo>
                  <a:lnTo>
                    <a:pt x="529" y="991"/>
                  </a:lnTo>
                  <a:lnTo>
                    <a:pt x="502" y="1114"/>
                  </a:lnTo>
                  <a:lnTo>
                    <a:pt x="461" y="1225"/>
                  </a:lnTo>
                  <a:lnTo>
                    <a:pt x="393" y="1307"/>
                  </a:lnTo>
                  <a:lnTo>
                    <a:pt x="298" y="1348"/>
                  </a:lnTo>
                  <a:lnTo>
                    <a:pt x="203" y="1321"/>
                  </a:lnTo>
                  <a:lnTo>
                    <a:pt x="135" y="1238"/>
                  </a:lnTo>
                  <a:lnTo>
                    <a:pt x="108" y="1114"/>
                  </a:lnTo>
                  <a:lnTo>
                    <a:pt x="122" y="1032"/>
                  </a:lnTo>
                  <a:lnTo>
                    <a:pt x="135" y="936"/>
                  </a:lnTo>
                  <a:lnTo>
                    <a:pt x="176" y="825"/>
                  </a:lnTo>
                  <a:lnTo>
                    <a:pt x="244" y="715"/>
                  </a:lnTo>
                  <a:lnTo>
                    <a:pt x="325" y="619"/>
                  </a:lnTo>
                  <a:lnTo>
                    <a:pt x="434" y="5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97" name="Freeform 449"/>
            <p:cNvSpPr>
              <a:spLocks/>
            </p:cNvSpPr>
            <p:nvPr/>
          </p:nvSpPr>
          <p:spPr bwMode="auto">
            <a:xfrm>
              <a:off x="30435" y="1314"/>
              <a:ext cx="434" cy="1913"/>
            </a:xfrm>
            <a:custGeom>
              <a:avLst/>
              <a:gdLst/>
              <a:ahLst/>
              <a:cxnLst>
                <a:cxn ang="0">
                  <a:pos x="434" y="1885"/>
                </a:cxn>
                <a:cxn ang="0">
                  <a:pos x="420" y="1872"/>
                </a:cxn>
                <a:cxn ang="0">
                  <a:pos x="407" y="1844"/>
                </a:cxn>
                <a:cxn ang="0">
                  <a:pos x="285" y="1693"/>
                </a:cxn>
                <a:cxn ang="0">
                  <a:pos x="203" y="1514"/>
                </a:cxn>
                <a:cxn ang="0">
                  <a:pos x="149" y="1321"/>
                </a:cxn>
                <a:cxn ang="0">
                  <a:pos x="108" y="1128"/>
                </a:cxn>
                <a:cxn ang="0">
                  <a:pos x="108" y="949"/>
                </a:cxn>
                <a:cxn ang="0">
                  <a:pos x="122" y="702"/>
                </a:cxn>
                <a:cxn ang="0">
                  <a:pos x="176" y="468"/>
                </a:cxn>
                <a:cxn ang="0">
                  <a:pos x="271" y="248"/>
                </a:cxn>
                <a:cxn ang="0">
                  <a:pos x="407" y="41"/>
                </a:cxn>
                <a:cxn ang="0">
                  <a:pos x="420" y="27"/>
                </a:cxn>
                <a:cxn ang="0">
                  <a:pos x="434" y="27"/>
                </a:cxn>
                <a:cxn ang="0">
                  <a:pos x="434" y="0"/>
                </a:cxn>
                <a:cxn ang="0">
                  <a:pos x="420" y="0"/>
                </a:cxn>
                <a:cxn ang="0">
                  <a:pos x="380" y="14"/>
                </a:cxn>
                <a:cxn ang="0">
                  <a:pos x="298" y="96"/>
                </a:cxn>
                <a:cxn ang="0">
                  <a:pos x="203" y="206"/>
                </a:cxn>
                <a:cxn ang="0">
                  <a:pos x="122" y="371"/>
                </a:cxn>
                <a:cxn ang="0">
                  <a:pos x="40" y="578"/>
                </a:cxn>
                <a:cxn ang="0">
                  <a:pos x="13" y="771"/>
                </a:cxn>
                <a:cxn ang="0">
                  <a:pos x="0" y="949"/>
                </a:cxn>
                <a:cxn ang="0">
                  <a:pos x="13" y="1128"/>
                </a:cxn>
                <a:cxn ang="0">
                  <a:pos x="40" y="1335"/>
                </a:cxn>
                <a:cxn ang="0">
                  <a:pos x="122" y="1555"/>
                </a:cxn>
                <a:cxn ang="0">
                  <a:pos x="217" y="1706"/>
                </a:cxn>
                <a:cxn ang="0">
                  <a:pos x="298" y="1816"/>
                </a:cxn>
                <a:cxn ang="0">
                  <a:pos x="380" y="1885"/>
                </a:cxn>
                <a:cxn ang="0">
                  <a:pos x="420" y="1913"/>
                </a:cxn>
                <a:cxn ang="0">
                  <a:pos x="434" y="1913"/>
                </a:cxn>
                <a:cxn ang="0">
                  <a:pos x="434" y="1885"/>
                </a:cxn>
              </a:cxnLst>
              <a:rect l="0" t="0" r="r" b="b"/>
              <a:pathLst>
                <a:path w="434" h="1913">
                  <a:moveTo>
                    <a:pt x="434" y="1885"/>
                  </a:moveTo>
                  <a:lnTo>
                    <a:pt x="420" y="1872"/>
                  </a:lnTo>
                  <a:lnTo>
                    <a:pt x="407" y="1844"/>
                  </a:lnTo>
                  <a:lnTo>
                    <a:pt x="285" y="1693"/>
                  </a:lnTo>
                  <a:lnTo>
                    <a:pt x="203" y="1514"/>
                  </a:lnTo>
                  <a:lnTo>
                    <a:pt x="149" y="1321"/>
                  </a:lnTo>
                  <a:lnTo>
                    <a:pt x="108" y="1128"/>
                  </a:lnTo>
                  <a:lnTo>
                    <a:pt x="108" y="949"/>
                  </a:lnTo>
                  <a:lnTo>
                    <a:pt x="122" y="702"/>
                  </a:lnTo>
                  <a:lnTo>
                    <a:pt x="176" y="468"/>
                  </a:lnTo>
                  <a:lnTo>
                    <a:pt x="271" y="248"/>
                  </a:lnTo>
                  <a:lnTo>
                    <a:pt x="407" y="41"/>
                  </a:lnTo>
                  <a:lnTo>
                    <a:pt x="420" y="27"/>
                  </a:lnTo>
                  <a:lnTo>
                    <a:pt x="434" y="27"/>
                  </a:lnTo>
                  <a:lnTo>
                    <a:pt x="434" y="0"/>
                  </a:lnTo>
                  <a:lnTo>
                    <a:pt x="420" y="0"/>
                  </a:lnTo>
                  <a:lnTo>
                    <a:pt x="380" y="14"/>
                  </a:lnTo>
                  <a:lnTo>
                    <a:pt x="298" y="96"/>
                  </a:lnTo>
                  <a:lnTo>
                    <a:pt x="203" y="206"/>
                  </a:lnTo>
                  <a:lnTo>
                    <a:pt x="122" y="371"/>
                  </a:lnTo>
                  <a:lnTo>
                    <a:pt x="40" y="578"/>
                  </a:lnTo>
                  <a:lnTo>
                    <a:pt x="13" y="771"/>
                  </a:lnTo>
                  <a:lnTo>
                    <a:pt x="0" y="949"/>
                  </a:lnTo>
                  <a:lnTo>
                    <a:pt x="13" y="1128"/>
                  </a:lnTo>
                  <a:lnTo>
                    <a:pt x="40" y="1335"/>
                  </a:lnTo>
                  <a:lnTo>
                    <a:pt x="122" y="1555"/>
                  </a:lnTo>
                  <a:lnTo>
                    <a:pt x="217" y="1706"/>
                  </a:lnTo>
                  <a:lnTo>
                    <a:pt x="298" y="1816"/>
                  </a:lnTo>
                  <a:lnTo>
                    <a:pt x="380" y="1885"/>
                  </a:lnTo>
                  <a:lnTo>
                    <a:pt x="420" y="1913"/>
                  </a:lnTo>
                  <a:lnTo>
                    <a:pt x="434" y="1913"/>
                  </a:lnTo>
                  <a:lnTo>
                    <a:pt x="434" y="18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98" name="Freeform 450"/>
            <p:cNvSpPr>
              <a:spLocks/>
            </p:cNvSpPr>
            <p:nvPr/>
          </p:nvSpPr>
          <p:spPr bwMode="auto">
            <a:xfrm>
              <a:off x="31032" y="1892"/>
              <a:ext cx="868" cy="1252"/>
            </a:xfrm>
            <a:custGeom>
              <a:avLst/>
              <a:gdLst/>
              <a:ahLst/>
              <a:cxnLst>
                <a:cxn ang="0">
                  <a:pos x="868" y="55"/>
                </a:cxn>
                <a:cxn ang="0">
                  <a:pos x="801" y="27"/>
                </a:cxn>
                <a:cxn ang="0">
                  <a:pos x="746" y="69"/>
                </a:cxn>
                <a:cxn ang="0">
                  <a:pos x="733" y="110"/>
                </a:cxn>
                <a:cxn ang="0">
                  <a:pos x="719" y="165"/>
                </a:cxn>
                <a:cxn ang="0">
                  <a:pos x="597" y="674"/>
                </a:cxn>
                <a:cxn ang="0">
                  <a:pos x="570" y="716"/>
                </a:cxn>
                <a:cxn ang="0">
                  <a:pos x="516" y="771"/>
                </a:cxn>
                <a:cxn ang="0">
                  <a:pos x="434" y="826"/>
                </a:cxn>
                <a:cxn ang="0">
                  <a:pos x="298" y="798"/>
                </a:cxn>
                <a:cxn ang="0">
                  <a:pos x="271" y="674"/>
                </a:cxn>
                <a:cxn ang="0">
                  <a:pos x="312" y="454"/>
                </a:cxn>
                <a:cxn ang="0">
                  <a:pos x="380" y="261"/>
                </a:cxn>
                <a:cxn ang="0">
                  <a:pos x="407" y="165"/>
                </a:cxn>
                <a:cxn ang="0">
                  <a:pos x="380" y="69"/>
                </a:cxn>
                <a:cxn ang="0">
                  <a:pos x="244" y="0"/>
                </a:cxn>
                <a:cxn ang="0">
                  <a:pos x="81" y="110"/>
                </a:cxn>
                <a:cxn ang="0">
                  <a:pos x="13" y="261"/>
                </a:cxn>
                <a:cxn ang="0">
                  <a:pos x="0" y="316"/>
                </a:cxn>
                <a:cxn ang="0">
                  <a:pos x="40" y="303"/>
                </a:cxn>
                <a:cxn ang="0">
                  <a:pos x="108" y="151"/>
                </a:cxn>
                <a:cxn ang="0">
                  <a:pos x="244" y="41"/>
                </a:cxn>
                <a:cxn ang="0">
                  <a:pos x="271" y="55"/>
                </a:cxn>
                <a:cxn ang="0">
                  <a:pos x="285" y="151"/>
                </a:cxn>
                <a:cxn ang="0">
                  <a:pos x="203" y="413"/>
                </a:cxn>
                <a:cxn ang="0">
                  <a:pos x="149" y="647"/>
                </a:cxn>
                <a:cxn ang="0">
                  <a:pos x="217" y="826"/>
                </a:cxn>
                <a:cxn ang="0">
                  <a:pos x="380" y="881"/>
                </a:cxn>
                <a:cxn ang="0">
                  <a:pos x="516" y="839"/>
                </a:cxn>
                <a:cxn ang="0">
                  <a:pos x="529" y="936"/>
                </a:cxn>
                <a:cxn ang="0">
                  <a:pos x="407" y="1128"/>
                </a:cxn>
                <a:cxn ang="0">
                  <a:pos x="298" y="1197"/>
                </a:cxn>
                <a:cxn ang="0">
                  <a:pos x="149" y="1183"/>
                </a:cxn>
                <a:cxn ang="0">
                  <a:pos x="122" y="1128"/>
                </a:cxn>
                <a:cxn ang="0">
                  <a:pos x="217" y="1060"/>
                </a:cxn>
                <a:cxn ang="0">
                  <a:pos x="203" y="977"/>
                </a:cxn>
                <a:cxn ang="0">
                  <a:pos x="163" y="949"/>
                </a:cxn>
                <a:cxn ang="0">
                  <a:pos x="95" y="963"/>
                </a:cxn>
                <a:cxn ang="0">
                  <a:pos x="40" y="1032"/>
                </a:cxn>
                <a:cxn ang="0">
                  <a:pos x="68" y="1170"/>
                </a:cxn>
                <a:cxn ang="0">
                  <a:pos x="136" y="1225"/>
                </a:cxn>
                <a:cxn ang="0">
                  <a:pos x="380" y="1225"/>
                </a:cxn>
                <a:cxn ang="0">
                  <a:pos x="624" y="1005"/>
                </a:cxn>
                <a:cxn ang="0">
                  <a:pos x="868" y="124"/>
                </a:cxn>
              </a:cxnLst>
              <a:rect l="0" t="0" r="r" b="b"/>
              <a:pathLst>
                <a:path w="868" h="1252">
                  <a:moveTo>
                    <a:pt x="868" y="124"/>
                  </a:moveTo>
                  <a:lnTo>
                    <a:pt x="868" y="55"/>
                  </a:lnTo>
                  <a:lnTo>
                    <a:pt x="841" y="27"/>
                  </a:lnTo>
                  <a:lnTo>
                    <a:pt x="801" y="27"/>
                  </a:lnTo>
                  <a:lnTo>
                    <a:pt x="773" y="41"/>
                  </a:lnTo>
                  <a:lnTo>
                    <a:pt x="746" y="69"/>
                  </a:lnTo>
                  <a:lnTo>
                    <a:pt x="746" y="82"/>
                  </a:lnTo>
                  <a:lnTo>
                    <a:pt x="733" y="110"/>
                  </a:lnTo>
                  <a:lnTo>
                    <a:pt x="733" y="138"/>
                  </a:lnTo>
                  <a:lnTo>
                    <a:pt x="719" y="165"/>
                  </a:lnTo>
                  <a:lnTo>
                    <a:pt x="692" y="330"/>
                  </a:lnTo>
                  <a:lnTo>
                    <a:pt x="597" y="674"/>
                  </a:lnTo>
                  <a:lnTo>
                    <a:pt x="597" y="688"/>
                  </a:lnTo>
                  <a:lnTo>
                    <a:pt x="570" y="716"/>
                  </a:lnTo>
                  <a:lnTo>
                    <a:pt x="556" y="743"/>
                  </a:lnTo>
                  <a:lnTo>
                    <a:pt x="516" y="771"/>
                  </a:lnTo>
                  <a:lnTo>
                    <a:pt x="488" y="798"/>
                  </a:lnTo>
                  <a:lnTo>
                    <a:pt x="434" y="826"/>
                  </a:lnTo>
                  <a:lnTo>
                    <a:pt x="353" y="826"/>
                  </a:lnTo>
                  <a:lnTo>
                    <a:pt x="298" y="798"/>
                  </a:lnTo>
                  <a:lnTo>
                    <a:pt x="271" y="743"/>
                  </a:lnTo>
                  <a:lnTo>
                    <a:pt x="271" y="674"/>
                  </a:lnTo>
                  <a:lnTo>
                    <a:pt x="285" y="578"/>
                  </a:lnTo>
                  <a:lnTo>
                    <a:pt x="312" y="454"/>
                  </a:lnTo>
                  <a:lnTo>
                    <a:pt x="366" y="303"/>
                  </a:lnTo>
                  <a:lnTo>
                    <a:pt x="380" y="261"/>
                  </a:lnTo>
                  <a:lnTo>
                    <a:pt x="407" y="206"/>
                  </a:lnTo>
                  <a:lnTo>
                    <a:pt x="407" y="165"/>
                  </a:lnTo>
                  <a:lnTo>
                    <a:pt x="393" y="110"/>
                  </a:lnTo>
                  <a:lnTo>
                    <a:pt x="380" y="69"/>
                  </a:lnTo>
                  <a:lnTo>
                    <a:pt x="298" y="14"/>
                  </a:lnTo>
                  <a:lnTo>
                    <a:pt x="244" y="0"/>
                  </a:lnTo>
                  <a:lnTo>
                    <a:pt x="149" y="27"/>
                  </a:lnTo>
                  <a:lnTo>
                    <a:pt x="81" y="110"/>
                  </a:lnTo>
                  <a:lnTo>
                    <a:pt x="40" y="193"/>
                  </a:lnTo>
                  <a:lnTo>
                    <a:pt x="13" y="261"/>
                  </a:lnTo>
                  <a:lnTo>
                    <a:pt x="0" y="303"/>
                  </a:lnTo>
                  <a:lnTo>
                    <a:pt x="0" y="316"/>
                  </a:lnTo>
                  <a:lnTo>
                    <a:pt x="40" y="316"/>
                  </a:lnTo>
                  <a:lnTo>
                    <a:pt x="40" y="303"/>
                  </a:lnTo>
                  <a:lnTo>
                    <a:pt x="54" y="289"/>
                  </a:lnTo>
                  <a:lnTo>
                    <a:pt x="108" y="151"/>
                  </a:lnTo>
                  <a:lnTo>
                    <a:pt x="176" y="69"/>
                  </a:lnTo>
                  <a:lnTo>
                    <a:pt x="244" y="41"/>
                  </a:lnTo>
                  <a:lnTo>
                    <a:pt x="258" y="41"/>
                  </a:lnTo>
                  <a:lnTo>
                    <a:pt x="271" y="55"/>
                  </a:lnTo>
                  <a:lnTo>
                    <a:pt x="285" y="55"/>
                  </a:lnTo>
                  <a:lnTo>
                    <a:pt x="285" y="151"/>
                  </a:lnTo>
                  <a:lnTo>
                    <a:pt x="271" y="206"/>
                  </a:lnTo>
                  <a:lnTo>
                    <a:pt x="203" y="413"/>
                  </a:lnTo>
                  <a:lnTo>
                    <a:pt x="163" y="550"/>
                  </a:lnTo>
                  <a:lnTo>
                    <a:pt x="149" y="647"/>
                  </a:lnTo>
                  <a:lnTo>
                    <a:pt x="176" y="757"/>
                  </a:lnTo>
                  <a:lnTo>
                    <a:pt x="217" y="826"/>
                  </a:lnTo>
                  <a:lnTo>
                    <a:pt x="298" y="867"/>
                  </a:lnTo>
                  <a:lnTo>
                    <a:pt x="380" y="881"/>
                  </a:lnTo>
                  <a:lnTo>
                    <a:pt x="448" y="867"/>
                  </a:lnTo>
                  <a:lnTo>
                    <a:pt x="516" y="839"/>
                  </a:lnTo>
                  <a:lnTo>
                    <a:pt x="570" y="784"/>
                  </a:lnTo>
                  <a:lnTo>
                    <a:pt x="529" y="936"/>
                  </a:lnTo>
                  <a:lnTo>
                    <a:pt x="448" y="1087"/>
                  </a:lnTo>
                  <a:lnTo>
                    <a:pt x="407" y="1128"/>
                  </a:lnTo>
                  <a:lnTo>
                    <a:pt x="353" y="1170"/>
                  </a:lnTo>
                  <a:lnTo>
                    <a:pt x="298" y="1197"/>
                  </a:lnTo>
                  <a:lnTo>
                    <a:pt x="176" y="1197"/>
                  </a:lnTo>
                  <a:lnTo>
                    <a:pt x="149" y="1183"/>
                  </a:lnTo>
                  <a:lnTo>
                    <a:pt x="95" y="1128"/>
                  </a:lnTo>
                  <a:lnTo>
                    <a:pt x="122" y="1128"/>
                  </a:lnTo>
                  <a:lnTo>
                    <a:pt x="176" y="1101"/>
                  </a:lnTo>
                  <a:lnTo>
                    <a:pt x="217" y="1060"/>
                  </a:lnTo>
                  <a:lnTo>
                    <a:pt x="217" y="991"/>
                  </a:lnTo>
                  <a:lnTo>
                    <a:pt x="203" y="977"/>
                  </a:lnTo>
                  <a:lnTo>
                    <a:pt x="176" y="963"/>
                  </a:lnTo>
                  <a:lnTo>
                    <a:pt x="163" y="949"/>
                  </a:lnTo>
                  <a:lnTo>
                    <a:pt x="122" y="949"/>
                  </a:lnTo>
                  <a:lnTo>
                    <a:pt x="95" y="963"/>
                  </a:lnTo>
                  <a:lnTo>
                    <a:pt x="54" y="1005"/>
                  </a:lnTo>
                  <a:lnTo>
                    <a:pt x="40" y="1032"/>
                  </a:lnTo>
                  <a:lnTo>
                    <a:pt x="40" y="1128"/>
                  </a:lnTo>
                  <a:lnTo>
                    <a:pt x="68" y="1170"/>
                  </a:lnTo>
                  <a:lnTo>
                    <a:pt x="95" y="1197"/>
                  </a:lnTo>
                  <a:lnTo>
                    <a:pt x="136" y="1225"/>
                  </a:lnTo>
                  <a:lnTo>
                    <a:pt x="244" y="1252"/>
                  </a:lnTo>
                  <a:lnTo>
                    <a:pt x="380" y="1225"/>
                  </a:lnTo>
                  <a:lnTo>
                    <a:pt x="516" y="1128"/>
                  </a:lnTo>
                  <a:lnTo>
                    <a:pt x="624" y="1005"/>
                  </a:lnTo>
                  <a:lnTo>
                    <a:pt x="678" y="853"/>
                  </a:lnTo>
                  <a:lnTo>
                    <a:pt x="868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99" name="Freeform 451"/>
            <p:cNvSpPr>
              <a:spLocks/>
            </p:cNvSpPr>
            <p:nvPr/>
          </p:nvSpPr>
          <p:spPr bwMode="auto">
            <a:xfrm>
              <a:off x="32050" y="2140"/>
              <a:ext cx="475" cy="894"/>
            </a:xfrm>
            <a:custGeom>
              <a:avLst/>
              <a:gdLst/>
              <a:ahLst/>
              <a:cxnLst>
                <a:cxn ang="0">
                  <a:pos x="298" y="41"/>
                </a:cxn>
                <a:cxn ang="0">
                  <a:pos x="298" y="13"/>
                </a:cxn>
                <a:cxn ang="0">
                  <a:pos x="285" y="0"/>
                </a:cxn>
                <a:cxn ang="0">
                  <a:pos x="258" y="0"/>
                </a:cxn>
                <a:cxn ang="0">
                  <a:pos x="163" y="68"/>
                </a:cxn>
                <a:cxn ang="0">
                  <a:pos x="68" y="82"/>
                </a:cxn>
                <a:cxn ang="0">
                  <a:pos x="0" y="82"/>
                </a:cxn>
                <a:cxn ang="0">
                  <a:pos x="0" y="137"/>
                </a:cxn>
                <a:cxn ang="0">
                  <a:pos x="81" y="137"/>
                </a:cxn>
                <a:cxn ang="0">
                  <a:pos x="135" y="123"/>
                </a:cxn>
                <a:cxn ang="0">
                  <a:pos x="190" y="96"/>
                </a:cxn>
                <a:cxn ang="0">
                  <a:pos x="190" y="798"/>
                </a:cxn>
                <a:cxn ang="0">
                  <a:pos x="176" y="825"/>
                </a:cxn>
                <a:cxn ang="0">
                  <a:pos x="149" y="839"/>
                </a:cxn>
                <a:cxn ang="0">
                  <a:pos x="0" y="839"/>
                </a:cxn>
                <a:cxn ang="0">
                  <a:pos x="0" y="894"/>
                </a:cxn>
                <a:cxn ang="0">
                  <a:pos x="475" y="894"/>
                </a:cxn>
                <a:cxn ang="0">
                  <a:pos x="475" y="839"/>
                </a:cxn>
                <a:cxn ang="0">
                  <a:pos x="325" y="839"/>
                </a:cxn>
                <a:cxn ang="0">
                  <a:pos x="312" y="825"/>
                </a:cxn>
                <a:cxn ang="0">
                  <a:pos x="298" y="825"/>
                </a:cxn>
                <a:cxn ang="0">
                  <a:pos x="298" y="784"/>
                </a:cxn>
                <a:cxn ang="0">
                  <a:pos x="298" y="41"/>
                </a:cxn>
              </a:cxnLst>
              <a:rect l="0" t="0" r="r" b="b"/>
              <a:pathLst>
                <a:path w="475" h="894">
                  <a:moveTo>
                    <a:pt x="298" y="41"/>
                  </a:moveTo>
                  <a:lnTo>
                    <a:pt x="298" y="13"/>
                  </a:lnTo>
                  <a:lnTo>
                    <a:pt x="285" y="0"/>
                  </a:lnTo>
                  <a:lnTo>
                    <a:pt x="258" y="0"/>
                  </a:lnTo>
                  <a:lnTo>
                    <a:pt x="163" y="68"/>
                  </a:lnTo>
                  <a:lnTo>
                    <a:pt x="68" y="82"/>
                  </a:lnTo>
                  <a:lnTo>
                    <a:pt x="0" y="82"/>
                  </a:lnTo>
                  <a:lnTo>
                    <a:pt x="0" y="137"/>
                  </a:lnTo>
                  <a:lnTo>
                    <a:pt x="81" y="137"/>
                  </a:lnTo>
                  <a:lnTo>
                    <a:pt x="135" y="123"/>
                  </a:lnTo>
                  <a:lnTo>
                    <a:pt x="190" y="96"/>
                  </a:lnTo>
                  <a:lnTo>
                    <a:pt x="190" y="798"/>
                  </a:lnTo>
                  <a:lnTo>
                    <a:pt x="176" y="825"/>
                  </a:lnTo>
                  <a:lnTo>
                    <a:pt x="149" y="839"/>
                  </a:lnTo>
                  <a:lnTo>
                    <a:pt x="0" y="839"/>
                  </a:lnTo>
                  <a:lnTo>
                    <a:pt x="0" y="894"/>
                  </a:lnTo>
                  <a:lnTo>
                    <a:pt x="475" y="894"/>
                  </a:lnTo>
                  <a:lnTo>
                    <a:pt x="475" y="839"/>
                  </a:lnTo>
                  <a:lnTo>
                    <a:pt x="325" y="839"/>
                  </a:lnTo>
                  <a:lnTo>
                    <a:pt x="312" y="825"/>
                  </a:lnTo>
                  <a:lnTo>
                    <a:pt x="298" y="825"/>
                  </a:lnTo>
                  <a:lnTo>
                    <a:pt x="298" y="784"/>
                  </a:lnTo>
                  <a:lnTo>
                    <a:pt x="298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00" name="Freeform 452"/>
            <p:cNvSpPr>
              <a:spLocks/>
            </p:cNvSpPr>
            <p:nvPr/>
          </p:nvSpPr>
          <p:spPr bwMode="auto">
            <a:xfrm>
              <a:off x="32932" y="2539"/>
              <a:ext cx="217" cy="578"/>
            </a:xfrm>
            <a:custGeom>
              <a:avLst/>
              <a:gdLst/>
              <a:ahLst/>
              <a:cxnLst>
                <a:cxn ang="0">
                  <a:pos x="217" y="206"/>
                </a:cxn>
                <a:cxn ang="0">
                  <a:pos x="217" y="137"/>
                </a:cxn>
                <a:cxn ang="0">
                  <a:pos x="204" y="82"/>
                </a:cxn>
                <a:cxn ang="0">
                  <a:pos x="176" y="41"/>
                </a:cxn>
                <a:cxn ang="0">
                  <a:pos x="136" y="13"/>
                </a:cxn>
                <a:cxn ang="0">
                  <a:pos x="95" y="0"/>
                </a:cxn>
                <a:cxn ang="0">
                  <a:pos x="54" y="13"/>
                </a:cxn>
                <a:cxn ang="0">
                  <a:pos x="27" y="27"/>
                </a:cxn>
                <a:cxn ang="0">
                  <a:pos x="0" y="69"/>
                </a:cxn>
                <a:cxn ang="0">
                  <a:pos x="0" y="137"/>
                </a:cxn>
                <a:cxn ang="0">
                  <a:pos x="14" y="165"/>
                </a:cxn>
                <a:cxn ang="0">
                  <a:pos x="41" y="192"/>
                </a:cxn>
                <a:cxn ang="0">
                  <a:pos x="68" y="206"/>
                </a:cxn>
                <a:cxn ang="0">
                  <a:pos x="136" y="206"/>
                </a:cxn>
                <a:cxn ang="0">
                  <a:pos x="163" y="179"/>
                </a:cxn>
                <a:cxn ang="0">
                  <a:pos x="176" y="179"/>
                </a:cxn>
                <a:cxn ang="0">
                  <a:pos x="176" y="206"/>
                </a:cxn>
                <a:cxn ang="0">
                  <a:pos x="163" y="330"/>
                </a:cxn>
                <a:cxn ang="0">
                  <a:pos x="109" y="440"/>
                </a:cxn>
                <a:cxn ang="0">
                  <a:pos x="54" y="523"/>
                </a:cxn>
                <a:cxn ang="0">
                  <a:pos x="27" y="550"/>
                </a:cxn>
                <a:cxn ang="0">
                  <a:pos x="54" y="578"/>
                </a:cxn>
                <a:cxn ang="0">
                  <a:pos x="81" y="550"/>
                </a:cxn>
                <a:cxn ang="0">
                  <a:pos x="149" y="468"/>
                </a:cxn>
                <a:cxn ang="0">
                  <a:pos x="204" y="358"/>
                </a:cxn>
                <a:cxn ang="0">
                  <a:pos x="217" y="206"/>
                </a:cxn>
              </a:cxnLst>
              <a:rect l="0" t="0" r="r" b="b"/>
              <a:pathLst>
                <a:path w="217" h="578">
                  <a:moveTo>
                    <a:pt x="217" y="206"/>
                  </a:moveTo>
                  <a:lnTo>
                    <a:pt x="217" y="137"/>
                  </a:lnTo>
                  <a:lnTo>
                    <a:pt x="204" y="82"/>
                  </a:lnTo>
                  <a:lnTo>
                    <a:pt x="176" y="41"/>
                  </a:lnTo>
                  <a:lnTo>
                    <a:pt x="136" y="13"/>
                  </a:lnTo>
                  <a:lnTo>
                    <a:pt x="95" y="0"/>
                  </a:lnTo>
                  <a:lnTo>
                    <a:pt x="54" y="13"/>
                  </a:lnTo>
                  <a:lnTo>
                    <a:pt x="27" y="27"/>
                  </a:lnTo>
                  <a:lnTo>
                    <a:pt x="0" y="69"/>
                  </a:lnTo>
                  <a:lnTo>
                    <a:pt x="0" y="137"/>
                  </a:lnTo>
                  <a:lnTo>
                    <a:pt x="14" y="165"/>
                  </a:lnTo>
                  <a:lnTo>
                    <a:pt x="41" y="192"/>
                  </a:lnTo>
                  <a:lnTo>
                    <a:pt x="68" y="206"/>
                  </a:lnTo>
                  <a:lnTo>
                    <a:pt x="136" y="206"/>
                  </a:lnTo>
                  <a:lnTo>
                    <a:pt x="163" y="179"/>
                  </a:lnTo>
                  <a:lnTo>
                    <a:pt x="176" y="179"/>
                  </a:lnTo>
                  <a:lnTo>
                    <a:pt x="176" y="206"/>
                  </a:lnTo>
                  <a:lnTo>
                    <a:pt x="163" y="330"/>
                  </a:lnTo>
                  <a:lnTo>
                    <a:pt x="109" y="440"/>
                  </a:lnTo>
                  <a:lnTo>
                    <a:pt x="54" y="523"/>
                  </a:lnTo>
                  <a:lnTo>
                    <a:pt x="27" y="550"/>
                  </a:lnTo>
                  <a:lnTo>
                    <a:pt x="54" y="578"/>
                  </a:lnTo>
                  <a:lnTo>
                    <a:pt x="81" y="550"/>
                  </a:lnTo>
                  <a:lnTo>
                    <a:pt x="149" y="468"/>
                  </a:lnTo>
                  <a:lnTo>
                    <a:pt x="204" y="358"/>
                  </a:lnTo>
                  <a:lnTo>
                    <a:pt x="217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01" name="Freeform 453"/>
            <p:cNvSpPr>
              <a:spLocks/>
            </p:cNvSpPr>
            <p:nvPr/>
          </p:nvSpPr>
          <p:spPr bwMode="auto">
            <a:xfrm>
              <a:off x="33665" y="1892"/>
              <a:ext cx="869" cy="1252"/>
            </a:xfrm>
            <a:custGeom>
              <a:avLst/>
              <a:gdLst/>
              <a:ahLst/>
              <a:cxnLst>
                <a:cxn ang="0">
                  <a:pos x="869" y="55"/>
                </a:cxn>
                <a:cxn ang="0">
                  <a:pos x="801" y="27"/>
                </a:cxn>
                <a:cxn ang="0">
                  <a:pos x="746" y="69"/>
                </a:cxn>
                <a:cxn ang="0">
                  <a:pos x="733" y="110"/>
                </a:cxn>
                <a:cxn ang="0">
                  <a:pos x="719" y="165"/>
                </a:cxn>
                <a:cxn ang="0">
                  <a:pos x="597" y="674"/>
                </a:cxn>
                <a:cxn ang="0">
                  <a:pos x="570" y="716"/>
                </a:cxn>
                <a:cxn ang="0">
                  <a:pos x="516" y="771"/>
                </a:cxn>
                <a:cxn ang="0">
                  <a:pos x="434" y="826"/>
                </a:cxn>
                <a:cxn ang="0">
                  <a:pos x="299" y="798"/>
                </a:cxn>
                <a:cxn ang="0">
                  <a:pos x="271" y="674"/>
                </a:cxn>
                <a:cxn ang="0">
                  <a:pos x="312" y="454"/>
                </a:cxn>
                <a:cxn ang="0">
                  <a:pos x="380" y="261"/>
                </a:cxn>
                <a:cxn ang="0">
                  <a:pos x="407" y="165"/>
                </a:cxn>
                <a:cxn ang="0">
                  <a:pos x="380" y="69"/>
                </a:cxn>
                <a:cxn ang="0">
                  <a:pos x="244" y="0"/>
                </a:cxn>
                <a:cxn ang="0">
                  <a:pos x="81" y="110"/>
                </a:cxn>
                <a:cxn ang="0">
                  <a:pos x="13" y="261"/>
                </a:cxn>
                <a:cxn ang="0">
                  <a:pos x="0" y="316"/>
                </a:cxn>
                <a:cxn ang="0">
                  <a:pos x="41" y="303"/>
                </a:cxn>
                <a:cxn ang="0">
                  <a:pos x="108" y="151"/>
                </a:cxn>
                <a:cxn ang="0">
                  <a:pos x="244" y="41"/>
                </a:cxn>
                <a:cxn ang="0">
                  <a:pos x="271" y="55"/>
                </a:cxn>
                <a:cxn ang="0">
                  <a:pos x="285" y="151"/>
                </a:cxn>
                <a:cxn ang="0">
                  <a:pos x="203" y="413"/>
                </a:cxn>
                <a:cxn ang="0">
                  <a:pos x="149" y="647"/>
                </a:cxn>
                <a:cxn ang="0">
                  <a:pos x="217" y="826"/>
                </a:cxn>
                <a:cxn ang="0">
                  <a:pos x="380" y="881"/>
                </a:cxn>
                <a:cxn ang="0">
                  <a:pos x="516" y="839"/>
                </a:cxn>
                <a:cxn ang="0">
                  <a:pos x="529" y="936"/>
                </a:cxn>
                <a:cxn ang="0">
                  <a:pos x="407" y="1128"/>
                </a:cxn>
                <a:cxn ang="0">
                  <a:pos x="299" y="1197"/>
                </a:cxn>
                <a:cxn ang="0">
                  <a:pos x="149" y="1183"/>
                </a:cxn>
                <a:cxn ang="0">
                  <a:pos x="122" y="1128"/>
                </a:cxn>
                <a:cxn ang="0">
                  <a:pos x="217" y="1060"/>
                </a:cxn>
                <a:cxn ang="0">
                  <a:pos x="203" y="977"/>
                </a:cxn>
                <a:cxn ang="0">
                  <a:pos x="163" y="949"/>
                </a:cxn>
                <a:cxn ang="0">
                  <a:pos x="95" y="963"/>
                </a:cxn>
                <a:cxn ang="0">
                  <a:pos x="41" y="1032"/>
                </a:cxn>
                <a:cxn ang="0">
                  <a:pos x="68" y="1170"/>
                </a:cxn>
                <a:cxn ang="0">
                  <a:pos x="136" y="1225"/>
                </a:cxn>
                <a:cxn ang="0">
                  <a:pos x="380" y="1225"/>
                </a:cxn>
                <a:cxn ang="0">
                  <a:pos x="624" y="1005"/>
                </a:cxn>
                <a:cxn ang="0">
                  <a:pos x="869" y="124"/>
                </a:cxn>
              </a:cxnLst>
              <a:rect l="0" t="0" r="r" b="b"/>
              <a:pathLst>
                <a:path w="869" h="1252">
                  <a:moveTo>
                    <a:pt x="869" y="124"/>
                  </a:moveTo>
                  <a:lnTo>
                    <a:pt x="869" y="55"/>
                  </a:lnTo>
                  <a:lnTo>
                    <a:pt x="841" y="27"/>
                  </a:lnTo>
                  <a:lnTo>
                    <a:pt x="801" y="27"/>
                  </a:lnTo>
                  <a:lnTo>
                    <a:pt x="774" y="41"/>
                  </a:lnTo>
                  <a:lnTo>
                    <a:pt x="746" y="69"/>
                  </a:lnTo>
                  <a:lnTo>
                    <a:pt x="746" y="82"/>
                  </a:lnTo>
                  <a:lnTo>
                    <a:pt x="733" y="110"/>
                  </a:lnTo>
                  <a:lnTo>
                    <a:pt x="733" y="138"/>
                  </a:lnTo>
                  <a:lnTo>
                    <a:pt x="719" y="165"/>
                  </a:lnTo>
                  <a:lnTo>
                    <a:pt x="692" y="330"/>
                  </a:lnTo>
                  <a:lnTo>
                    <a:pt x="597" y="674"/>
                  </a:lnTo>
                  <a:lnTo>
                    <a:pt x="597" y="688"/>
                  </a:lnTo>
                  <a:lnTo>
                    <a:pt x="570" y="716"/>
                  </a:lnTo>
                  <a:lnTo>
                    <a:pt x="556" y="743"/>
                  </a:lnTo>
                  <a:lnTo>
                    <a:pt x="516" y="771"/>
                  </a:lnTo>
                  <a:lnTo>
                    <a:pt x="489" y="798"/>
                  </a:lnTo>
                  <a:lnTo>
                    <a:pt x="434" y="826"/>
                  </a:lnTo>
                  <a:lnTo>
                    <a:pt x="353" y="826"/>
                  </a:lnTo>
                  <a:lnTo>
                    <a:pt x="299" y="798"/>
                  </a:lnTo>
                  <a:lnTo>
                    <a:pt x="271" y="743"/>
                  </a:lnTo>
                  <a:lnTo>
                    <a:pt x="271" y="674"/>
                  </a:lnTo>
                  <a:lnTo>
                    <a:pt x="285" y="578"/>
                  </a:lnTo>
                  <a:lnTo>
                    <a:pt x="312" y="454"/>
                  </a:lnTo>
                  <a:lnTo>
                    <a:pt x="366" y="303"/>
                  </a:lnTo>
                  <a:lnTo>
                    <a:pt x="380" y="261"/>
                  </a:lnTo>
                  <a:lnTo>
                    <a:pt x="407" y="206"/>
                  </a:lnTo>
                  <a:lnTo>
                    <a:pt x="407" y="165"/>
                  </a:lnTo>
                  <a:lnTo>
                    <a:pt x="394" y="110"/>
                  </a:lnTo>
                  <a:lnTo>
                    <a:pt x="380" y="69"/>
                  </a:lnTo>
                  <a:lnTo>
                    <a:pt x="299" y="14"/>
                  </a:lnTo>
                  <a:lnTo>
                    <a:pt x="244" y="0"/>
                  </a:lnTo>
                  <a:lnTo>
                    <a:pt x="149" y="27"/>
                  </a:lnTo>
                  <a:lnTo>
                    <a:pt x="81" y="110"/>
                  </a:lnTo>
                  <a:lnTo>
                    <a:pt x="41" y="193"/>
                  </a:lnTo>
                  <a:lnTo>
                    <a:pt x="13" y="261"/>
                  </a:lnTo>
                  <a:lnTo>
                    <a:pt x="0" y="303"/>
                  </a:lnTo>
                  <a:lnTo>
                    <a:pt x="0" y="316"/>
                  </a:lnTo>
                  <a:lnTo>
                    <a:pt x="41" y="316"/>
                  </a:lnTo>
                  <a:lnTo>
                    <a:pt x="41" y="303"/>
                  </a:lnTo>
                  <a:lnTo>
                    <a:pt x="54" y="289"/>
                  </a:lnTo>
                  <a:lnTo>
                    <a:pt x="108" y="151"/>
                  </a:lnTo>
                  <a:lnTo>
                    <a:pt x="176" y="69"/>
                  </a:lnTo>
                  <a:lnTo>
                    <a:pt x="244" y="41"/>
                  </a:lnTo>
                  <a:lnTo>
                    <a:pt x="258" y="41"/>
                  </a:lnTo>
                  <a:lnTo>
                    <a:pt x="271" y="55"/>
                  </a:lnTo>
                  <a:lnTo>
                    <a:pt x="285" y="55"/>
                  </a:lnTo>
                  <a:lnTo>
                    <a:pt x="285" y="151"/>
                  </a:lnTo>
                  <a:lnTo>
                    <a:pt x="271" y="206"/>
                  </a:lnTo>
                  <a:lnTo>
                    <a:pt x="203" y="413"/>
                  </a:lnTo>
                  <a:lnTo>
                    <a:pt x="163" y="550"/>
                  </a:lnTo>
                  <a:lnTo>
                    <a:pt x="149" y="647"/>
                  </a:lnTo>
                  <a:lnTo>
                    <a:pt x="176" y="757"/>
                  </a:lnTo>
                  <a:lnTo>
                    <a:pt x="217" y="826"/>
                  </a:lnTo>
                  <a:lnTo>
                    <a:pt x="299" y="867"/>
                  </a:lnTo>
                  <a:lnTo>
                    <a:pt x="380" y="881"/>
                  </a:lnTo>
                  <a:lnTo>
                    <a:pt x="448" y="867"/>
                  </a:lnTo>
                  <a:lnTo>
                    <a:pt x="516" y="839"/>
                  </a:lnTo>
                  <a:lnTo>
                    <a:pt x="570" y="784"/>
                  </a:lnTo>
                  <a:lnTo>
                    <a:pt x="529" y="936"/>
                  </a:lnTo>
                  <a:lnTo>
                    <a:pt x="448" y="1087"/>
                  </a:lnTo>
                  <a:lnTo>
                    <a:pt x="407" y="1128"/>
                  </a:lnTo>
                  <a:lnTo>
                    <a:pt x="353" y="1170"/>
                  </a:lnTo>
                  <a:lnTo>
                    <a:pt x="299" y="1197"/>
                  </a:lnTo>
                  <a:lnTo>
                    <a:pt x="176" y="1197"/>
                  </a:lnTo>
                  <a:lnTo>
                    <a:pt x="149" y="1183"/>
                  </a:lnTo>
                  <a:lnTo>
                    <a:pt x="95" y="1128"/>
                  </a:lnTo>
                  <a:lnTo>
                    <a:pt x="122" y="1128"/>
                  </a:lnTo>
                  <a:lnTo>
                    <a:pt x="176" y="1101"/>
                  </a:lnTo>
                  <a:lnTo>
                    <a:pt x="217" y="1060"/>
                  </a:lnTo>
                  <a:lnTo>
                    <a:pt x="217" y="991"/>
                  </a:lnTo>
                  <a:lnTo>
                    <a:pt x="203" y="977"/>
                  </a:lnTo>
                  <a:lnTo>
                    <a:pt x="176" y="963"/>
                  </a:lnTo>
                  <a:lnTo>
                    <a:pt x="163" y="949"/>
                  </a:lnTo>
                  <a:lnTo>
                    <a:pt x="122" y="949"/>
                  </a:lnTo>
                  <a:lnTo>
                    <a:pt x="95" y="963"/>
                  </a:lnTo>
                  <a:lnTo>
                    <a:pt x="54" y="1005"/>
                  </a:lnTo>
                  <a:lnTo>
                    <a:pt x="41" y="1032"/>
                  </a:lnTo>
                  <a:lnTo>
                    <a:pt x="41" y="1128"/>
                  </a:lnTo>
                  <a:lnTo>
                    <a:pt x="68" y="1170"/>
                  </a:lnTo>
                  <a:lnTo>
                    <a:pt x="95" y="1197"/>
                  </a:lnTo>
                  <a:lnTo>
                    <a:pt x="136" y="1225"/>
                  </a:lnTo>
                  <a:lnTo>
                    <a:pt x="244" y="1252"/>
                  </a:lnTo>
                  <a:lnTo>
                    <a:pt x="380" y="1225"/>
                  </a:lnTo>
                  <a:lnTo>
                    <a:pt x="516" y="1128"/>
                  </a:lnTo>
                  <a:lnTo>
                    <a:pt x="624" y="1005"/>
                  </a:lnTo>
                  <a:lnTo>
                    <a:pt x="679" y="853"/>
                  </a:lnTo>
                  <a:lnTo>
                    <a:pt x="869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02" name="Freeform 454"/>
            <p:cNvSpPr>
              <a:spLocks noEditPoints="1"/>
            </p:cNvSpPr>
            <p:nvPr/>
          </p:nvSpPr>
          <p:spPr bwMode="auto">
            <a:xfrm>
              <a:off x="34615" y="2140"/>
              <a:ext cx="394" cy="908"/>
            </a:xfrm>
            <a:custGeom>
              <a:avLst/>
              <a:gdLst/>
              <a:ahLst/>
              <a:cxnLst>
                <a:cxn ang="0">
                  <a:pos x="366" y="55"/>
                </a:cxn>
                <a:cxn ang="0">
                  <a:pos x="366" y="41"/>
                </a:cxn>
                <a:cxn ang="0">
                  <a:pos x="353" y="27"/>
                </a:cxn>
                <a:cxn ang="0">
                  <a:pos x="326" y="13"/>
                </a:cxn>
                <a:cxn ang="0">
                  <a:pos x="312" y="0"/>
                </a:cxn>
                <a:cxn ang="0">
                  <a:pos x="258" y="27"/>
                </a:cxn>
                <a:cxn ang="0">
                  <a:pos x="231" y="82"/>
                </a:cxn>
                <a:cxn ang="0">
                  <a:pos x="231" y="96"/>
                </a:cxn>
                <a:cxn ang="0">
                  <a:pos x="258" y="123"/>
                </a:cxn>
                <a:cxn ang="0">
                  <a:pos x="312" y="123"/>
                </a:cxn>
                <a:cxn ang="0">
                  <a:pos x="339" y="110"/>
                </a:cxn>
                <a:cxn ang="0">
                  <a:pos x="366" y="55"/>
                </a:cxn>
                <a:cxn ang="0">
                  <a:pos x="95" y="743"/>
                </a:cxn>
                <a:cxn ang="0">
                  <a:pos x="81" y="770"/>
                </a:cxn>
                <a:cxn ang="0">
                  <a:pos x="81" y="798"/>
                </a:cxn>
                <a:cxn ang="0">
                  <a:pos x="109" y="880"/>
                </a:cxn>
                <a:cxn ang="0">
                  <a:pos x="149" y="894"/>
                </a:cxn>
                <a:cxn ang="0">
                  <a:pos x="204" y="908"/>
                </a:cxn>
                <a:cxn ang="0">
                  <a:pos x="285" y="880"/>
                </a:cxn>
                <a:cxn ang="0">
                  <a:pos x="326" y="853"/>
                </a:cxn>
                <a:cxn ang="0">
                  <a:pos x="353" y="812"/>
                </a:cxn>
                <a:cxn ang="0">
                  <a:pos x="366" y="770"/>
                </a:cxn>
                <a:cxn ang="0">
                  <a:pos x="394" y="715"/>
                </a:cxn>
                <a:cxn ang="0">
                  <a:pos x="394" y="688"/>
                </a:cxn>
                <a:cxn ang="0">
                  <a:pos x="366" y="688"/>
                </a:cxn>
                <a:cxn ang="0">
                  <a:pos x="353" y="701"/>
                </a:cxn>
                <a:cxn ang="0">
                  <a:pos x="299" y="812"/>
                </a:cxn>
                <a:cxn ang="0">
                  <a:pos x="244" y="867"/>
                </a:cxn>
                <a:cxn ang="0">
                  <a:pos x="190" y="867"/>
                </a:cxn>
                <a:cxn ang="0">
                  <a:pos x="176" y="853"/>
                </a:cxn>
                <a:cxn ang="0">
                  <a:pos x="176" y="784"/>
                </a:cxn>
                <a:cxn ang="0">
                  <a:pos x="204" y="743"/>
                </a:cxn>
                <a:cxn ang="0">
                  <a:pos x="217" y="688"/>
                </a:cxn>
                <a:cxn ang="0">
                  <a:pos x="244" y="633"/>
                </a:cxn>
                <a:cxn ang="0">
                  <a:pos x="244" y="605"/>
                </a:cxn>
                <a:cxn ang="0">
                  <a:pos x="258" y="578"/>
                </a:cxn>
                <a:cxn ang="0">
                  <a:pos x="271" y="536"/>
                </a:cxn>
                <a:cxn ang="0">
                  <a:pos x="299" y="481"/>
                </a:cxn>
                <a:cxn ang="0">
                  <a:pos x="299" y="454"/>
                </a:cxn>
                <a:cxn ang="0">
                  <a:pos x="312" y="440"/>
                </a:cxn>
                <a:cxn ang="0">
                  <a:pos x="312" y="412"/>
                </a:cxn>
                <a:cxn ang="0">
                  <a:pos x="299" y="371"/>
                </a:cxn>
                <a:cxn ang="0">
                  <a:pos x="271" y="330"/>
                </a:cxn>
                <a:cxn ang="0">
                  <a:pos x="190" y="302"/>
                </a:cxn>
                <a:cxn ang="0">
                  <a:pos x="109" y="330"/>
                </a:cxn>
                <a:cxn ang="0">
                  <a:pos x="68" y="357"/>
                </a:cxn>
                <a:cxn ang="0">
                  <a:pos x="41" y="399"/>
                </a:cxn>
                <a:cxn ang="0">
                  <a:pos x="27" y="426"/>
                </a:cxn>
                <a:cxn ang="0">
                  <a:pos x="0" y="468"/>
                </a:cxn>
                <a:cxn ang="0">
                  <a:pos x="0" y="523"/>
                </a:cxn>
                <a:cxn ang="0">
                  <a:pos x="27" y="523"/>
                </a:cxn>
                <a:cxn ang="0">
                  <a:pos x="41" y="509"/>
                </a:cxn>
                <a:cxn ang="0">
                  <a:pos x="68" y="440"/>
                </a:cxn>
                <a:cxn ang="0">
                  <a:pos x="95" y="399"/>
                </a:cxn>
                <a:cxn ang="0">
                  <a:pos x="149" y="344"/>
                </a:cxn>
                <a:cxn ang="0">
                  <a:pos x="204" y="344"/>
                </a:cxn>
                <a:cxn ang="0">
                  <a:pos x="217" y="357"/>
                </a:cxn>
                <a:cxn ang="0">
                  <a:pos x="217" y="426"/>
                </a:cxn>
                <a:cxn ang="0">
                  <a:pos x="204" y="440"/>
                </a:cxn>
                <a:cxn ang="0">
                  <a:pos x="176" y="523"/>
                </a:cxn>
                <a:cxn ang="0">
                  <a:pos x="95" y="743"/>
                </a:cxn>
              </a:cxnLst>
              <a:rect l="0" t="0" r="r" b="b"/>
              <a:pathLst>
                <a:path w="394" h="908">
                  <a:moveTo>
                    <a:pt x="366" y="55"/>
                  </a:moveTo>
                  <a:lnTo>
                    <a:pt x="366" y="41"/>
                  </a:lnTo>
                  <a:lnTo>
                    <a:pt x="353" y="27"/>
                  </a:lnTo>
                  <a:lnTo>
                    <a:pt x="326" y="13"/>
                  </a:lnTo>
                  <a:lnTo>
                    <a:pt x="312" y="0"/>
                  </a:lnTo>
                  <a:lnTo>
                    <a:pt x="258" y="27"/>
                  </a:lnTo>
                  <a:lnTo>
                    <a:pt x="231" y="82"/>
                  </a:lnTo>
                  <a:lnTo>
                    <a:pt x="231" y="96"/>
                  </a:lnTo>
                  <a:lnTo>
                    <a:pt x="258" y="123"/>
                  </a:lnTo>
                  <a:lnTo>
                    <a:pt x="312" y="123"/>
                  </a:lnTo>
                  <a:lnTo>
                    <a:pt x="339" y="110"/>
                  </a:lnTo>
                  <a:lnTo>
                    <a:pt x="366" y="55"/>
                  </a:lnTo>
                  <a:close/>
                  <a:moveTo>
                    <a:pt x="95" y="743"/>
                  </a:moveTo>
                  <a:lnTo>
                    <a:pt x="81" y="770"/>
                  </a:lnTo>
                  <a:lnTo>
                    <a:pt x="81" y="798"/>
                  </a:lnTo>
                  <a:lnTo>
                    <a:pt x="109" y="880"/>
                  </a:lnTo>
                  <a:lnTo>
                    <a:pt x="149" y="894"/>
                  </a:lnTo>
                  <a:lnTo>
                    <a:pt x="204" y="908"/>
                  </a:lnTo>
                  <a:lnTo>
                    <a:pt x="285" y="880"/>
                  </a:lnTo>
                  <a:lnTo>
                    <a:pt x="326" y="853"/>
                  </a:lnTo>
                  <a:lnTo>
                    <a:pt x="353" y="812"/>
                  </a:lnTo>
                  <a:lnTo>
                    <a:pt x="366" y="770"/>
                  </a:lnTo>
                  <a:lnTo>
                    <a:pt x="394" y="715"/>
                  </a:lnTo>
                  <a:lnTo>
                    <a:pt x="394" y="688"/>
                  </a:lnTo>
                  <a:lnTo>
                    <a:pt x="366" y="688"/>
                  </a:lnTo>
                  <a:lnTo>
                    <a:pt x="353" y="701"/>
                  </a:lnTo>
                  <a:lnTo>
                    <a:pt x="299" y="812"/>
                  </a:lnTo>
                  <a:lnTo>
                    <a:pt x="244" y="867"/>
                  </a:lnTo>
                  <a:lnTo>
                    <a:pt x="190" y="867"/>
                  </a:lnTo>
                  <a:lnTo>
                    <a:pt x="176" y="853"/>
                  </a:lnTo>
                  <a:lnTo>
                    <a:pt x="176" y="784"/>
                  </a:lnTo>
                  <a:lnTo>
                    <a:pt x="204" y="743"/>
                  </a:lnTo>
                  <a:lnTo>
                    <a:pt x="217" y="688"/>
                  </a:lnTo>
                  <a:lnTo>
                    <a:pt x="244" y="633"/>
                  </a:lnTo>
                  <a:lnTo>
                    <a:pt x="244" y="605"/>
                  </a:lnTo>
                  <a:lnTo>
                    <a:pt x="258" y="578"/>
                  </a:lnTo>
                  <a:lnTo>
                    <a:pt x="271" y="536"/>
                  </a:lnTo>
                  <a:lnTo>
                    <a:pt x="299" y="481"/>
                  </a:lnTo>
                  <a:lnTo>
                    <a:pt x="299" y="454"/>
                  </a:lnTo>
                  <a:lnTo>
                    <a:pt x="312" y="440"/>
                  </a:lnTo>
                  <a:lnTo>
                    <a:pt x="312" y="412"/>
                  </a:lnTo>
                  <a:lnTo>
                    <a:pt x="299" y="371"/>
                  </a:lnTo>
                  <a:lnTo>
                    <a:pt x="271" y="330"/>
                  </a:lnTo>
                  <a:lnTo>
                    <a:pt x="190" y="302"/>
                  </a:lnTo>
                  <a:lnTo>
                    <a:pt x="109" y="330"/>
                  </a:lnTo>
                  <a:lnTo>
                    <a:pt x="68" y="357"/>
                  </a:lnTo>
                  <a:lnTo>
                    <a:pt x="41" y="399"/>
                  </a:lnTo>
                  <a:lnTo>
                    <a:pt x="27" y="426"/>
                  </a:lnTo>
                  <a:lnTo>
                    <a:pt x="0" y="468"/>
                  </a:lnTo>
                  <a:lnTo>
                    <a:pt x="0" y="523"/>
                  </a:lnTo>
                  <a:lnTo>
                    <a:pt x="27" y="523"/>
                  </a:lnTo>
                  <a:lnTo>
                    <a:pt x="41" y="509"/>
                  </a:lnTo>
                  <a:lnTo>
                    <a:pt x="68" y="440"/>
                  </a:lnTo>
                  <a:lnTo>
                    <a:pt x="95" y="399"/>
                  </a:lnTo>
                  <a:lnTo>
                    <a:pt x="149" y="344"/>
                  </a:lnTo>
                  <a:lnTo>
                    <a:pt x="204" y="344"/>
                  </a:lnTo>
                  <a:lnTo>
                    <a:pt x="217" y="357"/>
                  </a:lnTo>
                  <a:lnTo>
                    <a:pt x="217" y="426"/>
                  </a:lnTo>
                  <a:lnTo>
                    <a:pt x="204" y="440"/>
                  </a:lnTo>
                  <a:lnTo>
                    <a:pt x="176" y="523"/>
                  </a:lnTo>
                  <a:lnTo>
                    <a:pt x="9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03" name="Freeform 455"/>
            <p:cNvSpPr>
              <a:spLocks/>
            </p:cNvSpPr>
            <p:nvPr/>
          </p:nvSpPr>
          <p:spPr bwMode="auto">
            <a:xfrm>
              <a:off x="35267" y="1314"/>
              <a:ext cx="434" cy="1913"/>
            </a:xfrm>
            <a:custGeom>
              <a:avLst/>
              <a:gdLst/>
              <a:ahLst/>
              <a:cxnLst>
                <a:cxn ang="0">
                  <a:pos x="434" y="949"/>
                </a:cxn>
                <a:cxn ang="0">
                  <a:pos x="434" y="784"/>
                </a:cxn>
                <a:cxn ang="0">
                  <a:pos x="393" y="578"/>
                </a:cxn>
                <a:cxn ang="0">
                  <a:pos x="312" y="358"/>
                </a:cxn>
                <a:cxn ang="0">
                  <a:pos x="217" y="206"/>
                </a:cxn>
                <a:cxn ang="0">
                  <a:pos x="135" y="82"/>
                </a:cxn>
                <a:cxn ang="0">
                  <a:pos x="54" y="14"/>
                </a:cxn>
                <a:cxn ang="0">
                  <a:pos x="13" y="0"/>
                </a:cxn>
                <a:cxn ang="0">
                  <a:pos x="0" y="0"/>
                </a:cxn>
                <a:cxn ang="0">
                  <a:pos x="0" y="27"/>
                </a:cxn>
                <a:cxn ang="0">
                  <a:pos x="13" y="41"/>
                </a:cxn>
                <a:cxn ang="0">
                  <a:pos x="40" y="55"/>
                </a:cxn>
                <a:cxn ang="0">
                  <a:pos x="162" y="220"/>
                </a:cxn>
                <a:cxn ang="0">
                  <a:pos x="257" y="427"/>
                </a:cxn>
                <a:cxn ang="0">
                  <a:pos x="312" y="674"/>
                </a:cxn>
                <a:cxn ang="0">
                  <a:pos x="325" y="949"/>
                </a:cxn>
                <a:cxn ang="0">
                  <a:pos x="312" y="1197"/>
                </a:cxn>
                <a:cxn ang="0">
                  <a:pos x="257" y="1431"/>
                </a:cxn>
                <a:cxn ang="0">
                  <a:pos x="176" y="1665"/>
                </a:cxn>
                <a:cxn ang="0">
                  <a:pos x="27" y="1858"/>
                </a:cxn>
                <a:cxn ang="0">
                  <a:pos x="0" y="1885"/>
                </a:cxn>
                <a:cxn ang="0">
                  <a:pos x="0" y="1899"/>
                </a:cxn>
                <a:cxn ang="0">
                  <a:pos x="13" y="1913"/>
                </a:cxn>
                <a:cxn ang="0">
                  <a:pos x="54" y="1885"/>
                </a:cxn>
                <a:cxn ang="0">
                  <a:pos x="135" y="1816"/>
                </a:cxn>
                <a:cxn ang="0">
                  <a:pos x="230" y="1693"/>
                </a:cxn>
                <a:cxn ang="0">
                  <a:pos x="312" y="1541"/>
                </a:cxn>
                <a:cxn ang="0">
                  <a:pos x="393" y="1335"/>
                </a:cxn>
                <a:cxn ang="0">
                  <a:pos x="434" y="1128"/>
                </a:cxn>
                <a:cxn ang="0">
                  <a:pos x="434" y="949"/>
                </a:cxn>
              </a:cxnLst>
              <a:rect l="0" t="0" r="r" b="b"/>
              <a:pathLst>
                <a:path w="434" h="1913">
                  <a:moveTo>
                    <a:pt x="434" y="949"/>
                  </a:moveTo>
                  <a:lnTo>
                    <a:pt x="434" y="784"/>
                  </a:lnTo>
                  <a:lnTo>
                    <a:pt x="393" y="578"/>
                  </a:lnTo>
                  <a:lnTo>
                    <a:pt x="312" y="358"/>
                  </a:lnTo>
                  <a:lnTo>
                    <a:pt x="217" y="206"/>
                  </a:lnTo>
                  <a:lnTo>
                    <a:pt x="135" y="82"/>
                  </a:lnTo>
                  <a:lnTo>
                    <a:pt x="54" y="14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3" y="41"/>
                  </a:lnTo>
                  <a:lnTo>
                    <a:pt x="40" y="55"/>
                  </a:lnTo>
                  <a:lnTo>
                    <a:pt x="162" y="220"/>
                  </a:lnTo>
                  <a:lnTo>
                    <a:pt x="257" y="427"/>
                  </a:lnTo>
                  <a:lnTo>
                    <a:pt x="312" y="674"/>
                  </a:lnTo>
                  <a:lnTo>
                    <a:pt x="325" y="949"/>
                  </a:lnTo>
                  <a:lnTo>
                    <a:pt x="312" y="1197"/>
                  </a:lnTo>
                  <a:lnTo>
                    <a:pt x="257" y="1431"/>
                  </a:lnTo>
                  <a:lnTo>
                    <a:pt x="176" y="1665"/>
                  </a:lnTo>
                  <a:lnTo>
                    <a:pt x="27" y="1858"/>
                  </a:lnTo>
                  <a:lnTo>
                    <a:pt x="0" y="1885"/>
                  </a:lnTo>
                  <a:lnTo>
                    <a:pt x="0" y="1899"/>
                  </a:lnTo>
                  <a:lnTo>
                    <a:pt x="13" y="1913"/>
                  </a:lnTo>
                  <a:lnTo>
                    <a:pt x="54" y="1885"/>
                  </a:lnTo>
                  <a:lnTo>
                    <a:pt x="135" y="1816"/>
                  </a:lnTo>
                  <a:lnTo>
                    <a:pt x="230" y="1693"/>
                  </a:lnTo>
                  <a:lnTo>
                    <a:pt x="312" y="1541"/>
                  </a:lnTo>
                  <a:lnTo>
                    <a:pt x="393" y="1335"/>
                  </a:lnTo>
                  <a:lnTo>
                    <a:pt x="434" y="1128"/>
                  </a:lnTo>
                  <a:lnTo>
                    <a:pt x="434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04" name="Rectangle 456"/>
            <p:cNvSpPr>
              <a:spLocks noChangeArrowheads="1"/>
            </p:cNvSpPr>
            <p:nvPr/>
          </p:nvSpPr>
          <p:spPr bwMode="auto">
            <a:xfrm>
              <a:off x="16930" y="3475"/>
              <a:ext cx="18907" cy="96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05" name="Freeform 457"/>
            <p:cNvSpPr>
              <a:spLocks/>
            </p:cNvSpPr>
            <p:nvPr/>
          </p:nvSpPr>
          <p:spPr bwMode="auto">
            <a:xfrm>
              <a:off x="20377" y="3970"/>
              <a:ext cx="1778" cy="1913"/>
            </a:xfrm>
            <a:custGeom>
              <a:avLst/>
              <a:gdLst/>
              <a:ahLst/>
              <a:cxnLst>
                <a:cxn ang="0">
                  <a:pos x="814" y="991"/>
                </a:cxn>
                <a:cxn ang="0">
                  <a:pos x="828" y="977"/>
                </a:cxn>
                <a:cxn ang="0">
                  <a:pos x="828" y="949"/>
                </a:cxn>
                <a:cxn ang="0">
                  <a:pos x="814" y="936"/>
                </a:cxn>
                <a:cxn ang="0">
                  <a:pos x="204" y="83"/>
                </a:cxn>
                <a:cxn ang="0">
                  <a:pos x="1072" y="83"/>
                </a:cxn>
                <a:cxn ang="0">
                  <a:pos x="1222" y="96"/>
                </a:cxn>
                <a:cxn ang="0">
                  <a:pos x="1371" y="124"/>
                </a:cxn>
                <a:cxn ang="0">
                  <a:pos x="1520" y="193"/>
                </a:cxn>
                <a:cxn ang="0">
                  <a:pos x="1642" y="303"/>
                </a:cxn>
                <a:cxn ang="0">
                  <a:pos x="1737" y="454"/>
                </a:cxn>
                <a:cxn ang="0">
                  <a:pos x="1778" y="454"/>
                </a:cxn>
                <a:cxn ang="0">
                  <a:pos x="1615" y="0"/>
                </a:cxn>
                <a:cxn ang="0">
                  <a:pos x="27" y="0"/>
                </a:cxn>
                <a:cxn ang="0">
                  <a:pos x="0" y="14"/>
                </a:cxn>
                <a:cxn ang="0">
                  <a:pos x="0" y="55"/>
                </a:cxn>
                <a:cxn ang="0">
                  <a:pos x="692" y="1018"/>
                </a:cxn>
                <a:cxn ang="0">
                  <a:pos x="14" y="1872"/>
                </a:cxn>
                <a:cxn ang="0">
                  <a:pos x="0" y="1885"/>
                </a:cxn>
                <a:cxn ang="0">
                  <a:pos x="0" y="1913"/>
                </a:cxn>
                <a:cxn ang="0">
                  <a:pos x="1615" y="1913"/>
                </a:cxn>
                <a:cxn ang="0">
                  <a:pos x="1778" y="1445"/>
                </a:cxn>
                <a:cxn ang="0">
                  <a:pos x="1737" y="1445"/>
                </a:cxn>
                <a:cxn ang="0">
                  <a:pos x="1656" y="1569"/>
                </a:cxn>
                <a:cxn ang="0">
                  <a:pos x="1547" y="1679"/>
                </a:cxn>
                <a:cxn ang="0">
                  <a:pos x="1398" y="1761"/>
                </a:cxn>
                <a:cxn ang="0">
                  <a:pos x="1357" y="1775"/>
                </a:cxn>
                <a:cxn ang="0">
                  <a:pos x="1276" y="1789"/>
                </a:cxn>
                <a:cxn ang="0">
                  <a:pos x="1140" y="1803"/>
                </a:cxn>
                <a:cxn ang="0">
                  <a:pos x="964" y="1816"/>
                </a:cxn>
                <a:cxn ang="0">
                  <a:pos x="163" y="1816"/>
                </a:cxn>
                <a:cxn ang="0">
                  <a:pos x="814" y="991"/>
                </a:cxn>
              </a:cxnLst>
              <a:rect l="0" t="0" r="r" b="b"/>
              <a:pathLst>
                <a:path w="1778" h="1913">
                  <a:moveTo>
                    <a:pt x="814" y="991"/>
                  </a:moveTo>
                  <a:lnTo>
                    <a:pt x="828" y="977"/>
                  </a:lnTo>
                  <a:lnTo>
                    <a:pt x="828" y="949"/>
                  </a:lnTo>
                  <a:lnTo>
                    <a:pt x="814" y="936"/>
                  </a:lnTo>
                  <a:lnTo>
                    <a:pt x="204" y="83"/>
                  </a:lnTo>
                  <a:lnTo>
                    <a:pt x="1072" y="83"/>
                  </a:lnTo>
                  <a:lnTo>
                    <a:pt x="1222" y="96"/>
                  </a:lnTo>
                  <a:lnTo>
                    <a:pt x="1371" y="124"/>
                  </a:lnTo>
                  <a:lnTo>
                    <a:pt x="1520" y="193"/>
                  </a:lnTo>
                  <a:lnTo>
                    <a:pt x="1642" y="303"/>
                  </a:lnTo>
                  <a:lnTo>
                    <a:pt x="1737" y="454"/>
                  </a:lnTo>
                  <a:lnTo>
                    <a:pt x="1778" y="454"/>
                  </a:lnTo>
                  <a:lnTo>
                    <a:pt x="1615" y="0"/>
                  </a:lnTo>
                  <a:lnTo>
                    <a:pt x="27" y="0"/>
                  </a:lnTo>
                  <a:lnTo>
                    <a:pt x="0" y="14"/>
                  </a:lnTo>
                  <a:lnTo>
                    <a:pt x="0" y="55"/>
                  </a:lnTo>
                  <a:lnTo>
                    <a:pt x="692" y="1018"/>
                  </a:lnTo>
                  <a:lnTo>
                    <a:pt x="14" y="1872"/>
                  </a:lnTo>
                  <a:lnTo>
                    <a:pt x="0" y="1885"/>
                  </a:lnTo>
                  <a:lnTo>
                    <a:pt x="0" y="1913"/>
                  </a:lnTo>
                  <a:lnTo>
                    <a:pt x="1615" y="1913"/>
                  </a:lnTo>
                  <a:lnTo>
                    <a:pt x="1778" y="1445"/>
                  </a:lnTo>
                  <a:lnTo>
                    <a:pt x="1737" y="1445"/>
                  </a:lnTo>
                  <a:lnTo>
                    <a:pt x="1656" y="1569"/>
                  </a:lnTo>
                  <a:lnTo>
                    <a:pt x="1547" y="1679"/>
                  </a:lnTo>
                  <a:lnTo>
                    <a:pt x="1398" y="1761"/>
                  </a:lnTo>
                  <a:lnTo>
                    <a:pt x="1357" y="1775"/>
                  </a:lnTo>
                  <a:lnTo>
                    <a:pt x="1276" y="1789"/>
                  </a:lnTo>
                  <a:lnTo>
                    <a:pt x="1140" y="1803"/>
                  </a:lnTo>
                  <a:lnTo>
                    <a:pt x="964" y="1816"/>
                  </a:lnTo>
                  <a:lnTo>
                    <a:pt x="163" y="1816"/>
                  </a:lnTo>
                  <a:lnTo>
                    <a:pt x="814" y="9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06" name="Freeform 458"/>
            <p:cNvSpPr>
              <a:spLocks/>
            </p:cNvSpPr>
            <p:nvPr/>
          </p:nvSpPr>
          <p:spPr bwMode="auto">
            <a:xfrm>
              <a:off x="22332" y="3846"/>
              <a:ext cx="800" cy="606"/>
            </a:xfrm>
            <a:custGeom>
              <a:avLst/>
              <a:gdLst/>
              <a:ahLst/>
              <a:cxnLst>
                <a:cxn ang="0">
                  <a:pos x="95" y="523"/>
                </a:cxn>
                <a:cxn ang="0">
                  <a:pos x="81" y="592"/>
                </a:cxn>
                <a:cxn ang="0">
                  <a:pos x="149" y="606"/>
                </a:cxn>
                <a:cxn ang="0">
                  <a:pos x="190" y="551"/>
                </a:cxn>
                <a:cxn ang="0">
                  <a:pos x="203" y="496"/>
                </a:cxn>
                <a:cxn ang="0">
                  <a:pos x="217" y="440"/>
                </a:cxn>
                <a:cxn ang="0">
                  <a:pos x="230" y="372"/>
                </a:cxn>
                <a:cxn ang="0">
                  <a:pos x="257" y="248"/>
                </a:cxn>
                <a:cxn ang="0">
                  <a:pos x="271" y="207"/>
                </a:cxn>
                <a:cxn ang="0">
                  <a:pos x="339" y="124"/>
                </a:cxn>
                <a:cxn ang="0">
                  <a:pos x="447" y="41"/>
                </a:cxn>
                <a:cxn ang="0">
                  <a:pos x="570" y="69"/>
                </a:cxn>
                <a:cxn ang="0">
                  <a:pos x="583" y="138"/>
                </a:cxn>
                <a:cxn ang="0">
                  <a:pos x="542" y="330"/>
                </a:cxn>
                <a:cxn ang="0">
                  <a:pos x="488" y="537"/>
                </a:cxn>
                <a:cxn ang="0">
                  <a:pos x="570" y="606"/>
                </a:cxn>
                <a:cxn ang="0">
                  <a:pos x="692" y="578"/>
                </a:cxn>
                <a:cxn ang="0">
                  <a:pos x="760" y="509"/>
                </a:cxn>
                <a:cxn ang="0">
                  <a:pos x="800" y="413"/>
                </a:cxn>
                <a:cxn ang="0">
                  <a:pos x="773" y="385"/>
                </a:cxn>
                <a:cxn ang="0">
                  <a:pos x="705" y="509"/>
                </a:cxn>
                <a:cxn ang="0">
                  <a:pos x="597" y="564"/>
                </a:cxn>
                <a:cxn ang="0">
                  <a:pos x="583" y="482"/>
                </a:cxn>
                <a:cxn ang="0">
                  <a:pos x="610" y="413"/>
                </a:cxn>
                <a:cxn ang="0">
                  <a:pos x="665" y="248"/>
                </a:cxn>
                <a:cxn ang="0">
                  <a:pos x="678" y="96"/>
                </a:cxn>
                <a:cxn ang="0">
                  <a:pos x="610" y="14"/>
                </a:cxn>
                <a:cxn ang="0">
                  <a:pos x="542" y="0"/>
                </a:cxn>
                <a:cxn ang="0">
                  <a:pos x="420" y="14"/>
                </a:cxn>
                <a:cxn ang="0">
                  <a:pos x="285" y="124"/>
                </a:cxn>
                <a:cxn ang="0">
                  <a:pos x="257" y="55"/>
                </a:cxn>
                <a:cxn ang="0">
                  <a:pos x="176" y="0"/>
                </a:cxn>
                <a:cxn ang="0">
                  <a:pos x="108" y="14"/>
                </a:cxn>
                <a:cxn ang="0">
                  <a:pos x="27" y="96"/>
                </a:cxn>
                <a:cxn ang="0">
                  <a:pos x="0" y="165"/>
                </a:cxn>
                <a:cxn ang="0">
                  <a:pos x="27" y="220"/>
                </a:cxn>
                <a:cxn ang="0">
                  <a:pos x="40" y="179"/>
                </a:cxn>
                <a:cxn ang="0">
                  <a:pos x="95" y="69"/>
                </a:cxn>
                <a:cxn ang="0">
                  <a:pos x="162" y="41"/>
                </a:cxn>
                <a:cxn ang="0">
                  <a:pos x="190" y="83"/>
                </a:cxn>
                <a:cxn ang="0">
                  <a:pos x="149" y="262"/>
                </a:cxn>
                <a:cxn ang="0">
                  <a:pos x="135" y="330"/>
                </a:cxn>
              </a:cxnLst>
              <a:rect l="0" t="0" r="r" b="b"/>
              <a:pathLst>
                <a:path w="800" h="606">
                  <a:moveTo>
                    <a:pt x="95" y="509"/>
                  </a:moveTo>
                  <a:lnTo>
                    <a:pt x="95" y="523"/>
                  </a:lnTo>
                  <a:lnTo>
                    <a:pt x="81" y="551"/>
                  </a:lnTo>
                  <a:lnTo>
                    <a:pt x="81" y="592"/>
                  </a:lnTo>
                  <a:lnTo>
                    <a:pt x="108" y="606"/>
                  </a:lnTo>
                  <a:lnTo>
                    <a:pt x="149" y="606"/>
                  </a:lnTo>
                  <a:lnTo>
                    <a:pt x="176" y="578"/>
                  </a:lnTo>
                  <a:lnTo>
                    <a:pt x="190" y="551"/>
                  </a:lnTo>
                  <a:lnTo>
                    <a:pt x="190" y="523"/>
                  </a:lnTo>
                  <a:lnTo>
                    <a:pt x="203" y="496"/>
                  </a:lnTo>
                  <a:lnTo>
                    <a:pt x="203" y="468"/>
                  </a:lnTo>
                  <a:lnTo>
                    <a:pt x="217" y="440"/>
                  </a:lnTo>
                  <a:lnTo>
                    <a:pt x="217" y="399"/>
                  </a:lnTo>
                  <a:lnTo>
                    <a:pt x="230" y="372"/>
                  </a:lnTo>
                  <a:lnTo>
                    <a:pt x="257" y="275"/>
                  </a:lnTo>
                  <a:lnTo>
                    <a:pt x="257" y="248"/>
                  </a:lnTo>
                  <a:lnTo>
                    <a:pt x="271" y="234"/>
                  </a:lnTo>
                  <a:lnTo>
                    <a:pt x="271" y="207"/>
                  </a:lnTo>
                  <a:lnTo>
                    <a:pt x="312" y="165"/>
                  </a:lnTo>
                  <a:lnTo>
                    <a:pt x="339" y="124"/>
                  </a:lnTo>
                  <a:lnTo>
                    <a:pt x="366" y="96"/>
                  </a:lnTo>
                  <a:lnTo>
                    <a:pt x="447" y="41"/>
                  </a:lnTo>
                  <a:lnTo>
                    <a:pt x="542" y="41"/>
                  </a:lnTo>
                  <a:lnTo>
                    <a:pt x="570" y="69"/>
                  </a:lnTo>
                  <a:lnTo>
                    <a:pt x="583" y="96"/>
                  </a:lnTo>
                  <a:lnTo>
                    <a:pt x="583" y="138"/>
                  </a:lnTo>
                  <a:lnTo>
                    <a:pt x="570" y="234"/>
                  </a:lnTo>
                  <a:lnTo>
                    <a:pt x="542" y="330"/>
                  </a:lnTo>
                  <a:lnTo>
                    <a:pt x="488" y="440"/>
                  </a:lnTo>
                  <a:lnTo>
                    <a:pt x="488" y="537"/>
                  </a:lnTo>
                  <a:lnTo>
                    <a:pt x="542" y="592"/>
                  </a:lnTo>
                  <a:lnTo>
                    <a:pt x="570" y="606"/>
                  </a:lnTo>
                  <a:lnTo>
                    <a:pt x="610" y="606"/>
                  </a:lnTo>
                  <a:lnTo>
                    <a:pt x="692" y="578"/>
                  </a:lnTo>
                  <a:lnTo>
                    <a:pt x="733" y="551"/>
                  </a:lnTo>
                  <a:lnTo>
                    <a:pt x="760" y="509"/>
                  </a:lnTo>
                  <a:lnTo>
                    <a:pt x="773" y="468"/>
                  </a:lnTo>
                  <a:lnTo>
                    <a:pt x="800" y="413"/>
                  </a:lnTo>
                  <a:lnTo>
                    <a:pt x="800" y="385"/>
                  </a:lnTo>
                  <a:lnTo>
                    <a:pt x="773" y="385"/>
                  </a:lnTo>
                  <a:lnTo>
                    <a:pt x="760" y="399"/>
                  </a:lnTo>
                  <a:lnTo>
                    <a:pt x="705" y="509"/>
                  </a:lnTo>
                  <a:lnTo>
                    <a:pt x="651" y="564"/>
                  </a:lnTo>
                  <a:lnTo>
                    <a:pt x="597" y="564"/>
                  </a:lnTo>
                  <a:lnTo>
                    <a:pt x="583" y="551"/>
                  </a:lnTo>
                  <a:lnTo>
                    <a:pt x="583" y="482"/>
                  </a:lnTo>
                  <a:lnTo>
                    <a:pt x="597" y="454"/>
                  </a:lnTo>
                  <a:lnTo>
                    <a:pt x="610" y="413"/>
                  </a:lnTo>
                  <a:lnTo>
                    <a:pt x="637" y="344"/>
                  </a:lnTo>
                  <a:lnTo>
                    <a:pt x="665" y="248"/>
                  </a:lnTo>
                  <a:lnTo>
                    <a:pt x="678" y="151"/>
                  </a:lnTo>
                  <a:lnTo>
                    <a:pt x="678" y="96"/>
                  </a:lnTo>
                  <a:lnTo>
                    <a:pt x="665" y="69"/>
                  </a:lnTo>
                  <a:lnTo>
                    <a:pt x="610" y="14"/>
                  </a:lnTo>
                  <a:lnTo>
                    <a:pt x="570" y="14"/>
                  </a:lnTo>
                  <a:lnTo>
                    <a:pt x="542" y="0"/>
                  </a:lnTo>
                  <a:lnTo>
                    <a:pt x="515" y="0"/>
                  </a:lnTo>
                  <a:lnTo>
                    <a:pt x="420" y="14"/>
                  </a:lnTo>
                  <a:lnTo>
                    <a:pt x="339" y="69"/>
                  </a:lnTo>
                  <a:lnTo>
                    <a:pt x="285" y="124"/>
                  </a:lnTo>
                  <a:lnTo>
                    <a:pt x="271" y="83"/>
                  </a:lnTo>
                  <a:lnTo>
                    <a:pt x="257" y="55"/>
                  </a:lnTo>
                  <a:lnTo>
                    <a:pt x="230" y="28"/>
                  </a:lnTo>
                  <a:lnTo>
                    <a:pt x="176" y="0"/>
                  </a:lnTo>
                  <a:lnTo>
                    <a:pt x="149" y="0"/>
                  </a:lnTo>
                  <a:lnTo>
                    <a:pt x="108" y="14"/>
                  </a:lnTo>
                  <a:lnTo>
                    <a:pt x="54" y="41"/>
                  </a:lnTo>
                  <a:lnTo>
                    <a:pt x="27" y="96"/>
                  </a:lnTo>
                  <a:lnTo>
                    <a:pt x="13" y="138"/>
                  </a:lnTo>
                  <a:lnTo>
                    <a:pt x="0" y="165"/>
                  </a:lnTo>
                  <a:lnTo>
                    <a:pt x="0" y="220"/>
                  </a:lnTo>
                  <a:lnTo>
                    <a:pt x="27" y="220"/>
                  </a:lnTo>
                  <a:lnTo>
                    <a:pt x="40" y="207"/>
                  </a:lnTo>
                  <a:lnTo>
                    <a:pt x="40" y="179"/>
                  </a:lnTo>
                  <a:lnTo>
                    <a:pt x="67" y="96"/>
                  </a:lnTo>
                  <a:lnTo>
                    <a:pt x="95" y="69"/>
                  </a:lnTo>
                  <a:lnTo>
                    <a:pt x="108" y="41"/>
                  </a:lnTo>
                  <a:lnTo>
                    <a:pt x="162" y="41"/>
                  </a:lnTo>
                  <a:lnTo>
                    <a:pt x="176" y="55"/>
                  </a:lnTo>
                  <a:lnTo>
                    <a:pt x="190" y="83"/>
                  </a:lnTo>
                  <a:lnTo>
                    <a:pt x="190" y="138"/>
                  </a:lnTo>
                  <a:lnTo>
                    <a:pt x="149" y="262"/>
                  </a:lnTo>
                  <a:lnTo>
                    <a:pt x="149" y="303"/>
                  </a:lnTo>
                  <a:lnTo>
                    <a:pt x="135" y="330"/>
                  </a:lnTo>
                  <a:lnTo>
                    <a:pt x="95" y="5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07" name="Freeform 459"/>
            <p:cNvSpPr>
              <a:spLocks noEditPoints="1"/>
            </p:cNvSpPr>
            <p:nvPr/>
          </p:nvSpPr>
          <p:spPr bwMode="auto">
            <a:xfrm>
              <a:off x="22332" y="5085"/>
              <a:ext cx="393" cy="908"/>
            </a:xfrm>
            <a:custGeom>
              <a:avLst/>
              <a:gdLst/>
              <a:ahLst/>
              <a:cxnLst>
                <a:cxn ang="0">
                  <a:pos x="366" y="55"/>
                </a:cxn>
                <a:cxn ang="0">
                  <a:pos x="366" y="41"/>
                </a:cxn>
                <a:cxn ang="0">
                  <a:pos x="352" y="27"/>
                </a:cxn>
                <a:cxn ang="0">
                  <a:pos x="325" y="13"/>
                </a:cxn>
                <a:cxn ang="0">
                  <a:pos x="312" y="0"/>
                </a:cxn>
                <a:cxn ang="0">
                  <a:pos x="257" y="27"/>
                </a:cxn>
                <a:cxn ang="0">
                  <a:pos x="230" y="82"/>
                </a:cxn>
                <a:cxn ang="0">
                  <a:pos x="230" y="96"/>
                </a:cxn>
                <a:cxn ang="0">
                  <a:pos x="257" y="123"/>
                </a:cxn>
                <a:cxn ang="0">
                  <a:pos x="312" y="123"/>
                </a:cxn>
                <a:cxn ang="0">
                  <a:pos x="339" y="110"/>
                </a:cxn>
                <a:cxn ang="0">
                  <a:pos x="366" y="55"/>
                </a:cxn>
                <a:cxn ang="0">
                  <a:pos x="95" y="743"/>
                </a:cxn>
                <a:cxn ang="0">
                  <a:pos x="81" y="770"/>
                </a:cxn>
                <a:cxn ang="0">
                  <a:pos x="81" y="798"/>
                </a:cxn>
                <a:cxn ang="0">
                  <a:pos x="108" y="880"/>
                </a:cxn>
                <a:cxn ang="0">
                  <a:pos x="149" y="894"/>
                </a:cxn>
                <a:cxn ang="0">
                  <a:pos x="203" y="908"/>
                </a:cxn>
                <a:cxn ang="0">
                  <a:pos x="285" y="880"/>
                </a:cxn>
                <a:cxn ang="0">
                  <a:pos x="325" y="853"/>
                </a:cxn>
                <a:cxn ang="0">
                  <a:pos x="352" y="812"/>
                </a:cxn>
                <a:cxn ang="0">
                  <a:pos x="366" y="770"/>
                </a:cxn>
                <a:cxn ang="0">
                  <a:pos x="393" y="715"/>
                </a:cxn>
                <a:cxn ang="0">
                  <a:pos x="393" y="688"/>
                </a:cxn>
                <a:cxn ang="0">
                  <a:pos x="366" y="688"/>
                </a:cxn>
                <a:cxn ang="0">
                  <a:pos x="352" y="701"/>
                </a:cxn>
                <a:cxn ang="0">
                  <a:pos x="298" y="812"/>
                </a:cxn>
                <a:cxn ang="0">
                  <a:pos x="244" y="867"/>
                </a:cxn>
                <a:cxn ang="0">
                  <a:pos x="190" y="867"/>
                </a:cxn>
                <a:cxn ang="0">
                  <a:pos x="176" y="853"/>
                </a:cxn>
                <a:cxn ang="0">
                  <a:pos x="176" y="784"/>
                </a:cxn>
                <a:cxn ang="0">
                  <a:pos x="203" y="743"/>
                </a:cxn>
                <a:cxn ang="0">
                  <a:pos x="217" y="688"/>
                </a:cxn>
                <a:cxn ang="0">
                  <a:pos x="244" y="633"/>
                </a:cxn>
                <a:cxn ang="0">
                  <a:pos x="244" y="605"/>
                </a:cxn>
                <a:cxn ang="0">
                  <a:pos x="257" y="578"/>
                </a:cxn>
                <a:cxn ang="0">
                  <a:pos x="271" y="536"/>
                </a:cxn>
                <a:cxn ang="0">
                  <a:pos x="298" y="481"/>
                </a:cxn>
                <a:cxn ang="0">
                  <a:pos x="298" y="454"/>
                </a:cxn>
                <a:cxn ang="0">
                  <a:pos x="312" y="440"/>
                </a:cxn>
                <a:cxn ang="0">
                  <a:pos x="312" y="412"/>
                </a:cxn>
                <a:cxn ang="0">
                  <a:pos x="298" y="371"/>
                </a:cxn>
                <a:cxn ang="0">
                  <a:pos x="271" y="330"/>
                </a:cxn>
                <a:cxn ang="0">
                  <a:pos x="190" y="302"/>
                </a:cxn>
                <a:cxn ang="0">
                  <a:pos x="108" y="330"/>
                </a:cxn>
                <a:cxn ang="0">
                  <a:pos x="67" y="357"/>
                </a:cxn>
                <a:cxn ang="0">
                  <a:pos x="40" y="399"/>
                </a:cxn>
                <a:cxn ang="0">
                  <a:pos x="27" y="426"/>
                </a:cxn>
                <a:cxn ang="0">
                  <a:pos x="0" y="468"/>
                </a:cxn>
                <a:cxn ang="0">
                  <a:pos x="0" y="523"/>
                </a:cxn>
                <a:cxn ang="0">
                  <a:pos x="27" y="523"/>
                </a:cxn>
                <a:cxn ang="0">
                  <a:pos x="40" y="509"/>
                </a:cxn>
                <a:cxn ang="0">
                  <a:pos x="67" y="440"/>
                </a:cxn>
                <a:cxn ang="0">
                  <a:pos x="95" y="399"/>
                </a:cxn>
                <a:cxn ang="0">
                  <a:pos x="149" y="344"/>
                </a:cxn>
                <a:cxn ang="0">
                  <a:pos x="203" y="344"/>
                </a:cxn>
                <a:cxn ang="0">
                  <a:pos x="217" y="357"/>
                </a:cxn>
                <a:cxn ang="0">
                  <a:pos x="217" y="426"/>
                </a:cxn>
                <a:cxn ang="0">
                  <a:pos x="203" y="440"/>
                </a:cxn>
                <a:cxn ang="0">
                  <a:pos x="176" y="523"/>
                </a:cxn>
                <a:cxn ang="0">
                  <a:pos x="95" y="743"/>
                </a:cxn>
              </a:cxnLst>
              <a:rect l="0" t="0" r="r" b="b"/>
              <a:pathLst>
                <a:path w="393" h="908">
                  <a:moveTo>
                    <a:pt x="366" y="55"/>
                  </a:moveTo>
                  <a:lnTo>
                    <a:pt x="366" y="41"/>
                  </a:lnTo>
                  <a:lnTo>
                    <a:pt x="352" y="27"/>
                  </a:lnTo>
                  <a:lnTo>
                    <a:pt x="325" y="13"/>
                  </a:lnTo>
                  <a:lnTo>
                    <a:pt x="312" y="0"/>
                  </a:lnTo>
                  <a:lnTo>
                    <a:pt x="257" y="27"/>
                  </a:lnTo>
                  <a:lnTo>
                    <a:pt x="230" y="82"/>
                  </a:lnTo>
                  <a:lnTo>
                    <a:pt x="230" y="96"/>
                  </a:lnTo>
                  <a:lnTo>
                    <a:pt x="257" y="123"/>
                  </a:lnTo>
                  <a:lnTo>
                    <a:pt x="312" y="123"/>
                  </a:lnTo>
                  <a:lnTo>
                    <a:pt x="339" y="110"/>
                  </a:lnTo>
                  <a:lnTo>
                    <a:pt x="366" y="55"/>
                  </a:lnTo>
                  <a:close/>
                  <a:moveTo>
                    <a:pt x="95" y="743"/>
                  </a:moveTo>
                  <a:lnTo>
                    <a:pt x="81" y="770"/>
                  </a:lnTo>
                  <a:lnTo>
                    <a:pt x="81" y="798"/>
                  </a:lnTo>
                  <a:lnTo>
                    <a:pt x="108" y="880"/>
                  </a:lnTo>
                  <a:lnTo>
                    <a:pt x="149" y="894"/>
                  </a:lnTo>
                  <a:lnTo>
                    <a:pt x="203" y="908"/>
                  </a:lnTo>
                  <a:lnTo>
                    <a:pt x="285" y="880"/>
                  </a:lnTo>
                  <a:lnTo>
                    <a:pt x="325" y="853"/>
                  </a:lnTo>
                  <a:lnTo>
                    <a:pt x="352" y="812"/>
                  </a:lnTo>
                  <a:lnTo>
                    <a:pt x="366" y="770"/>
                  </a:lnTo>
                  <a:lnTo>
                    <a:pt x="393" y="715"/>
                  </a:lnTo>
                  <a:lnTo>
                    <a:pt x="393" y="688"/>
                  </a:lnTo>
                  <a:lnTo>
                    <a:pt x="366" y="688"/>
                  </a:lnTo>
                  <a:lnTo>
                    <a:pt x="352" y="701"/>
                  </a:lnTo>
                  <a:lnTo>
                    <a:pt x="298" y="812"/>
                  </a:lnTo>
                  <a:lnTo>
                    <a:pt x="244" y="867"/>
                  </a:lnTo>
                  <a:lnTo>
                    <a:pt x="190" y="867"/>
                  </a:lnTo>
                  <a:lnTo>
                    <a:pt x="176" y="853"/>
                  </a:lnTo>
                  <a:lnTo>
                    <a:pt x="176" y="784"/>
                  </a:lnTo>
                  <a:lnTo>
                    <a:pt x="203" y="743"/>
                  </a:lnTo>
                  <a:lnTo>
                    <a:pt x="217" y="688"/>
                  </a:lnTo>
                  <a:lnTo>
                    <a:pt x="244" y="633"/>
                  </a:lnTo>
                  <a:lnTo>
                    <a:pt x="244" y="605"/>
                  </a:lnTo>
                  <a:lnTo>
                    <a:pt x="257" y="578"/>
                  </a:lnTo>
                  <a:lnTo>
                    <a:pt x="271" y="536"/>
                  </a:lnTo>
                  <a:lnTo>
                    <a:pt x="298" y="481"/>
                  </a:lnTo>
                  <a:lnTo>
                    <a:pt x="298" y="454"/>
                  </a:lnTo>
                  <a:lnTo>
                    <a:pt x="312" y="440"/>
                  </a:lnTo>
                  <a:lnTo>
                    <a:pt x="312" y="412"/>
                  </a:lnTo>
                  <a:lnTo>
                    <a:pt x="298" y="371"/>
                  </a:lnTo>
                  <a:lnTo>
                    <a:pt x="271" y="330"/>
                  </a:lnTo>
                  <a:lnTo>
                    <a:pt x="190" y="302"/>
                  </a:lnTo>
                  <a:lnTo>
                    <a:pt x="108" y="330"/>
                  </a:lnTo>
                  <a:lnTo>
                    <a:pt x="67" y="357"/>
                  </a:lnTo>
                  <a:lnTo>
                    <a:pt x="40" y="399"/>
                  </a:lnTo>
                  <a:lnTo>
                    <a:pt x="27" y="426"/>
                  </a:lnTo>
                  <a:lnTo>
                    <a:pt x="0" y="468"/>
                  </a:lnTo>
                  <a:lnTo>
                    <a:pt x="0" y="523"/>
                  </a:lnTo>
                  <a:lnTo>
                    <a:pt x="27" y="523"/>
                  </a:lnTo>
                  <a:lnTo>
                    <a:pt x="40" y="509"/>
                  </a:lnTo>
                  <a:lnTo>
                    <a:pt x="67" y="440"/>
                  </a:lnTo>
                  <a:lnTo>
                    <a:pt x="95" y="399"/>
                  </a:lnTo>
                  <a:lnTo>
                    <a:pt x="149" y="344"/>
                  </a:lnTo>
                  <a:lnTo>
                    <a:pt x="203" y="344"/>
                  </a:lnTo>
                  <a:lnTo>
                    <a:pt x="217" y="357"/>
                  </a:lnTo>
                  <a:lnTo>
                    <a:pt x="217" y="426"/>
                  </a:lnTo>
                  <a:lnTo>
                    <a:pt x="203" y="440"/>
                  </a:lnTo>
                  <a:lnTo>
                    <a:pt x="176" y="523"/>
                  </a:lnTo>
                  <a:lnTo>
                    <a:pt x="9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08" name="Freeform 460"/>
            <p:cNvSpPr>
              <a:spLocks noEditPoints="1"/>
            </p:cNvSpPr>
            <p:nvPr/>
          </p:nvSpPr>
          <p:spPr bwMode="auto">
            <a:xfrm>
              <a:off x="22888" y="5456"/>
              <a:ext cx="977" cy="372"/>
            </a:xfrm>
            <a:custGeom>
              <a:avLst/>
              <a:gdLst/>
              <a:ahLst/>
              <a:cxnLst>
                <a:cxn ang="0">
                  <a:pos x="923" y="69"/>
                </a:cxn>
                <a:cxn ang="0">
                  <a:pos x="950" y="69"/>
                </a:cxn>
                <a:cxn ang="0">
                  <a:pos x="977" y="41"/>
                </a:cxn>
                <a:cxn ang="0">
                  <a:pos x="937" y="0"/>
                </a:cxn>
                <a:cxn ang="0">
                  <a:pos x="27" y="0"/>
                </a:cxn>
                <a:cxn ang="0">
                  <a:pos x="14" y="14"/>
                </a:cxn>
                <a:cxn ang="0">
                  <a:pos x="0" y="14"/>
                </a:cxn>
                <a:cxn ang="0">
                  <a:pos x="0" y="55"/>
                </a:cxn>
                <a:cxn ang="0">
                  <a:pos x="14" y="69"/>
                </a:cxn>
                <a:cxn ang="0">
                  <a:pos x="54" y="69"/>
                </a:cxn>
                <a:cxn ang="0">
                  <a:pos x="923" y="69"/>
                </a:cxn>
                <a:cxn ang="0">
                  <a:pos x="923" y="372"/>
                </a:cxn>
                <a:cxn ang="0">
                  <a:pos x="937" y="372"/>
                </a:cxn>
                <a:cxn ang="0">
                  <a:pos x="950" y="358"/>
                </a:cxn>
                <a:cxn ang="0">
                  <a:pos x="964" y="358"/>
                </a:cxn>
                <a:cxn ang="0">
                  <a:pos x="977" y="330"/>
                </a:cxn>
                <a:cxn ang="0">
                  <a:pos x="950" y="303"/>
                </a:cxn>
                <a:cxn ang="0">
                  <a:pos x="14" y="303"/>
                </a:cxn>
                <a:cxn ang="0">
                  <a:pos x="0" y="317"/>
                </a:cxn>
                <a:cxn ang="0">
                  <a:pos x="0" y="358"/>
                </a:cxn>
                <a:cxn ang="0">
                  <a:pos x="14" y="358"/>
                </a:cxn>
                <a:cxn ang="0">
                  <a:pos x="27" y="372"/>
                </a:cxn>
                <a:cxn ang="0">
                  <a:pos x="41" y="372"/>
                </a:cxn>
                <a:cxn ang="0">
                  <a:pos x="923" y="372"/>
                </a:cxn>
              </a:cxnLst>
              <a:rect l="0" t="0" r="r" b="b"/>
              <a:pathLst>
                <a:path w="977" h="372">
                  <a:moveTo>
                    <a:pt x="923" y="69"/>
                  </a:moveTo>
                  <a:lnTo>
                    <a:pt x="950" y="69"/>
                  </a:lnTo>
                  <a:lnTo>
                    <a:pt x="977" y="41"/>
                  </a:lnTo>
                  <a:lnTo>
                    <a:pt x="937" y="0"/>
                  </a:lnTo>
                  <a:lnTo>
                    <a:pt x="27" y="0"/>
                  </a:lnTo>
                  <a:lnTo>
                    <a:pt x="14" y="14"/>
                  </a:lnTo>
                  <a:lnTo>
                    <a:pt x="0" y="14"/>
                  </a:lnTo>
                  <a:lnTo>
                    <a:pt x="0" y="55"/>
                  </a:lnTo>
                  <a:lnTo>
                    <a:pt x="14" y="69"/>
                  </a:lnTo>
                  <a:lnTo>
                    <a:pt x="54" y="69"/>
                  </a:lnTo>
                  <a:lnTo>
                    <a:pt x="923" y="69"/>
                  </a:lnTo>
                  <a:close/>
                  <a:moveTo>
                    <a:pt x="923" y="372"/>
                  </a:moveTo>
                  <a:lnTo>
                    <a:pt x="937" y="372"/>
                  </a:lnTo>
                  <a:lnTo>
                    <a:pt x="950" y="358"/>
                  </a:lnTo>
                  <a:lnTo>
                    <a:pt x="964" y="358"/>
                  </a:lnTo>
                  <a:lnTo>
                    <a:pt x="977" y="330"/>
                  </a:lnTo>
                  <a:lnTo>
                    <a:pt x="950" y="303"/>
                  </a:lnTo>
                  <a:lnTo>
                    <a:pt x="14" y="303"/>
                  </a:lnTo>
                  <a:lnTo>
                    <a:pt x="0" y="317"/>
                  </a:lnTo>
                  <a:lnTo>
                    <a:pt x="0" y="358"/>
                  </a:lnTo>
                  <a:lnTo>
                    <a:pt x="14" y="358"/>
                  </a:lnTo>
                  <a:lnTo>
                    <a:pt x="27" y="372"/>
                  </a:lnTo>
                  <a:lnTo>
                    <a:pt x="41" y="372"/>
                  </a:lnTo>
                  <a:lnTo>
                    <a:pt x="923" y="3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09" name="Freeform 461"/>
            <p:cNvSpPr>
              <a:spLocks/>
            </p:cNvSpPr>
            <p:nvPr/>
          </p:nvSpPr>
          <p:spPr bwMode="auto">
            <a:xfrm>
              <a:off x="24096" y="5085"/>
              <a:ext cx="489" cy="894"/>
            </a:xfrm>
            <a:custGeom>
              <a:avLst/>
              <a:gdLst/>
              <a:ahLst/>
              <a:cxnLst>
                <a:cxn ang="0">
                  <a:pos x="299" y="41"/>
                </a:cxn>
                <a:cxn ang="0">
                  <a:pos x="299" y="13"/>
                </a:cxn>
                <a:cxn ang="0">
                  <a:pos x="285" y="0"/>
                </a:cxn>
                <a:cxn ang="0">
                  <a:pos x="258" y="0"/>
                </a:cxn>
                <a:cxn ang="0">
                  <a:pos x="163" y="68"/>
                </a:cxn>
                <a:cxn ang="0">
                  <a:pos x="68" y="82"/>
                </a:cxn>
                <a:cxn ang="0">
                  <a:pos x="0" y="82"/>
                </a:cxn>
                <a:cxn ang="0">
                  <a:pos x="0" y="137"/>
                </a:cxn>
                <a:cxn ang="0">
                  <a:pos x="81" y="137"/>
                </a:cxn>
                <a:cxn ang="0">
                  <a:pos x="136" y="123"/>
                </a:cxn>
                <a:cxn ang="0">
                  <a:pos x="190" y="96"/>
                </a:cxn>
                <a:cxn ang="0">
                  <a:pos x="190" y="825"/>
                </a:cxn>
                <a:cxn ang="0">
                  <a:pos x="176" y="825"/>
                </a:cxn>
                <a:cxn ang="0">
                  <a:pos x="149" y="839"/>
                </a:cxn>
                <a:cxn ang="0">
                  <a:pos x="14" y="839"/>
                </a:cxn>
                <a:cxn ang="0">
                  <a:pos x="14" y="894"/>
                </a:cxn>
                <a:cxn ang="0">
                  <a:pos x="489" y="894"/>
                </a:cxn>
                <a:cxn ang="0">
                  <a:pos x="489" y="839"/>
                </a:cxn>
                <a:cxn ang="0">
                  <a:pos x="339" y="839"/>
                </a:cxn>
                <a:cxn ang="0">
                  <a:pos x="312" y="825"/>
                </a:cxn>
                <a:cxn ang="0">
                  <a:pos x="299" y="798"/>
                </a:cxn>
                <a:cxn ang="0">
                  <a:pos x="299" y="784"/>
                </a:cxn>
                <a:cxn ang="0">
                  <a:pos x="299" y="41"/>
                </a:cxn>
              </a:cxnLst>
              <a:rect l="0" t="0" r="r" b="b"/>
              <a:pathLst>
                <a:path w="489" h="894">
                  <a:moveTo>
                    <a:pt x="299" y="41"/>
                  </a:moveTo>
                  <a:lnTo>
                    <a:pt x="299" y="13"/>
                  </a:lnTo>
                  <a:lnTo>
                    <a:pt x="285" y="0"/>
                  </a:lnTo>
                  <a:lnTo>
                    <a:pt x="258" y="0"/>
                  </a:lnTo>
                  <a:lnTo>
                    <a:pt x="163" y="68"/>
                  </a:lnTo>
                  <a:lnTo>
                    <a:pt x="68" y="82"/>
                  </a:lnTo>
                  <a:lnTo>
                    <a:pt x="0" y="82"/>
                  </a:lnTo>
                  <a:lnTo>
                    <a:pt x="0" y="137"/>
                  </a:lnTo>
                  <a:lnTo>
                    <a:pt x="81" y="137"/>
                  </a:lnTo>
                  <a:lnTo>
                    <a:pt x="136" y="123"/>
                  </a:lnTo>
                  <a:lnTo>
                    <a:pt x="190" y="96"/>
                  </a:lnTo>
                  <a:lnTo>
                    <a:pt x="190" y="825"/>
                  </a:lnTo>
                  <a:lnTo>
                    <a:pt x="176" y="825"/>
                  </a:lnTo>
                  <a:lnTo>
                    <a:pt x="149" y="839"/>
                  </a:lnTo>
                  <a:lnTo>
                    <a:pt x="14" y="839"/>
                  </a:lnTo>
                  <a:lnTo>
                    <a:pt x="14" y="894"/>
                  </a:lnTo>
                  <a:lnTo>
                    <a:pt x="489" y="894"/>
                  </a:lnTo>
                  <a:lnTo>
                    <a:pt x="489" y="839"/>
                  </a:lnTo>
                  <a:lnTo>
                    <a:pt x="339" y="839"/>
                  </a:lnTo>
                  <a:lnTo>
                    <a:pt x="312" y="825"/>
                  </a:lnTo>
                  <a:lnTo>
                    <a:pt x="299" y="798"/>
                  </a:lnTo>
                  <a:lnTo>
                    <a:pt x="299" y="784"/>
                  </a:lnTo>
                  <a:lnTo>
                    <a:pt x="299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10" name="Freeform 462"/>
            <p:cNvSpPr>
              <a:spLocks/>
            </p:cNvSpPr>
            <p:nvPr/>
          </p:nvSpPr>
          <p:spPr bwMode="auto">
            <a:xfrm>
              <a:off x="25168" y="4548"/>
              <a:ext cx="1249" cy="881"/>
            </a:xfrm>
            <a:custGeom>
              <a:avLst/>
              <a:gdLst/>
              <a:ahLst/>
              <a:cxnLst>
                <a:cxn ang="0">
                  <a:pos x="828" y="179"/>
                </a:cxn>
                <a:cxn ang="0">
                  <a:pos x="842" y="110"/>
                </a:cxn>
                <a:cxn ang="0">
                  <a:pos x="815" y="27"/>
                </a:cxn>
                <a:cxn ang="0">
                  <a:pos x="760" y="41"/>
                </a:cxn>
                <a:cxn ang="0">
                  <a:pos x="720" y="83"/>
                </a:cxn>
                <a:cxn ang="0">
                  <a:pos x="693" y="220"/>
                </a:cxn>
                <a:cxn ang="0">
                  <a:pos x="598" y="564"/>
                </a:cxn>
                <a:cxn ang="0">
                  <a:pos x="570" y="729"/>
                </a:cxn>
                <a:cxn ang="0">
                  <a:pos x="462" y="826"/>
                </a:cxn>
                <a:cxn ang="0">
                  <a:pos x="340" y="812"/>
                </a:cxn>
                <a:cxn ang="0">
                  <a:pos x="285" y="743"/>
                </a:cxn>
                <a:cxn ang="0">
                  <a:pos x="272" y="688"/>
                </a:cxn>
                <a:cxn ang="0">
                  <a:pos x="285" y="537"/>
                </a:cxn>
                <a:cxn ang="0">
                  <a:pos x="367" y="289"/>
                </a:cxn>
                <a:cxn ang="0">
                  <a:pos x="407" y="193"/>
                </a:cxn>
                <a:cxn ang="0">
                  <a:pos x="394" y="110"/>
                </a:cxn>
                <a:cxn ang="0">
                  <a:pos x="299" y="14"/>
                </a:cxn>
                <a:cxn ang="0">
                  <a:pos x="150" y="27"/>
                </a:cxn>
                <a:cxn ang="0">
                  <a:pos x="41" y="193"/>
                </a:cxn>
                <a:cxn ang="0">
                  <a:pos x="0" y="303"/>
                </a:cxn>
                <a:cxn ang="0">
                  <a:pos x="41" y="316"/>
                </a:cxn>
                <a:cxn ang="0">
                  <a:pos x="55" y="289"/>
                </a:cxn>
                <a:cxn ang="0">
                  <a:pos x="177" y="69"/>
                </a:cxn>
                <a:cxn ang="0">
                  <a:pos x="258" y="41"/>
                </a:cxn>
                <a:cxn ang="0">
                  <a:pos x="285" y="165"/>
                </a:cxn>
                <a:cxn ang="0">
                  <a:pos x="204" y="385"/>
                </a:cxn>
                <a:cxn ang="0">
                  <a:pos x="163" y="578"/>
                </a:cxn>
                <a:cxn ang="0">
                  <a:pos x="177" y="743"/>
                </a:cxn>
                <a:cxn ang="0">
                  <a:pos x="312" y="867"/>
                </a:cxn>
                <a:cxn ang="0">
                  <a:pos x="435" y="881"/>
                </a:cxn>
                <a:cxn ang="0">
                  <a:pos x="502" y="853"/>
                </a:cxn>
                <a:cxn ang="0">
                  <a:pos x="584" y="798"/>
                </a:cxn>
                <a:cxn ang="0">
                  <a:pos x="665" y="812"/>
                </a:cxn>
                <a:cxn ang="0">
                  <a:pos x="801" y="867"/>
                </a:cxn>
                <a:cxn ang="0">
                  <a:pos x="950" y="853"/>
                </a:cxn>
                <a:cxn ang="0">
                  <a:pos x="1086" y="729"/>
                </a:cxn>
                <a:cxn ang="0">
                  <a:pos x="1168" y="509"/>
                </a:cxn>
                <a:cxn ang="0">
                  <a:pos x="1235" y="234"/>
                </a:cxn>
                <a:cxn ang="0">
                  <a:pos x="1249" y="96"/>
                </a:cxn>
                <a:cxn ang="0">
                  <a:pos x="1222" y="27"/>
                </a:cxn>
                <a:cxn ang="0">
                  <a:pos x="1181" y="14"/>
                </a:cxn>
                <a:cxn ang="0">
                  <a:pos x="1140" y="14"/>
                </a:cxn>
                <a:cxn ang="0">
                  <a:pos x="1073" y="96"/>
                </a:cxn>
                <a:cxn ang="0">
                  <a:pos x="1140" y="193"/>
                </a:cxn>
                <a:cxn ang="0">
                  <a:pos x="1168" y="261"/>
                </a:cxn>
                <a:cxn ang="0">
                  <a:pos x="1154" y="385"/>
                </a:cxn>
                <a:cxn ang="0">
                  <a:pos x="1100" y="578"/>
                </a:cxn>
                <a:cxn ang="0">
                  <a:pos x="1032" y="716"/>
                </a:cxn>
                <a:cxn ang="0">
                  <a:pos x="964" y="798"/>
                </a:cxn>
                <a:cxn ang="0">
                  <a:pos x="815" y="826"/>
                </a:cxn>
                <a:cxn ang="0">
                  <a:pos x="747" y="771"/>
                </a:cxn>
                <a:cxn ang="0">
                  <a:pos x="720" y="605"/>
                </a:cxn>
                <a:cxn ang="0">
                  <a:pos x="815" y="206"/>
                </a:cxn>
              </a:cxnLst>
              <a:rect l="0" t="0" r="r" b="b"/>
              <a:pathLst>
                <a:path w="1249" h="881">
                  <a:moveTo>
                    <a:pt x="815" y="206"/>
                  </a:moveTo>
                  <a:lnTo>
                    <a:pt x="828" y="179"/>
                  </a:lnTo>
                  <a:lnTo>
                    <a:pt x="828" y="151"/>
                  </a:lnTo>
                  <a:lnTo>
                    <a:pt x="842" y="110"/>
                  </a:lnTo>
                  <a:lnTo>
                    <a:pt x="842" y="55"/>
                  </a:lnTo>
                  <a:lnTo>
                    <a:pt x="815" y="27"/>
                  </a:lnTo>
                  <a:lnTo>
                    <a:pt x="774" y="27"/>
                  </a:lnTo>
                  <a:lnTo>
                    <a:pt x="760" y="41"/>
                  </a:lnTo>
                  <a:lnTo>
                    <a:pt x="733" y="55"/>
                  </a:lnTo>
                  <a:lnTo>
                    <a:pt x="720" y="83"/>
                  </a:lnTo>
                  <a:lnTo>
                    <a:pt x="706" y="124"/>
                  </a:lnTo>
                  <a:lnTo>
                    <a:pt x="693" y="220"/>
                  </a:lnTo>
                  <a:lnTo>
                    <a:pt x="652" y="344"/>
                  </a:lnTo>
                  <a:lnTo>
                    <a:pt x="598" y="564"/>
                  </a:lnTo>
                  <a:lnTo>
                    <a:pt x="598" y="674"/>
                  </a:lnTo>
                  <a:lnTo>
                    <a:pt x="570" y="729"/>
                  </a:lnTo>
                  <a:lnTo>
                    <a:pt x="543" y="771"/>
                  </a:lnTo>
                  <a:lnTo>
                    <a:pt x="462" y="826"/>
                  </a:lnTo>
                  <a:lnTo>
                    <a:pt x="380" y="826"/>
                  </a:lnTo>
                  <a:lnTo>
                    <a:pt x="340" y="812"/>
                  </a:lnTo>
                  <a:lnTo>
                    <a:pt x="312" y="798"/>
                  </a:lnTo>
                  <a:lnTo>
                    <a:pt x="285" y="743"/>
                  </a:lnTo>
                  <a:lnTo>
                    <a:pt x="285" y="716"/>
                  </a:lnTo>
                  <a:lnTo>
                    <a:pt x="272" y="688"/>
                  </a:lnTo>
                  <a:lnTo>
                    <a:pt x="272" y="605"/>
                  </a:lnTo>
                  <a:lnTo>
                    <a:pt x="285" y="537"/>
                  </a:lnTo>
                  <a:lnTo>
                    <a:pt x="326" y="440"/>
                  </a:lnTo>
                  <a:lnTo>
                    <a:pt x="367" y="289"/>
                  </a:lnTo>
                  <a:lnTo>
                    <a:pt x="380" y="248"/>
                  </a:lnTo>
                  <a:lnTo>
                    <a:pt x="407" y="193"/>
                  </a:lnTo>
                  <a:lnTo>
                    <a:pt x="407" y="165"/>
                  </a:lnTo>
                  <a:lnTo>
                    <a:pt x="394" y="110"/>
                  </a:lnTo>
                  <a:lnTo>
                    <a:pt x="380" y="69"/>
                  </a:lnTo>
                  <a:lnTo>
                    <a:pt x="299" y="14"/>
                  </a:lnTo>
                  <a:lnTo>
                    <a:pt x="245" y="0"/>
                  </a:lnTo>
                  <a:lnTo>
                    <a:pt x="150" y="27"/>
                  </a:lnTo>
                  <a:lnTo>
                    <a:pt x="82" y="110"/>
                  </a:lnTo>
                  <a:lnTo>
                    <a:pt x="41" y="193"/>
                  </a:lnTo>
                  <a:lnTo>
                    <a:pt x="14" y="261"/>
                  </a:lnTo>
                  <a:lnTo>
                    <a:pt x="0" y="303"/>
                  </a:lnTo>
                  <a:lnTo>
                    <a:pt x="0" y="316"/>
                  </a:lnTo>
                  <a:lnTo>
                    <a:pt x="41" y="316"/>
                  </a:lnTo>
                  <a:lnTo>
                    <a:pt x="41" y="303"/>
                  </a:lnTo>
                  <a:lnTo>
                    <a:pt x="55" y="289"/>
                  </a:lnTo>
                  <a:lnTo>
                    <a:pt x="109" y="151"/>
                  </a:lnTo>
                  <a:lnTo>
                    <a:pt x="177" y="69"/>
                  </a:lnTo>
                  <a:lnTo>
                    <a:pt x="245" y="41"/>
                  </a:lnTo>
                  <a:lnTo>
                    <a:pt x="258" y="41"/>
                  </a:lnTo>
                  <a:lnTo>
                    <a:pt x="285" y="69"/>
                  </a:lnTo>
                  <a:lnTo>
                    <a:pt x="285" y="165"/>
                  </a:lnTo>
                  <a:lnTo>
                    <a:pt x="258" y="248"/>
                  </a:lnTo>
                  <a:lnTo>
                    <a:pt x="204" y="385"/>
                  </a:lnTo>
                  <a:lnTo>
                    <a:pt x="177" y="495"/>
                  </a:lnTo>
                  <a:lnTo>
                    <a:pt x="163" y="578"/>
                  </a:lnTo>
                  <a:lnTo>
                    <a:pt x="150" y="633"/>
                  </a:lnTo>
                  <a:lnTo>
                    <a:pt x="177" y="743"/>
                  </a:lnTo>
                  <a:lnTo>
                    <a:pt x="231" y="826"/>
                  </a:lnTo>
                  <a:lnTo>
                    <a:pt x="312" y="867"/>
                  </a:lnTo>
                  <a:lnTo>
                    <a:pt x="421" y="881"/>
                  </a:lnTo>
                  <a:lnTo>
                    <a:pt x="435" y="881"/>
                  </a:lnTo>
                  <a:lnTo>
                    <a:pt x="475" y="867"/>
                  </a:lnTo>
                  <a:lnTo>
                    <a:pt x="502" y="853"/>
                  </a:lnTo>
                  <a:lnTo>
                    <a:pt x="543" y="839"/>
                  </a:lnTo>
                  <a:lnTo>
                    <a:pt x="584" y="798"/>
                  </a:lnTo>
                  <a:lnTo>
                    <a:pt x="611" y="743"/>
                  </a:lnTo>
                  <a:lnTo>
                    <a:pt x="665" y="812"/>
                  </a:lnTo>
                  <a:lnTo>
                    <a:pt x="733" y="853"/>
                  </a:lnTo>
                  <a:lnTo>
                    <a:pt x="801" y="867"/>
                  </a:lnTo>
                  <a:lnTo>
                    <a:pt x="855" y="881"/>
                  </a:lnTo>
                  <a:lnTo>
                    <a:pt x="950" y="853"/>
                  </a:lnTo>
                  <a:lnTo>
                    <a:pt x="1032" y="798"/>
                  </a:lnTo>
                  <a:lnTo>
                    <a:pt x="1086" y="729"/>
                  </a:lnTo>
                  <a:lnTo>
                    <a:pt x="1127" y="633"/>
                  </a:lnTo>
                  <a:lnTo>
                    <a:pt x="1168" y="509"/>
                  </a:lnTo>
                  <a:lnTo>
                    <a:pt x="1208" y="371"/>
                  </a:lnTo>
                  <a:lnTo>
                    <a:pt x="1235" y="234"/>
                  </a:lnTo>
                  <a:lnTo>
                    <a:pt x="1249" y="138"/>
                  </a:lnTo>
                  <a:lnTo>
                    <a:pt x="1249" y="96"/>
                  </a:lnTo>
                  <a:lnTo>
                    <a:pt x="1235" y="55"/>
                  </a:lnTo>
                  <a:lnTo>
                    <a:pt x="1222" y="27"/>
                  </a:lnTo>
                  <a:lnTo>
                    <a:pt x="1208" y="14"/>
                  </a:lnTo>
                  <a:lnTo>
                    <a:pt x="1181" y="14"/>
                  </a:lnTo>
                  <a:lnTo>
                    <a:pt x="1168" y="0"/>
                  </a:lnTo>
                  <a:lnTo>
                    <a:pt x="1140" y="14"/>
                  </a:lnTo>
                  <a:lnTo>
                    <a:pt x="1100" y="41"/>
                  </a:lnTo>
                  <a:lnTo>
                    <a:pt x="1073" y="96"/>
                  </a:lnTo>
                  <a:lnTo>
                    <a:pt x="1073" y="124"/>
                  </a:lnTo>
                  <a:lnTo>
                    <a:pt x="1140" y="193"/>
                  </a:lnTo>
                  <a:lnTo>
                    <a:pt x="1154" y="220"/>
                  </a:lnTo>
                  <a:lnTo>
                    <a:pt x="1168" y="261"/>
                  </a:lnTo>
                  <a:lnTo>
                    <a:pt x="1168" y="316"/>
                  </a:lnTo>
                  <a:lnTo>
                    <a:pt x="1154" y="385"/>
                  </a:lnTo>
                  <a:lnTo>
                    <a:pt x="1140" y="482"/>
                  </a:lnTo>
                  <a:lnTo>
                    <a:pt x="1100" y="578"/>
                  </a:lnTo>
                  <a:lnTo>
                    <a:pt x="1073" y="660"/>
                  </a:lnTo>
                  <a:lnTo>
                    <a:pt x="1032" y="716"/>
                  </a:lnTo>
                  <a:lnTo>
                    <a:pt x="1005" y="771"/>
                  </a:lnTo>
                  <a:lnTo>
                    <a:pt x="964" y="798"/>
                  </a:lnTo>
                  <a:lnTo>
                    <a:pt x="910" y="826"/>
                  </a:lnTo>
                  <a:lnTo>
                    <a:pt x="815" y="826"/>
                  </a:lnTo>
                  <a:lnTo>
                    <a:pt x="774" y="798"/>
                  </a:lnTo>
                  <a:lnTo>
                    <a:pt x="747" y="771"/>
                  </a:lnTo>
                  <a:lnTo>
                    <a:pt x="720" y="729"/>
                  </a:lnTo>
                  <a:lnTo>
                    <a:pt x="720" y="605"/>
                  </a:lnTo>
                  <a:lnTo>
                    <a:pt x="747" y="523"/>
                  </a:lnTo>
                  <a:lnTo>
                    <a:pt x="815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11" name="Freeform 463"/>
            <p:cNvSpPr>
              <a:spLocks/>
            </p:cNvSpPr>
            <p:nvPr/>
          </p:nvSpPr>
          <p:spPr bwMode="auto">
            <a:xfrm>
              <a:off x="26702" y="3970"/>
              <a:ext cx="434" cy="1913"/>
            </a:xfrm>
            <a:custGeom>
              <a:avLst/>
              <a:gdLst/>
              <a:ahLst/>
              <a:cxnLst>
                <a:cxn ang="0">
                  <a:pos x="434" y="1885"/>
                </a:cxn>
                <a:cxn ang="0">
                  <a:pos x="421" y="1872"/>
                </a:cxn>
                <a:cxn ang="0">
                  <a:pos x="407" y="1844"/>
                </a:cxn>
                <a:cxn ang="0">
                  <a:pos x="285" y="1693"/>
                </a:cxn>
                <a:cxn ang="0">
                  <a:pos x="204" y="1514"/>
                </a:cxn>
                <a:cxn ang="0">
                  <a:pos x="149" y="1321"/>
                </a:cxn>
                <a:cxn ang="0">
                  <a:pos x="109" y="1128"/>
                </a:cxn>
                <a:cxn ang="0">
                  <a:pos x="109" y="949"/>
                </a:cxn>
                <a:cxn ang="0">
                  <a:pos x="122" y="702"/>
                </a:cxn>
                <a:cxn ang="0">
                  <a:pos x="176" y="468"/>
                </a:cxn>
                <a:cxn ang="0">
                  <a:pos x="271" y="248"/>
                </a:cxn>
                <a:cxn ang="0">
                  <a:pos x="407" y="41"/>
                </a:cxn>
                <a:cxn ang="0">
                  <a:pos x="421" y="27"/>
                </a:cxn>
                <a:cxn ang="0">
                  <a:pos x="434" y="27"/>
                </a:cxn>
                <a:cxn ang="0">
                  <a:pos x="434" y="0"/>
                </a:cxn>
                <a:cxn ang="0">
                  <a:pos x="421" y="0"/>
                </a:cxn>
                <a:cxn ang="0">
                  <a:pos x="380" y="14"/>
                </a:cxn>
                <a:cxn ang="0">
                  <a:pos x="299" y="96"/>
                </a:cxn>
                <a:cxn ang="0">
                  <a:pos x="204" y="206"/>
                </a:cxn>
                <a:cxn ang="0">
                  <a:pos x="122" y="372"/>
                </a:cxn>
                <a:cxn ang="0">
                  <a:pos x="41" y="578"/>
                </a:cxn>
                <a:cxn ang="0">
                  <a:pos x="14" y="771"/>
                </a:cxn>
                <a:cxn ang="0">
                  <a:pos x="0" y="949"/>
                </a:cxn>
                <a:cxn ang="0">
                  <a:pos x="14" y="1128"/>
                </a:cxn>
                <a:cxn ang="0">
                  <a:pos x="41" y="1335"/>
                </a:cxn>
                <a:cxn ang="0">
                  <a:pos x="122" y="1555"/>
                </a:cxn>
                <a:cxn ang="0">
                  <a:pos x="217" y="1706"/>
                </a:cxn>
                <a:cxn ang="0">
                  <a:pos x="299" y="1816"/>
                </a:cxn>
                <a:cxn ang="0">
                  <a:pos x="380" y="1885"/>
                </a:cxn>
                <a:cxn ang="0">
                  <a:pos x="421" y="1913"/>
                </a:cxn>
                <a:cxn ang="0">
                  <a:pos x="434" y="1913"/>
                </a:cxn>
                <a:cxn ang="0">
                  <a:pos x="434" y="1885"/>
                </a:cxn>
              </a:cxnLst>
              <a:rect l="0" t="0" r="r" b="b"/>
              <a:pathLst>
                <a:path w="434" h="1913">
                  <a:moveTo>
                    <a:pt x="434" y="1885"/>
                  </a:moveTo>
                  <a:lnTo>
                    <a:pt x="421" y="1872"/>
                  </a:lnTo>
                  <a:lnTo>
                    <a:pt x="407" y="1844"/>
                  </a:lnTo>
                  <a:lnTo>
                    <a:pt x="285" y="1693"/>
                  </a:lnTo>
                  <a:lnTo>
                    <a:pt x="204" y="1514"/>
                  </a:lnTo>
                  <a:lnTo>
                    <a:pt x="149" y="1321"/>
                  </a:lnTo>
                  <a:lnTo>
                    <a:pt x="109" y="1128"/>
                  </a:lnTo>
                  <a:lnTo>
                    <a:pt x="109" y="949"/>
                  </a:lnTo>
                  <a:lnTo>
                    <a:pt x="122" y="702"/>
                  </a:lnTo>
                  <a:lnTo>
                    <a:pt x="176" y="468"/>
                  </a:lnTo>
                  <a:lnTo>
                    <a:pt x="271" y="248"/>
                  </a:lnTo>
                  <a:lnTo>
                    <a:pt x="407" y="41"/>
                  </a:lnTo>
                  <a:lnTo>
                    <a:pt x="421" y="27"/>
                  </a:lnTo>
                  <a:lnTo>
                    <a:pt x="434" y="27"/>
                  </a:lnTo>
                  <a:lnTo>
                    <a:pt x="434" y="0"/>
                  </a:lnTo>
                  <a:lnTo>
                    <a:pt x="421" y="0"/>
                  </a:lnTo>
                  <a:lnTo>
                    <a:pt x="380" y="14"/>
                  </a:lnTo>
                  <a:lnTo>
                    <a:pt x="299" y="96"/>
                  </a:lnTo>
                  <a:lnTo>
                    <a:pt x="204" y="206"/>
                  </a:lnTo>
                  <a:lnTo>
                    <a:pt x="122" y="372"/>
                  </a:lnTo>
                  <a:lnTo>
                    <a:pt x="41" y="578"/>
                  </a:lnTo>
                  <a:lnTo>
                    <a:pt x="14" y="771"/>
                  </a:lnTo>
                  <a:lnTo>
                    <a:pt x="0" y="949"/>
                  </a:lnTo>
                  <a:lnTo>
                    <a:pt x="14" y="1128"/>
                  </a:lnTo>
                  <a:lnTo>
                    <a:pt x="41" y="1335"/>
                  </a:lnTo>
                  <a:lnTo>
                    <a:pt x="122" y="1555"/>
                  </a:lnTo>
                  <a:lnTo>
                    <a:pt x="217" y="1706"/>
                  </a:lnTo>
                  <a:lnTo>
                    <a:pt x="299" y="1816"/>
                  </a:lnTo>
                  <a:lnTo>
                    <a:pt x="380" y="1885"/>
                  </a:lnTo>
                  <a:lnTo>
                    <a:pt x="421" y="1913"/>
                  </a:lnTo>
                  <a:lnTo>
                    <a:pt x="434" y="1913"/>
                  </a:lnTo>
                  <a:lnTo>
                    <a:pt x="434" y="18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12" name="Freeform 464"/>
            <p:cNvSpPr>
              <a:spLocks/>
            </p:cNvSpPr>
            <p:nvPr/>
          </p:nvSpPr>
          <p:spPr bwMode="auto">
            <a:xfrm>
              <a:off x="27286" y="4548"/>
              <a:ext cx="1058" cy="853"/>
            </a:xfrm>
            <a:custGeom>
              <a:avLst/>
              <a:gdLst/>
              <a:ahLst/>
              <a:cxnLst>
                <a:cxn ang="0">
                  <a:pos x="610" y="385"/>
                </a:cxn>
                <a:cxn ang="0">
                  <a:pos x="828" y="138"/>
                </a:cxn>
                <a:cxn ang="0">
                  <a:pos x="855" y="110"/>
                </a:cxn>
                <a:cxn ang="0">
                  <a:pos x="882" y="96"/>
                </a:cxn>
                <a:cxn ang="0">
                  <a:pos x="1031" y="96"/>
                </a:cxn>
                <a:cxn ang="0">
                  <a:pos x="1031" y="0"/>
                </a:cxn>
                <a:cxn ang="0">
                  <a:pos x="895" y="0"/>
                </a:cxn>
                <a:cxn ang="0">
                  <a:pos x="868" y="14"/>
                </a:cxn>
                <a:cxn ang="0">
                  <a:pos x="814" y="14"/>
                </a:cxn>
                <a:cxn ang="0">
                  <a:pos x="760" y="0"/>
                </a:cxn>
                <a:cxn ang="0">
                  <a:pos x="665" y="0"/>
                </a:cxn>
                <a:cxn ang="0">
                  <a:pos x="665" y="96"/>
                </a:cxn>
                <a:cxn ang="0">
                  <a:pos x="692" y="96"/>
                </a:cxn>
                <a:cxn ang="0">
                  <a:pos x="733" y="110"/>
                </a:cxn>
                <a:cxn ang="0">
                  <a:pos x="719" y="124"/>
                </a:cxn>
                <a:cxn ang="0">
                  <a:pos x="719" y="138"/>
                </a:cxn>
                <a:cxn ang="0">
                  <a:pos x="556" y="316"/>
                </a:cxn>
                <a:cxn ang="0">
                  <a:pos x="366" y="96"/>
                </a:cxn>
                <a:cxn ang="0">
                  <a:pos x="448" y="96"/>
                </a:cxn>
                <a:cxn ang="0">
                  <a:pos x="448" y="0"/>
                </a:cxn>
                <a:cxn ang="0">
                  <a:pos x="339" y="0"/>
                </a:cxn>
                <a:cxn ang="0">
                  <a:pos x="217" y="14"/>
                </a:cxn>
                <a:cxn ang="0">
                  <a:pos x="149" y="14"/>
                </a:cxn>
                <a:cxn ang="0">
                  <a:pos x="81" y="0"/>
                </a:cxn>
                <a:cxn ang="0">
                  <a:pos x="13" y="0"/>
                </a:cxn>
                <a:cxn ang="0">
                  <a:pos x="13" y="96"/>
                </a:cxn>
                <a:cxn ang="0">
                  <a:pos x="149" y="96"/>
                </a:cxn>
                <a:cxn ang="0">
                  <a:pos x="434" y="440"/>
                </a:cxn>
                <a:cxn ang="0">
                  <a:pos x="190" y="729"/>
                </a:cxn>
                <a:cxn ang="0">
                  <a:pos x="163" y="743"/>
                </a:cxn>
                <a:cxn ang="0">
                  <a:pos x="122" y="757"/>
                </a:cxn>
                <a:cxn ang="0">
                  <a:pos x="0" y="757"/>
                </a:cxn>
                <a:cxn ang="0">
                  <a:pos x="0" y="853"/>
                </a:cxn>
                <a:cxn ang="0">
                  <a:pos x="366" y="853"/>
                </a:cxn>
                <a:cxn ang="0">
                  <a:pos x="366" y="757"/>
                </a:cxn>
                <a:cxn ang="0">
                  <a:pos x="312" y="757"/>
                </a:cxn>
                <a:cxn ang="0">
                  <a:pos x="298" y="743"/>
                </a:cxn>
                <a:cxn ang="0">
                  <a:pos x="298" y="729"/>
                </a:cxn>
                <a:cxn ang="0">
                  <a:pos x="312" y="729"/>
                </a:cxn>
                <a:cxn ang="0">
                  <a:pos x="502" y="509"/>
                </a:cxn>
                <a:cxn ang="0">
                  <a:pos x="705" y="757"/>
                </a:cxn>
                <a:cxn ang="0">
                  <a:pos x="624" y="757"/>
                </a:cxn>
                <a:cxn ang="0">
                  <a:pos x="624" y="853"/>
                </a:cxn>
                <a:cxn ang="0">
                  <a:pos x="1058" y="853"/>
                </a:cxn>
                <a:cxn ang="0">
                  <a:pos x="1058" y="757"/>
                </a:cxn>
                <a:cxn ang="0">
                  <a:pos x="936" y="757"/>
                </a:cxn>
                <a:cxn ang="0">
                  <a:pos x="610" y="385"/>
                </a:cxn>
              </a:cxnLst>
              <a:rect l="0" t="0" r="r" b="b"/>
              <a:pathLst>
                <a:path w="1058" h="853">
                  <a:moveTo>
                    <a:pt x="610" y="385"/>
                  </a:moveTo>
                  <a:lnTo>
                    <a:pt x="828" y="138"/>
                  </a:lnTo>
                  <a:lnTo>
                    <a:pt x="855" y="110"/>
                  </a:lnTo>
                  <a:lnTo>
                    <a:pt x="882" y="96"/>
                  </a:lnTo>
                  <a:lnTo>
                    <a:pt x="1031" y="96"/>
                  </a:lnTo>
                  <a:lnTo>
                    <a:pt x="1031" y="0"/>
                  </a:lnTo>
                  <a:lnTo>
                    <a:pt x="895" y="0"/>
                  </a:lnTo>
                  <a:lnTo>
                    <a:pt x="868" y="14"/>
                  </a:lnTo>
                  <a:lnTo>
                    <a:pt x="814" y="14"/>
                  </a:lnTo>
                  <a:lnTo>
                    <a:pt x="760" y="0"/>
                  </a:lnTo>
                  <a:lnTo>
                    <a:pt x="665" y="0"/>
                  </a:lnTo>
                  <a:lnTo>
                    <a:pt x="665" y="96"/>
                  </a:lnTo>
                  <a:lnTo>
                    <a:pt x="692" y="96"/>
                  </a:lnTo>
                  <a:lnTo>
                    <a:pt x="733" y="110"/>
                  </a:lnTo>
                  <a:lnTo>
                    <a:pt x="719" y="124"/>
                  </a:lnTo>
                  <a:lnTo>
                    <a:pt x="719" y="138"/>
                  </a:lnTo>
                  <a:lnTo>
                    <a:pt x="556" y="316"/>
                  </a:lnTo>
                  <a:lnTo>
                    <a:pt x="366" y="96"/>
                  </a:lnTo>
                  <a:lnTo>
                    <a:pt x="448" y="96"/>
                  </a:lnTo>
                  <a:lnTo>
                    <a:pt x="448" y="0"/>
                  </a:lnTo>
                  <a:lnTo>
                    <a:pt x="339" y="0"/>
                  </a:lnTo>
                  <a:lnTo>
                    <a:pt x="217" y="14"/>
                  </a:lnTo>
                  <a:lnTo>
                    <a:pt x="149" y="14"/>
                  </a:lnTo>
                  <a:lnTo>
                    <a:pt x="81" y="0"/>
                  </a:lnTo>
                  <a:lnTo>
                    <a:pt x="13" y="0"/>
                  </a:lnTo>
                  <a:lnTo>
                    <a:pt x="13" y="96"/>
                  </a:lnTo>
                  <a:lnTo>
                    <a:pt x="149" y="96"/>
                  </a:lnTo>
                  <a:lnTo>
                    <a:pt x="434" y="440"/>
                  </a:lnTo>
                  <a:lnTo>
                    <a:pt x="190" y="729"/>
                  </a:lnTo>
                  <a:lnTo>
                    <a:pt x="163" y="743"/>
                  </a:lnTo>
                  <a:lnTo>
                    <a:pt x="122" y="757"/>
                  </a:lnTo>
                  <a:lnTo>
                    <a:pt x="0" y="757"/>
                  </a:lnTo>
                  <a:lnTo>
                    <a:pt x="0" y="853"/>
                  </a:lnTo>
                  <a:lnTo>
                    <a:pt x="366" y="853"/>
                  </a:lnTo>
                  <a:lnTo>
                    <a:pt x="366" y="757"/>
                  </a:lnTo>
                  <a:lnTo>
                    <a:pt x="312" y="757"/>
                  </a:lnTo>
                  <a:lnTo>
                    <a:pt x="298" y="743"/>
                  </a:lnTo>
                  <a:lnTo>
                    <a:pt x="298" y="729"/>
                  </a:lnTo>
                  <a:lnTo>
                    <a:pt x="312" y="729"/>
                  </a:lnTo>
                  <a:lnTo>
                    <a:pt x="502" y="509"/>
                  </a:lnTo>
                  <a:lnTo>
                    <a:pt x="705" y="757"/>
                  </a:lnTo>
                  <a:lnTo>
                    <a:pt x="624" y="757"/>
                  </a:lnTo>
                  <a:lnTo>
                    <a:pt x="624" y="853"/>
                  </a:lnTo>
                  <a:lnTo>
                    <a:pt x="1058" y="853"/>
                  </a:lnTo>
                  <a:lnTo>
                    <a:pt x="1058" y="757"/>
                  </a:lnTo>
                  <a:lnTo>
                    <a:pt x="936" y="757"/>
                  </a:lnTo>
                  <a:lnTo>
                    <a:pt x="610" y="3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13" name="Freeform 465"/>
            <p:cNvSpPr>
              <a:spLocks/>
            </p:cNvSpPr>
            <p:nvPr/>
          </p:nvSpPr>
          <p:spPr bwMode="auto">
            <a:xfrm>
              <a:off x="28521" y="4796"/>
              <a:ext cx="475" cy="894"/>
            </a:xfrm>
            <a:custGeom>
              <a:avLst/>
              <a:gdLst/>
              <a:ahLst/>
              <a:cxnLst>
                <a:cxn ang="0">
                  <a:pos x="298" y="41"/>
                </a:cxn>
                <a:cxn ang="0">
                  <a:pos x="298" y="13"/>
                </a:cxn>
                <a:cxn ang="0">
                  <a:pos x="285" y="0"/>
                </a:cxn>
                <a:cxn ang="0">
                  <a:pos x="258" y="0"/>
                </a:cxn>
                <a:cxn ang="0">
                  <a:pos x="163" y="68"/>
                </a:cxn>
                <a:cxn ang="0">
                  <a:pos x="68" y="82"/>
                </a:cxn>
                <a:cxn ang="0">
                  <a:pos x="0" y="82"/>
                </a:cxn>
                <a:cxn ang="0">
                  <a:pos x="0" y="137"/>
                </a:cxn>
                <a:cxn ang="0">
                  <a:pos x="81" y="137"/>
                </a:cxn>
                <a:cxn ang="0">
                  <a:pos x="136" y="123"/>
                </a:cxn>
                <a:cxn ang="0">
                  <a:pos x="190" y="96"/>
                </a:cxn>
                <a:cxn ang="0">
                  <a:pos x="190" y="798"/>
                </a:cxn>
                <a:cxn ang="0">
                  <a:pos x="176" y="825"/>
                </a:cxn>
                <a:cxn ang="0">
                  <a:pos x="149" y="839"/>
                </a:cxn>
                <a:cxn ang="0">
                  <a:pos x="0" y="839"/>
                </a:cxn>
                <a:cxn ang="0">
                  <a:pos x="0" y="894"/>
                </a:cxn>
                <a:cxn ang="0">
                  <a:pos x="475" y="894"/>
                </a:cxn>
                <a:cxn ang="0">
                  <a:pos x="475" y="839"/>
                </a:cxn>
                <a:cxn ang="0">
                  <a:pos x="326" y="839"/>
                </a:cxn>
                <a:cxn ang="0">
                  <a:pos x="312" y="825"/>
                </a:cxn>
                <a:cxn ang="0">
                  <a:pos x="298" y="825"/>
                </a:cxn>
                <a:cxn ang="0">
                  <a:pos x="298" y="784"/>
                </a:cxn>
                <a:cxn ang="0">
                  <a:pos x="298" y="41"/>
                </a:cxn>
              </a:cxnLst>
              <a:rect l="0" t="0" r="r" b="b"/>
              <a:pathLst>
                <a:path w="475" h="894">
                  <a:moveTo>
                    <a:pt x="298" y="41"/>
                  </a:moveTo>
                  <a:lnTo>
                    <a:pt x="298" y="13"/>
                  </a:lnTo>
                  <a:lnTo>
                    <a:pt x="285" y="0"/>
                  </a:lnTo>
                  <a:lnTo>
                    <a:pt x="258" y="0"/>
                  </a:lnTo>
                  <a:lnTo>
                    <a:pt x="163" y="68"/>
                  </a:lnTo>
                  <a:lnTo>
                    <a:pt x="68" y="82"/>
                  </a:lnTo>
                  <a:lnTo>
                    <a:pt x="0" y="82"/>
                  </a:lnTo>
                  <a:lnTo>
                    <a:pt x="0" y="137"/>
                  </a:lnTo>
                  <a:lnTo>
                    <a:pt x="81" y="137"/>
                  </a:lnTo>
                  <a:lnTo>
                    <a:pt x="136" y="123"/>
                  </a:lnTo>
                  <a:lnTo>
                    <a:pt x="190" y="96"/>
                  </a:lnTo>
                  <a:lnTo>
                    <a:pt x="190" y="798"/>
                  </a:lnTo>
                  <a:lnTo>
                    <a:pt x="176" y="825"/>
                  </a:lnTo>
                  <a:lnTo>
                    <a:pt x="149" y="839"/>
                  </a:lnTo>
                  <a:lnTo>
                    <a:pt x="0" y="839"/>
                  </a:lnTo>
                  <a:lnTo>
                    <a:pt x="0" y="894"/>
                  </a:lnTo>
                  <a:lnTo>
                    <a:pt x="475" y="894"/>
                  </a:lnTo>
                  <a:lnTo>
                    <a:pt x="475" y="839"/>
                  </a:lnTo>
                  <a:lnTo>
                    <a:pt x="326" y="839"/>
                  </a:lnTo>
                  <a:lnTo>
                    <a:pt x="312" y="825"/>
                  </a:lnTo>
                  <a:lnTo>
                    <a:pt x="298" y="825"/>
                  </a:lnTo>
                  <a:lnTo>
                    <a:pt x="298" y="784"/>
                  </a:lnTo>
                  <a:lnTo>
                    <a:pt x="298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14" name="Freeform 466"/>
            <p:cNvSpPr>
              <a:spLocks/>
            </p:cNvSpPr>
            <p:nvPr/>
          </p:nvSpPr>
          <p:spPr bwMode="auto">
            <a:xfrm>
              <a:off x="29417" y="5195"/>
              <a:ext cx="217" cy="578"/>
            </a:xfrm>
            <a:custGeom>
              <a:avLst/>
              <a:gdLst/>
              <a:ahLst/>
              <a:cxnLst>
                <a:cxn ang="0">
                  <a:pos x="217" y="206"/>
                </a:cxn>
                <a:cxn ang="0">
                  <a:pos x="217" y="137"/>
                </a:cxn>
                <a:cxn ang="0">
                  <a:pos x="203" y="82"/>
                </a:cxn>
                <a:cxn ang="0">
                  <a:pos x="176" y="41"/>
                </a:cxn>
                <a:cxn ang="0">
                  <a:pos x="135" y="13"/>
                </a:cxn>
                <a:cxn ang="0">
                  <a:pos x="95" y="0"/>
                </a:cxn>
                <a:cxn ang="0">
                  <a:pos x="54" y="13"/>
                </a:cxn>
                <a:cxn ang="0">
                  <a:pos x="27" y="27"/>
                </a:cxn>
                <a:cxn ang="0">
                  <a:pos x="0" y="69"/>
                </a:cxn>
                <a:cxn ang="0">
                  <a:pos x="0" y="137"/>
                </a:cxn>
                <a:cxn ang="0">
                  <a:pos x="13" y="165"/>
                </a:cxn>
                <a:cxn ang="0">
                  <a:pos x="40" y="192"/>
                </a:cxn>
                <a:cxn ang="0">
                  <a:pos x="67" y="206"/>
                </a:cxn>
                <a:cxn ang="0">
                  <a:pos x="135" y="206"/>
                </a:cxn>
                <a:cxn ang="0">
                  <a:pos x="162" y="179"/>
                </a:cxn>
                <a:cxn ang="0">
                  <a:pos x="176" y="179"/>
                </a:cxn>
                <a:cxn ang="0">
                  <a:pos x="176" y="206"/>
                </a:cxn>
                <a:cxn ang="0">
                  <a:pos x="162" y="330"/>
                </a:cxn>
                <a:cxn ang="0">
                  <a:pos x="108" y="440"/>
                </a:cxn>
                <a:cxn ang="0">
                  <a:pos x="54" y="523"/>
                </a:cxn>
                <a:cxn ang="0">
                  <a:pos x="27" y="550"/>
                </a:cxn>
                <a:cxn ang="0">
                  <a:pos x="54" y="578"/>
                </a:cxn>
                <a:cxn ang="0">
                  <a:pos x="81" y="550"/>
                </a:cxn>
                <a:cxn ang="0">
                  <a:pos x="149" y="468"/>
                </a:cxn>
                <a:cxn ang="0">
                  <a:pos x="203" y="358"/>
                </a:cxn>
                <a:cxn ang="0">
                  <a:pos x="217" y="206"/>
                </a:cxn>
              </a:cxnLst>
              <a:rect l="0" t="0" r="r" b="b"/>
              <a:pathLst>
                <a:path w="217" h="578">
                  <a:moveTo>
                    <a:pt x="217" y="206"/>
                  </a:moveTo>
                  <a:lnTo>
                    <a:pt x="217" y="137"/>
                  </a:lnTo>
                  <a:lnTo>
                    <a:pt x="203" y="82"/>
                  </a:lnTo>
                  <a:lnTo>
                    <a:pt x="176" y="41"/>
                  </a:lnTo>
                  <a:lnTo>
                    <a:pt x="135" y="13"/>
                  </a:lnTo>
                  <a:lnTo>
                    <a:pt x="95" y="0"/>
                  </a:lnTo>
                  <a:lnTo>
                    <a:pt x="54" y="13"/>
                  </a:lnTo>
                  <a:lnTo>
                    <a:pt x="27" y="27"/>
                  </a:lnTo>
                  <a:lnTo>
                    <a:pt x="0" y="69"/>
                  </a:lnTo>
                  <a:lnTo>
                    <a:pt x="0" y="137"/>
                  </a:lnTo>
                  <a:lnTo>
                    <a:pt x="13" y="165"/>
                  </a:lnTo>
                  <a:lnTo>
                    <a:pt x="40" y="192"/>
                  </a:lnTo>
                  <a:lnTo>
                    <a:pt x="67" y="206"/>
                  </a:lnTo>
                  <a:lnTo>
                    <a:pt x="135" y="206"/>
                  </a:lnTo>
                  <a:lnTo>
                    <a:pt x="162" y="179"/>
                  </a:lnTo>
                  <a:lnTo>
                    <a:pt x="176" y="179"/>
                  </a:lnTo>
                  <a:lnTo>
                    <a:pt x="176" y="206"/>
                  </a:lnTo>
                  <a:lnTo>
                    <a:pt x="162" y="330"/>
                  </a:lnTo>
                  <a:lnTo>
                    <a:pt x="108" y="440"/>
                  </a:lnTo>
                  <a:lnTo>
                    <a:pt x="54" y="523"/>
                  </a:lnTo>
                  <a:lnTo>
                    <a:pt x="27" y="550"/>
                  </a:lnTo>
                  <a:lnTo>
                    <a:pt x="54" y="578"/>
                  </a:lnTo>
                  <a:lnTo>
                    <a:pt x="81" y="550"/>
                  </a:lnTo>
                  <a:lnTo>
                    <a:pt x="149" y="468"/>
                  </a:lnTo>
                  <a:lnTo>
                    <a:pt x="203" y="358"/>
                  </a:lnTo>
                  <a:lnTo>
                    <a:pt x="217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15" name="Freeform 467"/>
            <p:cNvSpPr>
              <a:spLocks/>
            </p:cNvSpPr>
            <p:nvPr/>
          </p:nvSpPr>
          <p:spPr bwMode="auto">
            <a:xfrm>
              <a:off x="30136" y="4548"/>
              <a:ext cx="1059" cy="853"/>
            </a:xfrm>
            <a:custGeom>
              <a:avLst/>
              <a:gdLst/>
              <a:ahLst/>
              <a:cxnLst>
                <a:cxn ang="0">
                  <a:pos x="611" y="385"/>
                </a:cxn>
                <a:cxn ang="0">
                  <a:pos x="828" y="138"/>
                </a:cxn>
                <a:cxn ang="0">
                  <a:pos x="855" y="110"/>
                </a:cxn>
                <a:cxn ang="0">
                  <a:pos x="882" y="96"/>
                </a:cxn>
                <a:cxn ang="0">
                  <a:pos x="1032" y="96"/>
                </a:cxn>
                <a:cxn ang="0">
                  <a:pos x="1032" y="0"/>
                </a:cxn>
                <a:cxn ang="0">
                  <a:pos x="896" y="0"/>
                </a:cxn>
                <a:cxn ang="0">
                  <a:pos x="869" y="14"/>
                </a:cxn>
                <a:cxn ang="0">
                  <a:pos x="814" y="14"/>
                </a:cxn>
                <a:cxn ang="0">
                  <a:pos x="760" y="0"/>
                </a:cxn>
                <a:cxn ang="0">
                  <a:pos x="665" y="0"/>
                </a:cxn>
                <a:cxn ang="0">
                  <a:pos x="665" y="96"/>
                </a:cxn>
                <a:cxn ang="0">
                  <a:pos x="692" y="96"/>
                </a:cxn>
                <a:cxn ang="0">
                  <a:pos x="733" y="110"/>
                </a:cxn>
                <a:cxn ang="0">
                  <a:pos x="719" y="124"/>
                </a:cxn>
                <a:cxn ang="0">
                  <a:pos x="719" y="138"/>
                </a:cxn>
                <a:cxn ang="0">
                  <a:pos x="556" y="316"/>
                </a:cxn>
                <a:cxn ang="0">
                  <a:pos x="366" y="96"/>
                </a:cxn>
                <a:cxn ang="0">
                  <a:pos x="448" y="96"/>
                </a:cxn>
                <a:cxn ang="0">
                  <a:pos x="448" y="0"/>
                </a:cxn>
                <a:cxn ang="0">
                  <a:pos x="339" y="0"/>
                </a:cxn>
                <a:cxn ang="0">
                  <a:pos x="217" y="14"/>
                </a:cxn>
                <a:cxn ang="0">
                  <a:pos x="149" y="14"/>
                </a:cxn>
                <a:cxn ang="0">
                  <a:pos x="81" y="0"/>
                </a:cxn>
                <a:cxn ang="0">
                  <a:pos x="14" y="0"/>
                </a:cxn>
                <a:cxn ang="0">
                  <a:pos x="14" y="96"/>
                </a:cxn>
                <a:cxn ang="0">
                  <a:pos x="149" y="96"/>
                </a:cxn>
                <a:cxn ang="0">
                  <a:pos x="434" y="440"/>
                </a:cxn>
                <a:cxn ang="0">
                  <a:pos x="190" y="729"/>
                </a:cxn>
                <a:cxn ang="0">
                  <a:pos x="163" y="743"/>
                </a:cxn>
                <a:cxn ang="0">
                  <a:pos x="122" y="757"/>
                </a:cxn>
                <a:cxn ang="0">
                  <a:pos x="0" y="757"/>
                </a:cxn>
                <a:cxn ang="0">
                  <a:pos x="0" y="853"/>
                </a:cxn>
                <a:cxn ang="0">
                  <a:pos x="366" y="853"/>
                </a:cxn>
                <a:cxn ang="0">
                  <a:pos x="366" y="757"/>
                </a:cxn>
                <a:cxn ang="0">
                  <a:pos x="312" y="757"/>
                </a:cxn>
                <a:cxn ang="0">
                  <a:pos x="299" y="743"/>
                </a:cxn>
                <a:cxn ang="0">
                  <a:pos x="299" y="729"/>
                </a:cxn>
                <a:cxn ang="0">
                  <a:pos x="312" y="729"/>
                </a:cxn>
                <a:cxn ang="0">
                  <a:pos x="502" y="509"/>
                </a:cxn>
                <a:cxn ang="0">
                  <a:pos x="706" y="757"/>
                </a:cxn>
                <a:cxn ang="0">
                  <a:pos x="624" y="757"/>
                </a:cxn>
                <a:cxn ang="0">
                  <a:pos x="624" y="853"/>
                </a:cxn>
                <a:cxn ang="0">
                  <a:pos x="1059" y="853"/>
                </a:cxn>
                <a:cxn ang="0">
                  <a:pos x="1059" y="757"/>
                </a:cxn>
                <a:cxn ang="0">
                  <a:pos x="936" y="757"/>
                </a:cxn>
                <a:cxn ang="0">
                  <a:pos x="611" y="385"/>
                </a:cxn>
              </a:cxnLst>
              <a:rect l="0" t="0" r="r" b="b"/>
              <a:pathLst>
                <a:path w="1059" h="853">
                  <a:moveTo>
                    <a:pt x="611" y="385"/>
                  </a:moveTo>
                  <a:lnTo>
                    <a:pt x="828" y="138"/>
                  </a:lnTo>
                  <a:lnTo>
                    <a:pt x="855" y="110"/>
                  </a:lnTo>
                  <a:lnTo>
                    <a:pt x="882" y="96"/>
                  </a:lnTo>
                  <a:lnTo>
                    <a:pt x="1032" y="96"/>
                  </a:lnTo>
                  <a:lnTo>
                    <a:pt x="1032" y="0"/>
                  </a:lnTo>
                  <a:lnTo>
                    <a:pt x="896" y="0"/>
                  </a:lnTo>
                  <a:lnTo>
                    <a:pt x="869" y="14"/>
                  </a:lnTo>
                  <a:lnTo>
                    <a:pt x="814" y="14"/>
                  </a:lnTo>
                  <a:lnTo>
                    <a:pt x="760" y="0"/>
                  </a:lnTo>
                  <a:lnTo>
                    <a:pt x="665" y="0"/>
                  </a:lnTo>
                  <a:lnTo>
                    <a:pt x="665" y="96"/>
                  </a:lnTo>
                  <a:lnTo>
                    <a:pt x="692" y="96"/>
                  </a:lnTo>
                  <a:lnTo>
                    <a:pt x="733" y="110"/>
                  </a:lnTo>
                  <a:lnTo>
                    <a:pt x="719" y="124"/>
                  </a:lnTo>
                  <a:lnTo>
                    <a:pt x="719" y="138"/>
                  </a:lnTo>
                  <a:lnTo>
                    <a:pt x="556" y="316"/>
                  </a:lnTo>
                  <a:lnTo>
                    <a:pt x="366" y="96"/>
                  </a:lnTo>
                  <a:lnTo>
                    <a:pt x="448" y="96"/>
                  </a:lnTo>
                  <a:lnTo>
                    <a:pt x="448" y="0"/>
                  </a:lnTo>
                  <a:lnTo>
                    <a:pt x="339" y="0"/>
                  </a:lnTo>
                  <a:lnTo>
                    <a:pt x="217" y="14"/>
                  </a:lnTo>
                  <a:lnTo>
                    <a:pt x="149" y="14"/>
                  </a:lnTo>
                  <a:lnTo>
                    <a:pt x="81" y="0"/>
                  </a:lnTo>
                  <a:lnTo>
                    <a:pt x="14" y="0"/>
                  </a:lnTo>
                  <a:lnTo>
                    <a:pt x="14" y="96"/>
                  </a:lnTo>
                  <a:lnTo>
                    <a:pt x="149" y="96"/>
                  </a:lnTo>
                  <a:lnTo>
                    <a:pt x="434" y="440"/>
                  </a:lnTo>
                  <a:lnTo>
                    <a:pt x="190" y="729"/>
                  </a:lnTo>
                  <a:lnTo>
                    <a:pt x="163" y="743"/>
                  </a:lnTo>
                  <a:lnTo>
                    <a:pt x="122" y="757"/>
                  </a:lnTo>
                  <a:lnTo>
                    <a:pt x="0" y="757"/>
                  </a:lnTo>
                  <a:lnTo>
                    <a:pt x="0" y="853"/>
                  </a:lnTo>
                  <a:lnTo>
                    <a:pt x="366" y="853"/>
                  </a:lnTo>
                  <a:lnTo>
                    <a:pt x="366" y="757"/>
                  </a:lnTo>
                  <a:lnTo>
                    <a:pt x="312" y="757"/>
                  </a:lnTo>
                  <a:lnTo>
                    <a:pt x="299" y="743"/>
                  </a:lnTo>
                  <a:lnTo>
                    <a:pt x="299" y="729"/>
                  </a:lnTo>
                  <a:lnTo>
                    <a:pt x="312" y="729"/>
                  </a:lnTo>
                  <a:lnTo>
                    <a:pt x="502" y="509"/>
                  </a:lnTo>
                  <a:lnTo>
                    <a:pt x="706" y="757"/>
                  </a:lnTo>
                  <a:lnTo>
                    <a:pt x="624" y="757"/>
                  </a:lnTo>
                  <a:lnTo>
                    <a:pt x="624" y="853"/>
                  </a:lnTo>
                  <a:lnTo>
                    <a:pt x="1059" y="853"/>
                  </a:lnTo>
                  <a:lnTo>
                    <a:pt x="1059" y="757"/>
                  </a:lnTo>
                  <a:lnTo>
                    <a:pt x="936" y="757"/>
                  </a:lnTo>
                  <a:lnTo>
                    <a:pt x="611" y="3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16" name="Freeform 468"/>
            <p:cNvSpPr>
              <a:spLocks noEditPoints="1"/>
            </p:cNvSpPr>
            <p:nvPr/>
          </p:nvSpPr>
          <p:spPr bwMode="auto">
            <a:xfrm>
              <a:off x="31303" y="4796"/>
              <a:ext cx="394" cy="908"/>
            </a:xfrm>
            <a:custGeom>
              <a:avLst/>
              <a:gdLst/>
              <a:ahLst/>
              <a:cxnLst>
                <a:cxn ang="0">
                  <a:pos x="367" y="55"/>
                </a:cxn>
                <a:cxn ang="0">
                  <a:pos x="367" y="41"/>
                </a:cxn>
                <a:cxn ang="0">
                  <a:pos x="353" y="27"/>
                </a:cxn>
                <a:cxn ang="0">
                  <a:pos x="326" y="13"/>
                </a:cxn>
                <a:cxn ang="0">
                  <a:pos x="312" y="0"/>
                </a:cxn>
                <a:cxn ang="0">
                  <a:pos x="258" y="27"/>
                </a:cxn>
                <a:cxn ang="0">
                  <a:pos x="231" y="82"/>
                </a:cxn>
                <a:cxn ang="0">
                  <a:pos x="231" y="96"/>
                </a:cxn>
                <a:cxn ang="0">
                  <a:pos x="258" y="123"/>
                </a:cxn>
                <a:cxn ang="0">
                  <a:pos x="312" y="123"/>
                </a:cxn>
                <a:cxn ang="0">
                  <a:pos x="340" y="110"/>
                </a:cxn>
                <a:cxn ang="0">
                  <a:pos x="367" y="55"/>
                </a:cxn>
                <a:cxn ang="0">
                  <a:pos x="95" y="743"/>
                </a:cxn>
                <a:cxn ang="0">
                  <a:pos x="82" y="770"/>
                </a:cxn>
                <a:cxn ang="0">
                  <a:pos x="82" y="798"/>
                </a:cxn>
                <a:cxn ang="0">
                  <a:pos x="109" y="880"/>
                </a:cxn>
                <a:cxn ang="0">
                  <a:pos x="150" y="894"/>
                </a:cxn>
                <a:cxn ang="0">
                  <a:pos x="204" y="908"/>
                </a:cxn>
                <a:cxn ang="0">
                  <a:pos x="285" y="880"/>
                </a:cxn>
                <a:cxn ang="0">
                  <a:pos x="326" y="853"/>
                </a:cxn>
                <a:cxn ang="0">
                  <a:pos x="353" y="812"/>
                </a:cxn>
                <a:cxn ang="0">
                  <a:pos x="367" y="770"/>
                </a:cxn>
                <a:cxn ang="0">
                  <a:pos x="394" y="715"/>
                </a:cxn>
                <a:cxn ang="0">
                  <a:pos x="394" y="688"/>
                </a:cxn>
                <a:cxn ang="0">
                  <a:pos x="367" y="688"/>
                </a:cxn>
                <a:cxn ang="0">
                  <a:pos x="353" y="701"/>
                </a:cxn>
                <a:cxn ang="0">
                  <a:pos x="299" y="812"/>
                </a:cxn>
                <a:cxn ang="0">
                  <a:pos x="245" y="867"/>
                </a:cxn>
                <a:cxn ang="0">
                  <a:pos x="190" y="867"/>
                </a:cxn>
                <a:cxn ang="0">
                  <a:pos x="177" y="853"/>
                </a:cxn>
                <a:cxn ang="0">
                  <a:pos x="177" y="784"/>
                </a:cxn>
                <a:cxn ang="0">
                  <a:pos x="204" y="743"/>
                </a:cxn>
                <a:cxn ang="0">
                  <a:pos x="217" y="688"/>
                </a:cxn>
                <a:cxn ang="0">
                  <a:pos x="245" y="633"/>
                </a:cxn>
                <a:cxn ang="0">
                  <a:pos x="245" y="605"/>
                </a:cxn>
                <a:cxn ang="0">
                  <a:pos x="258" y="578"/>
                </a:cxn>
                <a:cxn ang="0">
                  <a:pos x="272" y="536"/>
                </a:cxn>
                <a:cxn ang="0">
                  <a:pos x="299" y="481"/>
                </a:cxn>
                <a:cxn ang="0">
                  <a:pos x="299" y="454"/>
                </a:cxn>
                <a:cxn ang="0">
                  <a:pos x="312" y="440"/>
                </a:cxn>
                <a:cxn ang="0">
                  <a:pos x="312" y="412"/>
                </a:cxn>
                <a:cxn ang="0">
                  <a:pos x="299" y="371"/>
                </a:cxn>
                <a:cxn ang="0">
                  <a:pos x="272" y="330"/>
                </a:cxn>
                <a:cxn ang="0">
                  <a:pos x="190" y="302"/>
                </a:cxn>
                <a:cxn ang="0">
                  <a:pos x="109" y="330"/>
                </a:cxn>
                <a:cxn ang="0">
                  <a:pos x="68" y="357"/>
                </a:cxn>
                <a:cxn ang="0">
                  <a:pos x="41" y="399"/>
                </a:cxn>
                <a:cxn ang="0">
                  <a:pos x="27" y="426"/>
                </a:cxn>
                <a:cxn ang="0">
                  <a:pos x="0" y="468"/>
                </a:cxn>
                <a:cxn ang="0">
                  <a:pos x="0" y="523"/>
                </a:cxn>
                <a:cxn ang="0">
                  <a:pos x="27" y="523"/>
                </a:cxn>
                <a:cxn ang="0">
                  <a:pos x="41" y="509"/>
                </a:cxn>
                <a:cxn ang="0">
                  <a:pos x="68" y="440"/>
                </a:cxn>
                <a:cxn ang="0">
                  <a:pos x="95" y="399"/>
                </a:cxn>
                <a:cxn ang="0">
                  <a:pos x="150" y="344"/>
                </a:cxn>
                <a:cxn ang="0">
                  <a:pos x="204" y="344"/>
                </a:cxn>
                <a:cxn ang="0">
                  <a:pos x="217" y="357"/>
                </a:cxn>
                <a:cxn ang="0">
                  <a:pos x="217" y="426"/>
                </a:cxn>
                <a:cxn ang="0">
                  <a:pos x="204" y="440"/>
                </a:cxn>
                <a:cxn ang="0">
                  <a:pos x="177" y="523"/>
                </a:cxn>
                <a:cxn ang="0">
                  <a:pos x="95" y="743"/>
                </a:cxn>
              </a:cxnLst>
              <a:rect l="0" t="0" r="r" b="b"/>
              <a:pathLst>
                <a:path w="394" h="908">
                  <a:moveTo>
                    <a:pt x="367" y="55"/>
                  </a:moveTo>
                  <a:lnTo>
                    <a:pt x="367" y="41"/>
                  </a:lnTo>
                  <a:lnTo>
                    <a:pt x="353" y="27"/>
                  </a:lnTo>
                  <a:lnTo>
                    <a:pt x="326" y="13"/>
                  </a:lnTo>
                  <a:lnTo>
                    <a:pt x="312" y="0"/>
                  </a:lnTo>
                  <a:lnTo>
                    <a:pt x="258" y="27"/>
                  </a:lnTo>
                  <a:lnTo>
                    <a:pt x="231" y="82"/>
                  </a:lnTo>
                  <a:lnTo>
                    <a:pt x="231" y="96"/>
                  </a:lnTo>
                  <a:lnTo>
                    <a:pt x="258" y="123"/>
                  </a:lnTo>
                  <a:lnTo>
                    <a:pt x="312" y="123"/>
                  </a:lnTo>
                  <a:lnTo>
                    <a:pt x="340" y="110"/>
                  </a:lnTo>
                  <a:lnTo>
                    <a:pt x="367" y="55"/>
                  </a:lnTo>
                  <a:close/>
                  <a:moveTo>
                    <a:pt x="95" y="743"/>
                  </a:moveTo>
                  <a:lnTo>
                    <a:pt x="82" y="770"/>
                  </a:lnTo>
                  <a:lnTo>
                    <a:pt x="82" y="798"/>
                  </a:lnTo>
                  <a:lnTo>
                    <a:pt x="109" y="880"/>
                  </a:lnTo>
                  <a:lnTo>
                    <a:pt x="150" y="894"/>
                  </a:lnTo>
                  <a:lnTo>
                    <a:pt x="204" y="908"/>
                  </a:lnTo>
                  <a:lnTo>
                    <a:pt x="285" y="880"/>
                  </a:lnTo>
                  <a:lnTo>
                    <a:pt x="326" y="853"/>
                  </a:lnTo>
                  <a:lnTo>
                    <a:pt x="353" y="812"/>
                  </a:lnTo>
                  <a:lnTo>
                    <a:pt x="367" y="770"/>
                  </a:lnTo>
                  <a:lnTo>
                    <a:pt x="394" y="715"/>
                  </a:lnTo>
                  <a:lnTo>
                    <a:pt x="394" y="688"/>
                  </a:lnTo>
                  <a:lnTo>
                    <a:pt x="367" y="688"/>
                  </a:lnTo>
                  <a:lnTo>
                    <a:pt x="353" y="701"/>
                  </a:lnTo>
                  <a:lnTo>
                    <a:pt x="299" y="812"/>
                  </a:lnTo>
                  <a:lnTo>
                    <a:pt x="245" y="867"/>
                  </a:lnTo>
                  <a:lnTo>
                    <a:pt x="190" y="867"/>
                  </a:lnTo>
                  <a:lnTo>
                    <a:pt x="177" y="853"/>
                  </a:lnTo>
                  <a:lnTo>
                    <a:pt x="177" y="784"/>
                  </a:lnTo>
                  <a:lnTo>
                    <a:pt x="204" y="743"/>
                  </a:lnTo>
                  <a:lnTo>
                    <a:pt x="217" y="688"/>
                  </a:lnTo>
                  <a:lnTo>
                    <a:pt x="245" y="633"/>
                  </a:lnTo>
                  <a:lnTo>
                    <a:pt x="245" y="605"/>
                  </a:lnTo>
                  <a:lnTo>
                    <a:pt x="258" y="578"/>
                  </a:lnTo>
                  <a:lnTo>
                    <a:pt x="272" y="536"/>
                  </a:lnTo>
                  <a:lnTo>
                    <a:pt x="299" y="481"/>
                  </a:lnTo>
                  <a:lnTo>
                    <a:pt x="299" y="454"/>
                  </a:lnTo>
                  <a:lnTo>
                    <a:pt x="312" y="440"/>
                  </a:lnTo>
                  <a:lnTo>
                    <a:pt x="312" y="412"/>
                  </a:lnTo>
                  <a:lnTo>
                    <a:pt x="299" y="371"/>
                  </a:lnTo>
                  <a:lnTo>
                    <a:pt x="272" y="330"/>
                  </a:lnTo>
                  <a:lnTo>
                    <a:pt x="190" y="302"/>
                  </a:lnTo>
                  <a:lnTo>
                    <a:pt x="109" y="330"/>
                  </a:lnTo>
                  <a:lnTo>
                    <a:pt x="68" y="357"/>
                  </a:lnTo>
                  <a:lnTo>
                    <a:pt x="41" y="399"/>
                  </a:lnTo>
                  <a:lnTo>
                    <a:pt x="27" y="426"/>
                  </a:lnTo>
                  <a:lnTo>
                    <a:pt x="0" y="468"/>
                  </a:lnTo>
                  <a:lnTo>
                    <a:pt x="0" y="523"/>
                  </a:lnTo>
                  <a:lnTo>
                    <a:pt x="27" y="523"/>
                  </a:lnTo>
                  <a:lnTo>
                    <a:pt x="41" y="509"/>
                  </a:lnTo>
                  <a:lnTo>
                    <a:pt x="68" y="440"/>
                  </a:lnTo>
                  <a:lnTo>
                    <a:pt x="95" y="399"/>
                  </a:lnTo>
                  <a:lnTo>
                    <a:pt x="150" y="344"/>
                  </a:lnTo>
                  <a:lnTo>
                    <a:pt x="204" y="344"/>
                  </a:lnTo>
                  <a:lnTo>
                    <a:pt x="217" y="357"/>
                  </a:lnTo>
                  <a:lnTo>
                    <a:pt x="217" y="426"/>
                  </a:lnTo>
                  <a:lnTo>
                    <a:pt x="204" y="440"/>
                  </a:lnTo>
                  <a:lnTo>
                    <a:pt x="177" y="523"/>
                  </a:lnTo>
                  <a:lnTo>
                    <a:pt x="9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17" name="Freeform 469"/>
            <p:cNvSpPr>
              <a:spLocks/>
            </p:cNvSpPr>
            <p:nvPr/>
          </p:nvSpPr>
          <p:spPr bwMode="auto">
            <a:xfrm>
              <a:off x="31982" y="3970"/>
              <a:ext cx="434" cy="1913"/>
            </a:xfrm>
            <a:custGeom>
              <a:avLst/>
              <a:gdLst/>
              <a:ahLst/>
              <a:cxnLst>
                <a:cxn ang="0">
                  <a:pos x="434" y="949"/>
                </a:cxn>
                <a:cxn ang="0">
                  <a:pos x="434" y="784"/>
                </a:cxn>
                <a:cxn ang="0">
                  <a:pos x="393" y="578"/>
                </a:cxn>
                <a:cxn ang="0">
                  <a:pos x="312" y="358"/>
                </a:cxn>
                <a:cxn ang="0">
                  <a:pos x="217" y="206"/>
                </a:cxn>
                <a:cxn ang="0">
                  <a:pos x="136" y="83"/>
                </a:cxn>
                <a:cxn ang="0">
                  <a:pos x="54" y="14"/>
                </a:cxn>
                <a:cxn ang="0">
                  <a:pos x="13" y="0"/>
                </a:cxn>
                <a:cxn ang="0">
                  <a:pos x="0" y="0"/>
                </a:cxn>
                <a:cxn ang="0">
                  <a:pos x="0" y="27"/>
                </a:cxn>
                <a:cxn ang="0">
                  <a:pos x="13" y="41"/>
                </a:cxn>
                <a:cxn ang="0">
                  <a:pos x="41" y="55"/>
                </a:cxn>
                <a:cxn ang="0">
                  <a:pos x="163" y="220"/>
                </a:cxn>
                <a:cxn ang="0">
                  <a:pos x="258" y="427"/>
                </a:cxn>
                <a:cxn ang="0">
                  <a:pos x="312" y="674"/>
                </a:cxn>
                <a:cxn ang="0">
                  <a:pos x="326" y="949"/>
                </a:cxn>
                <a:cxn ang="0">
                  <a:pos x="312" y="1197"/>
                </a:cxn>
                <a:cxn ang="0">
                  <a:pos x="258" y="1431"/>
                </a:cxn>
                <a:cxn ang="0">
                  <a:pos x="176" y="1665"/>
                </a:cxn>
                <a:cxn ang="0">
                  <a:pos x="27" y="1858"/>
                </a:cxn>
                <a:cxn ang="0">
                  <a:pos x="0" y="1885"/>
                </a:cxn>
                <a:cxn ang="0">
                  <a:pos x="0" y="1899"/>
                </a:cxn>
                <a:cxn ang="0">
                  <a:pos x="13" y="1913"/>
                </a:cxn>
                <a:cxn ang="0">
                  <a:pos x="54" y="1885"/>
                </a:cxn>
                <a:cxn ang="0">
                  <a:pos x="136" y="1816"/>
                </a:cxn>
                <a:cxn ang="0">
                  <a:pos x="231" y="1693"/>
                </a:cxn>
                <a:cxn ang="0">
                  <a:pos x="312" y="1541"/>
                </a:cxn>
                <a:cxn ang="0">
                  <a:pos x="393" y="1335"/>
                </a:cxn>
                <a:cxn ang="0">
                  <a:pos x="434" y="1128"/>
                </a:cxn>
                <a:cxn ang="0">
                  <a:pos x="434" y="949"/>
                </a:cxn>
              </a:cxnLst>
              <a:rect l="0" t="0" r="r" b="b"/>
              <a:pathLst>
                <a:path w="434" h="1913">
                  <a:moveTo>
                    <a:pt x="434" y="949"/>
                  </a:moveTo>
                  <a:lnTo>
                    <a:pt x="434" y="784"/>
                  </a:lnTo>
                  <a:lnTo>
                    <a:pt x="393" y="578"/>
                  </a:lnTo>
                  <a:lnTo>
                    <a:pt x="312" y="358"/>
                  </a:lnTo>
                  <a:lnTo>
                    <a:pt x="217" y="206"/>
                  </a:lnTo>
                  <a:lnTo>
                    <a:pt x="136" y="83"/>
                  </a:lnTo>
                  <a:lnTo>
                    <a:pt x="54" y="14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3" y="41"/>
                  </a:lnTo>
                  <a:lnTo>
                    <a:pt x="41" y="55"/>
                  </a:lnTo>
                  <a:lnTo>
                    <a:pt x="163" y="220"/>
                  </a:lnTo>
                  <a:lnTo>
                    <a:pt x="258" y="427"/>
                  </a:lnTo>
                  <a:lnTo>
                    <a:pt x="312" y="674"/>
                  </a:lnTo>
                  <a:lnTo>
                    <a:pt x="326" y="949"/>
                  </a:lnTo>
                  <a:lnTo>
                    <a:pt x="312" y="1197"/>
                  </a:lnTo>
                  <a:lnTo>
                    <a:pt x="258" y="1431"/>
                  </a:lnTo>
                  <a:lnTo>
                    <a:pt x="176" y="1665"/>
                  </a:lnTo>
                  <a:lnTo>
                    <a:pt x="27" y="1858"/>
                  </a:lnTo>
                  <a:lnTo>
                    <a:pt x="0" y="1885"/>
                  </a:lnTo>
                  <a:lnTo>
                    <a:pt x="0" y="1899"/>
                  </a:lnTo>
                  <a:lnTo>
                    <a:pt x="13" y="1913"/>
                  </a:lnTo>
                  <a:lnTo>
                    <a:pt x="54" y="1885"/>
                  </a:lnTo>
                  <a:lnTo>
                    <a:pt x="136" y="1816"/>
                  </a:lnTo>
                  <a:lnTo>
                    <a:pt x="231" y="1693"/>
                  </a:lnTo>
                  <a:lnTo>
                    <a:pt x="312" y="1541"/>
                  </a:lnTo>
                  <a:lnTo>
                    <a:pt x="393" y="1335"/>
                  </a:lnTo>
                  <a:lnTo>
                    <a:pt x="434" y="1128"/>
                  </a:lnTo>
                  <a:lnTo>
                    <a:pt x="434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18" name="Freeform 470"/>
            <p:cNvSpPr>
              <a:spLocks noEditPoints="1"/>
            </p:cNvSpPr>
            <p:nvPr/>
          </p:nvSpPr>
          <p:spPr bwMode="auto">
            <a:xfrm>
              <a:off x="13523" y="9089"/>
              <a:ext cx="1248" cy="441"/>
            </a:xfrm>
            <a:custGeom>
              <a:avLst/>
              <a:gdLst/>
              <a:ahLst/>
              <a:cxnLst>
                <a:cxn ang="0">
                  <a:pos x="1194" y="69"/>
                </a:cxn>
                <a:cxn ang="0">
                  <a:pos x="1235" y="69"/>
                </a:cxn>
                <a:cxn ang="0">
                  <a:pos x="1248" y="55"/>
                </a:cxn>
                <a:cxn ang="0">
                  <a:pos x="1248" y="14"/>
                </a:cxn>
                <a:cxn ang="0">
                  <a:pos x="1235" y="14"/>
                </a:cxn>
                <a:cxn ang="0">
                  <a:pos x="1221" y="0"/>
                </a:cxn>
                <a:cxn ang="0">
                  <a:pos x="13" y="0"/>
                </a:cxn>
                <a:cxn ang="0">
                  <a:pos x="0" y="14"/>
                </a:cxn>
                <a:cxn ang="0">
                  <a:pos x="0" y="55"/>
                </a:cxn>
                <a:cxn ang="0">
                  <a:pos x="13" y="69"/>
                </a:cxn>
                <a:cxn ang="0">
                  <a:pos x="68" y="69"/>
                </a:cxn>
                <a:cxn ang="0">
                  <a:pos x="1194" y="69"/>
                </a:cxn>
                <a:cxn ang="0">
                  <a:pos x="1194" y="441"/>
                </a:cxn>
                <a:cxn ang="0">
                  <a:pos x="1235" y="441"/>
                </a:cxn>
                <a:cxn ang="0">
                  <a:pos x="1248" y="427"/>
                </a:cxn>
                <a:cxn ang="0">
                  <a:pos x="1248" y="386"/>
                </a:cxn>
                <a:cxn ang="0">
                  <a:pos x="1235" y="386"/>
                </a:cxn>
                <a:cxn ang="0">
                  <a:pos x="1221" y="372"/>
                </a:cxn>
                <a:cxn ang="0">
                  <a:pos x="27" y="372"/>
                </a:cxn>
                <a:cxn ang="0">
                  <a:pos x="13" y="386"/>
                </a:cxn>
                <a:cxn ang="0">
                  <a:pos x="0" y="386"/>
                </a:cxn>
                <a:cxn ang="0">
                  <a:pos x="0" y="427"/>
                </a:cxn>
                <a:cxn ang="0">
                  <a:pos x="13" y="441"/>
                </a:cxn>
                <a:cxn ang="0">
                  <a:pos x="54" y="441"/>
                </a:cxn>
                <a:cxn ang="0">
                  <a:pos x="1194" y="441"/>
                </a:cxn>
              </a:cxnLst>
              <a:rect l="0" t="0" r="r" b="b"/>
              <a:pathLst>
                <a:path w="1248" h="441">
                  <a:moveTo>
                    <a:pt x="1194" y="69"/>
                  </a:moveTo>
                  <a:lnTo>
                    <a:pt x="1235" y="69"/>
                  </a:lnTo>
                  <a:lnTo>
                    <a:pt x="1248" y="55"/>
                  </a:lnTo>
                  <a:lnTo>
                    <a:pt x="1248" y="14"/>
                  </a:lnTo>
                  <a:lnTo>
                    <a:pt x="1235" y="14"/>
                  </a:lnTo>
                  <a:lnTo>
                    <a:pt x="1221" y="0"/>
                  </a:lnTo>
                  <a:lnTo>
                    <a:pt x="13" y="0"/>
                  </a:lnTo>
                  <a:lnTo>
                    <a:pt x="0" y="14"/>
                  </a:lnTo>
                  <a:lnTo>
                    <a:pt x="0" y="55"/>
                  </a:lnTo>
                  <a:lnTo>
                    <a:pt x="13" y="69"/>
                  </a:lnTo>
                  <a:lnTo>
                    <a:pt x="68" y="69"/>
                  </a:lnTo>
                  <a:lnTo>
                    <a:pt x="1194" y="69"/>
                  </a:lnTo>
                  <a:close/>
                  <a:moveTo>
                    <a:pt x="1194" y="441"/>
                  </a:moveTo>
                  <a:lnTo>
                    <a:pt x="1235" y="441"/>
                  </a:lnTo>
                  <a:lnTo>
                    <a:pt x="1248" y="427"/>
                  </a:lnTo>
                  <a:lnTo>
                    <a:pt x="1248" y="386"/>
                  </a:lnTo>
                  <a:lnTo>
                    <a:pt x="1235" y="386"/>
                  </a:lnTo>
                  <a:lnTo>
                    <a:pt x="1221" y="372"/>
                  </a:lnTo>
                  <a:lnTo>
                    <a:pt x="27" y="372"/>
                  </a:lnTo>
                  <a:lnTo>
                    <a:pt x="13" y="386"/>
                  </a:lnTo>
                  <a:lnTo>
                    <a:pt x="0" y="386"/>
                  </a:lnTo>
                  <a:lnTo>
                    <a:pt x="0" y="427"/>
                  </a:lnTo>
                  <a:lnTo>
                    <a:pt x="13" y="441"/>
                  </a:lnTo>
                  <a:lnTo>
                    <a:pt x="54" y="441"/>
                  </a:lnTo>
                  <a:lnTo>
                    <a:pt x="1194" y="4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19" name="Freeform 471"/>
            <p:cNvSpPr>
              <a:spLocks/>
            </p:cNvSpPr>
            <p:nvPr/>
          </p:nvSpPr>
          <p:spPr bwMode="auto">
            <a:xfrm>
              <a:off x="17092" y="6929"/>
              <a:ext cx="1778" cy="1913"/>
            </a:xfrm>
            <a:custGeom>
              <a:avLst/>
              <a:gdLst/>
              <a:ahLst/>
              <a:cxnLst>
                <a:cxn ang="0">
                  <a:pos x="815" y="991"/>
                </a:cxn>
                <a:cxn ang="0">
                  <a:pos x="828" y="977"/>
                </a:cxn>
                <a:cxn ang="0">
                  <a:pos x="828" y="949"/>
                </a:cxn>
                <a:cxn ang="0">
                  <a:pos x="815" y="936"/>
                </a:cxn>
                <a:cxn ang="0">
                  <a:pos x="204" y="82"/>
                </a:cxn>
                <a:cxn ang="0">
                  <a:pos x="1073" y="82"/>
                </a:cxn>
                <a:cxn ang="0">
                  <a:pos x="1222" y="96"/>
                </a:cxn>
                <a:cxn ang="0">
                  <a:pos x="1371" y="124"/>
                </a:cxn>
                <a:cxn ang="0">
                  <a:pos x="1521" y="192"/>
                </a:cxn>
                <a:cxn ang="0">
                  <a:pos x="1643" y="302"/>
                </a:cxn>
                <a:cxn ang="0">
                  <a:pos x="1738" y="454"/>
                </a:cxn>
                <a:cxn ang="0">
                  <a:pos x="1778" y="454"/>
                </a:cxn>
                <a:cxn ang="0">
                  <a:pos x="1616" y="0"/>
                </a:cxn>
                <a:cxn ang="0">
                  <a:pos x="28" y="0"/>
                </a:cxn>
                <a:cxn ang="0">
                  <a:pos x="0" y="13"/>
                </a:cxn>
                <a:cxn ang="0">
                  <a:pos x="0" y="55"/>
                </a:cxn>
                <a:cxn ang="0">
                  <a:pos x="693" y="1018"/>
                </a:cxn>
                <a:cxn ang="0">
                  <a:pos x="14" y="1871"/>
                </a:cxn>
                <a:cxn ang="0">
                  <a:pos x="0" y="1885"/>
                </a:cxn>
                <a:cxn ang="0">
                  <a:pos x="0" y="1913"/>
                </a:cxn>
                <a:cxn ang="0">
                  <a:pos x="1616" y="1913"/>
                </a:cxn>
                <a:cxn ang="0">
                  <a:pos x="1778" y="1445"/>
                </a:cxn>
                <a:cxn ang="0">
                  <a:pos x="1738" y="1445"/>
                </a:cxn>
                <a:cxn ang="0">
                  <a:pos x="1656" y="1569"/>
                </a:cxn>
                <a:cxn ang="0">
                  <a:pos x="1548" y="1679"/>
                </a:cxn>
                <a:cxn ang="0">
                  <a:pos x="1398" y="1761"/>
                </a:cxn>
                <a:cxn ang="0">
                  <a:pos x="1358" y="1775"/>
                </a:cxn>
                <a:cxn ang="0">
                  <a:pos x="1276" y="1789"/>
                </a:cxn>
                <a:cxn ang="0">
                  <a:pos x="1141" y="1803"/>
                </a:cxn>
                <a:cxn ang="0">
                  <a:pos x="964" y="1816"/>
                </a:cxn>
                <a:cxn ang="0">
                  <a:pos x="163" y="1816"/>
                </a:cxn>
                <a:cxn ang="0">
                  <a:pos x="815" y="991"/>
                </a:cxn>
              </a:cxnLst>
              <a:rect l="0" t="0" r="r" b="b"/>
              <a:pathLst>
                <a:path w="1778" h="1913">
                  <a:moveTo>
                    <a:pt x="815" y="991"/>
                  </a:moveTo>
                  <a:lnTo>
                    <a:pt x="828" y="977"/>
                  </a:lnTo>
                  <a:lnTo>
                    <a:pt x="828" y="949"/>
                  </a:lnTo>
                  <a:lnTo>
                    <a:pt x="815" y="936"/>
                  </a:lnTo>
                  <a:lnTo>
                    <a:pt x="204" y="82"/>
                  </a:lnTo>
                  <a:lnTo>
                    <a:pt x="1073" y="82"/>
                  </a:lnTo>
                  <a:lnTo>
                    <a:pt x="1222" y="96"/>
                  </a:lnTo>
                  <a:lnTo>
                    <a:pt x="1371" y="124"/>
                  </a:lnTo>
                  <a:lnTo>
                    <a:pt x="1521" y="192"/>
                  </a:lnTo>
                  <a:lnTo>
                    <a:pt x="1643" y="302"/>
                  </a:lnTo>
                  <a:lnTo>
                    <a:pt x="1738" y="454"/>
                  </a:lnTo>
                  <a:lnTo>
                    <a:pt x="1778" y="454"/>
                  </a:lnTo>
                  <a:lnTo>
                    <a:pt x="1616" y="0"/>
                  </a:lnTo>
                  <a:lnTo>
                    <a:pt x="28" y="0"/>
                  </a:lnTo>
                  <a:lnTo>
                    <a:pt x="0" y="13"/>
                  </a:lnTo>
                  <a:lnTo>
                    <a:pt x="0" y="55"/>
                  </a:lnTo>
                  <a:lnTo>
                    <a:pt x="693" y="1018"/>
                  </a:lnTo>
                  <a:lnTo>
                    <a:pt x="14" y="1871"/>
                  </a:lnTo>
                  <a:lnTo>
                    <a:pt x="0" y="1885"/>
                  </a:lnTo>
                  <a:lnTo>
                    <a:pt x="0" y="1913"/>
                  </a:lnTo>
                  <a:lnTo>
                    <a:pt x="1616" y="1913"/>
                  </a:lnTo>
                  <a:lnTo>
                    <a:pt x="1778" y="1445"/>
                  </a:lnTo>
                  <a:lnTo>
                    <a:pt x="1738" y="1445"/>
                  </a:lnTo>
                  <a:lnTo>
                    <a:pt x="1656" y="1569"/>
                  </a:lnTo>
                  <a:lnTo>
                    <a:pt x="1548" y="1679"/>
                  </a:lnTo>
                  <a:lnTo>
                    <a:pt x="1398" y="1761"/>
                  </a:lnTo>
                  <a:lnTo>
                    <a:pt x="1358" y="1775"/>
                  </a:lnTo>
                  <a:lnTo>
                    <a:pt x="1276" y="1789"/>
                  </a:lnTo>
                  <a:lnTo>
                    <a:pt x="1141" y="1803"/>
                  </a:lnTo>
                  <a:lnTo>
                    <a:pt x="964" y="1816"/>
                  </a:lnTo>
                  <a:lnTo>
                    <a:pt x="163" y="1816"/>
                  </a:lnTo>
                  <a:lnTo>
                    <a:pt x="815" y="9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20" name="Freeform 472"/>
            <p:cNvSpPr>
              <a:spLocks/>
            </p:cNvSpPr>
            <p:nvPr/>
          </p:nvSpPr>
          <p:spPr bwMode="auto">
            <a:xfrm>
              <a:off x="19061" y="6819"/>
              <a:ext cx="800" cy="605"/>
            </a:xfrm>
            <a:custGeom>
              <a:avLst/>
              <a:gdLst/>
              <a:ahLst/>
              <a:cxnLst>
                <a:cxn ang="0">
                  <a:pos x="95" y="523"/>
                </a:cxn>
                <a:cxn ang="0">
                  <a:pos x="81" y="591"/>
                </a:cxn>
                <a:cxn ang="0">
                  <a:pos x="149" y="605"/>
                </a:cxn>
                <a:cxn ang="0">
                  <a:pos x="190" y="550"/>
                </a:cxn>
                <a:cxn ang="0">
                  <a:pos x="203" y="495"/>
                </a:cxn>
                <a:cxn ang="0">
                  <a:pos x="217" y="440"/>
                </a:cxn>
                <a:cxn ang="0">
                  <a:pos x="230" y="371"/>
                </a:cxn>
                <a:cxn ang="0">
                  <a:pos x="257" y="247"/>
                </a:cxn>
                <a:cxn ang="0">
                  <a:pos x="271" y="206"/>
                </a:cxn>
                <a:cxn ang="0">
                  <a:pos x="339" y="123"/>
                </a:cxn>
                <a:cxn ang="0">
                  <a:pos x="447" y="41"/>
                </a:cxn>
                <a:cxn ang="0">
                  <a:pos x="570" y="68"/>
                </a:cxn>
                <a:cxn ang="0">
                  <a:pos x="583" y="137"/>
                </a:cxn>
                <a:cxn ang="0">
                  <a:pos x="542" y="330"/>
                </a:cxn>
                <a:cxn ang="0">
                  <a:pos x="488" y="536"/>
                </a:cxn>
                <a:cxn ang="0">
                  <a:pos x="570" y="605"/>
                </a:cxn>
                <a:cxn ang="0">
                  <a:pos x="692" y="578"/>
                </a:cxn>
                <a:cxn ang="0">
                  <a:pos x="760" y="509"/>
                </a:cxn>
                <a:cxn ang="0">
                  <a:pos x="800" y="412"/>
                </a:cxn>
                <a:cxn ang="0">
                  <a:pos x="773" y="385"/>
                </a:cxn>
                <a:cxn ang="0">
                  <a:pos x="705" y="509"/>
                </a:cxn>
                <a:cxn ang="0">
                  <a:pos x="597" y="564"/>
                </a:cxn>
                <a:cxn ang="0">
                  <a:pos x="583" y="481"/>
                </a:cxn>
                <a:cxn ang="0">
                  <a:pos x="610" y="412"/>
                </a:cxn>
                <a:cxn ang="0">
                  <a:pos x="665" y="247"/>
                </a:cxn>
                <a:cxn ang="0">
                  <a:pos x="678" y="96"/>
                </a:cxn>
                <a:cxn ang="0">
                  <a:pos x="610" y="13"/>
                </a:cxn>
                <a:cxn ang="0">
                  <a:pos x="542" y="0"/>
                </a:cxn>
                <a:cxn ang="0">
                  <a:pos x="420" y="13"/>
                </a:cxn>
                <a:cxn ang="0">
                  <a:pos x="285" y="123"/>
                </a:cxn>
                <a:cxn ang="0">
                  <a:pos x="257" y="55"/>
                </a:cxn>
                <a:cxn ang="0">
                  <a:pos x="176" y="0"/>
                </a:cxn>
                <a:cxn ang="0">
                  <a:pos x="108" y="13"/>
                </a:cxn>
                <a:cxn ang="0">
                  <a:pos x="27" y="96"/>
                </a:cxn>
                <a:cxn ang="0">
                  <a:pos x="0" y="165"/>
                </a:cxn>
                <a:cxn ang="0">
                  <a:pos x="27" y="220"/>
                </a:cxn>
                <a:cxn ang="0">
                  <a:pos x="40" y="179"/>
                </a:cxn>
                <a:cxn ang="0">
                  <a:pos x="95" y="68"/>
                </a:cxn>
                <a:cxn ang="0">
                  <a:pos x="162" y="41"/>
                </a:cxn>
                <a:cxn ang="0">
                  <a:pos x="190" y="82"/>
                </a:cxn>
                <a:cxn ang="0">
                  <a:pos x="149" y="261"/>
                </a:cxn>
                <a:cxn ang="0">
                  <a:pos x="135" y="330"/>
                </a:cxn>
              </a:cxnLst>
              <a:rect l="0" t="0" r="r" b="b"/>
              <a:pathLst>
                <a:path w="800" h="605">
                  <a:moveTo>
                    <a:pt x="95" y="509"/>
                  </a:moveTo>
                  <a:lnTo>
                    <a:pt x="95" y="523"/>
                  </a:lnTo>
                  <a:lnTo>
                    <a:pt x="81" y="550"/>
                  </a:lnTo>
                  <a:lnTo>
                    <a:pt x="81" y="591"/>
                  </a:lnTo>
                  <a:lnTo>
                    <a:pt x="108" y="605"/>
                  </a:lnTo>
                  <a:lnTo>
                    <a:pt x="149" y="605"/>
                  </a:lnTo>
                  <a:lnTo>
                    <a:pt x="176" y="578"/>
                  </a:lnTo>
                  <a:lnTo>
                    <a:pt x="190" y="550"/>
                  </a:lnTo>
                  <a:lnTo>
                    <a:pt x="190" y="523"/>
                  </a:lnTo>
                  <a:lnTo>
                    <a:pt x="203" y="495"/>
                  </a:lnTo>
                  <a:lnTo>
                    <a:pt x="203" y="468"/>
                  </a:lnTo>
                  <a:lnTo>
                    <a:pt x="217" y="440"/>
                  </a:lnTo>
                  <a:lnTo>
                    <a:pt x="217" y="399"/>
                  </a:lnTo>
                  <a:lnTo>
                    <a:pt x="230" y="371"/>
                  </a:lnTo>
                  <a:lnTo>
                    <a:pt x="257" y="275"/>
                  </a:lnTo>
                  <a:lnTo>
                    <a:pt x="257" y="247"/>
                  </a:lnTo>
                  <a:lnTo>
                    <a:pt x="271" y="234"/>
                  </a:lnTo>
                  <a:lnTo>
                    <a:pt x="271" y="206"/>
                  </a:lnTo>
                  <a:lnTo>
                    <a:pt x="312" y="165"/>
                  </a:lnTo>
                  <a:lnTo>
                    <a:pt x="339" y="123"/>
                  </a:lnTo>
                  <a:lnTo>
                    <a:pt x="366" y="96"/>
                  </a:lnTo>
                  <a:lnTo>
                    <a:pt x="447" y="41"/>
                  </a:lnTo>
                  <a:lnTo>
                    <a:pt x="542" y="41"/>
                  </a:lnTo>
                  <a:lnTo>
                    <a:pt x="570" y="68"/>
                  </a:lnTo>
                  <a:lnTo>
                    <a:pt x="583" y="96"/>
                  </a:lnTo>
                  <a:lnTo>
                    <a:pt x="583" y="137"/>
                  </a:lnTo>
                  <a:lnTo>
                    <a:pt x="570" y="234"/>
                  </a:lnTo>
                  <a:lnTo>
                    <a:pt x="542" y="330"/>
                  </a:lnTo>
                  <a:lnTo>
                    <a:pt x="488" y="440"/>
                  </a:lnTo>
                  <a:lnTo>
                    <a:pt x="488" y="536"/>
                  </a:lnTo>
                  <a:lnTo>
                    <a:pt x="542" y="591"/>
                  </a:lnTo>
                  <a:lnTo>
                    <a:pt x="570" y="605"/>
                  </a:lnTo>
                  <a:lnTo>
                    <a:pt x="610" y="605"/>
                  </a:lnTo>
                  <a:lnTo>
                    <a:pt x="692" y="578"/>
                  </a:lnTo>
                  <a:lnTo>
                    <a:pt x="732" y="550"/>
                  </a:lnTo>
                  <a:lnTo>
                    <a:pt x="760" y="509"/>
                  </a:lnTo>
                  <a:lnTo>
                    <a:pt x="773" y="468"/>
                  </a:lnTo>
                  <a:lnTo>
                    <a:pt x="800" y="412"/>
                  </a:lnTo>
                  <a:lnTo>
                    <a:pt x="800" y="385"/>
                  </a:lnTo>
                  <a:lnTo>
                    <a:pt x="773" y="385"/>
                  </a:lnTo>
                  <a:lnTo>
                    <a:pt x="760" y="399"/>
                  </a:lnTo>
                  <a:lnTo>
                    <a:pt x="705" y="509"/>
                  </a:lnTo>
                  <a:lnTo>
                    <a:pt x="651" y="564"/>
                  </a:lnTo>
                  <a:lnTo>
                    <a:pt x="597" y="564"/>
                  </a:lnTo>
                  <a:lnTo>
                    <a:pt x="583" y="550"/>
                  </a:lnTo>
                  <a:lnTo>
                    <a:pt x="583" y="481"/>
                  </a:lnTo>
                  <a:lnTo>
                    <a:pt x="597" y="454"/>
                  </a:lnTo>
                  <a:lnTo>
                    <a:pt x="610" y="412"/>
                  </a:lnTo>
                  <a:lnTo>
                    <a:pt x="637" y="344"/>
                  </a:lnTo>
                  <a:lnTo>
                    <a:pt x="665" y="247"/>
                  </a:lnTo>
                  <a:lnTo>
                    <a:pt x="678" y="151"/>
                  </a:lnTo>
                  <a:lnTo>
                    <a:pt x="678" y="96"/>
                  </a:lnTo>
                  <a:lnTo>
                    <a:pt x="665" y="68"/>
                  </a:lnTo>
                  <a:lnTo>
                    <a:pt x="610" y="13"/>
                  </a:lnTo>
                  <a:lnTo>
                    <a:pt x="570" y="13"/>
                  </a:lnTo>
                  <a:lnTo>
                    <a:pt x="542" y="0"/>
                  </a:lnTo>
                  <a:lnTo>
                    <a:pt x="515" y="0"/>
                  </a:lnTo>
                  <a:lnTo>
                    <a:pt x="420" y="13"/>
                  </a:lnTo>
                  <a:lnTo>
                    <a:pt x="339" y="68"/>
                  </a:lnTo>
                  <a:lnTo>
                    <a:pt x="285" y="123"/>
                  </a:lnTo>
                  <a:lnTo>
                    <a:pt x="271" y="82"/>
                  </a:lnTo>
                  <a:lnTo>
                    <a:pt x="257" y="55"/>
                  </a:lnTo>
                  <a:lnTo>
                    <a:pt x="230" y="27"/>
                  </a:lnTo>
                  <a:lnTo>
                    <a:pt x="176" y="0"/>
                  </a:lnTo>
                  <a:lnTo>
                    <a:pt x="149" y="0"/>
                  </a:lnTo>
                  <a:lnTo>
                    <a:pt x="108" y="13"/>
                  </a:lnTo>
                  <a:lnTo>
                    <a:pt x="54" y="41"/>
                  </a:lnTo>
                  <a:lnTo>
                    <a:pt x="27" y="96"/>
                  </a:lnTo>
                  <a:lnTo>
                    <a:pt x="13" y="137"/>
                  </a:lnTo>
                  <a:lnTo>
                    <a:pt x="0" y="165"/>
                  </a:lnTo>
                  <a:lnTo>
                    <a:pt x="0" y="220"/>
                  </a:lnTo>
                  <a:lnTo>
                    <a:pt x="27" y="220"/>
                  </a:lnTo>
                  <a:lnTo>
                    <a:pt x="40" y="206"/>
                  </a:lnTo>
                  <a:lnTo>
                    <a:pt x="40" y="179"/>
                  </a:lnTo>
                  <a:lnTo>
                    <a:pt x="67" y="96"/>
                  </a:lnTo>
                  <a:lnTo>
                    <a:pt x="95" y="68"/>
                  </a:lnTo>
                  <a:lnTo>
                    <a:pt x="108" y="41"/>
                  </a:lnTo>
                  <a:lnTo>
                    <a:pt x="162" y="41"/>
                  </a:lnTo>
                  <a:lnTo>
                    <a:pt x="176" y="55"/>
                  </a:lnTo>
                  <a:lnTo>
                    <a:pt x="190" y="82"/>
                  </a:lnTo>
                  <a:lnTo>
                    <a:pt x="190" y="137"/>
                  </a:lnTo>
                  <a:lnTo>
                    <a:pt x="149" y="261"/>
                  </a:lnTo>
                  <a:lnTo>
                    <a:pt x="149" y="302"/>
                  </a:lnTo>
                  <a:lnTo>
                    <a:pt x="135" y="330"/>
                  </a:lnTo>
                  <a:lnTo>
                    <a:pt x="95" y="5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21" name="Freeform 473"/>
            <p:cNvSpPr>
              <a:spLocks noEditPoints="1"/>
            </p:cNvSpPr>
            <p:nvPr/>
          </p:nvSpPr>
          <p:spPr bwMode="auto">
            <a:xfrm>
              <a:off x="19061" y="8071"/>
              <a:ext cx="393" cy="908"/>
            </a:xfrm>
            <a:custGeom>
              <a:avLst/>
              <a:gdLst/>
              <a:ahLst/>
              <a:cxnLst>
                <a:cxn ang="0">
                  <a:pos x="366" y="55"/>
                </a:cxn>
                <a:cxn ang="0">
                  <a:pos x="366" y="41"/>
                </a:cxn>
                <a:cxn ang="0">
                  <a:pos x="352" y="27"/>
                </a:cxn>
                <a:cxn ang="0">
                  <a:pos x="325" y="14"/>
                </a:cxn>
                <a:cxn ang="0">
                  <a:pos x="312" y="0"/>
                </a:cxn>
                <a:cxn ang="0">
                  <a:pos x="257" y="27"/>
                </a:cxn>
                <a:cxn ang="0">
                  <a:pos x="230" y="83"/>
                </a:cxn>
                <a:cxn ang="0">
                  <a:pos x="230" y="96"/>
                </a:cxn>
                <a:cxn ang="0">
                  <a:pos x="257" y="124"/>
                </a:cxn>
                <a:cxn ang="0">
                  <a:pos x="312" y="124"/>
                </a:cxn>
                <a:cxn ang="0">
                  <a:pos x="339" y="110"/>
                </a:cxn>
                <a:cxn ang="0">
                  <a:pos x="366" y="55"/>
                </a:cxn>
                <a:cxn ang="0">
                  <a:pos x="95" y="743"/>
                </a:cxn>
                <a:cxn ang="0">
                  <a:pos x="81" y="771"/>
                </a:cxn>
                <a:cxn ang="0">
                  <a:pos x="81" y="798"/>
                </a:cxn>
                <a:cxn ang="0">
                  <a:pos x="108" y="881"/>
                </a:cxn>
                <a:cxn ang="0">
                  <a:pos x="149" y="894"/>
                </a:cxn>
                <a:cxn ang="0">
                  <a:pos x="203" y="908"/>
                </a:cxn>
                <a:cxn ang="0">
                  <a:pos x="285" y="881"/>
                </a:cxn>
                <a:cxn ang="0">
                  <a:pos x="325" y="853"/>
                </a:cxn>
                <a:cxn ang="0">
                  <a:pos x="352" y="812"/>
                </a:cxn>
                <a:cxn ang="0">
                  <a:pos x="366" y="771"/>
                </a:cxn>
                <a:cxn ang="0">
                  <a:pos x="393" y="716"/>
                </a:cxn>
                <a:cxn ang="0">
                  <a:pos x="393" y="688"/>
                </a:cxn>
                <a:cxn ang="0">
                  <a:pos x="366" y="688"/>
                </a:cxn>
                <a:cxn ang="0">
                  <a:pos x="352" y="702"/>
                </a:cxn>
                <a:cxn ang="0">
                  <a:pos x="298" y="812"/>
                </a:cxn>
                <a:cxn ang="0">
                  <a:pos x="244" y="867"/>
                </a:cxn>
                <a:cxn ang="0">
                  <a:pos x="190" y="867"/>
                </a:cxn>
                <a:cxn ang="0">
                  <a:pos x="176" y="853"/>
                </a:cxn>
                <a:cxn ang="0">
                  <a:pos x="176" y="784"/>
                </a:cxn>
                <a:cxn ang="0">
                  <a:pos x="203" y="743"/>
                </a:cxn>
                <a:cxn ang="0">
                  <a:pos x="217" y="688"/>
                </a:cxn>
                <a:cxn ang="0">
                  <a:pos x="244" y="633"/>
                </a:cxn>
                <a:cxn ang="0">
                  <a:pos x="244" y="605"/>
                </a:cxn>
                <a:cxn ang="0">
                  <a:pos x="257" y="578"/>
                </a:cxn>
                <a:cxn ang="0">
                  <a:pos x="271" y="537"/>
                </a:cxn>
                <a:cxn ang="0">
                  <a:pos x="298" y="482"/>
                </a:cxn>
                <a:cxn ang="0">
                  <a:pos x="298" y="454"/>
                </a:cxn>
                <a:cxn ang="0">
                  <a:pos x="312" y="440"/>
                </a:cxn>
                <a:cxn ang="0">
                  <a:pos x="312" y="413"/>
                </a:cxn>
                <a:cxn ang="0">
                  <a:pos x="298" y="372"/>
                </a:cxn>
                <a:cxn ang="0">
                  <a:pos x="271" y="330"/>
                </a:cxn>
                <a:cxn ang="0">
                  <a:pos x="190" y="303"/>
                </a:cxn>
                <a:cxn ang="0">
                  <a:pos x="108" y="330"/>
                </a:cxn>
                <a:cxn ang="0">
                  <a:pos x="67" y="358"/>
                </a:cxn>
                <a:cxn ang="0">
                  <a:pos x="40" y="399"/>
                </a:cxn>
                <a:cxn ang="0">
                  <a:pos x="27" y="427"/>
                </a:cxn>
                <a:cxn ang="0">
                  <a:pos x="0" y="468"/>
                </a:cxn>
                <a:cxn ang="0">
                  <a:pos x="0" y="523"/>
                </a:cxn>
                <a:cxn ang="0">
                  <a:pos x="27" y="523"/>
                </a:cxn>
                <a:cxn ang="0">
                  <a:pos x="40" y="509"/>
                </a:cxn>
                <a:cxn ang="0">
                  <a:pos x="67" y="440"/>
                </a:cxn>
                <a:cxn ang="0">
                  <a:pos x="95" y="399"/>
                </a:cxn>
                <a:cxn ang="0">
                  <a:pos x="149" y="344"/>
                </a:cxn>
                <a:cxn ang="0">
                  <a:pos x="203" y="344"/>
                </a:cxn>
                <a:cxn ang="0">
                  <a:pos x="217" y="358"/>
                </a:cxn>
                <a:cxn ang="0">
                  <a:pos x="217" y="427"/>
                </a:cxn>
                <a:cxn ang="0">
                  <a:pos x="203" y="440"/>
                </a:cxn>
                <a:cxn ang="0">
                  <a:pos x="176" y="523"/>
                </a:cxn>
                <a:cxn ang="0">
                  <a:pos x="95" y="743"/>
                </a:cxn>
              </a:cxnLst>
              <a:rect l="0" t="0" r="r" b="b"/>
              <a:pathLst>
                <a:path w="393" h="908">
                  <a:moveTo>
                    <a:pt x="366" y="55"/>
                  </a:moveTo>
                  <a:lnTo>
                    <a:pt x="366" y="41"/>
                  </a:lnTo>
                  <a:lnTo>
                    <a:pt x="352" y="27"/>
                  </a:lnTo>
                  <a:lnTo>
                    <a:pt x="325" y="14"/>
                  </a:lnTo>
                  <a:lnTo>
                    <a:pt x="312" y="0"/>
                  </a:lnTo>
                  <a:lnTo>
                    <a:pt x="257" y="27"/>
                  </a:lnTo>
                  <a:lnTo>
                    <a:pt x="230" y="83"/>
                  </a:lnTo>
                  <a:lnTo>
                    <a:pt x="230" y="96"/>
                  </a:lnTo>
                  <a:lnTo>
                    <a:pt x="257" y="124"/>
                  </a:lnTo>
                  <a:lnTo>
                    <a:pt x="312" y="124"/>
                  </a:lnTo>
                  <a:lnTo>
                    <a:pt x="339" y="110"/>
                  </a:lnTo>
                  <a:lnTo>
                    <a:pt x="366" y="55"/>
                  </a:lnTo>
                  <a:close/>
                  <a:moveTo>
                    <a:pt x="95" y="743"/>
                  </a:moveTo>
                  <a:lnTo>
                    <a:pt x="81" y="771"/>
                  </a:lnTo>
                  <a:lnTo>
                    <a:pt x="81" y="798"/>
                  </a:lnTo>
                  <a:lnTo>
                    <a:pt x="108" y="881"/>
                  </a:lnTo>
                  <a:lnTo>
                    <a:pt x="149" y="894"/>
                  </a:lnTo>
                  <a:lnTo>
                    <a:pt x="203" y="908"/>
                  </a:lnTo>
                  <a:lnTo>
                    <a:pt x="285" y="881"/>
                  </a:lnTo>
                  <a:lnTo>
                    <a:pt x="325" y="853"/>
                  </a:lnTo>
                  <a:lnTo>
                    <a:pt x="352" y="812"/>
                  </a:lnTo>
                  <a:lnTo>
                    <a:pt x="366" y="771"/>
                  </a:lnTo>
                  <a:lnTo>
                    <a:pt x="393" y="716"/>
                  </a:lnTo>
                  <a:lnTo>
                    <a:pt x="393" y="688"/>
                  </a:lnTo>
                  <a:lnTo>
                    <a:pt x="366" y="688"/>
                  </a:lnTo>
                  <a:lnTo>
                    <a:pt x="352" y="702"/>
                  </a:lnTo>
                  <a:lnTo>
                    <a:pt x="298" y="812"/>
                  </a:lnTo>
                  <a:lnTo>
                    <a:pt x="244" y="867"/>
                  </a:lnTo>
                  <a:lnTo>
                    <a:pt x="190" y="867"/>
                  </a:lnTo>
                  <a:lnTo>
                    <a:pt x="176" y="853"/>
                  </a:lnTo>
                  <a:lnTo>
                    <a:pt x="176" y="784"/>
                  </a:lnTo>
                  <a:lnTo>
                    <a:pt x="203" y="743"/>
                  </a:lnTo>
                  <a:lnTo>
                    <a:pt x="217" y="688"/>
                  </a:lnTo>
                  <a:lnTo>
                    <a:pt x="244" y="633"/>
                  </a:lnTo>
                  <a:lnTo>
                    <a:pt x="244" y="605"/>
                  </a:lnTo>
                  <a:lnTo>
                    <a:pt x="257" y="578"/>
                  </a:lnTo>
                  <a:lnTo>
                    <a:pt x="271" y="537"/>
                  </a:lnTo>
                  <a:lnTo>
                    <a:pt x="298" y="482"/>
                  </a:lnTo>
                  <a:lnTo>
                    <a:pt x="298" y="454"/>
                  </a:lnTo>
                  <a:lnTo>
                    <a:pt x="312" y="440"/>
                  </a:lnTo>
                  <a:lnTo>
                    <a:pt x="312" y="413"/>
                  </a:lnTo>
                  <a:lnTo>
                    <a:pt x="298" y="372"/>
                  </a:lnTo>
                  <a:lnTo>
                    <a:pt x="271" y="330"/>
                  </a:lnTo>
                  <a:lnTo>
                    <a:pt x="190" y="303"/>
                  </a:lnTo>
                  <a:lnTo>
                    <a:pt x="108" y="330"/>
                  </a:lnTo>
                  <a:lnTo>
                    <a:pt x="67" y="358"/>
                  </a:lnTo>
                  <a:lnTo>
                    <a:pt x="40" y="399"/>
                  </a:lnTo>
                  <a:lnTo>
                    <a:pt x="27" y="427"/>
                  </a:lnTo>
                  <a:lnTo>
                    <a:pt x="0" y="468"/>
                  </a:lnTo>
                  <a:lnTo>
                    <a:pt x="0" y="523"/>
                  </a:lnTo>
                  <a:lnTo>
                    <a:pt x="27" y="523"/>
                  </a:lnTo>
                  <a:lnTo>
                    <a:pt x="40" y="509"/>
                  </a:lnTo>
                  <a:lnTo>
                    <a:pt x="67" y="440"/>
                  </a:lnTo>
                  <a:lnTo>
                    <a:pt x="95" y="399"/>
                  </a:lnTo>
                  <a:lnTo>
                    <a:pt x="149" y="344"/>
                  </a:lnTo>
                  <a:lnTo>
                    <a:pt x="203" y="344"/>
                  </a:lnTo>
                  <a:lnTo>
                    <a:pt x="217" y="358"/>
                  </a:lnTo>
                  <a:lnTo>
                    <a:pt x="217" y="427"/>
                  </a:lnTo>
                  <a:lnTo>
                    <a:pt x="203" y="440"/>
                  </a:lnTo>
                  <a:lnTo>
                    <a:pt x="176" y="523"/>
                  </a:lnTo>
                  <a:lnTo>
                    <a:pt x="9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22" name="Freeform 474"/>
            <p:cNvSpPr>
              <a:spLocks noEditPoints="1"/>
            </p:cNvSpPr>
            <p:nvPr/>
          </p:nvSpPr>
          <p:spPr bwMode="auto">
            <a:xfrm>
              <a:off x="19617" y="8443"/>
              <a:ext cx="977" cy="371"/>
            </a:xfrm>
            <a:custGeom>
              <a:avLst/>
              <a:gdLst/>
              <a:ahLst/>
              <a:cxnLst>
                <a:cxn ang="0">
                  <a:pos x="923" y="68"/>
                </a:cxn>
                <a:cxn ang="0">
                  <a:pos x="950" y="68"/>
                </a:cxn>
                <a:cxn ang="0">
                  <a:pos x="977" y="41"/>
                </a:cxn>
                <a:cxn ang="0">
                  <a:pos x="937" y="0"/>
                </a:cxn>
                <a:cxn ang="0">
                  <a:pos x="27" y="0"/>
                </a:cxn>
                <a:cxn ang="0">
                  <a:pos x="14" y="13"/>
                </a:cxn>
                <a:cxn ang="0">
                  <a:pos x="0" y="13"/>
                </a:cxn>
                <a:cxn ang="0">
                  <a:pos x="0" y="55"/>
                </a:cxn>
                <a:cxn ang="0">
                  <a:pos x="14" y="68"/>
                </a:cxn>
                <a:cxn ang="0">
                  <a:pos x="54" y="68"/>
                </a:cxn>
                <a:cxn ang="0">
                  <a:pos x="923" y="68"/>
                </a:cxn>
                <a:cxn ang="0">
                  <a:pos x="923" y="371"/>
                </a:cxn>
                <a:cxn ang="0">
                  <a:pos x="937" y="371"/>
                </a:cxn>
                <a:cxn ang="0">
                  <a:pos x="950" y="357"/>
                </a:cxn>
                <a:cxn ang="0">
                  <a:pos x="964" y="357"/>
                </a:cxn>
                <a:cxn ang="0">
                  <a:pos x="977" y="330"/>
                </a:cxn>
                <a:cxn ang="0">
                  <a:pos x="950" y="302"/>
                </a:cxn>
                <a:cxn ang="0">
                  <a:pos x="14" y="302"/>
                </a:cxn>
                <a:cxn ang="0">
                  <a:pos x="0" y="316"/>
                </a:cxn>
                <a:cxn ang="0">
                  <a:pos x="0" y="357"/>
                </a:cxn>
                <a:cxn ang="0">
                  <a:pos x="14" y="357"/>
                </a:cxn>
                <a:cxn ang="0">
                  <a:pos x="27" y="371"/>
                </a:cxn>
                <a:cxn ang="0">
                  <a:pos x="41" y="371"/>
                </a:cxn>
                <a:cxn ang="0">
                  <a:pos x="923" y="371"/>
                </a:cxn>
              </a:cxnLst>
              <a:rect l="0" t="0" r="r" b="b"/>
              <a:pathLst>
                <a:path w="977" h="371">
                  <a:moveTo>
                    <a:pt x="923" y="68"/>
                  </a:moveTo>
                  <a:lnTo>
                    <a:pt x="950" y="68"/>
                  </a:lnTo>
                  <a:lnTo>
                    <a:pt x="977" y="41"/>
                  </a:lnTo>
                  <a:lnTo>
                    <a:pt x="937" y="0"/>
                  </a:lnTo>
                  <a:lnTo>
                    <a:pt x="27" y="0"/>
                  </a:lnTo>
                  <a:lnTo>
                    <a:pt x="14" y="13"/>
                  </a:lnTo>
                  <a:lnTo>
                    <a:pt x="0" y="13"/>
                  </a:lnTo>
                  <a:lnTo>
                    <a:pt x="0" y="55"/>
                  </a:lnTo>
                  <a:lnTo>
                    <a:pt x="14" y="68"/>
                  </a:lnTo>
                  <a:lnTo>
                    <a:pt x="54" y="68"/>
                  </a:lnTo>
                  <a:lnTo>
                    <a:pt x="923" y="68"/>
                  </a:lnTo>
                  <a:close/>
                  <a:moveTo>
                    <a:pt x="923" y="371"/>
                  </a:moveTo>
                  <a:lnTo>
                    <a:pt x="937" y="371"/>
                  </a:lnTo>
                  <a:lnTo>
                    <a:pt x="950" y="357"/>
                  </a:lnTo>
                  <a:lnTo>
                    <a:pt x="964" y="357"/>
                  </a:lnTo>
                  <a:lnTo>
                    <a:pt x="977" y="330"/>
                  </a:lnTo>
                  <a:lnTo>
                    <a:pt x="950" y="302"/>
                  </a:lnTo>
                  <a:lnTo>
                    <a:pt x="14" y="302"/>
                  </a:lnTo>
                  <a:lnTo>
                    <a:pt x="0" y="316"/>
                  </a:lnTo>
                  <a:lnTo>
                    <a:pt x="0" y="357"/>
                  </a:lnTo>
                  <a:lnTo>
                    <a:pt x="14" y="357"/>
                  </a:lnTo>
                  <a:lnTo>
                    <a:pt x="27" y="371"/>
                  </a:lnTo>
                  <a:lnTo>
                    <a:pt x="41" y="371"/>
                  </a:lnTo>
                  <a:lnTo>
                    <a:pt x="923" y="3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23" name="Freeform 475"/>
            <p:cNvSpPr>
              <a:spLocks/>
            </p:cNvSpPr>
            <p:nvPr/>
          </p:nvSpPr>
          <p:spPr bwMode="auto">
            <a:xfrm>
              <a:off x="20771" y="8071"/>
              <a:ext cx="583" cy="894"/>
            </a:xfrm>
            <a:custGeom>
              <a:avLst/>
              <a:gdLst/>
              <a:ahLst/>
              <a:cxnLst>
                <a:cxn ang="0">
                  <a:pos x="583" y="647"/>
                </a:cxn>
                <a:cxn ang="0">
                  <a:pos x="529" y="647"/>
                </a:cxn>
                <a:cxn ang="0">
                  <a:pos x="529" y="674"/>
                </a:cxn>
                <a:cxn ang="0">
                  <a:pos x="515" y="716"/>
                </a:cxn>
                <a:cxn ang="0">
                  <a:pos x="515" y="757"/>
                </a:cxn>
                <a:cxn ang="0">
                  <a:pos x="502" y="771"/>
                </a:cxn>
                <a:cxn ang="0">
                  <a:pos x="488" y="771"/>
                </a:cxn>
                <a:cxn ang="0">
                  <a:pos x="461" y="784"/>
                </a:cxn>
                <a:cxn ang="0">
                  <a:pos x="122" y="784"/>
                </a:cxn>
                <a:cxn ang="0">
                  <a:pos x="217" y="702"/>
                </a:cxn>
                <a:cxn ang="0">
                  <a:pos x="285" y="647"/>
                </a:cxn>
                <a:cxn ang="0">
                  <a:pos x="339" y="605"/>
                </a:cxn>
                <a:cxn ang="0">
                  <a:pos x="393" y="550"/>
                </a:cxn>
                <a:cxn ang="0">
                  <a:pos x="488" y="468"/>
                </a:cxn>
                <a:cxn ang="0">
                  <a:pos x="556" y="385"/>
                </a:cxn>
                <a:cxn ang="0">
                  <a:pos x="583" y="261"/>
                </a:cxn>
                <a:cxn ang="0">
                  <a:pos x="556" y="151"/>
                </a:cxn>
                <a:cxn ang="0">
                  <a:pos x="488" y="69"/>
                </a:cxn>
                <a:cxn ang="0">
                  <a:pos x="393" y="27"/>
                </a:cxn>
                <a:cxn ang="0">
                  <a:pos x="271" y="0"/>
                </a:cxn>
                <a:cxn ang="0">
                  <a:pos x="163" y="27"/>
                </a:cxn>
                <a:cxn ang="0">
                  <a:pos x="68" y="83"/>
                </a:cxn>
                <a:cxn ang="0">
                  <a:pos x="13" y="151"/>
                </a:cxn>
                <a:cxn ang="0">
                  <a:pos x="0" y="248"/>
                </a:cxn>
                <a:cxn ang="0">
                  <a:pos x="0" y="275"/>
                </a:cxn>
                <a:cxn ang="0">
                  <a:pos x="40" y="316"/>
                </a:cxn>
                <a:cxn ang="0">
                  <a:pos x="95" y="316"/>
                </a:cxn>
                <a:cxn ang="0">
                  <a:pos x="135" y="275"/>
                </a:cxn>
                <a:cxn ang="0">
                  <a:pos x="135" y="234"/>
                </a:cxn>
                <a:cxn ang="0">
                  <a:pos x="122" y="206"/>
                </a:cxn>
                <a:cxn ang="0">
                  <a:pos x="95" y="179"/>
                </a:cxn>
                <a:cxn ang="0">
                  <a:pos x="54" y="179"/>
                </a:cxn>
                <a:cxn ang="0">
                  <a:pos x="81" y="124"/>
                </a:cxn>
                <a:cxn ang="0">
                  <a:pos x="163" y="69"/>
                </a:cxn>
                <a:cxn ang="0">
                  <a:pos x="217" y="55"/>
                </a:cxn>
                <a:cxn ang="0">
                  <a:pos x="298" y="55"/>
                </a:cxn>
                <a:cxn ang="0">
                  <a:pos x="380" y="96"/>
                </a:cxn>
                <a:cxn ang="0">
                  <a:pos x="420" y="138"/>
                </a:cxn>
                <a:cxn ang="0">
                  <a:pos x="448" y="220"/>
                </a:cxn>
                <a:cxn ang="0">
                  <a:pos x="448" y="261"/>
                </a:cxn>
                <a:cxn ang="0">
                  <a:pos x="434" y="372"/>
                </a:cxn>
                <a:cxn ang="0">
                  <a:pos x="380" y="454"/>
                </a:cxn>
                <a:cxn ang="0">
                  <a:pos x="325" y="523"/>
                </a:cxn>
                <a:cxn ang="0">
                  <a:pos x="0" y="853"/>
                </a:cxn>
                <a:cxn ang="0">
                  <a:pos x="0" y="894"/>
                </a:cxn>
                <a:cxn ang="0">
                  <a:pos x="543" y="894"/>
                </a:cxn>
                <a:cxn ang="0">
                  <a:pos x="583" y="647"/>
                </a:cxn>
              </a:cxnLst>
              <a:rect l="0" t="0" r="r" b="b"/>
              <a:pathLst>
                <a:path w="583" h="894">
                  <a:moveTo>
                    <a:pt x="583" y="647"/>
                  </a:moveTo>
                  <a:lnTo>
                    <a:pt x="529" y="647"/>
                  </a:lnTo>
                  <a:lnTo>
                    <a:pt x="529" y="674"/>
                  </a:lnTo>
                  <a:lnTo>
                    <a:pt x="515" y="716"/>
                  </a:lnTo>
                  <a:lnTo>
                    <a:pt x="515" y="757"/>
                  </a:lnTo>
                  <a:lnTo>
                    <a:pt x="502" y="771"/>
                  </a:lnTo>
                  <a:lnTo>
                    <a:pt x="488" y="771"/>
                  </a:lnTo>
                  <a:lnTo>
                    <a:pt x="461" y="784"/>
                  </a:lnTo>
                  <a:lnTo>
                    <a:pt x="122" y="784"/>
                  </a:lnTo>
                  <a:lnTo>
                    <a:pt x="217" y="702"/>
                  </a:lnTo>
                  <a:lnTo>
                    <a:pt x="285" y="647"/>
                  </a:lnTo>
                  <a:lnTo>
                    <a:pt x="339" y="605"/>
                  </a:lnTo>
                  <a:lnTo>
                    <a:pt x="393" y="550"/>
                  </a:lnTo>
                  <a:lnTo>
                    <a:pt x="488" y="468"/>
                  </a:lnTo>
                  <a:lnTo>
                    <a:pt x="556" y="385"/>
                  </a:lnTo>
                  <a:lnTo>
                    <a:pt x="583" y="261"/>
                  </a:lnTo>
                  <a:lnTo>
                    <a:pt x="556" y="151"/>
                  </a:lnTo>
                  <a:lnTo>
                    <a:pt x="488" y="69"/>
                  </a:lnTo>
                  <a:lnTo>
                    <a:pt x="393" y="27"/>
                  </a:lnTo>
                  <a:lnTo>
                    <a:pt x="271" y="0"/>
                  </a:lnTo>
                  <a:lnTo>
                    <a:pt x="163" y="27"/>
                  </a:lnTo>
                  <a:lnTo>
                    <a:pt x="68" y="83"/>
                  </a:lnTo>
                  <a:lnTo>
                    <a:pt x="13" y="151"/>
                  </a:lnTo>
                  <a:lnTo>
                    <a:pt x="0" y="248"/>
                  </a:lnTo>
                  <a:lnTo>
                    <a:pt x="0" y="275"/>
                  </a:lnTo>
                  <a:lnTo>
                    <a:pt x="40" y="316"/>
                  </a:lnTo>
                  <a:lnTo>
                    <a:pt x="95" y="316"/>
                  </a:lnTo>
                  <a:lnTo>
                    <a:pt x="135" y="275"/>
                  </a:lnTo>
                  <a:lnTo>
                    <a:pt x="135" y="234"/>
                  </a:lnTo>
                  <a:lnTo>
                    <a:pt x="122" y="206"/>
                  </a:lnTo>
                  <a:lnTo>
                    <a:pt x="95" y="179"/>
                  </a:lnTo>
                  <a:lnTo>
                    <a:pt x="54" y="179"/>
                  </a:lnTo>
                  <a:lnTo>
                    <a:pt x="81" y="124"/>
                  </a:lnTo>
                  <a:lnTo>
                    <a:pt x="163" y="69"/>
                  </a:lnTo>
                  <a:lnTo>
                    <a:pt x="217" y="55"/>
                  </a:lnTo>
                  <a:lnTo>
                    <a:pt x="298" y="55"/>
                  </a:lnTo>
                  <a:lnTo>
                    <a:pt x="380" y="96"/>
                  </a:lnTo>
                  <a:lnTo>
                    <a:pt x="420" y="138"/>
                  </a:lnTo>
                  <a:lnTo>
                    <a:pt x="448" y="220"/>
                  </a:lnTo>
                  <a:lnTo>
                    <a:pt x="448" y="261"/>
                  </a:lnTo>
                  <a:lnTo>
                    <a:pt x="434" y="372"/>
                  </a:lnTo>
                  <a:lnTo>
                    <a:pt x="380" y="454"/>
                  </a:lnTo>
                  <a:lnTo>
                    <a:pt x="325" y="523"/>
                  </a:lnTo>
                  <a:lnTo>
                    <a:pt x="0" y="853"/>
                  </a:lnTo>
                  <a:lnTo>
                    <a:pt x="0" y="894"/>
                  </a:lnTo>
                  <a:lnTo>
                    <a:pt x="543" y="894"/>
                  </a:lnTo>
                  <a:lnTo>
                    <a:pt x="583" y="6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24" name="Freeform 476"/>
            <p:cNvSpPr>
              <a:spLocks noEditPoints="1"/>
            </p:cNvSpPr>
            <p:nvPr/>
          </p:nvSpPr>
          <p:spPr bwMode="auto">
            <a:xfrm>
              <a:off x="21911" y="7534"/>
              <a:ext cx="733" cy="881"/>
            </a:xfrm>
            <a:custGeom>
              <a:avLst/>
              <a:gdLst/>
              <a:ahLst/>
              <a:cxnLst>
                <a:cxn ang="0">
                  <a:pos x="678" y="413"/>
                </a:cxn>
                <a:cxn ang="0">
                  <a:pos x="706" y="413"/>
                </a:cxn>
                <a:cxn ang="0">
                  <a:pos x="719" y="399"/>
                </a:cxn>
                <a:cxn ang="0">
                  <a:pos x="733" y="399"/>
                </a:cxn>
                <a:cxn ang="0">
                  <a:pos x="733" y="372"/>
                </a:cxn>
                <a:cxn ang="0">
                  <a:pos x="719" y="262"/>
                </a:cxn>
                <a:cxn ang="0">
                  <a:pos x="678" y="152"/>
                </a:cxn>
                <a:cxn ang="0">
                  <a:pos x="611" y="69"/>
                </a:cxn>
                <a:cxn ang="0">
                  <a:pos x="516" y="14"/>
                </a:cxn>
                <a:cxn ang="0">
                  <a:pos x="393" y="0"/>
                </a:cxn>
                <a:cxn ang="0">
                  <a:pos x="244" y="28"/>
                </a:cxn>
                <a:cxn ang="0">
                  <a:pos x="108" y="124"/>
                </a:cxn>
                <a:cxn ang="0">
                  <a:pos x="27" y="262"/>
                </a:cxn>
                <a:cxn ang="0">
                  <a:pos x="0" y="427"/>
                </a:cxn>
                <a:cxn ang="0">
                  <a:pos x="27" y="606"/>
                </a:cxn>
                <a:cxn ang="0">
                  <a:pos x="122" y="743"/>
                </a:cxn>
                <a:cxn ang="0">
                  <a:pos x="258" y="840"/>
                </a:cxn>
                <a:cxn ang="0">
                  <a:pos x="421" y="881"/>
                </a:cxn>
                <a:cxn ang="0">
                  <a:pos x="543" y="853"/>
                </a:cxn>
                <a:cxn ang="0">
                  <a:pos x="624" y="798"/>
                </a:cxn>
                <a:cxn ang="0">
                  <a:pos x="692" y="730"/>
                </a:cxn>
                <a:cxn ang="0">
                  <a:pos x="719" y="661"/>
                </a:cxn>
                <a:cxn ang="0">
                  <a:pos x="733" y="620"/>
                </a:cxn>
                <a:cxn ang="0">
                  <a:pos x="733" y="606"/>
                </a:cxn>
                <a:cxn ang="0">
                  <a:pos x="692" y="606"/>
                </a:cxn>
                <a:cxn ang="0">
                  <a:pos x="692" y="620"/>
                </a:cxn>
                <a:cxn ang="0">
                  <a:pos x="678" y="633"/>
                </a:cxn>
                <a:cxn ang="0">
                  <a:pos x="624" y="730"/>
                </a:cxn>
                <a:cxn ang="0">
                  <a:pos x="570" y="785"/>
                </a:cxn>
                <a:cxn ang="0">
                  <a:pos x="502" y="812"/>
                </a:cxn>
                <a:cxn ang="0">
                  <a:pos x="448" y="826"/>
                </a:cxn>
                <a:cxn ang="0">
                  <a:pos x="421" y="826"/>
                </a:cxn>
                <a:cxn ang="0">
                  <a:pos x="353" y="812"/>
                </a:cxn>
                <a:cxn ang="0">
                  <a:pos x="298" y="785"/>
                </a:cxn>
                <a:cxn ang="0">
                  <a:pos x="244" y="743"/>
                </a:cxn>
                <a:cxn ang="0">
                  <a:pos x="217" y="702"/>
                </a:cxn>
                <a:cxn ang="0">
                  <a:pos x="176" y="606"/>
                </a:cxn>
                <a:cxn ang="0">
                  <a:pos x="163" y="496"/>
                </a:cxn>
                <a:cxn ang="0">
                  <a:pos x="149" y="413"/>
                </a:cxn>
                <a:cxn ang="0">
                  <a:pos x="678" y="413"/>
                </a:cxn>
                <a:cxn ang="0">
                  <a:pos x="163" y="372"/>
                </a:cxn>
                <a:cxn ang="0">
                  <a:pos x="176" y="220"/>
                </a:cxn>
                <a:cxn ang="0">
                  <a:pos x="231" y="124"/>
                </a:cxn>
                <a:cxn ang="0">
                  <a:pos x="285" y="69"/>
                </a:cxn>
                <a:cxn ang="0">
                  <a:pos x="339" y="42"/>
                </a:cxn>
                <a:cxn ang="0">
                  <a:pos x="393" y="42"/>
                </a:cxn>
                <a:cxn ang="0">
                  <a:pos x="488" y="69"/>
                </a:cxn>
                <a:cxn ang="0">
                  <a:pos x="556" y="138"/>
                </a:cxn>
                <a:cxn ang="0">
                  <a:pos x="583" y="220"/>
                </a:cxn>
                <a:cxn ang="0">
                  <a:pos x="597" y="303"/>
                </a:cxn>
                <a:cxn ang="0">
                  <a:pos x="611" y="372"/>
                </a:cxn>
                <a:cxn ang="0">
                  <a:pos x="163" y="372"/>
                </a:cxn>
              </a:cxnLst>
              <a:rect l="0" t="0" r="r" b="b"/>
              <a:pathLst>
                <a:path w="733" h="881">
                  <a:moveTo>
                    <a:pt x="678" y="413"/>
                  </a:moveTo>
                  <a:lnTo>
                    <a:pt x="706" y="413"/>
                  </a:lnTo>
                  <a:lnTo>
                    <a:pt x="719" y="399"/>
                  </a:lnTo>
                  <a:lnTo>
                    <a:pt x="733" y="399"/>
                  </a:lnTo>
                  <a:lnTo>
                    <a:pt x="733" y="372"/>
                  </a:lnTo>
                  <a:lnTo>
                    <a:pt x="719" y="262"/>
                  </a:lnTo>
                  <a:lnTo>
                    <a:pt x="678" y="152"/>
                  </a:lnTo>
                  <a:lnTo>
                    <a:pt x="611" y="69"/>
                  </a:lnTo>
                  <a:lnTo>
                    <a:pt x="516" y="14"/>
                  </a:lnTo>
                  <a:lnTo>
                    <a:pt x="393" y="0"/>
                  </a:lnTo>
                  <a:lnTo>
                    <a:pt x="244" y="28"/>
                  </a:lnTo>
                  <a:lnTo>
                    <a:pt x="108" y="124"/>
                  </a:lnTo>
                  <a:lnTo>
                    <a:pt x="27" y="262"/>
                  </a:lnTo>
                  <a:lnTo>
                    <a:pt x="0" y="427"/>
                  </a:lnTo>
                  <a:lnTo>
                    <a:pt x="27" y="606"/>
                  </a:lnTo>
                  <a:lnTo>
                    <a:pt x="122" y="743"/>
                  </a:lnTo>
                  <a:lnTo>
                    <a:pt x="258" y="840"/>
                  </a:lnTo>
                  <a:lnTo>
                    <a:pt x="421" y="881"/>
                  </a:lnTo>
                  <a:lnTo>
                    <a:pt x="543" y="853"/>
                  </a:lnTo>
                  <a:lnTo>
                    <a:pt x="624" y="798"/>
                  </a:lnTo>
                  <a:lnTo>
                    <a:pt x="692" y="730"/>
                  </a:lnTo>
                  <a:lnTo>
                    <a:pt x="719" y="661"/>
                  </a:lnTo>
                  <a:lnTo>
                    <a:pt x="733" y="620"/>
                  </a:lnTo>
                  <a:lnTo>
                    <a:pt x="733" y="606"/>
                  </a:lnTo>
                  <a:lnTo>
                    <a:pt x="692" y="606"/>
                  </a:lnTo>
                  <a:lnTo>
                    <a:pt x="692" y="620"/>
                  </a:lnTo>
                  <a:lnTo>
                    <a:pt x="678" y="633"/>
                  </a:lnTo>
                  <a:lnTo>
                    <a:pt x="624" y="730"/>
                  </a:lnTo>
                  <a:lnTo>
                    <a:pt x="570" y="785"/>
                  </a:lnTo>
                  <a:lnTo>
                    <a:pt x="502" y="812"/>
                  </a:lnTo>
                  <a:lnTo>
                    <a:pt x="448" y="826"/>
                  </a:lnTo>
                  <a:lnTo>
                    <a:pt x="421" y="826"/>
                  </a:lnTo>
                  <a:lnTo>
                    <a:pt x="353" y="812"/>
                  </a:lnTo>
                  <a:lnTo>
                    <a:pt x="298" y="785"/>
                  </a:lnTo>
                  <a:lnTo>
                    <a:pt x="244" y="743"/>
                  </a:lnTo>
                  <a:lnTo>
                    <a:pt x="217" y="702"/>
                  </a:lnTo>
                  <a:lnTo>
                    <a:pt x="176" y="606"/>
                  </a:lnTo>
                  <a:lnTo>
                    <a:pt x="163" y="496"/>
                  </a:lnTo>
                  <a:lnTo>
                    <a:pt x="149" y="413"/>
                  </a:lnTo>
                  <a:lnTo>
                    <a:pt x="678" y="413"/>
                  </a:lnTo>
                  <a:close/>
                  <a:moveTo>
                    <a:pt x="163" y="372"/>
                  </a:moveTo>
                  <a:lnTo>
                    <a:pt x="176" y="220"/>
                  </a:lnTo>
                  <a:lnTo>
                    <a:pt x="231" y="124"/>
                  </a:lnTo>
                  <a:lnTo>
                    <a:pt x="285" y="69"/>
                  </a:lnTo>
                  <a:lnTo>
                    <a:pt x="339" y="42"/>
                  </a:lnTo>
                  <a:lnTo>
                    <a:pt x="393" y="42"/>
                  </a:lnTo>
                  <a:lnTo>
                    <a:pt x="488" y="69"/>
                  </a:lnTo>
                  <a:lnTo>
                    <a:pt x="556" y="138"/>
                  </a:lnTo>
                  <a:lnTo>
                    <a:pt x="583" y="220"/>
                  </a:lnTo>
                  <a:lnTo>
                    <a:pt x="597" y="303"/>
                  </a:lnTo>
                  <a:lnTo>
                    <a:pt x="611" y="372"/>
                  </a:lnTo>
                  <a:lnTo>
                    <a:pt x="163" y="3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25" name="Freeform 477"/>
            <p:cNvSpPr>
              <a:spLocks/>
            </p:cNvSpPr>
            <p:nvPr/>
          </p:nvSpPr>
          <p:spPr bwMode="auto">
            <a:xfrm>
              <a:off x="22725" y="7562"/>
              <a:ext cx="950" cy="825"/>
            </a:xfrm>
            <a:custGeom>
              <a:avLst/>
              <a:gdLst/>
              <a:ahLst/>
              <a:cxnLst>
                <a:cxn ang="0">
                  <a:pos x="516" y="371"/>
                </a:cxn>
                <a:cxn ang="0">
                  <a:pos x="557" y="316"/>
                </a:cxn>
                <a:cxn ang="0">
                  <a:pos x="611" y="261"/>
                </a:cxn>
                <a:cxn ang="0">
                  <a:pos x="652" y="206"/>
                </a:cxn>
                <a:cxn ang="0">
                  <a:pos x="692" y="165"/>
                </a:cxn>
                <a:cxn ang="0">
                  <a:pos x="787" y="82"/>
                </a:cxn>
                <a:cxn ang="0">
                  <a:pos x="910" y="55"/>
                </a:cxn>
                <a:cxn ang="0">
                  <a:pos x="910" y="0"/>
                </a:cxn>
                <a:cxn ang="0">
                  <a:pos x="570" y="0"/>
                </a:cxn>
                <a:cxn ang="0">
                  <a:pos x="570" y="55"/>
                </a:cxn>
                <a:cxn ang="0">
                  <a:pos x="625" y="82"/>
                </a:cxn>
                <a:cxn ang="0">
                  <a:pos x="625" y="96"/>
                </a:cxn>
                <a:cxn ang="0">
                  <a:pos x="638" y="124"/>
                </a:cxn>
                <a:cxn ang="0">
                  <a:pos x="625" y="151"/>
                </a:cxn>
                <a:cxn ang="0">
                  <a:pos x="597" y="179"/>
                </a:cxn>
                <a:cxn ang="0">
                  <a:pos x="489" y="330"/>
                </a:cxn>
                <a:cxn ang="0">
                  <a:pos x="340" y="137"/>
                </a:cxn>
                <a:cxn ang="0">
                  <a:pos x="326" y="124"/>
                </a:cxn>
                <a:cxn ang="0">
                  <a:pos x="326" y="82"/>
                </a:cxn>
                <a:cxn ang="0">
                  <a:pos x="340" y="69"/>
                </a:cxn>
                <a:cxn ang="0">
                  <a:pos x="367" y="69"/>
                </a:cxn>
                <a:cxn ang="0">
                  <a:pos x="394" y="55"/>
                </a:cxn>
                <a:cxn ang="0">
                  <a:pos x="394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68" y="55"/>
                </a:cxn>
                <a:cxn ang="0">
                  <a:pos x="136" y="69"/>
                </a:cxn>
                <a:cxn ang="0">
                  <a:pos x="177" y="110"/>
                </a:cxn>
                <a:cxn ang="0">
                  <a:pos x="231" y="179"/>
                </a:cxn>
                <a:cxn ang="0">
                  <a:pos x="421" y="426"/>
                </a:cxn>
                <a:cxn ang="0">
                  <a:pos x="367" y="495"/>
                </a:cxn>
                <a:cxn ang="0">
                  <a:pos x="326" y="536"/>
                </a:cxn>
                <a:cxn ang="0">
                  <a:pos x="285" y="592"/>
                </a:cxn>
                <a:cxn ang="0">
                  <a:pos x="231" y="647"/>
                </a:cxn>
                <a:cxn ang="0">
                  <a:pos x="136" y="729"/>
                </a:cxn>
                <a:cxn ang="0">
                  <a:pos x="54" y="757"/>
                </a:cxn>
                <a:cxn ang="0">
                  <a:pos x="0" y="770"/>
                </a:cxn>
                <a:cxn ang="0">
                  <a:pos x="0" y="825"/>
                </a:cxn>
                <a:cxn ang="0">
                  <a:pos x="326" y="825"/>
                </a:cxn>
                <a:cxn ang="0">
                  <a:pos x="326" y="770"/>
                </a:cxn>
                <a:cxn ang="0">
                  <a:pos x="299" y="757"/>
                </a:cxn>
                <a:cxn ang="0">
                  <a:pos x="272" y="702"/>
                </a:cxn>
                <a:cxn ang="0">
                  <a:pos x="353" y="578"/>
                </a:cxn>
                <a:cxn ang="0">
                  <a:pos x="448" y="468"/>
                </a:cxn>
                <a:cxn ang="0">
                  <a:pos x="475" y="495"/>
                </a:cxn>
                <a:cxn ang="0">
                  <a:pos x="489" y="523"/>
                </a:cxn>
                <a:cxn ang="0">
                  <a:pos x="516" y="550"/>
                </a:cxn>
                <a:cxn ang="0">
                  <a:pos x="530" y="578"/>
                </a:cxn>
                <a:cxn ang="0">
                  <a:pos x="584" y="660"/>
                </a:cxn>
                <a:cxn ang="0">
                  <a:pos x="625" y="702"/>
                </a:cxn>
                <a:cxn ang="0">
                  <a:pos x="625" y="729"/>
                </a:cxn>
                <a:cxn ang="0">
                  <a:pos x="597" y="757"/>
                </a:cxn>
                <a:cxn ang="0">
                  <a:pos x="557" y="770"/>
                </a:cxn>
                <a:cxn ang="0">
                  <a:pos x="557" y="825"/>
                </a:cxn>
                <a:cxn ang="0">
                  <a:pos x="950" y="825"/>
                </a:cxn>
                <a:cxn ang="0">
                  <a:pos x="950" y="770"/>
                </a:cxn>
                <a:cxn ang="0">
                  <a:pos x="882" y="770"/>
                </a:cxn>
                <a:cxn ang="0">
                  <a:pos x="801" y="743"/>
                </a:cxn>
                <a:cxn ang="0">
                  <a:pos x="774" y="702"/>
                </a:cxn>
                <a:cxn ang="0">
                  <a:pos x="516" y="371"/>
                </a:cxn>
              </a:cxnLst>
              <a:rect l="0" t="0" r="r" b="b"/>
              <a:pathLst>
                <a:path w="950" h="825">
                  <a:moveTo>
                    <a:pt x="516" y="371"/>
                  </a:moveTo>
                  <a:lnTo>
                    <a:pt x="557" y="316"/>
                  </a:lnTo>
                  <a:lnTo>
                    <a:pt x="611" y="261"/>
                  </a:lnTo>
                  <a:lnTo>
                    <a:pt x="652" y="206"/>
                  </a:lnTo>
                  <a:lnTo>
                    <a:pt x="692" y="165"/>
                  </a:lnTo>
                  <a:lnTo>
                    <a:pt x="787" y="82"/>
                  </a:lnTo>
                  <a:lnTo>
                    <a:pt x="910" y="55"/>
                  </a:lnTo>
                  <a:lnTo>
                    <a:pt x="910" y="0"/>
                  </a:lnTo>
                  <a:lnTo>
                    <a:pt x="570" y="0"/>
                  </a:lnTo>
                  <a:lnTo>
                    <a:pt x="570" y="55"/>
                  </a:lnTo>
                  <a:lnTo>
                    <a:pt x="625" y="82"/>
                  </a:lnTo>
                  <a:lnTo>
                    <a:pt x="625" y="96"/>
                  </a:lnTo>
                  <a:lnTo>
                    <a:pt x="638" y="124"/>
                  </a:lnTo>
                  <a:lnTo>
                    <a:pt x="625" y="151"/>
                  </a:lnTo>
                  <a:lnTo>
                    <a:pt x="597" y="179"/>
                  </a:lnTo>
                  <a:lnTo>
                    <a:pt x="489" y="330"/>
                  </a:lnTo>
                  <a:lnTo>
                    <a:pt x="340" y="137"/>
                  </a:lnTo>
                  <a:lnTo>
                    <a:pt x="326" y="124"/>
                  </a:lnTo>
                  <a:lnTo>
                    <a:pt x="326" y="82"/>
                  </a:lnTo>
                  <a:lnTo>
                    <a:pt x="340" y="69"/>
                  </a:lnTo>
                  <a:lnTo>
                    <a:pt x="367" y="69"/>
                  </a:lnTo>
                  <a:lnTo>
                    <a:pt x="394" y="55"/>
                  </a:lnTo>
                  <a:lnTo>
                    <a:pt x="394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68" y="55"/>
                  </a:lnTo>
                  <a:lnTo>
                    <a:pt x="136" y="69"/>
                  </a:lnTo>
                  <a:lnTo>
                    <a:pt x="177" y="110"/>
                  </a:lnTo>
                  <a:lnTo>
                    <a:pt x="231" y="179"/>
                  </a:lnTo>
                  <a:lnTo>
                    <a:pt x="421" y="426"/>
                  </a:lnTo>
                  <a:lnTo>
                    <a:pt x="367" y="495"/>
                  </a:lnTo>
                  <a:lnTo>
                    <a:pt x="326" y="536"/>
                  </a:lnTo>
                  <a:lnTo>
                    <a:pt x="285" y="592"/>
                  </a:lnTo>
                  <a:lnTo>
                    <a:pt x="231" y="647"/>
                  </a:lnTo>
                  <a:lnTo>
                    <a:pt x="136" y="729"/>
                  </a:lnTo>
                  <a:lnTo>
                    <a:pt x="54" y="757"/>
                  </a:lnTo>
                  <a:lnTo>
                    <a:pt x="0" y="770"/>
                  </a:lnTo>
                  <a:lnTo>
                    <a:pt x="0" y="825"/>
                  </a:lnTo>
                  <a:lnTo>
                    <a:pt x="326" y="825"/>
                  </a:lnTo>
                  <a:lnTo>
                    <a:pt x="326" y="770"/>
                  </a:lnTo>
                  <a:lnTo>
                    <a:pt x="299" y="757"/>
                  </a:lnTo>
                  <a:lnTo>
                    <a:pt x="272" y="702"/>
                  </a:lnTo>
                  <a:lnTo>
                    <a:pt x="353" y="578"/>
                  </a:lnTo>
                  <a:lnTo>
                    <a:pt x="448" y="468"/>
                  </a:lnTo>
                  <a:lnTo>
                    <a:pt x="475" y="495"/>
                  </a:lnTo>
                  <a:lnTo>
                    <a:pt x="489" y="523"/>
                  </a:lnTo>
                  <a:lnTo>
                    <a:pt x="516" y="550"/>
                  </a:lnTo>
                  <a:lnTo>
                    <a:pt x="530" y="578"/>
                  </a:lnTo>
                  <a:lnTo>
                    <a:pt x="584" y="660"/>
                  </a:lnTo>
                  <a:lnTo>
                    <a:pt x="625" y="702"/>
                  </a:lnTo>
                  <a:lnTo>
                    <a:pt x="625" y="729"/>
                  </a:lnTo>
                  <a:lnTo>
                    <a:pt x="597" y="757"/>
                  </a:lnTo>
                  <a:lnTo>
                    <a:pt x="557" y="770"/>
                  </a:lnTo>
                  <a:lnTo>
                    <a:pt x="557" y="825"/>
                  </a:lnTo>
                  <a:lnTo>
                    <a:pt x="950" y="825"/>
                  </a:lnTo>
                  <a:lnTo>
                    <a:pt x="950" y="770"/>
                  </a:lnTo>
                  <a:lnTo>
                    <a:pt x="882" y="770"/>
                  </a:lnTo>
                  <a:lnTo>
                    <a:pt x="801" y="743"/>
                  </a:lnTo>
                  <a:lnTo>
                    <a:pt x="774" y="702"/>
                  </a:lnTo>
                  <a:lnTo>
                    <a:pt x="516" y="3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26" name="Freeform 478"/>
            <p:cNvSpPr>
              <a:spLocks noEditPoints="1"/>
            </p:cNvSpPr>
            <p:nvPr/>
          </p:nvSpPr>
          <p:spPr bwMode="auto">
            <a:xfrm>
              <a:off x="23743" y="7534"/>
              <a:ext cx="937" cy="1225"/>
            </a:xfrm>
            <a:custGeom>
              <a:avLst/>
              <a:gdLst/>
              <a:ahLst/>
              <a:cxnLst>
                <a:cxn ang="0">
                  <a:pos x="285" y="207"/>
                </a:cxn>
                <a:cxn ang="0">
                  <a:pos x="353" y="124"/>
                </a:cxn>
                <a:cxn ang="0">
                  <a:pos x="434" y="69"/>
                </a:cxn>
                <a:cxn ang="0">
                  <a:pos x="529" y="55"/>
                </a:cxn>
                <a:cxn ang="0">
                  <a:pos x="625" y="83"/>
                </a:cxn>
                <a:cxn ang="0">
                  <a:pos x="706" y="165"/>
                </a:cxn>
                <a:cxn ang="0">
                  <a:pos x="760" y="289"/>
                </a:cxn>
                <a:cxn ang="0">
                  <a:pos x="774" y="441"/>
                </a:cxn>
                <a:cxn ang="0">
                  <a:pos x="760" y="606"/>
                </a:cxn>
                <a:cxn ang="0">
                  <a:pos x="692" y="730"/>
                </a:cxn>
                <a:cxn ang="0">
                  <a:pos x="611" y="798"/>
                </a:cxn>
                <a:cxn ang="0">
                  <a:pos x="502" y="826"/>
                </a:cxn>
                <a:cxn ang="0">
                  <a:pos x="448" y="826"/>
                </a:cxn>
                <a:cxn ang="0">
                  <a:pos x="394" y="798"/>
                </a:cxn>
                <a:cxn ang="0">
                  <a:pos x="353" y="771"/>
                </a:cxn>
                <a:cxn ang="0">
                  <a:pos x="312" y="716"/>
                </a:cxn>
                <a:cxn ang="0">
                  <a:pos x="299" y="688"/>
                </a:cxn>
                <a:cxn ang="0">
                  <a:pos x="285" y="675"/>
                </a:cxn>
                <a:cxn ang="0">
                  <a:pos x="285" y="633"/>
                </a:cxn>
                <a:cxn ang="0">
                  <a:pos x="285" y="207"/>
                </a:cxn>
                <a:cxn ang="0">
                  <a:pos x="285" y="743"/>
                </a:cxn>
                <a:cxn ang="0">
                  <a:pos x="299" y="771"/>
                </a:cxn>
                <a:cxn ang="0">
                  <a:pos x="353" y="826"/>
                </a:cxn>
                <a:cxn ang="0">
                  <a:pos x="421" y="853"/>
                </a:cxn>
                <a:cxn ang="0">
                  <a:pos x="516" y="881"/>
                </a:cxn>
                <a:cxn ang="0">
                  <a:pos x="679" y="840"/>
                </a:cxn>
                <a:cxn ang="0">
                  <a:pos x="815" y="757"/>
                </a:cxn>
                <a:cxn ang="0">
                  <a:pos x="896" y="606"/>
                </a:cxn>
                <a:cxn ang="0">
                  <a:pos x="937" y="441"/>
                </a:cxn>
                <a:cxn ang="0">
                  <a:pos x="910" y="275"/>
                </a:cxn>
                <a:cxn ang="0">
                  <a:pos x="815" y="138"/>
                </a:cxn>
                <a:cxn ang="0">
                  <a:pos x="692" y="42"/>
                </a:cxn>
                <a:cxn ang="0">
                  <a:pos x="543" y="0"/>
                </a:cxn>
                <a:cxn ang="0">
                  <a:pos x="421" y="28"/>
                </a:cxn>
                <a:cxn ang="0">
                  <a:pos x="326" y="83"/>
                </a:cxn>
                <a:cxn ang="0">
                  <a:pos x="272" y="138"/>
                </a:cxn>
                <a:cxn ang="0">
                  <a:pos x="272" y="0"/>
                </a:cxn>
                <a:cxn ang="0">
                  <a:pos x="0" y="28"/>
                </a:cxn>
                <a:cxn ang="0">
                  <a:pos x="0" y="83"/>
                </a:cxn>
                <a:cxn ang="0">
                  <a:pos x="54" y="83"/>
                </a:cxn>
                <a:cxn ang="0">
                  <a:pos x="95" y="97"/>
                </a:cxn>
                <a:cxn ang="0">
                  <a:pos x="122" y="97"/>
                </a:cxn>
                <a:cxn ang="0">
                  <a:pos x="149" y="124"/>
                </a:cxn>
                <a:cxn ang="0">
                  <a:pos x="149" y="1115"/>
                </a:cxn>
                <a:cxn ang="0">
                  <a:pos x="136" y="1142"/>
                </a:cxn>
                <a:cxn ang="0">
                  <a:pos x="122" y="1156"/>
                </a:cxn>
                <a:cxn ang="0">
                  <a:pos x="95" y="1156"/>
                </a:cxn>
                <a:cxn ang="0">
                  <a:pos x="54" y="1170"/>
                </a:cxn>
                <a:cxn ang="0">
                  <a:pos x="0" y="1170"/>
                </a:cxn>
                <a:cxn ang="0">
                  <a:pos x="0" y="1225"/>
                </a:cxn>
                <a:cxn ang="0">
                  <a:pos x="434" y="1225"/>
                </a:cxn>
                <a:cxn ang="0">
                  <a:pos x="434" y="1170"/>
                </a:cxn>
                <a:cxn ang="0">
                  <a:pos x="339" y="1170"/>
                </a:cxn>
                <a:cxn ang="0">
                  <a:pos x="312" y="1156"/>
                </a:cxn>
                <a:cxn ang="0">
                  <a:pos x="299" y="1142"/>
                </a:cxn>
                <a:cxn ang="0">
                  <a:pos x="285" y="1115"/>
                </a:cxn>
                <a:cxn ang="0">
                  <a:pos x="285" y="757"/>
                </a:cxn>
                <a:cxn ang="0">
                  <a:pos x="285" y="743"/>
                </a:cxn>
              </a:cxnLst>
              <a:rect l="0" t="0" r="r" b="b"/>
              <a:pathLst>
                <a:path w="937" h="1225">
                  <a:moveTo>
                    <a:pt x="285" y="207"/>
                  </a:moveTo>
                  <a:lnTo>
                    <a:pt x="353" y="124"/>
                  </a:lnTo>
                  <a:lnTo>
                    <a:pt x="434" y="69"/>
                  </a:lnTo>
                  <a:lnTo>
                    <a:pt x="529" y="55"/>
                  </a:lnTo>
                  <a:lnTo>
                    <a:pt x="625" y="83"/>
                  </a:lnTo>
                  <a:lnTo>
                    <a:pt x="706" y="165"/>
                  </a:lnTo>
                  <a:lnTo>
                    <a:pt x="760" y="289"/>
                  </a:lnTo>
                  <a:lnTo>
                    <a:pt x="774" y="441"/>
                  </a:lnTo>
                  <a:lnTo>
                    <a:pt x="760" y="606"/>
                  </a:lnTo>
                  <a:lnTo>
                    <a:pt x="692" y="730"/>
                  </a:lnTo>
                  <a:lnTo>
                    <a:pt x="611" y="798"/>
                  </a:lnTo>
                  <a:lnTo>
                    <a:pt x="502" y="826"/>
                  </a:lnTo>
                  <a:lnTo>
                    <a:pt x="448" y="826"/>
                  </a:lnTo>
                  <a:lnTo>
                    <a:pt x="394" y="798"/>
                  </a:lnTo>
                  <a:lnTo>
                    <a:pt x="353" y="771"/>
                  </a:lnTo>
                  <a:lnTo>
                    <a:pt x="312" y="716"/>
                  </a:lnTo>
                  <a:lnTo>
                    <a:pt x="299" y="688"/>
                  </a:lnTo>
                  <a:lnTo>
                    <a:pt x="285" y="675"/>
                  </a:lnTo>
                  <a:lnTo>
                    <a:pt x="285" y="633"/>
                  </a:lnTo>
                  <a:lnTo>
                    <a:pt x="285" y="207"/>
                  </a:lnTo>
                  <a:close/>
                  <a:moveTo>
                    <a:pt x="285" y="743"/>
                  </a:moveTo>
                  <a:lnTo>
                    <a:pt x="299" y="771"/>
                  </a:lnTo>
                  <a:lnTo>
                    <a:pt x="353" y="826"/>
                  </a:lnTo>
                  <a:lnTo>
                    <a:pt x="421" y="853"/>
                  </a:lnTo>
                  <a:lnTo>
                    <a:pt x="516" y="881"/>
                  </a:lnTo>
                  <a:lnTo>
                    <a:pt x="679" y="840"/>
                  </a:lnTo>
                  <a:lnTo>
                    <a:pt x="815" y="757"/>
                  </a:lnTo>
                  <a:lnTo>
                    <a:pt x="896" y="606"/>
                  </a:lnTo>
                  <a:lnTo>
                    <a:pt x="937" y="441"/>
                  </a:lnTo>
                  <a:lnTo>
                    <a:pt x="910" y="275"/>
                  </a:lnTo>
                  <a:lnTo>
                    <a:pt x="815" y="138"/>
                  </a:lnTo>
                  <a:lnTo>
                    <a:pt x="692" y="42"/>
                  </a:lnTo>
                  <a:lnTo>
                    <a:pt x="543" y="0"/>
                  </a:lnTo>
                  <a:lnTo>
                    <a:pt x="421" y="28"/>
                  </a:lnTo>
                  <a:lnTo>
                    <a:pt x="326" y="83"/>
                  </a:lnTo>
                  <a:lnTo>
                    <a:pt x="272" y="138"/>
                  </a:lnTo>
                  <a:lnTo>
                    <a:pt x="272" y="0"/>
                  </a:lnTo>
                  <a:lnTo>
                    <a:pt x="0" y="28"/>
                  </a:lnTo>
                  <a:lnTo>
                    <a:pt x="0" y="83"/>
                  </a:lnTo>
                  <a:lnTo>
                    <a:pt x="54" y="83"/>
                  </a:lnTo>
                  <a:lnTo>
                    <a:pt x="95" y="97"/>
                  </a:lnTo>
                  <a:lnTo>
                    <a:pt x="122" y="97"/>
                  </a:lnTo>
                  <a:lnTo>
                    <a:pt x="149" y="124"/>
                  </a:lnTo>
                  <a:lnTo>
                    <a:pt x="149" y="1115"/>
                  </a:lnTo>
                  <a:lnTo>
                    <a:pt x="136" y="1142"/>
                  </a:lnTo>
                  <a:lnTo>
                    <a:pt x="122" y="1156"/>
                  </a:lnTo>
                  <a:lnTo>
                    <a:pt x="95" y="1156"/>
                  </a:lnTo>
                  <a:lnTo>
                    <a:pt x="54" y="1170"/>
                  </a:lnTo>
                  <a:lnTo>
                    <a:pt x="0" y="1170"/>
                  </a:lnTo>
                  <a:lnTo>
                    <a:pt x="0" y="1225"/>
                  </a:lnTo>
                  <a:lnTo>
                    <a:pt x="434" y="1225"/>
                  </a:lnTo>
                  <a:lnTo>
                    <a:pt x="434" y="1170"/>
                  </a:lnTo>
                  <a:lnTo>
                    <a:pt x="339" y="1170"/>
                  </a:lnTo>
                  <a:lnTo>
                    <a:pt x="312" y="1156"/>
                  </a:lnTo>
                  <a:lnTo>
                    <a:pt x="299" y="1142"/>
                  </a:lnTo>
                  <a:lnTo>
                    <a:pt x="285" y="1115"/>
                  </a:lnTo>
                  <a:lnTo>
                    <a:pt x="285" y="757"/>
                  </a:lnTo>
                  <a:lnTo>
                    <a:pt x="28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27" name="Freeform 479"/>
            <p:cNvSpPr>
              <a:spLocks/>
            </p:cNvSpPr>
            <p:nvPr/>
          </p:nvSpPr>
          <p:spPr bwMode="auto">
            <a:xfrm>
              <a:off x="25331" y="6736"/>
              <a:ext cx="502" cy="2298"/>
            </a:xfrm>
            <a:custGeom>
              <a:avLst/>
              <a:gdLst/>
              <a:ahLst/>
              <a:cxnLst>
                <a:cxn ang="0">
                  <a:pos x="502" y="2284"/>
                </a:cxn>
                <a:cxn ang="0">
                  <a:pos x="489" y="2271"/>
                </a:cxn>
                <a:cxn ang="0">
                  <a:pos x="421" y="2188"/>
                </a:cxn>
                <a:cxn ang="0">
                  <a:pos x="339" y="2064"/>
                </a:cxn>
                <a:cxn ang="0">
                  <a:pos x="258" y="1913"/>
                </a:cxn>
                <a:cxn ang="0">
                  <a:pos x="190" y="1707"/>
                </a:cxn>
                <a:cxn ang="0">
                  <a:pos x="149" y="1431"/>
                </a:cxn>
                <a:cxn ang="0">
                  <a:pos x="136" y="1156"/>
                </a:cxn>
                <a:cxn ang="0">
                  <a:pos x="163" y="812"/>
                </a:cxn>
                <a:cxn ang="0">
                  <a:pos x="217" y="509"/>
                </a:cxn>
                <a:cxn ang="0">
                  <a:pos x="326" y="262"/>
                </a:cxn>
                <a:cxn ang="0">
                  <a:pos x="475" y="55"/>
                </a:cxn>
                <a:cxn ang="0">
                  <a:pos x="489" y="41"/>
                </a:cxn>
                <a:cxn ang="0">
                  <a:pos x="489" y="28"/>
                </a:cxn>
                <a:cxn ang="0">
                  <a:pos x="502" y="28"/>
                </a:cxn>
                <a:cxn ang="0">
                  <a:pos x="489" y="14"/>
                </a:cxn>
                <a:cxn ang="0">
                  <a:pos x="489" y="0"/>
                </a:cxn>
                <a:cxn ang="0">
                  <a:pos x="475" y="0"/>
                </a:cxn>
                <a:cxn ang="0">
                  <a:pos x="462" y="14"/>
                </a:cxn>
                <a:cxn ang="0">
                  <a:pos x="435" y="28"/>
                </a:cxn>
                <a:cxn ang="0">
                  <a:pos x="353" y="110"/>
                </a:cxn>
                <a:cxn ang="0">
                  <a:pos x="339" y="138"/>
                </a:cxn>
                <a:cxn ang="0">
                  <a:pos x="312" y="151"/>
                </a:cxn>
                <a:cxn ang="0">
                  <a:pos x="190" y="344"/>
                </a:cxn>
                <a:cxn ang="0">
                  <a:pos x="82" y="578"/>
                </a:cxn>
                <a:cxn ang="0">
                  <a:pos x="27" y="853"/>
                </a:cxn>
                <a:cxn ang="0">
                  <a:pos x="0" y="1156"/>
                </a:cxn>
                <a:cxn ang="0">
                  <a:pos x="14" y="1376"/>
                </a:cxn>
                <a:cxn ang="0">
                  <a:pos x="54" y="1624"/>
                </a:cxn>
                <a:cxn ang="0">
                  <a:pos x="149" y="1885"/>
                </a:cxn>
                <a:cxn ang="0">
                  <a:pos x="299" y="2133"/>
                </a:cxn>
                <a:cxn ang="0">
                  <a:pos x="312" y="2147"/>
                </a:cxn>
                <a:cxn ang="0">
                  <a:pos x="326" y="2174"/>
                </a:cxn>
                <a:cxn ang="0">
                  <a:pos x="435" y="2284"/>
                </a:cxn>
                <a:cxn ang="0">
                  <a:pos x="462" y="2298"/>
                </a:cxn>
                <a:cxn ang="0">
                  <a:pos x="489" y="2298"/>
                </a:cxn>
                <a:cxn ang="0">
                  <a:pos x="502" y="2284"/>
                </a:cxn>
              </a:cxnLst>
              <a:rect l="0" t="0" r="r" b="b"/>
              <a:pathLst>
                <a:path w="502" h="2298">
                  <a:moveTo>
                    <a:pt x="502" y="2284"/>
                  </a:moveTo>
                  <a:lnTo>
                    <a:pt x="489" y="2271"/>
                  </a:lnTo>
                  <a:lnTo>
                    <a:pt x="421" y="2188"/>
                  </a:lnTo>
                  <a:lnTo>
                    <a:pt x="339" y="2064"/>
                  </a:lnTo>
                  <a:lnTo>
                    <a:pt x="258" y="1913"/>
                  </a:lnTo>
                  <a:lnTo>
                    <a:pt x="190" y="1707"/>
                  </a:lnTo>
                  <a:lnTo>
                    <a:pt x="149" y="1431"/>
                  </a:lnTo>
                  <a:lnTo>
                    <a:pt x="136" y="1156"/>
                  </a:lnTo>
                  <a:lnTo>
                    <a:pt x="163" y="812"/>
                  </a:lnTo>
                  <a:lnTo>
                    <a:pt x="217" y="509"/>
                  </a:lnTo>
                  <a:lnTo>
                    <a:pt x="326" y="262"/>
                  </a:lnTo>
                  <a:lnTo>
                    <a:pt x="475" y="55"/>
                  </a:lnTo>
                  <a:lnTo>
                    <a:pt x="489" y="41"/>
                  </a:lnTo>
                  <a:lnTo>
                    <a:pt x="489" y="28"/>
                  </a:lnTo>
                  <a:lnTo>
                    <a:pt x="502" y="28"/>
                  </a:lnTo>
                  <a:lnTo>
                    <a:pt x="489" y="14"/>
                  </a:lnTo>
                  <a:lnTo>
                    <a:pt x="489" y="0"/>
                  </a:lnTo>
                  <a:lnTo>
                    <a:pt x="475" y="0"/>
                  </a:lnTo>
                  <a:lnTo>
                    <a:pt x="462" y="14"/>
                  </a:lnTo>
                  <a:lnTo>
                    <a:pt x="435" y="28"/>
                  </a:lnTo>
                  <a:lnTo>
                    <a:pt x="353" y="110"/>
                  </a:lnTo>
                  <a:lnTo>
                    <a:pt x="339" y="138"/>
                  </a:lnTo>
                  <a:lnTo>
                    <a:pt x="312" y="151"/>
                  </a:lnTo>
                  <a:lnTo>
                    <a:pt x="190" y="344"/>
                  </a:lnTo>
                  <a:lnTo>
                    <a:pt x="82" y="578"/>
                  </a:lnTo>
                  <a:lnTo>
                    <a:pt x="27" y="853"/>
                  </a:lnTo>
                  <a:lnTo>
                    <a:pt x="0" y="1156"/>
                  </a:lnTo>
                  <a:lnTo>
                    <a:pt x="14" y="1376"/>
                  </a:lnTo>
                  <a:lnTo>
                    <a:pt x="54" y="1624"/>
                  </a:lnTo>
                  <a:lnTo>
                    <a:pt x="149" y="1885"/>
                  </a:lnTo>
                  <a:lnTo>
                    <a:pt x="299" y="2133"/>
                  </a:lnTo>
                  <a:lnTo>
                    <a:pt x="312" y="2147"/>
                  </a:lnTo>
                  <a:lnTo>
                    <a:pt x="326" y="2174"/>
                  </a:lnTo>
                  <a:lnTo>
                    <a:pt x="435" y="2284"/>
                  </a:lnTo>
                  <a:lnTo>
                    <a:pt x="462" y="2298"/>
                  </a:lnTo>
                  <a:lnTo>
                    <a:pt x="489" y="2298"/>
                  </a:lnTo>
                  <a:lnTo>
                    <a:pt x="502" y="22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28" name="Freeform 480"/>
            <p:cNvSpPr>
              <a:spLocks/>
            </p:cNvSpPr>
            <p:nvPr/>
          </p:nvSpPr>
          <p:spPr bwMode="auto">
            <a:xfrm>
              <a:off x="26078" y="7865"/>
              <a:ext cx="1153" cy="82"/>
            </a:xfrm>
            <a:custGeom>
              <a:avLst/>
              <a:gdLst/>
              <a:ahLst/>
              <a:cxnLst>
                <a:cxn ang="0">
                  <a:pos x="1086" y="82"/>
                </a:cxn>
                <a:cxn ang="0">
                  <a:pos x="1126" y="82"/>
                </a:cxn>
                <a:cxn ang="0">
                  <a:pos x="1140" y="68"/>
                </a:cxn>
                <a:cxn ang="0">
                  <a:pos x="1153" y="41"/>
                </a:cxn>
                <a:cxn ang="0">
                  <a:pos x="1140" y="13"/>
                </a:cxn>
                <a:cxn ang="0">
                  <a:pos x="1126" y="13"/>
                </a:cxn>
                <a:cxn ang="0">
                  <a:pos x="1113" y="0"/>
                </a:cxn>
                <a:cxn ang="0">
                  <a:pos x="27" y="0"/>
                </a:cxn>
                <a:cxn ang="0">
                  <a:pos x="0" y="27"/>
                </a:cxn>
                <a:cxn ang="0">
                  <a:pos x="0" y="55"/>
                </a:cxn>
                <a:cxn ang="0">
                  <a:pos x="27" y="82"/>
                </a:cxn>
                <a:cxn ang="0">
                  <a:pos x="54" y="82"/>
                </a:cxn>
                <a:cxn ang="0">
                  <a:pos x="1086" y="82"/>
                </a:cxn>
              </a:cxnLst>
              <a:rect l="0" t="0" r="r" b="b"/>
              <a:pathLst>
                <a:path w="1153" h="82">
                  <a:moveTo>
                    <a:pt x="1086" y="82"/>
                  </a:moveTo>
                  <a:lnTo>
                    <a:pt x="1126" y="82"/>
                  </a:lnTo>
                  <a:lnTo>
                    <a:pt x="1140" y="68"/>
                  </a:lnTo>
                  <a:lnTo>
                    <a:pt x="1153" y="41"/>
                  </a:lnTo>
                  <a:lnTo>
                    <a:pt x="1140" y="13"/>
                  </a:lnTo>
                  <a:lnTo>
                    <a:pt x="1126" y="13"/>
                  </a:lnTo>
                  <a:lnTo>
                    <a:pt x="1113" y="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0" y="55"/>
                  </a:lnTo>
                  <a:lnTo>
                    <a:pt x="27" y="82"/>
                  </a:lnTo>
                  <a:lnTo>
                    <a:pt x="54" y="82"/>
                  </a:lnTo>
                  <a:lnTo>
                    <a:pt x="1086" y="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29" name="Freeform 481"/>
            <p:cNvSpPr>
              <a:spLocks/>
            </p:cNvSpPr>
            <p:nvPr/>
          </p:nvSpPr>
          <p:spPr bwMode="auto">
            <a:xfrm>
              <a:off x="27476" y="7053"/>
              <a:ext cx="936" cy="1362"/>
            </a:xfrm>
            <a:custGeom>
              <a:avLst/>
              <a:gdLst/>
              <a:ahLst/>
              <a:cxnLst>
                <a:cxn ang="0">
                  <a:pos x="583" y="770"/>
                </a:cxn>
                <a:cxn ang="0">
                  <a:pos x="624" y="908"/>
                </a:cxn>
                <a:cxn ang="0">
                  <a:pos x="678" y="1032"/>
                </a:cxn>
                <a:cxn ang="0">
                  <a:pos x="719" y="1156"/>
                </a:cxn>
                <a:cxn ang="0">
                  <a:pos x="760" y="1266"/>
                </a:cxn>
                <a:cxn ang="0">
                  <a:pos x="773" y="1307"/>
                </a:cxn>
                <a:cxn ang="0">
                  <a:pos x="814" y="1348"/>
                </a:cxn>
                <a:cxn ang="0">
                  <a:pos x="841" y="1348"/>
                </a:cxn>
                <a:cxn ang="0">
                  <a:pos x="882" y="1362"/>
                </a:cxn>
                <a:cxn ang="0">
                  <a:pos x="923" y="1362"/>
                </a:cxn>
                <a:cxn ang="0">
                  <a:pos x="936" y="1348"/>
                </a:cxn>
                <a:cxn ang="0">
                  <a:pos x="936" y="1321"/>
                </a:cxn>
                <a:cxn ang="0">
                  <a:pos x="923" y="1293"/>
                </a:cxn>
                <a:cxn ang="0">
                  <a:pos x="895" y="1266"/>
                </a:cxn>
                <a:cxn ang="0">
                  <a:pos x="882" y="1224"/>
                </a:cxn>
                <a:cxn ang="0">
                  <a:pos x="502" y="137"/>
                </a:cxn>
                <a:cxn ang="0">
                  <a:pos x="448" y="55"/>
                </a:cxn>
                <a:cxn ang="0">
                  <a:pos x="366" y="13"/>
                </a:cxn>
                <a:cxn ang="0">
                  <a:pos x="271" y="0"/>
                </a:cxn>
                <a:cxn ang="0">
                  <a:pos x="258" y="0"/>
                </a:cxn>
                <a:cxn ang="0">
                  <a:pos x="244" y="13"/>
                </a:cxn>
                <a:cxn ang="0">
                  <a:pos x="244" y="41"/>
                </a:cxn>
                <a:cxn ang="0">
                  <a:pos x="258" y="41"/>
                </a:cxn>
                <a:cxn ang="0">
                  <a:pos x="285" y="55"/>
                </a:cxn>
                <a:cxn ang="0">
                  <a:pos x="298" y="55"/>
                </a:cxn>
                <a:cxn ang="0">
                  <a:pos x="339" y="96"/>
                </a:cxn>
                <a:cxn ang="0">
                  <a:pos x="353" y="137"/>
                </a:cxn>
                <a:cxn ang="0">
                  <a:pos x="380" y="192"/>
                </a:cxn>
                <a:cxn ang="0">
                  <a:pos x="475" y="481"/>
                </a:cxn>
                <a:cxn ang="0">
                  <a:pos x="529" y="619"/>
                </a:cxn>
                <a:cxn ang="0">
                  <a:pos x="556" y="715"/>
                </a:cxn>
                <a:cxn ang="0">
                  <a:pos x="40" y="1238"/>
                </a:cxn>
                <a:cxn ang="0">
                  <a:pos x="27" y="1266"/>
                </a:cxn>
                <a:cxn ang="0">
                  <a:pos x="13" y="1279"/>
                </a:cxn>
                <a:cxn ang="0">
                  <a:pos x="0" y="1307"/>
                </a:cxn>
                <a:cxn ang="0">
                  <a:pos x="13" y="1334"/>
                </a:cxn>
                <a:cxn ang="0">
                  <a:pos x="27" y="1348"/>
                </a:cxn>
                <a:cxn ang="0">
                  <a:pos x="68" y="1362"/>
                </a:cxn>
                <a:cxn ang="0">
                  <a:pos x="95" y="1348"/>
                </a:cxn>
                <a:cxn ang="0">
                  <a:pos x="122" y="1321"/>
                </a:cxn>
                <a:cxn ang="0">
                  <a:pos x="583" y="770"/>
                </a:cxn>
              </a:cxnLst>
              <a:rect l="0" t="0" r="r" b="b"/>
              <a:pathLst>
                <a:path w="936" h="1362">
                  <a:moveTo>
                    <a:pt x="583" y="770"/>
                  </a:moveTo>
                  <a:lnTo>
                    <a:pt x="624" y="908"/>
                  </a:lnTo>
                  <a:lnTo>
                    <a:pt x="678" y="1032"/>
                  </a:lnTo>
                  <a:lnTo>
                    <a:pt x="719" y="1156"/>
                  </a:lnTo>
                  <a:lnTo>
                    <a:pt x="760" y="1266"/>
                  </a:lnTo>
                  <a:lnTo>
                    <a:pt x="773" y="1307"/>
                  </a:lnTo>
                  <a:lnTo>
                    <a:pt x="814" y="1348"/>
                  </a:lnTo>
                  <a:lnTo>
                    <a:pt x="841" y="1348"/>
                  </a:lnTo>
                  <a:lnTo>
                    <a:pt x="882" y="1362"/>
                  </a:lnTo>
                  <a:lnTo>
                    <a:pt x="923" y="1362"/>
                  </a:lnTo>
                  <a:lnTo>
                    <a:pt x="936" y="1348"/>
                  </a:lnTo>
                  <a:lnTo>
                    <a:pt x="936" y="1321"/>
                  </a:lnTo>
                  <a:lnTo>
                    <a:pt x="923" y="1293"/>
                  </a:lnTo>
                  <a:lnTo>
                    <a:pt x="895" y="1266"/>
                  </a:lnTo>
                  <a:lnTo>
                    <a:pt x="882" y="1224"/>
                  </a:lnTo>
                  <a:lnTo>
                    <a:pt x="502" y="137"/>
                  </a:lnTo>
                  <a:lnTo>
                    <a:pt x="448" y="55"/>
                  </a:lnTo>
                  <a:lnTo>
                    <a:pt x="366" y="13"/>
                  </a:lnTo>
                  <a:lnTo>
                    <a:pt x="271" y="0"/>
                  </a:lnTo>
                  <a:lnTo>
                    <a:pt x="258" y="0"/>
                  </a:lnTo>
                  <a:lnTo>
                    <a:pt x="244" y="13"/>
                  </a:lnTo>
                  <a:lnTo>
                    <a:pt x="244" y="41"/>
                  </a:lnTo>
                  <a:lnTo>
                    <a:pt x="258" y="41"/>
                  </a:lnTo>
                  <a:lnTo>
                    <a:pt x="285" y="55"/>
                  </a:lnTo>
                  <a:lnTo>
                    <a:pt x="298" y="55"/>
                  </a:lnTo>
                  <a:lnTo>
                    <a:pt x="339" y="96"/>
                  </a:lnTo>
                  <a:lnTo>
                    <a:pt x="353" y="137"/>
                  </a:lnTo>
                  <a:lnTo>
                    <a:pt x="380" y="192"/>
                  </a:lnTo>
                  <a:lnTo>
                    <a:pt x="475" y="481"/>
                  </a:lnTo>
                  <a:lnTo>
                    <a:pt x="529" y="619"/>
                  </a:lnTo>
                  <a:lnTo>
                    <a:pt x="556" y="715"/>
                  </a:lnTo>
                  <a:lnTo>
                    <a:pt x="40" y="1238"/>
                  </a:lnTo>
                  <a:lnTo>
                    <a:pt x="27" y="1266"/>
                  </a:lnTo>
                  <a:lnTo>
                    <a:pt x="13" y="1279"/>
                  </a:lnTo>
                  <a:lnTo>
                    <a:pt x="0" y="1307"/>
                  </a:lnTo>
                  <a:lnTo>
                    <a:pt x="13" y="1334"/>
                  </a:lnTo>
                  <a:lnTo>
                    <a:pt x="27" y="1348"/>
                  </a:lnTo>
                  <a:lnTo>
                    <a:pt x="68" y="1362"/>
                  </a:lnTo>
                  <a:lnTo>
                    <a:pt x="95" y="1348"/>
                  </a:lnTo>
                  <a:lnTo>
                    <a:pt x="122" y="1321"/>
                  </a:lnTo>
                  <a:lnTo>
                    <a:pt x="583" y="7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30" name="Freeform 482"/>
            <p:cNvSpPr>
              <a:spLocks noEditPoints="1"/>
            </p:cNvSpPr>
            <p:nvPr/>
          </p:nvSpPr>
          <p:spPr bwMode="auto">
            <a:xfrm>
              <a:off x="28724" y="6956"/>
              <a:ext cx="448" cy="1913"/>
            </a:xfrm>
            <a:custGeom>
              <a:avLst/>
              <a:gdLst/>
              <a:ahLst/>
              <a:cxnLst>
                <a:cxn ang="0">
                  <a:pos x="82" y="55"/>
                </a:cxn>
                <a:cxn ang="0">
                  <a:pos x="82" y="14"/>
                </a:cxn>
                <a:cxn ang="0">
                  <a:pos x="68" y="0"/>
                </a:cxn>
                <a:cxn ang="0">
                  <a:pos x="28" y="0"/>
                </a:cxn>
                <a:cxn ang="0">
                  <a:pos x="14" y="14"/>
                </a:cxn>
                <a:cxn ang="0">
                  <a:pos x="14" y="28"/>
                </a:cxn>
                <a:cxn ang="0">
                  <a:pos x="0" y="42"/>
                </a:cxn>
                <a:cxn ang="0">
                  <a:pos x="0" y="1886"/>
                </a:cxn>
                <a:cxn ang="0">
                  <a:pos x="28" y="1913"/>
                </a:cxn>
                <a:cxn ang="0">
                  <a:pos x="41" y="1913"/>
                </a:cxn>
                <a:cxn ang="0">
                  <a:pos x="68" y="1899"/>
                </a:cxn>
                <a:cxn ang="0">
                  <a:pos x="82" y="1886"/>
                </a:cxn>
                <a:cxn ang="0">
                  <a:pos x="82" y="1844"/>
                </a:cxn>
                <a:cxn ang="0">
                  <a:pos x="82" y="55"/>
                </a:cxn>
                <a:cxn ang="0">
                  <a:pos x="448" y="69"/>
                </a:cxn>
                <a:cxn ang="0">
                  <a:pos x="448" y="14"/>
                </a:cxn>
                <a:cxn ang="0">
                  <a:pos x="435" y="0"/>
                </a:cxn>
                <a:cxn ang="0">
                  <a:pos x="394" y="0"/>
                </a:cxn>
                <a:cxn ang="0">
                  <a:pos x="380" y="14"/>
                </a:cxn>
                <a:cxn ang="0">
                  <a:pos x="380" y="1886"/>
                </a:cxn>
                <a:cxn ang="0">
                  <a:pos x="408" y="1913"/>
                </a:cxn>
                <a:cxn ang="0">
                  <a:pos x="435" y="1913"/>
                </a:cxn>
                <a:cxn ang="0">
                  <a:pos x="435" y="1899"/>
                </a:cxn>
                <a:cxn ang="0">
                  <a:pos x="448" y="1872"/>
                </a:cxn>
                <a:cxn ang="0">
                  <a:pos x="448" y="1844"/>
                </a:cxn>
                <a:cxn ang="0">
                  <a:pos x="448" y="69"/>
                </a:cxn>
              </a:cxnLst>
              <a:rect l="0" t="0" r="r" b="b"/>
              <a:pathLst>
                <a:path w="448" h="1913">
                  <a:moveTo>
                    <a:pt x="82" y="55"/>
                  </a:moveTo>
                  <a:lnTo>
                    <a:pt x="82" y="14"/>
                  </a:lnTo>
                  <a:lnTo>
                    <a:pt x="68" y="0"/>
                  </a:lnTo>
                  <a:lnTo>
                    <a:pt x="28" y="0"/>
                  </a:lnTo>
                  <a:lnTo>
                    <a:pt x="14" y="14"/>
                  </a:lnTo>
                  <a:lnTo>
                    <a:pt x="14" y="28"/>
                  </a:lnTo>
                  <a:lnTo>
                    <a:pt x="0" y="42"/>
                  </a:lnTo>
                  <a:lnTo>
                    <a:pt x="0" y="1886"/>
                  </a:lnTo>
                  <a:lnTo>
                    <a:pt x="28" y="1913"/>
                  </a:lnTo>
                  <a:lnTo>
                    <a:pt x="41" y="1913"/>
                  </a:lnTo>
                  <a:lnTo>
                    <a:pt x="68" y="1899"/>
                  </a:lnTo>
                  <a:lnTo>
                    <a:pt x="82" y="1886"/>
                  </a:lnTo>
                  <a:lnTo>
                    <a:pt x="82" y="1844"/>
                  </a:lnTo>
                  <a:lnTo>
                    <a:pt x="82" y="55"/>
                  </a:lnTo>
                  <a:close/>
                  <a:moveTo>
                    <a:pt x="448" y="69"/>
                  </a:moveTo>
                  <a:lnTo>
                    <a:pt x="448" y="14"/>
                  </a:lnTo>
                  <a:lnTo>
                    <a:pt x="435" y="0"/>
                  </a:lnTo>
                  <a:lnTo>
                    <a:pt x="394" y="0"/>
                  </a:lnTo>
                  <a:lnTo>
                    <a:pt x="380" y="14"/>
                  </a:lnTo>
                  <a:lnTo>
                    <a:pt x="380" y="1886"/>
                  </a:lnTo>
                  <a:lnTo>
                    <a:pt x="408" y="1913"/>
                  </a:lnTo>
                  <a:lnTo>
                    <a:pt x="435" y="1913"/>
                  </a:lnTo>
                  <a:lnTo>
                    <a:pt x="435" y="1899"/>
                  </a:lnTo>
                  <a:lnTo>
                    <a:pt x="448" y="1872"/>
                  </a:lnTo>
                  <a:lnTo>
                    <a:pt x="448" y="1844"/>
                  </a:lnTo>
                  <a:lnTo>
                    <a:pt x="448" y="6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31" name="Freeform 483"/>
            <p:cNvSpPr>
              <a:spLocks/>
            </p:cNvSpPr>
            <p:nvPr/>
          </p:nvSpPr>
          <p:spPr bwMode="auto">
            <a:xfrm>
              <a:off x="29471" y="7534"/>
              <a:ext cx="1059" cy="853"/>
            </a:xfrm>
            <a:custGeom>
              <a:avLst/>
              <a:gdLst/>
              <a:ahLst/>
              <a:cxnLst>
                <a:cxn ang="0">
                  <a:pos x="611" y="386"/>
                </a:cxn>
                <a:cxn ang="0">
                  <a:pos x="828" y="138"/>
                </a:cxn>
                <a:cxn ang="0">
                  <a:pos x="855" y="110"/>
                </a:cxn>
                <a:cxn ang="0">
                  <a:pos x="882" y="97"/>
                </a:cxn>
                <a:cxn ang="0">
                  <a:pos x="1031" y="97"/>
                </a:cxn>
                <a:cxn ang="0">
                  <a:pos x="1031" y="0"/>
                </a:cxn>
                <a:cxn ang="0">
                  <a:pos x="896" y="0"/>
                </a:cxn>
                <a:cxn ang="0">
                  <a:pos x="869" y="14"/>
                </a:cxn>
                <a:cxn ang="0">
                  <a:pos x="814" y="14"/>
                </a:cxn>
                <a:cxn ang="0">
                  <a:pos x="760" y="0"/>
                </a:cxn>
                <a:cxn ang="0">
                  <a:pos x="665" y="0"/>
                </a:cxn>
                <a:cxn ang="0">
                  <a:pos x="665" y="97"/>
                </a:cxn>
                <a:cxn ang="0">
                  <a:pos x="692" y="97"/>
                </a:cxn>
                <a:cxn ang="0">
                  <a:pos x="733" y="110"/>
                </a:cxn>
                <a:cxn ang="0">
                  <a:pos x="719" y="124"/>
                </a:cxn>
                <a:cxn ang="0">
                  <a:pos x="719" y="138"/>
                </a:cxn>
                <a:cxn ang="0">
                  <a:pos x="556" y="317"/>
                </a:cxn>
                <a:cxn ang="0">
                  <a:pos x="366" y="97"/>
                </a:cxn>
                <a:cxn ang="0">
                  <a:pos x="448" y="97"/>
                </a:cxn>
                <a:cxn ang="0">
                  <a:pos x="448" y="0"/>
                </a:cxn>
                <a:cxn ang="0">
                  <a:pos x="339" y="0"/>
                </a:cxn>
                <a:cxn ang="0">
                  <a:pos x="217" y="14"/>
                </a:cxn>
                <a:cxn ang="0">
                  <a:pos x="149" y="14"/>
                </a:cxn>
                <a:cxn ang="0">
                  <a:pos x="81" y="0"/>
                </a:cxn>
                <a:cxn ang="0">
                  <a:pos x="13" y="0"/>
                </a:cxn>
                <a:cxn ang="0">
                  <a:pos x="13" y="97"/>
                </a:cxn>
                <a:cxn ang="0">
                  <a:pos x="149" y="97"/>
                </a:cxn>
                <a:cxn ang="0">
                  <a:pos x="434" y="441"/>
                </a:cxn>
                <a:cxn ang="0">
                  <a:pos x="190" y="730"/>
                </a:cxn>
                <a:cxn ang="0">
                  <a:pos x="163" y="743"/>
                </a:cxn>
                <a:cxn ang="0">
                  <a:pos x="122" y="757"/>
                </a:cxn>
                <a:cxn ang="0">
                  <a:pos x="0" y="757"/>
                </a:cxn>
                <a:cxn ang="0">
                  <a:pos x="0" y="853"/>
                </a:cxn>
                <a:cxn ang="0">
                  <a:pos x="366" y="853"/>
                </a:cxn>
                <a:cxn ang="0">
                  <a:pos x="366" y="757"/>
                </a:cxn>
                <a:cxn ang="0">
                  <a:pos x="312" y="757"/>
                </a:cxn>
                <a:cxn ang="0">
                  <a:pos x="298" y="743"/>
                </a:cxn>
                <a:cxn ang="0">
                  <a:pos x="298" y="730"/>
                </a:cxn>
                <a:cxn ang="0">
                  <a:pos x="312" y="730"/>
                </a:cxn>
                <a:cxn ang="0">
                  <a:pos x="502" y="509"/>
                </a:cxn>
                <a:cxn ang="0">
                  <a:pos x="706" y="757"/>
                </a:cxn>
                <a:cxn ang="0">
                  <a:pos x="624" y="757"/>
                </a:cxn>
                <a:cxn ang="0">
                  <a:pos x="624" y="853"/>
                </a:cxn>
                <a:cxn ang="0">
                  <a:pos x="1059" y="853"/>
                </a:cxn>
                <a:cxn ang="0">
                  <a:pos x="1059" y="757"/>
                </a:cxn>
                <a:cxn ang="0">
                  <a:pos x="936" y="757"/>
                </a:cxn>
                <a:cxn ang="0">
                  <a:pos x="611" y="386"/>
                </a:cxn>
              </a:cxnLst>
              <a:rect l="0" t="0" r="r" b="b"/>
              <a:pathLst>
                <a:path w="1059" h="853">
                  <a:moveTo>
                    <a:pt x="611" y="386"/>
                  </a:moveTo>
                  <a:lnTo>
                    <a:pt x="828" y="138"/>
                  </a:lnTo>
                  <a:lnTo>
                    <a:pt x="855" y="110"/>
                  </a:lnTo>
                  <a:lnTo>
                    <a:pt x="882" y="97"/>
                  </a:lnTo>
                  <a:lnTo>
                    <a:pt x="1031" y="97"/>
                  </a:lnTo>
                  <a:lnTo>
                    <a:pt x="1031" y="0"/>
                  </a:lnTo>
                  <a:lnTo>
                    <a:pt x="896" y="0"/>
                  </a:lnTo>
                  <a:lnTo>
                    <a:pt x="869" y="14"/>
                  </a:lnTo>
                  <a:lnTo>
                    <a:pt x="814" y="14"/>
                  </a:lnTo>
                  <a:lnTo>
                    <a:pt x="760" y="0"/>
                  </a:lnTo>
                  <a:lnTo>
                    <a:pt x="665" y="0"/>
                  </a:lnTo>
                  <a:lnTo>
                    <a:pt x="665" y="97"/>
                  </a:lnTo>
                  <a:lnTo>
                    <a:pt x="692" y="97"/>
                  </a:lnTo>
                  <a:lnTo>
                    <a:pt x="733" y="110"/>
                  </a:lnTo>
                  <a:lnTo>
                    <a:pt x="719" y="124"/>
                  </a:lnTo>
                  <a:lnTo>
                    <a:pt x="719" y="138"/>
                  </a:lnTo>
                  <a:lnTo>
                    <a:pt x="556" y="317"/>
                  </a:lnTo>
                  <a:lnTo>
                    <a:pt x="366" y="97"/>
                  </a:lnTo>
                  <a:lnTo>
                    <a:pt x="448" y="97"/>
                  </a:lnTo>
                  <a:lnTo>
                    <a:pt x="448" y="0"/>
                  </a:lnTo>
                  <a:lnTo>
                    <a:pt x="339" y="0"/>
                  </a:lnTo>
                  <a:lnTo>
                    <a:pt x="217" y="14"/>
                  </a:lnTo>
                  <a:lnTo>
                    <a:pt x="149" y="14"/>
                  </a:lnTo>
                  <a:lnTo>
                    <a:pt x="81" y="0"/>
                  </a:lnTo>
                  <a:lnTo>
                    <a:pt x="13" y="0"/>
                  </a:lnTo>
                  <a:lnTo>
                    <a:pt x="13" y="97"/>
                  </a:lnTo>
                  <a:lnTo>
                    <a:pt x="149" y="97"/>
                  </a:lnTo>
                  <a:lnTo>
                    <a:pt x="434" y="441"/>
                  </a:lnTo>
                  <a:lnTo>
                    <a:pt x="190" y="730"/>
                  </a:lnTo>
                  <a:lnTo>
                    <a:pt x="163" y="743"/>
                  </a:lnTo>
                  <a:lnTo>
                    <a:pt x="122" y="757"/>
                  </a:lnTo>
                  <a:lnTo>
                    <a:pt x="0" y="757"/>
                  </a:lnTo>
                  <a:lnTo>
                    <a:pt x="0" y="853"/>
                  </a:lnTo>
                  <a:lnTo>
                    <a:pt x="366" y="853"/>
                  </a:lnTo>
                  <a:lnTo>
                    <a:pt x="366" y="757"/>
                  </a:lnTo>
                  <a:lnTo>
                    <a:pt x="312" y="757"/>
                  </a:lnTo>
                  <a:lnTo>
                    <a:pt x="298" y="743"/>
                  </a:lnTo>
                  <a:lnTo>
                    <a:pt x="298" y="730"/>
                  </a:lnTo>
                  <a:lnTo>
                    <a:pt x="312" y="730"/>
                  </a:lnTo>
                  <a:lnTo>
                    <a:pt x="502" y="509"/>
                  </a:lnTo>
                  <a:lnTo>
                    <a:pt x="706" y="757"/>
                  </a:lnTo>
                  <a:lnTo>
                    <a:pt x="624" y="757"/>
                  </a:lnTo>
                  <a:lnTo>
                    <a:pt x="624" y="853"/>
                  </a:lnTo>
                  <a:lnTo>
                    <a:pt x="1059" y="853"/>
                  </a:lnTo>
                  <a:lnTo>
                    <a:pt x="1059" y="757"/>
                  </a:lnTo>
                  <a:lnTo>
                    <a:pt x="936" y="757"/>
                  </a:lnTo>
                  <a:lnTo>
                    <a:pt x="611" y="3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32" name="Freeform 484"/>
            <p:cNvSpPr>
              <a:spLocks/>
            </p:cNvSpPr>
            <p:nvPr/>
          </p:nvSpPr>
          <p:spPr bwMode="auto">
            <a:xfrm>
              <a:off x="30733" y="7768"/>
              <a:ext cx="475" cy="895"/>
            </a:xfrm>
            <a:custGeom>
              <a:avLst/>
              <a:gdLst/>
              <a:ahLst/>
              <a:cxnLst>
                <a:cxn ang="0">
                  <a:pos x="299" y="41"/>
                </a:cxn>
                <a:cxn ang="0">
                  <a:pos x="299" y="14"/>
                </a:cxn>
                <a:cxn ang="0">
                  <a:pos x="285" y="0"/>
                </a:cxn>
                <a:cxn ang="0">
                  <a:pos x="258" y="0"/>
                </a:cxn>
                <a:cxn ang="0">
                  <a:pos x="163" y="69"/>
                </a:cxn>
                <a:cxn ang="0">
                  <a:pos x="68" y="83"/>
                </a:cxn>
                <a:cxn ang="0">
                  <a:pos x="0" y="83"/>
                </a:cxn>
                <a:cxn ang="0">
                  <a:pos x="0" y="138"/>
                </a:cxn>
                <a:cxn ang="0">
                  <a:pos x="82" y="138"/>
                </a:cxn>
                <a:cxn ang="0">
                  <a:pos x="136" y="124"/>
                </a:cxn>
                <a:cxn ang="0">
                  <a:pos x="190" y="97"/>
                </a:cxn>
                <a:cxn ang="0">
                  <a:pos x="190" y="798"/>
                </a:cxn>
                <a:cxn ang="0">
                  <a:pos x="177" y="826"/>
                </a:cxn>
                <a:cxn ang="0">
                  <a:pos x="149" y="840"/>
                </a:cxn>
                <a:cxn ang="0">
                  <a:pos x="0" y="840"/>
                </a:cxn>
                <a:cxn ang="0">
                  <a:pos x="0" y="895"/>
                </a:cxn>
                <a:cxn ang="0">
                  <a:pos x="475" y="895"/>
                </a:cxn>
                <a:cxn ang="0">
                  <a:pos x="475" y="840"/>
                </a:cxn>
                <a:cxn ang="0">
                  <a:pos x="326" y="840"/>
                </a:cxn>
                <a:cxn ang="0">
                  <a:pos x="312" y="826"/>
                </a:cxn>
                <a:cxn ang="0">
                  <a:pos x="299" y="826"/>
                </a:cxn>
                <a:cxn ang="0">
                  <a:pos x="299" y="785"/>
                </a:cxn>
                <a:cxn ang="0">
                  <a:pos x="299" y="41"/>
                </a:cxn>
              </a:cxnLst>
              <a:rect l="0" t="0" r="r" b="b"/>
              <a:pathLst>
                <a:path w="475" h="895">
                  <a:moveTo>
                    <a:pt x="299" y="41"/>
                  </a:moveTo>
                  <a:lnTo>
                    <a:pt x="299" y="14"/>
                  </a:lnTo>
                  <a:lnTo>
                    <a:pt x="285" y="0"/>
                  </a:lnTo>
                  <a:lnTo>
                    <a:pt x="258" y="0"/>
                  </a:lnTo>
                  <a:lnTo>
                    <a:pt x="163" y="69"/>
                  </a:lnTo>
                  <a:lnTo>
                    <a:pt x="68" y="83"/>
                  </a:lnTo>
                  <a:lnTo>
                    <a:pt x="0" y="83"/>
                  </a:lnTo>
                  <a:lnTo>
                    <a:pt x="0" y="138"/>
                  </a:lnTo>
                  <a:lnTo>
                    <a:pt x="82" y="138"/>
                  </a:lnTo>
                  <a:lnTo>
                    <a:pt x="136" y="124"/>
                  </a:lnTo>
                  <a:lnTo>
                    <a:pt x="190" y="97"/>
                  </a:lnTo>
                  <a:lnTo>
                    <a:pt x="190" y="798"/>
                  </a:lnTo>
                  <a:lnTo>
                    <a:pt x="177" y="826"/>
                  </a:lnTo>
                  <a:lnTo>
                    <a:pt x="149" y="840"/>
                  </a:lnTo>
                  <a:lnTo>
                    <a:pt x="0" y="840"/>
                  </a:lnTo>
                  <a:lnTo>
                    <a:pt x="0" y="895"/>
                  </a:lnTo>
                  <a:lnTo>
                    <a:pt x="475" y="895"/>
                  </a:lnTo>
                  <a:lnTo>
                    <a:pt x="475" y="840"/>
                  </a:lnTo>
                  <a:lnTo>
                    <a:pt x="326" y="840"/>
                  </a:lnTo>
                  <a:lnTo>
                    <a:pt x="312" y="826"/>
                  </a:lnTo>
                  <a:lnTo>
                    <a:pt x="299" y="826"/>
                  </a:lnTo>
                  <a:lnTo>
                    <a:pt x="299" y="785"/>
                  </a:lnTo>
                  <a:lnTo>
                    <a:pt x="299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33" name="Freeform 485"/>
            <p:cNvSpPr>
              <a:spLocks/>
            </p:cNvSpPr>
            <p:nvPr/>
          </p:nvSpPr>
          <p:spPr bwMode="auto">
            <a:xfrm>
              <a:off x="32023" y="7865"/>
              <a:ext cx="1153" cy="82"/>
            </a:xfrm>
            <a:custGeom>
              <a:avLst/>
              <a:gdLst/>
              <a:ahLst/>
              <a:cxnLst>
                <a:cxn ang="0">
                  <a:pos x="1085" y="82"/>
                </a:cxn>
                <a:cxn ang="0">
                  <a:pos x="1126" y="82"/>
                </a:cxn>
                <a:cxn ang="0">
                  <a:pos x="1140" y="68"/>
                </a:cxn>
                <a:cxn ang="0">
                  <a:pos x="1153" y="41"/>
                </a:cxn>
                <a:cxn ang="0">
                  <a:pos x="1140" y="13"/>
                </a:cxn>
                <a:cxn ang="0">
                  <a:pos x="1126" y="13"/>
                </a:cxn>
                <a:cxn ang="0">
                  <a:pos x="1113" y="0"/>
                </a:cxn>
                <a:cxn ang="0">
                  <a:pos x="27" y="0"/>
                </a:cxn>
                <a:cxn ang="0">
                  <a:pos x="0" y="27"/>
                </a:cxn>
                <a:cxn ang="0">
                  <a:pos x="0" y="55"/>
                </a:cxn>
                <a:cxn ang="0">
                  <a:pos x="27" y="82"/>
                </a:cxn>
                <a:cxn ang="0">
                  <a:pos x="54" y="82"/>
                </a:cxn>
                <a:cxn ang="0">
                  <a:pos x="1085" y="82"/>
                </a:cxn>
              </a:cxnLst>
              <a:rect l="0" t="0" r="r" b="b"/>
              <a:pathLst>
                <a:path w="1153" h="82">
                  <a:moveTo>
                    <a:pt x="1085" y="82"/>
                  </a:moveTo>
                  <a:lnTo>
                    <a:pt x="1126" y="82"/>
                  </a:lnTo>
                  <a:lnTo>
                    <a:pt x="1140" y="68"/>
                  </a:lnTo>
                  <a:lnTo>
                    <a:pt x="1153" y="41"/>
                  </a:lnTo>
                  <a:lnTo>
                    <a:pt x="1140" y="13"/>
                  </a:lnTo>
                  <a:lnTo>
                    <a:pt x="1126" y="13"/>
                  </a:lnTo>
                  <a:lnTo>
                    <a:pt x="1113" y="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0" y="55"/>
                  </a:lnTo>
                  <a:lnTo>
                    <a:pt x="27" y="82"/>
                  </a:lnTo>
                  <a:lnTo>
                    <a:pt x="54" y="82"/>
                  </a:lnTo>
                  <a:lnTo>
                    <a:pt x="1085" y="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34" name="Freeform 486"/>
            <p:cNvSpPr>
              <a:spLocks/>
            </p:cNvSpPr>
            <p:nvPr/>
          </p:nvSpPr>
          <p:spPr bwMode="auto">
            <a:xfrm>
              <a:off x="33773" y="7534"/>
              <a:ext cx="1059" cy="853"/>
            </a:xfrm>
            <a:custGeom>
              <a:avLst/>
              <a:gdLst/>
              <a:ahLst/>
              <a:cxnLst>
                <a:cxn ang="0">
                  <a:pos x="611" y="386"/>
                </a:cxn>
                <a:cxn ang="0">
                  <a:pos x="828" y="138"/>
                </a:cxn>
                <a:cxn ang="0">
                  <a:pos x="856" y="110"/>
                </a:cxn>
                <a:cxn ang="0">
                  <a:pos x="883" y="97"/>
                </a:cxn>
                <a:cxn ang="0">
                  <a:pos x="1032" y="97"/>
                </a:cxn>
                <a:cxn ang="0">
                  <a:pos x="1032" y="0"/>
                </a:cxn>
                <a:cxn ang="0">
                  <a:pos x="896" y="0"/>
                </a:cxn>
                <a:cxn ang="0">
                  <a:pos x="869" y="14"/>
                </a:cxn>
                <a:cxn ang="0">
                  <a:pos x="815" y="14"/>
                </a:cxn>
                <a:cxn ang="0">
                  <a:pos x="761" y="0"/>
                </a:cxn>
                <a:cxn ang="0">
                  <a:pos x="666" y="0"/>
                </a:cxn>
                <a:cxn ang="0">
                  <a:pos x="666" y="97"/>
                </a:cxn>
                <a:cxn ang="0">
                  <a:pos x="693" y="97"/>
                </a:cxn>
                <a:cxn ang="0">
                  <a:pos x="733" y="110"/>
                </a:cxn>
                <a:cxn ang="0">
                  <a:pos x="720" y="124"/>
                </a:cxn>
                <a:cxn ang="0">
                  <a:pos x="720" y="138"/>
                </a:cxn>
                <a:cxn ang="0">
                  <a:pos x="557" y="317"/>
                </a:cxn>
                <a:cxn ang="0">
                  <a:pos x="367" y="97"/>
                </a:cxn>
                <a:cxn ang="0">
                  <a:pos x="448" y="97"/>
                </a:cxn>
                <a:cxn ang="0">
                  <a:pos x="448" y="0"/>
                </a:cxn>
                <a:cxn ang="0">
                  <a:pos x="340" y="0"/>
                </a:cxn>
                <a:cxn ang="0">
                  <a:pos x="218" y="14"/>
                </a:cxn>
                <a:cxn ang="0">
                  <a:pos x="150" y="14"/>
                </a:cxn>
                <a:cxn ang="0">
                  <a:pos x="82" y="0"/>
                </a:cxn>
                <a:cxn ang="0">
                  <a:pos x="14" y="0"/>
                </a:cxn>
                <a:cxn ang="0">
                  <a:pos x="14" y="97"/>
                </a:cxn>
                <a:cxn ang="0">
                  <a:pos x="150" y="97"/>
                </a:cxn>
                <a:cxn ang="0">
                  <a:pos x="435" y="441"/>
                </a:cxn>
                <a:cxn ang="0">
                  <a:pos x="191" y="730"/>
                </a:cxn>
                <a:cxn ang="0">
                  <a:pos x="163" y="743"/>
                </a:cxn>
                <a:cxn ang="0">
                  <a:pos x="123" y="757"/>
                </a:cxn>
                <a:cxn ang="0">
                  <a:pos x="0" y="757"/>
                </a:cxn>
                <a:cxn ang="0">
                  <a:pos x="0" y="853"/>
                </a:cxn>
                <a:cxn ang="0">
                  <a:pos x="367" y="853"/>
                </a:cxn>
                <a:cxn ang="0">
                  <a:pos x="367" y="757"/>
                </a:cxn>
                <a:cxn ang="0">
                  <a:pos x="313" y="757"/>
                </a:cxn>
                <a:cxn ang="0">
                  <a:pos x="299" y="743"/>
                </a:cxn>
                <a:cxn ang="0">
                  <a:pos x="299" y="730"/>
                </a:cxn>
                <a:cxn ang="0">
                  <a:pos x="313" y="730"/>
                </a:cxn>
                <a:cxn ang="0">
                  <a:pos x="503" y="509"/>
                </a:cxn>
                <a:cxn ang="0">
                  <a:pos x="706" y="757"/>
                </a:cxn>
                <a:cxn ang="0">
                  <a:pos x="625" y="757"/>
                </a:cxn>
                <a:cxn ang="0">
                  <a:pos x="625" y="853"/>
                </a:cxn>
                <a:cxn ang="0">
                  <a:pos x="1059" y="853"/>
                </a:cxn>
                <a:cxn ang="0">
                  <a:pos x="1059" y="757"/>
                </a:cxn>
                <a:cxn ang="0">
                  <a:pos x="937" y="757"/>
                </a:cxn>
                <a:cxn ang="0">
                  <a:pos x="611" y="386"/>
                </a:cxn>
              </a:cxnLst>
              <a:rect l="0" t="0" r="r" b="b"/>
              <a:pathLst>
                <a:path w="1059" h="853">
                  <a:moveTo>
                    <a:pt x="611" y="386"/>
                  </a:moveTo>
                  <a:lnTo>
                    <a:pt x="828" y="138"/>
                  </a:lnTo>
                  <a:lnTo>
                    <a:pt x="856" y="110"/>
                  </a:lnTo>
                  <a:lnTo>
                    <a:pt x="883" y="97"/>
                  </a:lnTo>
                  <a:lnTo>
                    <a:pt x="1032" y="97"/>
                  </a:lnTo>
                  <a:lnTo>
                    <a:pt x="1032" y="0"/>
                  </a:lnTo>
                  <a:lnTo>
                    <a:pt x="896" y="0"/>
                  </a:lnTo>
                  <a:lnTo>
                    <a:pt x="869" y="14"/>
                  </a:lnTo>
                  <a:lnTo>
                    <a:pt x="815" y="14"/>
                  </a:lnTo>
                  <a:lnTo>
                    <a:pt x="761" y="0"/>
                  </a:lnTo>
                  <a:lnTo>
                    <a:pt x="666" y="0"/>
                  </a:lnTo>
                  <a:lnTo>
                    <a:pt x="666" y="97"/>
                  </a:lnTo>
                  <a:lnTo>
                    <a:pt x="693" y="97"/>
                  </a:lnTo>
                  <a:lnTo>
                    <a:pt x="733" y="110"/>
                  </a:lnTo>
                  <a:lnTo>
                    <a:pt x="720" y="124"/>
                  </a:lnTo>
                  <a:lnTo>
                    <a:pt x="720" y="138"/>
                  </a:lnTo>
                  <a:lnTo>
                    <a:pt x="557" y="317"/>
                  </a:lnTo>
                  <a:lnTo>
                    <a:pt x="367" y="97"/>
                  </a:lnTo>
                  <a:lnTo>
                    <a:pt x="448" y="97"/>
                  </a:lnTo>
                  <a:lnTo>
                    <a:pt x="448" y="0"/>
                  </a:lnTo>
                  <a:lnTo>
                    <a:pt x="340" y="0"/>
                  </a:lnTo>
                  <a:lnTo>
                    <a:pt x="218" y="14"/>
                  </a:lnTo>
                  <a:lnTo>
                    <a:pt x="150" y="14"/>
                  </a:lnTo>
                  <a:lnTo>
                    <a:pt x="82" y="0"/>
                  </a:lnTo>
                  <a:lnTo>
                    <a:pt x="14" y="0"/>
                  </a:lnTo>
                  <a:lnTo>
                    <a:pt x="14" y="97"/>
                  </a:lnTo>
                  <a:lnTo>
                    <a:pt x="150" y="97"/>
                  </a:lnTo>
                  <a:lnTo>
                    <a:pt x="435" y="441"/>
                  </a:lnTo>
                  <a:lnTo>
                    <a:pt x="191" y="730"/>
                  </a:lnTo>
                  <a:lnTo>
                    <a:pt x="163" y="743"/>
                  </a:lnTo>
                  <a:lnTo>
                    <a:pt x="123" y="757"/>
                  </a:lnTo>
                  <a:lnTo>
                    <a:pt x="0" y="757"/>
                  </a:lnTo>
                  <a:lnTo>
                    <a:pt x="0" y="853"/>
                  </a:lnTo>
                  <a:lnTo>
                    <a:pt x="367" y="853"/>
                  </a:lnTo>
                  <a:lnTo>
                    <a:pt x="367" y="757"/>
                  </a:lnTo>
                  <a:lnTo>
                    <a:pt x="313" y="757"/>
                  </a:lnTo>
                  <a:lnTo>
                    <a:pt x="299" y="743"/>
                  </a:lnTo>
                  <a:lnTo>
                    <a:pt x="299" y="730"/>
                  </a:lnTo>
                  <a:lnTo>
                    <a:pt x="313" y="730"/>
                  </a:lnTo>
                  <a:lnTo>
                    <a:pt x="503" y="509"/>
                  </a:lnTo>
                  <a:lnTo>
                    <a:pt x="706" y="757"/>
                  </a:lnTo>
                  <a:lnTo>
                    <a:pt x="625" y="757"/>
                  </a:lnTo>
                  <a:lnTo>
                    <a:pt x="625" y="853"/>
                  </a:lnTo>
                  <a:lnTo>
                    <a:pt x="1059" y="853"/>
                  </a:lnTo>
                  <a:lnTo>
                    <a:pt x="1059" y="757"/>
                  </a:lnTo>
                  <a:lnTo>
                    <a:pt x="937" y="757"/>
                  </a:lnTo>
                  <a:lnTo>
                    <a:pt x="611" y="3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35" name="Freeform 487"/>
            <p:cNvSpPr>
              <a:spLocks noEditPoints="1"/>
            </p:cNvSpPr>
            <p:nvPr/>
          </p:nvSpPr>
          <p:spPr bwMode="auto">
            <a:xfrm>
              <a:off x="34954" y="7768"/>
              <a:ext cx="394" cy="908"/>
            </a:xfrm>
            <a:custGeom>
              <a:avLst/>
              <a:gdLst/>
              <a:ahLst/>
              <a:cxnLst>
                <a:cxn ang="0">
                  <a:pos x="367" y="55"/>
                </a:cxn>
                <a:cxn ang="0">
                  <a:pos x="367" y="41"/>
                </a:cxn>
                <a:cxn ang="0">
                  <a:pos x="353" y="28"/>
                </a:cxn>
                <a:cxn ang="0">
                  <a:pos x="326" y="14"/>
                </a:cxn>
                <a:cxn ang="0">
                  <a:pos x="313" y="0"/>
                </a:cxn>
                <a:cxn ang="0">
                  <a:pos x="258" y="28"/>
                </a:cxn>
                <a:cxn ang="0">
                  <a:pos x="231" y="83"/>
                </a:cxn>
                <a:cxn ang="0">
                  <a:pos x="231" y="97"/>
                </a:cxn>
                <a:cxn ang="0">
                  <a:pos x="258" y="124"/>
                </a:cxn>
                <a:cxn ang="0">
                  <a:pos x="313" y="124"/>
                </a:cxn>
                <a:cxn ang="0">
                  <a:pos x="340" y="110"/>
                </a:cxn>
                <a:cxn ang="0">
                  <a:pos x="367" y="55"/>
                </a:cxn>
                <a:cxn ang="0">
                  <a:pos x="95" y="743"/>
                </a:cxn>
                <a:cxn ang="0">
                  <a:pos x="82" y="771"/>
                </a:cxn>
                <a:cxn ang="0">
                  <a:pos x="82" y="798"/>
                </a:cxn>
                <a:cxn ang="0">
                  <a:pos x="109" y="881"/>
                </a:cxn>
                <a:cxn ang="0">
                  <a:pos x="150" y="895"/>
                </a:cxn>
                <a:cxn ang="0">
                  <a:pos x="204" y="908"/>
                </a:cxn>
                <a:cxn ang="0">
                  <a:pos x="285" y="881"/>
                </a:cxn>
                <a:cxn ang="0">
                  <a:pos x="326" y="853"/>
                </a:cxn>
                <a:cxn ang="0">
                  <a:pos x="353" y="812"/>
                </a:cxn>
                <a:cxn ang="0">
                  <a:pos x="367" y="771"/>
                </a:cxn>
                <a:cxn ang="0">
                  <a:pos x="394" y="716"/>
                </a:cxn>
                <a:cxn ang="0">
                  <a:pos x="394" y="688"/>
                </a:cxn>
                <a:cxn ang="0">
                  <a:pos x="367" y="688"/>
                </a:cxn>
                <a:cxn ang="0">
                  <a:pos x="353" y="702"/>
                </a:cxn>
                <a:cxn ang="0">
                  <a:pos x="299" y="812"/>
                </a:cxn>
                <a:cxn ang="0">
                  <a:pos x="245" y="867"/>
                </a:cxn>
                <a:cxn ang="0">
                  <a:pos x="190" y="867"/>
                </a:cxn>
                <a:cxn ang="0">
                  <a:pos x="177" y="853"/>
                </a:cxn>
                <a:cxn ang="0">
                  <a:pos x="177" y="785"/>
                </a:cxn>
                <a:cxn ang="0">
                  <a:pos x="204" y="743"/>
                </a:cxn>
                <a:cxn ang="0">
                  <a:pos x="217" y="688"/>
                </a:cxn>
                <a:cxn ang="0">
                  <a:pos x="245" y="633"/>
                </a:cxn>
                <a:cxn ang="0">
                  <a:pos x="245" y="606"/>
                </a:cxn>
                <a:cxn ang="0">
                  <a:pos x="258" y="578"/>
                </a:cxn>
                <a:cxn ang="0">
                  <a:pos x="272" y="537"/>
                </a:cxn>
                <a:cxn ang="0">
                  <a:pos x="299" y="482"/>
                </a:cxn>
                <a:cxn ang="0">
                  <a:pos x="299" y="454"/>
                </a:cxn>
                <a:cxn ang="0">
                  <a:pos x="313" y="441"/>
                </a:cxn>
                <a:cxn ang="0">
                  <a:pos x="313" y="413"/>
                </a:cxn>
                <a:cxn ang="0">
                  <a:pos x="299" y="372"/>
                </a:cxn>
                <a:cxn ang="0">
                  <a:pos x="272" y="330"/>
                </a:cxn>
                <a:cxn ang="0">
                  <a:pos x="190" y="303"/>
                </a:cxn>
                <a:cxn ang="0">
                  <a:pos x="109" y="330"/>
                </a:cxn>
                <a:cxn ang="0">
                  <a:pos x="68" y="358"/>
                </a:cxn>
                <a:cxn ang="0">
                  <a:pos x="41" y="399"/>
                </a:cxn>
                <a:cxn ang="0">
                  <a:pos x="27" y="427"/>
                </a:cxn>
                <a:cxn ang="0">
                  <a:pos x="0" y="468"/>
                </a:cxn>
                <a:cxn ang="0">
                  <a:pos x="0" y="523"/>
                </a:cxn>
                <a:cxn ang="0">
                  <a:pos x="27" y="523"/>
                </a:cxn>
                <a:cxn ang="0">
                  <a:pos x="41" y="509"/>
                </a:cxn>
                <a:cxn ang="0">
                  <a:pos x="68" y="441"/>
                </a:cxn>
                <a:cxn ang="0">
                  <a:pos x="95" y="399"/>
                </a:cxn>
                <a:cxn ang="0">
                  <a:pos x="150" y="344"/>
                </a:cxn>
                <a:cxn ang="0">
                  <a:pos x="204" y="344"/>
                </a:cxn>
                <a:cxn ang="0">
                  <a:pos x="217" y="358"/>
                </a:cxn>
                <a:cxn ang="0">
                  <a:pos x="217" y="427"/>
                </a:cxn>
                <a:cxn ang="0">
                  <a:pos x="204" y="441"/>
                </a:cxn>
                <a:cxn ang="0">
                  <a:pos x="177" y="523"/>
                </a:cxn>
                <a:cxn ang="0">
                  <a:pos x="95" y="743"/>
                </a:cxn>
              </a:cxnLst>
              <a:rect l="0" t="0" r="r" b="b"/>
              <a:pathLst>
                <a:path w="394" h="908">
                  <a:moveTo>
                    <a:pt x="367" y="55"/>
                  </a:moveTo>
                  <a:lnTo>
                    <a:pt x="367" y="41"/>
                  </a:lnTo>
                  <a:lnTo>
                    <a:pt x="353" y="28"/>
                  </a:lnTo>
                  <a:lnTo>
                    <a:pt x="326" y="14"/>
                  </a:lnTo>
                  <a:lnTo>
                    <a:pt x="313" y="0"/>
                  </a:lnTo>
                  <a:lnTo>
                    <a:pt x="258" y="28"/>
                  </a:lnTo>
                  <a:lnTo>
                    <a:pt x="231" y="83"/>
                  </a:lnTo>
                  <a:lnTo>
                    <a:pt x="231" y="97"/>
                  </a:lnTo>
                  <a:lnTo>
                    <a:pt x="258" y="124"/>
                  </a:lnTo>
                  <a:lnTo>
                    <a:pt x="313" y="124"/>
                  </a:lnTo>
                  <a:lnTo>
                    <a:pt x="340" y="110"/>
                  </a:lnTo>
                  <a:lnTo>
                    <a:pt x="367" y="55"/>
                  </a:lnTo>
                  <a:close/>
                  <a:moveTo>
                    <a:pt x="95" y="743"/>
                  </a:moveTo>
                  <a:lnTo>
                    <a:pt x="82" y="771"/>
                  </a:lnTo>
                  <a:lnTo>
                    <a:pt x="82" y="798"/>
                  </a:lnTo>
                  <a:lnTo>
                    <a:pt x="109" y="881"/>
                  </a:lnTo>
                  <a:lnTo>
                    <a:pt x="150" y="895"/>
                  </a:lnTo>
                  <a:lnTo>
                    <a:pt x="204" y="908"/>
                  </a:lnTo>
                  <a:lnTo>
                    <a:pt x="285" y="881"/>
                  </a:lnTo>
                  <a:lnTo>
                    <a:pt x="326" y="853"/>
                  </a:lnTo>
                  <a:lnTo>
                    <a:pt x="353" y="812"/>
                  </a:lnTo>
                  <a:lnTo>
                    <a:pt x="367" y="771"/>
                  </a:lnTo>
                  <a:lnTo>
                    <a:pt x="394" y="716"/>
                  </a:lnTo>
                  <a:lnTo>
                    <a:pt x="394" y="688"/>
                  </a:lnTo>
                  <a:lnTo>
                    <a:pt x="367" y="688"/>
                  </a:lnTo>
                  <a:lnTo>
                    <a:pt x="353" y="702"/>
                  </a:lnTo>
                  <a:lnTo>
                    <a:pt x="299" y="812"/>
                  </a:lnTo>
                  <a:lnTo>
                    <a:pt x="245" y="867"/>
                  </a:lnTo>
                  <a:lnTo>
                    <a:pt x="190" y="867"/>
                  </a:lnTo>
                  <a:lnTo>
                    <a:pt x="177" y="853"/>
                  </a:lnTo>
                  <a:lnTo>
                    <a:pt x="177" y="785"/>
                  </a:lnTo>
                  <a:lnTo>
                    <a:pt x="204" y="743"/>
                  </a:lnTo>
                  <a:lnTo>
                    <a:pt x="217" y="688"/>
                  </a:lnTo>
                  <a:lnTo>
                    <a:pt x="245" y="633"/>
                  </a:lnTo>
                  <a:lnTo>
                    <a:pt x="245" y="606"/>
                  </a:lnTo>
                  <a:lnTo>
                    <a:pt x="258" y="578"/>
                  </a:lnTo>
                  <a:lnTo>
                    <a:pt x="272" y="537"/>
                  </a:lnTo>
                  <a:lnTo>
                    <a:pt x="299" y="482"/>
                  </a:lnTo>
                  <a:lnTo>
                    <a:pt x="299" y="454"/>
                  </a:lnTo>
                  <a:lnTo>
                    <a:pt x="313" y="441"/>
                  </a:lnTo>
                  <a:lnTo>
                    <a:pt x="313" y="413"/>
                  </a:lnTo>
                  <a:lnTo>
                    <a:pt x="299" y="372"/>
                  </a:lnTo>
                  <a:lnTo>
                    <a:pt x="272" y="330"/>
                  </a:lnTo>
                  <a:lnTo>
                    <a:pt x="190" y="303"/>
                  </a:lnTo>
                  <a:lnTo>
                    <a:pt x="109" y="330"/>
                  </a:lnTo>
                  <a:lnTo>
                    <a:pt x="68" y="358"/>
                  </a:lnTo>
                  <a:lnTo>
                    <a:pt x="41" y="399"/>
                  </a:lnTo>
                  <a:lnTo>
                    <a:pt x="27" y="427"/>
                  </a:lnTo>
                  <a:lnTo>
                    <a:pt x="0" y="468"/>
                  </a:lnTo>
                  <a:lnTo>
                    <a:pt x="0" y="523"/>
                  </a:lnTo>
                  <a:lnTo>
                    <a:pt x="27" y="523"/>
                  </a:lnTo>
                  <a:lnTo>
                    <a:pt x="41" y="509"/>
                  </a:lnTo>
                  <a:lnTo>
                    <a:pt x="68" y="441"/>
                  </a:lnTo>
                  <a:lnTo>
                    <a:pt x="95" y="399"/>
                  </a:lnTo>
                  <a:lnTo>
                    <a:pt x="150" y="344"/>
                  </a:lnTo>
                  <a:lnTo>
                    <a:pt x="204" y="344"/>
                  </a:lnTo>
                  <a:lnTo>
                    <a:pt x="217" y="358"/>
                  </a:lnTo>
                  <a:lnTo>
                    <a:pt x="217" y="427"/>
                  </a:lnTo>
                  <a:lnTo>
                    <a:pt x="204" y="441"/>
                  </a:lnTo>
                  <a:lnTo>
                    <a:pt x="177" y="523"/>
                  </a:lnTo>
                  <a:lnTo>
                    <a:pt x="9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36" name="Freeform 488"/>
            <p:cNvSpPr>
              <a:spLocks noEditPoints="1"/>
            </p:cNvSpPr>
            <p:nvPr/>
          </p:nvSpPr>
          <p:spPr bwMode="auto">
            <a:xfrm>
              <a:off x="35769" y="6956"/>
              <a:ext cx="448" cy="1913"/>
            </a:xfrm>
            <a:custGeom>
              <a:avLst/>
              <a:gdLst/>
              <a:ahLst/>
              <a:cxnLst>
                <a:cxn ang="0">
                  <a:pos x="81" y="55"/>
                </a:cxn>
                <a:cxn ang="0">
                  <a:pos x="81" y="14"/>
                </a:cxn>
                <a:cxn ang="0">
                  <a:pos x="68" y="0"/>
                </a:cxn>
                <a:cxn ang="0">
                  <a:pos x="27" y="0"/>
                </a:cxn>
                <a:cxn ang="0">
                  <a:pos x="13" y="14"/>
                </a:cxn>
                <a:cxn ang="0">
                  <a:pos x="13" y="28"/>
                </a:cxn>
                <a:cxn ang="0">
                  <a:pos x="0" y="42"/>
                </a:cxn>
                <a:cxn ang="0">
                  <a:pos x="0" y="1886"/>
                </a:cxn>
                <a:cxn ang="0">
                  <a:pos x="27" y="1913"/>
                </a:cxn>
                <a:cxn ang="0">
                  <a:pos x="40" y="1913"/>
                </a:cxn>
                <a:cxn ang="0">
                  <a:pos x="68" y="1899"/>
                </a:cxn>
                <a:cxn ang="0">
                  <a:pos x="81" y="1886"/>
                </a:cxn>
                <a:cxn ang="0">
                  <a:pos x="81" y="1844"/>
                </a:cxn>
                <a:cxn ang="0">
                  <a:pos x="81" y="55"/>
                </a:cxn>
                <a:cxn ang="0">
                  <a:pos x="448" y="69"/>
                </a:cxn>
                <a:cxn ang="0">
                  <a:pos x="448" y="14"/>
                </a:cxn>
                <a:cxn ang="0">
                  <a:pos x="434" y="0"/>
                </a:cxn>
                <a:cxn ang="0">
                  <a:pos x="393" y="0"/>
                </a:cxn>
                <a:cxn ang="0">
                  <a:pos x="380" y="14"/>
                </a:cxn>
                <a:cxn ang="0">
                  <a:pos x="380" y="1886"/>
                </a:cxn>
                <a:cxn ang="0">
                  <a:pos x="407" y="1913"/>
                </a:cxn>
                <a:cxn ang="0">
                  <a:pos x="434" y="1913"/>
                </a:cxn>
                <a:cxn ang="0">
                  <a:pos x="434" y="1899"/>
                </a:cxn>
                <a:cxn ang="0">
                  <a:pos x="448" y="1872"/>
                </a:cxn>
                <a:cxn ang="0">
                  <a:pos x="448" y="1844"/>
                </a:cxn>
                <a:cxn ang="0">
                  <a:pos x="448" y="69"/>
                </a:cxn>
              </a:cxnLst>
              <a:rect l="0" t="0" r="r" b="b"/>
              <a:pathLst>
                <a:path w="448" h="1913">
                  <a:moveTo>
                    <a:pt x="81" y="55"/>
                  </a:moveTo>
                  <a:lnTo>
                    <a:pt x="81" y="14"/>
                  </a:lnTo>
                  <a:lnTo>
                    <a:pt x="68" y="0"/>
                  </a:lnTo>
                  <a:lnTo>
                    <a:pt x="27" y="0"/>
                  </a:lnTo>
                  <a:lnTo>
                    <a:pt x="13" y="14"/>
                  </a:lnTo>
                  <a:lnTo>
                    <a:pt x="13" y="28"/>
                  </a:lnTo>
                  <a:lnTo>
                    <a:pt x="0" y="42"/>
                  </a:lnTo>
                  <a:lnTo>
                    <a:pt x="0" y="1886"/>
                  </a:lnTo>
                  <a:lnTo>
                    <a:pt x="27" y="1913"/>
                  </a:lnTo>
                  <a:lnTo>
                    <a:pt x="40" y="1913"/>
                  </a:lnTo>
                  <a:lnTo>
                    <a:pt x="68" y="1899"/>
                  </a:lnTo>
                  <a:lnTo>
                    <a:pt x="81" y="1886"/>
                  </a:lnTo>
                  <a:lnTo>
                    <a:pt x="81" y="1844"/>
                  </a:lnTo>
                  <a:lnTo>
                    <a:pt x="81" y="55"/>
                  </a:lnTo>
                  <a:close/>
                  <a:moveTo>
                    <a:pt x="448" y="69"/>
                  </a:moveTo>
                  <a:lnTo>
                    <a:pt x="448" y="14"/>
                  </a:lnTo>
                  <a:lnTo>
                    <a:pt x="434" y="0"/>
                  </a:lnTo>
                  <a:lnTo>
                    <a:pt x="393" y="0"/>
                  </a:lnTo>
                  <a:lnTo>
                    <a:pt x="380" y="14"/>
                  </a:lnTo>
                  <a:lnTo>
                    <a:pt x="380" y="1886"/>
                  </a:lnTo>
                  <a:lnTo>
                    <a:pt x="407" y="1913"/>
                  </a:lnTo>
                  <a:lnTo>
                    <a:pt x="434" y="1913"/>
                  </a:lnTo>
                  <a:lnTo>
                    <a:pt x="434" y="1899"/>
                  </a:lnTo>
                  <a:lnTo>
                    <a:pt x="448" y="1872"/>
                  </a:lnTo>
                  <a:lnTo>
                    <a:pt x="448" y="1844"/>
                  </a:lnTo>
                  <a:lnTo>
                    <a:pt x="448" y="6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37" name="Freeform 489"/>
            <p:cNvSpPr>
              <a:spLocks/>
            </p:cNvSpPr>
            <p:nvPr/>
          </p:nvSpPr>
          <p:spPr bwMode="auto">
            <a:xfrm>
              <a:off x="36556" y="6791"/>
              <a:ext cx="584" cy="895"/>
            </a:xfrm>
            <a:custGeom>
              <a:avLst/>
              <a:gdLst/>
              <a:ahLst/>
              <a:cxnLst>
                <a:cxn ang="0">
                  <a:pos x="584" y="647"/>
                </a:cxn>
                <a:cxn ang="0">
                  <a:pos x="543" y="647"/>
                </a:cxn>
                <a:cxn ang="0">
                  <a:pos x="543" y="674"/>
                </a:cxn>
                <a:cxn ang="0">
                  <a:pos x="516" y="757"/>
                </a:cxn>
                <a:cxn ang="0">
                  <a:pos x="502" y="771"/>
                </a:cxn>
                <a:cxn ang="0">
                  <a:pos x="489" y="771"/>
                </a:cxn>
                <a:cxn ang="0">
                  <a:pos x="461" y="785"/>
                </a:cxn>
                <a:cxn ang="0">
                  <a:pos x="136" y="785"/>
                </a:cxn>
                <a:cxn ang="0">
                  <a:pos x="217" y="702"/>
                </a:cxn>
                <a:cxn ang="0">
                  <a:pos x="285" y="647"/>
                </a:cxn>
                <a:cxn ang="0">
                  <a:pos x="339" y="606"/>
                </a:cxn>
                <a:cxn ang="0">
                  <a:pos x="394" y="551"/>
                </a:cxn>
                <a:cxn ang="0">
                  <a:pos x="489" y="468"/>
                </a:cxn>
                <a:cxn ang="0">
                  <a:pos x="556" y="385"/>
                </a:cxn>
                <a:cxn ang="0">
                  <a:pos x="584" y="262"/>
                </a:cxn>
                <a:cxn ang="0">
                  <a:pos x="556" y="151"/>
                </a:cxn>
                <a:cxn ang="0">
                  <a:pos x="489" y="69"/>
                </a:cxn>
                <a:cxn ang="0">
                  <a:pos x="394" y="28"/>
                </a:cxn>
                <a:cxn ang="0">
                  <a:pos x="271" y="0"/>
                </a:cxn>
                <a:cxn ang="0">
                  <a:pos x="136" y="41"/>
                </a:cxn>
                <a:cxn ang="0">
                  <a:pos x="41" y="124"/>
                </a:cxn>
                <a:cxn ang="0">
                  <a:pos x="0" y="248"/>
                </a:cxn>
                <a:cxn ang="0">
                  <a:pos x="27" y="303"/>
                </a:cxn>
                <a:cxn ang="0">
                  <a:pos x="41" y="317"/>
                </a:cxn>
                <a:cxn ang="0">
                  <a:pos x="95" y="317"/>
                </a:cxn>
                <a:cxn ang="0">
                  <a:pos x="122" y="303"/>
                </a:cxn>
                <a:cxn ang="0">
                  <a:pos x="136" y="275"/>
                </a:cxn>
                <a:cxn ang="0">
                  <a:pos x="136" y="207"/>
                </a:cxn>
                <a:cxn ang="0">
                  <a:pos x="122" y="193"/>
                </a:cxn>
                <a:cxn ang="0">
                  <a:pos x="95" y="179"/>
                </a:cxn>
                <a:cxn ang="0">
                  <a:pos x="68" y="179"/>
                </a:cxn>
                <a:cxn ang="0">
                  <a:pos x="122" y="96"/>
                </a:cxn>
                <a:cxn ang="0">
                  <a:pos x="149" y="83"/>
                </a:cxn>
                <a:cxn ang="0">
                  <a:pos x="231" y="55"/>
                </a:cxn>
                <a:cxn ang="0">
                  <a:pos x="312" y="55"/>
                </a:cxn>
                <a:cxn ang="0">
                  <a:pos x="353" y="83"/>
                </a:cxn>
                <a:cxn ang="0">
                  <a:pos x="394" y="96"/>
                </a:cxn>
                <a:cxn ang="0">
                  <a:pos x="448" y="179"/>
                </a:cxn>
                <a:cxn ang="0">
                  <a:pos x="448" y="220"/>
                </a:cxn>
                <a:cxn ang="0">
                  <a:pos x="461" y="262"/>
                </a:cxn>
                <a:cxn ang="0">
                  <a:pos x="434" y="372"/>
                </a:cxn>
                <a:cxn ang="0">
                  <a:pos x="380" y="454"/>
                </a:cxn>
                <a:cxn ang="0">
                  <a:pos x="339" y="523"/>
                </a:cxn>
                <a:cxn ang="0">
                  <a:pos x="13" y="840"/>
                </a:cxn>
                <a:cxn ang="0">
                  <a:pos x="0" y="853"/>
                </a:cxn>
                <a:cxn ang="0">
                  <a:pos x="0" y="895"/>
                </a:cxn>
                <a:cxn ang="0">
                  <a:pos x="543" y="895"/>
                </a:cxn>
                <a:cxn ang="0">
                  <a:pos x="584" y="647"/>
                </a:cxn>
              </a:cxnLst>
              <a:rect l="0" t="0" r="r" b="b"/>
              <a:pathLst>
                <a:path w="584" h="895">
                  <a:moveTo>
                    <a:pt x="584" y="647"/>
                  </a:moveTo>
                  <a:lnTo>
                    <a:pt x="543" y="647"/>
                  </a:lnTo>
                  <a:lnTo>
                    <a:pt x="543" y="674"/>
                  </a:lnTo>
                  <a:lnTo>
                    <a:pt x="516" y="757"/>
                  </a:lnTo>
                  <a:lnTo>
                    <a:pt x="502" y="771"/>
                  </a:lnTo>
                  <a:lnTo>
                    <a:pt x="489" y="771"/>
                  </a:lnTo>
                  <a:lnTo>
                    <a:pt x="461" y="785"/>
                  </a:lnTo>
                  <a:lnTo>
                    <a:pt x="136" y="785"/>
                  </a:lnTo>
                  <a:lnTo>
                    <a:pt x="217" y="702"/>
                  </a:lnTo>
                  <a:lnTo>
                    <a:pt x="285" y="647"/>
                  </a:lnTo>
                  <a:lnTo>
                    <a:pt x="339" y="606"/>
                  </a:lnTo>
                  <a:lnTo>
                    <a:pt x="394" y="551"/>
                  </a:lnTo>
                  <a:lnTo>
                    <a:pt x="489" y="468"/>
                  </a:lnTo>
                  <a:lnTo>
                    <a:pt x="556" y="385"/>
                  </a:lnTo>
                  <a:lnTo>
                    <a:pt x="584" y="262"/>
                  </a:lnTo>
                  <a:lnTo>
                    <a:pt x="556" y="151"/>
                  </a:lnTo>
                  <a:lnTo>
                    <a:pt x="489" y="69"/>
                  </a:lnTo>
                  <a:lnTo>
                    <a:pt x="394" y="28"/>
                  </a:lnTo>
                  <a:lnTo>
                    <a:pt x="271" y="0"/>
                  </a:lnTo>
                  <a:lnTo>
                    <a:pt x="136" y="41"/>
                  </a:lnTo>
                  <a:lnTo>
                    <a:pt x="41" y="124"/>
                  </a:lnTo>
                  <a:lnTo>
                    <a:pt x="0" y="248"/>
                  </a:lnTo>
                  <a:lnTo>
                    <a:pt x="27" y="303"/>
                  </a:lnTo>
                  <a:lnTo>
                    <a:pt x="41" y="317"/>
                  </a:lnTo>
                  <a:lnTo>
                    <a:pt x="95" y="317"/>
                  </a:lnTo>
                  <a:lnTo>
                    <a:pt x="122" y="303"/>
                  </a:lnTo>
                  <a:lnTo>
                    <a:pt x="136" y="275"/>
                  </a:lnTo>
                  <a:lnTo>
                    <a:pt x="136" y="207"/>
                  </a:lnTo>
                  <a:lnTo>
                    <a:pt x="122" y="193"/>
                  </a:lnTo>
                  <a:lnTo>
                    <a:pt x="95" y="179"/>
                  </a:lnTo>
                  <a:lnTo>
                    <a:pt x="68" y="179"/>
                  </a:lnTo>
                  <a:lnTo>
                    <a:pt x="122" y="96"/>
                  </a:lnTo>
                  <a:lnTo>
                    <a:pt x="149" y="83"/>
                  </a:lnTo>
                  <a:lnTo>
                    <a:pt x="231" y="55"/>
                  </a:lnTo>
                  <a:lnTo>
                    <a:pt x="312" y="55"/>
                  </a:lnTo>
                  <a:lnTo>
                    <a:pt x="353" y="83"/>
                  </a:lnTo>
                  <a:lnTo>
                    <a:pt x="394" y="96"/>
                  </a:lnTo>
                  <a:lnTo>
                    <a:pt x="448" y="179"/>
                  </a:lnTo>
                  <a:lnTo>
                    <a:pt x="448" y="220"/>
                  </a:lnTo>
                  <a:lnTo>
                    <a:pt x="461" y="262"/>
                  </a:lnTo>
                  <a:lnTo>
                    <a:pt x="434" y="372"/>
                  </a:lnTo>
                  <a:lnTo>
                    <a:pt x="380" y="454"/>
                  </a:lnTo>
                  <a:lnTo>
                    <a:pt x="339" y="523"/>
                  </a:lnTo>
                  <a:lnTo>
                    <a:pt x="13" y="840"/>
                  </a:lnTo>
                  <a:lnTo>
                    <a:pt x="0" y="853"/>
                  </a:lnTo>
                  <a:lnTo>
                    <a:pt x="0" y="895"/>
                  </a:lnTo>
                  <a:lnTo>
                    <a:pt x="543" y="895"/>
                  </a:lnTo>
                  <a:lnTo>
                    <a:pt x="584" y="6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38" name="Freeform 490"/>
            <p:cNvSpPr>
              <a:spLocks/>
            </p:cNvSpPr>
            <p:nvPr/>
          </p:nvSpPr>
          <p:spPr bwMode="auto">
            <a:xfrm>
              <a:off x="36556" y="7947"/>
              <a:ext cx="584" cy="895"/>
            </a:xfrm>
            <a:custGeom>
              <a:avLst/>
              <a:gdLst/>
              <a:ahLst/>
              <a:cxnLst>
                <a:cxn ang="0">
                  <a:pos x="584" y="647"/>
                </a:cxn>
                <a:cxn ang="0">
                  <a:pos x="543" y="647"/>
                </a:cxn>
                <a:cxn ang="0">
                  <a:pos x="543" y="674"/>
                </a:cxn>
                <a:cxn ang="0">
                  <a:pos x="516" y="757"/>
                </a:cxn>
                <a:cxn ang="0">
                  <a:pos x="502" y="771"/>
                </a:cxn>
                <a:cxn ang="0">
                  <a:pos x="489" y="771"/>
                </a:cxn>
                <a:cxn ang="0">
                  <a:pos x="461" y="785"/>
                </a:cxn>
                <a:cxn ang="0">
                  <a:pos x="136" y="785"/>
                </a:cxn>
                <a:cxn ang="0">
                  <a:pos x="217" y="702"/>
                </a:cxn>
                <a:cxn ang="0">
                  <a:pos x="285" y="647"/>
                </a:cxn>
                <a:cxn ang="0">
                  <a:pos x="339" y="606"/>
                </a:cxn>
                <a:cxn ang="0">
                  <a:pos x="394" y="551"/>
                </a:cxn>
                <a:cxn ang="0">
                  <a:pos x="489" y="468"/>
                </a:cxn>
                <a:cxn ang="0">
                  <a:pos x="556" y="385"/>
                </a:cxn>
                <a:cxn ang="0">
                  <a:pos x="584" y="262"/>
                </a:cxn>
                <a:cxn ang="0">
                  <a:pos x="556" y="151"/>
                </a:cxn>
                <a:cxn ang="0">
                  <a:pos x="489" y="69"/>
                </a:cxn>
                <a:cxn ang="0">
                  <a:pos x="394" y="28"/>
                </a:cxn>
                <a:cxn ang="0">
                  <a:pos x="271" y="0"/>
                </a:cxn>
                <a:cxn ang="0">
                  <a:pos x="136" y="41"/>
                </a:cxn>
                <a:cxn ang="0">
                  <a:pos x="41" y="124"/>
                </a:cxn>
                <a:cxn ang="0">
                  <a:pos x="0" y="248"/>
                </a:cxn>
                <a:cxn ang="0">
                  <a:pos x="27" y="303"/>
                </a:cxn>
                <a:cxn ang="0">
                  <a:pos x="41" y="317"/>
                </a:cxn>
                <a:cxn ang="0">
                  <a:pos x="95" y="317"/>
                </a:cxn>
                <a:cxn ang="0">
                  <a:pos x="122" y="303"/>
                </a:cxn>
                <a:cxn ang="0">
                  <a:pos x="136" y="275"/>
                </a:cxn>
                <a:cxn ang="0">
                  <a:pos x="136" y="207"/>
                </a:cxn>
                <a:cxn ang="0">
                  <a:pos x="122" y="193"/>
                </a:cxn>
                <a:cxn ang="0">
                  <a:pos x="95" y="179"/>
                </a:cxn>
                <a:cxn ang="0">
                  <a:pos x="68" y="179"/>
                </a:cxn>
                <a:cxn ang="0">
                  <a:pos x="122" y="96"/>
                </a:cxn>
                <a:cxn ang="0">
                  <a:pos x="149" y="83"/>
                </a:cxn>
                <a:cxn ang="0">
                  <a:pos x="231" y="55"/>
                </a:cxn>
                <a:cxn ang="0">
                  <a:pos x="312" y="55"/>
                </a:cxn>
                <a:cxn ang="0">
                  <a:pos x="353" y="83"/>
                </a:cxn>
                <a:cxn ang="0">
                  <a:pos x="394" y="96"/>
                </a:cxn>
                <a:cxn ang="0">
                  <a:pos x="448" y="179"/>
                </a:cxn>
                <a:cxn ang="0">
                  <a:pos x="448" y="220"/>
                </a:cxn>
                <a:cxn ang="0">
                  <a:pos x="461" y="262"/>
                </a:cxn>
                <a:cxn ang="0">
                  <a:pos x="434" y="372"/>
                </a:cxn>
                <a:cxn ang="0">
                  <a:pos x="380" y="454"/>
                </a:cxn>
                <a:cxn ang="0">
                  <a:pos x="339" y="523"/>
                </a:cxn>
                <a:cxn ang="0">
                  <a:pos x="13" y="840"/>
                </a:cxn>
                <a:cxn ang="0">
                  <a:pos x="0" y="853"/>
                </a:cxn>
                <a:cxn ang="0">
                  <a:pos x="0" y="895"/>
                </a:cxn>
                <a:cxn ang="0">
                  <a:pos x="543" y="895"/>
                </a:cxn>
                <a:cxn ang="0">
                  <a:pos x="584" y="647"/>
                </a:cxn>
              </a:cxnLst>
              <a:rect l="0" t="0" r="r" b="b"/>
              <a:pathLst>
                <a:path w="584" h="895">
                  <a:moveTo>
                    <a:pt x="584" y="647"/>
                  </a:moveTo>
                  <a:lnTo>
                    <a:pt x="543" y="647"/>
                  </a:lnTo>
                  <a:lnTo>
                    <a:pt x="543" y="674"/>
                  </a:lnTo>
                  <a:lnTo>
                    <a:pt x="516" y="757"/>
                  </a:lnTo>
                  <a:lnTo>
                    <a:pt x="502" y="771"/>
                  </a:lnTo>
                  <a:lnTo>
                    <a:pt x="489" y="771"/>
                  </a:lnTo>
                  <a:lnTo>
                    <a:pt x="461" y="785"/>
                  </a:lnTo>
                  <a:lnTo>
                    <a:pt x="136" y="785"/>
                  </a:lnTo>
                  <a:lnTo>
                    <a:pt x="217" y="702"/>
                  </a:lnTo>
                  <a:lnTo>
                    <a:pt x="285" y="647"/>
                  </a:lnTo>
                  <a:lnTo>
                    <a:pt x="339" y="606"/>
                  </a:lnTo>
                  <a:lnTo>
                    <a:pt x="394" y="551"/>
                  </a:lnTo>
                  <a:lnTo>
                    <a:pt x="489" y="468"/>
                  </a:lnTo>
                  <a:lnTo>
                    <a:pt x="556" y="385"/>
                  </a:lnTo>
                  <a:lnTo>
                    <a:pt x="584" y="262"/>
                  </a:lnTo>
                  <a:lnTo>
                    <a:pt x="556" y="151"/>
                  </a:lnTo>
                  <a:lnTo>
                    <a:pt x="489" y="69"/>
                  </a:lnTo>
                  <a:lnTo>
                    <a:pt x="394" y="28"/>
                  </a:lnTo>
                  <a:lnTo>
                    <a:pt x="271" y="0"/>
                  </a:lnTo>
                  <a:lnTo>
                    <a:pt x="136" y="41"/>
                  </a:lnTo>
                  <a:lnTo>
                    <a:pt x="41" y="124"/>
                  </a:lnTo>
                  <a:lnTo>
                    <a:pt x="0" y="248"/>
                  </a:lnTo>
                  <a:lnTo>
                    <a:pt x="27" y="303"/>
                  </a:lnTo>
                  <a:lnTo>
                    <a:pt x="41" y="317"/>
                  </a:lnTo>
                  <a:lnTo>
                    <a:pt x="95" y="317"/>
                  </a:lnTo>
                  <a:lnTo>
                    <a:pt x="122" y="303"/>
                  </a:lnTo>
                  <a:lnTo>
                    <a:pt x="136" y="275"/>
                  </a:lnTo>
                  <a:lnTo>
                    <a:pt x="136" y="207"/>
                  </a:lnTo>
                  <a:lnTo>
                    <a:pt x="122" y="193"/>
                  </a:lnTo>
                  <a:lnTo>
                    <a:pt x="95" y="179"/>
                  </a:lnTo>
                  <a:lnTo>
                    <a:pt x="68" y="179"/>
                  </a:lnTo>
                  <a:lnTo>
                    <a:pt x="122" y="96"/>
                  </a:lnTo>
                  <a:lnTo>
                    <a:pt x="149" y="83"/>
                  </a:lnTo>
                  <a:lnTo>
                    <a:pt x="231" y="55"/>
                  </a:lnTo>
                  <a:lnTo>
                    <a:pt x="312" y="55"/>
                  </a:lnTo>
                  <a:lnTo>
                    <a:pt x="353" y="83"/>
                  </a:lnTo>
                  <a:lnTo>
                    <a:pt x="394" y="96"/>
                  </a:lnTo>
                  <a:lnTo>
                    <a:pt x="448" y="179"/>
                  </a:lnTo>
                  <a:lnTo>
                    <a:pt x="448" y="220"/>
                  </a:lnTo>
                  <a:lnTo>
                    <a:pt x="461" y="262"/>
                  </a:lnTo>
                  <a:lnTo>
                    <a:pt x="434" y="372"/>
                  </a:lnTo>
                  <a:lnTo>
                    <a:pt x="380" y="454"/>
                  </a:lnTo>
                  <a:lnTo>
                    <a:pt x="339" y="523"/>
                  </a:lnTo>
                  <a:lnTo>
                    <a:pt x="13" y="840"/>
                  </a:lnTo>
                  <a:lnTo>
                    <a:pt x="0" y="853"/>
                  </a:lnTo>
                  <a:lnTo>
                    <a:pt x="0" y="895"/>
                  </a:lnTo>
                  <a:lnTo>
                    <a:pt x="543" y="895"/>
                  </a:lnTo>
                  <a:lnTo>
                    <a:pt x="584" y="6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39" name="Freeform 491"/>
            <p:cNvSpPr>
              <a:spLocks/>
            </p:cNvSpPr>
            <p:nvPr/>
          </p:nvSpPr>
          <p:spPr bwMode="auto">
            <a:xfrm>
              <a:off x="37397" y="6736"/>
              <a:ext cx="489" cy="2298"/>
            </a:xfrm>
            <a:custGeom>
              <a:avLst/>
              <a:gdLst/>
              <a:ahLst/>
              <a:cxnLst>
                <a:cxn ang="0">
                  <a:pos x="489" y="1156"/>
                </a:cxn>
                <a:cxn ang="0">
                  <a:pos x="475" y="936"/>
                </a:cxn>
                <a:cxn ang="0">
                  <a:pos x="435" y="688"/>
                </a:cxn>
                <a:cxn ang="0">
                  <a:pos x="353" y="427"/>
                </a:cxn>
                <a:cxn ang="0">
                  <a:pos x="204" y="179"/>
                </a:cxn>
                <a:cxn ang="0">
                  <a:pos x="190" y="165"/>
                </a:cxn>
                <a:cxn ang="0">
                  <a:pos x="177" y="138"/>
                </a:cxn>
                <a:cxn ang="0">
                  <a:pos x="68" y="28"/>
                </a:cxn>
                <a:cxn ang="0">
                  <a:pos x="41" y="14"/>
                </a:cxn>
                <a:cxn ang="0">
                  <a:pos x="28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28"/>
                </a:cxn>
                <a:cxn ang="0">
                  <a:pos x="14" y="41"/>
                </a:cxn>
                <a:cxn ang="0">
                  <a:pos x="82" y="124"/>
                </a:cxn>
                <a:cxn ang="0">
                  <a:pos x="163" y="248"/>
                </a:cxn>
                <a:cxn ang="0">
                  <a:pos x="245" y="399"/>
                </a:cxn>
                <a:cxn ang="0">
                  <a:pos x="299" y="606"/>
                </a:cxn>
                <a:cxn ang="0">
                  <a:pos x="353" y="881"/>
                </a:cxn>
                <a:cxn ang="0">
                  <a:pos x="367" y="1156"/>
                </a:cxn>
                <a:cxn ang="0">
                  <a:pos x="353" y="1445"/>
                </a:cxn>
                <a:cxn ang="0">
                  <a:pos x="299" y="1734"/>
                </a:cxn>
                <a:cxn ang="0">
                  <a:pos x="218" y="1968"/>
                </a:cxn>
                <a:cxn ang="0">
                  <a:pos x="123" y="2133"/>
                </a:cxn>
                <a:cxn ang="0">
                  <a:pos x="14" y="2257"/>
                </a:cxn>
                <a:cxn ang="0">
                  <a:pos x="0" y="2271"/>
                </a:cxn>
                <a:cxn ang="0">
                  <a:pos x="0" y="2298"/>
                </a:cxn>
                <a:cxn ang="0">
                  <a:pos x="41" y="2298"/>
                </a:cxn>
                <a:cxn ang="0">
                  <a:pos x="68" y="2284"/>
                </a:cxn>
                <a:cxn ang="0">
                  <a:pos x="150" y="2202"/>
                </a:cxn>
                <a:cxn ang="0">
                  <a:pos x="163" y="2174"/>
                </a:cxn>
                <a:cxn ang="0">
                  <a:pos x="177" y="2161"/>
                </a:cxn>
                <a:cxn ang="0">
                  <a:pos x="313" y="1968"/>
                </a:cxn>
                <a:cxn ang="0">
                  <a:pos x="408" y="1734"/>
                </a:cxn>
                <a:cxn ang="0">
                  <a:pos x="475" y="1459"/>
                </a:cxn>
                <a:cxn ang="0">
                  <a:pos x="489" y="1156"/>
                </a:cxn>
              </a:cxnLst>
              <a:rect l="0" t="0" r="r" b="b"/>
              <a:pathLst>
                <a:path w="489" h="2298">
                  <a:moveTo>
                    <a:pt x="489" y="1156"/>
                  </a:moveTo>
                  <a:lnTo>
                    <a:pt x="475" y="936"/>
                  </a:lnTo>
                  <a:lnTo>
                    <a:pt x="435" y="688"/>
                  </a:lnTo>
                  <a:lnTo>
                    <a:pt x="353" y="427"/>
                  </a:lnTo>
                  <a:lnTo>
                    <a:pt x="204" y="179"/>
                  </a:lnTo>
                  <a:lnTo>
                    <a:pt x="190" y="165"/>
                  </a:lnTo>
                  <a:lnTo>
                    <a:pt x="177" y="138"/>
                  </a:lnTo>
                  <a:lnTo>
                    <a:pt x="68" y="28"/>
                  </a:lnTo>
                  <a:lnTo>
                    <a:pt x="41" y="14"/>
                  </a:lnTo>
                  <a:lnTo>
                    <a:pt x="28" y="0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0" y="28"/>
                  </a:lnTo>
                  <a:lnTo>
                    <a:pt x="14" y="41"/>
                  </a:lnTo>
                  <a:lnTo>
                    <a:pt x="82" y="124"/>
                  </a:lnTo>
                  <a:lnTo>
                    <a:pt x="163" y="248"/>
                  </a:lnTo>
                  <a:lnTo>
                    <a:pt x="245" y="399"/>
                  </a:lnTo>
                  <a:lnTo>
                    <a:pt x="299" y="606"/>
                  </a:lnTo>
                  <a:lnTo>
                    <a:pt x="353" y="881"/>
                  </a:lnTo>
                  <a:lnTo>
                    <a:pt x="367" y="1156"/>
                  </a:lnTo>
                  <a:lnTo>
                    <a:pt x="353" y="1445"/>
                  </a:lnTo>
                  <a:lnTo>
                    <a:pt x="299" y="1734"/>
                  </a:lnTo>
                  <a:lnTo>
                    <a:pt x="218" y="1968"/>
                  </a:lnTo>
                  <a:lnTo>
                    <a:pt x="123" y="2133"/>
                  </a:lnTo>
                  <a:lnTo>
                    <a:pt x="14" y="2257"/>
                  </a:lnTo>
                  <a:lnTo>
                    <a:pt x="0" y="2271"/>
                  </a:lnTo>
                  <a:lnTo>
                    <a:pt x="0" y="2298"/>
                  </a:lnTo>
                  <a:lnTo>
                    <a:pt x="41" y="2298"/>
                  </a:lnTo>
                  <a:lnTo>
                    <a:pt x="68" y="2284"/>
                  </a:lnTo>
                  <a:lnTo>
                    <a:pt x="150" y="2202"/>
                  </a:lnTo>
                  <a:lnTo>
                    <a:pt x="163" y="2174"/>
                  </a:lnTo>
                  <a:lnTo>
                    <a:pt x="177" y="2161"/>
                  </a:lnTo>
                  <a:lnTo>
                    <a:pt x="313" y="1968"/>
                  </a:lnTo>
                  <a:lnTo>
                    <a:pt x="408" y="1734"/>
                  </a:lnTo>
                  <a:lnTo>
                    <a:pt x="475" y="1459"/>
                  </a:lnTo>
                  <a:lnTo>
                    <a:pt x="489" y="115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40" name="Freeform 492"/>
            <p:cNvSpPr>
              <a:spLocks noEditPoints="1"/>
            </p:cNvSpPr>
            <p:nvPr/>
          </p:nvSpPr>
          <p:spPr bwMode="auto">
            <a:xfrm>
              <a:off x="38592" y="7025"/>
              <a:ext cx="774" cy="1390"/>
            </a:xfrm>
            <a:custGeom>
              <a:avLst/>
              <a:gdLst/>
              <a:ahLst/>
              <a:cxnLst>
                <a:cxn ang="0">
                  <a:pos x="421" y="523"/>
                </a:cxn>
                <a:cxn ang="0">
                  <a:pos x="258" y="606"/>
                </a:cxn>
                <a:cxn ang="0">
                  <a:pos x="122" y="729"/>
                </a:cxn>
                <a:cxn ang="0">
                  <a:pos x="27" y="895"/>
                </a:cxn>
                <a:cxn ang="0">
                  <a:pos x="0" y="1060"/>
                </a:cxn>
                <a:cxn ang="0">
                  <a:pos x="27" y="1184"/>
                </a:cxn>
                <a:cxn ang="0">
                  <a:pos x="81" y="1294"/>
                </a:cxn>
                <a:cxn ang="0">
                  <a:pos x="176" y="1362"/>
                </a:cxn>
                <a:cxn ang="0">
                  <a:pos x="298" y="1390"/>
                </a:cxn>
                <a:cxn ang="0">
                  <a:pos x="421" y="1349"/>
                </a:cxn>
                <a:cxn ang="0">
                  <a:pos x="529" y="1266"/>
                </a:cxn>
                <a:cxn ang="0">
                  <a:pos x="611" y="1129"/>
                </a:cxn>
                <a:cxn ang="0">
                  <a:pos x="651" y="977"/>
                </a:cxn>
                <a:cxn ang="0">
                  <a:pos x="678" y="826"/>
                </a:cxn>
                <a:cxn ang="0">
                  <a:pos x="651" y="674"/>
                </a:cxn>
                <a:cxn ang="0">
                  <a:pos x="597" y="551"/>
                </a:cxn>
                <a:cxn ang="0">
                  <a:pos x="529" y="468"/>
                </a:cxn>
                <a:cxn ang="0">
                  <a:pos x="421" y="303"/>
                </a:cxn>
                <a:cxn ang="0">
                  <a:pos x="380" y="220"/>
                </a:cxn>
                <a:cxn ang="0">
                  <a:pos x="353" y="151"/>
                </a:cxn>
                <a:cxn ang="0">
                  <a:pos x="353" y="124"/>
                </a:cxn>
                <a:cxn ang="0">
                  <a:pos x="366" y="96"/>
                </a:cxn>
                <a:cxn ang="0">
                  <a:pos x="421" y="69"/>
                </a:cxn>
                <a:cxn ang="0">
                  <a:pos x="461" y="55"/>
                </a:cxn>
                <a:cxn ang="0">
                  <a:pos x="516" y="69"/>
                </a:cxn>
                <a:cxn ang="0">
                  <a:pos x="556" y="83"/>
                </a:cxn>
                <a:cxn ang="0">
                  <a:pos x="638" y="138"/>
                </a:cxn>
                <a:cxn ang="0">
                  <a:pos x="692" y="165"/>
                </a:cxn>
                <a:cxn ang="0">
                  <a:pos x="733" y="151"/>
                </a:cxn>
                <a:cxn ang="0">
                  <a:pos x="774" y="110"/>
                </a:cxn>
                <a:cxn ang="0">
                  <a:pos x="774" y="55"/>
                </a:cxn>
                <a:cxn ang="0">
                  <a:pos x="719" y="28"/>
                </a:cxn>
                <a:cxn ang="0">
                  <a:pos x="678" y="14"/>
                </a:cxn>
                <a:cxn ang="0">
                  <a:pos x="624" y="0"/>
                </a:cxn>
                <a:cxn ang="0">
                  <a:pos x="448" y="0"/>
                </a:cxn>
                <a:cxn ang="0">
                  <a:pos x="393" y="28"/>
                </a:cxn>
                <a:cxn ang="0">
                  <a:pos x="353" y="55"/>
                </a:cxn>
                <a:cxn ang="0">
                  <a:pos x="326" y="96"/>
                </a:cxn>
                <a:cxn ang="0">
                  <a:pos x="312" y="138"/>
                </a:cxn>
                <a:cxn ang="0">
                  <a:pos x="298" y="193"/>
                </a:cxn>
                <a:cxn ang="0">
                  <a:pos x="339" y="358"/>
                </a:cxn>
                <a:cxn ang="0">
                  <a:pos x="421" y="523"/>
                </a:cxn>
                <a:cxn ang="0">
                  <a:pos x="434" y="564"/>
                </a:cxn>
                <a:cxn ang="0">
                  <a:pos x="488" y="661"/>
                </a:cxn>
                <a:cxn ang="0">
                  <a:pos x="529" y="771"/>
                </a:cxn>
                <a:cxn ang="0">
                  <a:pos x="543" y="895"/>
                </a:cxn>
                <a:cxn ang="0">
                  <a:pos x="529" y="991"/>
                </a:cxn>
                <a:cxn ang="0">
                  <a:pos x="502" y="1115"/>
                </a:cxn>
                <a:cxn ang="0">
                  <a:pos x="461" y="1225"/>
                </a:cxn>
                <a:cxn ang="0">
                  <a:pos x="393" y="1307"/>
                </a:cxn>
                <a:cxn ang="0">
                  <a:pos x="298" y="1349"/>
                </a:cxn>
                <a:cxn ang="0">
                  <a:pos x="203" y="1321"/>
                </a:cxn>
                <a:cxn ang="0">
                  <a:pos x="136" y="1239"/>
                </a:cxn>
                <a:cxn ang="0">
                  <a:pos x="108" y="1115"/>
                </a:cxn>
                <a:cxn ang="0">
                  <a:pos x="122" y="1032"/>
                </a:cxn>
                <a:cxn ang="0">
                  <a:pos x="136" y="936"/>
                </a:cxn>
                <a:cxn ang="0">
                  <a:pos x="176" y="826"/>
                </a:cxn>
                <a:cxn ang="0">
                  <a:pos x="244" y="716"/>
                </a:cxn>
                <a:cxn ang="0">
                  <a:pos x="326" y="619"/>
                </a:cxn>
                <a:cxn ang="0">
                  <a:pos x="434" y="564"/>
                </a:cxn>
              </a:cxnLst>
              <a:rect l="0" t="0" r="r" b="b"/>
              <a:pathLst>
                <a:path w="774" h="1390">
                  <a:moveTo>
                    <a:pt x="421" y="523"/>
                  </a:moveTo>
                  <a:lnTo>
                    <a:pt x="258" y="606"/>
                  </a:lnTo>
                  <a:lnTo>
                    <a:pt x="122" y="729"/>
                  </a:lnTo>
                  <a:lnTo>
                    <a:pt x="27" y="895"/>
                  </a:lnTo>
                  <a:lnTo>
                    <a:pt x="0" y="1060"/>
                  </a:lnTo>
                  <a:lnTo>
                    <a:pt x="27" y="1184"/>
                  </a:lnTo>
                  <a:lnTo>
                    <a:pt x="81" y="1294"/>
                  </a:lnTo>
                  <a:lnTo>
                    <a:pt x="176" y="1362"/>
                  </a:lnTo>
                  <a:lnTo>
                    <a:pt x="298" y="1390"/>
                  </a:lnTo>
                  <a:lnTo>
                    <a:pt x="421" y="1349"/>
                  </a:lnTo>
                  <a:lnTo>
                    <a:pt x="529" y="1266"/>
                  </a:lnTo>
                  <a:lnTo>
                    <a:pt x="611" y="1129"/>
                  </a:lnTo>
                  <a:lnTo>
                    <a:pt x="651" y="977"/>
                  </a:lnTo>
                  <a:lnTo>
                    <a:pt x="678" y="826"/>
                  </a:lnTo>
                  <a:lnTo>
                    <a:pt x="651" y="674"/>
                  </a:lnTo>
                  <a:lnTo>
                    <a:pt x="597" y="551"/>
                  </a:lnTo>
                  <a:lnTo>
                    <a:pt x="529" y="468"/>
                  </a:lnTo>
                  <a:lnTo>
                    <a:pt x="421" y="303"/>
                  </a:lnTo>
                  <a:lnTo>
                    <a:pt x="380" y="220"/>
                  </a:lnTo>
                  <a:lnTo>
                    <a:pt x="353" y="151"/>
                  </a:lnTo>
                  <a:lnTo>
                    <a:pt x="353" y="124"/>
                  </a:lnTo>
                  <a:lnTo>
                    <a:pt x="366" y="96"/>
                  </a:lnTo>
                  <a:lnTo>
                    <a:pt x="421" y="69"/>
                  </a:lnTo>
                  <a:lnTo>
                    <a:pt x="461" y="55"/>
                  </a:lnTo>
                  <a:lnTo>
                    <a:pt x="516" y="69"/>
                  </a:lnTo>
                  <a:lnTo>
                    <a:pt x="556" y="83"/>
                  </a:lnTo>
                  <a:lnTo>
                    <a:pt x="638" y="138"/>
                  </a:lnTo>
                  <a:lnTo>
                    <a:pt x="692" y="165"/>
                  </a:lnTo>
                  <a:lnTo>
                    <a:pt x="733" y="151"/>
                  </a:lnTo>
                  <a:lnTo>
                    <a:pt x="774" y="110"/>
                  </a:lnTo>
                  <a:lnTo>
                    <a:pt x="774" y="55"/>
                  </a:lnTo>
                  <a:lnTo>
                    <a:pt x="719" y="28"/>
                  </a:lnTo>
                  <a:lnTo>
                    <a:pt x="678" y="14"/>
                  </a:lnTo>
                  <a:lnTo>
                    <a:pt x="624" y="0"/>
                  </a:lnTo>
                  <a:lnTo>
                    <a:pt x="448" y="0"/>
                  </a:lnTo>
                  <a:lnTo>
                    <a:pt x="393" y="28"/>
                  </a:lnTo>
                  <a:lnTo>
                    <a:pt x="353" y="55"/>
                  </a:lnTo>
                  <a:lnTo>
                    <a:pt x="326" y="96"/>
                  </a:lnTo>
                  <a:lnTo>
                    <a:pt x="312" y="138"/>
                  </a:lnTo>
                  <a:lnTo>
                    <a:pt x="298" y="193"/>
                  </a:lnTo>
                  <a:lnTo>
                    <a:pt x="339" y="358"/>
                  </a:lnTo>
                  <a:lnTo>
                    <a:pt x="421" y="523"/>
                  </a:lnTo>
                  <a:close/>
                  <a:moveTo>
                    <a:pt x="434" y="564"/>
                  </a:moveTo>
                  <a:lnTo>
                    <a:pt x="488" y="661"/>
                  </a:lnTo>
                  <a:lnTo>
                    <a:pt x="529" y="771"/>
                  </a:lnTo>
                  <a:lnTo>
                    <a:pt x="543" y="895"/>
                  </a:lnTo>
                  <a:lnTo>
                    <a:pt x="529" y="991"/>
                  </a:lnTo>
                  <a:lnTo>
                    <a:pt x="502" y="1115"/>
                  </a:lnTo>
                  <a:lnTo>
                    <a:pt x="461" y="1225"/>
                  </a:lnTo>
                  <a:lnTo>
                    <a:pt x="393" y="1307"/>
                  </a:lnTo>
                  <a:lnTo>
                    <a:pt x="298" y="1349"/>
                  </a:lnTo>
                  <a:lnTo>
                    <a:pt x="203" y="1321"/>
                  </a:lnTo>
                  <a:lnTo>
                    <a:pt x="136" y="1239"/>
                  </a:lnTo>
                  <a:lnTo>
                    <a:pt x="108" y="1115"/>
                  </a:lnTo>
                  <a:lnTo>
                    <a:pt x="122" y="1032"/>
                  </a:lnTo>
                  <a:lnTo>
                    <a:pt x="136" y="936"/>
                  </a:lnTo>
                  <a:lnTo>
                    <a:pt x="176" y="826"/>
                  </a:lnTo>
                  <a:lnTo>
                    <a:pt x="244" y="716"/>
                  </a:lnTo>
                  <a:lnTo>
                    <a:pt x="326" y="619"/>
                  </a:lnTo>
                  <a:lnTo>
                    <a:pt x="434" y="5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41" name="Freeform 493"/>
            <p:cNvSpPr>
              <a:spLocks/>
            </p:cNvSpPr>
            <p:nvPr/>
          </p:nvSpPr>
          <p:spPr bwMode="auto">
            <a:xfrm>
              <a:off x="39610" y="6956"/>
              <a:ext cx="434" cy="1913"/>
            </a:xfrm>
            <a:custGeom>
              <a:avLst/>
              <a:gdLst/>
              <a:ahLst/>
              <a:cxnLst>
                <a:cxn ang="0">
                  <a:pos x="434" y="1886"/>
                </a:cxn>
                <a:cxn ang="0">
                  <a:pos x="421" y="1872"/>
                </a:cxn>
                <a:cxn ang="0">
                  <a:pos x="407" y="1844"/>
                </a:cxn>
                <a:cxn ang="0">
                  <a:pos x="285" y="1693"/>
                </a:cxn>
                <a:cxn ang="0">
                  <a:pos x="203" y="1514"/>
                </a:cxn>
                <a:cxn ang="0">
                  <a:pos x="149" y="1321"/>
                </a:cxn>
                <a:cxn ang="0">
                  <a:pos x="108" y="1129"/>
                </a:cxn>
                <a:cxn ang="0">
                  <a:pos x="108" y="950"/>
                </a:cxn>
                <a:cxn ang="0">
                  <a:pos x="122" y="702"/>
                </a:cxn>
                <a:cxn ang="0">
                  <a:pos x="176" y="468"/>
                </a:cxn>
                <a:cxn ang="0">
                  <a:pos x="271" y="248"/>
                </a:cxn>
                <a:cxn ang="0">
                  <a:pos x="407" y="42"/>
                </a:cxn>
                <a:cxn ang="0">
                  <a:pos x="421" y="28"/>
                </a:cxn>
                <a:cxn ang="0">
                  <a:pos x="434" y="28"/>
                </a:cxn>
                <a:cxn ang="0">
                  <a:pos x="434" y="0"/>
                </a:cxn>
                <a:cxn ang="0">
                  <a:pos x="421" y="0"/>
                </a:cxn>
                <a:cxn ang="0">
                  <a:pos x="380" y="14"/>
                </a:cxn>
                <a:cxn ang="0">
                  <a:pos x="298" y="97"/>
                </a:cxn>
                <a:cxn ang="0">
                  <a:pos x="203" y="207"/>
                </a:cxn>
                <a:cxn ang="0">
                  <a:pos x="122" y="372"/>
                </a:cxn>
                <a:cxn ang="0">
                  <a:pos x="41" y="578"/>
                </a:cxn>
                <a:cxn ang="0">
                  <a:pos x="13" y="771"/>
                </a:cxn>
                <a:cxn ang="0">
                  <a:pos x="0" y="950"/>
                </a:cxn>
                <a:cxn ang="0">
                  <a:pos x="13" y="1129"/>
                </a:cxn>
                <a:cxn ang="0">
                  <a:pos x="41" y="1335"/>
                </a:cxn>
                <a:cxn ang="0">
                  <a:pos x="122" y="1555"/>
                </a:cxn>
                <a:cxn ang="0">
                  <a:pos x="217" y="1707"/>
                </a:cxn>
                <a:cxn ang="0">
                  <a:pos x="298" y="1817"/>
                </a:cxn>
                <a:cxn ang="0">
                  <a:pos x="380" y="1886"/>
                </a:cxn>
                <a:cxn ang="0">
                  <a:pos x="421" y="1913"/>
                </a:cxn>
                <a:cxn ang="0">
                  <a:pos x="434" y="1913"/>
                </a:cxn>
                <a:cxn ang="0">
                  <a:pos x="434" y="1886"/>
                </a:cxn>
              </a:cxnLst>
              <a:rect l="0" t="0" r="r" b="b"/>
              <a:pathLst>
                <a:path w="434" h="1913">
                  <a:moveTo>
                    <a:pt x="434" y="1886"/>
                  </a:moveTo>
                  <a:lnTo>
                    <a:pt x="421" y="1872"/>
                  </a:lnTo>
                  <a:lnTo>
                    <a:pt x="407" y="1844"/>
                  </a:lnTo>
                  <a:lnTo>
                    <a:pt x="285" y="1693"/>
                  </a:lnTo>
                  <a:lnTo>
                    <a:pt x="203" y="1514"/>
                  </a:lnTo>
                  <a:lnTo>
                    <a:pt x="149" y="1321"/>
                  </a:lnTo>
                  <a:lnTo>
                    <a:pt x="108" y="1129"/>
                  </a:lnTo>
                  <a:lnTo>
                    <a:pt x="108" y="950"/>
                  </a:lnTo>
                  <a:lnTo>
                    <a:pt x="122" y="702"/>
                  </a:lnTo>
                  <a:lnTo>
                    <a:pt x="176" y="468"/>
                  </a:lnTo>
                  <a:lnTo>
                    <a:pt x="271" y="248"/>
                  </a:lnTo>
                  <a:lnTo>
                    <a:pt x="407" y="42"/>
                  </a:lnTo>
                  <a:lnTo>
                    <a:pt x="421" y="28"/>
                  </a:lnTo>
                  <a:lnTo>
                    <a:pt x="434" y="28"/>
                  </a:lnTo>
                  <a:lnTo>
                    <a:pt x="434" y="0"/>
                  </a:lnTo>
                  <a:lnTo>
                    <a:pt x="421" y="0"/>
                  </a:lnTo>
                  <a:lnTo>
                    <a:pt x="380" y="14"/>
                  </a:lnTo>
                  <a:lnTo>
                    <a:pt x="298" y="97"/>
                  </a:lnTo>
                  <a:lnTo>
                    <a:pt x="203" y="207"/>
                  </a:lnTo>
                  <a:lnTo>
                    <a:pt x="122" y="372"/>
                  </a:lnTo>
                  <a:lnTo>
                    <a:pt x="41" y="578"/>
                  </a:lnTo>
                  <a:lnTo>
                    <a:pt x="13" y="771"/>
                  </a:lnTo>
                  <a:lnTo>
                    <a:pt x="0" y="950"/>
                  </a:lnTo>
                  <a:lnTo>
                    <a:pt x="13" y="1129"/>
                  </a:lnTo>
                  <a:lnTo>
                    <a:pt x="41" y="1335"/>
                  </a:lnTo>
                  <a:lnTo>
                    <a:pt x="122" y="1555"/>
                  </a:lnTo>
                  <a:lnTo>
                    <a:pt x="217" y="1707"/>
                  </a:lnTo>
                  <a:lnTo>
                    <a:pt x="298" y="1817"/>
                  </a:lnTo>
                  <a:lnTo>
                    <a:pt x="380" y="1886"/>
                  </a:lnTo>
                  <a:lnTo>
                    <a:pt x="421" y="1913"/>
                  </a:lnTo>
                  <a:lnTo>
                    <a:pt x="434" y="1913"/>
                  </a:lnTo>
                  <a:lnTo>
                    <a:pt x="434" y="18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42" name="Freeform 494"/>
            <p:cNvSpPr>
              <a:spLocks/>
            </p:cNvSpPr>
            <p:nvPr/>
          </p:nvSpPr>
          <p:spPr bwMode="auto">
            <a:xfrm>
              <a:off x="40207" y="7534"/>
              <a:ext cx="869" cy="1253"/>
            </a:xfrm>
            <a:custGeom>
              <a:avLst/>
              <a:gdLst/>
              <a:ahLst/>
              <a:cxnLst>
                <a:cxn ang="0">
                  <a:pos x="869" y="55"/>
                </a:cxn>
                <a:cxn ang="0">
                  <a:pos x="801" y="28"/>
                </a:cxn>
                <a:cxn ang="0">
                  <a:pos x="747" y="69"/>
                </a:cxn>
                <a:cxn ang="0">
                  <a:pos x="733" y="110"/>
                </a:cxn>
                <a:cxn ang="0">
                  <a:pos x="719" y="165"/>
                </a:cxn>
                <a:cxn ang="0">
                  <a:pos x="597" y="675"/>
                </a:cxn>
                <a:cxn ang="0">
                  <a:pos x="570" y="716"/>
                </a:cxn>
                <a:cxn ang="0">
                  <a:pos x="516" y="771"/>
                </a:cxn>
                <a:cxn ang="0">
                  <a:pos x="434" y="826"/>
                </a:cxn>
                <a:cxn ang="0">
                  <a:pos x="299" y="798"/>
                </a:cxn>
                <a:cxn ang="0">
                  <a:pos x="271" y="675"/>
                </a:cxn>
                <a:cxn ang="0">
                  <a:pos x="312" y="454"/>
                </a:cxn>
                <a:cxn ang="0">
                  <a:pos x="380" y="262"/>
                </a:cxn>
                <a:cxn ang="0">
                  <a:pos x="407" y="165"/>
                </a:cxn>
                <a:cxn ang="0">
                  <a:pos x="380" y="69"/>
                </a:cxn>
                <a:cxn ang="0">
                  <a:pos x="244" y="0"/>
                </a:cxn>
                <a:cxn ang="0">
                  <a:pos x="81" y="110"/>
                </a:cxn>
                <a:cxn ang="0">
                  <a:pos x="14" y="262"/>
                </a:cxn>
                <a:cxn ang="0">
                  <a:pos x="0" y="317"/>
                </a:cxn>
                <a:cxn ang="0">
                  <a:pos x="41" y="303"/>
                </a:cxn>
                <a:cxn ang="0">
                  <a:pos x="109" y="152"/>
                </a:cxn>
                <a:cxn ang="0">
                  <a:pos x="244" y="42"/>
                </a:cxn>
                <a:cxn ang="0">
                  <a:pos x="271" y="55"/>
                </a:cxn>
                <a:cxn ang="0">
                  <a:pos x="285" y="152"/>
                </a:cxn>
                <a:cxn ang="0">
                  <a:pos x="204" y="413"/>
                </a:cxn>
                <a:cxn ang="0">
                  <a:pos x="149" y="647"/>
                </a:cxn>
                <a:cxn ang="0">
                  <a:pos x="217" y="826"/>
                </a:cxn>
                <a:cxn ang="0">
                  <a:pos x="380" y="881"/>
                </a:cxn>
                <a:cxn ang="0">
                  <a:pos x="516" y="840"/>
                </a:cxn>
                <a:cxn ang="0">
                  <a:pos x="529" y="936"/>
                </a:cxn>
                <a:cxn ang="0">
                  <a:pos x="407" y="1129"/>
                </a:cxn>
                <a:cxn ang="0">
                  <a:pos x="299" y="1198"/>
                </a:cxn>
                <a:cxn ang="0">
                  <a:pos x="149" y="1184"/>
                </a:cxn>
                <a:cxn ang="0">
                  <a:pos x="122" y="1129"/>
                </a:cxn>
                <a:cxn ang="0">
                  <a:pos x="217" y="1060"/>
                </a:cxn>
                <a:cxn ang="0">
                  <a:pos x="204" y="977"/>
                </a:cxn>
                <a:cxn ang="0">
                  <a:pos x="163" y="950"/>
                </a:cxn>
                <a:cxn ang="0">
                  <a:pos x="95" y="964"/>
                </a:cxn>
                <a:cxn ang="0">
                  <a:pos x="41" y="1032"/>
                </a:cxn>
                <a:cxn ang="0">
                  <a:pos x="68" y="1170"/>
                </a:cxn>
                <a:cxn ang="0">
                  <a:pos x="136" y="1225"/>
                </a:cxn>
                <a:cxn ang="0">
                  <a:pos x="380" y="1225"/>
                </a:cxn>
                <a:cxn ang="0">
                  <a:pos x="624" y="1005"/>
                </a:cxn>
                <a:cxn ang="0">
                  <a:pos x="869" y="124"/>
                </a:cxn>
              </a:cxnLst>
              <a:rect l="0" t="0" r="r" b="b"/>
              <a:pathLst>
                <a:path w="869" h="1253">
                  <a:moveTo>
                    <a:pt x="869" y="124"/>
                  </a:moveTo>
                  <a:lnTo>
                    <a:pt x="869" y="55"/>
                  </a:lnTo>
                  <a:lnTo>
                    <a:pt x="842" y="28"/>
                  </a:lnTo>
                  <a:lnTo>
                    <a:pt x="801" y="28"/>
                  </a:lnTo>
                  <a:lnTo>
                    <a:pt x="774" y="42"/>
                  </a:lnTo>
                  <a:lnTo>
                    <a:pt x="747" y="69"/>
                  </a:lnTo>
                  <a:lnTo>
                    <a:pt x="747" y="83"/>
                  </a:lnTo>
                  <a:lnTo>
                    <a:pt x="733" y="110"/>
                  </a:lnTo>
                  <a:lnTo>
                    <a:pt x="733" y="138"/>
                  </a:lnTo>
                  <a:lnTo>
                    <a:pt x="719" y="165"/>
                  </a:lnTo>
                  <a:lnTo>
                    <a:pt x="692" y="331"/>
                  </a:lnTo>
                  <a:lnTo>
                    <a:pt x="597" y="675"/>
                  </a:lnTo>
                  <a:lnTo>
                    <a:pt x="597" y="688"/>
                  </a:lnTo>
                  <a:lnTo>
                    <a:pt x="570" y="716"/>
                  </a:lnTo>
                  <a:lnTo>
                    <a:pt x="557" y="743"/>
                  </a:lnTo>
                  <a:lnTo>
                    <a:pt x="516" y="771"/>
                  </a:lnTo>
                  <a:lnTo>
                    <a:pt x="489" y="798"/>
                  </a:lnTo>
                  <a:lnTo>
                    <a:pt x="434" y="826"/>
                  </a:lnTo>
                  <a:lnTo>
                    <a:pt x="353" y="826"/>
                  </a:lnTo>
                  <a:lnTo>
                    <a:pt x="299" y="798"/>
                  </a:lnTo>
                  <a:lnTo>
                    <a:pt x="271" y="743"/>
                  </a:lnTo>
                  <a:lnTo>
                    <a:pt x="271" y="675"/>
                  </a:lnTo>
                  <a:lnTo>
                    <a:pt x="285" y="578"/>
                  </a:lnTo>
                  <a:lnTo>
                    <a:pt x="312" y="454"/>
                  </a:lnTo>
                  <a:lnTo>
                    <a:pt x="366" y="303"/>
                  </a:lnTo>
                  <a:lnTo>
                    <a:pt x="380" y="262"/>
                  </a:lnTo>
                  <a:lnTo>
                    <a:pt x="407" y="207"/>
                  </a:lnTo>
                  <a:lnTo>
                    <a:pt x="407" y="165"/>
                  </a:lnTo>
                  <a:lnTo>
                    <a:pt x="394" y="110"/>
                  </a:lnTo>
                  <a:lnTo>
                    <a:pt x="380" y="69"/>
                  </a:lnTo>
                  <a:lnTo>
                    <a:pt x="299" y="14"/>
                  </a:lnTo>
                  <a:lnTo>
                    <a:pt x="244" y="0"/>
                  </a:lnTo>
                  <a:lnTo>
                    <a:pt x="149" y="28"/>
                  </a:lnTo>
                  <a:lnTo>
                    <a:pt x="81" y="110"/>
                  </a:lnTo>
                  <a:lnTo>
                    <a:pt x="41" y="193"/>
                  </a:lnTo>
                  <a:lnTo>
                    <a:pt x="14" y="262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41" y="317"/>
                  </a:lnTo>
                  <a:lnTo>
                    <a:pt x="41" y="303"/>
                  </a:lnTo>
                  <a:lnTo>
                    <a:pt x="54" y="289"/>
                  </a:lnTo>
                  <a:lnTo>
                    <a:pt x="109" y="152"/>
                  </a:lnTo>
                  <a:lnTo>
                    <a:pt x="176" y="69"/>
                  </a:lnTo>
                  <a:lnTo>
                    <a:pt x="244" y="42"/>
                  </a:lnTo>
                  <a:lnTo>
                    <a:pt x="258" y="42"/>
                  </a:lnTo>
                  <a:lnTo>
                    <a:pt x="271" y="55"/>
                  </a:lnTo>
                  <a:lnTo>
                    <a:pt x="285" y="55"/>
                  </a:lnTo>
                  <a:lnTo>
                    <a:pt x="285" y="152"/>
                  </a:lnTo>
                  <a:lnTo>
                    <a:pt x="271" y="207"/>
                  </a:lnTo>
                  <a:lnTo>
                    <a:pt x="204" y="413"/>
                  </a:lnTo>
                  <a:lnTo>
                    <a:pt x="163" y="551"/>
                  </a:lnTo>
                  <a:lnTo>
                    <a:pt x="149" y="647"/>
                  </a:lnTo>
                  <a:lnTo>
                    <a:pt x="176" y="757"/>
                  </a:lnTo>
                  <a:lnTo>
                    <a:pt x="217" y="826"/>
                  </a:lnTo>
                  <a:lnTo>
                    <a:pt x="299" y="867"/>
                  </a:lnTo>
                  <a:lnTo>
                    <a:pt x="380" y="881"/>
                  </a:lnTo>
                  <a:lnTo>
                    <a:pt x="448" y="867"/>
                  </a:lnTo>
                  <a:lnTo>
                    <a:pt x="516" y="840"/>
                  </a:lnTo>
                  <a:lnTo>
                    <a:pt x="570" y="785"/>
                  </a:lnTo>
                  <a:lnTo>
                    <a:pt x="529" y="936"/>
                  </a:lnTo>
                  <a:lnTo>
                    <a:pt x="448" y="1087"/>
                  </a:lnTo>
                  <a:lnTo>
                    <a:pt x="407" y="1129"/>
                  </a:lnTo>
                  <a:lnTo>
                    <a:pt x="353" y="1170"/>
                  </a:lnTo>
                  <a:lnTo>
                    <a:pt x="299" y="1198"/>
                  </a:lnTo>
                  <a:lnTo>
                    <a:pt x="176" y="1198"/>
                  </a:lnTo>
                  <a:lnTo>
                    <a:pt x="149" y="1184"/>
                  </a:lnTo>
                  <a:lnTo>
                    <a:pt x="95" y="1129"/>
                  </a:lnTo>
                  <a:lnTo>
                    <a:pt x="122" y="1129"/>
                  </a:lnTo>
                  <a:lnTo>
                    <a:pt x="176" y="1101"/>
                  </a:lnTo>
                  <a:lnTo>
                    <a:pt x="217" y="1060"/>
                  </a:lnTo>
                  <a:lnTo>
                    <a:pt x="217" y="991"/>
                  </a:lnTo>
                  <a:lnTo>
                    <a:pt x="204" y="977"/>
                  </a:lnTo>
                  <a:lnTo>
                    <a:pt x="176" y="964"/>
                  </a:lnTo>
                  <a:lnTo>
                    <a:pt x="163" y="950"/>
                  </a:lnTo>
                  <a:lnTo>
                    <a:pt x="122" y="950"/>
                  </a:lnTo>
                  <a:lnTo>
                    <a:pt x="95" y="964"/>
                  </a:lnTo>
                  <a:lnTo>
                    <a:pt x="54" y="1005"/>
                  </a:lnTo>
                  <a:lnTo>
                    <a:pt x="41" y="1032"/>
                  </a:lnTo>
                  <a:lnTo>
                    <a:pt x="41" y="1129"/>
                  </a:lnTo>
                  <a:lnTo>
                    <a:pt x="68" y="1170"/>
                  </a:lnTo>
                  <a:lnTo>
                    <a:pt x="95" y="1198"/>
                  </a:lnTo>
                  <a:lnTo>
                    <a:pt x="136" y="1225"/>
                  </a:lnTo>
                  <a:lnTo>
                    <a:pt x="244" y="1253"/>
                  </a:lnTo>
                  <a:lnTo>
                    <a:pt x="380" y="1225"/>
                  </a:lnTo>
                  <a:lnTo>
                    <a:pt x="516" y="1129"/>
                  </a:lnTo>
                  <a:lnTo>
                    <a:pt x="624" y="1005"/>
                  </a:lnTo>
                  <a:lnTo>
                    <a:pt x="679" y="853"/>
                  </a:lnTo>
                  <a:lnTo>
                    <a:pt x="869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43" name="Freeform 495"/>
            <p:cNvSpPr>
              <a:spLocks/>
            </p:cNvSpPr>
            <p:nvPr/>
          </p:nvSpPr>
          <p:spPr bwMode="auto">
            <a:xfrm>
              <a:off x="41225" y="7768"/>
              <a:ext cx="475" cy="895"/>
            </a:xfrm>
            <a:custGeom>
              <a:avLst/>
              <a:gdLst/>
              <a:ahLst/>
              <a:cxnLst>
                <a:cxn ang="0">
                  <a:pos x="299" y="41"/>
                </a:cxn>
                <a:cxn ang="0">
                  <a:pos x="299" y="14"/>
                </a:cxn>
                <a:cxn ang="0">
                  <a:pos x="285" y="0"/>
                </a:cxn>
                <a:cxn ang="0">
                  <a:pos x="258" y="0"/>
                </a:cxn>
                <a:cxn ang="0">
                  <a:pos x="163" y="69"/>
                </a:cxn>
                <a:cxn ang="0">
                  <a:pos x="68" y="83"/>
                </a:cxn>
                <a:cxn ang="0">
                  <a:pos x="0" y="83"/>
                </a:cxn>
                <a:cxn ang="0">
                  <a:pos x="0" y="138"/>
                </a:cxn>
                <a:cxn ang="0">
                  <a:pos x="81" y="138"/>
                </a:cxn>
                <a:cxn ang="0">
                  <a:pos x="136" y="124"/>
                </a:cxn>
                <a:cxn ang="0">
                  <a:pos x="190" y="97"/>
                </a:cxn>
                <a:cxn ang="0">
                  <a:pos x="190" y="798"/>
                </a:cxn>
                <a:cxn ang="0">
                  <a:pos x="176" y="826"/>
                </a:cxn>
                <a:cxn ang="0">
                  <a:pos x="149" y="840"/>
                </a:cxn>
                <a:cxn ang="0">
                  <a:pos x="0" y="840"/>
                </a:cxn>
                <a:cxn ang="0">
                  <a:pos x="0" y="895"/>
                </a:cxn>
                <a:cxn ang="0">
                  <a:pos x="475" y="895"/>
                </a:cxn>
                <a:cxn ang="0">
                  <a:pos x="475" y="840"/>
                </a:cxn>
                <a:cxn ang="0">
                  <a:pos x="326" y="840"/>
                </a:cxn>
                <a:cxn ang="0">
                  <a:pos x="312" y="826"/>
                </a:cxn>
                <a:cxn ang="0">
                  <a:pos x="299" y="826"/>
                </a:cxn>
                <a:cxn ang="0">
                  <a:pos x="299" y="785"/>
                </a:cxn>
                <a:cxn ang="0">
                  <a:pos x="299" y="41"/>
                </a:cxn>
              </a:cxnLst>
              <a:rect l="0" t="0" r="r" b="b"/>
              <a:pathLst>
                <a:path w="475" h="895">
                  <a:moveTo>
                    <a:pt x="299" y="41"/>
                  </a:moveTo>
                  <a:lnTo>
                    <a:pt x="299" y="14"/>
                  </a:lnTo>
                  <a:lnTo>
                    <a:pt x="285" y="0"/>
                  </a:lnTo>
                  <a:lnTo>
                    <a:pt x="258" y="0"/>
                  </a:lnTo>
                  <a:lnTo>
                    <a:pt x="163" y="69"/>
                  </a:lnTo>
                  <a:lnTo>
                    <a:pt x="68" y="83"/>
                  </a:lnTo>
                  <a:lnTo>
                    <a:pt x="0" y="83"/>
                  </a:lnTo>
                  <a:lnTo>
                    <a:pt x="0" y="138"/>
                  </a:lnTo>
                  <a:lnTo>
                    <a:pt x="81" y="138"/>
                  </a:lnTo>
                  <a:lnTo>
                    <a:pt x="136" y="124"/>
                  </a:lnTo>
                  <a:lnTo>
                    <a:pt x="190" y="97"/>
                  </a:lnTo>
                  <a:lnTo>
                    <a:pt x="190" y="798"/>
                  </a:lnTo>
                  <a:lnTo>
                    <a:pt x="176" y="826"/>
                  </a:lnTo>
                  <a:lnTo>
                    <a:pt x="149" y="840"/>
                  </a:lnTo>
                  <a:lnTo>
                    <a:pt x="0" y="840"/>
                  </a:lnTo>
                  <a:lnTo>
                    <a:pt x="0" y="895"/>
                  </a:lnTo>
                  <a:lnTo>
                    <a:pt x="475" y="895"/>
                  </a:lnTo>
                  <a:lnTo>
                    <a:pt x="475" y="840"/>
                  </a:lnTo>
                  <a:lnTo>
                    <a:pt x="326" y="840"/>
                  </a:lnTo>
                  <a:lnTo>
                    <a:pt x="312" y="826"/>
                  </a:lnTo>
                  <a:lnTo>
                    <a:pt x="299" y="826"/>
                  </a:lnTo>
                  <a:lnTo>
                    <a:pt x="299" y="785"/>
                  </a:lnTo>
                  <a:lnTo>
                    <a:pt x="299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44" name="Freeform 496"/>
            <p:cNvSpPr>
              <a:spLocks/>
            </p:cNvSpPr>
            <p:nvPr/>
          </p:nvSpPr>
          <p:spPr bwMode="auto">
            <a:xfrm>
              <a:off x="42080" y="8181"/>
              <a:ext cx="217" cy="578"/>
            </a:xfrm>
            <a:custGeom>
              <a:avLst/>
              <a:gdLst/>
              <a:ahLst/>
              <a:cxnLst>
                <a:cxn ang="0">
                  <a:pos x="217" y="206"/>
                </a:cxn>
                <a:cxn ang="0">
                  <a:pos x="217" y="138"/>
                </a:cxn>
                <a:cxn ang="0">
                  <a:pos x="204" y="83"/>
                </a:cxn>
                <a:cxn ang="0">
                  <a:pos x="177" y="41"/>
                </a:cxn>
                <a:cxn ang="0">
                  <a:pos x="136" y="14"/>
                </a:cxn>
                <a:cxn ang="0">
                  <a:pos x="95" y="0"/>
                </a:cxn>
                <a:cxn ang="0">
                  <a:pos x="54" y="14"/>
                </a:cxn>
                <a:cxn ang="0">
                  <a:pos x="27" y="28"/>
                </a:cxn>
                <a:cxn ang="0">
                  <a:pos x="0" y="69"/>
                </a:cxn>
                <a:cxn ang="0">
                  <a:pos x="0" y="138"/>
                </a:cxn>
                <a:cxn ang="0">
                  <a:pos x="14" y="165"/>
                </a:cxn>
                <a:cxn ang="0">
                  <a:pos x="41" y="193"/>
                </a:cxn>
                <a:cxn ang="0">
                  <a:pos x="68" y="206"/>
                </a:cxn>
                <a:cxn ang="0">
                  <a:pos x="136" y="206"/>
                </a:cxn>
                <a:cxn ang="0">
                  <a:pos x="163" y="179"/>
                </a:cxn>
                <a:cxn ang="0">
                  <a:pos x="177" y="179"/>
                </a:cxn>
                <a:cxn ang="0">
                  <a:pos x="177" y="206"/>
                </a:cxn>
                <a:cxn ang="0">
                  <a:pos x="163" y="330"/>
                </a:cxn>
                <a:cxn ang="0">
                  <a:pos x="109" y="440"/>
                </a:cxn>
                <a:cxn ang="0">
                  <a:pos x="54" y="523"/>
                </a:cxn>
                <a:cxn ang="0">
                  <a:pos x="27" y="551"/>
                </a:cxn>
                <a:cxn ang="0">
                  <a:pos x="54" y="578"/>
                </a:cxn>
                <a:cxn ang="0">
                  <a:pos x="82" y="551"/>
                </a:cxn>
                <a:cxn ang="0">
                  <a:pos x="149" y="468"/>
                </a:cxn>
                <a:cxn ang="0">
                  <a:pos x="204" y="358"/>
                </a:cxn>
                <a:cxn ang="0">
                  <a:pos x="217" y="206"/>
                </a:cxn>
              </a:cxnLst>
              <a:rect l="0" t="0" r="r" b="b"/>
              <a:pathLst>
                <a:path w="217" h="578">
                  <a:moveTo>
                    <a:pt x="217" y="206"/>
                  </a:moveTo>
                  <a:lnTo>
                    <a:pt x="217" y="138"/>
                  </a:lnTo>
                  <a:lnTo>
                    <a:pt x="204" y="83"/>
                  </a:lnTo>
                  <a:lnTo>
                    <a:pt x="177" y="41"/>
                  </a:lnTo>
                  <a:lnTo>
                    <a:pt x="136" y="14"/>
                  </a:lnTo>
                  <a:lnTo>
                    <a:pt x="95" y="0"/>
                  </a:lnTo>
                  <a:lnTo>
                    <a:pt x="54" y="14"/>
                  </a:lnTo>
                  <a:lnTo>
                    <a:pt x="27" y="28"/>
                  </a:lnTo>
                  <a:lnTo>
                    <a:pt x="0" y="69"/>
                  </a:lnTo>
                  <a:lnTo>
                    <a:pt x="0" y="138"/>
                  </a:lnTo>
                  <a:lnTo>
                    <a:pt x="14" y="165"/>
                  </a:lnTo>
                  <a:lnTo>
                    <a:pt x="41" y="193"/>
                  </a:lnTo>
                  <a:lnTo>
                    <a:pt x="68" y="206"/>
                  </a:lnTo>
                  <a:lnTo>
                    <a:pt x="136" y="206"/>
                  </a:lnTo>
                  <a:lnTo>
                    <a:pt x="163" y="179"/>
                  </a:lnTo>
                  <a:lnTo>
                    <a:pt x="177" y="179"/>
                  </a:lnTo>
                  <a:lnTo>
                    <a:pt x="177" y="206"/>
                  </a:lnTo>
                  <a:lnTo>
                    <a:pt x="163" y="330"/>
                  </a:lnTo>
                  <a:lnTo>
                    <a:pt x="109" y="440"/>
                  </a:lnTo>
                  <a:lnTo>
                    <a:pt x="54" y="523"/>
                  </a:lnTo>
                  <a:lnTo>
                    <a:pt x="27" y="551"/>
                  </a:lnTo>
                  <a:lnTo>
                    <a:pt x="54" y="578"/>
                  </a:lnTo>
                  <a:lnTo>
                    <a:pt x="82" y="551"/>
                  </a:lnTo>
                  <a:lnTo>
                    <a:pt x="149" y="468"/>
                  </a:lnTo>
                  <a:lnTo>
                    <a:pt x="204" y="358"/>
                  </a:lnTo>
                  <a:lnTo>
                    <a:pt x="217" y="2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45" name="Freeform 497"/>
            <p:cNvSpPr>
              <a:spLocks/>
            </p:cNvSpPr>
            <p:nvPr/>
          </p:nvSpPr>
          <p:spPr bwMode="auto">
            <a:xfrm>
              <a:off x="42813" y="7534"/>
              <a:ext cx="869" cy="1253"/>
            </a:xfrm>
            <a:custGeom>
              <a:avLst/>
              <a:gdLst/>
              <a:ahLst/>
              <a:cxnLst>
                <a:cxn ang="0">
                  <a:pos x="869" y="55"/>
                </a:cxn>
                <a:cxn ang="0">
                  <a:pos x="801" y="28"/>
                </a:cxn>
                <a:cxn ang="0">
                  <a:pos x="747" y="69"/>
                </a:cxn>
                <a:cxn ang="0">
                  <a:pos x="733" y="110"/>
                </a:cxn>
                <a:cxn ang="0">
                  <a:pos x="719" y="165"/>
                </a:cxn>
                <a:cxn ang="0">
                  <a:pos x="597" y="675"/>
                </a:cxn>
                <a:cxn ang="0">
                  <a:pos x="570" y="716"/>
                </a:cxn>
                <a:cxn ang="0">
                  <a:pos x="516" y="771"/>
                </a:cxn>
                <a:cxn ang="0">
                  <a:pos x="434" y="826"/>
                </a:cxn>
                <a:cxn ang="0">
                  <a:pos x="299" y="798"/>
                </a:cxn>
                <a:cxn ang="0">
                  <a:pos x="271" y="675"/>
                </a:cxn>
                <a:cxn ang="0">
                  <a:pos x="312" y="454"/>
                </a:cxn>
                <a:cxn ang="0">
                  <a:pos x="380" y="262"/>
                </a:cxn>
                <a:cxn ang="0">
                  <a:pos x="407" y="165"/>
                </a:cxn>
                <a:cxn ang="0">
                  <a:pos x="380" y="69"/>
                </a:cxn>
                <a:cxn ang="0">
                  <a:pos x="244" y="0"/>
                </a:cxn>
                <a:cxn ang="0">
                  <a:pos x="81" y="110"/>
                </a:cxn>
                <a:cxn ang="0">
                  <a:pos x="14" y="262"/>
                </a:cxn>
                <a:cxn ang="0">
                  <a:pos x="0" y="317"/>
                </a:cxn>
                <a:cxn ang="0">
                  <a:pos x="41" y="303"/>
                </a:cxn>
                <a:cxn ang="0">
                  <a:pos x="109" y="152"/>
                </a:cxn>
                <a:cxn ang="0">
                  <a:pos x="244" y="42"/>
                </a:cxn>
                <a:cxn ang="0">
                  <a:pos x="271" y="55"/>
                </a:cxn>
                <a:cxn ang="0">
                  <a:pos x="285" y="152"/>
                </a:cxn>
                <a:cxn ang="0">
                  <a:pos x="204" y="413"/>
                </a:cxn>
                <a:cxn ang="0">
                  <a:pos x="149" y="647"/>
                </a:cxn>
                <a:cxn ang="0">
                  <a:pos x="217" y="826"/>
                </a:cxn>
                <a:cxn ang="0">
                  <a:pos x="380" y="881"/>
                </a:cxn>
                <a:cxn ang="0">
                  <a:pos x="516" y="840"/>
                </a:cxn>
                <a:cxn ang="0">
                  <a:pos x="529" y="936"/>
                </a:cxn>
                <a:cxn ang="0">
                  <a:pos x="407" y="1129"/>
                </a:cxn>
                <a:cxn ang="0">
                  <a:pos x="299" y="1198"/>
                </a:cxn>
                <a:cxn ang="0">
                  <a:pos x="149" y="1184"/>
                </a:cxn>
                <a:cxn ang="0">
                  <a:pos x="122" y="1129"/>
                </a:cxn>
                <a:cxn ang="0">
                  <a:pos x="217" y="1060"/>
                </a:cxn>
                <a:cxn ang="0">
                  <a:pos x="204" y="977"/>
                </a:cxn>
                <a:cxn ang="0">
                  <a:pos x="163" y="950"/>
                </a:cxn>
                <a:cxn ang="0">
                  <a:pos x="95" y="964"/>
                </a:cxn>
                <a:cxn ang="0">
                  <a:pos x="41" y="1032"/>
                </a:cxn>
                <a:cxn ang="0">
                  <a:pos x="68" y="1170"/>
                </a:cxn>
                <a:cxn ang="0">
                  <a:pos x="136" y="1225"/>
                </a:cxn>
                <a:cxn ang="0">
                  <a:pos x="380" y="1225"/>
                </a:cxn>
                <a:cxn ang="0">
                  <a:pos x="624" y="1005"/>
                </a:cxn>
                <a:cxn ang="0">
                  <a:pos x="869" y="124"/>
                </a:cxn>
              </a:cxnLst>
              <a:rect l="0" t="0" r="r" b="b"/>
              <a:pathLst>
                <a:path w="869" h="1253">
                  <a:moveTo>
                    <a:pt x="869" y="124"/>
                  </a:moveTo>
                  <a:lnTo>
                    <a:pt x="869" y="55"/>
                  </a:lnTo>
                  <a:lnTo>
                    <a:pt x="842" y="28"/>
                  </a:lnTo>
                  <a:lnTo>
                    <a:pt x="801" y="28"/>
                  </a:lnTo>
                  <a:lnTo>
                    <a:pt x="774" y="42"/>
                  </a:lnTo>
                  <a:lnTo>
                    <a:pt x="747" y="69"/>
                  </a:lnTo>
                  <a:lnTo>
                    <a:pt x="747" y="83"/>
                  </a:lnTo>
                  <a:lnTo>
                    <a:pt x="733" y="110"/>
                  </a:lnTo>
                  <a:lnTo>
                    <a:pt x="733" y="138"/>
                  </a:lnTo>
                  <a:lnTo>
                    <a:pt x="719" y="165"/>
                  </a:lnTo>
                  <a:lnTo>
                    <a:pt x="692" y="331"/>
                  </a:lnTo>
                  <a:lnTo>
                    <a:pt x="597" y="675"/>
                  </a:lnTo>
                  <a:lnTo>
                    <a:pt x="597" y="688"/>
                  </a:lnTo>
                  <a:lnTo>
                    <a:pt x="570" y="716"/>
                  </a:lnTo>
                  <a:lnTo>
                    <a:pt x="556" y="743"/>
                  </a:lnTo>
                  <a:lnTo>
                    <a:pt x="516" y="771"/>
                  </a:lnTo>
                  <a:lnTo>
                    <a:pt x="489" y="798"/>
                  </a:lnTo>
                  <a:lnTo>
                    <a:pt x="434" y="826"/>
                  </a:lnTo>
                  <a:lnTo>
                    <a:pt x="353" y="826"/>
                  </a:lnTo>
                  <a:lnTo>
                    <a:pt x="299" y="798"/>
                  </a:lnTo>
                  <a:lnTo>
                    <a:pt x="271" y="743"/>
                  </a:lnTo>
                  <a:lnTo>
                    <a:pt x="271" y="675"/>
                  </a:lnTo>
                  <a:lnTo>
                    <a:pt x="285" y="578"/>
                  </a:lnTo>
                  <a:lnTo>
                    <a:pt x="312" y="454"/>
                  </a:lnTo>
                  <a:lnTo>
                    <a:pt x="366" y="303"/>
                  </a:lnTo>
                  <a:lnTo>
                    <a:pt x="380" y="262"/>
                  </a:lnTo>
                  <a:lnTo>
                    <a:pt x="407" y="207"/>
                  </a:lnTo>
                  <a:lnTo>
                    <a:pt x="407" y="165"/>
                  </a:lnTo>
                  <a:lnTo>
                    <a:pt x="394" y="110"/>
                  </a:lnTo>
                  <a:lnTo>
                    <a:pt x="380" y="69"/>
                  </a:lnTo>
                  <a:lnTo>
                    <a:pt x="299" y="14"/>
                  </a:lnTo>
                  <a:lnTo>
                    <a:pt x="244" y="0"/>
                  </a:lnTo>
                  <a:lnTo>
                    <a:pt x="149" y="28"/>
                  </a:lnTo>
                  <a:lnTo>
                    <a:pt x="81" y="110"/>
                  </a:lnTo>
                  <a:lnTo>
                    <a:pt x="41" y="193"/>
                  </a:lnTo>
                  <a:lnTo>
                    <a:pt x="14" y="262"/>
                  </a:lnTo>
                  <a:lnTo>
                    <a:pt x="0" y="303"/>
                  </a:lnTo>
                  <a:lnTo>
                    <a:pt x="0" y="317"/>
                  </a:lnTo>
                  <a:lnTo>
                    <a:pt x="41" y="317"/>
                  </a:lnTo>
                  <a:lnTo>
                    <a:pt x="41" y="303"/>
                  </a:lnTo>
                  <a:lnTo>
                    <a:pt x="54" y="289"/>
                  </a:lnTo>
                  <a:lnTo>
                    <a:pt x="109" y="152"/>
                  </a:lnTo>
                  <a:lnTo>
                    <a:pt x="176" y="69"/>
                  </a:lnTo>
                  <a:lnTo>
                    <a:pt x="244" y="42"/>
                  </a:lnTo>
                  <a:lnTo>
                    <a:pt x="258" y="42"/>
                  </a:lnTo>
                  <a:lnTo>
                    <a:pt x="271" y="55"/>
                  </a:lnTo>
                  <a:lnTo>
                    <a:pt x="285" y="55"/>
                  </a:lnTo>
                  <a:lnTo>
                    <a:pt x="285" y="152"/>
                  </a:lnTo>
                  <a:lnTo>
                    <a:pt x="271" y="207"/>
                  </a:lnTo>
                  <a:lnTo>
                    <a:pt x="204" y="413"/>
                  </a:lnTo>
                  <a:lnTo>
                    <a:pt x="163" y="551"/>
                  </a:lnTo>
                  <a:lnTo>
                    <a:pt x="149" y="647"/>
                  </a:lnTo>
                  <a:lnTo>
                    <a:pt x="176" y="757"/>
                  </a:lnTo>
                  <a:lnTo>
                    <a:pt x="217" y="826"/>
                  </a:lnTo>
                  <a:lnTo>
                    <a:pt x="299" y="867"/>
                  </a:lnTo>
                  <a:lnTo>
                    <a:pt x="380" y="881"/>
                  </a:lnTo>
                  <a:lnTo>
                    <a:pt x="448" y="867"/>
                  </a:lnTo>
                  <a:lnTo>
                    <a:pt x="516" y="840"/>
                  </a:lnTo>
                  <a:lnTo>
                    <a:pt x="570" y="785"/>
                  </a:lnTo>
                  <a:lnTo>
                    <a:pt x="529" y="936"/>
                  </a:lnTo>
                  <a:lnTo>
                    <a:pt x="448" y="1087"/>
                  </a:lnTo>
                  <a:lnTo>
                    <a:pt x="407" y="1129"/>
                  </a:lnTo>
                  <a:lnTo>
                    <a:pt x="353" y="1170"/>
                  </a:lnTo>
                  <a:lnTo>
                    <a:pt x="299" y="1198"/>
                  </a:lnTo>
                  <a:lnTo>
                    <a:pt x="176" y="1198"/>
                  </a:lnTo>
                  <a:lnTo>
                    <a:pt x="149" y="1184"/>
                  </a:lnTo>
                  <a:lnTo>
                    <a:pt x="95" y="1129"/>
                  </a:lnTo>
                  <a:lnTo>
                    <a:pt x="122" y="1129"/>
                  </a:lnTo>
                  <a:lnTo>
                    <a:pt x="176" y="1101"/>
                  </a:lnTo>
                  <a:lnTo>
                    <a:pt x="217" y="1060"/>
                  </a:lnTo>
                  <a:lnTo>
                    <a:pt x="217" y="991"/>
                  </a:lnTo>
                  <a:lnTo>
                    <a:pt x="204" y="977"/>
                  </a:lnTo>
                  <a:lnTo>
                    <a:pt x="176" y="964"/>
                  </a:lnTo>
                  <a:lnTo>
                    <a:pt x="163" y="950"/>
                  </a:lnTo>
                  <a:lnTo>
                    <a:pt x="122" y="950"/>
                  </a:lnTo>
                  <a:lnTo>
                    <a:pt x="95" y="964"/>
                  </a:lnTo>
                  <a:lnTo>
                    <a:pt x="54" y="1005"/>
                  </a:lnTo>
                  <a:lnTo>
                    <a:pt x="41" y="1032"/>
                  </a:lnTo>
                  <a:lnTo>
                    <a:pt x="41" y="1129"/>
                  </a:lnTo>
                  <a:lnTo>
                    <a:pt x="68" y="1170"/>
                  </a:lnTo>
                  <a:lnTo>
                    <a:pt x="95" y="1198"/>
                  </a:lnTo>
                  <a:lnTo>
                    <a:pt x="136" y="1225"/>
                  </a:lnTo>
                  <a:lnTo>
                    <a:pt x="244" y="1253"/>
                  </a:lnTo>
                  <a:lnTo>
                    <a:pt x="380" y="1225"/>
                  </a:lnTo>
                  <a:lnTo>
                    <a:pt x="516" y="1129"/>
                  </a:lnTo>
                  <a:lnTo>
                    <a:pt x="624" y="1005"/>
                  </a:lnTo>
                  <a:lnTo>
                    <a:pt x="679" y="853"/>
                  </a:lnTo>
                  <a:lnTo>
                    <a:pt x="869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46" name="Freeform 498"/>
            <p:cNvSpPr>
              <a:spLocks noEditPoints="1"/>
            </p:cNvSpPr>
            <p:nvPr/>
          </p:nvSpPr>
          <p:spPr bwMode="auto">
            <a:xfrm>
              <a:off x="43763" y="7768"/>
              <a:ext cx="394" cy="908"/>
            </a:xfrm>
            <a:custGeom>
              <a:avLst/>
              <a:gdLst/>
              <a:ahLst/>
              <a:cxnLst>
                <a:cxn ang="0">
                  <a:pos x="367" y="55"/>
                </a:cxn>
                <a:cxn ang="0">
                  <a:pos x="367" y="41"/>
                </a:cxn>
                <a:cxn ang="0">
                  <a:pos x="353" y="28"/>
                </a:cxn>
                <a:cxn ang="0">
                  <a:pos x="326" y="14"/>
                </a:cxn>
                <a:cxn ang="0">
                  <a:pos x="312" y="0"/>
                </a:cxn>
                <a:cxn ang="0">
                  <a:pos x="258" y="28"/>
                </a:cxn>
                <a:cxn ang="0">
                  <a:pos x="231" y="83"/>
                </a:cxn>
                <a:cxn ang="0">
                  <a:pos x="231" y="97"/>
                </a:cxn>
                <a:cxn ang="0">
                  <a:pos x="258" y="124"/>
                </a:cxn>
                <a:cxn ang="0">
                  <a:pos x="312" y="124"/>
                </a:cxn>
                <a:cxn ang="0">
                  <a:pos x="339" y="110"/>
                </a:cxn>
                <a:cxn ang="0">
                  <a:pos x="367" y="55"/>
                </a:cxn>
                <a:cxn ang="0">
                  <a:pos x="95" y="743"/>
                </a:cxn>
                <a:cxn ang="0">
                  <a:pos x="82" y="771"/>
                </a:cxn>
                <a:cxn ang="0">
                  <a:pos x="82" y="798"/>
                </a:cxn>
                <a:cxn ang="0">
                  <a:pos x="109" y="881"/>
                </a:cxn>
                <a:cxn ang="0">
                  <a:pos x="149" y="895"/>
                </a:cxn>
                <a:cxn ang="0">
                  <a:pos x="204" y="908"/>
                </a:cxn>
                <a:cxn ang="0">
                  <a:pos x="285" y="881"/>
                </a:cxn>
                <a:cxn ang="0">
                  <a:pos x="326" y="853"/>
                </a:cxn>
                <a:cxn ang="0">
                  <a:pos x="353" y="812"/>
                </a:cxn>
                <a:cxn ang="0">
                  <a:pos x="367" y="771"/>
                </a:cxn>
                <a:cxn ang="0">
                  <a:pos x="394" y="716"/>
                </a:cxn>
                <a:cxn ang="0">
                  <a:pos x="394" y="688"/>
                </a:cxn>
                <a:cxn ang="0">
                  <a:pos x="367" y="688"/>
                </a:cxn>
                <a:cxn ang="0">
                  <a:pos x="353" y="702"/>
                </a:cxn>
                <a:cxn ang="0">
                  <a:pos x="299" y="812"/>
                </a:cxn>
                <a:cxn ang="0">
                  <a:pos x="244" y="867"/>
                </a:cxn>
                <a:cxn ang="0">
                  <a:pos x="190" y="867"/>
                </a:cxn>
                <a:cxn ang="0">
                  <a:pos x="177" y="853"/>
                </a:cxn>
                <a:cxn ang="0">
                  <a:pos x="177" y="785"/>
                </a:cxn>
                <a:cxn ang="0">
                  <a:pos x="204" y="743"/>
                </a:cxn>
                <a:cxn ang="0">
                  <a:pos x="217" y="688"/>
                </a:cxn>
                <a:cxn ang="0">
                  <a:pos x="244" y="633"/>
                </a:cxn>
                <a:cxn ang="0">
                  <a:pos x="244" y="606"/>
                </a:cxn>
                <a:cxn ang="0">
                  <a:pos x="258" y="578"/>
                </a:cxn>
                <a:cxn ang="0">
                  <a:pos x="272" y="537"/>
                </a:cxn>
                <a:cxn ang="0">
                  <a:pos x="299" y="482"/>
                </a:cxn>
                <a:cxn ang="0">
                  <a:pos x="299" y="454"/>
                </a:cxn>
                <a:cxn ang="0">
                  <a:pos x="312" y="441"/>
                </a:cxn>
                <a:cxn ang="0">
                  <a:pos x="312" y="413"/>
                </a:cxn>
                <a:cxn ang="0">
                  <a:pos x="299" y="372"/>
                </a:cxn>
                <a:cxn ang="0">
                  <a:pos x="272" y="330"/>
                </a:cxn>
                <a:cxn ang="0">
                  <a:pos x="190" y="303"/>
                </a:cxn>
                <a:cxn ang="0">
                  <a:pos x="109" y="330"/>
                </a:cxn>
                <a:cxn ang="0">
                  <a:pos x="68" y="358"/>
                </a:cxn>
                <a:cxn ang="0">
                  <a:pos x="41" y="399"/>
                </a:cxn>
                <a:cxn ang="0">
                  <a:pos x="27" y="427"/>
                </a:cxn>
                <a:cxn ang="0">
                  <a:pos x="0" y="468"/>
                </a:cxn>
                <a:cxn ang="0">
                  <a:pos x="0" y="523"/>
                </a:cxn>
                <a:cxn ang="0">
                  <a:pos x="27" y="523"/>
                </a:cxn>
                <a:cxn ang="0">
                  <a:pos x="41" y="509"/>
                </a:cxn>
                <a:cxn ang="0">
                  <a:pos x="68" y="441"/>
                </a:cxn>
                <a:cxn ang="0">
                  <a:pos x="95" y="399"/>
                </a:cxn>
                <a:cxn ang="0">
                  <a:pos x="149" y="344"/>
                </a:cxn>
                <a:cxn ang="0">
                  <a:pos x="204" y="344"/>
                </a:cxn>
                <a:cxn ang="0">
                  <a:pos x="217" y="358"/>
                </a:cxn>
                <a:cxn ang="0">
                  <a:pos x="217" y="427"/>
                </a:cxn>
                <a:cxn ang="0">
                  <a:pos x="204" y="441"/>
                </a:cxn>
                <a:cxn ang="0">
                  <a:pos x="177" y="523"/>
                </a:cxn>
                <a:cxn ang="0">
                  <a:pos x="95" y="743"/>
                </a:cxn>
              </a:cxnLst>
              <a:rect l="0" t="0" r="r" b="b"/>
              <a:pathLst>
                <a:path w="394" h="908">
                  <a:moveTo>
                    <a:pt x="367" y="55"/>
                  </a:moveTo>
                  <a:lnTo>
                    <a:pt x="367" y="41"/>
                  </a:lnTo>
                  <a:lnTo>
                    <a:pt x="353" y="28"/>
                  </a:lnTo>
                  <a:lnTo>
                    <a:pt x="326" y="14"/>
                  </a:lnTo>
                  <a:lnTo>
                    <a:pt x="312" y="0"/>
                  </a:lnTo>
                  <a:lnTo>
                    <a:pt x="258" y="28"/>
                  </a:lnTo>
                  <a:lnTo>
                    <a:pt x="231" y="83"/>
                  </a:lnTo>
                  <a:lnTo>
                    <a:pt x="231" y="97"/>
                  </a:lnTo>
                  <a:lnTo>
                    <a:pt x="258" y="124"/>
                  </a:lnTo>
                  <a:lnTo>
                    <a:pt x="312" y="124"/>
                  </a:lnTo>
                  <a:lnTo>
                    <a:pt x="339" y="110"/>
                  </a:lnTo>
                  <a:lnTo>
                    <a:pt x="367" y="55"/>
                  </a:lnTo>
                  <a:close/>
                  <a:moveTo>
                    <a:pt x="95" y="743"/>
                  </a:moveTo>
                  <a:lnTo>
                    <a:pt x="82" y="771"/>
                  </a:lnTo>
                  <a:lnTo>
                    <a:pt x="82" y="798"/>
                  </a:lnTo>
                  <a:lnTo>
                    <a:pt x="109" y="881"/>
                  </a:lnTo>
                  <a:lnTo>
                    <a:pt x="149" y="895"/>
                  </a:lnTo>
                  <a:lnTo>
                    <a:pt x="204" y="908"/>
                  </a:lnTo>
                  <a:lnTo>
                    <a:pt x="285" y="881"/>
                  </a:lnTo>
                  <a:lnTo>
                    <a:pt x="326" y="853"/>
                  </a:lnTo>
                  <a:lnTo>
                    <a:pt x="353" y="812"/>
                  </a:lnTo>
                  <a:lnTo>
                    <a:pt x="367" y="771"/>
                  </a:lnTo>
                  <a:lnTo>
                    <a:pt x="394" y="716"/>
                  </a:lnTo>
                  <a:lnTo>
                    <a:pt x="394" y="688"/>
                  </a:lnTo>
                  <a:lnTo>
                    <a:pt x="367" y="688"/>
                  </a:lnTo>
                  <a:lnTo>
                    <a:pt x="353" y="702"/>
                  </a:lnTo>
                  <a:lnTo>
                    <a:pt x="299" y="812"/>
                  </a:lnTo>
                  <a:lnTo>
                    <a:pt x="244" y="867"/>
                  </a:lnTo>
                  <a:lnTo>
                    <a:pt x="190" y="867"/>
                  </a:lnTo>
                  <a:lnTo>
                    <a:pt x="177" y="853"/>
                  </a:lnTo>
                  <a:lnTo>
                    <a:pt x="177" y="785"/>
                  </a:lnTo>
                  <a:lnTo>
                    <a:pt x="204" y="743"/>
                  </a:lnTo>
                  <a:lnTo>
                    <a:pt x="217" y="688"/>
                  </a:lnTo>
                  <a:lnTo>
                    <a:pt x="244" y="633"/>
                  </a:lnTo>
                  <a:lnTo>
                    <a:pt x="244" y="606"/>
                  </a:lnTo>
                  <a:lnTo>
                    <a:pt x="258" y="578"/>
                  </a:lnTo>
                  <a:lnTo>
                    <a:pt x="272" y="537"/>
                  </a:lnTo>
                  <a:lnTo>
                    <a:pt x="299" y="482"/>
                  </a:lnTo>
                  <a:lnTo>
                    <a:pt x="299" y="454"/>
                  </a:lnTo>
                  <a:lnTo>
                    <a:pt x="312" y="441"/>
                  </a:lnTo>
                  <a:lnTo>
                    <a:pt x="312" y="413"/>
                  </a:lnTo>
                  <a:lnTo>
                    <a:pt x="299" y="372"/>
                  </a:lnTo>
                  <a:lnTo>
                    <a:pt x="272" y="330"/>
                  </a:lnTo>
                  <a:lnTo>
                    <a:pt x="190" y="303"/>
                  </a:lnTo>
                  <a:lnTo>
                    <a:pt x="109" y="330"/>
                  </a:lnTo>
                  <a:lnTo>
                    <a:pt x="68" y="358"/>
                  </a:lnTo>
                  <a:lnTo>
                    <a:pt x="41" y="399"/>
                  </a:lnTo>
                  <a:lnTo>
                    <a:pt x="27" y="427"/>
                  </a:lnTo>
                  <a:lnTo>
                    <a:pt x="0" y="468"/>
                  </a:lnTo>
                  <a:lnTo>
                    <a:pt x="0" y="523"/>
                  </a:lnTo>
                  <a:lnTo>
                    <a:pt x="27" y="523"/>
                  </a:lnTo>
                  <a:lnTo>
                    <a:pt x="41" y="509"/>
                  </a:lnTo>
                  <a:lnTo>
                    <a:pt x="68" y="441"/>
                  </a:lnTo>
                  <a:lnTo>
                    <a:pt x="95" y="399"/>
                  </a:lnTo>
                  <a:lnTo>
                    <a:pt x="149" y="344"/>
                  </a:lnTo>
                  <a:lnTo>
                    <a:pt x="204" y="344"/>
                  </a:lnTo>
                  <a:lnTo>
                    <a:pt x="217" y="358"/>
                  </a:lnTo>
                  <a:lnTo>
                    <a:pt x="217" y="427"/>
                  </a:lnTo>
                  <a:lnTo>
                    <a:pt x="204" y="441"/>
                  </a:lnTo>
                  <a:lnTo>
                    <a:pt x="177" y="523"/>
                  </a:lnTo>
                  <a:lnTo>
                    <a:pt x="9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47" name="Freeform 499"/>
            <p:cNvSpPr>
              <a:spLocks/>
            </p:cNvSpPr>
            <p:nvPr/>
          </p:nvSpPr>
          <p:spPr bwMode="auto">
            <a:xfrm>
              <a:off x="44428" y="6956"/>
              <a:ext cx="435" cy="1913"/>
            </a:xfrm>
            <a:custGeom>
              <a:avLst/>
              <a:gdLst/>
              <a:ahLst/>
              <a:cxnLst>
                <a:cxn ang="0">
                  <a:pos x="435" y="950"/>
                </a:cxn>
                <a:cxn ang="0">
                  <a:pos x="435" y="785"/>
                </a:cxn>
                <a:cxn ang="0">
                  <a:pos x="394" y="578"/>
                </a:cxn>
                <a:cxn ang="0">
                  <a:pos x="312" y="358"/>
                </a:cxn>
                <a:cxn ang="0">
                  <a:pos x="217" y="207"/>
                </a:cxn>
                <a:cxn ang="0">
                  <a:pos x="136" y="83"/>
                </a:cxn>
                <a:cxn ang="0">
                  <a:pos x="54" y="14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28"/>
                </a:cxn>
                <a:cxn ang="0">
                  <a:pos x="14" y="42"/>
                </a:cxn>
                <a:cxn ang="0">
                  <a:pos x="41" y="55"/>
                </a:cxn>
                <a:cxn ang="0">
                  <a:pos x="163" y="220"/>
                </a:cxn>
                <a:cxn ang="0">
                  <a:pos x="258" y="427"/>
                </a:cxn>
                <a:cxn ang="0">
                  <a:pos x="312" y="675"/>
                </a:cxn>
                <a:cxn ang="0">
                  <a:pos x="326" y="950"/>
                </a:cxn>
                <a:cxn ang="0">
                  <a:pos x="312" y="1198"/>
                </a:cxn>
                <a:cxn ang="0">
                  <a:pos x="258" y="1431"/>
                </a:cxn>
                <a:cxn ang="0">
                  <a:pos x="177" y="1665"/>
                </a:cxn>
                <a:cxn ang="0">
                  <a:pos x="27" y="1858"/>
                </a:cxn>
                <a:cxn ang="0">
                  <a:pos x="0" y="1886"/>
                </a:cxn>
                <a:cxn ang="0">
                  <a:pos x="0" y="1899"/>
                </a:cxn>
                <a:cxn ang="0">
                  <a:pos x="14" y="1913"/>
                </a:cxn>
                <a:cxn ang="0">
                  <a:pos x="54" y="1886"/>
                </a:cxn>
                <a:cxn ang="0">
                  <a:pos x="136" y="1817"/>
                </a:cxn>
                <a:cxn ang="0">
                  <a:pos x="231" y="1693"/>
                </a:cxn>
                <a:cxn ang="0">
                  <a:pos x="312" y="1542"/>
                </a:cxn>
                <a:cxn ang="0">
                  <a:pos x="394" y="1335"/>
                </a:cxn>
                <a:cxn ang="0">
                  <a:pos x="435" y="1129"/>
                </a:cxn>
                <a:cxn ang="0">
                  <a:pos x="435" y="950"/>
                </a:cxn>
              </a:cxnLst>
              <a:rect l="0" t="0" r="r" b="b"/>
              <a:pathLst>
                <a:path w="435" h="1913">
                  <a:moveTo>
                    <a:pt x="435" y="950"/>
                  </a:moveTo>
                  <a:lnTo>
                    <a:pt x="435" y="785"/>
                  </a:lnTo>
                  <a:lnTo>
                    <a:pt x="394" y="578"/>
                  </a:lnTo>
                  <a:lnTo>
                    <a:pt x="312" y="358"/>
                  </a:lnTo>
                  <a:lnTo>
                    <a:pt x="217" y="207"/>
                  </a:lnTo>
                  <a:lnTo>
                    <a:pt x="136" y="83"/>
                  </a:lnTo>
                  <a:lnTo>
                    <a:pt x="54" y="1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14" y="42"/>
                  </a:lnTo>
                  <a:lnTo>
                    <a:pt x="41" y="55"/>
                  </a:lnTo>
                  <a:lnTo>
                    <a:pt x="163" y="220"/>
                  </a:lnTo>
                  <a:lnTo>
                    <a:pt x="258" y="427"/>
                  </a:lnTo>
                  <a:lnTo>
                    <a:pt x="312" y="675"/>
                  </a:lnTo>
                  <a:lnTo>
                    <a:pt x="326" y="950"/>
                  </a:lnTo>
                  <a:lnTo>
                    <a:pt x="312" y="1198"/>
                  </a:lnTo>
                  <a:lnTo>
                    <a:pt x="258" y="1431"/>
                  </a:lnTo>
                  <a:lnTo>
                    <a:pt x="177" y="1665"/>
                  </a:lnTo>
                  <a:lnTo>
                    <a:pt x="27" y="1858"/>
                  </a:lnTo>
                  <a:lnTo>
                    <a:pt x="0" y="1886"/>
                  </a:lnTo>
                  <a:lnTo>
                    <a:pt x="0" y="1899"/>
                  </a:lnTo>
                  <a:lnTo>
                    <a:pt x="14" y="1913"/>
                  </a:lnTo>
                  <a:lnTo>
                    <a:pt x="54" y="1886"/>
                  </a:lnTo>
                  <a:lnTo>
                    <a:pt x="136" y="1817"/>
                  </a:lnTo>
                  <a:lnTo>
                    <a:pt x="231" y="1693"/>
                  </a:lnTo>
                  <a:lnTo>
                    <a:pt x="312" y="1542"/>
                  </a:lnTo>
                  <a:lnTo>
                    <a:pt x="394" y="1335"/>
                  </a:lnTo>
                  <a:lnTo>
                    <a:pt x="435" y="1129"/>
                  </a:lnTo>
                  <a:lnTo>
                    <a:pt x="435" y="9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48" name="Rectangle 500"/>
            <p:cNvSpPr>
              <a:spLocks noChangeArrowheads="1"/>
            </p:cNvSpPr>
            <p:nvPr/>
          </p:nvSpPr>
          <p:spPr bwMode="auto">
            <a:xfrm>
              <a:off x="16930" y="9254"/>
              <a:ext cx="28055" cy="97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49" name="Freeform 501"/>
            <p:cNvSpPr>
              <a:spLocks/>
            </p:cNvSpPr>
            <p:nvPr/>
          </p:nvSpPr>
          <p:spPr bwMode="auto">
            <a:xfrm>
              <a:off x="20662" y="9695"/>
              <a:ext cx="1778" cy="1913"/>
            </a:xfrm>
            <a:custGeom>
              <a:avLst/>
              <a:gdLst/>
              <a:ahLst/>
              <a:cxnLst>
                <a:cxn ang="0">
                  <a:pos x="814" y="991"/>
                </a:cxn>
                <a:cxn ang="0">
                  <a:pos x="828" y="977"/>
                </a:cxn>
                <a:cxn ang="0">
                  <a:pos x="828" y="949"/>
                </a:cxn>
                <a:cxn ang="0">
                  <a:pos x="814" y="936"/>
                </a:cxn>
                <a:cxn ang="0">
                  <a:pos x="204" y="82"/>
                </a:cxn>
                <a:cxn ang="0">
                  <a:pos x="1072" y="82"/>
                </a:cxn>
                <a:cxn ang="0">
                  <a:pos x="1222" y="96"/>
                </a:cxn>
                <a:cxn ang="0">
                  <a:pos x="1371" y="124"/>
                </a:cxn>
                <a:cxn ang="0">
                  <a:pos x="1520" y="192"/>
                </a:cxn>
                <a:cxn ang="0">
                  <a:pos x="1642" y="303"/>
                </a:cxn>
                <a:cxn ang="0">
                  <a:pos x="1737" y="454"/>
                </a:cxn>
                <a:cxn ang="0">
                  <a:pos x="1778" y="454"/>
                </a:cxn>
                <a:cxn ang="0">
                  <a:pos x="1615" y="0"/>
                </a:cxn>
                <a:cxn ang="0">
                  <a:pos x="27" y="0"/>
                </a:cxn>
                <a:cxn ang="0">
                  <a:pos x="0" y="14"/>
                </a:cxn>
                <a:cxn ang="0">
                  <a:pos x="0" y="55"/>
                </a:cxn>
                <a:cxn ang="0">
                  <a:pos x="692" y="1018"/>
                </a:cxn>
                <a:cxn ang="0">
                  <a:pos x="14" y="1871"/>
                </a:cxn>
                <a:cxn ang="0">
                  <a:pos x="0" y="1885"/>
                </a:cxn>
                <a:cxn ang="0">
                  <a:pos x="0" y="1913"/>
                </a:cxn>
                <a:cxn ang="0">
                  <a:pos x="1615" y="1913"/>
                </a:cxn>
                <a:cxn ang="0">
                  <a:pos x="1778" y="1445"/>
                </a:cxn>
                <a:cxn ang="0">
                  <a:pos x="1737" y="1445"/>
                </a:cxn>
                <a:cxn ang="0">
                  <a:pos x="1656" y="1569"/>
                </a:cxn>
                <a:cxn ang="0">
                  <a:pos x="1547" y="1679"/>
                </a:cxn>
                <a:cxn ang="0">
                  <a:pos x="1398" y="1761"/>
                </a:cxn>
                <a:cxn ang="0">
                  <a:pos x="1357" y="1775"/>
                </a:cxn>
                <a:cxn ang="0">
                  <a:pos x="1276" y="1789"/>
                </a:cxn>
                <a:cxn ang="0">
                  <a:pos x="1140" y="1803"/>
                </a:cxn>
                <a:cxn ang="0">
                  <a:pos x="964" y="1816"/>
                </a:cxn>
                <a:cxn ang="0">
                  <a:pos x="163" y="1816"/>
                </a:cxn>
                <a:cxn ang="0">
                  <a:pos x="814" y="991"/>
                </a:cxn>
              </a:cxnLst>
              <a:rect l="0" t="0" r="r" b="b"/>
              <a:pathLst>
                <a:path w="1778" h="1913">
                  <a:moveTo>
                    <a:pt x="814" y="991"/>
                  </a:moveTo>
                  <a:lnTo>
                    <a:pt x="828" y="977"/>
                  </a:lnTo>
                  <a:lnTo>
                    <a:pt x="828" y="949"/>
                  </a:lnTo>
                  <a:lnTo>
                    <a:pt x="814" y="936"/>
                  </a:lnTo>
                  <a:lnTo>
                    <a:pt x="204" y="82"/>
                  </a:lnTo>
                  <a:lnTo>
                    <a:pt x="1072" y="82"/>
                  </a:lnTo>
                  <a:lnTo>
                    <a:pt x="1222" y="96"/>
                  </a:lnTo>
                  <a:lnTo>
                    <a:pt x="1371" y="124"/>
                  </a:lnTo>
                  <a:lnTo>
                    <a:pt x="1520" y="192"/>
                  </a:lnTo>
                  <a:lnTo>
                    <a:pt x="1642" y="303"/>
                  </a:lnTo>
                  <a:lnTo>
                    <a:pt x="1737" y="454"/>
                  </a:lnTo>
                  <a:lnTo>
                    <a:pt x="1778" y="454"/>
                  </a:lnTo>
                  <a:lnTo>
                    <a:pt x="1615" y="0"/>
                  </a:lnTo>
                  <a:lnTo>
                    <a:pt x="27" y="0"/>
                  </a:lnTo>
                  <a:lnTo>
                    <a:pt x="0" y="14"/>
                  </a:lnTo>
                  <a:lnTo>
                    <a:pt x="0" y="55"/>
                  </a:lnTo>
                  <a:lnTo>
                    <a:pt x="692" y="1018"/>
                  </a:lnTo>
                  <a:lnTo>
                    <a:pt x="14" y="1871"/>
                  </a:lnTo>
                  <a:lnTo>
                    <a:pt x="0" y="1885"/>
                  </a:lnTo>
                  <a:lnTo>
                    <a:pt x="0" y="1913"/>
                  </a:lnTo>
                  <a:lnTo>
                    <a:pt x="1615" y="1913"/>
                  </a:lnTo>
                  <a:lnTo>
                    <a:pt x="1778" y="1445"/>
                  </a:lnTo>
                  <a:lnTo>
                    <a:pt x="1737" y="1445"/>
                  </a:lnTo>
                  <a:lnTo>
                    <a:pt x="1656" y="1569"/>
                  </a:lnTo>
                  <a:lnTo>
                    <a:pt x="1547" y="1679"/>
                  </a:lnTo>
                  <a:lnTo>
                    <a:pt x="1398" y="1761"/>
                  </a:lnTo>
                  <a:lnTo>
                    <a:pt x="1357" y="1775"/>
                  </a:lnTo>
                  <a:lnTo>
                    <a:pt x="1276" y="1789"/>
                  </a:lnTo>
                  <a:lnTo>
                    <a:pt x="1140" y="1803"/>
                  </a:lnTo>
                  <a:lnTo>
                    <a:pt x="964" y="1816"/>
                  </a:lnTo>
                  <a:lnTo>
                    <a:pt x="163" y="1816"/>
                  </a:lnTo>
                  <a:lnTo>
                    <a:pt x="814" y="9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50" name="Freeform 502"/>
            <p:cNvSpPr>
              <a:spLocks/>
            </p:cNvSpPr>
            <p:nvPr/>
          </p:nvSpPr>
          <p:spPr bwMode="auto">
            <a:xfrm>
              <a:off x="22630" y="9571"/>
              <a:ext cx="801" cy="605"/>
            </a:xfrm>
            <a:custGeom>
              <a:avLst/>
              <a:gdLst/>
              <a:ahLst/>
              <a:cxnLst>
                <a:cxn ang="0">
                  <a:pos x="95" y="523"/>
                </a:cxn>
                <a:cxn ang="0">
                  <a:pos x="82" y="592"/>
                </a:cxn>
                <a:cxn ang="0">
                  <a:pos x="149" y="605"/>
                </a:cxn>
                <a:cxn ang="0">
                  <a:pos x="190" y="550"/>
                </a:cxn>
                <a:cxn ang="0">
                  <a:pos x="204" y="495"/>
                </a:cxn>
                <a:cxn ang="0">
                  <a:pos x="217" y="440"/>
                </a:cxn>
                <a:cxn ang="0">
                  <a:pos x="231" y="372"/>
                </a:cxn>
                <a:cxn ang="0">
                  <a:pos x="258" y="248"/>
                </a:cxn>
                <a:cxn ang="0">
                  <a:pos x="272" y="206"/>
                </a:cxn>
                <a:cxn ang="0">
                  <a:pos x="339" y="124"/>
                </a:cxn>
                <a:cxn ang="0">
                  <a:pos x="448" y="41"/>
                </a:cxn>
                <a:cxn ang="0">
                  <a:pos x="570" y="69"/>
                </a:cxn>
                <a:cxn ang="0">
                  <a:pos x="584" y="138"/>
                </a:cxn>
                <a:cxn ang="0">
                  <a:pos x="543" y="330"/>
                </a:cxn>
                <a:cxn ang="0">
                  <a:pos x="489" y="537"/>
                </a:cxn>
                <a:cxn ang="0">
                  <a:pos x="570" y="605"/>
                </a:cxn>
                <a:cxn ang="0">
                  <a:pos x="692" y="578"/>
                </a:cxn>
                <a:cxn ang="0">
                  <a:pos x="760" y="509"/>
                </a:cxn>
                <a:cxn ang="0">
                  <a:pos x="801" y="413"/>
                </a:cxn>
                <a:cxn ang="0">
                  <a:pos x="774" y="385"/>
                </a:cxn>
                <a:cxn ang="0">
                  <a:pos x="706" y="509"/>
                </a:cxn>
                <a:cxn ang="0">
                  <a:pos x="597" y="564"/>
                </a:cxn>
                <a:cxn ang="0">
                  <a:pos x="584" y="482"/>
                </a:cxn>
                <a:cxn ang="0">
                  <a:pos x="611" y="413"/>
                </a:cxn>
                <a:cxn ang="0">
                  <a:pos x="665" y="248"/>
                </a:cxn>
                <a:cxn ang="0">
                  <a:pos x="679" y="96"/>
                </a:cxn>
                <a:cxn ang="0">
                  <a:pos x="611" y="14"/>
                </a:cxn>
                <a:cxn ang="0">
                  <a:pos x="543" y="0"/>
                </a:cxn>
                <a:cxn ang="0">
                  <a:pos x="421" y="14"/>
                </a:cxn>
                <a:cxn ang="0">
                  <a:pos x="285" y="124"/>
                </a:cxn>
                <a:cxn ang="0">
                  <a:pos x="258" y="55"/>
                </a:cxn>
                <a:cxn ang="0">
                  <a:pos x="204" y="14"/>
                </a:cxn>
                <a:cxn ang="0">
                  <a:pos x="149" y="0"/>
                </a:cxn>
                <a:cxn ang="0">
                  <a:pos x="54" y="41"/>
                </a:cxn>
                <a:cxn ang="0">
                  <a:pos x="14" y="138"/>
                </a:cxn>
                <a:cxn ang="0">
                  <a:pos x="0" y="220"/>
                </a:cxn>
                <a:cxn ang="0">
                  <a:pos x="41" y="206"/>
                </a:cxn>
                <a:cxn ang="0">
                  <a:pos x="68" y="96"/>
                </a:cxn>
                <a:cxn ang="0">
                  <a:pos x="109" y="41"/>
                </a:cxn>
                <a:cxn ang="0">
                  <a:pos x="177" y="55"/>
                </a:cxn>
                <a:cxn ang="0">
                  <a:pos x="190" y="138"/>
                </a:cxn>
                <a:cxn ang="0">
                  <a:pos x="163" y="220"/>
                </a:cxn>
                <a:cxn ang="0">
                  <a:pos x="149" y="303"/>
                </a:cxn>
                <a:cxn ang="0">
                  <a:pos x="95" y="509"/>
                </a:cxn>
              </a:cxnLst>
              <a:rect l="0" t="0" r="r" b="b"/>
              <a:pathLst>
                <a:path w="801" h="605">
                  <a:moveTo>
                    <a:pt x="95" y="509"/>
                  </a:moveTo>
                  <a:lnTo>
                    <a:pt x="95" y="523"/>
                  </a:lnTo>
                  <a:lnTo>
                    <a:pt x="82" y="550"/>
                  </a:lnTo>
                  <a:lnTo>
                    <a:pt x="82" y="592"/>
                  </a:lnTo>
                  <a:lnTo>
                    <a:pt x="109" y="605"/>
                  </a:lnTo>
                  <a:lnTo>
                    <a:pt x="149" y="605"/>
                  </a:lnTo>
                  <a:lnTo>
                    <a:pt x="177" y="578"/>
                  </a:lnTo>
                  <a:lnTo>
                    <a:pt x="190" y="550"/>
                  </a:lnTo>
                  <a:lnTo>
                    <a:pt x="190" y="523"/>
                  </a:lnTo>
                  <a:lnTo>
                    <a:pt x="204" y="495"/>
                  </a:lnTo>
                  <a:lnTo>
                    <a:pt x="204" y="468"/>
                  </a:lnTo>
                  <a:lnTo>
                    <a:pt x="217" y="440"/>
                  </a:lnTo>
                  <a:lnTo>
                    <a:pt x="217" y="399"/>
                  </a:lnTo>
                  <a:lnTo>
                    <a:pt x="231" y="372"/>
                  </a:lnTo>
                  <a:lnTo>
                    <a:pt x="258" y="275"/>
                  </a:lnTo>
                  <a:lnTo>
                    <a:pt x="258" y="248"/>
                  </a:lnTo>
                  <a:lnTo>
                    <a:pt x="272" y="234"/>
                  </a:lnTo>
                  <a:lnTo>
                    <a:pt x="272" y="206"/>
                  </a:lnTo>
                  <a:lnTo>
                    <a:pt x="312" y="165"/>
                  </a:lnTo>
                  <a:lnTo>
                    <a:pt x="339" y="124"/>
                  </a:lnTo>
                  <a:lnTo>
                    <a:pt x="367" y="96"/>
                  </a:lnTo>
                  <a:lnTo>
                    <a:pt x="448" y="41"/>
                  </a:lnTo>
                  <a:lnTo>
                    <a:pt x="543" y="41"/>
                  </a:lnTo>
                  <a:lnTo>
                    <a:pt x="570" y="69"/>
                  </a:lnTo>
                  <a:lnTo>
                    <a:pt x="584" y="96"/>
                  </a:lnTo>
                  <a:lnTo>
                    <a:pt x="584" y="138"/>
                  </a:lnTo>
                  <a:lnTo>
                    <a:pt x="570" y="234"/>
                  </a:lnTo>
                  <a:lnTo>
                    <a:pt x="543" y="330"/>
                  </a:lnTo>
                  <a:lnTo>
                    <a:pt x="489" y="440"/>
                  </a:lnTo>
                  <a:lnTo>
                    <a:pt x="489" y="537"/>
                  </a:lnTo>
                  <a:lnTo>
                    <a:pt x="543" y="592"/>
                  </a:lnTo>
                  <a:lnTo>
                    <a:pt x="570" y="605"/>
                  </a:lnTo>
                  <a:lnTo>
                    <a:pt x="611" y="605"/>
                  </a:lnTo>
                  <a:lnTo>
                    <a:pt x="692" y="578"/>
                  </a:lnTo>
                  <a:lnTo>
                    <a:pt x="733" y="550"/>
                  </a:lnTo>
                  <a:lnTo>
                    <a:pt x="760" y="509"/>
                  </a:lnTo>
                  <a:lnTo>
                    <a:pt x="774" y="468"/>
                  </a:lnTo>
                  <a:lnTo>
                    <a:pt x="801" y="413"/>
                  </a:lnTo>
                  <a:lnTo>
                    <a:pt x="801" y="385"/>
                  </a:lnTo>
                  <a:lnTo>
                    <a:pt x="774" y="385"/>
                  </a:lnTo>
                  <a:lnTo>
                    <a:pt x="760" y="399"/>
                  </a:lnTo>
                  <a:lnTo>
                    <a:pt x="706" y="509"/>
                  </a:lnTo>
                  <a:lnTo>
                    <a:pt x="652" y="564"/>
                  </a:lnTo>
                  <a:lnTo>
                    <a:pt x="597" y="564"/>
                  </a:lnTo>
                  <a:lnTo>
                    <a:pt x="584" y="550"/>
                  </a:lnTo>
                  <a:lnTo>
                    <a:pt x="584" y="482"/>
                  </a:lnTo>
                  <a:lnTo>
                    <a:pt x="597" y="454"/>
                  </a:lnTo>
                  <a:lnTo>
                    <a:pt x="611" y="413"/>
                  </a:lnTo>
                  <a:lnTo>
                    <a:pt x="638" y="344"/>
                  </a:lnTo>
                  <a:lnTo>
                    <a:pt x="665" y="248"/>
                  </a:lnTo>
                  <a:lnTo>
                    <a:pt x="679" y="151"/>
                  </a:lnTo>
                  <a:lnTo>
                    <a:pt x="679" y="96"/>
                  </a:lnTo>
                  <a:lnTo>
                    <a:pt x="665" y="69"/>
                  </a:lnTo>
                  <a:lnTo>
                    <a:pt x="611" y="14"/>
                  </a:lnTo>
                  <a:lnTo>
                    <a:pt x="570" y="14"/>
                  </a:lnTo>
                  <a:lnTo>
                    <a:pt x="543" y="0"/>
                  </a:lnTo>
                  <a:lnTo>
                    <a:pt x="516" y="0"/>
                  </a:lnTo>
                  <a:lnTo>
                    <a:pt x="421" y="14"/>
                  </a:lnTo>
                  <a:lnTo>
                    <a:pt x="339" y="69"/>
                  </a:lnTo>
                  <a:lnTo>
                    <a:pt x="285" y="124"/>
                  </a:lnTo>
                  <a:lnTo>
                    <a:pt x="272" y="83"/>
                  </a:lnTo>
                  <a:lnTo>
                    <a:pt x="258" y="55"/>
                  </a:lnTo>
                  <a:lnTo>
                    <a:pt x="231" y="27"/>
                  </a:lnTo>
                  <a:lnTo>
                    <a:pt x="204" y="14"/>
                  </a:lnTo>
                  <a:lnTo>
                    <a:pt x="163" y="0"/>
                  </a:lnTo>
                  <a:lnTo>
                    <a:pt x="149" y="0"/>
                  </a:lnTo>
                  <a:lnTo>
                    <a:pt x="109" y="14"/>
                  </a:lnTo>
                  <a:lnTo>
                    <a:pt x="54" y="41"/>
                  </a:lnTo>
                  <a:lnTo>
                    <a:pt x="27" y="96"/>
                  </a:lnTo>
                  <a:lnTo>
                    <a:pt x="14" y="138"/>
                  </a:lnTo>
                  <a:lnTo>
                    <a:pt x="0" y="165"/>
                  </a:lnTo>
                  <a:lnTo>
                    <a:pt x="0" y="220"/>
                  </a:lnTo>
                  <a:lnTo>
                    <a:pt x="27" y="220"/>
                  </a:lnTo>
                  <a:lnTo>
                    <a:pt x="41" y="206"/>
                  </a:lnTo>
                  <a:lnTo>
                    <a:pt x="41" y="179"/>
                  </a:lnTo>
                  <a:lnTo>
                    <a:pt x="68" y="96"/>
                  </a:lnTo>
                  <a:lnTo>
                    <a:pt x="95" y="69"/>
                  </a:lnTo>
                  <a:lnTo>
                    <a:pt x="109" y="41"/>
                  </a:lnTo>
                  <a:lnTo>
                    <a:pt x="163" y="41"/>
                  </a:lnTo>
                  <a:lnTo>
                    <a:pt x="177" y="55"/>
                  </a:lnTo>
                  <a:lnTo>
                    <a:pt x="190" y="83"/>
                  </a:lnTo>
                  <a:lnTo>
                    <a:pt x="190" y="138"/>
                  </a:lnTo>
                  <a:lnTo>
                    <a:pt x="163" y="179"/>
                  </a:lnTo>
                  <a:lnTo>
                    <a:pt x="163" y="220"/>
                  </a:lnTo>
                  <a:lnTo>
                    <a:pt x="149" y="261"/>
                  </a:lnTo>
                  <a:lnTo>
                    <a:pt x="149" y="303"/>
                  </a:lnTo>
                  <a:lnTo>
                    <a:pt x="136" y="330"/>
                  </a:lnTo>
                  <a:lnTo>
                    <a:pt x="95" y="5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51" name="Freeform 503"/>
            <p:cNvSpPr>
              <a:spLocks noEditPoints="1"/>
            </p:cNvSpPr>
            <p:nvPr/>
          </p:nvSpPr>
          <p:spPr bwMode="auto">
            <a:xfrm>
              <a:off x="22630" y="10810"/>
              <a:ext cx="394" cy="908"/>
            </a:xfrm>
            <a:custGeom>
              <a:avLst/>
              <a:gdLst/>
              <a:ahLst/>
              <a:cxnLst>
                <a:cxn ang="0">
                  <a:pos x="367" y="55"/>
                </a:cxn>
                <a:cxn ang="0">
                  <a:pos x="367" y="41"/>
                </a:cxn>
                <a:cxn ang="0">
                  <a:pos x="353" y="27"/>
                </a:cxn>
                <a:cxn ang="0">
                  <a:pos x="326" y="13"/>
                </a:cxn>
                <a:cxn ang="0">
                  <a:pos x="312" y="0"/>
                </a:cxn>
                <a:cxn ang="0">
                  <a:pos x="258" y="27"/>
                </a:cxn>
                <a:cxn ang="0">
                  <a:pos x="231" y="82"/>
                </a:cxn>
                <a:cxn ang="0">
                  <a:pos x="231" y="96"/>
                </a:cxn>
                <a:cxn ang="0">
                  <a:pos x="258" y="123"/>
                </a:cxn>
                <a:cxn ang="0">
                  <a:pos x="312" y="123"/>
                </a:cxn>
                <a:cxn ang="0">
                  <a:pos x="339" y="110"/>
                </a:cxn>
                <a:cxn ang="0">
                  <a:pos x="367" y="55"/>
                </a:cxn>
                <a:cxn ang="0">
                  <a:pos x="95" y="743"/>
                </a:cxn>
                <a:cxn ang="0">
                  <a:pos x="82" y="770"/>
                </a:cxn>
                <a:cxn ang="0">
                  <a:pos x="82" y="798"/>
                </a:cxn>
                <a:cxn ang="0">
                  <a:pos x="109" y="880"/>
                </a:cxn>
                <a:cxn ang="0">
                  <a:pos x="149" y="894"/>
                </a:cxn>
                <a:cxn ang="0">
                  <a:pos x="204" y="908"/>
                </a:cxn>
                <a:cxn ang="0">
                  <a:pos x="285" y="880"/>
                </a:cxn>
                <a:cxn ang="0">
                  <a:pos x="326" y="853"/>
                </a:cxn>
                <a:cxn ang="0">
                  <a:pos x="353" y="811"/>
                </a:cxn>
                <a:cxn ang="0">
                  <a:pos x="367" y="770"/>
                </a:cxn>
                <a:cxn ang="0">
                  <a:pos x="394" y="715"/>
                </a:cxn>
                <a:cxn ang="0">
                  <a:pos x="394" y="688"/>
                </a:cxn>
                <a:cxn ang="0">
                  <a:pos x="367" y="688"/>
                </a:cxn>
                <a:cxn ang="0">
                  <a:pos x="353" y="701"/>
                </a:cxn>
                <a:cxn ang="0">
                  <a:pos x="299" y="811"/>
                </a:cxn>
                <a:cxn ang="0">
                  <a:pos x="244" y="867"/>
                </a:cxn>
                <a:cxn ang="0">
                  <a:pos x="190" y="867"/>
                </a:cxn>
                <a:cxn ang="0">
                  <a:pos x="177" y="853"/>
                </a:cxn>
                <a:cxn ang="0">
                  <a:pos x="163" y="825"/>
                </a:cxn>
                <a:cxn ang="0">
                  <a:pos x="177" y="784"/>
                </a:cxn>
                <a:cxn ang="0">
                  <a:pos x="204" y="743"/>
                </a:cxn>
                <a:cxn ang="0">
                  <a:pos x="217" y="688"/>
                </a:cxn>
                <a:cxn ang="0">
                  <a:pos x="244" y="633"/>
                </a:cxn>
                <a:cxn ang="0">
                  <a:pos x="244" y="605"/>
                </a:cxn>
                <a:cxn ang="0">
                  <a:pos x="258" y="578"/>
                </a:cxn>
                <a:cxn ang="0">
                  <a:pos x="272" y="536"/>
                </a:cxn>
                <a:cxn ang="0">
                  <a:pos x="299" y="481"/>
                </a:cxn>
                <a:cxn ang="0">
                  <a:pos x="299" y="454"/>
                </a:cxn>
                <a:cxn ang="0">
                  <a:pos x="312" y="440"/>
                </a:cxn>
                <a:cxn ang="0">
                  <a:pos x="312" y="412"/>
                </a:cxn>
                <a:cxn ang="0">
                  <a:pos x="299" y="371"/>
                </a:cxn>
                <a:cxn ang="0">
                  <a:pos x="272" y="330"/>
                </a:cxn>
                <a:cxn ang="0">
                  <a:pos x="190" y="302"/>
                </a:cxn>
                <a:cxn ang="0">
                  <a:pos x="109" y="330"/>
                </a:cxn>
                <a:cxn ang="0">
                  <a:pos x="68" y="357"/>
                </a:cxn>
                <a:cxn ang="0">
                  <a:pos x="41" y="399"/>
                </a:cxn>
                <a:cxn ang="0">
                  <a:pos x="27" y="426"/>
                </a:cxn>
                <a:cxn ang="0">
                  <a:pos x="0" y="467"/>
                </a:cxn>
                <a:cxn ang="0">
                  <a:pos x="0" y="522"/>
                </a:cxn>
                <a:cxn ang="0">
                  <a:pos x="27" y="522"/>
                </a:cxn>
                <a:cxn ang="0">
                  <a:pos x="41" y="509"/>
                </a:cxn>
                <a:cxn ang="0">
                  <a:pos x="68" y="440"/>
                </a:cxn>
                <a:cxn ang="0">
                  <a:pos x="95" y="399"/>
                </a:cxn>
                <a:cxn ang="0">
                  <a:pos x="149" y="344"/>
                </a:cxn>
                <a:cxn ang="0">
                  <a:pos x="204" y="344"/>
                </a:cxn>
                <a:cxn ang="0">
                  <a:pos x="217" y="357"/>
                </a:cxn>
                <a:cxn ang="0">
                  <a:pos x="217" y="426"/>
                </a:cxn>
                <a:cxn ang="0">
                  <a:pos x="204" y="440"/>
                </a:cxn>
                <a:cxn ang="0">
                  <a:pos x="190" y="481"/>
                </a:cxn>
                <a:cxn ang="0">
                  <a:pos x="163" y="522"/>
                </a:cxn>
                <a:cxn ang="0">
                  <a:pos x="95" y="743"/>
                </a:cxn>
              </a:cxnLst>
              <a:rect l="0" t="0" r="r" b="b"/>
              <a:pathLst>
                <a:path w="394" h="908">
                  <a:moveTo>
                    <a:pt x="367" y="55"/>
                  </a:moveTo>
                  <a:lnTo>
                    <a:pt x="367" y="41"/>
                  </a:lnTo>
                  <a:lnTo>
                    <a:pt x="353" y="27"/>
                  </a:lnTo>
                  <a:lnTo>
                    <a:pt x="326" y="13"/>
                  </a:lnTo>
                  <a:lnTo>
                    <a:pt x="312" y="0"/>
                  </a:lnTo>
                  <a:lnTo>
                    <a:pt x="258" y="27"/>
                  </a:lnTo>
                  <a:lnTo>
                    <a:pt x="231" y="82"/>
                  </a:lnTo>
                  <a:lnTo>
                    <a:pt x="231" y="96"/>
                  </a:lnTo>
                  <a:lnTo>
                    <a:pt x="258" y="123"/>
                  </a:lnTo>
                  <a:lnTo>
                    <a:pt x="312" y="123"/>
                  </a:lnTo>
                  <a:lnTo>
                    <a:pt x="339" y="110"/>
                  </a:lnTo>
                  <a:lnTo>
                    <a:pt x="367" y="55"/>
                  </a:lnTo>
                  <a:close/>
                  <a:moveTo>
                    <a:pt x="95" y="743"/>
                  </a:moveTo>
                  <a:lnTo>
                    <a:pt x="82" y="770"/>
                  </a:lnTo>
                  <a:lnTo>
                    <a:pt x="82" y="798"/>
                  </a:lnTo>
                  <a:lnTo>
                    <a:pt x="109" y="880"/>
                  </a:lnTo>
                  <a:lnTo>
                    <a:pt x="149" y="894"/>
                  </a:lnTo>
                  <a:lnTo>
                    <a:pt x="204" y="908"/>
                  </a:lnTo>
                  <a:lnTo>
                    <a:pt x="285" y="880"/>
                  </a:lnTo>
                  <a:lnTo>
                    <a:pt x="326" y="853"/>
                  </a:lnTo>
                  <a:lnTo>
                    <a:pt x="353" y="811"/>
                  </a:lnTo>
                  <a:lnTo>
                    <a:pt x="367" y="770"/>
                  </a:lnTo>
                  <a:lnTo>
                    <a:pt x="394" y="715"/>
                  </a:lnTo>
                  <a:lnTo>
                    <a:pt x="394" y="688"/>
                  </a:lnTo>
                  <a:lnTo>
                    <a:pt x="367" y="688"/>
                  </a:lnTo>
                  <a:lnTo>
                    <a:pt x="353" y="701"/>
                  </a:lnTo>
                  <a:lnTo>
                    <a:pt x="299" y="811"/>
                  </a:lnTo>
                  <a:lnTo>
                    <a:pt x="244" y="867"/>
                  </a:lnTo>
                  <a:lnTo>
                    <a:pt x="190" y="867"/>
                  </a:lnTo>
                  <a:lnTo>
                    <a:pt x="177" y="853"/>
                  </a:lnTo>
                  <a:lnTo>
                    <a:pt x="163" y="825"/>
                  </a:lnTo>
                  <a:lnTo>
                    <a:pt x="177" y="784"/>
                  </a:lnTo>
                  <a:lnTo>
                    <a:pt x="204" y="743"/>
                  </a:lnTo>
                  <a:lnTo>
                    <a:pt x="217" y="688"/>
                  </a:lnTo>
                  <a:lnTo>
                    <a:pt x="244" y="633"/>
                  </a:lnTo>
                  <a:lnTo>
                    <a:pt x="244" y="605"/>
                  </a:lnTo>
                  <a:lnTo>
                    <a:pt x="258" y="578"/>
                  </a:lnTo>
                  <a:lnTo>
                    <a:pt x="272" y="536"/>
                  </a:lnTo>
                  <a:lnTo>
                    <a:pt x="299" y="481"/>
                  </a:lnTo>
                  <a:lnTo>
                    <a:pt x="299" y="454"/>
                  </a:lnTo>
                  <a:lnTo>
                    <a:pt x="312" y="440"/>
                  </a:lnTo>
                  <a:lnTo>
                    <a:pt x="312" y="412"/>
                  </a:lnTo>
                  <a:lnTo>
                    <a:pt x="299" y="371"/>
                  </a:lnTo>
                  <a:lnTo>
                    <a:pt x="272" y="330"/>
                  </a:lnTo>
                  <a:lnTo>
                    <a:pt x="190" y="302"/>
                  </a:lnTo>
                  <a:lnTo>
                    <a:pt x="109" y="330"/>
                  </a:lnTo>
                  <a:lnTo>
                    <a:pt x="68" y="357"/>
                  </a:lnTo>
                  <a:lnTo>
                    <a:pt x="41" y="399"/>
                  </a:lnTo>
                  <a:lnTo>
                    <a:pt x="27" y="426"/>
                  </a:lnTo>
                  <a:lnTo>
                    <a:pt x="0" y="467"/>
                  </a:lnTo>
                  <a:lnTo>
                    <a:pt x="0" y="522"/>
                  </a:lnTo>
                  <a:lnTo>
                    <a:pt x="27" y="522"/>
                  </a:lnTo>
                  <a:lnTo>
                    <a:pt x="41" y="509"/>
                  </a:lnTo>
                  <a:lnTo>
                    <a:pt x="68" y="440"/>
                  </a:lnTo>
                  <a:lnTo>
                    <a:pt x="95" y="399"/>
                  </a:lnTo>
                  <a:lnTo>
                    <a:pt x="149" y="344"/>
                  </a:lnTo>
                  <a:lnTo>
                    <a:pt x="204" y="344"/>
                  </a:lnTo>
                  <a:lnTo>
                    <a:pt x="217" y="357"/>
                  </a:lnTo>
                  <a:lnTo>
                    <a:pt x="217" y="426"/>
                  </a:lnTo>
                  <a:lnTo>
                    <a:pt x="204" y="440"/>
                  </a:lnTo>
                  <a:lnTo>
                    <a:pt x="190" y="481"/>
                  </a:lnTo>
                  <a:lnTo>
                    <a:pt x="163" y="522"/>
                  </a:lnTo>
                  <a:lnTo>
                    <a:pt x="9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52" name="Freeform 504"/>
            <p:cNvSpPr>
              <a:spLocks noEditPoints="1"/>
            </p:cNvSpPr>
            <p:nvPr/>
          </p:nvSpPr>
          <p:spPr bwMode="auto">
            <a:xfrm>
              <a:off x="23187" y="11181"/>
              <a:ext cx="977" cy="372"/>
            </a:xfrm>
            <a:custGeom>
              <a:avLst/>
              <a:gdLst/>
              <a:ahLst/>
              <a:cxnLst>
                <a:cxn ang="0">
                  <a:pos x="923" y="69"/>
                </a:cxn>
                <a:cxn ang="0">
                  <a:pos x="950" y="69"/>
                </a:cxn>
                <a:cxn ang="0">
                  <a:pos x="977" y="41"/>
                </a:cxn>
                <a:cxn ang="0">
                  <a:pos x="936" y="0"/>
                </a:cxn>
                <a:cxn ang="0">
                  <a:pos x="27" y="0"/>
                </a:cxn>
                <a:cxn ang="0">
                  <a:pos x="13" y="14"/>
                </a:cxn>
                <a:cxn ang="0">
                  <a:pos x="0" y="14"/>
                </a:cxn>
                <a:cxn ang="0">
                  <a:pos x="0" y="55"/>
                </a:cxn>
                <a:cxn ang="0">
                  <a:pos x="13" y="69"/>
                </a:cxn>
                <a:cxn ang="0">
                  <a:pos x="54" y="69"/>
                </a:cxn>
                <a:cxn ang="0">
                  <a:pos x="923" y="69"/>
                </a:cxn>
                <a:cxn ang="0">
                  <a:pos x="923" y="372"/>
                </a:cxn>
                <a:cxn ang="0">
                  <a:pos x="936" y="372"/>
                </a:cxn>
                <a:cxn ang="0">
                  <a:pos x="950" y="358"/>
                </a:cxn>
                <a:cxn ang="0">
                  <a:pos x="963" y="358"/>
                </a:cxn>
                <a:cxn ang="0">
                  <a:pos x="977" y="330"/>
                </a:cxn>
                <a:cxn ang="0">
                  <a:pos x="950" y="303"/>
                </a:cxn>
                <a:cxn ang="0">
                  <a:pos x="13" y="303"/>
                </a:cxn>
                <a:cxn ang="0">
                  <a:pos x="0" y="317"/>
                </a:cxn>
                <a:cxn ang="0">
                  <a:pos x="0" y="358"/>
                </a:cxn>
                <a:cxn ang="0">
                  <a:pos x="13" y="358"/>
                </a:cxn>
                <a:cxn ang="0">
                  <a:pos x="27" y="372"/>
                </a:cxn>
                <a:cxn ang="0">
                  <a:pos x="40" y="372"/>
                </a:cxn>
                <a:cxn ang="0">
                  <a:pos x="923" y="372"/>
                </a:cxn>
              </a:cxnLst>
              <a:rect l="0" t="0" r="r" b="b"/>
              <a:pathLst>
                <a:path w="977" h="372">
                  <a:moveTo>
                    <a:pt x="923" y="69"/>
                  </a:moveTo>
                  <a:lnTo>
                    <a:pt x="950" y="69"/>
                  </a:lnTo>
                  <a:lnTo>
                    <a:pt x="977" y="41"/>
                  </a:lnTo>
                  <a:lnTo>
                    <a:pt x="936" y="0"/>
                  </a:lnTo>
                  <a:lnTo>
                    <a:pt x="27" y="0"/>
                  </a:lnTo>
                  <a:lnTo>
                    <a:pt x="13" y="14"/>
                  </a:lnTo>
                  <a:lnTo>
                    <a:pt x="0" y="14"/>
                  </a:lnTo>
                  <a:lnTo>
                    <a:pt x="0" y="55"/>
                  </a:lnTo>
                  <a:lnTo>
                    <a:pt x="13" y="69"/>
                  </a:lnTo>
                  <a:lnTo>
                    <a:pt x="54" y="69"/>
                  </a:lnTo>
                  <a:lnTo>
                    <a:pt x="923" y="69"/>
                  </a:lnTo>
                  <a:close/>
                  <a:moveTo>
                    <a:pt x="923" y="372"/>
                  </a:moveTo>
                  <a:lnTo>
                    <a:pt x="936" y="372"/>
                  </a:lnTo>
                  <a:lnTo>
                    <a:pt x="950" y="358"/>
                  </a:lnTo>
                  <a:lnTo>
                    <a:pt x="963" y="358"/>
                  </a:lnTo>
                  <a:lnTo>
                    <a:pt x="977" y="330"/>
                  </a:lnTo>
                  <a:lnTo>
                    <a:pt x="950" y="303"/>
                  </a:lnTo>
                  <a:lnTo>
                    <a:pt x="13" y="303"/>
                  </a:lnTo>
                  <a:lnTo>
                    <a:pt x="0" y="317"/>
                  </a:lnTo>
                  <a:lnTo>
                    <a:pt x="0" y="358"/>
                  </a:lnTo>
                  <a:lnTo>
                    <a:pt x="13" y="358"/>
                  </a:lnTo>
                  <a:lnTo>
                    <a:pt x="27" y="372"/>
                  </a:lnTo>
                  <a:lnTo>
                    <a:pt x="40" y="372"/>
                  </a:lnTo>
                  <a:lnTo>
                    <a:pt x="923" y="3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53" name="Freeform 505"/>
            <p:cNvSpPr>
              <a:spLocks/>
            </p:cNvSpPr>
            <p:nvPr/>
          </p:nvSpPr>
          <p:spPr bwMode="auto">
            <a:xfrm>
              <a:off x="24340" y="10810"/>
              <a:ext cx="584" cy="894"/>
            </a:xfrm>
            <a:custGeom>
              <a:avLst/>
              <a:gdLst/>
              <a:ahLst/>
              <a:cxnLst>
                <a:cxn ang="0">
                  <a:pos x="584" y="646"/>
                </a:cxn>
                <a:cxn ang="0">
                  <a:pos x="530" y="646"/>
                </a:cxn>
                <a:cxn ang="0">
                  <a:pos x="530" y="674"/>
                </a:cxn>
                <a:cxn ang="0">
                  <a:pos x="516" y="715"/>
                </a:cxn>
                <a:cxn ang="0">
                  <a:pos x="516" y="756"/>
                </a:cxn>
                <a:cxn ang="0">
                  <a:pos x="503" y="770"/>
                </a:cxn>
                <a:cxn ang="0">
                  <a:pos x="489" y="770"/>
                </a:cxn>
                <a:cxn ang="0">
                  <a:pos x="462" y="784"/>
                </a:cxn>
                <a:cxn ang="0">
                  <a:pos x="123" y="784"/>
                </a:cxn>
                <a:cxn ang="0">
                  <a:pos x="218" y="701"/>
                </a:cxn>
                <a:cxn ang="0">
                  <a:pos x="285" y="646"/>
                </a:cxn>
                <a:cxn ang="0">
                  <a:pos x="340" y="605"/>
                </a:cxn>
                <a:cxn ang="0">
                  <a:pos x="394" y="550"/>
                </a:cxn>
                <a:cxn ang="0">
                  <a:pos x="489" y="467"/>
                </a:cxn>
                <a:cxn ang="0">
                  <a:pos x="557" y="385"/>
                </a:cxn>
                <a:cxn ang="0">
                  <a:pos x="584" y="261"/>
                </a:cxn>
                <a:cxn ang="0">
                  <a:pos x="557" y="151"/>
                </a:cxn>
                <a:cxn ang="0">
                  <a:pos x="489" y="68"/>
                </a:cxn>
                <a:cxn ang="0">
                  <a:pos x="394" y="27"/>
                </a:cxn>
                <a:cxn ang="0">
                  <a:pos x="272" y="0"/>
                </a:cxn>
                <a:cxn ang="0">
                  <a:pos x="163" y="27"/>
                </a:cxn>
                <a:cxn ang="0">
                  <a:pos x="68" y="82"/>
                </a:cxn>
                <a:cxn ang="0">
                  <a:pos x="14" y="151"/>
                </a:cxn>
                <a:cxn ang="0">
                  <a:pos x="0" y="247"/>
                </a:cxn>
                <a:cxn ang="0">
                  <a:pos x="0" y="275"/>
                </a:cxn>
                <a:cxn ang="0">
                  <a:pos x="41" y="316"/>
                </a:cxn>
                <a:cxn ang="0">
                  <a:pos x="95" y="316"/>
                </a:cxn>
                <a:cxn ang="0">
                  <a:pos x="136" y="275"/>
                </a:cxn>
                <a:cxn ang="0">
                  <a:pos x="136" y="233"/>
                </a:cxn>
                <a:cxn ang="0">
                  <a:pos x="123" y="206"/>
                </a:cxn>
                <a:cxn ang="0">
                  <a:pos x="95" y="178"/>
                </a:cxn>
                <a:cxn ang="0">
                  <a:pos x="55" y="178"/>
                </a:cxn>
                <a:cxn ang="0">
                  <a:pos x="82" y="123"/>
                </a:cxn>
                <a:cxn ang="0">
                  <a:pos x="163" y="68"/>
                </a:cxn>
                <a:cxn ang="0">
                  <a:pos x="218" y="55"/>
                </a:cxn>
                <a:cxn ang="0">
                  <a:pos x="299" y="55"/>
                </a:cxn>
                <a:cxn ang="0">
                  <a:pos x="380" y="96"/>
                </a:cxn>
                <a:cxn ang="0">
                  <a:pos x="421" y="137"/>
                </a:cxn>
                <a:cxn ang="0">
                  <a:pos x="448" y="220"/>
                </a:cxn>
                <a:cxn ang="0">
                  <a:pos x="448" y="261"/>
                </a:cxn>
                <a:cxn ang="0">
                  <a:pos x="435" y="371"/>
                </a:cxn>
                <a:cxn ang="0">
                  <a:pos x="380" y="454"/>
                </a:cxn>
                <a:cxn ang="0">
                  <a:pos x="326" y="522"/>
                </a:cxn>
                <a:cxn ang="0">
                  <a:pos x="0" y="853"/>
                </a:cxn>
                <a:cxn ang="0">
                  <a:pos x="0" y="894"/>
                </a:cxn>
                <a:cxn ang="0">
                  <a:pos x="543" y="894"/>
                </a:cxn>
                <a:cxn ang="0">
                  <a:pos x="584" y="646"/>
                </a:cxn>
              </a:cxnLst>
              <a:rect l="0" t="0" r="r" b="b"/>
              <a:pathLst>
                <a:path w="584" h="894">
                  <a:moveTo>
                    <a:pt x="584" y="646"/>
                  </a:moveTo>
                  <a:lnTo>
                    <a:pt x="530" y="646"/>
                  </a:lnTo>
                  <a:lnTo>
                    <a:pt x="530" y="674"/>
                  </a:lnTo>
                  <a:lnTo>
                    <a:pt x="516" y="715"/>
                  </a:lnTo>
                  <a:lnTo>
                    <a:pt x="516" y="756"/>
                  </a:lnTo>
                  <a:lnTo>
                    <a:pt x="503" y="770"/>
                  </a:lnTo>
                  <a:lnTo>
                    <a:pt x="489" y="770"/>
                  </a:lnTo>
                  <a:lnTo>
                    <a:pt x="462" y="784"/>
                  </a:lnTo>
                  <a:lnTo>
                    <a:pt x="123" y="784"/>
                  </a:lnTo>
                  <a:lnTo>
                    <a:pt x="218" y="701"/>
                  </a:lnTo>
                  <a:lnTo>
                    <a:pt x="285" y="646"/>
                  </a:lnTo>
                  <a:lnTo>
                    <a:pt x="340" y="605"/>
                  </a:lnTo>
                  <a:lnTo>
                    <a:pt x="394" y="550"/>
                  </a:lnTo>
                  <a:lnTo>
                    <a:pt x="489" y="467"/>
                  </a:lnTo>
                  <a:lnTo>
                    <a:pt x="557" y="385"/>
                  </a:lnTo>
                  <a:lnTo>
                    <a:pt x="584" y="261"/>
                  </a:lnTo>
                  <a:lnTo>
                    <a:pt x="557" y="151"/>
                  </a:lnTo>
                  <a:lnTo>
                    <a:pt x="489" y="68"/>
                  </a:lnTo>
                  <a:lnTo>
                    <a:pt x="394" y="27"/>
                  </a:lnTo>
                  <a:lnTo>
                    <a:pt x="272" y="0"/>
                  </a:lnTo>
                  <a:lnTo>
                    <a:pt x="163" y="27"/>
                  </a:lnTo>
                  <a:lnTo>
                    <a:pt x="68" y="82"/>
                  </a:lnTo>
                  <a:lnTo>
                    <a:pt x="14" y="151"/>
                  </a:lnTo>
                  <a:lnTo>
                    <a:pt x="0" y="247"/>
                  </a:lnTo>
                  <a:lnTo>
                    <a:pt x="0" y="275"/>
                  </a:lnTo>
                  <a:lnTo>
                    <a:pt x="41" y="316"/>
                  </a:lnTo>
                  <a:lnTo>
                    <a:pt x="95" y="316"/>
                  </a:lnTo>
                  <a:lnTo>
                    <a:pt x="136" y="275"/>
                  </a:lnTo>
                  <a:lnTo>
                    <a:pt x="136" y="233"/>
                  </a:lnTo>
                  <a:lnTo>
                    <a:pt x="123" y="206"/>
                  </a:lnTo>
                  <a:lnTo>
                    <a:pt x="95" y="178"/>
                  </a:lnTo>
                  <a:lnTo>
                    <a:pt x="55" y="178"/>
                  </a:lnTo>
                  <a:lnTo>
                    <a:pt x="82" y="123"/>
                  </a:lnTo>
                  <a:lnTo>
                    <a:pt x="163" y="68"/>
                  </a:lnTo>
                  <a:lnTo>
                    <a:pt x="218" y="55"/>
                  </a:lnTo>
                  <a:lnTo>
                    <a:pt x="299" y="55"/>
                  </a:lnTo>
                  <a:lnTo>
                    <a:pt x="380" y="96"/>
                  </a:lnTo>
                  <a:lnTo>
                    <a:pt x="421" y="137"/>
                  </a:lnTo>
                  <a:lnTo>
                    <a:pt x="448" y="220"/>
                  </a:lnTo>
                  <a:lnTo>
                    <a:pt x="448" y="261"/>
                  </a:lnTo>
                  <a:lnTo>
                    <a:pt x="435" y="371"/>
                  </a:lnTo>
                  <a:lnTo>
                    <a:pt x="380" y="454"/>
                  </a:lnTo>
                  <a:lnTo>
                    <a:pt x="326" y="522"/>
                  </a:lnTo>
                  <a:lnTo>
                    <a:pt x="0" y="853"/>
                  </a:lnTo>
                  <a:lnTo>
                    <a:pt x="0" y="894"/>
                  </a:lnTo>
                  <a:lnTo>
                    <a:pt x="543" y="894"/>
                  </a:lnTo>
                  <a:lnTo>
                    <a:pt x="584" y="64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54" name="Freeform 506"/>
            <p:cNvSpPr>
              <a:spLocks noEditPoints="1"/>
            </p:cNvSpPr>
            <p:nvPr/>
          </p:nvSpPr>
          <p:spPr bwMode="auto">
            <a:xfrm>
              <a:off x="25467" y="10287"/>
              <a:ext cx="733" cy="880"/>
            </a:xfrm>
            <a:custGeom>
              <a:avLst/>
              <a:gdLst/>
              <a:ahLst/>
              <a:cxnLst>
                <a:cxn ang="0">
                  <a:pos x="679" y="412"/>
                </a:cxn>
                <a:cxn ang="0">
                  <a:pos x="706" y="412"/>
                </a:cxn>
                <a:cxn ang="0">
                  <a:pos x="719" y="399"/>
                </a:cxn>
                <a:cxn ang="0">
                  <a:pos x="733" y="399"/>
                </a:cxn>
                <a:cxn ang="0">
                  <a:pos x="733" y="371"/>
                </a:cxn>
                <a:cxn ang="0">
                  <a:pos x="719" y="261"/>
                </a:cxn>
                <a:cxn ang="0">
                  <a:pos x="679" y="151"/>
                </a:cxn>
                <a:cxn ang="0">
                  <a:pos x="611" y="68"/>
                </a:cxn>
                <a:cxn ang="0">
                  <a:pos x="516" y="13"/>
                </a:cxn>
                <a:cxn ang="0">
                  <a:pos x="394" y="0"/>
                </a:cxn>
                <a:cxn ang="0">
                  <a:pos x="244" y="27"/>
                </a:cxn>
                <a:cxn ang="0">
                  <a:pos x="108" y="123"/>
                </a:cxn>
                <a:cxn ang="0">
                  <a:pos x="27" y="261"/>
                </a:cxn>
                <a:cxn ang="0">
                  <a:pos x="0" y="426"/>
                </a:cxn>
                <a:cxn ang="0">
                  <a:pos x="27" y="605"/>
                </a:cxn>
                <a:cxn ang="0">
                  <a:pos x="122" y="743"/>
                </a:cxn>
                <a:cxn ang="0">
                  <a:pos x="258" y="839"/>
                </a:cxn>
                <a:cxn ang="0">
                  <a:pos x="421" y="880"/>
                </a:cxn>
                <a:cxn ang="0">
                  <a:pos x="543" y="853"/>
                </a:cxn>
                <a:cxn ang="0">
                  <a:pos x="624" y="798"/>
                </a:cxn>
                <a:cxn ang="0">
                  <a:pos x="692" y="729"/>
                </a:cxn>
                <a:cxn ang="0">
                  <a:pos x="719" y="660"/>
                </a:cxn>
                <a:cxn ang="0">
                  <a:pos x="733" y="619"/>
                </a:cxn>
                <a:cxn ang="0">
                  <a:pos x="733" y="605"/>
                </a:cxn>
                <a:cxn ang="0">
                  <a:pos x="692" y="605"/>
                </a:cxn>
                <a:cxn ang="0">
                  <a:pos x="692" y="619"/>
                </a:cxn>
                <a:cxn ang="0">
                  <a:pos x="679" y="633"/>
                </a:cxn>
                <a:cxn ang="0">
                  <a:pos x="624" y="729"/>
                </a:cxn>
                <a:cxn ang="0">
                  <a:pos x="570" y="784"/>
                </a:cxn>
                <a:cxn ang="0">
                  <a:pos x="502" y="812"/>
                </a:cxn>
                <a:cxn ang="0">
                  <a:pos x="448" y="825"/>
                </a:cxn>
                <a:cxn ang="0">
                  <a:pos x="421" y="825"/>
                </a:cxn>
                <a:cxn ang="0">
                  <a:pos x="353" y="812"/>
                </a:cxn>
                <a:cxn ang="0">
                  <a:pos x="299" y="784"/>
                </a:cxn>
                <a:cxn ang="0">
                  <a:pos x="244" y="743"/>
                </a:cxn>
                <a:cxn ang="0">
                  <a:pos x="217" y="701"/>
                </a:cxn>
                <a:cxn ang="0">
                  <a:pos x="176" y="605"/>
                </a:cxn>
                <a:cxn ang="0">
                  <a:pos x="163" y="495"/>
                </a:cxn>
                <a:cxn ang="0">
                  <a:pos x="149" y="412"/>
                </a:cxn>
                <a:cxn ang="0">
                  <a:pos x="679" y="412"/>
                </a:cxn>
                <a:cxn ang="0">
                  <a:pos x="163" y="371"/>
                </a:cxn>
                <a:cxn ang="0">
                  <a:pos x="176" y="220"/>
                </a:cxn>
                <a:cxn ang="0">
                  <a:pos x="231" y="123"/>
                </a:cxn>
                <a:cxn ang="0">
                  <a:pos x="285" y="68"/>
                </a:cxn>
                <a:cxn ang="0">
                  <a:pos x="339" y="41"/>
                </a:cxn>
                <a:cxn ang="0">
                  <a:pos x="394" y="41"/>
                </a:cxn>
                <a:cxn ang="0">
                  <a:pos x="489" y="68"/>
                </a:cxn>
                <a:cxn ang="0">
                  <a:pos x="556" y="137"/>
                </a:cxn>
                <a:cxn ang="0">
                  <a:pos x="584" y="220"/>
                </a:cxn>
                <a:cxn ang="0">
                  <a:pos x="597" y="302"/>
                </a:cxn>
                <a:cxn ang="0">
                  <a:pos x="611" y="371"/>
                </a:cxn>
                <a:cxn ang="0">
                  <a:pos x="163" y="371"/>
                </a:cxn>
              </a:cxnLst>
              <a:rect l="0" t="0" r="r" b="b"/>
              <a:pathLst>
                <a:path w="733" h="880">
                  <a:moveTo>
                    <a:pt x="679" y="412"/>
                  </a:moveTo>
                  <a:lnTo>
                    <a:pt x="706" y="412"/>
                  </a:lnTo>
                  <a:lnTo>
                    <a:pt x="719" y="399"/>
                  </a:lnTo>
                  <a:lnTo>
                    <a:pt x="733" y="399"/>
                  </a:lnTo>
                  <a:lnTo>
                    <a:pt x="733" y="371"/>
                  </a:lnTo>
                  <a:lnTo>
                    <a:pt x="719" y="261"/>
                  </a:lnTo>
                  <a:lnTo>
                    <a:pt x="679" y="151"/>
                  </a:lnTo>
                  <a:lnTo>
                    <a:pt x="611" y="68"/>
                  </a:lnTo>
                  <a:lnTo>
                    <a:pt x="516" y="13"/>
                  </a:lnTo>
                  <a:lnTo>
                    <a:pt x="394" y="0"/>
                  </a:lnTo>
                  <a:lnTo>
                    <a:pt x="244" y="27"/>
                  </a:lnTo>
                  <a:lnTo>
                    <a:pt x="108" y="123"/>
                  </a:lnTo>
                  <a:lnTo>
                    <a:pt x="27" y="261"/>
                  </a:lnTo>
                  <a:lnTo>
                    <a:pt x="0" y="426"/>
                  </a:lnTo>
                  <a:lnTo>
                    <a:pt x="27" y="605"/>
                  </a:lnTo>
                  <a:lnTo>
                    <a:pt x="122" y="743"/>
                  </a:lnTo>
                  <a:lnTo>
                    <a:pt x="258" y="839"/>
                  </a:lnTo>
                  <a:lnTo>
                    <a:pt x="421" y="880"/>
                  </a:lnTo>
                  <a:lnTo>
                    <a:pt x="543" y="853"/>
                  </a:lnTo>
                  <a:lnTo>
                    <a:pt x="624" y="798"/>
                  </a:lnTo>
                  <a:lnTo>
                    <a:pt x="692" y="729"/>
                  </a:lnTo>
                  <a:lnTo>
                    <a:pt x="719" y="660"/>
                  </a:lnTo>
                  <a:lnTo>
                    <a:pt x="733" y="619"/>
                  </a:lnTo>
                  <a:lnTo>
                    <a:pt x="733" y="605"/>
                  </a:lnTo>
                  <a:lnTo>
                    <a:pt x="692" y="605"/>
                  </a:lnTo>
                  <a:lnTo>
                    <a:pt x="692" y="619"/>
                  </a:lnTo>
                  <a:lnTo>
                    <a:pt x="679" y="633"/>
                  </a:lnTo>
                  <a:lnTo>
                    <a:pt x="624" y="729"/>
                  </a:lnTo>
                  <a:lnTo>
                    <a:pt x="570" y="784"/>
                  </a:lnTo>
                  <a:lnTo>
                    <a:pt x="502" y="812"/>
                  </a:lnTo>
                  <a:lnTo>
                    <a:pt x="448" y="825"/>
                  </a:lnTo>
                  <a:lnTo>
                    <a:pt x="421" y="825"/>
                  </a:lnTo>
                  <a:lnTo>
                    <a:pt x="353" y="812"/>
                  </a:lnTo>
                  <a:lnTo>
                    <a:pt x="299" y="784"/>
                  </a:lnTo>
                  <a:lnTo>
                    <a:pt x="244" y="743"/>
                  </a:lnTo>
                  <a:lnTo>
                    <a:pt x="217" y="701"/>
                  </a:lnTo>
                  <a:lnTo>
                    <a:pt x="176" y="605"/>
                  </a:lnTo>
                  <a:lnTo>
                    <a:pt x="163" y="495"/>
                  </a:lnTo>
                  <a:lnTo>
                    <a:pt x="149" y="412"/>
                  </a:lnTo>
                  <a:lnTo>
                    <a:pt x="679" y="412"/>
                  </a:lnTo>
                  <a:close/>
                  <a:moveTo>
                    <a:pt x="163" y="371"/>
                  </a:moveTo>
                  <a:lnTo>
                    <a:pt x="176" y="220"/>
                  </a:lnTo>
                  <a:lnTo>
                    <a:pt x="231" y="123"/>
                  </a:lnTo>
                  <a:lnTo>
                    <a:pt x="285" y="68"/>
                  </a:lnTo>
                  <a:lnTo>
                    <a:pt x="339" y="41"/>
                  </a:lnTo>
                  <a:lnTo>
                    <a:pt x="394" y="41"/>
                  </a:lnTo>
                  <a:lnTo>
                    <a:pt x="489" y="68"/>
                  </a:lnTo>
                  <a:lnTo>
                    <a:pt x="556" y="137"/>
                  </a:lnTo>
                  <a:lnTo>
                    <a:pt x="584" y="220"/>
                  </a:lnTo>
                  <a:lnTo>
                    <a:pt x="597" y="302"/>
                  </a:lnTo>
                  <a:lnTo>
                    <a:pt x="611" y="371"/>
                  </a:lnTo>
                  <a:lnTo>
                    <a:pt x="163" y="3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55" name="Freeform 507"/>
            <p:cNvSpPr>
              <a:spLocks/>
            </p:cNvSpPr>
            <p:nvPr/>
          </p:nvSpPr>
          <p:spPr bwMode="auto">
            <a:xfrm>
              <a:off x="26281" y="10314"/>
              <a:ext cx="950" cy="826"/>
            </a:xfrm>
            <a:custGeom>
              <a:avLst/>
              <a:gdLst/>
              <a:ahLst/>
              <a:cxnLst>
                <a:cxn ang="0">
                  <a:pos x="516" y="372"/>
                </a:cxn>
                <a:cxn ang="0">
                  <a:pos x="557" y="317"/>
                </a:cxn>
                <a:cxn ang="0">
                  <a:pos x="611" y="262"/>
                </a:cxn>
                <a:cxn ang="0">
                  <a:pos x="652" y="207"/>
                </a:cxn>
                <a:cxn ang="0">
                  <a:pos x="692" y="165"/>
                </a:cxn>
                <a:cxn ang="0">
                  <a:pos x="788" y="83"/>
                </a:cxn>
                <a:cxn ang="0">
                  <a:pos x="910" y="55"/>
                </a:cxn>
                <a:cxn ang="0">
                  <a:pos x="910" y="0"/>
                </a:cxn>
                <a:cxn ang="0">
                  <a:pos x="570" y="0"/>
                </a:cxn>
                <a:cxn ang="0">
                  <a:pos x="570" y="55"/>
                </a:cxn>
                <a:cxn ang="0">
                  <a:pos x="625" y="83"/>
                </a:cxn>
                <a:cxn ang="0">
                  <a:pos x="625" y="96"/>
                </a:cxn>
                <a:cxn ang="0">
                  <a:pos x="638" y="124"/>
                </a:cxn>
                <a:cxn ang="0">
                  <a:pos x="625" y="151"/>
                </a:cxn>
                <a:cxn ang="0">
                  <a:pos x="597" y="179"/>
                </a:cxn>
                <a:cxn ang="0">
                  <a:pos x="489" y="330"/>
                </a:cxn>
                <a:cxn ang="0">
                  <a:pos x="340" y="138"/>
                </a:cxn>
                <a:cxn ang="0">
                  <a:pos x="326" y="124"/>
                </a:cxn>
                <a:cxn ang="0">
                  <a:pos x="326" y="83"/>
                </a:cxn>
                <a:cxn ang="0">
                  <a:pos x="340" y="69"/>
                </a:cxn>
                <a:cxn ang="0">
                  <a:pos x="367" y="69"/>
                </a:cxn>
                <a:cxn ang="0">
                  <a:pos x="394" y="55"/>
                </a:cxn>
                <a:cxn ang="0">
                  <a:pos x="394" y="0"/>
                </a:cxn>
                <a:cxn ang="0">
                  <a:pos x="0" y="0"/>
                </a:cxn>
                <a:cxn ang="0">
                  <a:pos x="0" y="55"/>
                </a:cxn>
                <a:cxn ang="0">
                  <a:pos x="82" y="55"/>
                </a:cxn>
                <a:cxn ang="0">
                  <a:pos x="136" y="69"/>
                </a:cxn>
                <a:cxn ang="0">
                  <a:pos x="177" y="110"/>
                </a:cxn>
                <a:cxn ang="0">
                  <a:pos x="231" y="179"/>
                </a:cxn>
                <a:cxn ang="0">
                  <a:pos x="421" y="427"/>
                </a:cxn>
                <a:cxn ang="0">
                  <a:pos x="367" y="496"/>
                </a:cxn>
                <a:cxn ang="0">
                  <a:pos x="326" y="537"/>
                </a:cxn>
                <a:cxn ang="0">
                  <a:pos x="285" y="592"/>
                </a:cxn>
                <a:cxn ang="0">
                  <a:pos x="231" y="647"/>
                </a:cxn>
                <a:cxn ang="0">
                  <a:pos x="136" y="729"/>
                </a:cxn>
                <a:cxn ang="0">
                  <a:pos x="55" y="757"/>
                </a:cxn>
                <a:cxn ang="0">
                  <a:pos x="0" y="771"/>
                </a:cxn>
                <a:cxn ang="0">
                  <a:pos x="0" y="826"/>
                </a:cxn>
                <a:cxn ang="0">
                  <a:pos x="326" y="826"/>
                </a:cxn>
                <a:cxn ang="0">
                  <a:pos x="326" y="771"/>
                </a:cxn>
                <a:cxn ang="0">
                  <a:pos x="299" y="757"/>
                </a:cxn>
                <a:cxn ang="0">
                  <a:pos x="272" y="702"/>
                </a:cxn>
                <a:cxn ang="0">
                  <a:pos x="353" y="578"/>
                </a:cxn>
                <a:cxn ang="0">
                  <a:pos x="448" y="468"/>
                </a:cxn>
                <a:cxn ang="0">
                  <a:pos x="475" y="496"/>
                </a:cxn>
                <a:cxn ang="0">
                  <a:pos x="489" y="523"/>
                </a:cxn>
                <a:cxn ang="0">
                  <a:pos x="516" y="551"/>
                </a:cxn>
                <a:cxn ang="0">
                  <a:pos x="530" y="578"/>
                </a:cxn>
                <a:cxn ang="0">
                  <a:pos x="584" y="661"/>
                </a:cxn>
                <a:cxn ang="0">
                  <a:pos x="625" y="702"/>
                </a:cxn>
                <a:cxn ang="0">
                  <a:pos x="625" y="729"/>
                </a:cxn>
                <a:cxn ang="0">
                  <a:pos x="597" y="757"/>
                </a:cxn>
                <a:cxn ang="0">
                  <a:pos x="557" y="771"/>
                </a:cxn>
                <a:cxn ang="0">
                  <a:pos x="557" y="826"/>
                </a:cxn>
                <a:cxn ang="0">
                  <a:pos x="950" y="826"/>
                </a:cxn>
                <a:cxn ang="0">
                  <a:pos x="950" y="771"/>
                </a:cxn>
                <a:cxn ang="0">
                  <a:pos x="883" y="771"/>
                </a:cxn>
                <a:cxn ang="0">
                  <a:pos x="801" y="743"/>
                </a:cxn>
                <a:cxn ang="0">
                  <a:pos x="774" y="702"/>
                </a:cxn>
                <a:cxn ang="0">
                  <a:pos x="516" y="372"/>
                </a:cxn>
              </a:cxnLst>
              <a:rect l="0" t="0" r="r" b="b"/>
              <a:pathLst>
                <a:path w="950" h="826">
                  <a:moveTo>
                    <a:pt x="516" y="372"/>
                  </a:moveTo>
                  <a:lnTo>
                    <a:pt x="557" y="317"/>
                  </a:lnTo>
                  <a:lnTo>
                    <a:pt x="611" y="262"/>
                  </a:lnTo>
                  <a:lnTo>
                    <a:pt x="652" y="207"/>
                  </a:lnTo>
                  <a:lnTo>
                    <a:pt x="692" y="165"/>
                  </a:lnTo>
                  <a:lnTo>
                    <a:pt x="788" y="83"/>
                  </a:lnTo>
                  <a:lnTo>
                    <a:pt x="910" y="55"/>
                  </a:lnTo>
                  <a:lnTo>
                    <a:pt x="910" y="0"/>
                  </a:lnTo>
                  <a:lnTo>
                    <a:pt x="570" y="0"/>
                  </a:lnTo>
                  <a:lnTo>
                    <a:pt x="570" y="55"/>
                  </a:lnTo>
                  <a:lnTo>
                    <a:pt x="625" y="83"/>
                  </a:lnTo>
                  <a:lnTo>
                    <a:pt x="625" y="96"/>
                  </a:lnTo>
                  <a:lnTo>
                    <a:pt x="638" y="124"/>
                  </a:lnTo>
                  <a:lnTo>
                    <a:pt x="625" y="151"/>
                  </a:lnTo>
                  <a:lnTo>
                    <a:pt x="597" y="179"/>
                  </a:lnTo>
                  <a:lnTo>
                    <a:pt x="489" y="330"/>
                  </a:lnTo>
                  <a:lnTo>
                    <a:pt x="340" y="138"/>
                  </a:lnTo>
                  <a:lnTo>
                    <a:pt x="326" y="124"/>
                  </a:lnTo>
                  <a:lnTo>
                    <a:pt x="326" y="83"/>
                  </a:lnTo>
                  <a:lnTo>
                    <a:pt x="340" y="69"/>
                  </a:lnTo>
                  <a:lnTo>
                    <a:pt x="367" y="69"/>
                  </a:lnTo>
                  <a:lnTo>
                    <a:pt x="394" y="55"/>
                  </a:lnTo>
                  <a:lnTo>
                    <a:pt x="394" y="0"/>
                  </a:lnTo>
                  <a:lnTo>
                    <a:pt x="0" y="0"/>
                  </a:lnTo>
                  <a:lnTo>
                    <a:pt x="0" y="55"/>
                  </a:lnTo>
                  <a:lnTo>
                    <a:pt x="82" y="55"/>
                  </a:lnTo>
                  <a:lnTo>
                    <a:pt x="136" y="69"/>
                  </a:lnTo>
                  <a:lnTo>
                    <a:pt x="177" y="110"/>
                  </a:lnTo>
                  <a:lnTo>
                    <a:pt x="231" y="179"/>
                  </a:lnTo>
                  <a:lnTo>
                    <a:pt x="421" y="427"/>
                  </a:lnTo>
                  <a:lnTo>
                    <a:pt x="367" y="496"/>
                  </a:lnTo>
                  <a:lnTo>
                    <a:pt x="326" y="537"/>
                  </a:lnTo>
                  <a:lnTo>
                    <a:pt x="285" y="592"/>
                  </a:lnTo>
                  <a:lnTo>
                    <a:pt x="231" y="647"/>
                  </a:lnTo>
                  <a:lnTo>
                    <a:pt x="136" y="729"/>
                  </a:lnTo>
                  <a:lnTo>
                    <a:pt x="55" y="757"/>
                  </a:lnTo>
                  <a:lnTo>
                    <a:pt x="0" y="771"/>
                  </a:lnTo>
                  <a:lnTo>
                    <a:pt x="0" y="826"/>
                  </a:lnTo>
                  <a:lnTo>
                    <a:pt x="326" y="826"/>
                  </a:lnTo>
                  <a:lnTo>
                    <a:pt x="326" y="771"/>
                  </a:lnTo>
                  <a:lnTo>
                    <a:pt x="299" y="757"/>
                  </a:lnTo>
                  <a:lnTo>
                    <a:pt x="272" y="702"/>
                  </a:lnTo>
                  <a:lnTo>
                    <a:pt x="353" y="578"/>
                  </a:lnTo>
                  <a:lnTo>
                    <a:pt x="448" y="468"/>
                  </a:lnTo>
                  <a:lnTo>
                    <a:pt x="475" y="496"/>
                  </a:lnTo>
                  <a:lnTo>
                    <a:pt x="489" y="523"/>
                  </a:lnTo>
                  <a:lnTo>
                    <a:pt x="516" y="551"/>
                  </a:lnTo>
                  <a:lnTo>
                    <a:pt x="530" y="578"/>
                  </a:lnTo>
                  <a:lnTo>
                    <a:pt x="584" y="661"/>
                  </a:lnTo>
                  <a:lnTo>
                    <a:pt x="625" y="702"/>
                  </a:lnTo>
                  <a:lnTo>
                    <a:pt x="625" y="729"/>
                  </a:lnTo>
                  <a:lnTo>
                    <a:pt x="597" y="757"/>
                  </a:lnTo>
                  <a:lnTo>
                    <a:pt x="557" y="771"/>
                  </a:lnTo>
                  <a:lnTo>
                    <a:pt x="557" y="826"/>
                  </a:lnTo>
                  <a:lnTo>
                    <a:pt x="950" y="826"/>
                  </a:lnTo>
                  <a:lnTo>
                    <a:pt x="950" y="771"/>
                  </a:lnTo>
                  <a:lnTo>
                    <a:pt x="883" y="771"/>
                  </a:lnTo>
                  <a:lnTo>
                    <a:pt x="801" y="743"/>
                  </a:lnTo>
                  <a:lnTo>
                    <a:pt x="774" y="702"/>
                  </a:lnTo>
                  <a:lnTo>
                    <a:pt x="516" y="3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56" name="Freeform 508"/>
            <p:cNvSpPr>
              <a:spLocks noEditPoints="1"/>
            </p:cNvSpPr>
            <p:nvPr/>
          </p:nvSpPr>
          <p:spPr bwMode="auto">
            <a:xfrm>
              <a:off x="27299" y="10287"/>
              <a:ext cx="937" cy="1224"/>
            </a:xfrm>
            <a:custGeom>
              <a:avLst/>
              <a:gdLst/>
              <a:ahLst/>
              <a:cxnLst>
                <a:cxn ang="0">
                  <a:pos x="285" y="206"/>
                </a:cxn>
                <a:cxn ang="0">
                  <a:pos x="353" y="123"/>
                </a:cxn>
                <a:cxn ang="0">
                  <a:pos x="435" y="68"/>
                </a:cxn>
                <a:cxn ang="0">
                  <a:pos x="530" y="55"/>
                </a:cxn>
                <a:cxn ang="0">
                  <a:pos x="625" y="82"/>
                </a:cxn>
                <a:cxn ang="0">
                  <a:pos x="706" y="165"/>
                </a:cxn>
                <a:cxn ang="0">
                  <a:pos x="760" y="289"/>
                </a:cxn>
                <a:cxn ang="0">
                  <a:pos x="774" y="440"/>
                </a:cxn>
                <a:cxn ang="0">
                  <a:pos x="760" y="605"/>
                </a:cxn>
                <a:cxn ang="0">
                  <a:pos x="692" y="729"/>
                </a:cxn>
                <a:cxn ang="0">
                  <a:pos x="611" y="798"/>
                </a:cxn>
                <a:cxn ang="0">
                  <a:pos x="502" y="825"/>
                </a:cxn>
                <a:cxn ang="0">
                  <a:pos x="448" y="825"/>
                </a:cxn>
                <a:cxn ang="0">
                  <a:pos x="394" y="798"/>
                </a:cxn>
                <a:cxn ang="0">
                  <a:pos x="353" y="770"/>
                </a:cxn>
                <a:cxn ang="0">
                  <a:pos x="312" y="715"/>
                </a:cxn>
                <a:cxn ang="0">
                  <a:pos x="299" y="688"/>
                </a:cxn>
                <a:cxn ang="0">
                  <a:pos x="285" y="674"/>
                </a:cxn>
                <a:cxn ang="0">
                  <a:pos x="285" y="633"/>
                </a:cxn>
                <a:cxn ang="0">
                  <a:pos x="285" y="206"/>
                </a:cxn>
                <a:cxn ang="0">
                  <a:pos x="285" y="743"/>
                </a:cxn>
                <a:cxn ang="0">
                  <a:pos x="299" y="770"/>
                </a:cxn>
                <a:cxn ang="0">
                  <a:pos x="353" y="825"/>
                </a:cxn>
                <a:cxn ang="0">
                  <a:pos x="421" y="853"/>
                </a:cxn>
                <a:cxn ang="0">
                  <a:pos x="516" y="880"/>
                </a:cxn>
                <a:cxn ang="0">
                  <a:pos x="679" y="839"/>
                </a:cxn>
                <a:cxn ang="0">
                  <a:pos x="815" y="756"/>
                </a:cxn>
                <a:cxn ang="0">
                  <a:pos x="896" y="605"/>
                </a:cxn>
                <a:cxn ang="0">
                  <a:pos x="937" y="440"/>
                </a:cxn>
                <a:cxn ang="0">
                  <a:pos x="910" y="275"/>
                </a:cxn>
                <a:cxn ang="0">
                  <a:pos x="815" y="137"/>
                </a:cxn>
                <a:cxn ang="0">
                  <a:pos x="692" y="41"/>
                </a:cxn>
                <a:cxn ang="0">
                  <a:pos x="543" y="0"/>
                </a:cxn>
                <a:cxn ang="0">
                  <a:pos x="421" y="27"/>
                </a:cxn>
                <a:cxn ang="0">
                  <a:pos x="326" y="82"/>
                </a:cxn>
                <a:cxn ang="0">
                  <a:pos x="272" y="137"/>
                </a:cxn>
                <a:cxn ang="0">
                  <a:pos x="272" y="0"/>
                </a:cxn>
                <a:cxn ang="0">
                  <a:pos x="0" y="27"/>
                </a:cxn>
                <a:cxn ang="0">
                  <a:pos x="0" y="82"/>
                </a:cxn>
                <a:cxn ang="0">
                  <a:pos x="55" y="82"/>
                </a:cxn>
                <a:cxn ang="0">
                  <a:pos x="95" y="96"/>
                </a:cxn>
                <a:cxn ang="0">
                  <a:pos x="122" y="96"/>
                </a:cxn>
                <a:cxn ang="0">
                  <a:pos x="150" y="123"/>
                </a:cxn>
                <a:cxn ang="0">
                  <a:pos x="150" y="1114"/>
                </a:cxn>
                <a:cxn ang="0">
                  <a:pos x="136" y="1142"/>
                </a:cxn>
                <a:cxn ang="0">
                  <a:pos x="122" y="1156"/>
                </a:cxn>
                <a:cxn ang="0">
                  <a:pos x="95" y="1156"/>
                </a:cxn>
                <a:cxn ang="0">
                  <a:pos x="55" y="1169"/>
                </a:cxn>
                <a:cxn ang="0">
                  <a:pos x="0" y="1169"/>
                </a:cxn>
                <a:cxn ang="0">
                  <a:pos x="0" y="1224"/>
                </a:cxn>
                <a:cxn ang="0">
                  <a:pos x="435" y="1224"/>
                </a:cxn>
                <a:cxn ang="0">
                  <a:pos x="435" y="1169"/>
                </a:cxn>
                <a:cxn ang="0">
                  <a:pos x="340" y="1169"/>
                </a:cxn>
                <a:cxn ang="0">
                  <a:pos x="312" y="1156"/>
                </a:cxn>
                <a:cxn ang="0">
                  <a:pos x="299" y="1142"/>
                </a:cxn>
                <a:cxn ang="0">
                  <a:pos x="285" y="1114"/>
                </a:cxn>
                <a:cxn ang="0">
                  <a:pos x="285" y="756"/>
                </a:cxn>
                <a:cxn ang="0">
                  <a:pos x="285" y="743"/>
                </a:cxn>
              </a:cxnLst>
              <a:rect l="0" t="0" r="r" b="b"/>
              <a:pathLst>
                <a:path w="937" h="1224">
                  <a:moveTo>
                    <a:pt x="285" y="206"/>
                  </a:moveTo>
                  <a:lnTo>
                    <a:pt x="353" y="123"/>
                  </a:lnTo>
                  <a:lnTo>
                    <a:pt x="435" y="68"/>
                  </a:lnTo>
                  <a:lnTo>
                    <a:pt x="530" y="55"/>
                  </a:lnTo>
                  <a:lnTo>
                    <a:pt x="625" y="82"/>
                  </a:lnTo>
                  <a:lnTo>
                    <a:pt x="706" y="165"/>
                  </a:lnTo>
                  <a:lnTo>
                    <a:pt x="760" y="289"/>
                  </a:lnTo>
                  <a:lnTo>
                    <a:pt x="774" y="440"/>
                  </a:lnTo>
                  <a:lnTo>
                    <a:pt x="760" y="605"/>
                  </a:lnTo>
                  <a:lnTo>
                    <a:pt x="692" y="729"/>
                  </a:lnTo>
                  <a:lnTo>
                    <a:pt x="611" y="798"/>
                  </a:lnTo>
                  <a:lnTo>
                    <a:pt x="502" y="825"/>
                  </a:lnTo>
                  <a:lnTo>
                    <a:pt x="448" y="825"/>
                  </a:lnTo>
                  <a:lnTo>
                    <a:pt x="394" y="798"/>
                  </a:lnTo>
                  <a:lnTo>
                    <a:pt x="353" y="770"/>
                  </a:lnTo>
                  <a:lnTo>
                    <a:pt x="312" y="715"/>
                  </a:lnTo>
                  <a:lnTo>
                    <a:pt x="299" y="688"/>
                  </a:lnTo>
                  <a:lnTo>
                    <a:pt x="285" y="674"/>
                  </a:lnTo>
                  <a:lnTo>
                    <a:pt x="285" y="633"/>
                  </a:lnTo>
                  <a:lnTo>
                    <a:pt x="285" y="206"/>
                  </a:lnTo>
                  <a:close/>
                  <a:moveTo>
                    <a:pt x="285" y="743"/>
                  </a:moveTo>
                  <a:lnTo>
                    <a:pt x="299" y="770"/>
                  </a:lnTo>
                  <a:lnTo>
                    <a:pt x="353" y="825"/>
                  </a:lnTo>
                  <a:lnTo>
                    <a:pt x="421" y="853"/>
                  </a:lnTo>
                  <a:lnTo>
                    <a:pt x="516" y="880"/>
                  </a:lnTo>
                  <a:lnTo>
                    <a:pt x="679" y="839"/>
                  </a:lnTo>
                  <a:lnTo>
                    <a:pt x="815" y="756"/>
                  </a:lnTo>
                  <a:lnTo>
                    <a:pt x="896" y="605"/>
                  </a:lnTo>
                  <a:lnTo>
                    <a:pt x="937" y="440"/>
                  </a:lnTo>
                  <a:lnTo>
                    <a:pt x="910" y="275"/>
                  </a:lnTo>
                  <a:lnTo>
                    <a:pt x="815" y="137"/>
                  </a:lnTo>
                  <a:lnTo>
                    <a:pt x="692" y="41"/>
                  </a:lnTo>
                  <a:lnTo>
                    <a:pt x="543" y="0"/>
                  </a:lnTo>
                  <a:lnTo>
                    <a:pt x="421" y="27"/>
                  </a:lnTo>
                  <a:lnTo>
                    <a:pt x="326" y="82"/>
                  </a:lnTo>
                  <a:lnTo>
                    <a:pt x="272" y="137"/>
                  </a:lnTo>
                  <a:lnTo>
                    <a:pt x="272" y="0"/>
                  </a:lnTo>
                  <a:lnTo>
                    <a:pt x="0" y="27"/>
                  </a:lnTo>
                  <a:lnTo>
                    <a:pt x="0" y="82"/>
                  </a:lnTo>
                  <a:lnTo>
                    <a:pt x="55" y="82"/>
                  </a:lnTo>
                  <a:lnTo>
                    <a:pt x="95" y="96"/>
                  </a:lnTo>
                  <a:lnTo>
                    <a:pt x="122" y="96"/>
                  </a:lnTo>
                  <a:lnTo>
                    <a:pt x="150" y="123"/>
                  </a:lnTo>
                  <a:lnTo>
                    <a:pt x="150" y="1114"/>
                  </a:lnTo>
                  <a:lnTo>
                    <a:pt x="136" y="1142"/>
                  </a:lnTo>
                  <a:lnTo>
                    <a:pt x="122" y="1156"/>
                  </a:lnTo>
                  <a:lnTo>
                    <a:pt x="95" y="1156"/>
                  </a:lnTo>
                  <a:lnTo>
                    <a:pt x="55" y="1169"/>
                  </a:lnTo>
                  <a:lnTo>
                    <a:pt x="0" y="1169"/>
                  </a:lnTo>
                  <a:lnTo>
                    <a:pt x="0" y="1224"/>
                  </a:lnTo>
                  <a:lnTo>
                    <a:pt x="435" y="1224"/>
                  </a:lnTo>
                  <a:lnTo>
                    <a:pt x="435" y="1169"/>
                  </a:lnTo>
                  <a:lnTo>
                    <a:pt x="340" y="1169"/>
                  </a:lnTo>
                  <a:lnTo>
                    <a:pt x="312" y="1156"/>
                  </a:lnTo>
                  <a:lnTo>
                    <a:pt x="299" y="1142"/>
                  </a:lnTo>
                  <a:lnTo>
                    <a:pt x="285" y="1114"/>
                  </a:lnTo>
                  <a:lnTo>
                    <a:pt x="285" y="756"/>
                  </a:lnTo>
                  <a:lnTo>
                    <a:pt x="28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57" name="Freeform 509"/>
            <p:cNvSpPr>
              <a:spLocks/>
            </p:cNvSpPr>
            <p:nvPr/>
          </p:nvSpPr>
          <p:spPr bwMode="auto">
            <a:xfrm>
              <a:off x="28806" y="9709"/>
              <a:ext cx="434" cy="1912"/>
            </a:xfrm>
            <a:custGeom>
              <a:avLst/>
              <a:gdLst/>
              <a:ahLst/>
              <a:cxnLst>
                <a:cxn ang="0">
                  <a:pos x="434" y="1885"/>
                </a:cxn>
                <a:cxn ang="0">
                  <a:pos x="421" y="1871"/>
                </a:cxn>
                <a:cxn ang="0">
                  <a:pos x="407" y="1844"/>
                </a:cxn>
                <a:cxn ang="0">
                  <a:pos x="285" y="1692"/>
                </a:cxn>
                <a:cxn ang="0">
                  <a:pos x="203" y="1513"/>
                </a:cxn>
                <a:cxn ang="0">
                  <a:pos x="149" y="1321"/>
                </a:cxn>
                <a:cxn ang="0">
                  <a:pos x="108" y="1128"/>
                </a:cxn>
                <a:cxn ang="0">
                  <a:pos x="108" y="949"/>
                </a:cxn>
                <a:cxn ang="0">
                  <a:pos x="122" y="701"/>
                </a:cxn>
                <a:cxn ang="0">
                  <a:pos x="176" y="467"/>
                </a:cxn>
                <a:cxn ang="0">
                  <a:pos x="271" y="247"/>
                </a:cxn>
                <a:cxn ang="0">
                  <a:pos x="407" y="41"/>
                </a:cxn>
                <a:cxn ang="0">
                  <a:pos x="421" y="27"/>
                </a:cxn>
                <a:cxn ang="0">
                  <a:pos x="434" y="27"/>
                </a:cxn>
                <a:cxn ang="0">
                  <a:pos x="434" y="0"/>
                </a:cxn>
                <a:cxn ang="0">
                  <a:pos x="421" y="0"/>
                </a:cxn>
                <a:cxn ang="0">
                  <a:pos x="380" y="13"/>
                </a:cxn>
                <a:cxn ang="0">
                  <a:pos x="298" y="96"/>
                </a:cxn>
                <a:cxn ang="0">
                  <a:pos x="203" y="206"/>
                </a:cxn>
                <a:cxn ang="0">
                  <a:pos x="122" y="371"/>
                </a:cxn>
                <a:cxn ang="0">
                  <a:pos x="41" y="578"/>
                </a:cxn>
                <a:cxn ang="0">
                  <a:pos x="13" y="770"/>
                </a:cxn>
                <a:cxn ang="0">
                  <a:pos x="0" y="949"/>
                </a:cxn>
                <a:cxn ang="0">
                  <a:pos x="13" y="1128"/>
                </a:cxn>
                <a:cxn ang="0">
                  <a:pos x="41" y="1334"/>
                </a:cxn>
                <a:cxn ang="0">
                  <a:pos x="122" y="1555"/>
                </a:cxn>
                <a:cxn ang="0">
                  <a:pos x="217" y="1706"/>
                </a:cxn>
                <a:cxn ang="0">
                  <a:pos x="298" y="1816"/>
                </a:cxn>
                <a:cxn ang="0">
                  <a:pos x="380" y="1885"/>
                </a:cxn>
                <a:cxn ang="0">
                  <a:pos x="421" y="1912"/>
                </a:cxn>
                <a:cxn ang="0">
                  <a:pos x="434" y="1912"/>
                </a:cxn>
                <a:cxn ang="0">
                  <a:pos x="434" y="1885"/>
                </a:cxn>
              </a:cxnLst>
              <a:rect l="0" t="0" r="r" b="b"/>
              <a:pathLst>
                <a:path w="434" h="1912">
                  <a:moveTo>
                    <a:pt x="434" y="1885"/>
                  </a:moveTo>
                  <a:lnTo>
                    <a:pt x="421" y="1871"/>
                  </a:lnTo>
                  <a:lnTo>
                    <a:pt x="407" y="1844"/>
                  </a:lnTo>
                  <a:lnTo>
                    <a:pt x="285" y="1692"/>
                  </a:lnTo>
                  <a:lnTo>
                    <a:pt x="203" y="1513"/>
                  </a:lnTo>
                  <a:lnTo>
                    <a:pt x="149" y="1321"/>
                  </a:lnTo>
                  <a:lnTo>
                    <a:pt x="108" y="1128"/>
                  </a:lnTo>
                  <a:lnTo>
                    <a:pt x="108" y="949"/>
                  </a:lnTo>
                  <a:lnTo>
                    <a:pt x="122" y="701"/>
                  </a:lnTo>
                  <a:lnTo>
                    <a:pt x="176" y="467"/>
                  </a:lnTo>
                  <a:lnTo>
                    <a:pt x="271" y="247"/>
                  </a:lnTo>
                  <a:lnTo>
                    <a:pt x="407" y="41"/>
                  </a:lnTo>
                  <a:lnTo>
                    <a:pt x="421" y="27"/>
                  </a:lnTo>
                  <a:lnTo>
                    <a:pt x="434" y="27"/>
                  </a:lnTo>
                  <a:lnTo>
                    <a:pt x="434" y="0"/>
                  </a:lnTo>
                  <a:lnTo>
                    <a:pt x="421" y="0"/>
                  </a:lnTo>
                  <a:lnTo>
                    <a:pt x="380" y="13"/>
                  </a:lnTo>
                  <a:lnTo>
                    <a:pt x="298" y="96"/>
                  </a:lnTo>
                  <a:lnTo>
                    <a:pt x="203" y="206"/>
                  </a:lnTo>
                  <a:lnTo>
                    <a:pt x="122" y="371"/>
                  </a:lnTo>
                  <a:lnTo>
                    <a:pt x="41" y="578"/>
                  </a:lnTo>
                  <a:lnTo>
                    <a:pt x="13" y="770"/>
                  </a:lnTo>
                  <a:lnTo>
                    <a:pt x="0" y="949"/>
                  </a:lnTo>
                  <a:lnTo>
                    <a:pt x="13" y="1128"/>
                  </a:lnTo>
                  <a:lnTo>
                    <a:pt x="41" y="1334"/>
                  </a:lnTo>
                  <a:lnTo>
                    <a:pt x="122" y="1555"/>
                  </a:lnTo>
                  <a:lnTo>
                    <a:pt x="217" y="1706"/>
                  </a:lnTo>
                  <a:lnTo>
                    <a:pt x="298" y="1816"/>
                  </a:lnTo>
                  <a:lnTo>
                    <a:pt x="380" y="1885"/>
                  </a:lnTo>
                  <a:lnTo>
                    <a:pt x="421" y="1912"/>
                  </a:lnTo>
                  <a:lnTo>
                    <a:pt x="434" y="1912"/>
                  </a:lnTo>
                  <a:lnTo>
                    <a:pt x="434" y="18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58" name="Freeform 510"/>
            <p:cNvSpPr>
              <a:spLocks/>
            </p:cNvSpPr>
            <p:nvPr/>
          </p:nvSpPr>
          <p:spPr bwMode="auto">
            <a:xfrm>
              <a:off x="29512" y="10617"/>
              <a:ext cx="1153" cy="82"/>
            </a:xfrm>
            <a:custGeom>
              <a:avLst/>
              <a:gdLst/>
              <a:ahLst/>
              <a:cxnLst>
                <a:cxn ang="0">
                  <a:pos x="1085" y="82"/>
                </a:cxn>
                <a:cxn ang="0">
                  <a:pos x="1126" y="82"/>
                </a:cxn>
                <a:cxn ang="0">
                  <a:pos x="1140" y="69"/>
                </a:cxn>
                <a:cxn ang="0">
                  <a:pos x="1153" y="41"/>
                </a:cxn>
                <a:cxn ang="0">
                  <a:pos x="1140" y="14"/>
                </a:cxn>
                <a:cxn ang="0">
                  <a:pos x="1126" y="14"/>
                </a:cxn>
                <a:cxn ang="0">
                  <a:pos x="1113" y="0"/>
                </a:cxn>
                <a:cxn ang="0">
                  <a:pos x="27" y="0"/>
                </a:cxn>
                <a:cxn ang="0">
                  <a:pos x="0" y="27"/>
                </a:cxn>
                <a:cxn ang="0">
                  <a:pos x="0" y="55"/>
                </a:cxn>
                <a:cxn ang="0">
                  <a:pos x="27" y="82"/>
                </a:cxn>
                <a:cxn ang="0">
                  <a:pos x="54" y="82"/>
                </a:cxn>
                <a:cxn ang="0">
                  <a:pos x="1085" y="82"/>
                </a:cxn>
              </a:cxnLst>
              <a:rect l="0" t="0" r="r" b="b"/>
              <a:pathLst>
                <a:path w="1153" h="82">
                  <a:moveTo>
                    <a:pt x="1085" y="82"/>
                  </a:moveTo>
                  <a:lnTo>
                    <a:pt x="1126" y="82"/>
                  </a:lnTo>
                  <a:lnTo>
                    <a:pt x="1140" y="69"/>
                  </a:lnTo>
                  <a:lnTo>
                    <a:pt x="1153" y="41"/>
                  </a:lnTo>
                  <a:lnTo>
                    <a:pt x="1140" y="14"/>
                  </a:lnTo>
                  <a:lnTo>
                    <a:pt x="1126" y="14"/>
                  </a:lnTo>
                  <a:lnTo>
                    <a:pt x="1113" y="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0" y="55"/>
                  </a:lnTo>
                  <a:lnTo>
                    <a:pt x="27" y="82"/>
                  </a:lnTo>
                  <a:lnTo>
                    <a:pt x="54" y="82"/>
                  </a:lnTo>
                  <a:lnTo>
                    <a:pt x="1085" y="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59" name="Freeform 511"/>
            <p:cNvSpPr>
              <a:spLocks/>
            </p:cNvSpPr>
            <p:nvPr/>
          </p:nvSpPr>
          <p:spPr bwMode="auto">
            <a:xfrm>
              <a:off x="30910" y="9805"/>
              <a:ext cx="936" cy="1362"/>
            </a:xfrm>
            <a:custGeom>
              <a:avLst/>
              <a:gdLst/>
              <a:ahLst/>
              <a:cxnLst>
                <a:cxn ang="0">
                  <a:pos x="583" y="771"/>
                </a:cxn>
                <a:cxn ang="0">
                  <a:pos x="624" y="908"/>
                </a:cxn>
                <a:cxn ang="0">
                  <a:pos x="678" y="1032"/>
                </a:cxn>
                <a:cxn ang="0">
                  <a:pos x="719" y="1156"/>
                </a:cxn>
                <a:cxn ang="0">
                  <a:pos x="760" y="1266"/>
                </a:cxn>
                <a:cxn ang="0">
                  <a:pos x="773" y="1307"/>
                </a:cxn>
                <a:cxn ang="0">
                  <a:pos x="814" y="1349"/>
                </a:cxn>
                <a:cxn ang="0">
                  <a:pos x="841" y="1349"/>
                </a:cxn>
                <a:cxn ang="0">
                  <a:pos x="882" y="1362"/>
                </a:cxn>
                <a:cxn ang="0">
                  <a:pos x="923" y="1362"/>
                </a:cxn>
                <a:cxn ang="0">
                  <a:pos x="936" y="1349"/>
                </a:cxn>
                <a:cxn ang="0">
                  <a:pos x="936" y="1321"/>
                </a:cxn>
                <a:cxn ang="0">
                  <a:pos x="923" y="1294"/>
                </a:cxn>
                <a:cxn ang="0">
                  <a:pos x="895" y="1266"/>
                </a:cxn>
                <a:cxn ang="0">
                  <a:pos x="882" y="1225"/>
                </a:cxn>
                <a:cxn ang="0">
                  <a:pos x="502" y="138"/>
                </a:cxn>
                <a:cxn ang="0">
                  <a:pos x="448" y="55"/>
                </a:cxn>
                <a:cxn ang="0">
                  <a:pos x="366" y="14"/>
                </a:cxn>
                <a:cxn ang="0">
                  <a:pos x="271" y="0"/>
                </a:cxn>
                <a:cxn ang="0">
                  <a:pos x="258" y="0"/>
                </a:cxn>
                <a:cxn ang="0">
                  <a:pos x="244" y="14"/>
                </a:cxn>
                <a:cxn ang="0">
                  <a:pos x="244" y="41"/>
                </a:cxn>
                <a:cxn ang="0">
                  <a:pos x="258" y="41"/>
                </a:cxn>
                <a:cxn ang="0">
                  <a:pos x="285" y="55"/>
                </a:cxn>
                <a:cxn ang="0">
                  <a:pos x="298" y="55"/>
                </a:cxn>
                <a:cxn ang="0">
                  <a:pos x="339" y="96"/>
                </a:cxn>
                <a:cxn ang="0">
                  <a:pos x="353" y="138"/>
                </a:cxn>
                <a:cxn ang="0">
                  <a:pos x="380" y="193"/>
                </a:cxn>
                <a:cxn ang="0">
                  <a:pos x="475" y="482"/>
                </a:cxn>
                <a:cxn ang="0">
                  <a:pos x="529" y="619"/>
                </a:cxn>
                <a:cxn ang="0">
                  <a:pos x="556" y="716"/>
                </a:cxn>
                <a:cxn ang="0">
                  <a:pos x="40" y="1238"/>
                </a:cxn>
                <a:cxn ang="0">
                  <a:pos x="27" y="1266"/>
                </a:cxn>
                <a:cxn ang="0">
                  <a:pos x="13" y="1280"/>
                </a:cxn>
                <a:cxn ang="0">
                  <a:pos x="0" y="1307"/>
                </a:cxn>
                <a:cxn ang="0">
                  <a:pos x="13" y="1335"/>
                </a:cxn>
                <a:cxn ang="0">
                  <a:pos x="27" y="1349"/>
                </a:cxn>
                <a:cxn ang="0">
                  <a:pos x="67" y="1362"/>
                </a:cxn>
                <a:cxn ang="0">
                  <a:pos x="95" y="1349"/>
                </a:cxn>
                <a:cxn ang="0">
                  <a:pos x="122" y="1321"/>
                </a:cxn>
                <a:cxn ang="0">
                  <a:pos x="583" y="771"/>
                </a:cxn>
              </a:cxnLst>
              <a:rect l="0" t="0" r="r" b="b"/>
              <a:pathLst>
                <a:path w="936" h="1362">
                  <a:moveTo>
                    <a:pt x="583" y="771"/>
                  </a:moveTo>
                  <a:lnTo>
                    <a:pt x="624" y="908"/>
                  </a:lnTo>
                  <a:lnTo>
                    <a:pt x="678" y="1032"/>
                  </a:lnTo>
                  <a:lnTo>
                    <a:pt x="719" y="1156"/>
                  </a:lnTo>
                  <a:lnTo>
                    <a:pt x="760" y="1266"/>
                  </a:lnTo>
                  <a:lnTo>
                    <a:pt x="773" y="1307"/>
                  </a:lnTo>
                  <a:lnTo>
                    <a:pt x="814" y="1349"/>
                  </a:lnTo>
                  <a:lnTo>
                    <a:pt x="841" y="1349"/>
                  </a:lnTo>
                  <a:lnTo>
                    <a:pt x="882" y="1362"/>
                  </a:lnTo>
                  <a:lnTo>
                    <a:pt x="923" y="1362"/>
                  </a:lnTo>
                  <a:lnTo>
                    <a:pt x="936" y="1349"/>
                  </a:lnTo>
                  <a:lnTo>
                    <a:pt x="936" y="1321"/>
                  </a:lnTo>
                  <a:lnTo>
                    <a:pt x="923" y="1294"/>
                  </a:lnTo>
                  <a:lnTo>
                    <a:pt x="895" y="1266"/>
                  </a:lnTo>
                  <a:lnTo>
                    <a:pt x="882" y="1225"/>
                  </a:lnTo>
                  <a:lnTo>
                    <a:pt x="502" y="138"/>
                  </a:lnTo>
                  <a:lnTo>
                    <a:pt x="448" y="55"/>
                  </a:lnTo>
                  <a:lnTo>
                    <a:pt x="366" y="14"/>
                  </a:lnTo>
                  <a:lnTo>
                    <a:pt x="271" y="0"/>
                  </a:lnTo>
                  <a:lnTo>
                    <a:pt x="258" y="0"/>
                  </a:lnTo>
                  <a:lnTo>
                    <a:pt x="244" y="14"/>
                  </a:lnTo>
                  <a:lnTo>
                    <a:pt x="244" y="41"/>
                  </a:lnTo>
                  <a:lnTo>
                    <a:pt x="258" y="41"/>
                  </a:lnTo>
                  <a:lnTo>
                    <a:pt x="285" y="55"/>
                  </a:lnTo>
                  <a:lnTo>
                    <a:pt x="298" y="55"/>
                  </a:lnTo>
                  <a:lnTo>
                    <a:pt x="339" y="96"/>
                  </a:lnTo>
                  <a:lnTo>
                    <a:pt x="353" y="138"/>
                  </a:lnTo>
                  <a:lnTo>
                    <a:pt x="380" y="193"/>
                  </a:lnTo>
                  <a:lnTo>
                    <a:pt x="475" y="482"/>
                  </a:lnTo>
                  <a:lnTo>
                    <a:pt x="529" y="619"/>
                  </a:lnTo>
                  <a:lnTo>
                    <a:pt x="556" y="716"/>
                  </a:lnTo>
                  <a:lnTo>
                    <a:pt x="40" y="1238"/>
                  </a:lnTo>
                  <a:lnTo>
                    <a:pt x="27" y="1266"/>
                  </a:lnTo>
                  <a:lnTo>
                    <a:pt x="13" y="1280"/>
                  </a:lnTo>
                  <a:lnTo>
                    <a:pt x="0" y="1307"/>
                  </a:lnTo>
                  <a:lnTo>
                    <a:pt x="13" y="1335"/>
                  </a:lnTo>
                  <a:lnTo>
                    <a:pt x="27" y="1349"/>
                  </a:lnTo>
                  <a:lnTo>
                    <a:pt x="67" y="1362"/>
                  </a:lnTo>
                  <a:lnTo>
                    <a:pt x="95" y="1349"/>
                  </a:lnTo>
                  <a:lnTo>
                    <a:pt x="122" y="1321"/>
                  </a:lnTo>
                  <a:lnTo>
                    <a:pt x="583" y="7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0" name="Freeform 512"/>
            <p:cNvSpPr>
              <a:spLocks noEditPoints="1"/>
            </p:cNvSpPr>
            <p:nvPr/>
          </p:nvSpPr>
          <p:spPr bwMode="auto">
            <a:xfrm>
              <a:off x="32158" y="9709"/>
              <a:ext cx="448" cy="1912"/>
            </a:xfrm>
            <a:custGeom>
              <a:avLst/>
              <a:gdLst/>
              <a:ahLst/>
              <a:cxnLst>
                <a:cxn ang="0">
                  <a:pos x="82" y="55"/>
                </a:cxn>
                <a:cxn ang="0">
                  <a:pos x="82" y="13"/>
                </a:cxn>
                <a:cxn ang="0">
                  <a:pos x="68" y="0"/>
                </a:cxn>
                <a:cxn ang="0">
                  <a:pos x="27" y="0"/>
                </a:cxn>
                <a:cxn ang="0">
                  <a:pos x="14" y="13"/>
                </a:cxn>
                <a:cxn ang="0">
                  <a:pos x="14" y="27"/>
                </a:cxn>
                <a:cxn ang="0">
                  <a:pos x="0" y="41"/>
                </a:cxn>
                <a:cxn ang="0">
                  <a:pos x="0" y="1885"/>
                </a:cxn>
                <a:cxn ang="0">
                  <a:pos x="27" y="1912"/>
                </a:cxn>
                <a:cxn ang="0">
                  <a:pos x="41" y="1912"/>
                </a:cxn>
                <a:cxn ang="0">
                  <a:pos x="68" y="1899"/>
                </a:cxn>
                <a:cxn ang="0">
                  <a:pos x="82" y="1885"/>
                </a:cxn>
                <a:cxn ang="0">
                  <a:pos x="82" y="1844"/>
                </a:cxn>
                <a:cxn ang="0">
                  <a:pos x="82" y="55"/>
                </a:cxn>
                <a:cxn ang="0">
                  <a:pos x="448" y="68"/>
                </a:cxn>
                <a:cxn ang="0">
                  <a:pos x="448" y="13"/>
                </a:cxn>
                <a:cxn ang="0">
                  <a:pos x="435" y="0"/>
                </a:cxn>
                <a:cxn ang="0">
                  <a:pos x="394" y="0"/>
                </a:cxn>
                <a:cxn ang="0">
                  <a:pos x="380" y="13"/>
                </a:cxn>
                <a:cxn ang="0">
                  <a:pos x="380" y="1885"/>
                </a:cxn>
                <a:cxn ang="0">
                  <a:pos x="408" y="1912"/>
                </a:cxn>
                <a:cxn ang="0">
                  <a:pos x="435" y="1912"/>
                </a:cxn>
                <a:cxn ang="0">
                  <a:pos x="435" y="1899"/>
                </a:cxn>
                <a:cxn ang="0">
                  <a:pos x="448" y="1871"/>
                </a:cxn>
                <a:cxn ang="0">
                  <a:pos x="448" y="1844"/>
                </a:cxn>
                <a:cxn ang="0">
                  <a:pos x="448" y="68"/>
                </a:cxn>
              </a:cxnLst>
              <a:rect l="0" t="0" r="r" b="b"/>
              <a:pathLst>
                <a:path w="448" h="1912">
                  <a:moveTo>
                    <a:pt x="82" y="55"/>
                  </a:moveTo>
                  <a:lnTo>
                    <a:pt x="82" y="13"/>
                  </a:lnTo>
                  <a:lnTo>
                    <a:pt x="68" y="0"/>
                  </a:lnTo>
                  <a:lnTo>
                    <a:pt x="27" y="0"/>
                  </a:lnTo>
                  <a:lnTo>
                    <a:pt x="14" y="13"/>
                  </a:lnTo>
                  <a:lnTo>
                    <a:pt x="14" y="27"/>
                  </a:lnTo>
                  <a:lnTo>
                    <a:pt x="0" y="41"/>
                  </a:lnTo>
                  <a:lnTo>
                    <a:pt x="0" y="1885"/>
                  </a:lnTo>
                  <a:lnTo>
                    <a:pt x="27" y="1912"/>
                  </a:lnTo>
                  <a:lnTo>
                    <a:pt x="41" y="1912"/>
                  </a:lnTo>
                  <a:lnTo>
                    <a:pt x="68" y="1899"/>
                  </a:lnTo>
                  <a:lnTo>
                    <a:pt x="82" y="1885"/>
                  </a:lnTo>
                  <a:lnTo>
                    <a:pt x="82" y="1844"/>
                  </a:lnTo>
                  <a:lnTo>
                    <a:pt x="82" y="55"/>
                  </a:lnTo>
                  <a:close/>
                  <a:moveTo>
                    <a:pt x="448" y="68"/>
                  </a:moveTo>
                  <a:lnTo>
                    <a:pt x="448" y="13"/>
                  </a:lnTo>
                  <a:lnTo>
                    <a:pt x="435" y="0"/>
                  </a:lnTo>
                  <a:lnTo>
                    <a:pt x="394" y="0"/>
                  </a:lnTo>
                  <a:lnTo>
                    <a:pt x="380" y="13"/>
                  </a:lnTo>
                  <a:lnTo>
                    <a:pt x="380" y="1885"/>
                  </a:lnTo>
                  <a:lnTo>
                    <a:pt x="408" y="1912"/>
                  </a:lnTo>
                  <a:lnTo>
                    <a:pt x="435" y="1912"/>
                  </a:lnTo>
                  <a:lnTo>
                    <a:pt x="435" y="1899"/>
                  </a:lnTo>
                  <a:lnTo>
                    <a:pt x="448" y="1871"/>
                  </a:lnTo>
                  <a:lnTo>
                    <a:pt x="448" y="1844"/>
                  </a:lnTo>
                  <a:lnTo>
                    <a:pt x="448" y="6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1" name="Freeform 513"/>
            <p:cNvSpPr>
              <a:spLocks/>
            </p:cNvSpPr>
            <p:nvPr/>
          </p:nvSpPr>
          <p:spPr bwMode="auto">
            <a:xfrm>
              <a:off x="32905" y="10287"/>
              <a:ext cx="1059" cy="853"/>
            </a:xfrm>
            <a:custGeom>
              <a:avLst/>
              <a:gdLst/>
              <a:ahLst/>
              <a:cxnLst>
                <a:cxn ang="0">
                  <a:pos x="611" y="385"/>
                </a:cxn>
                <a:cxn ang="0">
                  <a:pos x="828" y="137"/>
                </a:cxn>
                <a:cxn ang="0">
                  <a:pos x="855" y="110"/>
                </a:cxn>
                <a:cxn ang="0">
                  <a:pos x="882" y="96"/>
                </a:cxn>
                <a:cxn ang="0">
                  <a:pos x="1031" y="96"/>
                </a:cxn>
                <a:cxn ang="0">
                  <a:pos x="1031" y="0"/>
                </a:cxn>
                <a:cxn ang="0">
                  <a:pos x="896" y="0"/>
                </a:cxn>
                <a:cxn ang="0">
                  <a:pos x="868" y="13"/>
                </a:cxn>
                <a:cxn ang="0">
                  <a:pos x="814" y="13"/>
                </a:cxn>
                <a:cxn ang="0">
                  <a:pos x="760" y="0"/>
                </a:cxn>
                <a:cxn ang="0">
                  <a:pos x="665" y="0"/>
                </a:cxn>
                <a:cxn ang="0">
                  <a:pos x="665" y="96"/>
                </a:cxn>
                <a:cxn ang="0">
                  <a:pos x="692" y="96"/>
                </a:cxn>
                <a:cxn ang="0">
                  <a:pos x="733" y="110"/>
                </a:cxn>
                <a:cxn ang="0">
                  <a:pos x="719" y="123"/>
                </a:cxn>
                <a:cxn ang="0">
                  <a:pos x="719" y="137"/>
                </a:cxn>
                <a:cxn ang="0">
                  <a:pos x="556" y="316"/>
                </a:cxn>
                <a:cxn ang="0">
                  <a:pos x="366" y="96"/>
                </a:cxn>
                <a:cxn ang="0">
                  <a:pos x="448" y="96"/>
                </a:cxn>
                <a:cxn ang="0">
                  <a:pos x="448" y="0"/>
                </a:cxn>
                <a:cxn ang="0">
                  <a:pos x="339" y="0"/>
                </a:cxn>
                <a:cxn ang="0">
                  <a:pos x="217" y="13"/>
                </a:cxn>
                <a:cxn ang="0">
                  <a:pos x="149" y="13"/>
                </a:cxn>
                <a:cxn ang="0">
                  <a:pos x="81" y="0"/>
                </a:cxn>
                <a:cxn ang="0">
                  <a:pos x="13" y="0"/>
                </a:cxn>
                <a:cxn ang="0">
                  <a:pos x="13" y="96"/>
                </a:cxn>
                <a:cxn ang="0">
                  <a:pos x="149" y="96"/>
                </a:cxn>
                <a:cxn ang="0">
                  <a:pos x="434" y="440"/>
                </a:cxn>
                <a:cxn ang="0">
                  <a:pos x="190" y="729"/>
                </a:cxn>
                <a:cxn ang="0">
                  <a:pos x="163" y="743"/>
                </a:cxn>
                <a:cxn ang="0">
                  <a:pos x="122" y="756"/>
                </a:cxn>
                <a:cxn ang="0">
                  <a:pos x="0" y="756"/>
                </a:cxn>
                <a:cxn ang="0">
                  <a:pos x="0" y="853"/>
                </a:cxn>
                <a:cxn ang="0">
                  <a:pos x="366" y="853"/>
                </a:cxn>
                <a:cxn ang="0">
                  <a:pos x="366" y="756"/>
                </a:cxn>
                <a:cxn ang="0">
                  <a:pos x="312" y="756"/>
                </a:cxn>
                <a:cxn ang="0">
                  <a:pos x="298" y="743"/>
                </a:cxn>
                <a:cxn ang="0">
                  <a:pos x="298" y="729"/>
                </a:cxn>
                <a:cxn ang="0">
                  <a:pos x="312" y="729"/>
                </a:cxn>
                <a:cxn ang="0">
                  <a:pos x="502" y="509"/>
                </a:cxn>
                <a:cxn ang="0">
                  <a:pos x="706" y="756"/>
                </a:cxn>
                <a:cxn ang="0">
                  <a:pos x="624" y="756"/>
                </a:cxn>
                <a:cxn ang="0">
                  <a:pos x="624" y="853"/>
                </a:cxn>
                <a:cxn ang="0">
                  <a:pos x="1059" y="853"/>
                </a:cxn>
                <a:cxn ang="0">
                  <a:pos x="1059" y="756"/>
                </a:cxn>
                <a:cxn ang="0">
                  <a:pos x="936" y="756"/>
                </a:cxn>
                <a:cxn ang="0">
                  <a:pos x="611" y="385"/>
                </a:cxn>
              </a:cxnLst>
              <a:rect l="0" t="0" r="r" b="b"/>
              <a:pathLst>
                <a:path w="1059" h="853">
                  <a:moveTo>
                    <a:pt x="611" y="385"/>
                  </a:moveTo>
                  <a:lnTo>
                    <a:pt x="828" y="137"/>
                  </a:lnTo>
                  <a:lnTo>
                    <a:pt x="855" y="110"/>
                  </a:lnTo>
                  <a:lnTo>
                    <a:pt x="882" y="96"/>
                  </a:lnTo>
                  <a:lnTo>
                    <a:pt x="1031" y="96"/>
                  </a:lnTo>
                  <a:lnTo>
                    <a:pt x="1031" y="0"/>
                  </a:lnTo>
                  <a:lnTo>
                    <a:pt x="896" y="0"/>
                  </a:lnTo>
                  <a:lnTo>
                    <a:pt x="868" y="13"/>
                  </a:lnTo>
                  <a:lnTo>
                    <a:pt x="814" y="13"/>
                  </a:lnTo>
                  <a:lnTo>
                    <a:pt x="760" y="0"/>
                  </a:lnTo>
                  <a:lnTo>
                    <a:pt x="665" y="0"/>
                  </a:lnTo>
                  <a:lnTo>
                    <a:pt x="665" y="96"/>
                  </a:lnTo>
                  <a:lnTo>
                    <a:pt x="692" y="96"/>
                  </a:lnTo>
                  <a:lnTo>
                    <a:pt x="733" y="110"/>
                  </a:lnTo>
                  <a:lnTo>
                    <a:pt x="719" y="123"/>
                  </a:lnTo>
                  <a:lnTo>
                    <a:pt x="719" y="137"/>
                  </a:lnTo>
                  <a:lnTo>
                    <a:pt x="556" y="316"/>
                  </a:lnTo>
                  <a:lnTo>
                    <a:pt x="366" y="96"/>
                  </a:lnTo>
                  <a:lnTo>
                    <a:pt x="448" y="96"/>
                  </a:lnTo>
                  <a:lnTo>
                    <a:pt x="448" y="0"/>
                  </a:lnTo>
                  <a:lnTo>
                    <a:pt x="339" y="0"/>
                  </a:lnTo>
                  <a:lnTo>
                    <a:pt x="217" y="13"/>
                  </a:lnTo>
                  <a:lnTo>
                    <a:pt x="149" y="13"/>
                  </a:lnTo>
                  <a:lnTo>
                    <a:pt x="81" y="0"/>
                  </a:lnTo>
                  <a:lnTo>
                    <a:pt x="13" y="0"/>
                  </a:lnTo>
                  <a:lnTo>
                    <a:pt x="13" y="96"/>
                  </a:lnTo>
                  <a:lnTo>
                    <a:pt x="149" y="96"/>
                  </a:lnTo>
                  <a:lnTo>
                    <a:pt x="434" y="440"/>
                  </a:lnTo>
                  <a:lnTo>
                    <a:pt x="190" y="729"/>
                  </a:lnTo>
                  <a:lnTo>
                    <a:pt x="163" y="743"/>
                  </a:lnTo>
                  <a:lnTo>
                    <a:pt x="122" y="756"/>
                  </a:lnTo>
                  <a:lnTo>
                    <a:pt x="0" y="756"/>
                  </a:lnTo>
                  <a:lnTo>
                    <a:pt x="0" y="853"/>
                  </a:lnTo>
                  <a:lnTo>
                    <a:pt x="366" y="853"/>
                  </a:lnTo>
                  <a:lnTo>
                    <a:pt x="366" y="756"/>
                  </a:lnTo>
                  <a:lnTo>
                    <a:pt x="312" y="756"/>
                  </a:lnTo>
                  <a:lnTo>
                    <a:pt x="298" y="743"/>
                  </a:lnTo>
                  <a:lnTo>
                    <a:pt x="298" y="729"/>
                  </a:lnTo>
                  <a:lnTo>
                    <a:pt x="312" y="729"/>
                  </a:lnTo>
                  <a:lnTo>
                    <a:pt x="502" y="509"/>
                  </a:lnTo>
                  <a:lnTo>
                    <a:pt x="706" y="756"/>
                  </a:lnTo>
                  <a:lnTo>
                    <a:pt x="624" y="756"/>
                  </a:lnTo>
                  <a:lnTo>
                    <a:pt x="624" y="853"/>
                  </a:lnTo>
                  <a:lnTo>
                    <a:pt x="1059" y="853"/>
                  </a:lnTo>
                  <a:lnTo>
                    <a:pt x="1059" y="756"/>
                  </a:lnTo>
                  <a:lnTo>
                    <a:pt x="936" y="756"/>
                  </a:lnTo>
                  <a:lnTo>
                    <a:pt x="611" y="3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2" name="Freeform 514"/>
            <p:cNvSpPr>
              <a:spLocks/>
            </p:cNvSpPr>
            <p:nvPr/>
          </p:nvSpPr>
          <p:spPr bwMode="auto">
            <a:xfrm>
              <a:off x="34167" y="10521"/>
              <a:ext cx="475" cy="894"/>
            </a:xfrm>
            <a:custGeom>
              <a:avLst/>
              <a:gdLst/>
              <a:ahLst/>
              <a:cxnLst>
                <a:cxn ang="0">
                  <a:pos x="299" y="41"/>
                </a:cxn>
                <a:cxn ang="0">
                  <a:pos x="299" y="13"/>
                </a:cxn>
                <a:cxn ang="0">
                  <a:pos x="285" y="0"/>
                </a:cxn>
                <a:cxn ang="0">
                  <a:pos x="258" y="0"/>
                </a:cxn>
                <a:cxn ang="0">
                  <a:pos x="163" y="68"/>
                </a:cxn>
                <a:cxn ang="0">
                  <a:pos x="68" y="82"/>
                </a:cxn>
                <a:cxn ang="0">
                  <a:pos x="0" y="82"/>
                </a:cxn>
                <a:cxn ang="0">
                  <a:pos x="0" y="137"/>
                </a:cxn>
                <a:cxn ang="0">
                  <a:pos x="82" y="137"/>
                </a:cxn>
                <a:cxn ang="0">
                  <a:pos x="136" y="123"/>
                </a:cxn>
                <a:cxn ang="0">
                  <a:pos x="190" y="96"/>
                </a:cxn>
                <a:cxn ang="0">
                  <a:pos x="190" y="798"/>
                </a:cxn>
                <a:cxn ang="0">
                  <a:pos x="177" y="825"/>
                </a:cxn>
                <a:cxn ang="0">
                  <a:pos x="149" y="839"/>
                </a:cxn>
                <a:cxn ang="0">
                  <a:pos x="0" y="839"/>
                </a:cxn>
                <a:cxn ang="0">
                  <a:pos x="0" y="894"/>
                </a:cxn>
                <a:cxn ang="0">
                  <a:pos x="475" y="894"/>
                </a:cxn>
                <a:cxn ang="0">
                  <a:pos x="475" y="839"/>
                </a:cxn>
                <a:cxn ang="0">
                  <a:pos x="326" y="839"/>
                </a:cxn>
                <a:cxn ang="0">
                  <a:pos x="312" y="825"/>
                </a:cxn>
                <a:cxn ang="0">
                  <a:pos x="299" y="825"/>
                </a:cxn>
                <a:cxn ang="0">
                  <a:pos x="299" y="784"/>
                </a:cxn>
                <a:cxn ang="0">
                  <a:pos x="299" y="41"/>
                </a:cxn>
              </a:cxnLst>
              <a:rect l="0" t="0" r="r" b="b"/>
              <a:pathLst>
                <a:path w="475" h="894">
                  <a:moveTo>
                    <a:pt x="299" y="41"/>
                  </a:moveTo>
                  <a:lnTo>
                    <a:pt x="299" y="13"/>
                  </a:lnTo>
                  <a:lnTo>
                    <a:pt x="285" y="0"/>
                  </a:lnTo>
                  <a:lnTo>
                    <a:pt x="258" y="0"/>
                  </a:lnTo>
                  <a:lnTo>
                    <a:pt x="163" y="68"/>
                  </a:lnTo>
                  <a:lnTo>
                    <a:pt x="68" y="82"/>
                  </a:lnTo>
                  <a:lnTo>
                    <a:pt x="0" y="82"/>
                  </a:lnTo>
                  <a:lnTo>
                    <a:pt x="0" y="137"/>
                  </a:lnTo>
                  <a:lnTo>
                    <a:pt x="82" y="137"/>
                  </a:lnTo>
                  <a:lnTo>
                    <a:pt x="136" y="123"/>
                  </a:lnTo>
                  <a:lnTo>
                    <a:pt x="190" y="96"/>
                  </a:lnTo>
                  <a:lnTo>
                    <a:pt x="190" y="798"/>
                  </a:lnTo>
                  <a:lnTo>
                    <a:pt x="177" y="825"/>
                  </a:lnTo>
                  <a:lnTo>
                    <a:pt x="149" y="839"/>
                  </a:lnTo>
                  <a:lnTo>
                    <a:pt x="0" y="839"/>
                  </a:lnTo>
                  <a:lnTo>
                    <a:pt x="0" y="894"/>
                  </a:lnTo>
                  <a:lnTo>
                    <a:pt x="475" y="894"/>
                  </a:lnTo>
                  <a:lnTo>
                    <a:pt x="475" y="839"/>
                  </a:lnTo>
                  <a:lnTo>
                    <a:pt x="326" y="839"/>
                  </a:lnTo>
                  <a:lnTo>
                    <a:pt x="312" y="825"/>
                  </a:lnTo>
                  <a:lnTo>
                    <a:pt x="299" y="825"/>
                  </a:lnTo>
                  <a:lnTo>
                    <a:pt x="299" y="784"/>
                  </a:lnTo>
                  <a:lnTo>
                    <a:pt x="299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3" name="Freeform 515"/>
            <p:cNvSpPr>
              <a:spLocks/>
            </p:cNvSpPr>
            <p:nvPr/>
          </p:nvSpPr>
          <p:spPr bwMode="auto">
            <a:xfrm>
              <a:off x="35457" y="10617"/>
              <a:ext cx="1153" cy="82"/>
            </a:xfrm>
            <a:custGeom>
              <a:avLst/>
              <a:gdLst/>
              <a:ahLst/>
              <a:cxnLst>
                <a:cxn ang="0">
                  <a:pos x="1085" y="82"/>
                </a:cxn>
                <a:cxn ang="0">
                  <a:pos x="1126" y="82"/>
                </a:cxn>
                <a:cxn ang="0">
                  <a:pos x="1140" y="69"/>
                </a:cxn>
                <a:cxn ang="0">
                  <a:pos x="1153" y="41"/>
                </a:cxn>
                <a:cxn ang="0">
                  <a:pos x="1140" y="14"/>
                </a:cxn>
                <a:cxn ang="0">
                  <a:pos x="1126" y="14"/>
                </a:cxn>
                <a:cxn ang="0">
                  <a:pos x="1112" y="0"/>
                </a:cxn>
                <a:cxn ang="0">
                  <a:pos x="27" y="0"/>
                </a:cxn>
                <a:cxn ang="0">
                  <a:pos x="0" y="27"/>
                </a:cxn>
                <a:cxn ang="0">
                  <a:pos x="0" y="55"/>
                </a:cxn>
                <a:cxn ang="0">
                  <a:pos x="27" y="82"/>
                </a:cxn>
                <a:cxn ang="0">
                  <a:pos x="54" y="82"/>
                </a:cxn>
                <a:cxn ang="0">
                  <a:pos x="1085" y="82"/>
                </a:cxn>
              </a:cxnLst>
              <a:rect l="0" t="0" r="r" b="b"/>
              <a:pathLst>
                <a:path w="1153" h="82">
                  <a:moveTo>
                    <a:pt x="1085" y="82"/>
                  </a:moveTo>
                  <a:lnTo>
                    <a:pt x="1126" y="82"/>
                  </a:lnTo>
                  <a:lnTo>
                    <a:pt x="1140" y="69"/>
                  </a:lnTo>
                  <a:lnTo>
                    <a:pt x="1153" y="41"/>
                  </a:lnTo>
                  <a:lnTo>
                    <a:pt x="1140" y="14"/>
                  </a:lnTo>
                  <a:lnTo>
                    <a:pt x="1126" y="14"/>
                  </a:lnTo>
                  <a:lnTo>
                    <a:pt x="1112" y="0"/>
                  </a:lnTo>
                  <a:lnTo>
                    <a:pt x="27" y="0"/>
                  </a:lnTo>
                  <a:lnTo>
                    <a:pt x="0" y="27"/>
                  </a:lnTo>
                  <a:lnTo>
                    <a:pt x="0" y="55"/>
                  </a:lnTo>
                  <a:lnTo>
                    <a:pt x="27" y="82"/>
                  </a:lnTo>
                  <a:lnTo>
                    <a:pt x="54" y="82"/>
                  </a:lnTo>
                  <a:lnTo>
                    <a:pt x="1085" y="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4" name="Freeform 516"/>
            <p:cNvSpPr>
              <a:spLocks/>
            </p:cNvSpPr>
            <p:nvPr/>
          </p:nvSpPr>
          <p:spPr bwMode="auto">
            <a:xfrm>
              <a:off x="37207" y="10287"/>
              <a:ext cx="1059" cy="853"/>
            </a:xfrm>
            <a:custGeom>
              <a:avLst/>
              <a:gdLst/>
              <a:ahLst/>
              <a:cxnLst>
                <a:cxn ang="0">
                  <a:pos x="611" y="385"/>
                </a:cxn>
                <a:cxn ang="0">
                  <a:pos x="828" y="137"/>
                </a:cxn>
                <a:cxn ang="0">
                  <a:pos x="856" y="110"/>
                </a:cxn>
                <a:cxn ang="0">
                  <a:pos x="883" y="96"/>
                </a:cxn>
                <a:cxn ang="0">
                  <a:pos x="1032" y="96"/>
                </a:cxn>
                <a:cxn ang="0">
                  <a:pos x="1032" y="0"/>
                </a:cxn>
                <a:cxn ang="0">
                  <a:pos x="896" y="0"/>
                </a:cxn>
                <a:cxn ang="0">
                  <a:pos x="869" y="13"/>
                </a:cxn>
                <a:cxn ang="0">
                  <a:pos x="815" y="13"/>
                </a:cxn>
                <a:cxn ang="0">
                  <a:pos x="761" y="0"/>
                </a:cxn>
                <a:cxn ang="0">
                  <a:pos x="665" y="0"/>
                </a:cxn>
                <a:cxn ang="0">
                  <a:pos x="665" y="96"/>
                </a:cxn>
                <a:cxn ang="0">
                  <a:pos x="693" y="96"/>
                </a:cxn>
                <a:cxn ang="0">
                  <a:pos x="733" y="110"/>
                </a:cxn>
                <a:cxn ang="0">
                  <a:pos x="720" y="123"/>
                </a:cxn>
                <a:cxn ang="0">
                  <a:pos x="720" y="137"/>
                </a:cxn>
                <a:cxn ang="0">
                  <a:pos x="557" y="316"/>
                </a:cxn>
                <a:cxn ang="0">
                  <a:pos x="367" y="96"/>
                </a:cxn>
                <a:cxn ang="0">
                  <a:pos x="448" y="96"/>
                </a:cxn>
                <a:cxn ang="0">
                  <a:pos x="448" y="0"/>
                </a:cxn>
                <a:cxn ang="0">
                  <a:pos x="340" y="0"/>
                </a:cxn>
                <a:cxn ang="0">
                  <a:pos x="218" y="13"/>
                </a:cxn>
                <a:cxn ang="0">
                  <a:pos x="150" y="13"/>
                </a:cxn>
                <a:cxn ang="0">
                  <a:pos x="82" y="0"/>
                </a:cxn>
                <a:cxn ang="0">
                  <a:pos x="14" y="0"/>
                </a:cxn>
                <a:cxn ang="0">
                  <a:pos x="14" y="96"/>
                </a:cxn>
                <a:cxn ang="0">
                  <a:pos x="150" y="96"/>
                </a:cxn>
                <a:cxn ang="0">
                  <a:pos x="435" y="440"/>
                </a:cxn>
                <a:cxn ang="0">
                  <a:pos x="190" y="729"/>
                </a:cxn>
                <a:cxn ang="0">
                  <a:pos x="163" y="743"/>
                </a:cxn>
                <a:cxn ang="0">
                  <a:pos x="123" y="756"/>
                </a:cxn>
                <a:cxn ang="0">
                  <a:pos x="0" y="756"/>
                </a:cxn>
                <a:cxn ang="0">
                  <a:pos x="0" y="853"/>
                </a:cxn>
                <a:cxn ang="0">
                  <a:pos x="367" y="853"/>
                </a:cxn>
                <a:cxn ang="0">
                  <a:pos x="367" y="756"/>
                </a:cxn>
                <a:cxn ang="0">
                  <a:pos x="313" y="756"/>
                </a:cxn>
                <a:cxn ang="0">
                  <a:pos x="299" y="743"/>
                </a:cxn>
                <a:cxn ang="0">
                  <a:pos x="299" y="729"/>
                </a:cxn>
                <a:cxn ang="0">
                  <a:pos x="313" y="729"/>
                </a:cxn>
                <a:cxn ang="0">
                  <a:pos x="503" y="509"/>
                </a:cxn>
                <a:cxn ang="0">
                  <a:pos x="706" y="756"/>
                </a:cxn>
                <a:cxn ang="0">
                  <a:pos x="625" y="756"/>
                </a:cxn>
                <a:cxn ang="0">
                  <a:pos x="625" y="853"/>
                </a:cxn>
                <a:cxn ang="0">
                  <a:pos x="1059" y="853"/>
                </a:cxn>
                <a:cxn ang="0">
                  <a:pos x="1059" y="756"/>
                </a:cxn>
                <a:cxn ang="0">
                  <a:pos x="937" y="756"/>
                </a:cxn>
                <a:cxn ang="0">
                  <a:pos x="611" y="385"/>
                </a:cxn>
              </a:cxnLst>
              <a:rect l="0" t="0" r="r" b="b"/>
              <a:pathLst>
                <a:path w="1059" h="853">
                  <a:moveTo>
                    <a:pt x="611" y="385"/>
                  </a:moveTo>
                  <a:lnTo>
                    <a:pt x="828" y="137"/>
                  </a:lnTo>
                  <a:lnTo>
                    <a:pt x="856" y="110"/>
                  </a:lnTo>
                  <a:lnTo>
                    <a:pt x="883" y="96"/>
                  </a:lnTo>
                  <a:lnTo>
                    <a:pt x="1032" y="96"/>
                  </a:lnTo>
                  <a:lnTo>
                    <a:pt x="1032" y="0"/>
                  </a:lnTo>
                  <a:lnTo>
                    <a:pt x="896" y="0"/>
                  </a:lnTo>
                  <a:lnTo>
                    <a:pt x="869" y="13"/>
                  </a:lnTo>
                  <a:lnTo>
                    <a:pt x="815" y="13"/>
                  </a:lnTo>
                  <a:lnTo>
                    <a:pt x="761" y="0"/>
                  </a:lnTo>
                  <a:lnTo>
                    <a:pt x="665" y="0"/>
                  </a:lnTo>
                  <a:lnTo>
                    <a:pt x="665" y="96"/>
                  </a:lnTo>
                  <a:lnTo>
                    <a:pt x="693" y="96"/>
                  </a:lnTo>
                  <a:lnTo>
                    <a:pt x="733" y="110"/>
                  </a:lnTo>
                  <a:lnTo>
                    <a:pt x="720" y="123"/>
                  </a:lnTo>
                  <a:lnTo>
                    <a:pt x="720" y="137"/>
                  </a:lnTo>
                  <a:lnTo>
                    <a:pt x="557" y="316"/>
                  </a:lnTo>
                  <a:lnTo>
                    <a:pt x="367" y="96"/>
                  </a:lnTo>
                  <a:lnTo>
                    <a:pt x="448" y="96"/>
                  </a:lnTo>
                  <a:lnTo>
                    <a:pt x="448" y="0"/>
                  </a:lnTo>
                  <a:lnTo>
                    <a:pt x="340" y="0"/>
                  </a:lnTo>
                  <a:lnTo>
                    <a:pt x="218" y="13"/>
                  </a:lnTo>
                  <a:lnTo>
                    <a:pt x="150" y="13"/>
                  </a:lnTo>
                  <a:lnTo>
                    <a:pt x="82" y="0"/>
                  </a:lnTo>
                  <a:lnTo>
                    <a:pt x="14" y="0"/>
                  </a:lnTo>
                  <a:lnTo>
                    <a:pt x="14" y="96"/>
                  </a:lnTo>
                  <a:lnTo>
                    <a:pt x="150" y="96"/>
                  </a:lnTo>
                  <a:lnTo>
                    <a:pt x="435" y="440"/>
                  </a:lnTo>
                  <a:lnTo>
                    <a:pt x="190" y="729"/>
                  </a:lnTo>
                  <a:lnTo>
                    <a:pt x="163" y="743"/>
                  </a:lnTo>
                  <a:lnTo>
                    <a:pt x="123" y="756"/>
                  </a:lnTo>
                  <a:lnTo>
                    <a:pt x="0" y="756"/>
                  </a:lnTo>
                  <a:lnTo>
                    <a:pt x="0" y="853"/>
                  </a:lnTo>
                  <a:lnTo>
                    <a:pt x="367" y="853"/>
                  </a:lnTo>
                  <a:lnTo>
                    <a:pt x="367" y="756"/>
                  </a:lnTo>
                  <a:lnTo>
                    <a:pt x="313" y="756"/>
                  </a:lnTo>
                  <a:lnTo>
                    <a:pt x="299" y="743"/>
                  </a:lnTo>
                  <a:lnTo>
                    <a:pt x="299" y="729"/>
                  </a:lnTo>
                  <a:lnTo>
                    <a:pt x="313" y="729"/>
                  </a:lnTo>
                  <a:lnTo>
                    <a:pt x="503" y="509"/>
                  </a:lnTo>
                  <a:lnTo>
                    <a:pt x="706" y="756"/>
                  </a:lnTo>
                  <a:lnTo>
                    <a:pt x="625" y="756"/>
                  </a:lnTo>
                  <a:lnTo>
                    <a:pt x="625" y="853"/>
                  </a:lnTo>
                  <a:lnTo>
                    <a:pt x="1059" y="853"/>
                  </a:lnTo>
                  <a:lnTo>
                    <a:pt x="1059" y="756"/>
                  </a:lnTo>
                  <a:lnTo>
                    <a:pt x="937" y="756"/>
                  </a:lnTo>
                  <a:lnTo>
                    <a:pt x="611" y="3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5" name="Freeform 517"/>
            <p:cNvSpPr>
              <a:spLocks noEditPoints="1"/>
            </p:cNvSpPr>
            <p:nvPr/>
          </p:nvSpPr>
          <p:spPr bwMode="auto">
            <a:xfrm>
              <a:off x="38388" y="10521"/>
              <a:ext cx="394" cy="908"/>
            </a:xfrm>
            <a:custGeom>
              <a:avLst/>
              <a:gdLst/>
              <a:ahLst/>
              <a:cxnLst>
                <a:cxn ang="0">
                  <a:pos x="367" y="55"/>
                </a:cxn>
                <a:cxn ang="0">
                  <a:pos x="367" y="41"/>
                </a:cxn>
                <a:cxn ang="0">
                  <a:pos x="353" y="27"/>
                </a:cxn>
                <a:cxn ang="0">
                  <a:pos x="326" y="13"/>
                </a:cxn>
                <a:cxn ang="0">
                  <a:pos x="312" y="0"/>
                </a:cxn>
                <a:cxn ang="0">
                  <a:pos x="258" y="27"/>
                </a:cxn>
                <a:cxn ang="0">
                  <a:pos x="231" y="82"/>
                </a:cxn>
                <a:cxn ang="0">
                  <a:pos x="231" y="96"/>
                </a:cxn>
                <a:cxn ang="0">
                  <a:pos x="258" y="123"/>
                </a:cxn>
                <a:cxn ang="0">
                  <a:pos x="312" y="123"/>
                </a:cxn>
                <a:cxn ang="0">
                  <a:pos x="340" y="110"/>
                </a:cxn>
                <a:cxn ang="0">
                  <a:pos x="367" y="55"/>
                </a:cxn>
                <a:cxn ang="0">
                  <a:pos x="95" y="743"/>
                </a:cxn>
                <a:cxn ang="0">
                  <a:pos x="82" y="770"/>
                </a:cxn>
                <a:cxn ang="0">
                  <a:pos x="82" y="798"/>
                </a:cxn>
                <a:cxn ang="0">
                  <a:pos x="109" y="880"/>
                </a:cxn>
                <a:cxn ang="0">
                  <a:pos x="150" y="894"/>
                </a:cxn>
                <a:cxn ang="0">
                  <a:pos x="204" y="908"/>
                </a:cxn>
                <a:cxn ang="0">
                  <a:pos x="285" y="880"/>
                </a:cxn>
                <a:cxn ang="0">
                  <a:pos x="326" y="853"/>
                </a:cxn>
                <a:cxn ang="0">
                  <a:pos x="353" y="811"/>
                </a:cxn>
                <a:cxn ang="0">
                  <a:pos x="367" y="770"/>
                </a:cxn>
                <a:cxn ang="0">
                  <a:pos x="394" y="715"/>
                </a:cxn>
                <a:cxn ang="0">
                  <a:pos x="394" y="688"/>
                </a:cxn>
                <a:cxn ang="0">
                  <a:pos x="367" y="688"/>
                </a:cxn>
                <a:cxn ang="0">
                  <a:pos x="353" y="701"/>
                </a:cxn>
                <a:cxn ang="0">
                  <a:pos x="299" y="811"/>
                </a:cxn>
                <a:cxn ang="0">
                  <a:pos x="245" y="867"/>
                </a:cxn>
                <a:cxn ang="0">
                  <a:pos x="190" y="867"/>
                </a:cxn>
                <a:cxn ang="0">
                  <a:pos x="177" y="853"/>
                </a:cxn>
                <a:cxn ang="0">
                  <a:pos x="177" y="784"/>
                </a:cxn>
                <a:cxn ang="0">
                  <a:pos x="204" y="743"/>
                </a:cxn>
                <a:cxn ang="0">
                  <a:pos x="217" y="688"/>
                </a:cxn>
                <a:cxn ang="0">
                  <a:pos x="245" y="633"/>
                </a:cxn>
                <a:cxn ang="0">
                  <a:pos x="245" y="605"/>
                </a:cxn>
                <a:cxn ang="0">
                  <a:pos x="258" y="578"/>
                </a:cxn>
                <a:cxn ang="0">
                  <a:pos x="272" y="536"/>
                </a:cxn>
                <a:cxn ang="0">
                  <a:pos x="299" y="481"/>
                </a:cxn>
                <a:cxn ang="0">
                  <a:pos x="299" y="454"/>
                </a:cxn>
                <a:cxn ang="0">
                  <a:pos x="312" y="440"/>
                </a:cxn>
                <a:cxn ang="0">
                  <a:pos x="312" y="412"/>
                </a:cxn>
                <a:cxn ang="0">
                  <a:pos x="299" y="371"/>
                </a:cxn>
                <a:cxn ang="0">
                  <a:pos x="272" y="330"/>
                </a:cxn>
                <a:cxn ang="0">
                  <a:pos x="190" y="302"/>
                </a:cxn>
                <a:cxn ang="0">
                  <a:pos x="109" y="330"/>
                </a:cxn>
                <a:cxn ang="0">
                  <a:pos x="68" y="357"/>
                </a:cxn>
                <a:cxn ang="0">
                  <a:pos x="41" y="399"/>
                </a:cxn>
                <a:cxn ang="0">
                  <a:pos x="27" y="426"/>
                </a:cxn>
                <a:cxn ang="0">
                  <a:pos x="0" y="467"/>
                </a:cxn>
                <a:cxn ang="0">
                  <a:pos x="0" y="522"/>
                </a:cxn>
                <a:cxn ang="0">
                  <a:pos x="27" y="522"/>
                </a:cxn>
                <a:cxn ang="0">
                  <a:pos x="41" y="509"/>
                </a:cxn>
                <a:cxn ang="0">
                  <a:pos x="68" y="440"/>
                </a:cxn>
                <a:cxn ang="0">
                  <a:pos x="95" y="399"/>
                </a:cxn>
                <a:cxn ang="0">
                  <a:pos x="150" y="344"/>
                </a:cxn>
                <a:cxn ang="0">
                  <a:pos x="204" y="344"/>
                </a:cxn>
                <a:cxn ang="0">
                  <a:pos x="217" y="357"/>
                </a:cxn>
                <a:cxn ang="0">
                  <a:pos x="217" y="426"/>
                </a:cxn>
                <a:cxn ang="0">
                  <a:pos x="204" y="440"/>
                </a:cxn>
                <a:cxn ang="0">
                  <a:pos x="177" y="522"/>
                </a:cxn>
                <a:cxn ang="0">
                  <a:pos x="95" y="743"/>
                </a:cxn>
              </a:cxnLst>
              <a:rect l="0" t="0" r="r" b="b"/>
              <a:pathLst>
                <a:path w="394" h="908">
                  <a:moveTo>
                    <a:pt x="367" y="55"/>
                  </a:moveTo>
                  <a:lnTo>
                    <a:pt x="367" y="41"/>
                  </a:lnTo>
                  <a:lnTo>
                    <a:pt x="353" y="27"/>
                  </a:lnTo>
                  <a:lnTo>
                    <a:pt x="326" y="13"/>
                  </a:lnTo>
                  <a:lnTo>
                    <a:pt x="312" y="0"/>
                  </a:lnTo>
                  <a:lnTo>
                    <a:pt x="258" y="27"/>
                  </a:lnTo>
                  <a:lnTo>
                    <a:pt x="231" y="82"/>
                  </a:lnTo>
                  <a:lnTo>
                    <a:pt x="231" y="96"/>
                  </a:lnTo>
                  <a:lnTo>
                    <a:pt x="258" y="123"/>
                  </a:lnTo>
                  <a:lnTo>
                    <a:pt x="312" y="123"/>
                  </a:lnTo>
                  <a:lnTo>
                    <a:pt x="340" y="110"/>
                  </a:lnTo>
                  <a:lnTo>
                    <a:pt x="367" y="55"/>
                  </a:lnTo>
                  <a:close/>
                  <a:moveTo>
                    <a:pt x="95" y="743"/>
                  </a:moveTo>
                  <a:lnTo>
                    <a:pt x="82" y="770"/>
                  </a:lnTo>
                  <a:lnTo>
                    <a:pt x="82" y="798"/>
                  </a:lnTo>
                  <a:lnTo>
                    <a:pt x="109" y="880"/>
                  </a:lnTo>
                  <a:lnTo>
                    <a:pt x="150" y="894"/>
                  </a:lnTo>
                  <a:lnTo>
                    <a:pt x="204" y="908"/>
                  </a:lnTo>
                  <a:lnTo>
                    <a:pt x="285" y="880"/>
                  </a:lnTo>
                  <a:lnTo>
                    <a:pt x="326" y="853"/>
                  </a:lnTo>
                  <a:lnTo>
                    <a:pt x="353" y="811"/>
                  </a:lnTo>
                  <a:lnTo>
                    <a:pt x="367" y="770"/>
                  </a:lnTo>
                  <a:lnTo>
                    <a:pt x="394" y="715"/>
                  </a:lnTo>
                  <a:lnTo>
                    <a:pt x="394" y="688"/>
                  </a:lnTo>
                  <a:lnTo>
                    <a:pt x="367" y="688"/>
                  </a:lnTo>
                  <a:lnTo>
                    <a:pt x="353" y="701"/>
                  </a:lnTo>
                  <a:lnTo>
                    <a:pt x="299" y="811"/>
                  </a:lnTo>
                  <a:lnTo>
                    <a:pt x="245" y="867"/>
                  </a:lnTo>
                  <a:lnTo>
                    <a:pt x="190" y="867"/>
                  </a:lnTo>
                  <a:lnTo>
                    <a:pt x="177" y="853"/>
                  </a:lnTo>
                  <a:lnTo>
                    <a:pt x="177" y="784"/>
                  </a:lnTo>
                  <a:lnTo>
                    <a:pt x="204" y="743"/>
                  </a:lnTo>
                  <a:lnTo>
                    <a:pt x="217" y="688"/>
                  </a:lnTo>
                  <a:lnTo>
                    <a:pt x="245" y="633"/>
                  </a:lnTo>
                  <a:lnTo>
                    <a:pt x="245" y="605"/>
                  </a:lnTo>
                  <a:lnTo>
                    <a:pt x="258" y="578"/>
                  </a:lnTo>
                  <a:lnTo>
                    <a:pt x="272" y="536"/>
                  </a:lnTo>
                  <a:lnTo>
                    <a:pt x="299" y="481"/>
                  </a:lnTo>
                  <a:lnTo>
                    <a:pt x="299" y="454"/>
                  </a:lnTo>
                  <a:lnTo>
                    <a:pt x="312" y="440"/>
                  </a:lnTo>
                  <a:lnTo>
                    <a:pt x="312" y="412"/>
                  </a:lnTo>
                  <a:lnTo>
                    <a:pt x="299" y="371"/>
                  </a:lnTo>
                  <a:lnTo>
                    <a:pt x="272" y="330"/>
                  </a:lnTo>
                  <a:lnTo>
                    <a:pt x="190" y="302"/>
                  </a:lnTo>
                  <a:lnTo>
                    <a:pt x="109" y="330"/>
                  </a:lnTo>
                  <a:lnTo>
                    <a:pt x="68" y="357"/>
                  </a:lnTo>
                  <a:lnTo>
                    <a:pt x="41" y="399"/>
                  </a:lnTo>
                  <a:lnTo>
                    <a:pt x="27" y="426"/>
                  </a:lnTo>
                  <a:lnTo>
                    <a:pt x="0" y="467"/>
                  </a:lnTo>
                  <a:lnTo>
                    <a:pt x="0" y="522"/>
                  </a:lnTo>
                  <a:lnTo>
                    <a:pt x="27" y="522"/>
                  </a:lnTo>
                  <a:lnTo>
                    <a:pt x="41" y="509"/>
                  </a:lnTo>
                  <a:lnTo>
                    <a:pt x="68" y="440"/>
                  </a:lnTo>
                  <a:lnTo>
                    <a:pt x="95" y="399"/>
                  </a:lnTo>
                  <a:lnTo>
                    <a:pt x="150" y="344"/>
                  </a:lnTo>
                  <a:lnTo>
                    <a:pt x="204" y="344"/>
                  </a:lnTo>
                  <a:lnTo>
                    <a:pt x="217" y="357"/>
                  </a:lnTo>
                  <a:lnTo>
                    <a:pt x="217" y="426"/>
                  </a:lnTo>
                  <a:lnTo>
                    <a:pt x="204" y="440"/>
                  </a:lnTo>
                  <a:lnTo>
                    <a:pt x="177" y="522"/>
                  </a:lnTo>
                  <a:lnTo>
                    <a:pt x="9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6" name="Freeform 518"/>
            <p:cNvSpPr>
              <a:spLocks noEditPoints="1"/>
            </p:cNvSpPr>
            <p:nvPr/>
          </p:nvSpPr>
          <p:spPr bwMode="auto">
            <a:xfrm>
              <a:off x="39203" y="9709"/>
              <a:ext cx="448" cy="1912"/>
            </a:xfrm>
            <a:custGeom>
              <a:avLst/>
              <a:gdLst/>
              <a:ahLst/>
              <a:cxnLst>
                <a:cxn ang="0">
                  <a:pos x="81" y="55"/>
                </a:cxn>
                <a:cxn ang="0">
                  <a:pos x="81" y="13"/>
                </a:cxn>
                <a:cxn ang="0">
                  <a:pos x="67" y="0"/>
                </a:cxn>
                <a:cxn ang="0">
                  <a:pos x="27" y="0"/>
                </a:cxn>
                <a:cxn ang="0">
                  <a:pos x="13" y="13"/>
                </a:cxn>
                <a:cxn ang="0">
                  <a:pos x="13" y="27"/>
                </a:cxn>
                <a:cxn ang="0">
                  <a:pos x="0" y="41"/>
                </a:cxn>
                <a:cxn ang="0">
                  <a:pos x="0" y="1885"/>
                </a:cxn>
                <a:cxn ang="0">
                  <a:pos x="27" y="1912"/>
                </a:cxn>
                <a:cxn ang="0">
                  <a:pos x="40" y="1912"/>
                </a:cxn>
                <a:cxn ang="0">
                  <a:pos x="67" y="1899"/>
                </a:cxn>
                <a:cxn ang="0">
                  <a:pos x="81" y="1885"/>
                </a:cxn>
                <a:cxn ang="0">
                  <a:pos x="81" y="1844"/>
                </a:cxn>
                <a:cxn ang="0">
                  <a:pos x="81" y="55"/>
                </a:cxn>
                <a:cxn ang="0">
                  <a:pos x="448" y="68"/>
                </a:cxn>
                <a:cxn ang="0">
                  <a:pos x="448" y="13"/>
                </a:cxn>
                <a:cxn ang="0">
                  <a:pos x="434" y="0"/>
                </a:cxn>
                <a:cxn ang="0">
                  <a:pos x="393" y="0"/>
                </a:cxn>
                <a:cxn ang="0">
                  <a:pos x="380" y="13"/>
                </a:cxn>
                <a:cxn ang="0">
                  <a:pos x="380" y="1885"/>
                </a:cxn>
                <a:cxn ang="0">
                  <a:pos x="407" y="1912"/>
                </a:cxn>
                <a:cxn ang="0">
                  <a:pos x="434" y="1912"/>
                </a:cxn>
                <a:cxn ang="0">
                  <a:pos x="434" y="1899"/>
                </a:cxn>
                <a:cxn ang="0">
                  <a:pos x="448" y="1871"/>
                </a:cxn>
                <a:cxn ang="0">
                  <a:pos x="448" y="1844"/>
                </a:cxn>
                <a:cxn ang="0">
                  <a:pos x="448" y="68"/>
                </a:cxn>
              </a:cxnLst>
              <a:rect l="0" t="0" r="r" b="b"/>
              <a:pathLst>
                <a:path w="448" h="1912">
                  <a:moveTo>
                    <a:pt x="81" y="55"/>
                  </a:moveTo>
                  <a:lnTo>
                    <a:pt x="81" y="13"/>
                  </a:lnTo>
                  <a:lnTo>
                    <a:pt x="67" y="0"/>
                  </a:lnTo>
                  <a:lnTo>
                    <a:pt x="27" y="0"/>
                  </a:lnTo>
                  <a:lnTo>
                    <a:pt x="13" y="13"/>
                  </a:lnTo>
                  <a:lnTo>
                    <a:pt x="13" y="27"/>
                  </a:lnTo>
                  <a:lnTo>
                    <a:pt x="0" y="41"/>
                  </a:lnTo>
                  <a:lnTo>
                    <a:pt x="0" y="1885"/>
                  </a:lnTo>
                  <a:lnTo>
                    <a:pt x="27" y="1912"/>
                  </a:lnTo>
                  <a:lnTo>
                    <a:pt x="40" y="1912"/>
                  </a:lnTo>
                  <a:lnTo>
                    <a:pt x="67" y="1899"/>
                  </a:lnTo>
                  <a:lnTo>
                    <a:pt x="81" y="1885"/>
                  </a:lnTo>
                  <a:lnTo>
                    <a:pt x="81" y="1844"/>
                  </a:lnTo>
                  <a:lnTo>
                    <a:pt x="81" y="55"/>
                  </a:lnTo>
                  <a:close/>
                  <a:moveTo>
                    <a:pt x="448" y="68"/>
                  </a:moveTo>
                  <a:lnTo>
                    <a:pt x="448" y="13"/>
                  </a:lnTo>
                  <a:lnTo>
                    <a:pt x="434" y="0"/>
                  </a:lnTo>
                  <a:lnTo>
                    <a:pt x="393" y="0"/>
                  </a:lnTo>
                  <a:lnTo>
                    <a:pt x="380" y="13"/>
                  </a:lnTo>
                  <a:lnTo>
                    <a:pt x="380" y="1885"/>
                  </a:lnTo>
                  <a:lnTo>
                    <a:pt x="407" y="1912"/>
                  </a:lnTo>
                  <a:lnTo>
                    <a:pt x="434" y="1912"/>
                  </a:lnTo>
                  <a:lnTo>
                    <a:pt x="434" y="1899"/>
                  </a:lnTo>
                  <a:lnTo>
                    <a:pt x="448" y="1871"/>
                  </a:lnTo>
                  <a:lnTo>
                    <a:pt x="448" y="1844"/>
                  </a:lnTo>
                  <a:lnTo>
                    <a:pt x="448" y="6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7" name="Freeform 519"/>
            <p:cNvSpPr>
              <a:spLocks/>
            </p:cNvSpPr>
            <p:nvPr/>
          </p:nvSpPr>
          <p:spPr bwMode="auto">
            <a:xfrm>
              <a:off x="40003" y="9571"/>
              <a:ext cx="584" cy="894"/>
            </a:xfrm>
            <a:custGeom>
              <a:avLst/>
              <a:gdLst/>
              <a:ahLst/>
              <a:cxnLst>
                <a:cxn ang="0">
                  <a:pos x="584" y="647"/>
                </a:cxn>
                <a:cxn ang="0">
                  <a:pos x="543" y="647"/>
                </a:cxn>
                <a:cxn ang="0">
                  <a:pos x="543" y="674"/>
                </a:cxn>
                <a:cxn ang="0">
                  <a:pos x="516" y="757"/>
                </a:cxn>
                <a:cxn ang="0">
                  <a:pos x="503" y="771"/>
                </a:cxn>
                <a:cxn ang="0">
                  <a:pos x="489" y="771"/>
                </a:cxn>
                <a:cxn ang="0">
                  <a:pos x="462" y="784"/>
                </a:cxn>
                <a:cxn ang="0">
                  <a:pos x="136" y="784"/>
                </a:cxn>
                <a:cxn ang="0">
                  <a:pos x="218" y="702"/>
                </a:cxn>
                <a:cxn ang="0">
                  <a:pos x="285" y="647"/>
                </a:cxn>
                <a:cxn ang="0">
                  <a:pos x="340" y="605"/>
                </a:cxn>
                <a:cxn ang="0">
                  <a:pos x="394" y="550"/>
                </a:cxn>
                <a:cxn ang="0">
                  <a:pos x="489" y="468"/>
                </a:cxn>
                <a:cxn ang="0">
                  <a:pos x="557" y="385"/>
                </a:cxn>
                <a:cxn ang="0">
                  <a:pos x="584" y="261"/>
                </a:cxn>
                <a:cxn ang="0">
                  <a:pos x="557" y="151"/>
                </a:cxn>
                <a:cxn ang="0">
                  <a:pos x="489" y="69"/>
                </a:cxn>
                <a:cxn ang="0">
                  <a:pos x="394" y="27"/>
                </a:cxn>
                <a:cxn ang="0">
                  <a:pos x="272" y="0"/>
                </a:cxn>
                <a:cxn ang="0">
                  <a:pos x="136" y="41"/>
                </a:cxn>
                <a:cxn ang="0">
                  <a:pos x="41" y="124"/>
                </a:cxn>
                <a:cxn ang="0">
                  <a:pos x="0" y="248"/>
                </a:cxn>
                <a:cxn ang="0">
                  <a:pos x="28" y="303"/>
                </a:cxn>
                <a:cxn ang="0">
                  <a:pos x="41" y="316"/>
                </a:cxn>
                <a:cxn ang="0">
                  <a:pos x="95" y="316"/>
                </a:cxn>
                <a:cxn ang="0">
                  <a:pos x="123" y="303"/>
                </a:cxn>
                <a:cxn ang="0">
                  <a:pos x="136" y="275"/>
                </a:cxn>
                <a:cxn ang="0">
                  <a:pos x="136" y="206"/>
                </a:cxn>
                <a:cxn ang="0">
                  <a:pos x="123" y="193"/>
                </a:cxn>
                <a:cxn ang="0">
                  <a:pos x="95" y="179"/>
                </a:cxn>
                <a:cxn ang="0">
                  <a:pos x="68" y="179"/>
                </a:cxn>
                <a:cxn ang="0">
                  <a:pos x="123" y="96"/>
                </a:cxn>
                <a:cxn ang="0">
                  <a:pos x="150" y="83"/>
                </a:cxn>
                <a:cxn ang="0">
                  <a:pos x="231" y="55"/>
                </a:cxn>
                <a:cxn ang="0">
                  <a:pos x="313" y="55"/>
                </a:cxn>
                <a:cxn ang="0">
                  <a:pos x="353" y="83"/>
                </a:cxn>
                <a:cxn ang="0">
                  <a:pos x="394" y="96"/>
                </a:cxn>
                <a:cxn ang="0">
                  <a:pos x="448" y="179"/>
                </a:cxn>
                <a:cxn ang="0">
                  <a:pos x="448" y="220"/>
                </a:cxn>
                <a:cxn ang="0">
                  <a:pos x="462" y="261"/>
                </a:cxn>
                <a:cxn ang="0">
                  <a:pos x="435" y="372"/>
                </a:cxn>
                <a:cxn ang="0">
                  <a:pos x="380" y="454"/>
                </a:cxn>
                <a:cxn ang="0">
                  <a:pos x="340" y="523"/>
                </a:cxn>
                <a:cxn ang="0">
                  <a:pos x="14" y="839"/>
                </a:cxn>
                <a:cxn ang="0">
                  <a:pos x="0" y="853"/>
                </a:cxn>
                <a:cxn ang="0">
                  <a:pos x="0" y="894"/>
                </a:cxn>
                <a:cxn ang="0">
                  <a:pos x="543" y="894"/>
                </a:cxn>
                <a:cxn ang="0">
                  <a:pos x="584" y="647"/>
                </a:cxn>
              </a:cxnLst>
              <a:rect l="0" t="0" r="r" b="b"/>
              <a:pathLst>
                <a:path w="584" h="894">
                  <a:moveTo>
                    <a:pt x="584" y="647"/>
                  </a:moveTo>
                  <a:lnTo>
                    <a:pt x="543" y="647"/>
                  </a:lnTo>
                  <a:lnTo>
                    <a:pt x="543" y="674"/>
                  </a:lnTo>
                  <a:lnTo>
                    <a:pt x="516" y="757"/>
                  </a:lnTo>
                  <a:lnTo>
                    <a:pt x="503" y="771"/>
                  </a:lnTo>
                  <a:lnTo>
                    <a:pt x="489" y="771"/>
                  </a:lnTo>
                  <a:lnTo>
                    <a:pt x="462" y="784"/>
                  </a:lnTo>
                  <a:lnTo>
                    <a:pt x="136" y="784"/>
                  </a:lnTo>
                  <a:lnTo>
                    <a:pt x="218" y="702"/>
                  </a:lnTo>
                  <a:lnTo>
                    <a:pt x="285" y="647"/>
                  </a:lnTo>
                  <a:lnTo>
                    <a:pt x="340" y="605"/>
                  </a:lnTo>
                  <a:lnTo>
                    <a:pt x="394" y="550"/>
                  </a:lnTo>
                  <a:lnTo>
                    <a:pt x="489" y="468"/>
                  </a:lnTo>
                  <a:lnTo>
                    <a:pt x="557" y="385"/>
                  </a:lnTo>
                  <a:lnTo>
                    <a:pt x="584" y="261"/>
                  </a:lnTo>
                  <a:lnTo>
                    <a:pt x="557" y="151"/>
                  </a:lnTo>
                  <a:lnTo>
                    <a:pt x="489" y="69"/>
                  </a:lnTo>
                  <a:lnTo>
                    <a:pt x="394" y="27"/>
                  </a:lnTo>
                  <a:lnTo>
                    <a:pt x="272" y="0"/>
                  </a:lnTo>
                  <a:lnTo>
                    <a:pt x="136" y="41"/>
                  </a:lnTo>
                  <a:lnTo>
                    <a:pt x="41" y="124"/>
                  </a:lnTo>
                  <a:lnTo>
                    <a:pt x="0" y="248"/>
                  </a:lnTo>
                  <a:lnTo>
                    <a:pt x="28" y="303"/>
                  </a:lnTo>
                  <a:lnTo>
                    <a:pt x="41" y="316"/>
                  </a:lnTo>
                  <a:lnTo>
                    <a:pt x="95" y="316"/>
                  </a:lnTo>
                  <a:lnTo>
                    <a:pt x="123" y="303"/>
                  </a:lnTo>
                  <a:lnTo>
                    <a:pt x="136" y="275"/>
                  </a:lnTo>
                  <a:lnTo>
                    <a:pt x="136" y="206"/>
                  </a:lnTo>
                  <a:lnTo>
                    <a:pt x="123" y="193"/>
                  </a:lnTo>
                  <a:lnTo>
                    <a:pt x="95" y="179"/>
                  </a:lnTo>
                  <a:lnTo>
                    <a:pt x="68" y="179"/>
                  </a:lnTo>
                  <a:lnTo>
                    <a:pt x="123" y="96"/>
                  </a:lnTo>
                  <a:lnTo>
                    <a:pt x="150" y="83"/>
                  </a:lnTo>
                  <a:lnTo>
                    <a:pt x="231" y="55"/>
                  </a:lnTo>
                  <a:lnTo>
                    <a:pt x="313" y="55"/>
                  </a:lnTo>
                  <a:lnTo>
                    <a:pt x="353" y="83"/>
                  </a:lnTo>
                  <a:lnTo>
                    <a:pt x="394" y="96"/>
                  </a:lnTo>
                  <a:lnTo>
                    <a:pt x="448" y="179"/>
                  </a:lnTo>
                  <a:lnTo>
                    <a:pt x="448" y="220"/>
                  </a:lnTo>
                  <a:lnTo>
                    <a:pt x="462" y="261"/>
                  </a:lnTo>
                  <a:lnTo>
                    <a:pt x="435" y="372"/>
                  </a:lnTo>
                  <a:lnTo>
                    <a:pt x="380" y="454"/>
                  </a:lnTo>
                  <a:lnTo>
                    <a:pt x="340" y="523"/>
                  </a:lnTo>
                  <a:lnTo>
                    <a:pt x="14" y="839"/>
                  </a:lnTo>
                  <a:lnTo>
                    <a:pt x="0" y="853"/>
                  </a:lnTo>
                  <a:lnTo>
                    <a:pt x="0" y="894"/>
                  </a:lnTo>
                  <a:lnTo>
                    <a:pt x="543" y="894"/>
                  </a:lnTo>
                  <a:lnTo>
                    <a:pt x="584" y="6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8" name="Freeform 520"/>
            <p:cNvSpPr>
              <a:spLocks/>
            </p:cNvSpPr>
            <p:nvPr/>
          </p:nvSpPr>
          <p:spPr bwMode="auto">
            <a:xfrm>
              <a:off x="40003" y="10741"/>
              <a:ext cx="584" cy="894"/>
            </a:xfrm>
            <a:custGeom>
              <a:avLst/>
              <a:gdLst/>
              <a:ahLst/>
              <a:cxnLst>
                <a:cxn ang="0">
                  <a:pos x="584" y="647"/>
                </a:cxn>
                <a:cxn ang="0">
                  <a:pos x="543" y="647"/>
                </a:cxn>
                <a:cxn ang="0">
                  <a:pos x="543" y="674"/>
                </a:cxn>
                <a:cxn ang="0">
                  <a:pos x="516" y="757"/>
                </a:cxn>
                <a:cxn ang="0">
                  <a:pos x="503" y="770"/>
                </a:cxn>
                <a:cxn ang="0">
                  <a:pos x="489" y="770"/>
                </a:cxn>
                <a:cxn ang="0">
                  <a:pos x="462" y="784"/>
                </a:cxn>
                <a:cxn ang="0">
                  <a:pos x="136" y="784"/>
                </a:cxn>
                <a:cxn ang="0">
                  <a:pos x="218" y="702"/>
                </a:cxn>
                <a:cxn ang="0">
                  <a:pos x="285" y="647"/>
                </a:cxn>
                <a:cxn ang="0">
                  <a:pos x="340" y="605"/>
                </a:cxn>
                <a:cxn ang="0">
                  <a:pos x="394" y="550"/>
                </a:cxn>
                <a:cxn ang="0">
                  <a:pos x="489" y="468"/>
                </a:cxn>
                <a:cxn ang="0">
                  <a:pos x="557" y="385"/>
                </a:cxn>
                <a:cxn ang="0">
                  <a:pos x="584" y="261"/>
                </a:cxn>
                <a:cxn ang="0">
                  <a:pos x="557" y="151"/>
                </a:cxn>
                <a:cxn ang="0">
                  <a:pos x="489" y="69"/>
                </a:cxn>
                <a:cxn ang="0">
                  <a:pos x="394" y="27"/>
                </a:cxn>
                <a:cxn ang="0">
                  <a:pos x="272" y="0"/>
                </a:cxn>
                <a:cxn ang="0">
                  <a:pos x="136" y="41"/>
                </a:cxn>
                <a:cxn ang="0">
                  <a:pos x="41" y="124"/>
                </a:cxn>
                <a:cxn ang="0">
                  <a:pos x="0" y="247"/>
                </a:cxn>
                <a:cxn ang="0">
                  <a:pos x="28" y="302"/>
                </a:cxn>
                <a:cxn ang="0">
                  <a:pos x="41" y="316"/>
                </a:cxn>
                <a:cxn ang="0">
                  <a:pos x="95" y="316"/>
                </a:cxn>
                <a:cxn ang="0">
                  <a:pos x="123" y="302"/>
                </a:cxn>
                <a:cxn ang="0">
                  <a:pos x="136" y="275"/>
                </a:cxn>
                <a:cxn ang="0">
                  <a:pos x="136" y="206"/>
                </a:cxn>
                <a:cxn ang="0">
                  <a:pos x="123" y="192"/>
                </a:cxn>
                <a:cxn ang="0">
                  <a:pos x="95" y="179"/>
                </a:cxn>
                <a:cxn ang="0">
                  <a:pos x="68" y="179"/>
                </a:cxn>
                <a:cxn ang="0">
                  <a:pos x="123" y="96"/>
                </a:cxn>
                <a:cxn ang="0">
                  <a:pos x="150" y="82"/>
                </a:cxn>
                <a:cxn ang="0">
                  <a:pos x="231" y="55"/>
                </a:cxn>
                <a:cxn ang="0">
                  <a:pos x="313" y="55"/>
                </a:cxn>
                <a:cxn ang="0">
                  <a:pos x="353" y="82"/>
                </a:cxn>
                <a:cxn ang="0">
                  <a:pos x="394" y="96"/>
                </a:cxn>
                <a:cxn ang="0">
                  <a:pos x="448" y="179"/>
                </a:cxn>
                <a:cxn ang="0">
                  <a:pos x="448" y="220"/>
                </a:cxn>
                <a:cxn ang="0">
                  <a:pos x="462" y="261"/>
                </a:cxn>
                <a:cxn ang="0">
                  <a:pos x="435" y="371"/>
                </a:cxn>
                <a:cxn ang="0">
                  <a:pos x="380" y="454"/>
                </a:cxn>
                <a:cxn ang="0">
                  <a:pos x="340" y="523"/>
                </a:cxn>
                <a:cxn ang="0">
                  <a:pos x="14" y="839"/>
                </a:cxn>
                <a:cxn ang="0">
                  <a:pos x="0" y="853"/>
                </a:cxn>
                <a:cxn ang="0">
                  <a:pos x="0" y="894"/>
                </a:cxn>
                <a:cxn ang="0">
                  <a:pos x="543" y="894"/>
                </a:cxn>
                <a:cxn ang="0">
                  <a:pos x="584" y="647"/>
                </a:cxn>
              </a:cxnLst>
              <a:rect l="0" t="0" r="r" b="b"/>
              <a:pathLst>
                <a:path w="584" h="894">
                  <a:moveTo>
                    <a:pt x="584" y="647"/>
                  </a:moveTo>
                  <a:lnTo>
                    <a:pt x="543" y="647"/>
                  </a:lnTo>
                  <a:lnTo>
                    <a:pt x="543" y="674"/>
                  </a:lnTo>
                  <a:lnTo>
                    <a:pt x="516" y="757"/>
                  </a:lnTo>
                  <a:lnTo>
                    <a:pt x="503" y="770"/>
                  </a:lnTo>
                  <a:lnTo>
                    <a:pt x="489" y="770"/>
                  </a:lnTo>
                  <a:lnTo>
                    <a:pt x="462" y="784"/>
                  </a:lnTo>
                  <a:lnTo>
                    <a:pt x="136" y="784"/>
                  </a:lnTo>
                  <a:lnTo>
                    <a:pt x="218" y="702"/>
                  </a:lnTo>
                  <a:lnTo>
                    <a:pt x="285" y="647"/>
                  </a:lnTo>
                  <a:lnTo>
                    <a:pt x="340" y="605"/>
                  </a:lnTo>
                  <a:lnTo>
                    <a:pt x="394" y="550"/>
                  </a:lnTo>
                  <a:lnTo>
                    <a:pt x="489" y="468"/>
                  </a:lnTo>
                  <a:lnTo>
                    <a:pt x="557" y="385"/>
                  </a:lnTo>
                  <a:lnTo>
                    <a:pt x="584" y="261"/>
                  </a:lnTo>
                  <a:lnTo>
                    <a:pt x="557" y="151"/>
                  </a:lnTo>
                  <a:lnTo>
                    <a:pt x="489" y="69"/>
                  </a:lnTo>
                  <a:lnTo>
                    <a:pt x="394" y="27"/>
                  </a:lnTo>
                  <a:lnTo>
                    <a:pt x="272" y="0"/>
                  </a:lnTo>
                  <a:lnTo>
                    <a:pt x="136" y="41"/>
                  </a:lnTo>
                  <a:lnTo>
                    <a:pt x="41" y="124"/>
                  </a:lnTo>
                  <a:lnTo>
                    <a:pt x="0" y="247"/>
                  </a:lnTo>
                  <a:lnTo>
                    <a:pt x="28" y="302"/>
                  </a:lnTo>
                  <a:lnTo>
                    <a:pt x="41" y="316"/>
                  </a:lnTo>
                  <a:lnTo>
                    <a:pt x="95" y="316"/>
                  </a:lnTo>
                  <a:lnTo>
                    <a:pt x="123" y="302"/>
                  </a:lnTo>
                  <a:lnTo>
                    <a:pt x="136" y="275"/>
                  </a:lnTo>
                  <a:lnTo>
                    <a:pt x="136" y="206"/>
                  </a:lnTo>
                  <a:lnTo>
                    <a:pt x="123" y="192"/>
                  </a:lnTo>
                  <a:lnTo>
                    <a:pt x="95" y="179"/>
                  </a:lnTo>
                  <a:lnTo>
                    <a:pt x="68" y="179"/>
                  </a:lnTo>
                  <a:lnTo>
                    <a:pt x="123" y="96"/>
                  </a:lnTo>
                  <a:lnTo>
                    <a:pt x="150" y="82"/>
                  </a:lnTo>
                  <a:lnTo>
                    <a:pt x="231" y="55"/>
                  </a:lnTo>
                  <a:lnTo>
                    <a:pt x="313" y="55"/>
                  </a:lnTo>
                  <a:lnTo>
                    <a:pt x="353" y="82"/>
                  </a:lnTo>
                  <a:lnTo>
                    <a:pt x="394" y="96"/>
                  </a:lnTo>
                  <a:lnTo>
                    <a:pt x="448" y="179"/>
                  </a:lnTo>
                  <a:lnTo>
                    <a:pt x="448" y="220"/>
                  </a:lnTo>
                  <a:lnTo>
                    <a:pt x="462" y="261"/>
                  </a:lnTo>
                  <a:lnTo>
                    <a:pt x="435" y="371"/>
                  </a:lnTo>
                  <a:lnTo>
                    <a:pt x="380" y="454"/>
                  </a:lnTo>
                  <a:lnTo>
                    <a:pt x="340" y="523"/>
                  </a:lnTo>
                  <a:lnTo>
                    <a:pt x="14" y="839"/>
                  </a:lnTo>
                  <a:lnTo>
                    <a:pt x="0" y="853"/>
                  </a:lnTo>
                  <a:lnTo>
                    <a:pt x="0" y="894"/>
                  </a:lnTo>
                  <a:lnTo>
                    <a:pt x="543" y="894"/>
                  </a:lnTo>
                  <a:lnTo>
                    <a:pt x="584" y="6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69" name="Freeform 521"/>
            <p:cNvSpPr>
              <a:spLocks/>
            </p:cNvSpPr>
            <p:nvPr/>
          </p:nvSpPr>
          <p:spPr bwMode="auto">
            <a:xfrm>
              <a:off x="40872" y="9709"/>
              <a:ext cx="434" cy="1912"/>
            </a:xfrm>
            <a:custGeom>
              <a:avLst/>
              <a:gdLst/>
              <a:ahLst/>
              <a:cxnLst>
                <a:cxn ang="0">
                  <a:pos x="434" y="949"/>
                </a:cxn>
                <a:cxn ang="0">
                  <a:pos x="434" y="784"/>
                </a:cxn>
                <a:cxn ang="0">
                  <a:pos x="394" y="578"/>
                </a:cxn>
                <a:cxn ang="0">
                  <a:pos x="312" y="357"/>
                </a:cxn>
                <a:cxn ang="0">
                  <a:pos x="217" y="206"/>
                </a:cxn>
                <a:cxn ang="0">
                  <a:pos x="136" y="82"/>
                </a:cxn>
                <a:cxn ang="0">
                  <a:pos x="54" y="13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27"/>
                </a:cxn>
                <a:cxn ang="0">
                  <a:pos x="14" y="41"/>
                </a:cxn>
                <a:cxn ang="0">
                  <a:pos x="41" y="55"/>
                </a:cxn>
                <a:cxn ang="0">
                  <a:pos x="163" y="220"/>
                </a:cxn>
                <a:cxn ang="0">
                  <a:pos x="258" y="426"/>
                </a:cxn>
                <a:cxn ang="0">
                  <a:pos x="312" y="674"/>
                </a:cxn>
                <a:cxn ang="0">
                  <a:pos x="326" y="949"/>
                </a:cxn>
                <a:cxn ang="0">
                  <a:pos x="312" y="1197"/>
                </a:cxn>
                <a:cxn ang="0">
                  <a:pos x="258" y="1431"/>
                </a:cxn>
                <a:cxn ang="0">
                  <a:pos x="177" y="1665"/>
                </a:cxn>
                <a:cxn ang="0">
                  <a:pos x="27" y="1857"/>
                </a:cxn>
                <a:cxn ang="0">
                  <a:pos x="0" y="1885"/>
                </a:cxn>
                <a:cxn ang="0">
                  <a:pos x="0" y="1899"/>
                </a:cxn>
                <a:cxn ang="0">
                  <a:pos x="14" y="1912"/>
                </a:cxn>
                <a:cxn ang="0">
                  <a:pos x="54" y="1885"/>
                </a:cxn>
                <a:cxn ang="0">
                  <a:pos x="136" y="1816"/>
                </a:cxn>
                <a:cxn ang="0">
                  <a:pos x="231" y="1692"/>
                </a:cxn>
                <a:cxn ang="0">
                  <a:pos x="312" y="1541"/>
                </a:cxn>
                <a:cxn ang="0">
                  <a:pos x="394" y="1334"/>
                </a:cxn>
                <a:cxn ang="0">
                  <a:pos x="434" y="1128"/>
                </a:cxn>
                <a:cxn ang="0">
                  <a:pos x="434" y="949"/>
                </a:cxn>
              </a:cxnLst>
              <a:rect l="0" t="0" r="r" b="b"/>
              <a:pathLst>
                <a:path w="434" h="1912">
                  <a:moveTo>
                    <a:pt x="434" y="949"/>
                  </a:moveTo>
                  <a:lnTo>
                    <a:pt x="434" y="784"/>
                  </a:lnTo>
                  <a:lnTo>
                    <a:pt x="394" y="578"/>
                  </a:lnTo>
                  <a:lnTo>
                    <a:pt x="312" y="357"/>
                  </a:lnTo>
                  <a:lnTo>
                    <a:pt x="217" y="206"/>
                  </a:lnTo>
                  <a:lnTo>
                    <a:pt x="136" y="82"/>
                  </a:lnTo>
                  <a:lnTo>
                    <a:pt x="54" y="13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4" y="41"/>
                  </a:lnTo>
                  <a:lnTo>
                    <a:pt x="41" y="55"/>
                  </a:lnTo>
                  <a:lnTo>
                    <a:pt x="163" y="220"/>
                  </a:lnTo>
                  <a:lnTo>
                    <a:pt x="258" y="426"/>
                  </a:lnTo>
                  <a:lnTo>
                    <a:pt x="312" y="674"/>
                  </a:lnTo>
                  <a:lnTo>
                    <a:pt x="326" y="949"/>
                  </a:lnTo>
                  <a:lnTo>
                    <a:pt x="312" y="1197"/>
                  </a:lnTo>
                  <a:lnTo>
                    <a:pt x="258" y="1431"/>
                  </a:lnTo>
                  <a:lnTo>
                    <a:pt x="177" y="1665"/>
                  </a:lnTo>
                  <a:lnTo>
                    <a:pt x="27" y="1857"/>
                  </a:lnTo>
                  <a:lnTo>
                    <a:pt x="0" y="1885"/>
                  </a:lnTo>
                  <a:lnTo>
                    <a:pt x="0" y="1899"/>
                  </a:lnTo>
                  <a:lnTo>
                    <a:pt x="14" y="1912"/>
                  </a:lnTo>
                  <a:lnTo>
                    <a:pt x="54" y="1885"/>
                  </a:lnTo>
                  <a:lnTo>
                    <a:pt x="136" y="1816"/>
                  </a:lnTo>
                  <a:lnTo>
                    <a:pt x="231" y="1692"/>
                  </a:lnTo>
                  <a:lnTo>
                    <a:pt x="312" y="1541"/>
                  </a:lnTo>
                  <a:lnTo>
                    <a:pt x="394" y="1334"/>
                  </a:lnTo>
                  <a:lnTo>
                    <a:pt x="434" y="1128"/>
                  </a:lnTo>
                  <a:lnTo>
                    <a:pt x="434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172" name="Group 524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928662" y="4143380"/>
            <a:ext cx="5838491" cy="457272"/>
            <a:chOff x="1219" y="2649"/>
            <a:chExt cx="25600" cy="2005"/>
          </a:xfrm>
        </p:grpSpPr>
        <p:sp>
          <p:nvSpPr>
            <p:cNvPr id="28174" name="Freeform 526"/>
            <p:cNvSpPr>
              <a:spLocks noEditPoints="1"/>
            </p:cNvSpPr>
            <p:nvPr/>
          </p:nvSpPr>
          <p:spPr bwMode="auto">
            <a:xfrm>
              <a:off x="1219" y="2776"/>
              <a:ext cx="1119" cy="1377"/>
            </a:xfrm>
            <a:custGeom>
              <a:avLst/>
              <a:gdLst/>
              <a:ahLst/>
              <a:cxnLst>
                <a:cxn ang="0">
                  <a:pos x="368" y="739"/>
                </a:cxn>
                <a:cxn ang="0">
                  <a:pos x="687" y="739"/>
                </a:cxn>
                <a:cxn ang="0">
                  <a:pos x="815" y="722"/>
                </a:cxn>
                <a:cxn ang="0">
                  <a:pos x="935" y="671"/>
                </a:cxn>
                <a:cxn ang="0">
                  <a:pos x="1031" y="595"/>
                </a:cxn>
                <a:cxn ang="0">
                  <a:pos x="1095" y="493"/>
                </a:cxn>
                <a:cxn ang="0">
                  <a:pos x="1119" y="374"/>
                </a:cxn>
                <a:cxn ang="0">
                  <a:pos x="1095" y="263"/>
                </a:cxn>
                <a:cxn ang="0">
                  <a:pos x="1031" y="161"/>
                </a:cxn>
                <a:cxn ang="0">
                  <a:pos x="935" y="76"/>
                </a:cxn>
                <a:cxn ang="0">
                  <a:pos x="815" y="25"/>
                </a:cxn>
                <a:cxn ang="0">
                  <a:pos x="671" y="0"/>
                </a:cxn>
                <a:cxn ang="0">
                  <a:pos x="0" y="0"/>
                </a:cxn>
                <a:cxn ang="0">
                  <a:pos x="0" y="68"/>
                </a:cxn>
                <a:cxn ang="0">
                  <a:pos x="136" y="68"/>
                </a:cxn>
                <a:cxn ang="0">
                  <a:pos x="176" y="85"/>
                </a:cxn>
                <a:cxn ang="0">
                  <a:pos x="192" y="119"/>
                </a:cxn>
                <a:cxn ang="0">
                  <a:pos x="200" y="161"/>
                </a:cxn>
                <a:cxn ang="0">
                  <a:pos x="200" y="1224"/>
                </a:cxn>
                <a:cxn ang="0">
                  <a:pos x="192" y="1266"/>
                </a:cxn>
                <a:cxn ang="0">
                  <a:pos x="176" y="1292"/>
                </a:cxn>
                <a:cxn ang="0">
                  <a:pos x="136" y="1309"/>
                </a:cxn>
                <a:cxn ang="0">
                  <a:pos x="48" y="1317"/>
                </a:cxn>
                <a:cxn ang="0">
                  <a:pos x="0" y="1317"/>
                </a:cxn>
                <a:cxn ang="0">
                  <a:pos x="0" y="1377"/>
                </a:cxn>
                <a:cxn ang="0">
                  <a:pos x="88" y="1377"/>
                </a:cxn>
                <a:cxn ang="0">
                  <a:pos x="192" y="1368"/>
                </a:cxn>
                <a:cxn ang="0">
                  <a:pos x="471" y="1368"/>
                </a:cxn>
                <a:cxn ang="0">
                  <a:pos x="559" y="1377"/>
                </a:cxn>
                <a:cxn ang="0">
                  <a:pos x="559" y="1317"/>
                </a:cxn>
                <a:cxn ang="0">
                  <a:pos x="511" y="1317"/>
                </a:cxn>
                <a:cxn ang="0">
                  <a:pos x="431" y="1309"/>
                </a:cxn>
                <a:cxn ang="0">
                  <a:pos x="383" y="1292"/>
                </a:cxn>
                <a:cxn ang="0">
                  <a:pos x="368" y="1266"/>
                </a:cxn>
                <a:cxn ang="0">
                  <a:pos x="368" y="1224"/>
                </a:cxn>
                <a:cxn ang="0">
                  <a:pos x="368" y="739"/>
                </a:cxn>
                <a:cxn ang="0">
                  <a:pos x="360" y="688"/>
                </a:cxn>
                <a:cxn ang="0">
                  <a:pos x="360" y="102"/>
                </a:cxn>
                <a:cxn ang="0">
                  <a:pos x="368" y="85"/>
                </a:cxn>
                <a:cxn ang="0">
                  <a:pos x="376" y="76"/>
                </a:cxn>
                <a:cxn ang="0">
                  <a:pos x="391" y="68"/>
                </a:cxn>
                <a:cxn ang="0">
                  <a:pos x="623" y="68"/>
                </a:cxn>
                <a:cxn ang="0">
                  <a:pos x="735" y="76"/>
                </a:cxn>
                <a:cxn ang="0">
                  <a:pos x="815" y="110"/>
                </a:cxn>
                <a:cxn ang="0">
                  <a:pos x="863" y="161"/>
                </a:cxn>
                <a:cxn ang="0">
                  <a:pos x="895" y="212"/>
                </a:cxn>
                <a:cxn ang="0">
                  <a:pos x="911" y="272"/>
                </a:cxn>
                <a:cxn ang="0">
                  <a:pos x="919" y="331"/>
                </a:cxn>
                <a:cxn ang="0">
                  <a:pos x="919" y="425"/>
                </a:cxn>
                <a:cxn ang="0">
                  <a:pos x="911" y="476"/>
                </a:cxn>
                <a:cxn ang="0">
                  <a:pos x="895" y="535"/>
                </a:cxn>
                <a:cxn ang="0">
                  <a:pos x="863" y="595"/>
                </a:cxn>
                <a:cxn ang="0">
                  <a:pos x="815" y="646"/>
                </a:cxn>
                <a:cxn ang="0">
                  <a:pos x="735" y="680"/>
                </a:cxn>
                <a:cxn ang="0">
                  <a:pos x="623" y="688"/>
                </a:cxn>
                <a:cxn ang="0">
                  <a:pos x="360" y="688"/>
                </a:cxn>
              </a:cxnLst>
              <a:rect l="0" t="0" r="r" b="b"/>
              <a:pathLst>
                <a:path w="1119" h="1377">
                  <a:moveTo>
                    <a:pt x="368" y="739"/>
                  </a:moveTo>
                  <a:lnTo>
                    <a:pt x="687" y="739"/>
                  </a:lnTo>
                  <a:lnTo>
                    <a:pt x="815" y="722"/>
                  </a:lnTo>
                  <a:lnTo>
                    <a:pt x="935" y="671"/>
                  </a:lnTo>
                  <a:lnTo>
                    <a:pt x="1031" y="595"/>
                  </a:lnTo>
                  <a:lnTo>
                    <a:pt x="1095" y="493"/>
                  </a:lnTo>
                  <a:lnTo>
                    <a:pt x="1119" y="374"/>
                  </a:lnTo>
                  <a:lnTo>
                    <a:pt x="1095" y="263"/>
                  </a:lnTo>
                  <a:lnTo>
                    <a:pt x="1031" y="161"/>
                  </a:lnTo>
                  <a:lnTo>
                    <a:pt x="935" y="76"/>
                  </a:lnTo>
                  <a:lnTo>
                    <a:pt x="815" y="25"/>
                  </a:lnTo>
                  <a:lnTo>
                    <a:pt x="671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136" y="68"/>
                  </a:lnTo>
                  <a:lnTo>
                    <a:pt x="176" y="85"/>
                  </a:lnTo>
                  <a:lnTo>
                    <a:pt x="192" y="119"/>
                  </a:lnTo>
                  <a:lnTo>
                    <a:pt x="200" y="161"/>
                  </a:lnTo>
                  <a:lnTo>
                    <a:pt x="200" y="1224"/>
                  </a:lnTo>
                  <a:lnTo>
                    <a:pt x="192" y="1266"/>
                  </a:lnTo>
                  <a:lnTo>
                    <a:pt x="176" y="1292"/>
                  </a:lnTo>
                  <a:lnTo>
                    <a:pt x="136" y="1309"/>
                  </a:lnTo>
                  <a:lnTo>
                    <a:pt x="48" y="1317"/>
                  </a:lnTo>
                  <a:lnTo>
                    <a:pt x="0" y="1317"/>
                  </a:lnTo>
                  <a:lnTo>
                    <a:pt x="0" y="1377"/>
                  </a:lnTo>
                  <a:lnTo>
                    <a:pt x="88" y="1377"/>
                  </a:lnTo>
                  <a:lnTo>
                    <a:pt x="192" y="1368"/>
                  </a:lnTo>
                  <a:lnTo>
                    <a:pt x="471" y="1368"/>
                  </a:lnTo>
                  <a:lnTo>
                    <a:pt x="559" y="1377"/>
                  </a:lnTo>
                  <a:lnTo>
                    <a:pt x="559" y="1317"/>
                  </a:lnTo>
                  <a:lnTo>
                    <a:pt x="511" y="1317"/>
                  </a:lnTo>
                  <a:lnTo>
                    <a:pt x="431" y="1309"/>
                  </a:lnTo>
                  <a:lnTo>
                    <a:pt x="383" y="1292"/>
                  </a:lnTo>
                  <a:lnTo>
                    <a:pt x="368" y="1266"/>
                  </a:lnTo>
                  <a:lnTo>
                    <a:pt x="368" y="1224"/>
                  </a:lnTo>
                  <a:lnTo>
                    <a:pt x="368" y="739"/>
                  </a:lnTo>
                  <a:close/>
                  <a:moveTo>
                    <a:pt x="360" y="688"/>
                  </a:moveTo>
                  <a:lnTo>
                    <a:pt x="360" y="102"/>
                  </a:lnTo>
                  <a:lnTo>
                    <a:pt x="368" y="85"/>
                  </a:lnTo>
                  <a:lnTo>
                    <a:pt x="376" y="76"/>
                  </a:lnTo>
                  <a:lnTo>
                    <a:pt x="391" y="68"/>
                  </a:lnTo>
                  <a:lnTo>
                    <a:pt x="623" y="68"/>
                  </a:lnTo>
                  <a:lnTo>
                    <a:pt x="735" y="76"/>
                  </a:lnTo>
                  <a:lnTo>
                    <a:pt x="815" y="110"/>
                  </a:lnTo>
                  <a:lnTo>
                    <a:pt x="863" y="161"/>
                  </a:lnTo>
                  <a:lnTo>
                    <a:pt x="895" y="212"/>
                  </a:lnTo>
                  <a:lnTo>
                    <a:pt x="911" y="272"/>
                  </a:lnTo>
                  <a:lnTo>
                    <a:pt x="919" y="331"/>
                  </a:lnTo>
                  <a:lnTo>
                    <a:pt x="919" y="425"/>
                  </a:lnTo>
                  <a:lnTo>
                    <a:pt x="911" y="476"/>
                  </a:lnTo>
                  <a:lnTo>
                    <a:pt x="895" y="535"/>
                  </a:lnTo>
                  <a:lnTo>
                    <a:pt x="863" y="595"/>
                  </a:lnTo>
                  <a:lnTo>
                    <a:pt x="815" y="646"/>
                  </a:lnTo>
                  <a:lnTo>
                    <a:pt x="735" y="680"/>
                  </a:lnTo>
                  <a:lnTo>
                    <a:pt x="623" y="688"/>
                  </a:lnTo>
                  <a:lnTo>
                    <a:pt x="360" y="6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75" name="Freeform 527"/>
            <p:cNvSpPr>
              <a:spLocks/>
            </p:cNvSpPr>
            <p:nvPr/>
          </p:nvSpPr>
          <p:spPr bwMode="auto">
            <a:xfrm>
              <a:off x="2498" y="3260"/>
              <a:ext cx="631" cy="893"/>
            </a:xfrm>
            <a:custGeom>
              <a:avLst/>
              <a:gdLst/>
              <a:ahLst/>
              <a:cxnLst>
                <a:cxn ang="0">
                  <a:pos x="271" y="740"/>
                </a:cxn>
                <a:cxn ang="0">
                  <a:pos x="271" y="425"/>
                </a:cxn>
                <a:cxn ang="0">
                  <a:pos x="279" y="306"/>
                </a:cxn>
                <a:cxn ang="0">
                  <a:pos x="303" y="204"/>
                </a:cxn>
                <a:cxn ang="0">
                  <a:pos x="351" y="128"/>
                </a:cxn>
                <a:cxn ang="0">
                  <a:pos x="415" y="68"/>
                </a:cxn>
                <a:cxn ang="0">
                  <a:pos x="495" y="51"/>
                </a:cxn>
                <a:cxn ang="0">
                  <a:pos x="511" y="51"/>
                </a:cxn>
                <a:cxn ang="0">
                  <a:pos x="503" y="51"/>
                </a:cxn>
                <a:cxn ang="0">
                  <a:pos x="479" y="77"/>
                </a:cxn>
                <a:cxn ang="0">
                  <a:pos x="471" y="102"/>
                </a:cxn>
                <a:cxn ang="0">
                  <a:pos x="471" y="153"/>
                </a:cxn>
                <a:cxn ang="0">
                  <a:pos x="479" y="179"/>
                </a:cxn>
                <a:cxn ang="0">
                  <a:pos x="495" y="196"/>
                </a:cxn>
                <a:cxn ang="0">
                  <a:pos x="527" y="213"/>
                </a:cxn>
                <a:cxn ang="0">
                  <a:pos x="567" y="213"/>
                </a:cxn>
                <a:cxn ang="0">
                  <a:pos x="583" y="204"/>
                </a:cxn>
                <a:cxn ang="0">
                  <a:pos x="607" y="196"/>
                </a:cxn>
                <a:cxn ang="0">
                  <a:pos x="615" y="179"/>
                </a:cxn>
                <a:cxn ang="0">
                  <a:pos x="631" y="153"/>
                </a:cxn>
                <a:cxn ang="0">
                  <a:pos x="631" y="128"/>
                </a:cxn>
                <a:cxn ang="0">
                  <a:pos x="615" y="68"/>
                </a:cxn>
                <a:cxn ang="0">
                  <a:pos x="567" y="26"/>
                </a:cxn>
                <a:cxn ang="0">
                  <a:pos x="495" y="0"/>
                </a:cxn>
                <a:cxn ang="0">
                  <a:pos x="415" y="17"/>
                </a:cxn>
                <a:cxn ang="0">
                  <a:pos x="359" y="60"/>
                </a:cxn>
                <a:cxn ang="0">
                  <a:pos x="311" y="111"/>
                </a:cxn>
                <a:cxn ang="0">
                  <a:pos x="279" y="170"/>
                </a:cxn>
                <a:cxn ang="0">
                  <a:pos x="255" y="221"/>
                </a:cxn>
                <a:cxn ang="0">
                  <a:pos x="255" y="0"/>
                </a:cxn>
                <a:cxn ang="0">
                  <a:pos x="0" y="26"/>
                </a:cxn>
                <a:cxn ang="0">
                  <a:pos x="0" y="85"/>
                </a:cxn>
                <a:cxn ang="0">
                  <a:pos x="80" y="94"/>
                </a:cxn>
                <a:cxn ang="0">
                  <a:pos x="120" y="111"/>
                </a:cxn>
                <a:cxn ang="0">
                  <a:pos x="136" y="145"/>
                </a:cxn>
                <a:cxn ang="0">
                  <a:pos x="144" y="204"/>
                </a:cxn>
                <a:cxn ang="0">
                  <a:pos x="144" y="740"/>
                </a:cxn>
                <a:cxn ang="0">
                  <a:pos x="136" y="791"/>
                </a:cxn>
                <a:cxn ang="0">
                  <a:pos x="120" y="816"/>
                </a:cxn>
                <a:cxn ang="0">
                  <a:pos x="72" y="833"/>
                </a:cxn>
                <a:cxn ang="0">
                  <a:pos x="0" y="833"/>
                </a:cxn>
                <a:cxn ang="0">
                  <a:pos x="0" y="893"/>
                </a:cxn>
                <a:cxn ang="0">
                  <a:pos x="112" y="893"/>
                </a:cxn>
                <a:cxn ang="0">
                  <a:pos x="215" y="884"/>
                </a:cxn>
                <a:cxn ang="0">
                  <a:pos x="335" y="884"/>
                </a:cxn>
                <a:cxn ang="0">
                  <a:pos x="455" y="893"/>
                </a:cxn>
                <a:cxn ang="0">
                  <a:pos x="455" y="833"/>
                </a:cxn>
                <a:cxn ang="0">
                  <a:pos x="415" y="833"/>
                </a:cxn>
                <a:cxn ang="0">
                  <a:pos x="335" y="825"/>
                </a:cxn>
                <a:cxn ang="0">
                  <a:pos x="287" y="808"/>
                </a:cxn>
                <a:cxn ang="0">
                  <a:pos x="271" y="782"/>
                </a:cxn>
                <a:cxn ang="0">
                  <a:pos x="271" y="740"/>
                </a:cxn>
              </a:cxnLst>
              <a:rect l="0" t="0" r="r" b="b"/>
              <a:pathLst>
                <a:path w="631" h="893">
                  <a:moveTo>
                    <a:pt x="271" y="740"/>
                  </a:moveTo>
                  <a:lnTo>
                    <a:pt x="271" y="425"/>
                  </a:lnTo>
                  <a:lnTo>
                    <a:pt x="279" y="306"/>
                  </a:lnTo>
                  <a:lnTo>
                    <a:pt x="303" y="204"/>
                  </a:lnTo>
                  <a:lnTo>
                    <a:pt x="351" y="128"/>
                  </a:lnTo>
                  <a:lnTo>
                    <a:pt x="415" y="68"/>
                  </a:lnTo>
                  <a:lnTo>
                    <a:pt x="495" y="51"/>
                  </a:lnTo>
                  <a:lnTo>
                    <a:pt x="511" y="51"/>
                  </a:lnTo>
                  <a:lnTo>
                    <a:pt x="503" y="51"/>
                  </a:lnTo>
                  <a:lnTo>
                    <a:pt x="479" y="77"/>
                  </a:lnTo>
                  <a:lnTo>
                    <a:pt x="471" y="102"/>
                  </a:lnTo>
                  <a:lnTo>
                    <a:pt x="471" y="153"/>
                  </a:lnTo>
                  <a:lnTo>
                    <a:pt x="479" y="179"/>
                  </a:lnTo>
                  <a:lnTo>
                    <a:pt x="495" y="196"/>
                  </a:lnTo>
                  <a:lnTo>
                    <a:pt x="527" y="213"/>
                  </a:lnTo>
                  <a:lnTo>
                    <a:pt x="567" y="213"/>
                  </a:lnTo>
                  <a:lnTo>
                    <a:pt x="583" y="204"/>
                  </a:lnTo>
                  <a:lnTo>
                    <a:pt x="607" y="196"/>
                  </a:lnTo>
                  <a:lnTo>
                    <a:pt x="615" y="179"/>
                  </a:lnTo>
                  <a:lnTo>
                    <a:pt x="631" y="153"/>
                  </a:lnTo>
                  <a:lnTo>
                    <a:pt x="631" y="128"/>
                  </a:lnTo>
                  <a:lnTo>
                    <a:pt x="615" y="68"/>
                  </a:lnTo>
                  <a:lnTo>
                    <a:pt x="567" y="26"/>
                  </a:lnTo>
                  <a:lnTo>
                    <a:pt x="495" y="0"/>
                  </a:lnTo>
                  <a:lnTo>
                    <a:pt x="415" y="17"/>
                  </a:lnTo>
                  <a:lnTo>
                    <a:pt x="359" y="60"/>
                  </a:lnTo>
                  <a:lnTo>
                    <a:pt x="311" y="111"/>
                  </a:lnTo>
                  <a:lnTo>
                    <a:pt x="279" y="170"/>
                  </a:lnTo>
                  <a:lnTo>
                    <a:pt x="255" y="221"/>
                  </a:lnTo>
                  <a:lnTo>
                    <a:pt x="255" y="0"/>
                  </a:lnTo>
                  <a:lnTo>
                    <a:pt x="0" y="26"/>
                  </a:lnTo>
                  <a:lnTo>
                    <a:pt x="0" y="85"/>
                  </a:lnTo>
                  <a:lnTo>
                    <a:pt x="80" y="94"/>
                  </a:lnTo>
                  <a:lnTo>
                    <a:pt x="120" y="111"/>
                  </a:lnTo>
                  <a:lnTo>
                    <a:pt x="136" y="145"/>
                  </a:lnTo>
                  <a:lnTo>
                    <a:pt x="144" y="204"/>
                  </a:lnTo>
                  <a:lnTo>
                    <a:pt x="144" y="740"/>
                  </a:lnTo>
                  <a:lnTo>
                    <a:pt x="136" y="791"/>
                  </a:lnTo>
                  <a:lnTo>
                    <a:pt x="120" y="816"/>
                  </a:lnTo>
                  <a:lnTo>
                    <a:pt x="72" y="833"/>
                  </a:lnTo>
                  <a:lnTo>
                    <a:pt x="0" y="833"/>
                  </a:lnTo>
                  <a:lnTo>
                    <a:pt x="0" y="893"/>
                  </a:lnTo>
                  <a:lnTo>
                    <a:pt x="112" y="893"/>
                  </a:lnTo>
                  <a:lnTo>
                    <a:pt x="215" y="884"/>
                  </a:lnTo>
                  <a:lnTo>
                    <a:pt x="335" y="884"/>
                  </a:lnTo>
                  <a:lnTo>
                    <a:pt x="455" y="893"/>
                  </a:lnTo>
                  <a:lnTo>
                    <a:pt x="455" y="833"/>
                  </a:lnTo>
                  <a:lnTo>
                    <a:pt x="415" y="833"/>
                  </a:lnTo>
                  <a:lnTo>
                    <a:pt x="335" y="825"/>
                  </a:lnTo>
                  <a:lnTo>
                    <a:pt x="287" y="808"/>
                  </a:lnTo>
                  <a:lnTo>
                    <a:pt x="271" y="782"/>
                  </a:lnTo>
                  <a:lnTo>
                    <a:pt x="271" y="74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76" name="Freeform 528"/>
            <p:cNvSpPr>
              <a:spLocks/>
            </p:cNvSpPr>
            <p:nvPr/>
          </p:nvSpPr>
          <p:spPr bwMode="auto">
            <a:xfrm>
              <a:off x="3345" y="2649"/>
              <a:ext cx="439" cy="2005"/>
            </a:xfrm>
            <a:custGeom>
              <a:avLst/>
              <a:gdLst/>
              <a:ahLst/>
              <a:cxnLst>
                <a:cxn ang="0">
                  <a:pos x="439" y="1988"/>
                </a:cxn>
                <a:cxn ang="0">
                  <a:pos x="439" y="1980"/>
                </a:cxn>
                <a:cxn ang="0">
                  <a:pos x="408" y="1946"/>
                </a:cxn>
                <a:cxn ang="0">
                  <a:pos x="304" y="1810"/>
                </a:cxn>
                <a:cxn ang="0">
                  <a:pos x="224" y="1657"/>
                </a:cxn>
                <a:cxn ang="0">
                  <a:pos x="176" y="1495"/>
                </a:cxn>
                <a:cxn ang="0">
                  <a:pos x="136" y="1325"/>
                </a:cxn>
                <a:cxn ang="0">
                  <a:pos x="120" y="1164"/>
                </a:cxn>
                <a:cxn ang="0">
                  <a:pos x="112" y="1002"/>
                </a:cxn>
                <a:cxn ang="0">
                  <a:pos x="120" y="790"/>
                </a:cxn>
                <a:cxn ang="0">
                  <a:pos x="152" y="586"/>
                </a:cxn>
                <a:cxn ang="0">
                  <a:pos x="208" y="390"/>
                </a:cxn>
                <a:cxn ang="0">
                  <a:pos x="296" y="212"/>
                </a:cxn>
                <a:cxn ang="0">
                  <a:pos x="416" y="51"/>
                </a:cxn>
                <a:cxn ang="0">
                  <a:pos x="431" y="42"/>
                </a:cxn>
                <a:cxn ang="0">
                  <a:pos x="439" y="34"/>
                </a:cxn>
                <a:cxn ang="0">
                  <a:pos x="439" y="8"/>
                </a:cxn>
                <a:cxn ang="0">
                  <a:pos x="431" y="0"/>
                </a:cxn>
                <a:cxn ang="0">
                  <a:pos x="424" y="0"/>
                </a:cxn>
                <a:cxn ang="0">
                  <a:pos x="400" y="8"/>
                </a:cxn>
                <a:cxn ang="0">
                  <a:pos x="360" y="42"/>
                </a:cxn>
                <a:cxn ang="0">
                  <a:pos x="304" y="93"/>
                </a:cxn>
                <a:cxn ang="0">
                  <a:pos x="248" y="169"/>
                </a:cxn>
                <a:cxn ang="0">
                  <a:pos x="184" y="271"/>
                </a:cxn>
                <a:cxn ang="0">
                  <a:pos x="120" y="390"/>
                </a:cxn>
                <a:cxn ang="0">
                  <a:pos x="48" y="611"/>
                </a:cxn>
                <a:cxn ang="0">
                  <a:pos x="16" y="815"/>
                </a:cxn>
                <a:cxn ang="0">
                  <a:pos x="0" y="1002"/>
                </a:cxn>
                <a:cxn ang="0">
                  <a:pos x="8" y="1130"/>
                </a:cxn>
                <a:cxn ang="0">
                  <a:pos x="24" y="1291"/>
                </a:cxn>
                <a:cxn ang="0">
                  <a:pos x="64" y="1453"/>
                </a:cxn>
                <a:cxn ang="0">
                  <a:pos x="128" y="1631"/>
                </a:cxn>
                <a:cxn ang="0">
                  <a:pos x="192" y="1742"/>
                </a:cxn>
                <a:cxn ang="0">
                  <a:pos x="248" y="1835"/>
                </a:cxn>
                <a:cxn ang="0">
                  <a:pos x="312" y="1912"/>
                </a:cxn>
                <a:cxn ang="0">
                  <a:pos x="360" y="1963"/>
                </a:cxn>
                <a:cxn ang="0">
                  <a:pos x="400" y="1997"/>
                </a:cxn>
                <a:cxn ang="0">
                  <a:pos x="424" y="2005"/>
                </a:cxn>
                <a:cxn ang="0">
                  <a:pos x="431" y="2005"/>
                </a:cxn>
                <a:cxn ang="0">
                  <a:pos x="439" y="1997"/>
                </a:cxn>
                <a:cxn ang="0">
                  <a:pos x="439" y="1988"/>
                </a:cxn>
              </a:cxnLst>
              <a:rect l="0" t="0" r="r" b="b"/>
              <a:pathLst>
                <a:path w="439" h="2005">
                  <a:moveTo>
                    <a:pt x="439" y="1988"/>
                  </a:moveTo>
                  <a:lnTo>
                    <a:pt x="439" y="1980"/>
                  </a:lnTo>
                  <a:lnTo>
                    <a:pt x="408" y="1946"/>
                  </a:lnTo>
                  <a:lnTo>
                    <a:pt x="304" y="1810"/>
                  </a:lnTo>
                  <a:lnTo>
                    <a:pt x="224" y="1657"/>
                  </a:lnTo>
                  <a:lnTo>
                    <a:pt x="176" y="1495"/>
                  </a:lnTo>
                  <a:lnTo>
                    <a:pt x="136" y="1325"/>
                  </a:lnTo>
                  <a:lnTo>
                    <a:pt x="120" y="1164"/>
                  </a:lnTo>
                  <a:lnTo>
                    <a:pt x="112" y="1002"/>
                  </a:lnTo>
                  <a:lnTo>
                    <a:pt x="120" y="790"/>
                  </a:lnTo>
                  <a:lnTo>
                    <a:pt x="152" y="586"/>
                  </a:lnTo>
                  <a:lnTo>
                    <a:pt x="208" y="390"/>
                  </a:lnTo>
                  <a:lnTo>
                    <a:pt x="296" y="212"/>
                  </a:lnTo>
                  <a:lnTo>
                    <a:pt x="416" y="51"/>
                  </a:lnTo>
                  <a:lnTo>
                    <a:pt x="431" y="42"/>
                  </a:lnTo>
                  <a:lnTo>
                    <a:pt x="439" y="34"/>
                  </a:lnTo>
                  <a:lnTo>
                    <a:pt x="439" y="8"/>
                  </a:lnTo>
                  <a:lnTo>
                    <a:pt x="431" y="0"/>
                  </a:lnTo>
                  <a:lnTo>
                    <a:pt x="424" y="0"/>
                  </a:lnTo>
                  <a:lnTo>
                    <a:pt x="400" y="8"/>
                  </a:lnTo>
                  <a:lnTo>
                    <a:pt x="360" y="42"/>
                  </a:lnTo>
                  <a:lnTo>
                    <a:pt x="304" y="93"/>
                  </a:lnTo>
                  <a:lnTo>
                    <a:pt x="248" y="169"/>
                  </a:lnTo>
                  <a:lnTo>
                    <a:pt x="184" y="271"/>
                  </a:lnTo>
                  <a:lnTo>
                    <a:pt x="120" y="390"/>
                  </a:lnTo>
                  <a:lnTo>
                    <a:pt x="48" y="611"/>
                  </a:lnTo>
                  <a:lnTo>
                    <a:pt x="16" y="815"/>
                  </a:lnTo>
                  <a:lnTo>
                    <a:pt x="0" y="1002"/>
                  </a:lnTo>
                  <a:lnTo>
                    <a:pt x="8" y="1130"/>
                  </a:lnTo>
                  <a:lnTo>
                    <a:pt x="24" y="1291"/>
                  </a:lnTo>
                  <a:lnTo>
                    <a:pt x="64" y="1453"/>
                  </a:lnTo>
                  <a:lnTo>
                    <a:pt x="128" y="1631"/>
                  </a:lnTo>
                  <a:lnTo>
                    <a:pt x="192" y="1742"/>
                  </a:lnTo>
                  <a:lnTo>
                    <a:pt x="248" y="1835"/>
                  </a:lnTo>
                  <a:lnTo>
                    <a:pt x="312" y="1912"/>
                  </a:lnTo>
                  <a:lnTo>
                    <a:pt x="360" y="1963"/>
                  </a:lnTo>
                  <a:lnTo>
                    <a:pt x="400" y="1997"/>
                  </a:lnTo>
                  <a:lnTo>
                    <a:pt x="424" y="2005"/>
                  </a:lnTo>
                  <a:lnTo>
                    <a:pt x="431" y="2005"/>
                  </a:lnTo>
                  <a:lnTo>
                    <a:pt x="439" y="1997"/>
                  </a:lnTo>
                  <a:lnTo>
                    <a:pt x="439" y="19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77" name="Freeform 529"/>
            <p:cNvSpPr>
              <a:spLocks/>
            </p:cNvSpPr>
            <p:nvPr/>
          </p:nvSpPr>
          <p:spPr bwMode="auto">
            <a:xfrm>
              <a:off x="3952" y="3260"/>
              <a:ext cx="872" cy="1301"/>
            </a:xfrm>
            <a:custGeom>
              <a:avLst/>
              <a:gdLst/>
              <a:ahLst/>
              <a:cxnLst>
                <a:cxn ang="0">
                  <a:pos x="872" y="111"/>
                </a:cxn>
                <a:cxn ang="0">
                  <a:pos x="864" y="51"/>
                </a:cxn>
                <a:cxn ang="0">
                  <a:pos x="800" y="26"/>
                </a:cxn>
                <a:cxn ang="0">
                  <a:pos x="744" y="77"/>
                </a:cxn>
                <a:cxn ang="0">
                  <a:pos x="720" y="179"/>
                </a:cxn>
                <a:cxn ang="0">
                  <a:pos x="600" y="697"/>
                </a:cxn>
                <a:cxn ang="0">
                  <a:pos x="560" y="774"/>
                </a:cxn>
                <a:cxn ang="0">
                  <a:pos x="456" y="859"/>
                </a:cxn>
                <a:cxn ang="0">
                  <a:pos x="328" y="850"/>
                </a:cxn>
                <a:cxn ang="0">
                  <a:pos x="272" y="765"/>
                </a:cxn>
                <a:cxn ang="0">
                  <a:pos x="280" y="604"/>
                </a:cxn>
                <a:cxn ang="0">
                  <a:pos x="368" y="315"/>
                </a:cxn>
                <a:cxn ang="0">
                  <a:pos x="400" y="204"/>
                </a:cxn>
                <a:cxn ang="0">
                  <a:pos x="392" y="102"/>
                </a:cxn>
                <a:cxn ang="0">
                  <a:pos x="312" y="17"/>
                </a:cxn>
                <a:cxn ang="0">
                  <a:pos x="168" y="26"/>
                </a:cxn>
                <a:cxn ang="0">
                  <a:pos x="56" y="153"/>
                </a:cxn>
                <a:cxn ang="0">
                  <a:pos x="8" y="281"/>
                </a:cxn>
                <a:cxn ang="0">
                  <a:pos x="0" y="323"/>
                </a:cxn>
                <a:cxn ang="0">
                  <a:pos x="16" y="332"/>
                </a:cxn>
                <a:cxn ang="0">
                  <a:pos x="48" y="315"/>
                </a:cxn>
                <a:cxn ang="0">
                  <a:pos x="96" y="179"/>
                </a:cxn>
                <a:cxn ang="0">
                  <a:pos x="192" y="60"/>
                </a:cxn>
                <a:cxn ang="0">
                  <a:pos x="264" y="51"/>
                </a:cxn>
                <a:cxn ang="0">
                  <a:pos x="288" y="85"/>
                </a:cxn>
                <a:cxn ang="0">
                  <a:pos x="280" y="187"/>
                </a:cxn>
                <a:cxn ang="0">
                  <a:pos x="208" y="400"/>
                </a:cxn>
                <a:cxn ang="0">
                  <a:pos x="152" y="604"/>
                </a:cxn>
                <a:cxn ang="0">
                  <a:pos x="160" y="765"/>
                </a:cxn>
                <a:cxn ang="0">
                  <a:pos x="248" y="884"/>
                </a:cxn>
                <a:cxn ang="0">
                  <a:pos x="376" y="918"/>
                </a:cxn>
                <a:cxn ang="0">
                  <a:pos x="568" y="825"/>
                </a:cxn>
                <a:cxn ang="0">
                  <a:pos x="504" y="1029"/>
                </a:cxn>
                <a:cxn ang="0">
                  <a:pos x="392" y="1199"/>
                </a:cxn>
                <a:cxn ang="0">
                  <a:pos x="240" y="1258"/>
                </a:cxn>
                <a:cxn ang="0">
                  <a:pos x="168" y="1250"/>
                </a:cxn>
                <a:cxn ang="0">
                  <a:pos x="96" y="1173"/>
                </a:cxn>
                <a:cxn ang="0">
                  <a:pos x="160" y="1165"/>
                </a:cxn>
                <a:cxn ang="0">
                  <a:pos x="192" y="1139"/>
                </a:cxn>
                <a:cxn ang="0">
                  <a:pos x="216" y="1071"/>
                </a:cxn>
                <a:cxn ang="0">
                  <a:pos x="208" y="1029"/>
                </a:cxn>
                <a:cxn ang="0">
                  <a:pos x="184" y="1003"/>
                </a:cxn>
                <a:cxn ang="0">
                  <a:pos x="104" y="1012"/>
                </a:cxn>
                <a:cxn ang="0">
                  <a:pos x="64" y="1037"/>
                </a:cxn>
                <a:cxn ang="0">
                  <a:pos x="40" y="1088"/>
                </a:cxn>
                <a:cxn ang="0">
                  <a:pos x="56" y="1199"/>
                </a:cxn>
                <a:cxn ang="0">
                  <a:pos x="160" y="1292"/>
                </a:cxn>
                <a:cxn ang="0">
                  <a:pos x="352" y="1284"/>
                </a:cxn>
                <a:cxn ang="0">
                  <a:pos x="560" y="1139"/>
                </a:cxn>
                <a:cxn ang="0">
                  <a:pos x="680" y="893"/>
                </a:cxn>
              </a:cxnLst>
              <a:rect l="0" t="0" r="r" b="b"/>
              <a:pathLst>
                <a:path w="872" h="1301">
                  <a:moveTo>
                    <a:pt x="864" y="128"/>
                  </a:moveTo>
                  <a:lnTo>
                    <a:pt x="872" y="111"/>
                  </a:lnTo>
                  <a:lnTo>
                    <a:pt x="872" y="77"/>
                  </a:lnTo>
                  <a:lnTo>
                    <a:pt x="864" y="51"/>
                  </a:lnTo>
                  <a:lnTo>
                    <a:pt x="840" y="26"/>
                  </a:lnTo>
                  <a:lnTo>
                    <a:pt x="800" y="26"/>
                  </a:lnTo>
                  <a:lnTo>
                    <a:pt x="784" y="34"/>
                  </a:lnTo>
                  <a:lnTo>
                    <a:pt x="744" y="77"/>
                  </a:lnTo>
                  <a:lnTo>
                    <a:pt x="744" y="102"/>
                  </a:lnTo>
                  <a:lnTo>
                    <a:pt x="720" y="179"/>
                  </a:lnTo>
                  <a:lnTo>
                    <a:pt x="688" y="340"/>
                  </a:lnTo>
                  <a:lnTo>
                    <a:pt x="600" y="697"/>
                  </a:lnTo>
                  <a:lnTo>
                    <a:pt x="584" y="731"/>
                  </a:lnTo>
                  <a:lnTo>
                    <a:pt x="560" y="774"/>
                  </a:lnTo>
                  <a:lnTo>
                    <a:pt x="512" y="816"/>
                  </a:lnTo>
                  <a:lnTo>
                    <a:pt x="456" y="859"/>
                  </a:lnTo>
                  <a:lnTo>
                    <a:pt x="384" y="867"/>
                  </a:lnTo>
                  <a:lnTo>
                    <a:pt x="328" y="850"/>
                  </a:lnTo>
                  <a:lnTo>
                    <a:pt x="288" y="816"/>
                  </a:lnTo>
                  <a:lnTo>
                    <a:pt x="272" y="765"/>
                  </a:lnTo>
                  <a:lnTo>
                    <a:pt x="272" y="706"/>
                  </a:lnTo>
                  <a:lnTo>
                    <a:pt x="280" y="604"/>
                  </a:lnTo>
                  <a:lnTo>
                    <a:pt x="312" y="476"/>
                  </a:lnTo>
                  <a:lnTo>
                    <a:pt x="368" y="315"/>
                  </a:lnTo>
                  <a:lnTo>
                    <a:pt x="392" y="247"/>
                  </a:lnTo>
                  <a:lnTo>
                    <a:pt x="400" y="204"/>
                  </a:lnTo>
                  <a:lnTo>
                    <a:pt x="400" y="170"/>
                  </a:lnTo>
                  <a:lnTo>
                    <a:pt x="392" y="102"/>
                  </a:lnTo>
                  <a:lnTo>
                    <a:pt x="360" y="51"/>
                  </a:lnTo>
                  <a:lnTo>
                    <a:pt x="312" y="17"/>
                  </a:lnTo>
                  <a:lnTo>
                    <a:pt x="248" y="0"/>
                  </a:lnTo>
                  <a:lnTo>
                    <a:pt x="168" y="26"/>
                  </a:lnTo>
                  <a:lnTo>
                    <a:pt x="104" y="77"/>
                  </a:lnTo>
                  <a:lnTo>
                    <a:pt x="56" y="153"/>
                  </a:lnTo>
                  <a:lnTo>
                    <a:pt x="24" y="221"/>
                  </a:lnTo>
                  <a:lnTo>
                    <a:pt x="8" y="281"/>
                  </a:lnTo>
                  <a:lnTo>
                    <a:pt x="0" y="315"/>
                  </a:lnTo>
                  <a:lnTo>
                    <a:pt x="0" y="323"/>
                  </a:lnTo>
                  <a:lnTo>
                    <a:pt x="8" y="323"/>
                  </a:lnTo>
                  <a:lnTo>
                    <a:pt x="16" y="332"/>
                  </a:lnTo>
                  <a:lnTo>
                    <a:pt x="32" y="332"/>
                  </a:lnTo>
                  <a:lnTo>
                    <a:pt x="48" y="315"/>
                  </a:lnTo>
                  <a:lnTo>
                    <a:pt x="48" y="298"/>
                  </a:lnTo>
                  <a:lnTo>
                    <a:pt x="96" y="179"/>
                  </a:lnTo>
                  <a:lnTo>
                    <a:pt x="144" y="102"/>
                  </a:lnTo>
                  <a:lnTo>
                    <a:pt x="192" y="60"/>
                  </a:lnTo>
                  <a:lnTo>
                    <a:pt x="240" y="51"/>
                  </a:lnTo>
                  <a:lnTo>
                    <a:pt x="264" y="51"/>
                  </a:lnTo>
                  <a:lnTo>
                    <a:pt x="280" y="68"/>
                  </a:lnTo>
                  <a:lnTo>
                    <a:pt x="288" y="85"/>
                  </a:lnTo>
                  <a:lnTo>
                    <a:pt x="288" y="111"/>
                  </a:lnTo>
                  <a:lnTo>
                    <a:pt x="280" y="187"/>
                  </a:lnTo>
                  <a:lnTo>
                    <a:pt x="256" y="255"/>
                  </a:lnTo>
                  <a:lnTo>
                    <a:pt x="208" y="400"/>
                  </a:lnTo>
                  <a:lnTo>
                    <a:pt x="176" y="510"/>
                  </a:lnTo>
                  <a:lnTo>
                    <a:pt x="152" y="604"/>
                  </a:lnTo>
                  <a:lnTo>
                    <a:pt x="152" y="672"/>
                  </a:lnTo>
                  <a:lnTo>
                    <a:pt x="160" y="765"/>
                  </a:lnTo>
                  <a:lnTo>
                    <a:pt x="200" y="833"/>
                  </a:lnTo>
                  <a:lnTo>
                    <a:pt x="248" y="884"/>
                  </a:lnTo>
                  <a:lnTo>
                    <a:pt x="312" y="910"/>
                  </a:lnTo>
                  <a:lnTo>
                    <a:pt x="376" y="918"/>
                  </a:lnTo>
                  <a:lnTo>
                    <a:pt x="480" y="893"/>
                  </a:lnTo>
                  <a:lnTo>
                    <a:pt x="568" y="825"/>
                  </a:lnTo>
                  <a:lnTo>
                    <a:pt x="544" y="927"/>
                  </a:lnTo>
                  <a:lnTo>
                    <a:pt x="504" y="1029"/>
                  </a:lnTo>
                  <a:lnTo>
                    <a:pt x="448" y="1131"/>
                  </a:lnTo>
                  <a:lnTo>
                    <a:pt x="392" y="1199"/>
                  </a:lnTo>
                  <a:lnTo>
                    <a:pt x="320" y="1241"/>
                  </a:lnTo>
                  <a:lnTo>
                    <a:pt x="240" y="1258"/>
                  </a:lnTo>
                  <a:lnTo>
                    <a:pt x="208" y="1258"/>
                  </a:lnTo>
                  <a:lnTo>
                    <a:pt x="168" y="1250"/>
                  </a:lnTo>
                  <a:lnTo>
                    <a:pt x="128" y="1224"/>
                  </a:lnTo>
                  <a:lnTo>
                    <a:pt x="96" y="1173"/>
                  </a:lnTo>
                  <a:lnTo>
                    <a:pt x="136" y="1173"/>
                  </a:lnTo>
                  <a:lnTo>
                    <a:pt x="160" y="1165"/>
                  </a:lnTo>
                  <a:lnTo>
                    <a:pt x="176" y="1156"/>
                  </a:lnTo>
                  <a:lnTo>
                    <a:pt x="192" y="1139"/>
                  </a:lnTo>
                  <a:lnTo>
                    <a:pt x="200" y="1122"/>
                  </a:lnTo>
                  <a:lnTo>
                    <a:pt x="216" y="1071"/>
                  </a:lnTo>
                  <a:lnTo>
                    <a:pt x="216" y="1046"/>
                  </a:lnTo>
                  <a:lnTo>
                    <a:pt x="208" y="1029"/>
                  </a:lnTo>
                  <a:lnTo>
                    <a:pt x="192" y="1020"/>
                  </a:lnTo>
                  <a:lnTo>
                    <a:pt x="184" y="1003"/>
                  </a:lnTo>
                  <a:lnTo>
                    <a:pt x="128" y="1003"/>
                  </a:lnTo>
                  <a:lnTo>
                    <a:pt x="104" y="1012"/>
                  </a:lnTo>
                  <a:lnTo>
                    <a:pt x="88" y="1020"/>
                  </a:lnTo>
                  <a:lnTo>
                    <a:pt x="64" y="1037"/>
                  </a:lnTo>
                  <a:lnTo>
                    <a:pt x="48" y="1063"/>
                  </a:lnTo>
                  <a:lnTo>
                    <a:pt x="40" y="1088"/>
                  </a:lnTo>
                  <a:lnTo>
                    <a:pt x="40" y="1131"/>
                  </a:lnTo>
                  <a:lnTo>
                    <a:pt x="56" y="1199"/>
                  </a:lnTo>
                  <a:lnTo>
                    <a:pt x="96" y="1258"/>
                  </a:lnTo>
                  <a:lnTo>
                    <a:pt x="160" y="1292"/>
                  </a:lnTo>
                  <a:lnTo>
                    <a:pt x="240" y="1301"/>
                  </a:lnTo>
                  <a:lnTo>
                    <a:pt x="352" y="1284"/>
                  </a:lnTo>
                  <a:lnTo>
                    <a:pt x="464" y="1224"/>
                  </a:lnTo>
                  <a:lnTo>
                    <a:pt x="560" y="1139"/>
                  </a:lnTo>
                  <a:lnTo>
                    <a:pt x="632" y="1029"/>
                  </a:lnTo>
                  <a:lnTo>
                    <a:pt x="680" y="893"/>
                  </a:lnTo>
                  <a:lnTo>
                    <a:pt x="864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78" name="Freeform 530"/>
            <p:cNvSpPr>
              <a:spLocks/>
            </p:cNvSpPr>
            <p:nvPr/>
          </p:nvSpPr>
          <p:spPr bwMode="auto">
            <a:xfrm>
              <a:off x="4991" y="3507"/>
              <a:ext cx="480" cy="935"/>
            </a:xfrm>
            <a:custGeom>
              <a:avLst/>
              <a:gdLst/>
              <a:ahLst/>
              <a:cxnLst>
                <a:cxn ang="0">
                  <a:pos x="296" y="42"/>
                </a:cxn>
                <a:cxn ang="0">
                  <a:pos x="296" y="8"/>
                </a:cxn>
                <a:cxn ang="0">
                  <a:pos x="288" y="0"/>
                </a:cxn>
                <a:cxn ang="0">
                  <a:pos x="256" y="0"/>
                </a:cxn>
                <a:cxn ang="0">
                  <a:pos x="192" y="51"/>
                </a:cxn>
                <a:cxn ang="0">
                  <a:pos x="120" y="76"/>
                </a:cxn>
                <a:cxn ang="0">
                  <a:pos x="48" y="85"/>
                </a:cxn>
                <a:cxn ang="0">
                  <a:pos x="0" y="93"/>
                </a:cxn>
                <a:cxn ang="0">
                  <a:pos x="0" y="144"/>
                </a:cxn>
                <a:cxn ang="0">
                  <a:pos x="48" y="144"/>
                </a:cxn>
                <a:cxn ang="0">
                  <a:pos x="120" y="127"/>
                </a:cxn>
                <a:cxn ang="0">
                  <a:pos x="192" y="102"/>
                </a:cxn>
                <a:cxn ang="0">
                  <a:pos x="192" y="850"/>
                </a:cxn>
                <a:cxn ang="0">
                  <a:pos x="176" y="867"/>
                </a:cxn>
                <a:cxn ang="0">
                  <a:pos x="136" y="884"/>
                </a:cxn>
                <a:cxn ang="0">
                  <a:pos x="8" y="884"/>
                </a:cxn>
                <a:cxn ang="0">
                  <a:pos x="8" y="935"/>
                </a:cxn>
                <a:cxn ang="0">
                  <a:pos x="120" y="935"/>
                </a:cxn>
                <a:cxn ang="0">
                  <a:pos x="192" y="926"/>
                </a:cxn>
                <a:cxn ang="0">
                  <a:pos x="296" y="926"/>
                </a:cxn>
                <a:cxn ang="0">
                  <a:pos x="368" y="935"/>
                </a:cxn>
                <a:cxn ang="0">
                  <a:pos x="480" y="935"/>
                </a:cxn>
                <a:cxn ang="0">
                  <a:pos x="480" y="884"/>
                </a:cxn>
                <a:cxn ang="0">
                  <a:pos x="352" y="884"/>
                </a:cxn>
                <a:cxn ang="0">
                  <a:pos x="320" y="867"/>
                </a:cxn>
                <a:cxn ang="0">
                  <a:pos x="304" y="850"/>
                </a:cxn>
                <a:cxn ang="0">
                  <a:pos x="296" y="816"/>
                </a:cxn>
                <a:cxn ang="0">
                  <a:pos x="296" y="42"/>
                </a:cxn>
              </a:cxnLst>
              <a:rect l="0" t="0" r="r" b="b"/>
              <a:pathLst>
                <a:path w="480" h="935">
                  <a:moveTo>
                    <a:pt x="296" y="42"/>
                  </a:moveTo>
                  <a:lnTo>
                    <a:pt x="296" y="8"/>
                  </a:lnTo>
                  <a:lnTo>
                    <a:pt x="288" y="0"/>
                  </a:lnTo>
                  <a:lnTo>
                    <a:pt x="256" y="0"/>
                  </a:lnTo>
                  <a:lnTo>
                    <a:pt x="192" y="51"/>
                  </a:lnTo>
                  <a:lnTo>
                    <a:pt x="120" y="76"/>
                  </a:lnTo>
                  <a:lnTo>
                    <a:pt x="48" y="85"/>
                  </a:lnTo>
                  <a:lnTo>
                    <a:pt x="0" y="93"/>
                  </a:lnTo>
                  <a:lnTo>
                    <a:pt x="0" y="144"/>
                  </a:lnTo>
                  <a:lnTo>
                    <a:pt x="48" y="144"/>
                  </a:lnTo>
                  <a:lnTo>
                    <a:pt x="120" y="127"/>
                  </a:lnTo>
                  <a:lnTo>
                    <a:pt x="192" y="102"/>
                  </a:lnTo>
                  <a:lnTo>
                    <a:pt x="192" y="850"/>
                  </a:lnTo>
                  <a:lnTo>
                    <a:pt x="176" y="867"/>
                  </a:lnTo>
                  <a:lnTo>
                    <a:pt x="136" y="884"/>
                  </a:lnTo>
                  <a:lnTo>
                    <a:pt x="8" y="884"/>
                  </a:lnTo>
                  <a:lnTo>
                    <a:pt x="8" y="935"/>
                  </a:lnTo>
                  <a:lnTo>
                    <a:pt x="120" y="935"/>
                  </a:lnTo>
                  <a:lnTo>
                    <a:pt x="192" y="926"/>
                  </a:lnTo>
                  <a:lnTo>
                    <a:pt x="296" y="926"/>
                  </a:lnTo>
                  <a:lnTo>
                    <a:pt x="368" y="935"/>
                  </a:lnTo>
                  <a:lnTo>
                    <a:pt x="480" y="935"/>
                  </a:lnTo>
                  <a:lnTo>
                    <a:pt x="480" y="884"/>
                  </a:lnTo>
                  <a:lnTo>
                    <a:pt x="352" y="884"/>
                  </a:lnTo>
                  <a:lnTo>
                    <a:pt x="320" y="867"/>
                  </a:lnTo>
                  <a:lnTo>
                    <a:pt x="304" y="850"/>
                  </a:lnTo>
                  <a:lnTo>
                    <a:pt x="296" y="816"/>
                  </a:lnTo>
                  <a:lnTo>
                    <a:pt x="296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79" name="Freeform 531"/>
            <p:cNvSpPr>
              <a:spLocks/>
            </p:cNvSpPr>
            <p:nvPr/>
          </p:nvSpPr>
          <p:spPr bwMode="auto">
            <a:xfrm>
              <a:off x="5935" y="2649"/>
              <a:ext cx="79" cy="2005"/>
            </a:xfrm>
            <a:custGeom>
              <a:avLst/>
              <a:gdLst/>
              <a:ahLst/>
              <a:cxnLst>
                <a:cxn ang="0">
                  <a:pos x="79" y="59"/>
                </a:cxn>
                <a:cxn ang="0">
                  <a:pos x="79" y="34"/>
                </a:cxn>
                <a:cxn ang="0">
                  <a:pos x="71" y="17"/>
                </a:cxn>
                <a:cxn ang="0">
                  <a:pos x="55" y="0"/>
                </a:cxn>
                <a:cxn ang="0">
                  <a:pos x="23" y="0"/>
                </a:cxn>
                <a:cxn ang="0">
                  <a:pos x="7" y="17"/>
                </a:cxn>
                <a:cxn ang="0">
                  <a:pos x="0" y="34"/>
                </a:cxn>
                <a:cxn ang="0">
                  <a:pos x="0" y="1971"/>
                </a:cxn>
                <a:cxn ang="0">
                  <a:pos x="7" y="1980"/>
                </a:cxn>
                <a:cxn ang="0">
                  <a:pos x="15" y="1997"/>
                </a:cxn>
                <a:cxn ang="0">
                  <a:pos x="23" y="2005"/>
                </a:cxn>
                <a:cxn ang="0">
                  <a:pos x="55" y="2005"/>
                </a:cxn>
                <a:cxn ang="0">
                  <a:pos x="63" y="1997"/>
                </a:cxn>
                <a:cxn ang="0">
                  <a:pos x="71" y="1980"/>
                </a:cxn>
                <a:cxn ang="0">
                  <a:pos x="71" y="1971"/>
                </a:cxn>
                <a:cxn ang="0">
                  <a:pos x="79" y="1954"/>
                </a:cxn>
                <a:cxn ang="0">
                  <a:pos x="79" y="1937"/>
                </a:cxn>
                <a:cxn ang="0">
                  <a:pos x="79" y="59"/>
                </a:cxn>
              </a:cxnLst>
              <a:rect l="0" t="0" r="r" b="b"/>
              <a:pathLst>
                <a:path w="79" h="2005">
                  <a:moveTo>
                    <a:pt x="79" y="59"/>
                  </a:moveTo>
                  <a:lnTo>
                    <a:pt x="79" y="34"/>
                  </a:lnTo>
                  <a:lnTo>
                    <a:pt x="71" y="17"/>
                  </a:lnTo>
                  <a:lnTo>
                    <a:pt x="55" y="0"/>
                  </a:lnTo>
                  <a:lnTo>
                    <a:pt x="23" y="0"/>
                  </a:lnTo>
                  <a:lnTo>
                    <a:pt x="7" y="17"/>
                  </a:lnTo>
                  <a:lnTo>
                    <a:pt x="0" y="34"/>
                  </a:lnTo>
                  <a:lnTo>
                    <a:pt x="0" y="1971"/>
                  </a:lnTo>
                  <a:lnTo>
                    <a:pt x="7" y="1980"/>
                  </a:lnTo>
                  <a:lnTo>
                    <a:pt x="15" y="1997"/>
                  </a:lnTo>
                  <a:lnTo>
                    <a:pt x="23" y="2005"/>
                  </a:lnTo>
                  <a:lnTo>
                    <a:pt x="55" y="2005"/>
                  </a:lnTo>
                  <a:lnTo>
                    <a:pt x="63" y="1997"/>
                  </a:lnTo>
                  <a:lnTo>
                    <a:pt x="71" y="1980"/>
                  </a:lnTo>
                  <a:lnTo>
                    <a:pt x="71" y="1971"/>
                  </a:lnTo>
                  <a:lnTo>
                    <a:pt x="79" y="1954"/>
                  </a:lnTo>
                  <a:lnTo>
                    <a:pt x="79" y="1937"/>
                  </a:lnTo>
                  <a:lnTo>
                    <a:pt x="79" y="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80" name="Freeform 532"/>
            <p:cNvSpPr>
              <a:spLocks/>
            </p:cNvSpPr>
            <p:nvPr/>
          </p:nvSpPr>
          <p:spPr bwMode="auto">
            <a:xfrm>
              <a:off x="6278" y="3260"/>
              <a:ext cx="1063" cy="893"/>
            </a:xfrm>
            <a:custGeom>
              <a:avLst/>
              <a:gdLst/>
              <a:ahLst/>
              <a:cxnLst>
                <a:cxn ang="0">
                  <a:pos x="616" y="400"/>
                </a:cxn>
                <a:cxn ang="0">
                  <a:pos x="839" y="136"/>
                </a:cxn>
                <a:cxn ang="0">
                  <a:pos x="855" y="119"/>
                </a:cxn>
                <a:cxn ang="0">
                  <a:pos x="879" y="102"/>
                </a:cxn>
                <a:cxn ang="0">
                  <a:pos x="935" y="94"/>
                </a:cxn>
                <a:cxn ang="0">
                  <a:pos x="1031" y="94"/>
                </a:cxn>
                <a:cxn ang="0">
                  <a:pos x="1031" y="0"/>
                </a:cxn>
                <a:cxn ang="0">
                  <a:pos x="959" y="0"/>
                </a:cxn>
                <a:cxn ang="0">
                  <a:pos x="887" y="9"/>
                </a:cxn>
                <a:cxn ang="0">
                  <a:pos x="791" y="9"/>
                </a:cxn>
                <a:cxn ang="0">
                  <a:pos x="720" y="0"/>
                </a:cxn>
                <a:cxn ang="0">
                  <a:pos x="664" y="0"/>
                </a:cxn>
                <a:cxn ang="0">
                  <a:pos x="664" y="94"/>
                </a:cxn>
                <a:cxn ang="0">
                  <a:pos x="696" y="102"/>
                </a:cxn>
                <a:cxn ang="0">
                  <a:pos x="736" y="111"/>
                </a:cxn>
                <a:cxn ang="0">
                  <a:pos x="720" y="128"/>
                </a:cxn>
                <a:cxn ang="0">
                  <a:pos x="720" y="136"/>
                </a:cxn>
                <a:cxn ang="0">
                  <a:pos x="560" y="323"/>
                </a:cxn>
                <a:cxn ang="0">
                  <a:pos x="376" y="94"/>
                </a:cxn>
                <a:cxn ang="0">
                  <a:pos x="448" y="94"/>
                </a:cxn>
                <a:cxn ang="0">
                  <a:pos x="448" y="0"/>
                </a:cxn>
                <a:cxn ang="0">
                  <a:pos x="384" y="0"/>
                </a:cxn>
                <a:cxn ang="0">
                  <a:pos x="296" y="9"/>
                </a:cxn>
                <a:cxn ang="0">
                  <a:pos x="216" y="9"/>
                </a:cxn>
                <a:cxn ang="0">
                  <a:pos x="112" y="0"/>
                </a:cxn>
                <a:cxn ang="0">
                  <a:pos x="8" y="0"/>
                </a:cxn>
                <a:cxn ang="0">
                  <a:pos x="8" y="94"/>
                </a:cxn>
                <a:cxn ang="0">
                  <a:pos x="144" y="94"/>
                </a:cxn>
                <a:cxn ang="0">
                  <a:pos x="440" y="468"/>
                </a:cxn>
                <a:cxn ang="0">
                  <a:pos x="192" y="757"/>
                </a:cxn>
                <a:cxn ang="0">
                  <a:pos x="152" y="782"/>
                </a:cxn>
                <a:cxn ang="0">
                  <a:pos x="88" y="799"/>
                </a:cxn>
                <a:cxn ang="0">
                  <a:pos x="0" y="799"/>
                </a:cxn>
                <a:cxn ang="0">
                  <a:pos x="0" y="893"/>
                </a:cxn>
                <a:cxn ang="0">
                  <a:pos x="72" y="893"/>
                </a:cxn>
                <a:cxn ang="0">
                  <a:pos x="144" y="884"/>
                </a:cxn>
                <a:cxn ang="0">
                  <a:pos x="240" y="884"/>
                </a:cxn>
                <a:cxn ang="0">
                  <a:pos x="312" y="893"/>
                </a:cxn>
                <a:cxn ang="0">
                  <a:pos x="368" y="893"/>
                </a:cxn>
                <a:cxn ang="0">
                  <a:pos x="368" y="799"/>
                </a:cxn>
                <a:cxn ang="0">
                  <a:pos x="344" y="799"/>
                </a:cxn>
                <a:cxn ang="0">
                  <a:pos x="320" y="791"/>
                </a:cxn>
                <a:cxn ang="0">
                  <a:pos x="304" y="782"/>
                </a:cxn>
                <a:cxn ang="0">
                  <a:pos x="304" y="765"/>
                </a:cxn>
                <a:cxn ang="0">
                  <a:pos x="312" y="757"/>
                </a:cxn>
                <a:cxn ang="0">
                  <a:pos x="496" y="536"/>
                </a:cxn>
                <a:cxn ang="0">
                  <a:pos x="704" y="799"/>
                </a:cxn>
                <a:cxn ang="0">
                  <a:pos x="632" y="799"/>
                </a:cxn>
                <a:cxn ang="0">
                  <a:pos x="632" y="893"/>
                </a:cxn>
                <a:cxn ang="0">
                  <a:pos x="696" y="893"/>
                </a:cxn>
                <a:cxn ang="0">
                  <a:pos x="783" y="884"/>
                </a:cxn>
                <a:cxn ang="0">
                  <a:pos x="855" y="884"/>
                </a:cxn>
                <a:cxn ang="0">
                  <a:pos x="959" y="893"/>
                </a:cxn>
                <a:cxn ang="0">
                  <a:pos x="1063" y="893"/>
                </a:cxn>
                <a:cxn ang="0">
                  <a:pos x="1063" y="799"/>
                </a:cxn>
                <a:cxn ang="0">
                  <a:pos x="935" y="799"/>
                </a:cxn>
                <a:cxn ang="0">
                  <a:pos x="616" y="400"/>
                </a:cxn>
              </a:cxnLst>
              <a:rect l="0" t="0" r="r" b="b"/>
              <a:pathLst>
                <a:path w="1063" h="893">
                  <a:moveTo>
                    <a:pt x="616" y="400"/>
                  </a:moveTo>
                  <a:lnTo>
                    <a:pt x="839" y="136"/>
                  </a:lnTo>
                  <a:lnTo>
                    <a:pt x="855" y="119"/>
                  </a:lnTo>
                  <a:lnTo>
                    <a:pt x="879" y="102"/>
                  </a:lnTo>
                  <a:lnTo>
                    <a:pt x="935" y="94"/>
                  </a:lnTo>
                  <a:lnTo>
                    <a:pt x="1031" y="94"/>
                  </a:lnTo>
                  <a:lnTo>
                    <a:pt x="1031" y="0"/>
                  </a:lnTo>
                  <a:lnTo>
                    <a:pt x="959" y="0"/>
                  </a:lnTo>
                  <a:lnTo>
                    <a:pt x="887" y="9"/>
                  </a:lnTo>
                  <a:lnTo>
                    <a:pt x="791" y="9"/>
                  </a:lnTo>
                  <a:lnTo>
                    <a:pt x="720" y="0"/>
                  </a:lnTo>
                  <a:lnTo>
                    <a:pt x="664" y="0"/>
                  </a:lnTo>
                  <a:lnTo>
                    <a:pt x="664" y="94"/>
                  </a:lnTo>
                  <a:lnTo>
                    <a:pt x="696" y="102"/>
                  </a:lnTo>
                  <a:lnTo>
                    <a:pt x="736" y="111"/>
                  </a:lnTo>
                  <a:lnTo>
                    <a:pt x="720" y="128"/>
                  </a:lnTo>
                  <a:lnTo>
                    <a:pt x="720" y="136"/>
                  </a:lnTo>
                  <a:lnTo>
                    <a:pt x="560" y="323"/>
                  </a:lnTo>
                  <a:lnTo>
                    <a:pt x="376" y="94"/>
                  </a:lnTo>
                  <a:lnTo>
                    <a:pt x="448" y="94"/>
                  </a:lnTo>
                  <a:lnTo>
                    <a:pt x="448" y="0"/>
                  </a:lnTo>
                  <a:lnTo>
                    <a:pt x="384" y="0"/>
                  </a:lnTo>
                  <a:lnTo>
                    <a:pt x="296" y="9"/>
                  </a:lnTo>
                  <a:lnTo>
                    <a:pt x="216" y="9"/>
                  </a:lnTo>
                  <a:lnTo>
                    <a:pt x="112" y="0"/>
                  </a:lnTo>
                  <a:lnTo>
                    <a:pt x="8" y="0"/>
                  </a:lnTo>
                  <a:lnTo>
                    <a:pt x="8" y="94"/>
                  </a:lnTo>
                  <a:lnTo>
                    <a:pt x="144" y="94"/>
                  </a:lnTo>
                  <a:lnTo>
                    <a:pt x="440" y="468"/>
                  </a:lnTo>
                  <a:lnTo>
                    <a:pt x="192" y="757"/>
                  </a:lnTo>
                  <a:lnTo>
                    <a:pt x="152" y="782"/>
                  </a:lnTo>
                  <a:lnTo>
                    <a:pt x="88" y="799"/>
                  </a:lnTo>
                  <a:lnTo>
                    <a:pt x="0" y="799"/>
                  </a:lnTo>
                  <a:lnTo>
                    <a:pt x="0" y="893"/>
                  </a:lnTo>
                  <a:lnTo>
                    <a:pt x="72" y="893"/>
                  </a:lnTo>
                  <a:lnTo>
                    <a:pt x="144" y="884"/>
                  </a:lnTo>
                  <a:lnTo>
                    <a:pt x="240" y="884"/>
                  </a:lnTo>
                  <a:lnTo>
                    <a:pt x="312" y="893"/>
                  </a:lnTo>
                  <a:lnTo>
                    <a:pt x="368" y="893"/>
                  </a:lnTo>
                  <a:lnTo>
                    <a:pt x="368" y="799"/>
                  </a:lnTo>
                  <a:lnTo>
                    <a:pt x="344" y="799"/>
                  </a:lnTo>
                  <a:lnTo>
                    <a:pt x="320" y="791"/>
                  </a:lnTo>
                  <a:lnTo>
                    <a:pt x="304" y="782"/>
                  </a:lnTo>
                  <a:lnTo>
                    <a:pt x="304" y="765"/>
                  </a:lnTo>
                  <a:lnTo>
                    <a:pt x="312" y="757"/>
                  </a:lnTo>
                  <a:lnTo>
                    <a:pt x="496" y="536"/>
                  </a:lnTo>
                  <a:lnTo>
                    <a:pt x="704" y="799"/>
                  </a:lnTo>
                  <a:lnTo>
                    <a:pt x="632" y="799"/>
                  </a:lnTo>
                  <a:lnTo>
                    <a:pt x="632" y="893"/>
                  </a:lnTo>
                  <a:lnTo>
                    <a:pt x="696" y="893"/>
                  </a:lnTo>
                  <a:lnTo>
                    <a:pt x="783" y="884"/>
                  </a:lnTo>
                  <a:lnTo>
                    <a:pt x="855" y="884"/>
                  </a:lnTo>
                  <a:lnTo>
                    <a:pt x="959" y="893"/>
                  </a:lnTo>
                  <a:lnTo>
                    <a:pt x="1063" y="893"/>
                  </a:lnTo>
                  <a:lnTo>
                    <a:pt x="1063" y="799"/>
                  </a:lnTo>
                  <a:lnTo>
                    <a:pt x="935" y="799"/>
                  </a:lnTo>
                  <a:lnTo>
                    <a:pt x="616" y="4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81" name="Freeform 533"/>
            <p:cNvSpPr>
              <a:spLocks/>
            </p:cNvSpPr>
            <p:nvPr/>
          </p:nvSpPr>
          <p:spPr bwMode="auto">
            <a:xfrm>
              <a:off x="7517" y="3507"/>
              <a:ext cx="480" cy="935"/>
            </a:xfrm>
            <a:custGeom>
              <a:avLst/>
              <a:gdLst/>
              <a:ahLst/>
              <a:cxnLst>
                <a:cxn ang="0">
                  <a:pos x="296" y="42"/>
                </a:cxn>
                <a:cxn ang="0">
                  <a:pos x="296" y="8"/>
                </a:cxn>
                <a:cxn ang="0">
                  <a:pos x="288" y="0"/>
                </a:cxn>
                <a:cxn ang="0">
                  <a:pos x="256" y="0"/>
                </a:cxn>
                <a:cxn ang="0">
                  <a:pos x="192" y="51"/>
                </a:cxn>
                <a:cxn ang="0">
                  <a:pos x="120" y="76"/>
                </a:cxn>
                <a:cxn ang="0">
                  <a:pos x="48" y="85"/>
                </a:cxn>
                <a:cxn ang="0">
                  <a:pos x="0" y="93"/>
                </a:cxn>
                <a:cxn ang="0">
                  <a:pos x="0" y="144"/>
                </a:cxn>
                <a:cxn ang="0">
                  <a:pos x="48" y="144"/>
                </a:cxn>
                <a:cxn ang="0">
                  <a:pos x="120" y="127"/>
                </a:cxn>
                <a:cxn ang="0">
                  <a:pos x="192" y="102"/>
                </a:cxn>
                <a:cxn ang="0">
                  <a:pos x="192" y="850"/>
                </a:cxn>
                <a:cxn ang="0">
                  <a:pos x="176" y="867"/>
                </a:cxn>
                <a:cxn ang="0">
                  <a:pos x="136" y="884"/>
                </a:cxn>
                <a:cxn ang="0">
                  <a:pos x="8" y="884"/>
                </a:cxn>
                <a:cxn ang="0">
                  <a:pos x="8" y="935"/>
                </a:cxn>
                <a:cxn ang="0">
                  <a:pos x="120" y="935"/>
                </a:cxn>
                <a:cxn ang="0">
                  <a:pos x="192" y="926"/>
                </a:cxn>
                <a:cxn ang="0">
                  <a:pos x="296" y="926"/>
                </a:cxn>
                <a:cxn ang="0">
                  <a:pos x="368" y="935"/>
                </a:cxn>
                <a:cxn ang="0">
                  <a:pos x="480" y="935"/>
                </a:cxn>
                <a:cxn ang="0">
                  <a:pos x="480" y="884"/>
                </a:cxn>
                <a:cxn ang="0">
                  <a:pos x="352" y="884"/>
                </a:cxn>
                <a:cxn ang="0">
                  <a:pos x="320" y="867"/>
                </a:cxn>
                <a:cxn ang="0">
                  <a:pos x="304" y="850"/>
                </a:cxn>
                <a:cxn ang="0">
                  <a:pos x="296" y="816"/>
                </a:cxn>
                <a:cxn ang="0">
                  <a:pos x="296" y="42"/>
                </a:cxn>
              </a:cxnLst>
              <a:rect l="0" t="0" r="r" b="b"/>
              <a:pathLst>
                <a:path w="480" h="935">
                  <a:moveTo>
                    <a:pt x="296" y="42"/>
                  </a:moveTo>
                  <a:lnTo>
                    <a:pt x="296" y="8"/>
                  </a:lnTo>
                  <a:lnTo>
                    <a:pt x="288" y="0"/>
                  </a:lnTo>
                  <a:lnTo>
                    <a:pt x="256" y="0"/>
                  </a:lnTo>
                  <a:lnTo>
                    <a:pt x="192" y="51"/>
                  </a:lnTo>
                  <a:lnTo>
                    <a:pt x="120" y="76"/>
                  </a:lnTo>
                  <a:lnTo>
                    <a:pt x="48" y="85"/>
                  </a:lnTo>
                  <a:lnTo>
                    <a:pt x="0" y="93"/>
                  </a:lnTo>
                  <a:lnTo>
                    <a:pt x="0" y="144"/>
                  </a:lnTo>
                  <a:lnTo>
                    <a:pt x="48" y="144"/>
                  </a:lnTo>
                  <a:lnTo>
                    <a:pt x="120" y="127"/>
                  </a:lnTo>
                  <a:lnTo>
                    <a:pt x="192" y="102"/>
                  </a:lnTo>
                  <a:lnTo>
                    <a:pt x="192" y="850"/>
                  </a:lnTo>
                  <a:lnTo>
                    <a:pt x="176" y="867"/>
                  </a:lnTo>
                  <a:lnTo>
                    <a:pt x="136" y="884"/>
                  </a:lnTo>
                  <a:lnTo>
                    <a:pt x="8" y="884"/>
                  </a:lnTo>
                  <a:lnTo>
                    <a:pt x="8" y="935"/>
                  </a:lnTo>
                  <a:lnTo>
                    <a:pt x="120" y="935"/>
                  </a:lnTo>
                  <a:lnTo>
                    <a:pt x="192" y="926"/>
                  </a:lnTo>
                  <a:lnTo>
                    <a:pt x="296" y="926"/>
                  </a:lnTo>
                  <a:lnTo>
                    <a:pt x="368" y="935"/>
                  </a:lnTo>
                  <a:lnTo>
                    <a:pt x="480" y="935"/>
                  </a:lnTo>
                  <a:lnTo>
                    <a:pt x="480" y="884"/>
                  </a:lnTo>
                  <a:lnTo>
                    <a:pt x="352" y="884"/>
                  </a:lnTo>
                  <a:lnTo>
                    <a:pt x="320" y="867"/>
                  </a:lnTo>
                  <a:lnTo>
                    <a:pt x="304" y="850"/>
                  </a:lnTo>
                  <a:lnTo>
                    <a:pt x="296" y="816"/>
                  </a:lnTo>
                  <a:lnTo>
                    <a:pt x="296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82" name="Freeform 534"/>
            <p:cNvSpPr>
              <a:spLocks/>
            </p:cNvSpPr>
            <p:nvPr/>
          </p:nvSpPr>
          <p:spPr bwMode="auto">
            <a:xfrm>
              <a:off x="8372" y="3940"/>
              <a:ext cx="224" cy="604"/>
            </a:xfrm>
            <a:custGeom>
              <a:avLst/>
              <a:gdLst/>
              <a:ahLst/>
              <a:cxnLst>
                <a:cxn ang="0">
                  <a:pos x="224" y="213"/>
                </a:cxn>
                <a:cxn ang="0">
                  <a:pos x="216" y="119"/>
                </a:cxn>
                <a:cxn ang="0">
                  <a:pos x="192" y="60"/>
                </a:cxn>
                <a:cxn ang="0">
                  <a:pos x="152" y="17"/>
                </a:cxn>
                <a:cxn ang="0">
                  <a:pos x="104" y="0"/>
                </a:cxn>
                <a:cxn ang="0">
                  <a:pos x="72" y="0"/>
                </a:cxn>
                <a:cxn ang="0">
                  <a:pos x="48" y="17"/>
                </a:cxn>
                <a:cxn ang="0">
                  <a:pos x="16" y="51"/>
                </a:cxn>
                <a:cxn ang="0">
                  <a:pos x="0" y="102"/>
                </a:cxn>
                <a:cxn ang="0">
                  <a:pos x="16" y="153"/>
                </a:cxn>
                <a:cxn ang="0">
                  <a:pos x="32" y="179"/>
                </a:cxn>
                <a:cxn ang="0">
                  <a:pos x="48" y="196"/>
                </a:cxn>
                <a:cxn ang="0">
                  <a:pos x="72" y="213"/>
                </a:cxn>
                <a:cxn ang="0">
                  <a:pos x="128" y="213"/>
                </a:cxn>
                <a:cxn ang="0">
                  <a:pos x="152" y="204"/>
                </a:cxn>
                <a:cxn ang="0">
                  <a:pos x="176" y="179"/>
                </a:cxn>
                <a:cxn ang="0">
                  <a:pos x="184" y="187"/>
                </a:cxn>
                <a:cxn ang="0">
                  <a:pos x="184" y="213"/>
                </a:cxn>
                <a:cxn ang="0">
                  <a:pos x="160" y="349"/>
                </a:cxn>
                <a:cxn ang="0">
                  <a:pos x="112" y="459"/>
                </a:cxn>
                <a:cxn ang="0">
                  <a:pos x="56" y="544"/>
                </a:cxn>
                <a:cxn ang="0">
                  <a:pos x="32" y="570"/>
                </a:cxn>
                <a:cxn ang="0">
                  <a:pos x="32" y="587"/>
                </a:cxn>
                <a:cxn ang="0">
                  <a:pos x="48" y="604"/>
                </a:cxn>
                <a:cxn ang="0">
                  <a:pos x="72" y="587"/>
                </a:cxn>
                <a:cxn ang="0">
                  <a:pos x="104" y="553"/>
                </a:cxn>
                <a:cxn ang="0">
                  <a:pos x="144" y="493"/>
                </a:cxn>
                <a:cxn ang="0">
                  <a:pos x="184" y="417"/>
                </a:cxn>
                <a:cxn ang="0">
                  <a:pos x="216" y="323"/>
                </a:cxn>
                <a:cxn ang="0">
                  <a:pos x="224" y="213"/>
                </a:cxn>
              </a:cxnLst>
              <a:rect l="0" t="0" r="r" b="b"/>
              <a:pathLst>
                <a:path w="224" h="604">
                  <a:moveTo>
                    <a:pt x="224" y="213"/>
                  </a:moveTo>
                  <a:lnTo>
                    <a:pt x="216" y="119"/>
                  </a:lnTo>
                  <a:lnTo>
                    <a:pt x="192" y="60"/>
                  </a:lnTo>
                  <a:lnTo>
                    <a:pt x="152" y="17"/>
                  </a:lnTo>
                  <a:lnTo>
                    <a:pt x="104" y="0"/>
                  </a:lnTo>
                  <a:lnTo>
                    <a:pt x="72" y="0"/>
                  </a:lnTo>
                  <a:lnTo>
                    <a:pt x="48" y="17"/>
                  </a:lnTo>
                  <a:lnTo>
                    <a:pt x="16" y="51"/>
                  </a:lnTo>
                  <a:lnTo>
                    <a:pt x="0" y="102"/>
                  </a:lnTo>
                  <a:lnTo>
                    <a:pt x="16" y="153"/>
                  </a:lnTo>
                  <a:lnTo>
                    <a:pt x="32" y="179"/>
                  </a:lnTo>
                  <a:lnTo>
                    <a:pt x="48" y="196"/>
                  </a:lnTo>
                  <a:lnTo>
                    <a:pt x="72" y="213"/>
                  </a:lnTo>
                  <a:lnTo>
                    <a:pt x="128" y="213"/>
                  </a:lnTo>
                  <a:lnTo>
                    <a:pt x="152" y="204"/>
                  </a:lnTo>
                  <a:lnTo>
                    <a:pt x="176" y="179"/>
                  </a:lnTo>
                  <a:lnTo>
                    <a:pt x="184" y="187"/>
                  </a:lnTo>
                  <a:lnTo>
                    <a:pt x="184" y="213"/>
                  </a:lnTo>
                  <a:lnTo>
                    <a:pt x="160" y="349"/>
                  </a:lnTo>
                  <a:lnTo>
                    <a:pt x="112" y="459"/>
                  </a:lnTo>
                  <a:lnTo>
                    <a:pt x="56" y="544"/>
                  </a:lnTo>
                  <a:lnTo>
                    <a:pt x="32" y="570"/>
                  </a:lnTo>
                  <a:lnTo>
                    <a:pt x="32" y="587"/>
                  </a:lnTo>
                  <a:lnTo>
                    <a:pt x="48" y="604"/>
                  </a:lnTo>
                  <a:lnTo>
                    <a:pt x="72" y="587"/>
                  </a:lnTo>
                  <a:lnTo>
                    <a:pt x="104" y="553"/>
                  </a:lnTo>
                  <a:lnTo>
                    <a:pt x="144" y="493"/>
                  </a:lnTo>
                  <a:lnTo>
                    <a:pt x="184" y="417"/>
                  </a:lnTo>
                  <a:lnTo>
                    <a:pt x="216" y="323"/>
                  </a:lnTo>
                  <a:lnTo>
                    <a:pt x="224" y="21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83" name="Freeform 535"/>
            <p:cNvSpPr>
              <a:spLocks noEditPoints="1"/>
            </p:cNvSpPr>
            <p:nvPr/>
          </p:nvSpPr>
          <p:spPr bwMode="auto">
            <a:xfrm>
              <a:off x="9100" y="2776"/>
              <a:ext cx="1406" cy="1377"/>
            </a:xfrm>
            <a:custGeom>
              <a:avLst/>
              <a:gdLst/>
              <a:ahLst/>
              <a:cxnLst>
                <a:cxn ang="0">
                  <a:pos x="495" y="1360"/>
                </a:cxn>
                <a:cxn ang="0">
                  <a:pos x="815" y="1266"/>
                </a:cxn>
                <a:cxn ang="0">
                  <a:pos x="1103" y="1079"/>
                </a:cxn>
                <a:cxn ang="0">
                  <a:pos x="1326" y="807"/>
                </a:cxn>
                <a:cxn ang="0">
                  <a:pos x="1406" y="467"/>
                </a:cxn>
                <a:cxn ang="0">
                  <a:pos x="1350" y="238"/>
                </a:cxn>
                <a:cxn ang="0">
                  <a:pos x="1222" y="102"/>
                </a:cxn>
                <a:cxn ang="0">
                  <a:pos x="895" y="8"/>
                </a:cxn>
                <a:cxn ang="0">
                  <a:pos x="607" y="0"/>
                </a:cxn>
                <a:cxn ang="0">
                  <a:pos x="383" y="42"/>
                </a:cxn>
                <a:cxn ang="0">
                  <a:pos x="207" y="119"/>
                </a:cxn>
                <a:cxn ang="0">
                  <a:pos x="80" y="221"/>
                </a:cxn>
                <a:cxn ang="0">
                  <a:pos x="0" y="391"/>
                </a:cxn>
                <a:cxn ang="0">
                  <a:pos x="48" y="382"/>
                </a:cxn>
                <a:cxn ang="0">
                  <a:pos x="135" y="331"/>
                </a:cxn>
                <a:cxn ang="0">
                  <a:pos x="175" y="255"/>
                </a:cxn>
                <a:cxn ang="0">
                  <a:pos x="231" y="178"/>
                </a:cxn>
                <a:cxn ang="0">
                  <a:pos x="367" y="127"/>
                </a:cxn>
                <a:cxn ang="0">
                  <a:pos x="447" y="425"/>
                </a:cxn>
                <a:cxn ang="0">
                  <a:pos x="311" y="994"/>
                </a:cxn>
                <a:cxn ang="0">
                  <a:pos x="183" y="1283"/>
                </a:cxn>
                <a:cxn ang="0">
                  <a:pos x="127" y="1326"/>
                </a:cxn>
                <a:cxn ang="0">
                  <a:pos x="103" y="1360"/>
                </a:cxn>
                <a:cxn ang="0">
                  <a:pos x="111" y="1377"/>
                </a:cxn>
                <a:cxn ang="0">
                  <a:pos x="351" y="1377"/>
                </a:cxn>
                <a:cxn ang="0">
                  <a:pos x="783" y="119"/>
                </a:cxn>
                <a:cxn ang="0">
                  <a:pos x="975" y="161"/>
                </a:cxn>
                <a:cxn ang="0">
                  <a:pos x="1135" y="263"/>
                </a:cxn>
                <a:cxn ang="0">
                  <a:pos x="1230" y="442"/>
                </a:cxn>
                <a:cxn ang="0">
                  <a:pos x="1222" y="722"/>
                </a:cxn>
                <a:cxn ang="0">
                  <a:pos x="1079" y="1003"/>
                </a:cxn>
                <a:cxn ang="0">
                  <a:pos x="807" y="1198"/>
                </a:cxn>
                <a:cxn ang="0">
                  <a:pos x="463" y="1266"/>
                </a:cxn>
                <a:cxn ang="0">
                  <a:pos x="439" y="1020"/>
                </a:cxn>
                <a:cxn ang="0">
                  <a:pos x="567" y="586"/>
                </a:cxn>
                <a:cxn ang="0">
                  <a:pos x="639" y="110"/>
                </a:cxn>
              </a:cxnLst>
              <a:rect l="0" t="0" r="r" b="b"/>
              <a:pathLst>
                <a:path w="1406" h="1377">
                  <a:moveTo>
                    <a:pt x="351" y="1377"/>
                  </a:moveTo>
                  <a:lnTo>
                    <a:pt x="495" y="1360"/>
                  </a:lnTo>
                  <a:lnTo>
                    <a:pt x="655" y="1326"/>
                  </a:lnTo>
                  <a:lnTo>
                    <a:pt x="815" y="1266"/>
                  </a:lnTo>
                  <a:lnTo>
                    <a:pt x="967" y="1181"/>
                  </a:lnTo>
                  <a:lnTo>
                    <a:pt x="1103" y="1079"/>
                  </a:lnTo>
                  <a:lnTo>
                    <a:pt x="1230" y="952"/>
                  </a:lnTo>
                  <a:lnTo>
                    <a:pt x="1326" y="807"/>
                  </a:lnTo>
                  <a:lnTo>
                    <a:pt x="1382" y="646"/>
                  </a:lnTo>
                  <a:lnTo>
                    <a:pt x="1406" y="467"/>
                  </a:lnTo>
                  <a:lnTo>
                    <a:pt x="1390" y="340"/>
                  </a:lnTo>
                  <a:lnTo>
                    <a:pt x="1350" y="238"/>
                  </a:lnTo>
                  <a:lnTo>
                    <a:pt x="1294" y="161"/>
                  </a:lnTo>
                  <a:lnTo>
                    <a:pt x="1222" y="102"/>
                  </a:lnTo>
                  <a:lnTo>
                    <a:pt x="1063" y="34"/>
                  </a:lnTo>
                  <a:lnTo>
                    <a:pt x="895" y="8"/>
                  </a:lnTo>
                  <a:lnTo>
                    <a:pt x="719" y="0"/>
                  </a:lnTo>
                  <a:lnTo>
                    <a:pt x="607" y="0"/>
                  </a:lnTo>
                  <a:lnTo>
                    <a:pt x="495" y="17"/>
                  </a:lnTo>
                  <a:lnTo>
                    <a:pt x="383" y="42"/>
                  </a:lnTo>
                  <a:lnTo>
                    <a:pt x="263" y="85"/>
                  </a:lnTo>
                  <a:lnTo>
                    <a:pt x="207" y="119"/>
                  </a:lnTo>
                  <a:lnTo>
                    <a:pt x="143" y="161"/>
                  </a:lnTo>
                  <a:lnTo>
                    <a:pt x="80" y="221"/>
                  </a:lnTo>
                  <a:lnTo>
                    <a:pt x="32" y="297"/>
                  </a:lnTo>
                  <a:lnTo>
                    <a:pt x="0" y="391"/>
                  </a:lnTo>
                  <a:lnTo>
                    <a:pt x="16" y="391"/>
                  </a:lnTo>
                  <a:lnTo>
                    <a:pt x="48" y="382"/>
                  </a:lnTo>
                  <a:lnTo>
                    <a:pt x="88" y="365"/>
                  </a:lnTo>
                  <a:lnTo>
                    <a:pt x="135" y="331"/>
                  </a:lnTo>
                  <a:lnTo>
                    <a:pt x="159" y="289"/>
                  </a:lnTo>
                  <a:lnTo>
                    <a:pt x="175" y="255"/>
                  </a:lnTo>
                  <a:lnTo>
                    <a:pt x="191" y="212"/>
                  </a:lnTo>
                  <a:lnTo>
                    <a:pt x="231" y="178"/>
                  </a:lnTo>
                  <a:lnTo>
                    <a:pt x="287" y="153"/>
                  </a:lnTo>
                  <a:lnTo>
                    <a:pt x="367" y="127"/>
                  </a:lnTo>
                  <a:lnTo>
                    <a:pt x="479" y="110"/>
                  </a:lnTo>
                  <a:lnTo>
                    <a:pt x="447" y="425"/>
                  </a:lnTo>
                  <a:lnTo>
                    <a:pt x="391" y="714"/>
                  </a:lnTo>
                  <a:lnTo>
                    <a:pt x="311" y="994"/>
                  </a:lnTo>
                  <a:lnTo>
                    <a:pt x="223" y="1266"/>
                  </a:lnTo>
                  <a:lnTo>
                    <a:pt x="183" y="1283"/>
                  </a:lnTo>
                  <a:lnTo>
                    <a:pt x="151" y="1309"/>
                  </a:lnTo>
                  <a:lnTo>
                    <a:pt x="127" y="1326"/>
                  </a:lnTo>
                  <a:lnTo>
                    <a:pt x="111" y="1351"/>
                  </a:lnTo>
                  <a:lnTo>
                    <a:pt x="103" y="1360"/>
                  </a:lnTo>
                  <a:lnTo>
                    <a:pt x="103" y="1368"/>
                  </a:lnTo>
                  <a:lnTo>
                    <a:pt x="111" y="1377"/>
                  </a:lnTo>
                  <a:lnTo>
                    <a:pt x="143" y="1377"/>
                  </a:lnTo>
                  <a:lnTo>
                    <a:pt x="351" y="1377"/>
                  </a:lnTo>
                  <a:close/>
                  <a:moveTo>
                    <a:pt x="687" y="110"/>
                  </a:moveTo>
                  <a:lnTo>
                    <a:pt x="783" y="119"/>
                  </a:lnTo>
                  <a:lnTo>
                    <a:pt x="887" y="136"/>
                  </a:lnTo>
                  <a:lnTo>
                    <a:pt x="975" y="161"/>
                  </a:lnTo>
                  <a:lnTo>
                    <a:pt x="1063" y="204"/>
                  </a:lnTo>
                  <a:lnTo>
                    <a:pt x="1135" y="263"/>
                  </a:lnTo>
                  <a:lnTo>
                    <a:pt x="1198" y="340"/>
                  </a:lnTo>
                  <a:lnTo>
                    <a:pt x="1230" y="442"/>
                  </a:lnTo>
                  <a:lnTo>
                    <a:pt x="1246" y="552"/>
                  </a:lnTo>
                  <a:lnTo>
                    <a:pt x="1222" y="722"/>
                  </a:lnTo>
                  <a:lnTo>
                    <a:pt x="1167" y="867"/>
                  </a:lnTo>
                  <a:lnTo>
                    <a:pt x="1079" y="1003"/>
                  </a:lnTo>
                  <a:lnTo>
                    <a:pt x="959" y="1113"/>
                  </a:lnTo>
                  <a:lnTo>
                    <a:pt x="807" y="1198"/>
                  </a:lnTo>
                  <a:lnTo>
                    <a:pt x="647" y="1249"/>
                  </a:lnTo>
                  <a:lnTo>
                    <a:pt x="463" y="1266"/>
                  </a:lnTo>
                  <a:lnTo>
                    <a:pt x="351" y="1266"/>
                  </a:lnTo>
                  <a:lnTo>
                    <a:pt x="439" y="1020"/>
                  </a:lnTo>
                  <a:lnTo>
                    <a:pt x="511" y="799"/>
                  </a:lnTo>
                  <a:lnTo>
                    <a:pt x="567" y="586"/>
                  </a:lnTo>
                  <a:lnTo>
                    <a:pt x="607" y="365"/>
                  </a:lnTo>
                  <a:lnTo>
                    <a:pt x="639" y="110"/>
                  </a:lnTo>
                  <a:lnTo>
                    <a:pt x="687" y="1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84" name="Freeform 536"/>
            <p:cNvSpPr>
              <a:spLocks/>
            </p:cNvSpPr>
            <p:nvPr/>
          </p:nvSpPr>
          <p:spPr bwMode="auto">
            <a:xfrm>
              <a:off x="10658" y="3507"/>
              <a:ext cx="480" cy="935"/>
            </a:xfrm>
            <a:custGeom>
              <a:avLst/>
              <a:gdLst/>
              <a:ahLst/>
              <a:cxnLst>
                <a:cxn ang="0">
                  <a:pos x="296" y="42"/>
                </a:cxn>
                <a:cxn ang="0">
                  <a:pos x="296" y="8"/>
                </a:cxn>
                <a:cxn ang="0">
                  <a:pos x="288" y="0"/>
                </a:cxn>
                <a:cxn ang="0">
                  <a:pos x="256" y="0"/>
                </a:cxn>
                <a:cxn ang="0">
                  <a:pos x="192" y="51"/>
                </a:cxn>
                <a:cxn ang="0">
                  <a:pos x="120" y="76"/>
                </a:cxn>
                <a:cxn ang="0">
                  <a:pos x="48" y="85"/>
                </a:cxn>
                <a:cxn ang="0">
                  <a:pos x="0" y="93"/>
                </a:cxn>
                <a:cxn ang="0">
                  <a:pos x="0" y="144"/>
                </a:cxn>
                <a:cxn ang="0">
                  <a:pos x="48" y="144"/>
                </a:cxn>
                <a:cxn ang="0">
                  <a:pos x="120" y="127"/>
                </a:cxn>
                <a:cxn ang="0">
                  <a:pos x="192" y="102"/>
                </a:cxn>
                <a:cxn ang="0">
                  <a:pos x="192" y="850"/>
                </a:cxn>
                <a:cxn ang="0">
                  <a:pos x="176" y="867"/>
                </a:cxn>
                <a:cxn ang="0">
                  <a:pos x="136" y="884"/>
                </a:cxn>
                <a:cxn ang="0">
                  <a:pos x="8" y="884"/>
                </a:cxn>
                <a:cxn ang="0">
                  <a:pos x="8" y="935"/>
                </a:cxn>
                <a:cxn ang="0">
                  <a:pos x="120" y="935"/>
                </a:cxn>
                <a:cxn ang="0">
                  <a:pos x="192" y="926"/>
                </a:cxn>
                <a:cxn ang="0">
                  <a:pos x="296" y="926"/>
                </a:cxn>
                <a:cxn ang="0">
                  <a:pos x="368" y="935"/>
                </a:cxn>
                <a:cxn ang="0">
                  <a:pos x="480" y="935"/>
                </a:cxn>
                <a:cxn ang="0">
                  <a:pos x="480" y="884"/>
                </a:cxn>
                <a:cxn ang="0">
                  <a:pos x="352" y="884"/>
                </a:cxn>
                <a:cxn ang="0">
                  <a:pos x="320" y="867"/>
                </a:cxn>
                <a:cxn ang="0">
                  <a:pos x="304" y="850"/>
                </a:cxn>
                <a:cxn ang="0">
                  <a:pos x="296" y="816"/>
                </a:cxn>
                <a:cxn ang="0">
                  <a:pos x="296" y="42"/>
                </a:cxn>
              </a:cxnLst>
              <a:rect l="0" t="0" r="r" b="b"/>
              <a:pathLst>
                <a:path w="480" h="935">
                  <a:moveTo>
                    <a:pt x="296" y="42"/>
                  </a:moveTo>
                  <a:lnTo>
                    <a:pt x="296" y="8"/>
                  </a:lnTo>
                  <a:lnTo>
                    <a:pt x="288" y="0"/>
                  </a:lnTo>
                  <a:lnTo>
                    <a:pt x="256" y="0"/>
                  </a:lnTo>
                  <a:lnTo>
                    <a:pt x="192" y="51"/>
                  </a:lnTo>
                  <a:lnTo>
                    <a:pt x="120" y="76"/>
                  </a:lnTo>
                  <a:lnTo>
                    <a:pt x="48" y="85"/>
                  </a:lnTo>
                  <a:lnTo>
                    <a:pt x="0" y="93"/>
                  </a:lnTo>
                  <a:lnTo>
                    <a:pt x="0" y="144"/>
                  </a:lnTo>
                  <a:lnTo>
                    <a:pt x="48" y="144"/>
                  </a:lnTo>
                  <a:lnTo>
                    <a:pt x="120" y="127"/>
                  </a:lnTo>
                  <a:lnTo>
                    <a:pt x="192" y="102"/>
                  </a:lnTo>
                  <a:lnTo>
                    <a:pt x="192" y="850"/>
                  </a:lnTo>
                  <a:lnTo>
                    <a:pt x="176" y="867"/>
                  </a:lnTo>
                  <a:lnTo>
                    <a:pt x="136" y="884"/>
                  </a:lnTo>
                  <a:lnTo>
                    <a:pt x="8" y="884"/>
                  </a:lnTo>
                  <a:lnTo>
                    <a:pt x="8" y="935"/>
                  </a:lnTo>
                  <a:lnTo>
                    <a:pt x="120" y="935"/>
                  </a:lnTo>
                  <a:lnTo>
                    <a:pt x="192" y="926"/>
                  </a:lnTo>
                  <a:lnTo>
                    <a:pt x="296" y="926"/>
                  </a:lnTo>
                  <a:lnTo>
                    <a:pt x="368" y="935"/>
                  </a:lnTo>
                  <a:lnTo>
                    <a:pt x="480" y="935"/>
                  </a:lnTo>
                  <a:lnTo>
                    <a:pt x="480" y="884"/>
                  </a:lnTo>
                  <a:lnTo>
                    <a:pt x="352" y="884"/>
                  </a:lnTo>
                  <a:lnTo>
                    <a:pt x="320" y="867"/>
                  </a:lnTo>
                  <a:lnTo>
                    <a:pt x="304" y="850"/>
                  </a:lnTo>
                  <a:lnTo>
                    <a:pt x="296" y="816"/>
                  </a:lnTo>
                  <a:lnTo>
                    <a:pt x="296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85" name="Freeform 537"/>
            <p:cNvSpPr>
              <a:spLocks/>
            </p:cNvSpPr>
            <p:nvPr/>
          </p:nvSpPr>
          <p:spPr bwMode="auto">
            <a:xfrm>
              <a:off x="11457" y="2649"/>
              <a:ext cx="440" cy="2005"/>
            </a:xfrm>
            <a:custGeom>
              <a:avLst/>
              <a:gdLst/>
              <a:ahLst/>
              <a:cxnLst>
                <a:cxn ang="0">
                  <a:pos x="440" y="1002"/>
                </a:cxn>
                <a:cxn ang="0">
                  <a:pos x="440" y="866"/>
                </a:cxn>
                <a:cxn ang="0">
                  <a:pos x="416" y="713"/>
                </a:cxn>
                <a:cxn ang="0">
                  <a:pos x="384" y="543"/>
                </a:cxn>
                <a:cxn ang="0">
                  <a:pos x="320" y="373"/>
                </a:cxn>
                <a:cxn ang="0">
                  <a:pos x="256" y="263"/>
                </a:cxn>
                <a:cxn ang="0">
                  <a:pos x="192" y="169"/>
                </a:cxn>
                <a:cxn ang="0">
                  <a:pos x="136" y="93"/>
                </a:cxn>
                <a:cxn ang="0">
                  <a:pos x="80" y="42"/>
                </a:cxn>
                <a:cxn ang="0">
                  <a:pos x="40" y="8"/>
                </a:cxn>
                <a:cxn ang="0">
                  <a:pos x="24" y="0"/>
                </a:cxn>
                <a:cxn ang="0">
                  <a:pos x="16" y="0"/>
                </a:cxn>
                <a:cxn ang="0">
                  <a:pos x="0" y="17"/>
                </a:cxn>
                <a:cxn ang="0">
                  <a:pos x="8" y="25"/>
                </a:cxn>
                <a:cxn ang="0">
                  <a:pos x="8" y="34"/>
                </a:cxn>
                <a:cxn ang="0">
                  <a:pos x="24" y="42"/>
                </a:cxn>
                <a:cxn ang="0">
                  <a:pos x="40" y="59"/>
                </a:cxn>
                <a:cxn ang="0">
                  <a:pos x="144" y="195"/>
                </a:cxn>
                <a:cxn ang="0">
                  <a:pos x="224" y="356"/>
                </a:cxn>
                <a:cxn ang="0">
                  <a:pos x="280" y="543"/>
                </a:cxn>
                <a:cxn ang="0">
                  <a:pos x="320" y="764"/>
                </a:cxn>
                <a:cxn ang="0">
                  <a:pos x="336" y="1002"/>
                </a:cxn>
                <a:cxn ang="0">
                  <a:pos x="328" y="1206"/>
                </a:cxn>
                <a:cxn ang="0">
                  <a:pos x="296" y="1410"/>
                </a:cxn>
                <a:cxn ang="0">
                  <a:pos x="240" y="1606"/>
                </a:cxn>
                <a:cxn ang="0">
                  <a:pos x="152" y="1793"/>
                </a:cxn>
                <a:cxn ang="0">
                  <a:pos x="32" y="1954"/>
                </a:cxn>
                <a:cxn ang="0">
                  <a:pos x="16" y="1963"/>
                </a:cxn>
                <a:cxn ang="0">
                  <a:pos x="8" y="1971"/>
                </a:cxn>
                <a:cxn ang="0">
                  <a:pos x="8" y="1980"/>
                </a:cxn>
                <a:cxn ang="0">
                  <a:pos x="0" y="1988"/>
                </a:cxn>
                <a:cxn ang="0">
                  <a:pos x="16" y="2005"/>
                </a:cxn>
                <a:cxn ang="0">
                  <a:pos x="24" y="2005"/>
                </a:cxn>
                <a:cxn ang="0">
                  <a:pos x="48" y="1997"/>
                </a:cxn>
                <a:cxn ang="0">
                  <a:pos x="88" y="1963"/>
                </a:cxn>
                <a:cxn ang="0">
                  <a:pos x="136" y="1903"/>
                </a:cxn>
                <a:cxn ang="0">
                  <a:pos x="200" y="1827"/>
                </a:cxn>
                <a:cxn ang="0">
                  <a:pos x="264" y="1733"/>
                </a:cxn>
                <a:cxn ang="0">
                  <a:pos x="320" y="1614"/>
                </a:cxn>
                <a:cxn ang="0">
                  <a:pos x="400" y="1393"/>
                </a:cxn>
                <a:cxn ang="0">
                  <a:pos x="432" y="1189"/>
                </a:cxn>
                <a:cxn ang="0">
                  <a:pos x="440" y="1002"/>
                </a:cxn>
              </a:cxnLst>
              <a:rect l="0" t="0" r="r" b="b"/>
              <a:pathLst>
                <a:path w="440" h="2005">
                  <a:moveTo>
                    <a:pt x="440" y="1002"/>
                  </a:moveTo>
                  <a:lnTo>
                    <a:pt x="440" y="866"/>
                  </a:lnTo>
                  <a:lnTo>
                    <a:pt x="416" y="713"/>
                  </a:lnTo>
                  <a:lnTo>
                    <a:pt x="384" y="543"/>
                  </a:lnTo>
                  <a:lnTo>
                    <a:pt x="320" y="373"/>
                  </a:lnTo>
                  <a:lnTo>
                    <a:pt x="256" y="263"/>
                  </a:lnTo>
                  <a:lnTo>
                    <a:pt x="192" y="169"/>
                  </a:lnTo>
                  <a:lnTo>
                    <a:pt x="136" y="93"/>
                  </a:lnTo>
                  <a:lnTo>
                    <a:pt x="80" y="4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8" y="25"/>
                  </a:lnTo>
                  <a:lnTo>
                    <a:pt x="8" y="34"/>
                  </a:lnTo>
                  <a:lnTo>
                    <a:pt x="24" y="42"/>
                  </a:lnTo>
                  <a:lnTo>
                    <a:pt x="40" y="59"/>
                  </a:lnTo>
                  <a:lnTo>
                    <a:pt x="144" y="195"/>
                  </a:lnTo>
                  <a:lnTo>
                    <a:pt x="224" y="356"/>
                  </a:lnTo>
                  <a:lnTo>
                    <a:pt x="280" y="543"/>
                  </a:lnTo>
                  <a:lnTo>
                    <a:pt x="320" y="764"/>
                  </a:lnTo>
                  <a:lnTo>
                    <a:pt x="336" y="1002"/>
                  </a:lnTo>
                  <a:lnTo>
                    <a:pt x="328" y="1206"/>
                  </a:lnTo>
                  <a:lnTo>
                    <a:pt x="296" y="1410"/>
                  </a:lnTo>
                  <a:lnTo>
                    <a:pt x="240" y="1606"/>
                  </a:lnTo>
                  <a:lnTo>
                    <a:pt x="152" y="1793"/>
                  </a:lnTo>
                  <a:lnTo>
                    <a:pt x="32" y="1954"/>
                  </a:lnTo>
                  <a:lnTo>
                    <a:pt x="16" y="1963"/>
                  </a:lnTo>
                  <a:lnTo>
                    <a:pt x="8" y="1971"/>
                  </a:lnTo>
                  <a:lnTo>
                    <a:pt x="8" y="1980"/>
                  </a:lnTo>
                  <a:lnTo>
                    <a:pt x="0" y="1988"/>
                  </a:lnTo>
                  <a:lnTo>
                    <a:pt x="16" y="2005"/>
                  </a:lnTo>
                  <a:lnTo>
                    <a:pt x="24" y="2005"/>
                  </a:lnTo>
                  <a:lnTo>
                    <a:pt x="48" y="1997"/>
                  </a:lnTo>
                  <a:lnTo>
                    <a:pt x="88" y="1963"/>
                  </a:lnTo>
                  <a:lnTo>
                    <a:pt x="136" y="1903"/>
                  </a:lnTo>
                  <a:lnTo>
                    <a:pt x="200" y="1827"/>
                  </a:lnTo>
                  <a:lnTo>
                    <a:pt x="264" y="1733"/>
                  </a:lnTo>
                  <a:lnTo>
                    <a:pt x="320" y="1614"/>
                  </a:lnTo>
                  <a:lnTo>
                    <a:pt x="400" y="1393"/>
                  </a:lnTo>
                  <a:lnTo>
                    <a:pt x="432" y="1189"/>
                  </a:lnTo>
                  <a:lnTo>
                    <a:pt x="440" y="10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86" name="Freeform 538"/>
            <p:cNvSpPr>
              <a:spLocks noEditPoints="1"/>
            </p:cNvSpPr>
            <p:nvPr/>
          </p:nvSpPr>
          <p:spPr bwMode="auto">
            <a:xfrm>
              <a:off x="12792" y="2810"/>
              <a:ext cx="400" cy="1343"/>
            </a:xfrm>
            <a:custGeom>
              <a:avLst/>
              <a:gdLst/>
              <a:ahLst/>
              <a:cxnLst>
                <a:cxn ang="0">
                  <a:pos x="272" y="450"/>
                </a:cxn>
                <a:cxn ang="0">
                  <a:pos x="8" y="476"/>
                </a:cxn>
                <a:cxn ang="0">
                  <a:pos x="8" y="535"/>
                </a:cxn>
                <a:cxn ang="0">
                  <a:pos x="80" y="544"/>
                </a:cxn>
                <a:cxn ang="0">
                  <a:pos x="120" y="561"/>
                </a:cxn>
                <a:cxn ang="0">
                  <a:pos x="144" y="586"/>
                </a:cxn>
                <a:cxn ang="0">
                  <a:pos x="144" y="1190"/>
                </a:cxn>
                <a:cxn ang="0">
                  <a:pos x="136" y="1241"/>
                </a:cxn>
                <a:cxn ang="0">
                  <a:pos x="120" y="1266"/>
                </a:cxn>
                <a:cxn ang="0">
                  <a:pos x="72" y="1283"/>
                </a:cxn>
                <a:cxn ang="0">
                  <a:pos x="0" y="1283"/>
                </a:cxn>
                <a:cxn ang="0">
                  <a:pos x="0" y="1343"/>
                </a:cxn>
                <a:cxn ang="0">
                  <a:pos x="72" y="1343"/>
                </a:cxn>
                <a:cxn ang="0">
                  <a:pos x="144" y="1334"/>
                </a:cxn>
                <a:cxn ang="0">
                  <a:pos x="208" y="1334"/>
                </a:cxn>
                <a:cxn ang="0">
                  <a:pos x="400" y="1343"/>
                </a:cxn>
                <a:cxn ang="0">
                  <a:pos x="400" y="1283"/>
                </a:cxn>
                <a:cxn ang="0">
                  <a:pos x="328" y="1275"/>
                </a:cxn>
                <a:cxn ang="0">
                  <a:pos x="288" y="1266"/>
                </a:cxn>
                <a:cxn ang="0">
                  <a:pos x="272" y="1241"/>
                </a:cxn>
                <a:cxn ang="0">
                  <a:pos x="272" y="1190"/>
                </a:cxn>
                <a:cxn ang="0">
                  <a:pos x="272" y="450"/>
                </a:cxn>
                <a:cxn ang="0">
                  <a:pos x="280" y="102"/>
                </a:cxn>
                <a:cxn ang="0">
                  <a:pos x="272" y="68"/>
                </a:cxn>
                <a:cxn ang="0">
                  <a:pos x="240" y="17"/>
                </a:cxn>
                <a:cxn ang="0">
                  <a:pos x="208" y="0"/>
                </a:cxn>
                <a:cxn ang="0">
                  <a:pos x="152" y="0"/>
                </a:cxn>
                <a:cxn ang="0">
                  <a:pos x="104" y="34"/>
                </a:cxn>
                <a:cxn ang="0">
                  <a:pos x="88" y="51"/>
                </a:cxn>
                <a:cxn ang="0">
                  <a:pos x="80" y="76"/>
                </a:cxn>
                <a:cxn ang="0">
                  <a:pos x="80" y="136"/>
                </a:cxn>
                <a:cxn ang="0">
                  <a:pos x="96" y="161"/>
                </a:cxn>
                <a:cxn ang="0">
                  <a:pos x="120" y="187"/>
                </a:cxn>
                <a:cxn ang="0">
                  <a:pos x="144" y="204"/>
                </a:cxn>
                <a:cxn ang="0">
                  <a:pos x="176" y="212"/>
                </a:cxn>
                <a:cxn ang="0">
                  <a:pos x="200" y="212"/>
                </a:cxn>
                <a:cxn ang="0">
                  <a:pos x="248" y="178"/>
                </a:cxn>
                <a:cxn ang="0">
                  <a:pos x="264" y="161"/>
                </a:cxn>
                <a:cxn ang="0">
                  <a:pos x="272" y="136"/>
                </a:cxn>
                <a:cxn ang="0">
                  <a:pos x="280" y="102"/>
                </a:cxn>
              </a:cxnLst>
              <a:rect l="0" t="0" r="r" b="b"/>
              <a:pathLst>
                <a:path w="400" h="1343">
                  <a:moveTo>
                    <a:pt x="272" y="450"/>
                  </a:moveTo>
                  <a:lnTo>
                    <a:pt x="8" y="476"/>
                  </a:lnTo>
                  <a:lnTo>
                    <a:pt x="8" y="535"/>
                  </a:lnTo>
                  <a:lnTo>
                    <a:pt x="80" y="544"/>
                  </a:lnTo>
                  <a:lnTo>
                    <a:pt x="120" y="561"/>
                  </a:lnTo>
                  <a:lnTo>
                    <a:pt x="144" y="586"/>
                  </a:lnTo>
                  <a:lnTo>
                    <a:pt x="144" y="1190"/>
                  </a:lnTo>
                  <a:lnTo>
                    <a:pt x="136" y="1241"/>
                  </a:lnTo>
                  <a:lnTo>
                    <a:pt x="120" y="1266"/>
                  </a:lnTo>
                  <a:lnTo>
                    <a:pt x="72" y="1283"/>
                  </a:lnTo>
                  <a:lnTo>
                    <a:pt x="0" y="1283"/>
                  </a:lnTo>
                  <a:lnTo>
                    <a:pt x="0" y="1343"/>
                  </a:lnTo>
                  <a:lnTo>
                    <a:pt x="72" y="1343"/>
                  </a:lnTo>
                  <a:lnTo>
                    <a:pt x="144" y="1334"/>
                  </a:lnTo>
                  <a:lnTo>
                    <a:pt x="208" y="1334"/>
                  </a:lnTo>
                  <a:lnTo>
                    <a:pt x="400" y="1343"/>
                  </a:lnTo>
                  <a:lnTo>
                    <a:pt x="400" y="1283"/>
                  </a:lnTo>
                  <a:lnTo>
                    <a:pt x="328" y="1275"/>
                  </a:lnTo>
                  <a:lnTo>
                    <a:pt x="288" y="1266"/>
                  </a:lnTo>
                  <a:lnTo>
                    <a:pt x="272" y="1241"/>
                  </a:lnTo>
                  <a:lnTo>
                    <a:pt x="272" y="1190"/>
                  </a:lnTo>
                  <a:lnTo>
                    <a:pt x="272" y="450"/>
                  </a:lnTo>
                  <a:close/>
                  <a:moveTo>
                    <a:pt x="280" y="102"/>
                  </a:moveTo>
                  <a:lnTo>
                    <a:pt x="272" y="68"/>
                  </a:lnTo>
                  <a:lnTo>
                    <a:pt x="240" y="17"/>
                  </a:lnTo>
                  <a:lnTo>
                    <a:pt x="208" y="0"/>
                  </a:lnTo>
                  <a:lnTo>
                    <a:pt x="152" y="0"/>
                  </a:lnTo>
                  <a:lnTo>
                    <a:pt x="104" y="34"/>
                  </a:lnTo>
                  <a:lnTo>
                    <a:pt x="88" y="51"/>
                  </a:lnTo>
                  <a:lnTo>
                    <a:pt x="80" y="76"/>
                  </a:lnTo>
                  <a:lnTo>
                    <a:pt x="80" y="136"/>
                  </a:lnTo>
                  <a:lnTo>
                    <a:pt x="96" y="161"/>
                  </a:lnTo>
                  <a:lnTo>
                    <a:pt x="120" y="187"/>
                  </a:lnTo>
                  <a:lnTo>
                    <a:pt x="144" y="204"/>
                  </a:lnTo>
                  <a:lnTo>
                    <a:pt x="176" y="212"/>
                  </a:lnTo>
                  <a:lnTo>
                    <a:pt x="200" y="212"/>
                  </a:lnTo>
                  <a:lnTo>
                    <a:pt x="248" y="178"/>
                  </a:lnTo>
                  <a:lnTo>
                    <a:pt x="264" y="161"/>
                  </a:lnTo>
                  <a:lnTo>
                    <a:pt x="272" y="136"/>
                  </a:lnTo>
                  <a:lnTo>
                    <a:pt x="280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87" name="Freeform 539"/>
            <p:cNvSpPr>
              <a:spLocks/>
            </p:cNvSpPr>
            <p:nvPr/>
          </p:nvSpPr>
          <p:spPr bwMode="auto">
            <a:xfrm>
              <a:off x="13320" y="3252"/>
              <a:ext cx="615" cy="926"/>
            </a:xfrm>
            <a:custGeom>
              <a:avLst/>
              <a:gdLst/>
              <a:ahLst/>
              <a:cxnLst>
                <a:cxn ang="0">
                  <a:pos x="367" y="518"/>
                </a:cxn>
                <a:cxn ang="0">
                  <a:pos x="463" y="569"/>
                </a:cxn>
                <a:cxn ang="0">
                  <a:pos x="519" y="697"/>
                </a:cxn>
                <a:cxn ang="0">
                  <a:pos x="471" y="824"/>
                </a:cxn>
                <a:cxn ang="0">
                  <a:pos x="311" y="875"/>
                </a:cxn>
                <a:cxn ang="0">
                  <a:pos x="160" y="824"/>
                </a:cxn>
                <a:cxn ang="0">
                  <a:pos x="72" y="688"/>
                </a:cxn>
                <a:cxn ang="0">
                  <a:pos x="40" y="578"/>
                </a:cxn>
                <a:cxn ang="0">
                  <a:pos x="32" y="561"/>
                </a:cxn>
                <a:cxn ang="0">
                  <a:pos x="0" y="569"/>
                </a:cxn>
                <a:cxn ang="0">
                  <a:pos x="16" y="926"/>
                </a:cxn>
                <a:cxn ang="0">
                  <a:pos x="24" y="918"/>
                </a:cxn>
                <a:cxn ang="0">
                  <a:pos x="72" y="875"/>
                </a:cxn>
                <a:cxn ang="0">
                  <a:pos x="88" y="858"/>
                </a:cxn>
                <a:cxn ang="0">
                  <a:pos x="184" y="892"/>
                </a:cxn>
                <a:cxn ang="0">
                  <a:pos x="311" y="926"/>
                </a:cxn>
                <a:cxn ang="0">
                  <a:pos x="511" y="867"/>
                </a:cxn>
                <a:cxn ang="0">
                  <a:pos x="607" y="731"/>
                </a:cxn>
                <a:cxn ang="0">
                  <a:pos x="607" y="569"/>
                </a:cxn>
                <a:cxn ang="0">
                  <a:pos x="559" y="476"/>
                </a:cxn>
                <a:cxn ang="0">
                  <a:pos x="471" y="399"/>
                </a:cxn>
                <a:cxn ang="0">
                  <a:pos x="319" y="357"/>
                </a:cxn>
                <a:cxn ang="0">
                  <a:pos x="136" y="297"/>
                </a:cxn>
                <a:cxn ang="0">
                  <a:pos x="88" y="195"/>
                </a:cxn>
                <a:cxn ang="0">
                  <a:pos x="112" y="110"/>
                </a:cxn>
                <a:cxn ang="0">
                  <a:pos x="216" y="51"/>
                </a:cxn>
                <a:cxn ang="0">
                  <a:pos x="383" y="51"/>
                </a:cxn>
                <a:cxn ang="0">
                  <a:pos x="487" y="136"/>
                </a:cxn>
                <a:cxn ang="0">
                  <a:pos x="519" y="289"/>
                </a:cxn>
                <a:cxn ang="0">
                  <a:pos x="559" y="297"/>
                </a:cxn>
                <a:cxn ang="0">
                  <a:pos x="567" y="8"/>
                </a:cxn>
                <a:cxn ang="0">
                  <a:pos x="535" y="0"/>
                </a:cxn>
                <a:cxn ang="0">
                  <a:pos x="519" y="8"/>
                </a:cxn>
                <a:cxn ang="0">
                  <a:pos x="479" y="59"/>
                </a:cxn>
                <a:cxn ang="0">
                  <a:pos x="343" y="0"/>
                </a:cxn>
                <a:cxn ang="0">
                  <a:pos x="192" y="8"/>
                </a:cxn>
                <a:cxn ang="0">
                  <a:pos x="64" y="85"/>
                </a:cxn>
                <a:cxn ang="0">
                  <a:pos x="0" y="187"/>
                </a:cxn>
                <a:cxn ang="0">
                  <a:pos x="8" y="314"/>
                </a:cxn>
                <a:cxn ang="0">
                  <a:pos x="80" y="416"/>
                </a:cxn>
                <a:cxn ang="0">
                  <a:pos x="176" y="476"/>
                </a:cxn>
                <a:cxn ang="0">
                  <a:pos x="327" y="510"/>
                </a:cxn>
              </a:cxnLst>
              <a:rect l="0" t="0" r="r" b="b"/>
              <a:pathLst>
                <a:path w="615" h="926">
                  <a:moveTo>
                    <a:pt x="327" y="510"/>
                  </a:moveTo>
                  <a:lnTo>
                    <a:pt x="367" y="518"/>
                  </a:lnTo>
                  <a:lnTo>
                    <a:pt x="415" y="535"/>
                  </a:lnTo>
                  <a:lnTo>
                    <a:pt x="463" y="569"/>
                  </a:lnTo>
                  <a:lnTo>
                    <a:pt x="503" y="620"/>
                  </a:lnTo>
                  <a:lnTo>
                    <a:pt x="519" y="697"/>
                  </a:lnTo>
                  <a:lnTo>
                    <a:pt x="511" y="765"/>
                  </a:lnTo>
                  <a:lnTo>
                    <a:pt x="471" y="824"/>
                  </a:lnTo>
                  <a:lnTo>
                    <a:pt x="407" y="867"/>
                  </a:lnTo>
                  <a:lnTo>
                    <a:pt x="311" y="875"/>
                  </a:lnTo>
                  <a:lnTo>
                    <a:pt x="223" y="867"/>
                  </a:lnTo>
                  <a:lnTo>
                    <a:pt x="160" y="824"/>
                  </a:lnTo>
                  <a:lnTo>
                    <a:pt x="112" y="765"/>
                  </a:lnTo>
                  <a:lnTo>
                    <a:pt x="72" y="688"/>
                  </a:lnTo>
                  <a:lnTo>
                    <a:pt x="48" y="595"/>
                  </a:lnTo>
                  <a:lnTo>
                    <a:pt x="40" y="578"/>
                  </a:lnTo>
                  <a:lnTo>
                    <a:pt x="40" y="569"/>
                  </a:lnTo>
                  <a:lnTo>
                    <a:pt x="32" y="561"/>
                  </a:lnTo>
                  <a:lnTo>
                    <a:pt x="8" y="561"/>
                  </a:lnTo>
                  <a:lnTo>
                    <a:pt x="0" y="569"/>
                  </a:lnTo>
                  <a:lnTo>
                    <a:pt x="0" y="909"/>
                  </a:lnTo>
                  <a:lnTo>
                    <a:pt x="16" y="926"/>
                  </a:lnTo>
                  <a:lnTo>
                    <a:pt x="24" y="926"/>
                  </a:lnTo>
                  <a:lnTo>
                    <a:pt x="24" y="918"/>
                  </a:lnTo>
                  <a:lnTo>
                    <a:pt x="32" y="918"/>
                  </a:lnTo>
                  <a:lnTo>
                    <a:pt x="72" y="875"/>
                  </a:lnTo>
                  <a:lnTo>
                    <a:pt x="72" y="867"/>
                  </a:lnTo>
                  <a:lnTo>
                    <a:pt x="88" y="858"/>
                  </a:lnTo>
                  <a:lnTo>
                    <a:pt x="104" y="833"/>
                  </a:lnTo>
                  <a:lnTo>
                    <a:pt x="184" y="892"/>
                  </a:lnTo>
                  <a:lnTo>
                    <a:pt x="255" y="918"/>
                  </a:lnTo>
                  <a:lnTo>
                    <a:pt x="311" y="926"/>
                  </a:lnTo>
                  <a:lnTo>
                    <a:pt x="423" y="909"/>
                  </a:lnTo>
                  <a:lnTo>
                    <a:pt x="511" y="867"/>
                  </a:lnTo>
                  <a:lnTo>
                    <a:pt x="567" y="807"/>
                  </a:lnTo>
                  <a:lnTo>
                    <a:pt x="607" y="731"/>
                  </a:lnTo>
                  <a:lnTo>
                    <a:pt x="615" y="646"/>
                  </a:lnTo>
                  <a:lnTo>
                    <a:pt x="607" y="569"/>
                  </a:lnTo>
                  <a:lnTo>
                    <a:pt x="583" y="518"/>
                  </a:lnTo>
                  <a:lnTo>
                    <a:pt x="559" y="476"/>
                  </a:lnTo>
                  <a:lnTo>
                    <a:pt x="535" y="450"/>
                  </a:lnTo>
                  <a:lnTo>
                    <a:pt x="471" y="399"/>
                  </a:lnTo>
                  <a:lnTo>
                    <a:pt x="399" y="374"/>
                  </a:lnTo>
                  <a:lnTo>
                    <a:pt x="319" y="357"/>
                  </a:lnTo>
                  <a:lnTo>
                    <a:pt x="192" y="323"/>
                  </a:lnTo>
                  <a:lnTo>
                    <a:pt x="136" y="297"/>
                  </a:lnTo>
                  <a:lnTo>
                    <a:pt x="104" y="255"/>
                  </a:lnTo>
                  <a:lnTo>
                    <a:pt x="88" y="195"/>
                  </a:lnTo>
                  <a:lnTo>
                    <a:pt x="96" y="153"/>
                  </a:lnTo>
                  <a:lnTo>
                    <a:pt x="112" y="110"/>
                  </a:lnTo>
                  <a:lnTo>
                    <a:pt x="152" y="76"/>
                  </a:lnTo>
                  <a:lnTo>
                    <a:pt x="216" y="51"/>
                  </a:lnTo>
                  <a:lnTo>
                    <a:pt x="295" y="42"/>
                  </a:lnTo>
                  <a:lnTo>
                    <a:pt x="383" y="51"/>
                  </a:lnTo>
                  <a:lnTo>
                    <a:pt x="447" y="85"/>
                  </a:lnTo>
                  <a:lnTo>
                    <a:pt x="487" y="136"/>
                  </a:lnTo>
                  <a:lnTo>
                    <a:pt x="519" y="238"/>
                  </a:lnTo>
                  <a:lnTo>
                    <a:pt x="519" y="289"/>
                  </a:lnTo>
                  <a:lnTo>
                    <a:pt x="527" y="297"/>
                  </a:lnTo>
                  <a:lnTo>
                    <a:pt x="559" y="297"/>
                  </a:lnTo>
                  <a:lnTo>
                    <a:pt x="567" y="289"/>
                  </a:lnTo>
                  <a:lnTo>
                    <a:pt x="567" y="8"/>
                  </a:lnTo>
                  <a:lnTo>
                    <a:pt x="559" y="0"/>
                  </a:lnTo>
                  <a:lnTo>
                    <a:pt x="535" y="0"/>
                  </a:lnTo>
                  <a:lnTo>
                    <a:pt x="527" y="8"/>
                  </a:lnTo>
                  <a:lnTo>
                    <a:pt x="519" y="8"/>
                  </a:lnTo>
                  <a:lnTo>
                    <a:pt x="511" y="25"/>
                  </a:lnTo>
                  <a:lnTo>
                    <a:pt x="479" y="59"/>
                  </a:lnTo>
                  <a:lnTo>
                    <a:pt x="407" y="17"/>
                  </a:lnTo>
                  <a:lnTo>
                    <a:pt x="343" y="0"/>
                  </a:lnTo>
                  <a:lnTo>
                    <a:pt x="295" y="0"/>
                  </a:lnTo>
                  <a:lnTo>
                    <a:pt x="192" y="8"/>
                  </a:lnTo>
                  <a:lnTo>
                    <a:pt x="120" y="42"/>
                  </a:lnTo>
                  <a:lnTo>
                    <a:pt x="64" y="85"/>
                  </a:lnTo>
                  <a:lnTo>
                    <a:pt x="24" y="136"/>
                  </a:lnTo>
                  <a:lnTo>
                    <a:pt x="0" y="187"/>
                  </a:lnTo>
                  <a:lnTo>
                    <a:pt x="0" y="246"/>
                  </a:lnTo>
                  <a:lnTo>
                    <a:pt x="8" y="314"/>
                  </a:lnTo>
                  <a:lnTo>
                    <a:pt x="32" y="374"/>
                  </a:lnTo>
                  <a:lnTo>
                    <a:pt x="80" y="416"/>
                  </a:lnTo>
                  <a:lnTo>
                    <a:pt x="120" y="450"/>
                  </a:lnTo>
                  <a:lnTo>
                    <a:pt x="176" y="476"/>
                  </a:lnTo>
                  <a:lnTo>
                    <a:pt x="239" y="493"/>
                  </a:lnTo>
                  <a:lnTo>
                    <a:pt x="327" y="5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88" name="Freeform 540"/>
            <p:cNvSpPr>
              <a:spLocks noEditPoints="1"/>
            </p:cNvSpPr>
            <p:nvPr/>
          </p:nvSpPr>
          <p:spPr bwMode="auto">
            <a:xfrm>
              <a:off x="14718" y="3252"/>
              <a:ext cx="856" cy="926"/>
            </a:xfrm>
            <a:custGeom>
              <a:avLst/>
              <a:gdLst/>
              <a:ahLst/>
              <a:cxnLst>
                <a:cxn ang="0">
                  <a:pos x="568" y="807"/>
                </a:cxn>
                <a:cxn ang="0">
                  <a:pos x="640" y="901"/>
                </a:cxn>
                <a:cxn ang="0">
                  <a:pos x="728" y="909"/>
                </a:cxn>
                <a:cxn ang="0">
                  <a:pos x="808" y="858"/>
                </a:cxn>
                <a:cxn ang="0">
                  <a:pos x="856" y="722"/>
                </a:cxn>
                <a:cxn ang="0">
                  <a:pos x="808" y="612"/>
                </a:cxn>
                <a:cxn ang="0">
                  <a:pos x="792" y="816"/>
                </a:cxn>
                <a:cxn ang="0">
                  <a:pos x="712" y="850"/>
                </a:cxn>
                <a:cxn ang="0">
                  <a:pos x="672" y="790"/>
                </a:cxn>
                <a:cxn ang="0">
                  <a:pos x="664" y="756"/>
                </a:cxn>
                <a:cxn ang="0">
                  <a:pos x="648" y="187"/>
                </a:cxn>
                <a:cxn ang="0">
                  <a:pos x="520" y="51"/>
                </a:cxn>
                <a:cxn ang="0">
                  <a:pos x="344" y="0"/>
                </a:cxn>
                <a:cxn ang="0">
                  <a:pos x="136" y="68"/>
                </a:cxn>
                <a:cxn ang="0">
                  <a:pos x="56" y="229"/>
                </a:cxn>
                <a:cxn ang="0">
                  <a:pos x="72" y="289"/>
                </a:cxn>
                <a:cxn ang="0">
                  <a:pos x="112" y="314"/>
                </a:cxn>
                <a:cxn ang="0">
                  <a:pos x="176" y="314"/>
                </a:cxn>
                <a:cxn ang="0">
                  <a:pos x="216" y="280"/>
                </a:cxn>
                <a:cxn ang="0">
                  <a:pos x="232" y="221"/>
                </a:cxn>
                <a:cxn ang="0">
                  <a:pos x="224" y="187"/>
                </a:cxn>
                <a:cxn ang="0">
                  <a:pos x="184" y="153"/>
                </a:cxn>
                <a:cxn ang="0">
                  <a:pos x="128" y="136"/>
                </a:cxn>
                <a:cxn ang="0">
                  <a:pos x="264" y="51"/>
                </a:cxn>
                <a:cxn ang="0">
                  <a:pos x="392" y="51"/>
                </a:cxn>
                <a:cxn ang="0">
                  <a:pos x="496" y="136"/>
                </a:cxn>
                <a:cxn ang="0">
                  <a:pos x="536" y="306"/>
                </a:cxn>
                <a:cxn ang="0">
                  <a:pos x="432" y="382"/>
                </a:cxn>
                <a:cxn ang="0">
                  <a:pos x="192" y="450"/>
                </a:cxn>
                <a:cxn ang="0">
                  <a:pos x="40" y="569"/>
                </a:cxn>
                <a:cxn ang="0">
                  <a:pos x="0" y="714"/>
                </a:cxn>
                <a:cxn ang="0">
                  <a:pos x="48" y="841"/>
                </a:cxn>
                <a:cxn ang="0">
                  <a:pos x="168" y="901"/>
                </a:cxn>
                <a:cxn ang="0">
                  <a:pos x="304" y="926"/>
                </a:cxn>
                <a:cxn ang="0">
                  <a:pos x="456" y="875"/>
                </a:cxn>
                <a:cxn ang="0">
                  <a:pos x="552" y="748"/>
                </a:cxn>
                <a:cxn ang="0">
                  <a:pos x="536" y="620"/>
                </a:cxn>
                <a:cxn ang="0">
                  <a:pos x="480" y="790"/>
                </a:cxn>
                <a:cxn ang="0">
                  <a:pos x="368" y="867"/>
                </a:cxn>
                <a:cxn ang="0">
                  <a:pos x="248" y="867"/>
                </a:cxn>
                <a:cxn ang="0">
                  <a:pos x="160" y="773"/>
                </a:cxn>
                <a:cxn ang="0">
                  <a:pos x="152" y="646"/>
                </a:cxn>
                <a:cxn ang="0">
                  <a:pos x="224" y="527"/>
                </a:cxn>
                <a:cxn ang="0">
                  <a:pos x="400" y="433"/>
                </a:cxn>
              </a:cxnLst>
              <a:rect l="0" t="0" r="r" b="b"/>
              <a:pathLst>
                <a:path w="856" h="926">
                  <a:moveTo>
                    <a:pt x="552" y="748"/>
                  </a:moveTo>
                  <a:lnTo>
                    <a:pt x="568" y="807"/>
                  </a:lnTo>
                  <a:lnTo>
                    <a:pt x="592" y="858"/>
                  </a:lnTo>
                  <a:lnTo>
                    <a:pt x="640" y="901"/>
                  </a:lnTo>
                  <a:lnTo>
                    <a:pt x="696" y="909"/>
                  </a:lnTo>
                  <a:lnTo>
                    <a:pt x="728" y="909"/>
                  </a:lnTo>
                  <a:lnTo>
                    <a:pt x="768" y="892"/>
                  </a:lnTo>
                  <a:lnTo>
                    <a:pt x="808" y="858"/>
                  </a:lnTo>
                  <a:lnTo>
                    <a:pt x="840" y="807"/>
                  </a:lnTo>
                  <a:lnTo>
                    <a:pt x="856" y="722"/>
                  </a:lnTo>
                  <a:lnTo>
                    <a:pt x="856" y="612"/>
                  </a:lnTo>
                  <a:lnTo>
                    <a:pt x="808" y="612"/>
                  </a:lnTo>
                  <a:lnTo>
                    <a:pt x="808" y="765"/>
                  </a:lnTo>
                  <a:lnTo>
                    <a:pt x="792" y="816"/>
                  </a:lnTo>
                  <a:lnTo>
                    <a:pt x="760" y="850"/>
                  </a:lnTo>
                  <a:lnTo>
                    <a:pt x="712" y="850"/>
                  </a:lnTo>
                  <a:lnTo>
                    <a:pt x="688" y="824"/>
                  </a:lnTo>
                  <a:lnTo>
                    <a:pt x="672" y="790"/>
                  </a:lnTo>
                  <a:lnTo>
                    <a:pt x="672" y="773"/>
                  </a:lnTo>
                  <a:lnTo>
                    <a:pt x="664" y="756"/>
                  </a:lnTo>
                  <a:lnTo>
                    <a:pt x="664" y="263"/>
                  </a:lnTo>
                  <a:lnTo>
                    <a:pt x="648" y="187"/>
                  </a:lnTo>
                  <a:lnTo>
                    <a:pt x="600" y="110"/>
                  </a:lnTo>
                  <a:lnTo>
                    <a:pt x="520" y="51"/>
                  </a:lnTo>
                  <a:lnTo>
                    <a:pt x="432" y="8"/>
                  </a:lnTo>
                  <a:lnTo>
                    <a:pt x="344" y="0"/>
                  </a:lnTo>
                  <a:lnTo>
                    <a:pt x="232" y="17"/>
                  </a:lnTo>
                  <a:lnTo>
                    <a:pt x="136" y="68"/>
                  </a:lnTo>
                  <a:lnTo>
                    <a:pt x="80" y="136"/>
                  </a:lnTo>
                  <a:lnTo>
                    <a:pt x="56" y="229"/>
                  </a:lnTo>
                  <a:lnTo>
                    <a:pt x="56" y="263"/>
                  </a:lnTo>
                  <a:lnTo>
                    <a:pt x="72" y="289"/>
                  </a:lnTo>
                  <a:lnTo>
                    <a:pt x="88" y="306"/>
                  </a:lnTo>
                  <a:lnTo>
                    <a:pt x="112" y="314"/>
                  </a:lnTo>
                  <a:lnTo>
                    <a:pt x="144" y="323"/>
                  </a:lnTo>
                  <a:lnTo>
                    <a:pt x="176" y="314"/>
                  </a:lnTo>
                  <a:lnTo>
                    <a:pt x="192" y="306"/>
                  </a:lnTo>
                  <a:lnTo>
                    <a:pt x="216" y="280"/>
                  </a:lnTo>
                  <a:lnTo>
                    <a:pt x="232" y="229"/>
                  </a:lnTo>
                  <a:lnTo>
                    <a:pt x="232" y="221"/>
                  </a:lnTo>
                  <a:lnTo>
                    <a:pt x="224" y="204"/>
                  </a:lnTo>
                  <a:lnTo>
                    <a:pt x="224" y="187"/>
                  </a:lnTo>
                  <a:lnTo>
                    <a:pt x="200" y="161"/>
                  </a:lnTo>
                  <a:lnTo>
                    <a:pt x="184" y="153"/>
                  </a:lnTo>
                  <a:lnTo>
                    <a:pt x="160" y="144"/>
                  </a:lnTo>
                  <a:lnTo>
                    <a:pt x="128" y="136"/>
                  </a:lnTo>
                  <a:lnTo>
                    <a:pt x="192" y="85"/>
                  </a:lnTo>
                  <a:lnTo>
                    <a:pt x="264" y="51"/>
                  </a:lnTo>
                  <a:lnTo>
                    <a:pt x="336" y="42"/>
                  </a:lnTo>
                  <a:lnTo>
                    <a:pt x="392" y="51"/>
                  </a:lnTo>
                  <a:lnTo>
                    <a:pt x="448" y="85"/>
                  </a:lnTo>
                  <a:lnTo>
                    <a:pt x="496" y="136"/>
                  </a:lnTo>
                  <a:lnTo>
                    <a:pt x="528" y="204"/>
                  </a:lnTo>
                  <a:lnTo>
                    <a:pt x="536" y="306"/>
                  </a:lnTo>
                  <a:lnTo>
                    <a:pt x="536" y="374"/>
                  </a:lnTo>
                  <a:lnTo>
                    <a:pt x="432" y="382"/>
                  </a:lnTo>
                  <a:lnTo>
                    <a:pt x="312" y="408"/>
                  </a:lnTo>
                  <a:lnTo>
                    <a:pt x="192" y="450"/>
                  </a:lnTo>
                  <a:lnTo>
                    <a:pt x="104" y="510"/>
                  </a:lnTo>
                  <a:lnTo>
                    <a:pt x="40" y="569"/>
                  </a:lnTo>
                  <a:lnTo>
                    <a:pt x="8" y="637"/>
                  </a:lnTo>
                  <a:lnTo>
                    <a:pt x="0" y="714"/>
                  </a:lnTo>
                  <a:lnTo>
                    <a:pt x="16" y="782"/>
                  </a:lnTo>
                  <a:lnTo>
                    <a:pt x="48" y="841"/>
                  </a:lnTo>
                  <a:lnTo>
                    <a:pt x="104" y="875"/>
                  </a:lnTo>
                  <a:lnTo>
                    <a:pt x="168" y="901"/>
                  </a:lnTo>
                  <a:lnTo>
                    <a:pt x="240" y="918"/>
                  </a:lnTo>
                  <a:lnTo>
                    <a:pt x="304" y="926"/>
                  </a:lnTo>
                  <a:lnTo>
                    <a:pt x="392" y="909"/>
                  </a:lnTo>
                  <a:lnTo>
                    <a:pt x="456" y="875"/>
                  </a:lnTo>
                  <a:lnTo>
                    <a:pt x="512" y="816"/>
                  </a:lnTo>
                  <a:lnTo>
                    <a:pt x="552" y="748"/>
                  </a:lnTo>
                  <a:close/>
                  <a:moveTo>
                    <a:pt x="536" y="416"/>
                  </a:moveTo>
                  <a:lnTo>
                    <a:pt x="536" y="620"/>
                  </a:lnTo>
                  <a:lnTo>
                    <a:pt x="520" y="722"/>
                  </a:lnTo>
                  <a:lnTo>
                    <a:pt x="480" y="790"/>
                  </a:lnTo>
                  <a:lnTo>
                    <a:pt x="432" y="841"/>
                  </a:lnTo>
                  <a:lnTo>
                    <a:pt x="368" y="867"/>
                  </a:lnTo>
                  <a:lnTo>
                    <a:pt x="312" y="875"/>
                  </a:lnTo>
                  <a:lnTo>
                    <a:pt x="248" y="867"/>
                  </a:lnTo>
                  <a:lnTo>
                    <a:pt x="192" y="833"/>
                  </a:lnTo>
                  <a:lnTo>
                    <a:pt x="160" y="773"/>
                  </a:lnTo>
                  <a:lnTo>
                    <a:pt x="144" y="705"/>
                  </a:lnTo>
                  <a:lnTo>
                    <a:pt x="152" y="646"/>
                  </a:lnTo>
                  <a:lnTo>
                    <a:pt x="176" y="586"/>
                  </a:lnTo>
                  <a:lnTo>
                    <a:pt x="224" y="527"/>
                  </a:lnTo>
                  <a:lnTo>
                    <a:pt x="296" y="476"/>
                  </a:lnTo>
                  <a:lnTo>
                    <a:pt x="400" y="433"/>
                  </a:lnTo>
                  <a:lnTo>
                    <a:pt x="536" y="41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89" name="Freeform 541"/>
            <p:cNvSpPr>
              <a:spLocks/>
            </p:cNvSpPr>
            <p:nvPr/>
          </p:nvSpPr>
          <p:spPr bwMode="auto">
            <a:xfrm>
              <a:off x="16261" y="2733"/>
              <a:ext cx="607" cy="1420"/>
            </a:xfrm>
            <a:custGeom>
              <a:avLst/>
              <a:gdLst/>
              <a:ahLst/>
              <a:cxnLst>
                <a:cxn ang="0">
                  <a:pos x="272" y="612"/>
                </a:cxn>
                <a:cxn ang="0">
                  <a:pos x="488" y="612"/>
                </a:cxn>
                <a:cxn ang="0">
                  <a:pos x="488" y="553"/>
                </a:cxn>
                <a:cxn ang="0">
                  <a:pos x="264" y="553"/>
                </a:cxn>
                <a:cxn ang="0">
                  <a:pos x="264" y="323"/>
                </a:cxn>
                <a:cxn ang="0">
                  <a:pos x="280" y="204"/>
                </a:cxn>
                <a:cxn ang="0">
                  <a:pos x="320" y="119"/>
                </a:cxn>
                <a:cxn ang="0">
                  <a:pos x="376" y="68"/>
                </a:cxn>
                <a:cxn ang="0">
                  <a:pos x="440" y="43"/>
                </a:cxn>
                <a:cxn ang="0">
                  <a:pos x="448" y="43"/>
                </a:cxn>
                <a:cxn ang="0">
                  <a:pos x="464" y="51"/>
                </a:cxn>
                <a:cxn ang="0">
                  <a:pos x="480" y="51"/>
                </a:cxn>
                <a:cxn ang="0">
                  <a:pos x="504" y="60"/>
                </a:cxn>
                <a:cxn ang="0">
                  <a:pos x="472" y="77"/>
                </a:cxn>
                <a:cxn ang="0">
                  <a:pos x="464" y="94"/>
                </a:cxn>
                <a:cxn ang="0">
                  <a:pos x="448" y="119"/>
                </a:cxn>
                <a:cxn ang="0">
                  <a:pos x="448" y="170"/>
                </a:cxn>
                <a:cxn ang="0">
                  <a:pos x="464" y="196"/>
                </a:cxn>
                <a:cxn ang="0">
                  <a:pos x="480" y="213"/>
                </a:cxn>
                <a:cxn ang="0">
                  <a:pos x="504" y="230"/>
                </a:cxn>
                <a:cxn ang="0">
                  <a:pos x="559" y="230"/>
                </a:cxn>
                <a:cxn ang="0">
                  <a:pos x="583" y="213"/>
                </a:cxn>
                <a:cxn ang="0">
                  <a:pos x="599" y="196"/>
                </a:cxn>
                <a:cxn ang="0">
                  <a:pos x="607" y="170"/>
                </a:cxn>
                <a:cxn ang="0">
                  <a:pos x="607" y="145"/>
                </a:cxn>
                <a:cxn ang="0">
                  <a:pos x="591" y="77"/>
                </a:cxn>
                <a:cxn ang="0">
                  <a:pos x="528" y="26"/>
                </a:cxn>
                <a:cxn ang="0">
                  <a:pos x="440" y="0"/>
                </a:cxn>
                <a:cxn ang="0">
                  <a:pos x="360" y="17"/>
                </a:cxn>
                <a:cxn ang="0">
                  <a:pos x="280" y="51"/>
                </a:cxn>
                <a:cxn ang="0">
                  <a:pos x="216" y="119"/>
                </a:cxn>
                <a:cxn ang="0">
                  <a:pos x="168" y="204"/>
                </a:cxn>
                <a:cxn ang="0">
                  <a:pos x="144" y="323"/>
                </a:cxn>
                <a:cxn ang="0">
                  <a:pos x="144" y="553"/>
                </a:cxn>
                <a:cxn ang="0">
                  <a:pos x="0" y="553"/>
                </a:cxn>
                <a:cxn ang="0">
                  <a:pos x="0" y="612"/>
                </a:cxn>
                <a:cxn ang="0">
                  <a:pos x="144" y="612"/>
                </a:cxn>
                <a:cxn ang="0">
                  <a:pos x="144" y="1318"/>
                </a:cxn>
                <a:cxn ang="0">
                  <a:pos x="120" y="1343"/>
                </a:cxn>
                <a:cxn ang="0">
                  <a:pos x="80" y="1360"/>
                </a:cxn>
                <a:cxn ang="0">
                  <a:pos x="0" y="1360"/>
                </a:cxn>
                <a:cxn ang="0">
                  <a:pos x="0" y="1420"/>
                </a:cxn>
                <a:cxn ang="0">
                  <a:pos x="112" y="1420"/>
                </a:cxn>
                <a:cxn ang="0">
                  <a:pos x="216" y="1411"/>
                </a:cxn>
                <a:cxn ang="0">
                  <a:pos x="336" y="1411"/>
                </a:cxn>
                <a:cxn ang="0">
                  <a:pos x="456" y="1420"/>
                </a:cxn>
                <a:cxn ang="0">
                  <a:pos x="456" y="1360"/>
                </a:cxn>
                <a:cxn ang="0">
                  <a:pos x="416" y="1360"/>
                </a:cxn>
                <a:cxn ang="0">
                  <a:pos x="336" y="1352"/>
                </a:cxn>
                <a:cxn ang="0">
                  <a:pos x="296" y="1335"/>
                </a:cxn>
                <a:cxn ang="0">
                  <a:pos x="272" y="1309"/>
                </a:cxn>
                <a:cxn ang="0">
                  <a:pos x="272" y="1267"/>
                </a:cxn>
                <a:cxn ang="0">
                  <a:pos x="272" y="612"/>
                </a:cxn>
              </a:cxnLst>
              <a:rect l="0" t="0" r="r" b="b"/>
              <a:pathLst>
                <a:path w="607" h="1420">
                  <a:moveTo>
                    <a:pt x="272" y="612"/>
                  </a:moveTo>
                  <a:lnTo>
                    <a:pt x="488" y="612"/>
                  </a:lnTo>
                  <a:lnTo>
                    <a:pt x="488" y="553"/>
                  </a:lnTo>
                  <a:lnTo>
                    <a:pt x="264" y="553"/>
                  </a:lnTo>
                  <a:lnTo>
                    <a:pt x="264" y="323"/>
                  </a:lnTo>
                  <a:lnTo>
                    <a:pt x="280" y="204"/>
                  </a:lnTo>
                  <a:lnTo>
                    <a:pt x="320" y="119"/>
                  </a:lnTo>
                  <a:lnTo>
                    <a:pt x="376" y="68"/>
                  </a:lnTo>
                  <a:lnTo>
                    <a:pt x="440" y="43"/>
                  </a:lnTo>
                  <a:lnTo>
                    <a:pt x="448" y="43"/>
                  </a:lnTo>
                  <a:lnTo>
                    <a:pt x="464" y="51"/>
                  </a:lnTo>
                  <a:lnTo>
                    <a:pt x="480" y="51"/>
                  </a:lnTo>
                  <a:lnTo>
                    <a:pt x="504" y="60"/>
                  </a:lnTo>
                  <a:lnTo>
                    <a:pt x="472" y="77"/>
                  </a:lnTo>
                  <a:lnTo>
                    <a:pt x="464" y="94"/>
                  </a:lnTo>
                  <a:lnTo>
                    <a:pt x="448" y="119"/>
                  </a:lnTo>
                  <a:lnTo>
                    <a:pt x="448" y="170"/>
                  </a:lnTo>
                  <a:lnTo>
                    <a:pt x="464" y="196"/>
                  </a:lnTo>
                  <a:lnTo>
                    <a:pt x="480" y="213"/>
                  </a:lnTo>
                  <a:lnTo>
                    <a:pt x="504" y="230"/>
                  </a:lnTo>
                  <a:lnTo>
                    <a:pt x="559" y="230"/>
                  </a:lnTo>
                  <a:lnTo>
                    <a:pt x="583" y="213"/>
                  </a:lnTo>
                  <a:lnTo>
                    <a:pt x="599" y="196"/>
                  </a:lnTo>
                  <a:lnTo>
                    <a:pt x="607" y="170"/>
                  </a:lnTo>
                  <a:lnTo>
                    <a:pt x="607" y="145"/>
                  </a:lnTo>
                  <a:lnTo>
                    <a:pt x="591" y="77"/>
                  </a:lnTo>
                  <a:lnTo>
                    <a:pt x="528" y="26"/>
                  </a:lnTo>
                  <a:lnTo>
                    <a:pt x="440" y="0"/>
                  </a:lnTo>
                  <a:lnTo>
                    <a:pt x="360" y="17"/>
                  </a:lnTo>
                  <a:lnTo>
                    <a:pt x="280" y="51"/>
                  </a:lnTo>
                  <a:lnTo>
                    <a:pt x="216" y="119"/>
                  </a:lnTo>
                  <a:lnTo>
                    <a:pt x="168" y="204"/>
                  </a:lnTo>
                  <a:lnTo>
                    <a:pt x="144" y="323"/>
                  </a:lnTo>
                  <a:lnTo>
                    <a:pt x="144" y="553"/>
                  </a:lnTo>
                  <a:lnTo>
                    <a:pt x="0" y="553"/>
                  </a:lnTo>
                  <a:lnTo>
                    <a:pt x="0" y="612"/>
                  </a:lnTo>
                  <a:lnTo>
                    <a:pt x="144" y="612"/>
                  </a:lnTo>
                  <a:lnTo>
                    <a:pt x="144" y="1318"/>
                  </a:lnTo>
                  <a:lnTo>
                    <a:pt x="120" y="1343"/>
                  </a:lnTo>
                  <a:lnTo>
                    <a:pt x="80" y="1360"/>
                  </a:lnTo>
                  <a:lnTo>
                    <a:pt x="0" y="1360"/>
                  </a:lnTo>
                  <a:lnTo>
                    <a:pt x="0" y="1420"/>
                  </a:lnTo>
                  <a:lnTo>
                    <a:pt x="112" y="1420"/>
                  </a:lnTo>
                  <a:lnTo>
                    <a:pt x="216" y="1411"/>
                  </a:lnTo>
                  <a:lnTo>
                    <a:pt x="336" y="1411"/>
                  </a:lnTo>
                  <a:lnTo>
                    <a:pt x="456" y="1420"/>
                  </a:lnTo>
                  <a:lnTo>
                    <a:pt x="456" y="1360"/>
                  </a:lnTo>
                  <a:lnTo>
                    <a:pt x="416" y="1360"/>
                  </a:lnTo>
                  <a:lnTo>
                    <a:pt x="336" y="1352"/>
                  </a:lnTo>
                  <a:lnTo>
                    <a:pt x="296" y="1335"/>
                  </a:lnTo>
                  <a:lnTo>
                    <a:pt x="272" y="1309"/>
                  </a:lnTo>
                  <a:lnTo>
                    <a:pt x="272" y="1267"/>
                  </a:lnTo>
                  <a:lnTo>
                    <a:pt x="272" y="6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90" name="Freeform 542"/>
            <p:cNvSpPr>
              <a:spLocks/>
            </p:cNvSpPr>
            <p:nvPr/>
          </p:nvSpPr>
          <p:spPr bwMode="auto">
            <a:xfrm>
              <a:off x="16836" y="3260"/>
              <a:ext cx="952" cy="918"/>
            </a:xfrm>
            <a:custGeom>
              <a:avLst/>
              <a:gdLst/>
              <a:ahLst/>
              <a:cxnLst>
                <a:cxn ang="0">
                  <a:pos x="680" y="731"/>
                </a:cxn>
                <a:cxn ang="0">
                  <a:pos x="680" y="918"/>
                </a:cxn>
                <a:cxn ang="0">
                  <a:pos x="952" y="893"/>
                </a:cxn>
                <a:cxn ang="0">
                  <a:pos x="952" y="833"/>
                </a:cxn>
                <a:cxn ang="0">
                  <a:pos x="872" y="825"/>
                </a:cxn>
                <a:cxn ang="0">
                  <a:pos x="824" y="808"/>
                </a:cxn>
                <a:cxn ang="0">
                  <a:pos x="808" y="774"/>
                </a:cxn>
                <a:cxn ang="0">
                  <a:pos x="800" y="714"/>
                </a:cxn>
                <a:cxn ang="0">
                  <a:pos x="800" y="0"/>
                </a:cxn>
                <a:cxn ang="0">
                  <a:pos x="528" y="26"/>
                </a:cxn>
                <a:cxn ang="0">
                  <a:pos x="528" y="85"/>
                </a:cxn>
                <a:cxn ang="0">
                  <a:pos x="608" y="94"/>
                </a:cxn>
                <a:cxn ang="0">
                  <a:pos x="648" y="111"/>
                </a:cxn>
                <a:cxn ang="0">
                  <a:pos x="664" y="145"/>
                </a:cxn>
                <a:cxn ang="0">
                  <a:pos x="672" y="204"/>
                </a:cxn>
                <a:cxn ang="0">
                  <a:pos x="672" y="561"/>
                </a:cxn>
                <a:cxn ang="0">
                  <a:pos x="664" y="663"/>
                </a:cxn>
                <a:cxn ang="0">
                  <a:pos x="632" y="748"/>
                </a:cxn>
                <a:cxn ang="0">
                  <a:pos x="584" y="808"/>
                </a:cxn>
                <a:cxn ang="0">
                  <a:pos x="520" y="859"/>
                </a:cxn>
                <a:cxn ang="0">
                  <a:pos x="440" y="867"/>
                </a:cxn>
                <a:cxn ang="0">
                  <a:pos x="360" y="859"/>
                </a:cxn>
                <a:cxn ang="0">
                  <a:pos x="312" y="833"/>
                </a:cxn>
                <a:cxn ang="0">
                  <a:pos x="288" y="791"/>
                </a:cxn>
                <a:cxn ang="0">
                  <a:pos x="280" y="731"/>
                </a:cxn>
                <a:cxn ang="0">
                  <a:pos x="280" y="0"/>
                </a:cxn>
                <a:cxn ang="0">
                  <a:pos x="0" y="26"/>
                </a:cxn>
                <a:cxn ang="0">
                  <a:pos x="0" y="85"/>
                </a:cxn>
                <a:cxn ang="0">
                  <a:pos x="88" y="94"/>
                </a:cxn>
                <a:cxn ang="0">
                  <a:pos x="128" y="111"/>
                </a:cxn>
                <a:cxn ang="0">
                  <a:pos x="144" y="170"/>
                </a:cxn>
                <a:cxn ang="0">
                  <a:pos x="144" y="646"/>
                </a:cxn>
                <a:cxn ang="0">
                  <a:pos x="152" y="714"/>
                </a:cxn>
                <a:cxn ang="0">
                  <a:pos x="168" y="774"/>
                </a:cxn>
                <a:cxn ang="0">
                  <a:pos x="200" y="833"/>
                </a:cxn>
                <a:cxn ang="0">
                  <a:pos x="248" y="876"/>
                </a:cxn>
                <a:cxn ang="0">
                  <a:pos x="328" y="901"/>
                </a:cxn>
                <a:cxn ang="0">
                  <a:pos x="432" y="918"/>
                </a:cxn>
                <a:cxn ang="0">
                  <a:pos x="528" y="893"/>
                </a:cxn>
                <a:cxn ang="0">
                  <a:pos x="616" y="833"/>
                </a:cxn>
                <a:cxn ang="0">
                  <a:pos x="680" y="731"/>
                </a:cxn>
              </a:cxnLst>
              <a:rect l="0" t="0" r="r" b="b"/>
              <a:pathLst>
                <a:path w="952" h="918">
                  <a:moveTo>
                    <a:pt x="680" y="731"/>
                  </a:moveTo>
                  <a:lnTo>
                    <a:pt x="680" y="918"/>
                  </a:lnTo>
                  <a:lnTo>
                    <a:pt x="952" y="893"/>
                  </a:lnTo>
                  <a:lnTo>
                    <a:pt x="952" y="833"/>
                  </a:lnTo>
                  <a:lnTo>
                    <a:pt x="872" y="825"/>
                  </a:lnTo>
                  <a:lnTo>
                    <a:pt x="824" y="808"/>
                  </a:lnTo>
                  <a:lnTo>
                    <a:pt x="808" y="774"/>
                  </a:lnTo>
                  <a:lnTo>
                    <a:pt x="800" y="714"/>
                  </a:lnTo>
                  <a:lnTo>
                    <a:pt x="800" y="0"/>
                  </a:lnTo>
                  <a:lnTo>
                    <a:pt x="528" y="26"/>
                  </a:lnTo>
                  <a:lnTo>
                    <a:pt x="528" y="85"/>
                  </a:lnTo>
                  <a:lnTo>
                    <a:pt x="608" y="94"/>
                  </a:lnTo>
                  <a:lnTo>
                    <a:pt x="648" y="111"/>
                  </a:lnTo>
                  <a:lnTo>
                    <a:pt x="664" y="145"/>
                  </a:lnTo>
                  <a:lnTo>
                    <a:pt x="672" y="204"/>
                  </a:lnTo>
                  <a:lnTo>
                    <a:pt x="672" y="561"/>
                  </a:lnTo>
                  <a:lnTo>
                    <a:pt x="664" y="663"/>
                  </a:lnTo>
                  <a:lnTo>
                    <a:pt x="632" y="748"/>
                  </a:lnTo>
                  <a:lnTo>
                    <a:pt x="584" y="808"/>
                  </a:lnTo>
                  <a:lnTo>
                    <a:pt x="520" y="859"/>
                  </a:lnTo>
                  <a:lnTo>
                    <a:pt x="440" y="867"/>
                  </a:lnTo>
                  <a:lnTo>
                    <a:pt x="360" y="859"/>
                  </a:lnTo>
                  <a:lnTo>
                    <a:pt x="312" y="833"/>
                  </a:lnTo>
                  <a:lnTo>
                    <a:pt x="288" y="791"/>
                  </a:lnTo>
                  <a:lnTo>
                    <a:pt x="280" y="731"/>
                  </a:lnTo>
                  <a:lnTo>
                    <a:pt x="280" y="0"/>
                  </a:lnTo>
                  <a:lnTo>
                    <a:pt x="0" y="26"/>
                  </a:lnTo>
                  <a:lnTo>
                    <a:pt x="0" y="85"/>
                  </a:lnTo>
                  <a:lnTo>
                    <a:pt x="88" y="94"/>
                  </a:lnTo>
                  <a:lnTo>
                    <a:pt x="128" y="111"/>
                  </a:lnTo>
                  <a:lnTo>
                    <a:pt x="144" y="170"/>
                  </a:lnTo>
                  <a:lnTo>
                    <a:pt x="144" y="646"/>
                  </a:lnTo>
                  <a:lnTo>
                    <a:pt x="152" y="714"/>
                  </a:lnTo>
                  <a:lnTo>
                    <a:pt x="168" y="774"/>
                  </a:lnTo>
                  <a:lnTo>
                    <a:pt x="200" y="833"/>
                  </a:lnTo>
                  <a:lnTo>
                    <a:pt x="248" y="876"/>
                  </a:lnTo>
                  <a:lnTo>
                    <a:pt x="328" y="901"/>
                  </a:lnTo>
                  <a:lnTo>
                    <a:pt x="432" y="918"/>
                  </a:lnTo>
                  <a:lnTo>
                    <a:pt x="528" y="893"/>
                  </a:lnTo>
                  <a:lnTo>
                    <a:pt x="616" y="833"/>
                  </a:lnTo>
                  <a:lnTo>
                    <a:pt x="680" y="7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91" name="Freeform 543"/>
            <p:cNvSpPr>
              <a:spLocks/>
            </p:cNvSpPr>
            <p:nvPr/>
          </p:nvSpPr>
          <p:spPr bwMode="auto">
            <a:xfrm>
              <a:off x="17883" y="3260"/>
              <a:ext cx="952" cy="893"/>
            </a:xfrm>
            <a:custGeom>
              <a:avLst/>
              <a:gdLst/>
              <a:ahLst/>
              <a:cxnLst>
                <a:cxn ang="0">
                  <a:pos x="152" y="204"/>
                </a:cxn>
                <a:cxn ang="0">
                  <a:pos x="152" y="740"/>
                </a:cxn>
                <a:cxn ang="0">
                  <a:pos x="144" y="791"/>
                </a:cxn>
                <a:cxn ang="0">
                  <a:pos x="120" y="816"/>
                </a:cxn>
                <a:cxn ang="0">
                  <a:pos x="80" y="833"/>
                </a:cxn>
                <a:cxn ang="0">
                  <a:pos x="0" y="833"/>
                </a:cxn>
                <a:cxn ang="0">
                  <a:pos x="0" y="893"/>
                </a:cxn>
                <a:cxn ang="0">
                  <a:pos x="72" y="893"/>
                </a:cxn>
                <a:cxn ang="0">
                  <a:pos x="152" y="884"/>
                </a:cxn>
                <a:cxn ang="0">
                  <a:pos x="280" y="884"/>
                </a:cxn>
                <a:cxn ang="0">
                  <a:pos x="352" y="893"/>
                </a:cxn>
                <a:cxn ang="0">
                  <a:pos x="424" y="893"/>
                </a:cxn>
                <a:cxn ang="0">
                  <a:pos x="424" y="833"/>
                </a:cxn>
                <a:cxn ang="0">
                  <a:pos x="352" y="833"/>
                </a:cxn>
                <a:cxn ang="0">
                  <a:pos x="304" y="816"/>
                </a:cxn>
                <a:cxn ang="0">
                  <a:pos x="288" y="791"/>
                </a:cxn>
                <a:cxn ang="0">
                  <a:pos x="280" y="740"/>
                </a:cxn>
                <a:cxn ang="0">
                  <a:pos x="280" y="374"/>
                </a:cxn>
                <a:cxn ang="0">
                  <a:pos x="296" y="255"/>
                </a:cxn>
                <a:cxn ang="0">
                  <a:pos x="336" y="170"/>
                </a:cxn>
                <a:cxn ang="0">
                  <a:pos x="392" y="102"/>
                </a:cxn>
                <a:cxn ang="0">
                  <a:pos x="464" y="60"/>
                </a:cxn>
                <a:cxn ang="0">
                  <a:pos x="536" y="51"/>
                </a:cxn>
                <a:cxn ang="0">
                  <a:pos x="600" y="60"/>
                </a:cxn>
                <a:cxn ang="0">
                  <a:pos x="640" y="94"/>
                </a:cxn>
                <a:cxn ang="0">
                  <a:pos x="664" y="145"/>
                </a:cxn>
                <a:cxn ang="0">
                  <a:pos x="672" y="204"/>
                </a:cxn>
                <a:cxn ang="0">
                  <a:pos x="672" y="791"/>
                </a:cxn>
                <a:cxn ang="0">
                  <a:pos x="648" y="816"/>
                </a:cxn>
                <a:cxn ang="0">
                  <a:pos x="608" y="833"/>
                </a:cxn>
                <a:cxn ang="0">
                  <a:pos x="528" y="833"/>
                </a:cxn>
                <a:cxn ang="0">
                  <a:pos x="528" y="893"/>
                </a:cxn>
                <a:cxn ang="0">
                  <a:pos x="600" y="893"/>
                </a:cxn>
                <a:cxn ang="0">
                  <a:pos x="680" y="884"/>
                </a:cxn>
                <a:cxn ang="0">
                  <a:pos x="808" y="884"/>
                </a:cxn>
                <a:cxn ang="0">
                  <a:pos x="880" y="893"/>
                </a:cxn>
                <a:cxn ang="0">
                  <a:pos x="952" y="893"/>
                </a:cxn>
                <a:cxn ang="0">
                  <a:pos x="952" y="833"/>
                </a:cxn>
                <a:cxn ang="0">
                  <a:pos x="888" y="833"/>
                </a:cxn>
                <a:cxn ang="0">
                  <a:pos x="840" y="825"/>
                </a:cxn>
                <a:cxn ang="0">
                  <a:pos x="816" y="808"/>
                </a:cxn>
                <a:cxn ang="0">
                  <a:pos x="808" y="774"/>
                </a:cxn>
                <a:cxn ang="0">
                  <a:pos x="808" y="272"/>
                </a:cxn>
                <a:cxn ang="0">
                  <a:pos x="800" y="196"/>
                </a:cxn>
                <a:cxn ang="0">
                  <a:pos x="784" y="136"/>
                </a:cxn>
                <a:cxn ang="0">
                  <a:pos x="744" y="77"/>
                </a:cxn>
                <a:cxn ang="0">
                  <a:pos x="704" y="43"/>
                </a:cxn>
                <a:cxn ang="0">
                  <a:pos x="640" y="17"/>
                </a:cxn>
                <a:cxn ang="0">
                  <a:pos x="552" y="0"/>
                </a:cxn>
                <a:cxn ang="0">
                  <a:pos x="456" y="17"/>
                </a:cxn>
                <a:cxn ang="0">
                  <a:pos x="376" y="60"/>
                </a:cxn>
                <a:cxn ang="0">
                  <a:pos x="312" y="128"/>
                </a:cxn>
                <a:cxn ang="0">
                  <a:pos x="272" y="213"/>
                </a:cxn>
                <a:cxn ang="0">
                  <a:pos x="272" y="0"/>
                </a:cxn>
                <a:cxn ang="0">
                  <a:pos x="0" y="26"/>
                </a:cxn>
                <a:cxn ang="0">
                  <a:pos x="0" y="85"/>
                </a:cxn>
                <a:cxn ang="0">
                  <a:pos x="80" y="94"/>
                </a:cxn>
                <a:cxn ang="0">
                  <a:pos x="128" y="111"/>
                </a:cxn>
                <a:cxn ang="0">
                  <a:pos x="144" y="145"/>
                </a:cxn>
                <a:cxn ang="0">
                  <a:pos x="152" y="204"/>
                </a:cxn>
              </a:cxnLst>
              <a:rect l="0" t="0" r="r" b="b"/>
              <a:pathLst>
                <a:path w="952" h="893">
                  <a:moveTo>
                    <a:pt x="152" y="204"/>
                  </a:moveTo>
                  <a:lnTo>
                    <a:pt x="152" y="740"/>
                  </a:lnTo>
                  <a:lnTo>
                    <a:pt x="144" y="791"/>
                  </a:lnTo>
                  <a:lnTo>
                    <a:pt x="120" y="816"/>
                  </a:lnTo>
                  <a:lnTo>
                    <a:pt x="80" y="833"/>
                  </a:lnTo>
                  <a:lnTo>
                    <a:pt x="0" y="833"/>
                  </a:lnTo>
                  <a:lnTo>
                    <a:pt x="0" y="893"/>
                  </a:lnTo>
                  <a:lnTo>
                    <a:pt x="72" y="893"/>
                  </a:lnTo>
                  <a:lnTo>
                    <a:pt x="152" y="884"/>
                  </a:lnTo>
                  <a:lnTo>
                    <a:pt x="280" y="884"/>
                  </a:lnTo>
                  <a:lnTo>
                    <a:pt x="352" y="893"/>
                  </a:lnTo>
                  <a:lnTo>
                    <a:pt x="424" y="893"/>
                  </a:lnTo>
                  <a:lnTo>
                    <a:pt x="424" y="833"/>
                  </a:lnTo>
                  <a:lnTo>
                    <a:pt x="352" y="833"/>
                  </a:lnTo>
                  <a:lnTo>
                    <a:pt x="304" y="816"/>
                  </a:lnTo>
                  <a:lnTo>
                    <a:pt x="288" y="791"/>
                  </a:lnTo>
                  <a:lnTo>
                    <a:pt x="280" y="740"/>
                  </a:lnTo>
                  <a:lnTo>
                    <a:pt x="280" y="374"/>
                  </a:lnTo>
                  <a:lnTo>
                    <a:pt x="296" y="255"/>
                  </a:lnTo>
                  <a:lnTo>
                    <a:pt x="336" y="170"/>
                  </a:lnTo>
                  <a:lnTo>
                    <a:pt x="392" y="102"/>
                  </a:lnTo>
                  <a:lnTo>
                    <a:pt x="464" y="60"/>
                  </a:lnTo>
                  <a:lnTo>
                    <a:pt x="536" y="51"/>
                  </a:lnTo>
                  <a:lnTo>
                    <a:pt x="600" y="60"/>
                  </a:lnTo>
                  <a:lnTo>
                    <a:pt x="640" y="94"/>
                  </a:lnTo>
                  <a:lnTo>
                    <a:pt x="664" y="145"/>
                  </a:lnTo>
                  <a:lnTo>
                    <a:pt x="672" y="204"/>
                  </a:lnTo>
                  <a:lnTo>
                    <a:pt x="672" y="791"/>
                  </a:lnTo>
                  <a:lnTo>
                    <a:pt x="648" y="816"/>
                  </a:lnTo>
                  <a:lnTo>
                    <a:pt x="608" y="833"/>
                  </a:lnTo>
                  <a:lnTo>
                    <a:pt x="528" y="833"/>
                  </a:lnTo>
                  <a:lnTo>
                    <a:pt x="528" y="893"/>
                  </a:lnTo>
                  <a:lnTo>
                    <a:pt x="600" y="893"/>
                  </a:lnTo>
                  <a:lnTo>
                    <a:pt x="680" y="884"/>
                  </a:lnTo>
                  <a:lnTo>
                    <a:pt x="808" y="884"/>
                  </a:lnTo>
                  <a:lnTo>
                    <a:pt x="880" y="893"/>
                  </a:lnTo>
                  <a:lnTo>
                    <a:pt x="952" y="893"/>
                  </a:lnTo>
                  <a:lnTo>
                    <a:pt x="952" y="833"/>
                  </a:lnTo>
                  <a:lnTo>
                    <a:pt x="888" y="833"/>
                  </a:lnTo>
                  <a:lnTo>
                    <a:pt x="840" y="825"/>
                  </a:lnTo>
                  <a:lnTo>
                    <a:pt x="816" y="808"/>
                  </a:lnTo>
                  <a:lnTo>
                    <a:pt x="808" y="774"/>
                  </a:lnTo>
                  <a:lnTo>
                    <a:pt x="808" y="272"/>
                  </a:lnTo>
                  <a:lnTo>
                    <a:pt x="800" y="196"/>
                  </a:lnTo>
                  <a:lnTo>
                    <a:pt x="784" y="136"/>
                  </a:lnTo>
                  <a:lnTo>
                    <a:pt x="744" y="77"/>
                  </a:lnTo>
                  <a:lnTo>
                    <a:pt x="704" y="43"/>
                  </a:lnTo>
                  <a:lnTo>
                    <a:pt x="640" y="17"/>
                  </a:lnTo>
                  <a:lnTo>
                    <a:pt x="552" y="0"/>
                  </a:lnTo>
                  <a:lnTo>
                    <a:pt x="456" y="17"/>
                  </a:lnTo>
                  <a:lnTo>
                    <a:pt x="376" y="60"/>
                  </a:lnTo>
                  <a:lnTo>
                    <a:pt x="312" y="128"/>
                  </a:lnTo>
                  <a:lnTo>
                    <a:pt x="272" y="213"/>
                  </a:lnTo>
                  <a:lnTo>
                    <a:pt x="272" y="0"/>
                  </a:lnTo>
                  <a:lnTo>
                    <a:pt x="0" y="26"/>
                  </a:lnTo>
                  <a:lnTo>
                    <a:pt x="0" y="85"/>
                  </a:lnTo>
                  <a:lnTo>
                    <a:pt x="80" y="94"/>
                  </a:lnTo>
                  <a:lnTo>
                    <a:pt x="128" y="111"/>
                  </a:lnTo>
                  <a:lnTo>
                    <a:pt x="144" y="145"/>
                  </a:lnTo>
                  <a:lnTo>
                    <a:pt x="152" y="20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92" name="Freeform 544"/>
            <p:cNvSpPr>
              <a:spLocks/>
            </p:cNvSpPr>
            <p:nvPr/>
          </p:nvSpPr>
          <p:spPr bwMode="auto">
            <a:xfrm>
              <a:off x="18939" y="3252"/>
              <a:ext cx="719" cy="926"/>
            </a:xfrm>
            <a:custGeom>
              <a:avLst/>
              <a:gdLst/>
              <a:ahLst/>
              <a:cxnLst>
                <a:cxn ang="0">
                  <a:pos x="615" y="127"/>
                </a:cxn>
                <a:cxn ang="0">
                  <a:pos x="583" y="136"/>
                </a:cxn>
                <a:cxn ang="0">
                  <a:pos x="551" y="153"/>
                </a:cxn>
                <a:cxn ang="0">
                  <a:pos x="535" y="170"/>
                </a:cxn>
                <a:cxn ang="0">
                  <a:pos x="527" y="187"/>
                </a:cxn>
                <a:cxn ang="0">
                  <a:pos x="527" y="246"/>
                </a:cxn>
                <a:cxn ang="0">
                  <a:pos x="543" y="272"/>
                </a:cxn>
                <a:cxn ang="0">
                  <a:pos x="559" y="289"/>
                </a:cxn>
                <a:cxn ang="0">
                  <a:pos x="583" y="306"/>
                </a:cxn>
                <a:cxn ang="0">
                  <a:pos x="639" y="306"/>
                </a:cxn>
                <a:cxn ang="0">
                  <a:pos x="687" y="272"/>
                </a:cxn>
                <a:cxn ang="0">
                  <a:pos x="695" y="246"/>
                </a:cxn>
                <a:cxn ang="0">
                  <a:pos x="703" y="212"/>
                </a:cxn>
                <a:cxn ang="0">
                  <a:pos x="687" y="136"/>
                </a:cxn>
                <a:cxn ang="0">
                  <a:pos x="639" y="76"/>
                </a:cxn>
                <a:cxn ang="0">
                  <a:pos x="575" y="34"/>
                </a:cxn>
                <a:cxn ang="0">
                  <a:pos x="495" y="8"/>
                </a:cxn>
                <a:cxn ang="0">
                  <a:pos x="407" y="0"/>
                </a:cxn>
                <a:cxn ang="0">
                  <a:pos x="279" y="25"/>
                </a:cxn>
                <a:cxn ang="0">
                  <a:pos x="167" y="93"/>
                </a:cxn>
                <a:cxn ang="0">
                  <a:pos x="79" y="195"/>
                </a:cxn>
                <a:cxn ang="0">
                  <a:pos x="23" y="323"/>
                </a:cxn>
                <a:cxn ang="0">
                  <a:pos x="0" y="467"/>
                </a:cxn>
                <a:cxn ang="0">
                  <a:pos x="23" y="612"/>
                </a:cxn>
                <a:cxn ang="0">
                  <a:pos x="79" y="739"/>
                </a:cxn>
                <a:cxn ang="0">
                  <a:pos x="167" y="833"/>
                </a:cxn>
                <a:cxn ang="0">
                  <a:pos x="279" y="901"/>
                </a:cxn>
                <a:cxn ang="0">
                  <a:pos x="407" y="926"/>
                </a:cxn>
                <a:cxn ang="0">
                  <a:pos x="503" y="909"/>
                </a:cxn>
                <a:cxn ang="0">
                  <a:pos x="583" y="875"/>
                </a:cxn>
                <a:cxn ang="0">
                  <a:pos x="639" y="824"/>
                </a:cxn>
                <a:cxn ang="0">
                  <a:pos x="679" y="773"/>
                </a:cxn>
                <a:cxn ang="0">
                  <a:pos x="703" y="722"/>
                </a:cxn>
                <a:cxn ang="0">
                  <a:pos x="719" y="680"/>
                </a:cxn>
                <a:cxn ang="0">
                  <a:pos x="719" y="654"/>
                </a:cxn>
                <a:cxn ang="0">
                  <a:pos x="711" y="646"/>
                </a:cxn>
                <a:cxn ang="0">
                  <a:pos x="703" y="646"/>
                </a:cxn>
                <a:cxn ang="0">
                  <a:pos x="695" y="637"/>
                </a:cxn>
                <a:cxn ang="0">
                  <a:pos x="679" y="646"/>
                </a:cxn>
                <a:cxn ang="0">
                  <a:pos x="679" y="654"/>
                </a:cxn>
                <a:cxn ang="0">
                  <a:pos x="671" y="663"/>
                </a:cxn>
                <a:cxn ang="0">
                  <a:pos x="631" y="756"/>
                </a:cxn>
                <a:cxn ang="0">
                  <a:pos x="583" y="816"/>
                </a:cxn>
                <a:cxn ang="0">
                  <a:pos x="527" y="850"/>
                </a:cxn>
                <a:cxn ang="0">
                  <a:pos x="471" y="867"/>
                </a:cxn>
                <a:cxn ang="0">
                  <a:pos x="423" y="875"/>
                </a:cxn>
                <a:cxn ang="0">
                  <a:pos x="375" y="867"/>
                </a:cxn>
                <a:cxn ang="0">
                  <a:pos x="327" y="850"/>
                </a:cxn>
                <a:cxn ang="0">
                  <a:pos x="279" y="816"/>
                </a:cxn>
                <a:cxn ang="0">
                  <a:pos x="231" y="756"/>
                </a:cxn>
                <a:cxn ang="0">
                  <a:pos x="191" y="688"/>
                </a:cxn>
                <a:cxn ang="0">
                  <a:pos x="167" y="586"/>
                </a:cxn>
                <a:cxn ang="0">
                  <a:pos x="159" y="459"/>
                </a:cxn>
                <a:cxn ang="0">
                  <a:pos x="167" y="314"/>
                </a:cxn>
                <a:cxn ang="0">
                  <a:pos x="199" y="212"/>
                </a:cxn>
                <a:cxn ang="0">
                  <a:pos x="247" y="136"/>
                </a:cxn>
                <a:cxn ang="0">
                  <a:pos x="303" y="85"/>
                </a:cxn>
                <a:cxn ang="0">
                  <a:pos x="359" y="59"/>
                </a:cxn>
                <a:cxn ang="0">
                  <a:pos x="415" y="51"/>
                </a:cxn>
                <a:cxn ang="0">
                  <a:pos x="447" y="51"/>
                </a:cxn>
                <a:cxn ang="0">
                  <a:pos x="495" y="59"/>
                </a:cxn>
                <a:cxn ang="0">
                  <a:pos x="559" y="85"/>
                </a:cxn>
                <a:cxn ang="0">
                  <a:pos x="615" y="127"/>
                </a:cxn>
              </a:cxnLst>
              <a:rect l="0" t="0" r="r" b="b"/>
              <a:pathLst>
                <a:path w="719" h="926">
                  <a:moveTo>
                    <a:pt x="615" y="127"/>
                  </a:moveTo>
                  <a:lnTo>
                    <a:pt x="583" y="136"/>
                  </a:lnTo>
                  <a:lnTo>
                    <a:pt x="551" y="153"/>
                  </a:lnTo>
                  <a:lnTo>
                    <a:pt x="535" y="170"/>
                  </a:lnTo>
                  <a:lnTo>
                    <a:pt x="527" y="187"/>
                  </a:lnTo>
                  <a:lnTo>
                    <a:pt x="527" y="246"/>
                  </a:lnTo>
                  <a:lnTo>
                    <a:pt x="543" y="272"/>
                  </a:lnTo>
                  <a:lnTo>
                    <a:pt x="559" y="289"/>
                  </a:lnTo>
                  <a:lnTo>
                    <a:pt x="583" y="306"/>
                  </a:lnTo>
                  <a:lnTo>
                    <a:pt x="639" y="306"/>
                  </a:lnTo>
                  <a:lnTo>
                    <a:pt x="687" y="272"/>
                  </a:lnTo>
                  <a:lnTo>
                    <a:pt x="695" y="246"/>
                  </a:lnTo>
                  <a:lnTo>
                    <a:pt x="703" y="212"/>
                  </a:lnTo>
                  <a:lnTo>
                    <a:pt x="687" y="136"/>
                  </a:lnTo>
                  <a:lnTo>
                    <a:pt x="639" y="76"/>
                  </a:lnTo>
                  <a:lnTo>
                    <a:pt x="575" y="34"/>
                  </a:lnTo>
                  <a:lnTo>
                    <a:pt x="495" y="8"/>
                  </a:lnTo>
                  <a:lnTo>
                    <a:pt x="407" y="0"/>
                  </a:lnTo>
                  <a:lnTo>
                    <a:pt x="279" y="25"/>
                  </a:lnTo>
                  <a:lnTo>
                    <a:pt x="167" y="93"/>
                  </a:lnTo>
                  <a:lnTo>
                    <a:pt x="79" y="195"/>
                  </a:lnTo>
                  <a:lnTo>
                    <a:pt x="23" y="323"/>
                  </a:lnTo>
                  <a:lnTo>
                    <a:pt x="0" y="467"/>
                  </a:lnTo>
                  <a:lnTo>
                    <a:pt x="23" y="612"/>
                  </a:lnTo>
                  <a:lnTo>
                    <a:pt x="79" y="739"/>
                  </a:lnTo>
                  <a:lnTo>
                    <a:pt x="167" y="833"/>
                  </a:lnTo>
                  <a:lnTo>
                    <a:pt x="279" y="901"/>
                  </a:lnTo>
                  <a:lnTo>
                    <a:pt x="407" y="926"/>
                  </a:lnTo>
                  <a:lnTo>
                    <a:pt x="503" y="909"/>
                  </a:lnTo>
                  <a:lnTo>
                    <a:pt x="583" y="875"/>
                  </a:lnTo>
                  <a:lnTo>
                    <a:pt x="639" y="824"/>
                  </a:lnTo>
                  <a:lnTo>
                    <a:pt x="679" y="773"/>
                  </a:lnTo>
                  <a:lnTo>
                    <a:pt x="703" y="722"/>
                  </a:lnTo>
                  <a:lnTo>
                    <a:pt x="719" y="680"/>
                  </a:lnTo>
                  <a:lnTo>
                    <a:pt x="719" y="654"/>
                  </a:lnTo>
                  <a:lnTo>
                    <a:pt x="711" y="646"/>
                  </a:lnTo>
                  <a:lnTo>
                    <a:pt x="703" y="646"/>
                  </a:lnTo>
                  <a:lnTo>
                    <a:pt x="695" y="637"/>
                  </a:lnTo>
                  <a:lnTo>
                    <a:pt x="679" y="646"/>
                  </a:lnTo>
                  <a:lnTo>
                    <a:pt x="679" y="654"/>
                  </a:lnTo>
                  <a:lnTo>
                    <a:pt x="671" y="663"/>
                  </a:lnTo>
                  <a:lnTo>
                    <a:pt x="631" y="756"/>
                  </a:lnTo>
                  <a:lnTo>
                    <a:pt x="583" y="816"/>
                  </a:lnTo>
                  <a:lnTo>
                    <a:pt x="527" y="850"/>
                  </a:lnTo>
                  <a:lnTo>
                    <a:pt x="471" y="867"/>
                  </a:lnTo>
                  <a:lnTo>
                    <a:pt x="423" y="875"/>
                  </a:lnTo>
                  <a:lnTo>
                    <a:pt x="375" y="867"/>
                  </a:lnTo>
                  <a:lnTo>
                    <a:pt x="327" y="850"/>
                  </a:lnTo>
                  <a:lnTo>
                    <a:pt x="279" y="816"/>
                  </a:lnTo>
                  <a:lnTo>
                    <a:pt x="231" y="756"/>
                  </a:lnTo>
                  <a:lnTo>
                    <a:pt x="191" y="688"/>
                  </a:lnTo>
                  <a:lnTo>
                    <a:pt x="167" y="586"/>
                  </a:lnTo>
                  <a:lnTo>
                    <a:pt x="159" y="459"/>
                  </a:lnTo>
                  <a:lnTo>
                    <a:pt x="167" y="314"/>
                  </a:lnTo>
                  <a:lnTo>
                    <a:pt x="199" y="212"/>
                  </a:lnTo>
                  <a:lnTo>
                    <a:pt x="247" y="136"/>
                  </a:lnTo>
                  <a:lnTo>
                    <a:pt x="303" y="85"/>
                  </a:lnTo>
                  <a:lnTo>
                    <a:pt x="359" y="59"/>
                  </a:lnTo>
                  <a:lnTo>
                    <a:pt x="415" y="51"/>
                  </a:lnTo>
                  <a:lnTo>
                    <a:pt x="447" y="51"/>
                  </a:lnTo>
                  <a:lnTo>
                    <a:pt x="495" y="59"/>
                  </a:lnTo>
                  <a:lnTo>
                    <a:pt x="559" y="85"/>
                  </a:lnTo>
                  <a:lnTo>
                    <a:pt x="615" y="1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93" name="Freeform 545"/>
            <p:cNvSpPr>
              <a:spLocks/>
            </p:cNvSpPr>
            <p:nvPr/>
          </p:nvSpPr>
          <p:spPr bwMode="auto">
            <a:xfrm>
              <a:off x="19754" y="2920"/>
              <a:ext cx="591" cy="1258"/>
            </a:xfrm>
            <a:custGeom>
              <a:avLst/>
              <a:gdLst/>
              <a:ahLst/>
              <a:cxnLst>
                <a:cxn ang="0">
                  <a:pos x="288" y="425"/>
                </a:cxn>
                <a:cxn ang="0">
                  <a:pos x="559" y="425"/>
                </a:cxn>
                <a:cxn ang="0">
                  <a:pos x="559" y="366"/>
                </a:cxn>
                <a:cxn ang="0">
                  <a:pos x="288" y="366"/>
                </a:cxn>
                <a:cxn ang="0">
                  <a:pos x="288" y="0"/>
                </a:cxn>
                <a:cxn ang="0">
                  <a:pos x="240" y="0"/>
                </a:cxn>
                <a:cxn ang="0">
                  <a:pos x="232" y="85"/>
                </a:cxn>
                <a:cxn ang="0">
                  <a:pos x="216" y="170"/>
                </a:cxn>
                <a:cxn ang="0">
                  <a:pos x="192" y="247"/>
                </a:cxn>
                <a:cxn ang="0">
                  <a:pos x="144" y="315"/>
                </a:cxn>
                <a:cxn ang="0">
                  <a:pos x="80" y="366"/>
                </a:cxn>
                <a:cxn ang="0">
                  <a:pos x="0" y="383"/>
                </a:cxn>
                <a:cxn ang="0">
                  <a:pos x="0" y="425"/>
                </a:cxn>
                <a:cxn ang="0">
                  <a:pos x="160" y="425"/>
                </a:cxn>
                <a:cxn ang="0">
                  <a:pos x="160" y="986"/>
                </a:cxn>
                <a:cxn ang="0">
                  <a:pos x="168" y="1080"/>
                </a:cxn>
                <a:cxn ang="0">
                  <a:pos x="192" y="1148"/>
                </a:cxn>
                <a:cxn ang="0">
                  <a:pos x="232" y="1199"/>
                </a:cxn>
                <a:cxn ang="0">
                  <a:pos x="280" y="1224"/>
                </a:cxn>
                <a:cxn ang="0">
                  <a:pos x="327" y="1241"/>
                </a:cxn>
                <a:cxn ang="0">
                  <a:pos x="367" y="1250"/>
                </a:cxn>
                <a:cxn ang="0">
                  <a:pos x="399" y="1258"/>
                </a:cxn>
                <a:cxn ang="0">
                  <a:pos x="471" y="1241"/>
                </a:cxn>
                <a:cxn ang="0">
                  <a:pos x="527" y="1199"/>
                </a:cxn>
                <a:cxn ang="0">
                  <a:pos x="559" y="1131"/>
                </a:cxn>
                <a:cxn ang="0">
                  <a:pos x="583" y="1063"/>
                </a:cxn>
                <a:cxn ang="0">
                  <a:pos x="591" y="986"/>
                </a:cxn>
                <a:cxn ang="0">
                  <a:pos x="591" y="867"/>
                </a:cxn>
                <a:cxn ang="0">
                  <a:pos x="543" y="867"/>
                </a:cxn>
                <a:cxn ang="0">
                  <a:pos x="543" y="978"/>
                </a:cxn>
                <a:cxn ang="0">
                  <a:pos x="535" y="1080"/>
                </a:cxn>
                <a:cxn ang="0">
                  <a:pos x="503" y="1148"/>
                </a:cxn>
                <a:cxn ang="0">
                  <a:pos x="463" y="1190"/>
                </a:cxn>
                <a:cxn ang="0">
                  <a:pos x="415" y="1207"/>
                </a:cxn>
                <a:cxn ang="0">
                  <a:pos x="359" y="1190"/>
                </a:cxn>
                <a:cxn ang="0">
                  <a:pos x="327" y="1156"/>
                </a:cxn>
                <a:cxn ang="0">
                  <a:pos x="303" y="1105"/>
                </a:cxn>
                <a:cxn ang="0">
                  <a:pos x="295" y="1063"/>
                </a:cxn>
                <a:cxn ang="0">
                  <a:pos x="288" y="1012"/>
                </a:cxn>
                <a:cxn ang="0">
                  <a:pos x="288" y="986"/>
                </a:cxn>
                <a:cxn ang="0">
                  <a:pos x="288" y="425"/>
                </a:cxn>
              </a:cxnLst>
              <a:rect l="0" t="0" r="r" b="b"/>
              <a:pathLst>
                <a:path w="591" h="1258">
                  <a:moveTo>
                    <a:pt x="288" y="425"/>
                  </a:moveTo>
                  <a:lnTo>
                    <a:pt x="559" y="425"/>
                  </a:lnTo>
                  <a:lnTo>
                    <a:pt x="559" y="366"/>
                  </a:lnTo>
                  <a:lnTo>
                    <a:pt x="288" y="366"/>
                  </a:lnTo>
                  <a:lnTo>
                    <a:pt x="288" y="0"/>
                  </a:lnTo>
                  <a:lnTo>
                    <a:pt x="240" y="0"/>
                  </a:lnTo>
                  <a:lnTo>
                    <a:pt x="232" y="85"/>
                  </a:lnTo>
                  <a:lnTo>
                    <a:pt x="216" y="170"/>
                  </a:lnTo>
                  <a:lnTo>
                    <a:pt x="192" y="247"/>
                  </a:lnTo>
                  <a:lnTo>
                    <a:pt x="144" y="315"/>
                  </a:lnTo>
                  <a:lnTo>
                    <a:pt x="80" y="366"/>
                  </a:lnTo>
                  <a:lnTo>
                    <a:pt x="0" y="383"/>
                  </a:lnTo>
                  <a:lnTo>
                    <a:pt x="0" y="425"/>
                  </a:lnTo>
                  <a:lnTo>
                    <a:pt x="160" y="425"/>
                  </a:lnTo>
                  <a:lnTo>
                    <a:pt x="160" y="986"/>
                  </a:lnTo>
                  <a:lnTo>
                    <a:pt x="168" y="1080"/>
                  </a:lnTo>
                  <a:lnTo>
                    <a:pt x="192" y="1148"/>
                  </a:lnTo>
                  <a:lnTo>
                    <a:pt x="232" y="1199"/>
                  </a:lnTo>
                  <a:lnTo>
                    <a:pt x="280" y="1224"/>
                  </a:lnTo>
                  <a:lnTo>
                    <a:pt x="327" y="1241"/>
                  </a:lnTo>
                  <a:lnTo>
                    <a:pt x="367" y="1250"/>
                  </a:lnTo>
                  <a:lnTo>
                    <a:pt x="399" y="1258"/>
                  </a:lnTo>
                  <a:lnTo>
                    <a:pt x="471" y="1241"/>
                  </a:lnTo>
                  <a:lnTo>
                    <a:pt x="527" y="1199"/>
                  </a:lnTo>
                  <a:lnTo>
                    <a:pt x="559" y="1131"/>
                  </a:lnTo>
                  <a:lnTo>
                    <a:pt x="583" y="1063"/>
                  </a:lnTo>
                  <a:lnTo>
                    <a:pt x="591" y="986"/>
                  </a:lnTo>
                  <a:lnTo>
                    <a:pt x="591" y="867"/>
                  </a:lnTo>
                  <a:lnTo>
                    <a:pt x="543" y="867"/>
                  </a:lnTo>
                  <a:lnTo>
                    <a:pt x="543" y="978"/>
                  </a:lnTo>
                  <a:lnTo>
                    <a:pt x="535" y="1080"/>
                  </a:lnTo>
                  <a:lnTo>
                    <a:pt x="503" y="1148"/>
                  </a:lnTo>
                  <a:lnTo>
                    <a:pt x="463" y="1190"/>
                  </a:lnTo>
                  <a:lnTo>
                    <a:pt x="415" y="1207"/>
                  </a:lnTo>
                  <a:lnTo>
                    <a:pt x="359" y="1190"/>
                  </a:lnTo>
                  <a:lnTo>
                    <a:pt x="327" y="1156"/>
                  </a:lnTo>
                  <a:lnTo>
                    <a:pt x="303" y="1105"/>
                  </a:lnTo>
                  <a:lnTo>
                    <a:pt x="295" y="1063"/>
                  </a:lnTo>
                  <a:lnTo>
                    <a:pt x="288" y="1012"/>
                  </a:lnTo>
                  <a:lnTo>
                    <a:pt x="288" y="986"/>
                  </a:lnTo>
                  <a:lnTo>
                    <a:pt x="288" y="42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94" name="Freeform 546"/>
            <p:cNvSpPr>
              <a:spLocks noEditPoints="1"/>
            </p:cNvSpPr>
            <p:nvPr/>
          </p:nvSpPr>
          <p:spPr bwMode="auto">
            <a:xfrm>
              <a:off x="20513" y="2810"/>
              <a:ext cx="408" cy="1343"/>
            </a:xfrm>
            <a:custGeom>
              <a:avLst/>
              <a:gdLst/>
              <a:ahLst/>
              <a:cxnLst>
                <a:cxn ang="0">
                  <a:pos x="272" y="450"/>
                </a:cxn>
                <a:cxn ang="0">
                  <a:pos x="8" y="476"/>
                </a:cxn>
                <a:cxn ang="0">
                  <a:pos x="8" y="535"/>
                </a:cxn>
                <a:cxn ang="0">
                  <a:pos x="80" y="544"/>
                </a:cxn>
                <a:cxn ang="0">
                  <a:pos x="120" y="561"/>
                </a:cxn>
                <a:cxn ang="0">
                  <a:pos x="144" y="586"/>
                </a:cxn>
                <a:cxn ang="0">
                  <a:pos x="144" y="1241"/>
                </a:cxn>
                <a:cxn ang="0">
                  <a:pos x="120" y="1266"/>
                </a:cxn>
                <a:cxn ang="0">
                  <a:pos x="80" y="1283"/>
                </a:cxn>
                <a:cxn ang="0">
                  <a:pos x="0" y="1283"/>
                </a:cxn>
                <a:cxn ang="0">
                  <a:pos x="0" y="1343"/>
                </a:cxn>
                <a:cxn ang="0">
                  <a:pos x="72" y="1343"/>
                </a:cxn>
                <a:cxn ang="0">
                  <a:pos x="144" y="1334"/>
                </a:cxn>
                <a:cxn ang="0">
                  <a:pos x="208" y="1334"/>
                </a:cxn>
                <a:cxn ang="0">
                  <a:pos x="408" y="1343"/>
                </a:cxn>
                <a:cxn ang="0">
                  <a:pos x="408" y="1283"/>
                </a:cxn>
                <a:cxn ang="0">
                  <a:pos x="336" y="1275"/>
                </a:cxn>
                <a:cxn ang="0">
                  <a:pos x="296" y="1266"/>
                </a:cxn>
                <a:cxn ang="0">
                  <a:pos x="272" y="1241"/>
                </a:cxn>
                <a:cxn ang="0">
                  <a:pos x="272" y="1190"/>
                </a:cxn>
                <a:cxn ang="0">
                  <a:pos x="272" y="450"/>
                </a:cxn>
                <a:cxn ang="0">
                  <a:pos x="280" y="102"/>
                </a:cxn>
                <a:cxn ang="0">
                  <a:pos x="272" y="68"/>
                </a:cxn>
                <a:cxn ang="0">
                  <a:pos x="240" y="17"/>
                </a:cxn>
                <a:cxn ang="0">
                  <a:pos x="208" y="0"/>
                </a:cxn>
                <a:cxn ang="0">
                  <a:pos x="176" y="0"/>
                </a:cxn>
                <a:cxn ang="0">
                  <a:pos x="144" y="8"/>
                </a:cxn>
                <a:cxn ang="0">
                  <a:pos x="120" y="17"/>
                </a:cxn>
                <a:cxn ang="0">
                  <a:pos x="96" y="42"/>
                </a:cxn>
                <a:cxn ang="0">
                  <a:pos x="88" y="76"/>
                </a:cxn>
                <a:cxn ang="0">
                  <a:pos x="80" y="102"/>
                </a:cxn>
                <a:cxn ang="0">
                  <a:pos x="88" y="136"/>
                </a:cxn>
                <a:cxn ang="0">
                  <a:pos x="96" y="161"/>
                </a:cxn>
                <a:cxn ang="0">
                  <a:pos x="120" y="187"/>
                </a:cxn>
                <a:cxn ang="0">
                  <a:pos x="144" y="204"/>
                </a:cxn>
                <a:cxn ang="0">
                  <a:pos x="176" y="212"/>
                </a:cxn>
                <a:cxn ang="0">
                  <a:pos x="200" y="212"/>
                </a:cxn>
                <a:cxn ang="0">
                  <a:pos x="232" y="195"/>
                </a:cxn>
                <a:cxn ang="0">
                  <a:pos x="264" y="161"/>
                </a:cxn>
                <a:cxn ang="0">
                  <a:pos x="280" y="136"/>
                </a:cxn>
                <a:cxn ang="0">
                  <a:pos x="280" y="102"/>
                </a:cxn>
              </a:cxnLst>
              <a:rect l="0" t="0" r="r" b="b"/>
              <a:pathLst>
                <a:path w="408" h="1343">
                  <a:moveTo>
                    <a:pt x="272" y="450"/>
                  </a:moveTo>
                  <a:lnTo>
                    <a:pt x="8" y="476"/>
                  </a:lnTo>
                  <a:lnTo>
                    <a:pt x="8" y="535"/>
                  </a:lnTo>
                  <a:lnTo>
                    <a:pt x="80" y="544"/>
                  </a:lnTo>
                  <a:lnTo>
                    <a:pt x="120" y="561"/>
                  </a:lnTo>
                  <a:lnTo>
                    <a:pt x="144" y="586"/>
                  </a:lnTo>
                  <a:lnTo>
                    <a:pt x="144" y="1241"/>
                  </a:lnTo>
                  <a:lnTo>
                    <a:pt x="120" y="1266"/>
                  </a:lnTo>
                  <a:lnTo>
                    <a:pt x="80" y="1283"/>
                  </a:lnTo>
                  <a:lnTo>
                    <a:pt x="0" y="1283"/>
                  </a:lnTo>
                  <a:lnTo>
                    <a:pt x="0" y="1343"/>
                  </a:lnTo>
                  <a:lnTo>
                    <a:pt x="72" y="1343"/>
                  </a:lnTo>
                  <a:lnTo>
                    <a:pt x="144" y="1334"/>
                  </a:lnTo>
                  <a:lnTo>
                    <a:pt x="208" y="1334"/>
                  </a:lnTo>
                  <a:lnTo>
                    <a:pt x="408" y="1343"/>
                  </a:lnTo>
                  <a:lnTo>
                    <a:pt x="408" y="1283"/>
                  </a:lnTo>
                  <a:lnTo>
                    <a:pt x="336" y="1275"/>
                  </a:lnTo>
                  <a:lnTo>
                    <a:pt x="296" y="1266"/>
                  </a:lnTo>
                  <a:lnTo>
                    <a:pt x="272" y="1241"/>
                  </a:lnTo>
                  <a:lnTo>
                    <a:pt x="272" y="1190"/>
                  </a:lnTo>
                  <a:lnTo>
                    <a:pt x="272" y="450"/>
                  </a:lnTo>
                  <a:close/>
                  <a:moveTo>
                    <a:pt x="280" y="102"/>
                  </a:moveTo>
                  <a:lnTo>
                    <a:pt x="272" y="68"/>
                  </a:lnTo>
                  <a:lnTo>
                    <a:pt x="240" y="17"/>
                  </a:lnTo>
                  <a:lnTo>
                    <a:pt x="208" y="0"/>
                  </a:lnTo>
                  <a:lnTo>
                    <a:pt x="176" y="0"/>
                  </a:lnTo>
                  <a:lnTo>
                    <a:pt x="144" y="8"/>
                  </a:lnTo>
                  <a:lnTo>
                    <a:pt x="120" y="17"/>
                  </a:lnTo>
                  <a:lnTo>
                    <a:pt x="96" y="42"/>
                  </a:lnTo>
                  <a:lnTo>
                    <a:pt x="88" y="76"/>
                  </a:lnTo>
                  <a:lnTo>
                    <a:pt x="80" y="102"/>
                  </a:lnTo>
                  <a:lnTo>
                    <a:pt x="88" y="136"/>
                  </a:lnTo>
                  <a:lnTo>
                    <a:pt x="96" y="161"/>
                  </a:lnTo>
                  <a:lnTo>
                    <a:pt x="120" y="187"/>
                  </a:lnTo>
                  <a:lnTo>
                    <a:pt x="144" y="204"/>
                  </a:lnTo>
                  <a:lnTo>
                    <a:pt x="176" y="212"/>
                  </a:lnTo>
                  <a:lnTo>
                    <a:pt x="200" y="212"/>
                  </a:lnTo>
                  <a:lnTo>
                    <a:pt x="232" y="195"/>
                  </a:lnTo>
                  <a:lnTo>
                    <a:pt x="264" y="161"/>
                  </a:lnTo>
                  <a:lnTo>
                    <a:pt x="280" y="136"/>
                  </a:lnTo>
                  <a:lnTo>
                    <a:pt x="280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95" name="Freeform 547"/>
            <p:cNvSpPr>
              <a:spLocks noEditPoints="1"/>
            </p:cNvSpPr>
            <p:nvPr/>
          </p:nvSpPr>
          <p:spPr bwMode="auto">
            <a:xfrm>
              <a:off x="21033" y="3252"/>
              <a:ext cx="831" cy="926"/>
            </a:xfrm>
            <a:custGeom>
              <a:avLst/>
              <a:gdLst/>
              <a:ahLst/>
              <a:cxnLst>
                <a:cxn ang="0">
                  <a:pos x="831" y="467"/>
                </a:cxn>
                <a:cxn ang="0">
                  <a:pos x="807" y="323"/>
                </a:cxn>
                <a:cxn ang="0">
                  <a:pos x="751" y="195"/>
                </a:cxn>
                <a:cxn ang="0">
                  <a:pos x="663" y="93"/>
                </a:cxn>
                <a:cxn ang="0">
                  <a:pos x="543" y="25"/>
                </a:cxn>
                <a:cxn ang="0">
                  <a:pos x="415" y="0"/>
                </a:cxn>
                <a:cxn ang="0">
                  <a:pos x="279" y="25"/>
                </a:cxn>
                <a:cxn ang="0">
                  <a:pos x="167" y="93"/>
                </a:cxn>
                <a:cxn ang="0">
                  <a:pos x="72" y="195"/>
                </a:cxn>
                <a:cxn ang="0">
                  <a:pos x="16" y="323"/>
                </a:cxn>
                <a:cxn ang="0">
                  <a:pos x="0" y="467"/>
                </a:cxn>
                <a:cxn ang="0">
                  <a:pos x="24" y="612"/>
                </a:cxn>
                <a:cxn ang="0">
                  <a:pos x="80" y="739"/>
                </a:cxn>
                <a:cxn ang="0">
                  <a:pos x="167" y="841"/>
                </a:cxn>
                <a:cxn ang="0">
                  <a:pos x="287" y="901"/>
                </a:cxn>
                <a:cxn ang="0">
                  <a:pos x="415" y="926"/>
                </a:cxn>
                <a:cxn ang="0">
                  <a:pos x="543" y="901"/>
                </a:cxn>
                <a:cxn ang="0">
                  <a:pos x="663" y="841"/>
                </a:cxn>
                <a:cxn ang="0">
                  <a:pos x="751" y="739"/>
                </a:cxn>
                <a:cxn ang="0">
                  <a:pos x="815" y="612"/>
                </a:cxn>
                <a:cxn ang="0">
                  <a:pos x="831" y="467"/>
                </a:cxn>
                <a:cxn ang="0">
                  <a:pos x="415" y="875"/>
                </a:cxn>
                <a:cxn ang="0">
                  <a:pos x="335" y="858"/>
                </a:cxn>
                <a:cxn ang="0">
                  <a:pos x="263" y="816"/>
                </a:cxn>
                <a:cxn ang="0">
                  <a:pos x="199" y="739"/>
                </a:cxn>
                <a:cxn ang="0">
                  <a:pos x="167" y="646"/>
                </a:cxn>
                <a:cxn ang="0">
                  <a:pos x="151" y="544"/>
                </a:cxn>
                <a:cxn ang="0">
                  <a:pos x="151" y="365"/>
                </a:cxn>
                <a:cxn ang="0">
                  <a:pos x="167" y="272"/>
                </a:cxn>
                <a:cxn ang="0">
                  <a:pos x="199" y="178"/>
                </a:cxn>
                <a:cxn ang="0">
                  <a:pos x="263" y="102"/>
                </a:cxn>
                <a:cxn ang="0">
                  <a:pos x="335" y="59"/>
                </a:cxn>
                <a:cxn ang="0">
                  <a:pos x="415" y="42"/>
                </a:cxn>
                <a:cxn ang="0">
                  <a:pos x="495" y="59"/>
                </a:cxn>
                <a:cxn ang="0">
                  <a:pos x="567" y="102"/>
                </a:cxn>
                <a:cxn ang="0">
                  <a:pos x="623" y="178"/>
                </a:cxn>
                <a:cxn ang="0">
                  <a:pos x="663" y="272"/>
                </a:cxn>
                <a:cxn ang="0">
                  <a:pos x="671" y="365"/>
                </a:cxn>
                <a:cxn ang="0">
                  <a:pos x="679" y="450"/>
                </a:cxn>
                <a:cxn ang="0">
                  <a:pos x="679" y="535"/>
                </a:cxn>
                <a:cxn ang="0">
                  <a:pos x="663" y="629"/>
                </a:cxn>
                <a:cxn ang="0">
                  <a:pos x="631" y="722"/>
                </a:cxn>
                <a:cxn ang="0">
                  <a:pos x="583" y="799"/>
                </a:cxn>
                <a:cxn ang="0">
                  <a:pos x="503" y="858"/>
                </a:cxn>
                <a:cxn ang="0">
                  <a:pos x="415" y="875"/>
                </a:cxn>
              </a:cxnLst>
              <a:rect l="0" t="0" r="r" b="b"/>
              <a:pathLst>
                <a:path w="831" h="926">
                  <a:moveTo>
                    <a:pt x="831" y="467"/>
                  </a:moveTo>
                  <a:lnTo>
                    <a:pt x="807" y="323"/>
                  </a:lnTo>
                  <a:lnTo>
                    <a:pt x="751" y="195"/>
                  </a:lnTo>
                  <a:lnTo>
                    <a:pt x="663" y="93"/>
                  </a:lnTo>
                  <a:lnTo>
                    <a:pt x="543" y="25"/>
                  </a:lnTo>
                  <a:lnTo>
                    <a:pt x="415" y="0"/>
                  </a:lnTo>
                  <a:lnTo>
                    <a:pt x="279" y="25"/>
                  </a:lnTo>
                  <a:lnTo>
                    <a:pt x="167" y="93"/>
                  </a:lnTo>
                  <a:lnTo>
                    <a:pt x="72" y="195"/>
                  </a:lnTo>
                  <a:lnTo>
                    <a:pt x="16" y="323"/>
                  </a:lnTo>
                  <a:lnTo>
                    <a:pt x="0" y="467"/>
                  </a:lnTo>
                  <a:lnTo>
                    <a:pt x="24" y="612"/>
                  </a:lnTo>
                  <a:lnTo>
                    <a:pt x="80" y="739"/>
                  </a:lnTo>
                  <a:lnTo>
                    <a:pt x="167" y="841"/>
                  </a:lnTo>
                  <a:lnTo>
                    <a:pt x="287" y="901"/>
                  </a:lnTo>
                  <a:lnTo>
                    <a:pt x="415" y="926"/>
                  </a:lnTo>
                  <a:lnTo>
                    <a:pt x="543" y="901"/>
                  </a:lnTo>
                  <a:lnTo>
                    <a:pt x="663" y="841"/>
                  </a:lnTo>
                  <a:lnTo>
                    <a:pt x="751" y="739"/>
                  </a:lnTo>
                  <a:lnTo>
                    <a:pt x="815" y="612"/>
                  </a:lnTo>
                  <a:lnTo>
                    <a:pt x="831" y="467"/>
                  </a:lnTo>
                  <a:close/>
                  <a:moveTo>
                    <a:pt x="415" y="875"/>
                  </a:moveTo>
                  <a:lnTo>
                    <a:pt x="335" y="858"/>
                  </a:lnTo>
                  <a:lnTo>
                    <a:pt x="263" y="816"/>
                  </a:lnTo>
                  <a:lnTo>
                    <a:pt x="199" y="739"/>
                  </a:lnTo>
                  <a:lnTo>
                    <a:pt x="167" y="646"/>
                  </a:lnTo>
                  <a:lnTo>
                    <a:pt x="151" y="544"/>
                  </a:lnTo>
                  <a:lnTo>
                    <a:pt x="151" y="365"/>
                  </a:lnTo>
                  <a:lnTo>
                    <a:pt x="167" y="272"/>
                  </a:lnTo>
                  <a:lnTo>
                    <a:pt x="199" y="178"/>
                  </a:lnTo>
                  <a:lnTo>
                    <a:pt x="263" y="102"/>
                  </a:lnTo>
                  <a:lnTo>
                    <a:pt x="335" y="59"/>
                  </a:lnTo>
                  <a:lnTo>
                    <a:pt x="415" y="42"/>
                  </a:lnTo>
                  <a:lnTo>
                    <a:pt x="495" y="59"/>
                  </a:lnTo>
                  <a:lnTo>
                    <a:pt x="567" y="102"/>
                  </a:lnTo>
                  <a:lnTo>
                    <a:pt x="623" y="178"/>
                  </a:lnTo>
                  <a:lnTo>
                    <a:pt x="663" y="272"/>
                  </a:lnTo>
                  <a:lnTo>
                    <a:pt x="671" y="365"/>
                  </a:lnTo>
                  <a:lnTo>
                    <a:pt x="679" y="450"/>
                  </a:lnTo>
                  <a:lnTo>
                    <a:pt x="679" y="535"/>
                  </a:lnTo>
                  <a:lnTo>
                    <a:pt x="663" y="629"/>
                  </a:lnTo>
                  <a:lnTo>
                    <a:pt x="631" y="722"/>
                  </a:lnTo>
                  <a:lnTo>
                    <a:pt x="583" y="799"/>
                  </a:lnTo>
                  <a:lnTo>
                    <a:pt x="503" y="858"/>
                  </a:lnTo>
                  <a:lnTo>
                    <a:pt x="415" y="8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96" name="Freeform 548"/>
            <p:cNvSpPr>
              <a:spLocks/>
            </p:cNvSpPr>
            <p:nvPr/>
          </p:nvSpPr>
          <p:spPr bwMode="auto">
            <a:xfrm>
              <a:off x="21984" y="3260"/>
              <a:ext cx="951" cy="893"/>
            </a:xfrm>
            <a:custGeom>
              <a:avLst/>
              <a:gdLst/>
              <a:ahLst/>
              <a:cxnLst>
                <a:cxn ang="0">
                  <a:pos x="144" y="204"/>
                </a:cxn>
                <a:cxn ang="0">
                  <a:pos x="144" y="740"/>
                </a:cxn>
                <a:cxn ang="0">
                  <a:pos x="136" y="791"/>
                </a:cxn>
                <a:cxn ang="0">
                  <a:pos x="120" y="816"/>
                </a:cxn>
                <a:cxn ang="0">
                  <a:pos x="72" y="833"/>
                </a:cxn>
                <a:cxn ang="0">
                  <a:pos x="0" y="833"/>
                </a:cxn>
                <a:cxn ang="0">
                  <a:pos x="0" y="893"/>
                </a:cxn>
                <a:cxn ang="0">
                  <a:pos x="72" y="893"/>
                </a:cxn>
                <a:cxn ang="0">
                  <a:pos x="152" y="884"/>
                </a:cxn>
                <a:cxn ang="0">
                  <a:pos x="271" y="884"/>
                </a:cxn>
                <a:cxn ang="0">
                  <a:pos x="351" y="893"/>
                </a:cxn>
                <a:cxn ang="0">
                  <a:pos x="423" y="893"/>
                </a:cxn>
                <a:cxn ang="0">
                  <a:pos x="423" y="833"/>
                </a:cxn>
                <a:cxn ang="0">
                  <a:pos x="343" y="833"/>
                </a:cxn>
                <a:cxn ang="0">
                  <a:pos x="303" y="816"/>
                </a:cxn>
                <a:cxn ang="0">
                  <a:pos x="279" y="791"/>
                </a:cxn>
                <a:cxn ang="0">
                  <a:pos x="271" y="740"/>
                </a:cxn>
                <a:cxn ang="0">
                  <a:pos x="271" y="374"/>
                </a:cxn>
                <a:cxn ang="0">
                  <a:pos x="287" y="255"/>
                </a:cxn>
                <a:cxn ang="0">
                  <a:pos x="327" y="170"/>
                </a:cxn>
                <a:cxn ang="0">
                  <a:pos x="391" y="102"/>
                </a:cxn>
                <a:cxn ang="0">
                  <a:pos x="455" y="60"/>
                </a:cxn>
                <a:cxn ang="0">
                  <a:pos x="527" y="51"/>
                </a:cxn>
                <a:cxn ang="0">
                  <a:pos x="591" y="60"/>
                </a:cxn>
                <a:cxn ang="0">
                  <a:pos x="631" y="94"/>
                </a:cxn>
                <a:cxn ang="0">
                  <a:pos x="655" y="145"/>
                </a:cxn>
                <a:cxn ang="0">
                  <a:pos x="671" y="204"/>
                </a:cxn>
                <a:cxn ang="0">
                  <a:pos x="671" y="740"/>
                </a:cxn>
                <a:cxn ang="0">
                  <a:pos x="663" y="791"/>
                </a:cxn>
                <a:cxn ang="0">
                  <a:pos x="647" y="816"/>
                </a:cxn>
                <a:cxn ang="0">
                  <a:pos x="599" y="833"/>
                </a:cxn>
                <a:cxn ang="0">
                  <a:pos x="519" y="833"/>
                </a:cxn>
                <a:cxn ang="0">
                  <a:pos x="519" y="893"/>
                </a:cxn>
                <a:cxn ang="0">
                  <a:pos x="599" y="893"/>
                </a:cxn>
                <a:cxn ang="0">
                  <a:pos x="671" y="884"/>
                </a:cxn>
                <a:cxn ang="0">
                  <a:pos x="799" y="884"/>
                </a:cxn>
                <a:cxn ang="0">
                  <a:pos x="879" y="893"/>
                </a:cxn>
                <a:cxn ang="0">
                  <a:pos x="951" y="893"/>
                </a:cxn>
                <a:cxn ang="0">
                  <a:pos x="951" y="833"/>
                </a:cxn>
                <a:cxn ang="0">
                  <a:pos x="887" y="833"/>
                </a:cxn>
                <a:cxn ang="0">
                  <a:pos x="839" y="825"/>
                </a:cxn>
                <a:cxn ang="0">
                  <a:pos x="807" y="808"/>
                </a:cxn>
                <a:cxn ang="0">
                  <a:pos x="799" y="774"/>
                </a:cxn>
                <a:cxn ang="0">
                  <a:pos x="799" y="272"/>
                </a:cxn>
                <a:cxn ang="0">
                  <a:pos x="791" y="196"/>
                </a:cxn>
                <a:cxn ang="0">
                  <a:pos x="775" y="136"/>
                </a:cxn>
                <a:cxn ang="0">
                  <a:pos x="743" y="77"/>
                </a:cxn>
                <a:cxn ang="0">
                  <a:pos x="703" y="43"/>
                </a:cxn>
                <a:cxn ang="0">
                  <a:pos x="639" y="17"/>
                </a:cxn>
                <a:cxn ang="0">
                  <a:pos x="543" y="0"/>
                </a:cxn>
                <a:cxn ang="0">
                  <a:pos x="447" y="17"/>
                </a:cxn>
                <a:cxn ang="0">
                  <a:pos x="375" y="60"/>
                </a:cxn>
                <a:cxn ang="0">
                  <a:pos x="311" y="128"/>
                </a:cxn>
                <a:cxn ang="0">
                  <a:pos x="263" y="213"/>
                </a:cxn>
                <a:cxn ang="0">
                  <a:pos x="263" y="0"/>
                </a:cxn>
                <a:cxn ang="0">
                  <a:pos x="0" y="26"/>
                </a:cxn>
                <a:cxn ang="0">
                  <a:pos x="0" y="85"/>
                </a:cxn>
                <a:cxn ang="0">
                  <a:pos x="80" y="94"/>
                </a:cxn>
                <a:cxn ang="0">
                  <a:pos x="120" y="111"/>
                </a:cxn>
                <a:cxn ang="0">
                  <a:pos x="144" y="145"/>
                </a:cxn>
                <a:cxn ang="0">
                  <a:pos x="144" y="204"/>
                </a:cxn>
              </a:cxnLst>
              <a:rect l="0" t="0" r="r" b="b"/>
              <a:pathLst>
                <a:path w="951" h="893">
                  <a:moveTo>
                    <a:pt x="144" y="204"/>
                  </a:moveTo>
                  <a:lnTo>
                    <a:pt x="144" y="740"/>
                  </a:lnTo>
                  <a:lnTo>
                    <a:pt x="136" y="791"/>
                  </a:lnTo>
                  <a:lnTo>
                    <a:pt x="120" y="816"/>
                  </a:lnTo>
                  <a:lnTo>
                    <a:pt x="72" y="833"/>
                  </a:lnTo>
                  <a:lnTo>
                    <a:pt x="0" y="833"/>
                  </a:lnTo>
                  <a:lnTo>
                    <a:pt x="0" y="893"/>
                  </a:lnTo>
                  <a:lnTo>
                    <a:pt x="72" y="893"/>
                  </a:lnTo>
                  <a:lnTo>
                    <a:pt x="152" y="884"/>
                  </a:lnTo>
                  <a:lnTo>
                    <a:pt x="271" y="884"/>
                  </a:lnTo>
                  <a:lnTo>
                    <a:pt x="351" y="893"/>
                  </a:lnTo>
                  <a:lnTo>
                    <a:pt x="423" y="893"/>
                  </a:lnTo>
                  <a:lnTo>
                    <a:pt x="423" y="833"/>
                  </a:lnTo>
                  <a:lnTo>
                    <a:pt x="343" y="833"/>
                  </a:lnTo>
                  <a:lnTo>
                    <a:pt x="303" y="816"/>
                  </a:lnTo>
                  <a:lnTo>
                    <a:pt x="279" y="791"/>
                  </a:lnTo>
                  <a:lnTo>
                    <a:pt x="271" y="740"/>
                  </a:lnTo>
                  <a:lnTo>
                    <a:pt x="271" y="374"/>
                  </a:lnTo>
                  <a:lnTo>
                    <a:pt x="287" y="255"/>
                  </a:lnTo>
                  <a:lnTo>
                    <a:pt x="327" y="170"/>
                  </a:lnTo>
                  <a:lnTo>
                    <a:pt x="391" y="102"/>
                  </a:lnTo>
                  <a:lnTo>
                    <a:pt x="455" y="60"/>
                  </a:lnTo>
                  <a:lnTo>
                    <a:pt x="527" y="51"/>
                  </a:lnTo>
                  <a:lnTo>
                    <a:pt x="591" y="60"/>
                  </a:lnTo>
                  <a:lnTo>
                    <a:pt x="631" y="94"/>
                  </a:lnTo>
                  <a:lnTo>
                    <a:pt x="655" y="145"/>
                  </a:lnTo>
                  <a:lnTo>
                    <a:pt x="671" y="204"/>
                  </a:lnTo>
                  <a:lnTo>
                    <a:pt x="671" y="740"/>
                  </a:lnTo>
                  <a:lnTo>
                    <a:pt x="663" y="791"/>
                  </a:lnTo>
                  <a:lnTo>
                    <a:pt x="647" y="816"/>
                  </a:lnTo>
                  <a:lnTo>
                    <a:pt x="599" y="833"/>
                  </a:lnTo>
                  <a:lnTo>
                    <a:pt x="519" y="833"/>
                  </a:lnTo>
                  <a:lnTo>
                    <a:pt x="519" y="893"/>
                  </a:lnTo>
                  <a:lnTo>
                    <a:pt x="599" y="893"/>
                  </a:lnTo>
                  <a:lnTo>
                    <a:pt x="671" y="884"/>
                  </a:lnTo>
                  <a:lnTo>
                    <a:pt x="799" y="884"/>
                  </a:lnTo>
                  <a:lnTo>
                    <a:pt x="879" y="893"/>
                  </a:lnTo>
                  <a:lnTo>
                    <a:pt x="951" y="893"/>
                  </a:lnTo>
                  <a:lnTo>
                    <a:pt x="951" y="833"/>
                  </a:lnTo>
                  <a:lnTo>
                    <a:pt x="887" y="833"/>
                  </a:lnTo>
                  <a:lnTo>
                    <a:pt x="839" y="825"/>
                  </a:lnTo>
                  <a:lnTo>
                    <a:pt x="807" y="808"/>
                  </a:lnTo>
                  <a:lnTo>
                    <a:pt x="799" y="774"/>
                  </a:lnTo>
                  <a:lnTo>
                    <a:pt x="799" y="272"/>
                  </a:lnTo>
                  <a:lnTo>
                    <a:pt x="791" y="196"/>
                  </a:lnTo>
                  <a:lnTo>
                    <a:pt x="775" y="136"/>
                  </a:lnTo>
                  <a:lnTo>
                    <a:pt x="743" y="77"/>
                  </a:lnTo>
                  <a:lnTo>
                    <a:pt x="703" y="43"/>
                  </a:lnTo>
                  <a:lnTo>
                    <a:pt x="639" y="17"/>
                  </a:lnTo>
                  <a:lnTo>
                    <a:pt x="543" y="0"/>
                  </a:lnTo>
                  <a:lnTo>
                    <a:pt x="447" y="17"/>
                  </a:lnTo>
                  <a:lnTo>
                    <a:pt x="375" y="60"/>
                  </a:lnTo>
                  <a:lnTo>
                    <a:pt x="311" y="128"/>
                  </a:lnTo>
                  <a:lnTo>
                    <a:pt x="263" y="213"/>
                  </a:lnTo>
                  <a:lnTo>
                    <a:pt x="263" y="0"/>
                  </a:lnTo>
                  <a:lnTo>
                    <a:pt x="0" y="26"/>
                  </a:lnTo>
                  <a:lnTo>
                    <a:pt x="0" y="85"/>
                  </a:lnTo>
                  <a:lnTo>
                    <a:pt x="80" y="94"/>
                  </a:lnTo>
                  <a:lnTo>
                    <a:pt x="120" y="111"/>
                  </a:lnTo>
                  <a:lnTo>
                    <a:pt x="144" y="145"/>
                  </a:lnTo>
                  <a:lnTo>
                    <a:pt x="144" y="20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97" name="Freeform 549"/>
            <p:cNvSpPr>
              <a:spLocks noEditPoints="1"/>
            </p:cNvSpPr>
            <p:nvPr/>
          </p:nvSpPr>
          <p:spPr bwMode="auto">
            <a:xfrm>
              <a:off x="23670" y="3252"/>
              <a:ext cx="831" cy="926"/>
            </a:xfrm>
            <a:custGeom>
              <a:avLst/>
              <a:gdLst/>
              <a:ahLst/>
              <a:cxnLst>
                <a:cxn ang="0">
                  <a:pos x="831" y="467"/>
                </a:cxn>
                <a:cxn ang="0">
                  <a:pos x="815" y="323"/>
                </a:cxn>
                <a:cxn ang="0">
                  <a:pos x="751" y="195"/>
                </a:cxn>
                <a:cxn ang="0">
                  <a:pos x="664" y="93"/>
                </a:cxn>
                <a:cxn ang="0">
                  <a:pos x="552" y="25"/>
                </a:cxn>
                <a:cxn ang="0">
                  <a:pos x="416" y="0"/>
                </a:cxn>
                <a:cxn ang="0">
                  <a:pos x="280" y="25"/>
                </a:cxn>
                <a:cxn ang="0">
                  <a:pos x="168" y="93"/>
                </a:cxn>
                <a:cxn ang="0">
                  <a:pos x="80" y="195"/>
                </a:cxn>
                <a:cxn ang="0">
                  <a:pos x="16" y="323"/>
                </a:cxn>
                <a:cxn ang="0">
                  <a:pos x="0" y="467"/>
                </a:cxn>
                <a:cxn ang="0">
                  <a:pos x="24" y="612"/>
                </a:cxn>
                <a:cxn ang="0">
                  <a:pos x="80" y="739"/>
                </a:cxn>
                <a:cxn ang="0">
                  <a:pos x="176" y="841"/>
                </a:cxn>
                <a:cxn ang="0">
                  <a:pos x="288" y="901"/>
                </a:cxn>
                <a:cxn ang="0">
                  <a:pos x="416" y="926"/>
                </a:cxn>
                <a:cxn ang="0">
                  <a:pos x="544" y="901"/>
                </a:cxn>
                <a:cxn ang="0">
                  <a:pos x="664" y="841"/>
                </a:cxn>
                <a:cxn ang="0">
                  <a:pos x="751" y="739"/>
                </a:cxn>
                <a:cxn ang="0">
                  <a:pos x="815" y="612"/>
                </a:cxn>
                <a:cxn ang="0">
                  <a:pos x="831" y="467"/>
                </a:cxn>
                <a:cxn ang="0">
                  <a:pos x="416" y="875"/>
                </a:cxn>
                <a:cxn ang="0">
                  <a:pos x="336" y="858"/>
                </a:cxn>
                <a:cxn ang="0">
                  <a:pos x="264" y="816"/>
                </a:cxn>
                <a:cxn ang="0">
                  <a:pos x="200" y="739"/>
                </a:cxn>
                <a:cxn ang="0">
                  <a:pos x="168" y="646"/>
                </a:cxn>
                <a:cxn ang="0">
                  <a:pos x="152" y="544"/>
                </a:cxn>
                <a:cxn ang="0">
                  <a:pos x="152" y="365"/>
                </a:cxn>
                <a:cxn ang="0">
                  <a:pos x="168" y="272"/>
                </a:cxn>
                <a:cxn ang="0">
                  <a:pos x="200" y="178"/>
                </a:cxn>
                <a:cxn ang="0">
                  <a:pos x="264" y="102"/>
                </a:cxn>
                <a:cxn ang="0">
                  <a:pos x="336" y="59"/>
                </a:cxn>
                <a:cxn ang="0">
                  <a:pos x="416" y="42"/>
                </a:cxn>
                <a:cxn ang="0">
                  <a:pos x="496" y="59"/>
                </a:cxn>
                <a:cxn ang="0">
                  <a:pos x="568" y="102"/>
                </a:cxn>
                <a:cxn ang="0">
                  <a:pos x="632" y="178"/>
                </a:cxn>
                <a:cxn ang="0">
                  <a:pos x="664" y="272"/>
                </a:cxn>
                <a:cxn ang="0">
                  <a:pos x="680" y="365"/>
                </a:cxn>
                <a:cxn ang="0">
                  <a:pos x="680" y="535"/>
                </a:cxn>
                <a:cxn ang="0">
                  <a:pos x="664" y="629"/>
                </a:cxn>
                <a:cxn ang="0">
                  <a:pos x="640" y="722"/>
                </a:cxn>
                <a:cxn ang="0">
                  <a:pos x="584" y="799"/>
                </a:cxn>
                <a:cxn ang="0">
                  <a:pos x="504" y="858"/>
                </a:cxn>
                <a:cxn ang="0">
                  <a:pos x="416" y="875"/>
                </a:cxn>
              </a:cxnLst>
              <a:rect l="0" t="0" r="r" b="b"/>
              <a:pathLst>
                <a:path w="831" h="926">
                  <a:moveTo>
                    <a:pt x="831" y="467"/>
                  </a:moveTo>
                  <a:lnTo>
                    <a:pt x="815" y="323"/>
                  </a:lnTo>
                  <a:lnTo>
                    <a:pt x="751" y="195"/>
                  </a:lnTo>
                  <a:lnTo>
                    <a:pt x="664" y="93"/>
                  </a:lnTo>
                  <a:lnTo>
                    <a:pt x="552" y="25"/>
                  </a:lnTo>
                  <a:lnTo>
                    <a:pt x="416" y="0"/>
                  </a:lnTo>
                  <a:lnTo>
                    <a:pt x="280" y="25"/>
                  </a:lnTo>
                  <a:lnTo>
                    <a:pt x="168" y="93"/>
                  </a:lnTo>
                  <a:lnTo>
                    <a:pt x="80" y="195"/>
                  </a:lnTo>
                  <a:lnTo>
                    <a:pt x="16" y="323"/>
                  </a:lnTo>
                  <a:lnTo>
                    <a:pt x="0" y="467"/>
                  </a:lnTo>
                  <a:lnTo>
                    <a:pt x="24" y="612"/>
                  </a:lnTo>
                  <a:lnTo>
                    <a:pt x="80" y="739"/>
                  </a:lnTo>
                  <a:lnTo>
                    <a:pt x="176" y="841"/>
                  </a:lnTo>
                  <a:lnTo>
                    <a:pt x="288" y="901"/>
                  </a:lnTo>
                  <a:lnTo>
                    <a:pt x="416" y="926"/>
                  </a:lnTo>
                  <a:lnTo>
                    <a:pt x="544" y="901"/>
                  </a:lnTo>
                  <a:lnTo>
                    <a:pt x="664" y="841"/>
                  </a:lnTo>
                  <a:lnTo>
                    <a:pt x="751" y="739"/>
                  </a:lnTo>
                  <a:lnTo>
                    <a:pt x="815" y="612"/>
                  </a:lnTo>
                  <a:lnTo>
                    <a:pt x="831" y="467"/>
                  </a:lnTo>
                  <a:close/>
                  <a:moveTo>
                    <a:pt x="416" y="875"/>
                  </a:moveTo>
                  <a:lnTo>
                    <a:pt x="336" y="858"/>
                  </a:lnTo>
                  <a:lnTo>
                    <a:pt x="264" y="816"/>
                  </a:lnTo>
                  <a:lnTo>
                    <a:pt x="200" y="739"/>
                  </a:lnTo>
                  <a:lnTo>
                    <a:pt x="168" y="646"/>
                  </a:lnTo>
                  <a:lnTo>
                    <a:pt x="152" y="544"/>
                  </a:lnTo>
                  <a:lnTo>
                    <a:pt x="152" y="365"/>
                  </a:lnTo>
                  <a:lnTo>
                    <a:pt x="168" y="272"/>
                  </a:lnTo>
                  <a:lnTo>
                    <a:pt x="200" y="178"/>
                  </a:lnTo>
                  <a:lnTo>
                    <a:pt x="264" y="102"/>
                  </a:lnTo>
                  <a:lnTo>
                    <a:pt x="336" y="59"/>
                  </a:lnTo>
                  <a:lnTo>
                    <a:pt x="416" y="42"/>
                  </a:lnTo>
                  <a:lnTo>
                    <a:pt x="496" y="59"/>
                  </a:lnTo>
                  <a:lnTo>
                    <a:pt x="568" y="102"/>
                  </a:lnTo>
                  <a:lnTo>
                    <a:pt x="632" y="178"/>
                  </a:lnTo>
                  <a:lnTo>
                    <a:pt x="664" y="272"/>
                  </a:lnTo>
                  <a:lnTo>
                    <a:pt x="680" y="365"/>
                  </a:lnTo>
                  <a:lnTo>
                    <a:pt x="680" y="535"/>
                  </a:lnTo>
                  <a:lnTo>
                    <a:pt x="664" y="629"/>
                  </a:lnTo>
                  <a:lnTo>
                    <a:pt x="640" y="722"/>
                  </a:lnTo>
                  <a:lnTo>
                    <a:pt x="584" y="799"/>
                  </a:lnTo>
                  <a:lnTo>
                    <a:pt x="504" y="858"/>
                  </a:lnTo>
                  <a:lnTo>
                    <a:pt x="416" y="8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98" name="Freeform 550"/>
            <p:cNvSpPr>
              <a:spLocks/>
            </p:cNvSpPr>
            <p:nvPr/>
          </p:nvSpPr>
          <p:spPr bwMode="auto">
            <a:xfrm>
              <a:off x="24621" y="2733"/>
              <a:ext cx="616" cy="1420"/>
            </a:xfrm>
            <a:custGeom>
              <a:avLst/>
              <a:gdLst/>
              <a:ahLst/>
              <a:cxnLst>
                <a:cxn ang="0">
                  <a:pos x="272" y="612"/>
                </a:cxn>
                <a:cxn ang="0">
                  <a:pos x="488" y="612"/>
                </a:cxn>
                <a:cxn ang="0">
                  <a:pos x="488" y="553"/>
                </a:cxn>
                <a:cxn ang="0">
                  <a:pos x="272" y="553"/>
                </a:cxn>
                <a:cxn ang="0">
                  <a:pos x="272" y="323"/>
                </a:cxn>
                <a:cxn ang="0">
                  <a:pos x="280" y="221"/>
                </a:cxn>
                <a:cxn ang="0">
                  <a:pos x="304" y="145"/>
                </a:cxn>
                <a:cxn ang="0">
                  <a:pos x="344" y="94"/>
                </a:cxn>
                <a:cxn ang="0">
                  <a:pos x="392" y="60"/>
                </a:cxn>
                <a:cxn ang="0">
                  <a:pos x="440" y="43"/>
                </a:cxn>
                <a:cxn ang="0">
                  <a:pos x="456" y="43"/>
                </a:cxn>
                <a:cxn ang="0">
                  <a:pos x="504" y="60"/>
                </a:cxn>
                <a:cxn ang="0">
                  <a:pos x="472" y="77"/>
                </a:cxn>
                <a:cxn ang="0">
                  <a:pos x="464" y="94"/>
                </a:cxn>
                <a:cxn ang="0">
                  <a:pos x="448" y="145"/>
                </a:cxn>
                <a:cxn ang="0">
                  <a:pos x="464" y="196"/>
                </a:cxn>
                <a:cxn ang="0">
                  <a:pos x="480" y="213"/>
                </a:cxn>
                <a:cxn ang="0">
                  <a:pos x="504" y="230"/>
                </a:cxn>
                <a:cxn ang="0">
                  <a:pos x="552" y="230"/>
                </a:cxn>
                <a:cxn ang="0">
                  <a:pos x="576" y="221"/>
                </a:cxn>
                <a:cxn ang="0">
                  <a:pos x="608" y="187"/>
                </a:cxn>
                <a:cxn ang="0">
                  <a:pos x="608" y="170"/>
                </a:cxn>
                <a:cxn ang="0">
                  <a:pos x="616" y="145"/>
                </a:cxn>
                <a:cxn ang="0">
                  <a:pos x="592" y="77"/>
                </a:cxn>
                <a:cxn ang="0">
                  <a:pos x="536" y="26"/>
                </a:cxn>
                <a:cxn ang="0">
                  <a:pos x="440" y="0"/>
                </a:cxn>
                <a:cxn ang="0">
                  <a:pos x="360" y="17"/>
                </a:cxn>
                <a:cxn ang="0">
                  <a:pos x="280" y="51"/>
                </a:cxn>
                <a:cxn ang="0">
                  <a:pos x="216" y="119"/>
                </a:cxn>
                <a:cxn ang="0">
                  <a:pos x="168" y="204"/>
                </a:cxn>
                <a:cxn ang="0">
                  <a:pos x="152" y="323"/>
                </a:cxn>
                <a:cxn ang="0">
                  <a:pos x="152" y="553"/>
                </a:cxn>
                <a:cxn ang="0">
                  <a:pos x="0" y="553"/>
                </a:cxn>
                <a:cxn ang="0">
                  <a:pos x="0" y="612"/>
                </a:cxn>
                <a:cxn ang="0">
                  <a:pos x="152" y="612"/>
                </a:cxn>
                <a:cxn ang="0">
                  <a:pos x="152" y="1267"/>
                </a:cxn>
                <a:cxn ang="0">
                  <a:pos x="144" y="1318"/>
                </a:cxn>
                <a:cxn ang="0">
                  <a:pos x="128" y="1343"/>
                </a:cxn>
                <a:cxn ang="0">
                  <a:pos x="80" y="1360"/>
                </a:cxn>
                <a:cxn ang="0">
                  <a:pos x="0" y="1360"/>
                </a:cxn>
                <a:cxn ang="0">
                  <a:pos x="0" y="1420"/>
                </a:cxn>
                <a:cxn ang="0">
                  <a:pos x="120" y="1420"/>
                </a:cxn>
                <a:cxn ang="0">
                  <a:pos x="216" y="1411"/>
                </a:cxn>
                <a:cxn ang="0">
                  <a:pos x="336" y="1411"/>
                </a:cxn>
                <a:cxn ang="0">
                  <a:pos x="456" y="1420"/>
                </a:cxn>
                <a:cxn ang="0">
                  <a:pos x="456" y="1360"/>
                </a:cxn>
                <a:cxn ang="0">
                  <a:pos x="416" y="1360"/>
                </a:cxn>
                <a:cxn ang="0">
                  <a:pos x="336" y="1352"/>
                </a:cxn>
                <a:cxn ang="0">
                  <a:pos x="296" y="1335"/>
                </a:cxn>
                <a:cxn ang="0">
                  <a:pos x="280" y="1309"/>
                </a:cxn>
                <a:cxn ang="0">
                  <a:pos x="272" y="1267"/>
                </a:cxn>
                <a:cxn ang="0">
                  <a:pos x="272" y="612"/>
                </a:cxn>
              </a:cxnLst>
              <a:rect l="0" t="0" r="r" b="b"/>
              <a:pathLst>
                <a:path w="616" h="1420">
                  <a:moveTo>
                    <a:pt x="272" y="612"/>
                  </a:moveTo>
                  <a:lnTo>
                    <a:pt x="488" y="612"/>
                  </a:lnTo>
                  <a:lnTo>
                    <a:pt x="488" y="553"/>
                  </a:lnTo>
                  <a:lnTo>
                    <a:pt x="272" y="553"/>
                  </a:lnTo>
                  <a:lnTo>
                    <a:pt x="272" y="323"/>
                  </a:lnTo>
                  <a:lnTo>
                    <a:pt x="280" y="221"/>
                  </a:lnTo>
                  <a:lnTo>
                    <a:pt x="304" y="145"/>
                  </a:lnTo>
                  <a:lnTo>
                    <a:pt x="344" y="94"/>
                  </a:lnTo>
                  <a:lnTo>
                    <a:pt x="392" y="60"/>
                  </a:lnTo>
                  <a:lnTo>
                    <a:pt x="440" y="43"/>
                  </a:lnTo>
                  <a:lnTo>
                    <a:pt x="456" y="43"/>
                  </a:lnTo>
                  <a:lnTo>
                    <a:pt x="504" y="60"/>
                  </a:lnTo>
                  <a:lnTo>
                    <a:pt x="472" y="77"/>
                  </a:lnTo>
                  <a:lnTo>
                    <a:pt x="464" y="94"/>
                  </a:lnTo>
                  <a:lnTo>
                    <a:pt x="448" y="145"/>
                  </a:lnTo>
                  <a:lnTo>
                    <a:pt x="464" y="196"/>
                  </a:lnTo>
                  <a:lnTo>
                    <a:pt x="480" y="213"/>
                  </a:lnTo>
                  <a:lnTo>
                    <a:pt x="504" y="230"/>
                  </a:lnTo>
                  <a:lnTo>
                    <a:pt x="552" y="230"/>
                  </a:lnTo>
                  <a:lnTo>
                    <a:pt x="576" y="221"/>
                  </a:lnTo>
                  <a:lnTo>
                    <a:pt x="608" y="187"/>
                  </a:lnTo>
                  <a:lnTo>
                    <a:pt x="608" y="170"/>
                  </a:lnTo>
                  <a:lnTo>
                    <a:pt x="616" y="145"/>
                  </a:lnTo>
                  <a:lnTo>
                    <a:pt x="592" y="77"/>
                  </a:lnTo>
                  <a:lnTo>
                    <a:pt x="536" y="26"/>
                  </a:lnTo>
                  <a:lnTo>
                    <a:pt x="440" y="0"/>
                  </a:lnTo>
                  <a:lnTo>
                    <a:pt x="360" y="17"/>
                  </a:lnTo>
                  <a:lnTo>
                    <a:pt x="280" y="51"/>
                  </a:lnTo>
                  <a:lnTo>
                    <a:pt x="216" y="119"/>
                  </a:lnTo>
                  <a:lnTo>
                    <a:pt x="168" y="204"/>
                  </a:lnTo>
                  <a:lnTo>
                    <a:pt x="152" y="323"/>
                  </a:lnTo>
                  <a:lnTo>
                    <a:pt x="152" y="553"/>
                  </a:lnTo>
                  <a:lnTo>
                    <a:pt x="0" y="553"/>
                  </a:lnTo>
                  <a:lnTo>
                    <a:pt x="0" y="612"/>
                  </a:lnTo>
                  <a:lnTo>
                    <a:pt x="152" y="612"/>
                  </a:lnTo>
                  <a:lnTo>
                    <a:pt x="152" y="1267"/>
                  </a:lnTo>
                  <a:lnTo>
                    <a:pt x="144" y="1318"/>
                  </a:lnTo>
                  <a:lnTo>
                    <a:pt x="128" y="1343"/>
                  </a:lnTo>
                  <a:lnTo>
                    <a:pt x="80" y="1360"/>
                  </a:lnTo>
                  <a:lnTo>
                    <a:pt x="0" y="1360"/>
                  </a:lnTo>
                  <a:lnTo>
                    <a:pt x="0" y="1420"/>
                  </a:lnTo>
                  <a:lnTo>
                    <a:pt x="120" y="1420"/>
                  </a:lnTo>
                  <a:lnTo>
                    <a:pt x="216" y="1411"/>
                  </a:lnTo>
                  <a:lnTo>
                    <a:pt x="336" y="1411"/>
                  </a:lnTo>
                  <a:lnTo>
                    <a:pt x="456" y="1420"/>
                  </a:lnTo>
                  <a:lnTo>
                    <a:pt x="456" y="1360"/>
                  </a:lnTo>
                  <a:lnTo>
                    <a:pt x="416" y="1360"/>
                  </a:lnTo>
                  <a:lnTo>
                    <a:pt x="336" y="1352"/>
                  </a:lnTo>
                  <a:lnTo>
                    <a:pt x="296" y="1335"/>
                  </a:lnTo>
                  <a:lnTo>
                    <a:pt x="280" y="1309"/>
                  </a:lnTo>
                  <a:lnTo>
                    <a:pt x="272" y="1267"/>
                  </a:lnTo>
                  <a:lnTo>
                    <a:pt x="272" y="6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99" name="Freeform 551"/>
            <p:cNvSpPr>
              <a:spLocks/>
            </p:cNvSpPr>
            <p:nvPr/>
          </p:nvSpPr>
          <p:spPr bwMode="auto">
            <a:xfrm>
              <a:off x="25884" y="2759"/>
              <a:ext cx="935" cy="1419"/>
            </a:xfrm>
            <a:custGeom>
              <a:avLst/>
              <a:gdLst/>
              <a:ahLst/>
              <a:cxnLst>
                <a:cxn ang="0">
                  <a:pos x="568" y="807"/>
                </a:cxn>
                <a:cxn ang="0">
                  <a:pos x="608" y="918"/>
                </a:cxn>
                <a:cxn ang="0">
                  <a:pos x="648" y="1037"/>
                </a:cxn>
                <a:cxn ang="0">
                  <a:pos x="687" y="1147"/>
                </a:cxn>
                <a:cxn ang="0">
                  <a:pos x="719" y="1249"/>
                </a:cxn>
                <a:cxn ang="0">
                  <a:pos x="751" y="1326"/>
                </a:cxn>
                <a:cxn ang="0">
                  <a:pos x="767" y="1368"/>
                </a:cxn>
                <a:cxn ang="0">
                  <a:pos x="783" y="1394"/>
                </a:cxn>
                <a:cxn ang="0">
                  <a:pos x="799" y="1402"/>
                </a:cxn>
                <a:cxn ang="0">
                  <a:pos x="823" y="1411"/>
                </a:cxn>
                <a:cxn ang="0">
                  <a:pos x="839" y="1419"/>
                </a:cxn>
                <a:cxn ang="0">
                  <a:pos x="911" y="1419"/>
                </a:cxn>
                <a:cxn ang="0">
                  <a:pos x="927" y="1411"/>
                </a:cxn>
                <a:cxn ang="0">
                  <a:pos x="927" y="1402"/>
                </a:cxn>
                <a:cxn ang="0">
                  <a:pos x="935" y="1394"/>
                </a:cxn>
                <a:cxn ang="0">
                  <a:pos x="919" y="1377"/>
                </a:cxn>
                <a:cxn ang="0">
                  <a:pos x="903" y="1351"/>
                </a:cxn>
                <a:cxn ang="0">
                  <a:pos x="895" y="1326"/>
                </a:cxn>
                <a:cxn ang="0">
                  <a:pos x="879" y="1283"/>
                </a:cxn>
                <a:cxn ang="0">
                  <a:pos x="496" y="144"/>
                </a:cxn>
                <a:cxn ang="0">
                  <a:pos x="456" y="68"/>
                </a:cxn>
                <a:cxn ang="0">
                  <a:pos x="400" y="25"/>
                </a:cxn>
                <a:cxn ang="0">
                  <a:pos x="328" y="8"/>
                </a:cxn>
                <a:cxn ang="0">
                  <a:pos x="264" y="0"/>
                </a:cxn>
                <a:cxn ang="0">
                  <a:pos x="240" y="0"/>
                </a:cxn>
                <a:cxn ang="0">
                  <a:pos x="232" y="8"/>
                </a:cxn>
                <a:cxn ang="0">
                  <a:pos x="232" y="25"/>
                </a:cxn>
                <a:cxn ang="0">
                  <a:pos x="240" y="34"/>
                </a:cxn>
                <a:cxn ang="0">
                  <a:pos x="240" y="42"/>
                </a:cxn>
                <a:cxn ang="0">
                  <a:pos x="248" y="42"/>
                </a:cxn>
                <a:cxn ang="0">
                  <a:pos x="288" y="51"/>
                </a:cxn>
                <a:cxn ang="0">
                  <a:pos x="312" y="76"/>
                </a:cxn>
                <a:cxn ang="0">
                  <a:pos x="336" y="119"/>
                </a:cxn>
                <a:cxn ang="0">
                  <a:pos x="400" y="289"/>
                </a:cxn>
                <a:cxn ang="0">
                  <a:pos x="464" y="493"/>
                </a:cxn>
                <a:cxn ang="0">
                  <a:pos x="504" y="595"/>
                </a:cxn>
                <a:cxn ang="0">
                  <a:pos x="528" y="688"/>
                </a:cxn>
                <a:cxn ang="0">
                  <a:pos x="552" y="748"/>
                </a:cxn>
                <a:cxn ang="0">
                  <a:pos x="8" y="1326"/>
                </a:cxn>
                <a:cxn ang="0">
                  <a:pos x="0" y="1343"/>
                </a:cxn>
                <a:cxn ang="0">
                  <a:pos x="0" y="1385"/>
                </a:cxn>
                <a:cxn ang="0">
                  <a:pos x="32" y="1419"/>
                </a:cxn>
                <a:cxn ang="0">
                  <a:pos x="72" y="1419"/>
                </a:cxn>
                <a:cxn ang="0">
                  <a:pos x="88" y="1402"/>
                </a:cxn>
                <a:cxn ang="0">
                  <a:pos x="104" y="1394"/>
                </a:cxn>
                <a:cxn ang="0">
                  <a:pos x="112" y="1377"/>
                </a:cxn>
                <a:cxn ang="0">
                  <a:pos x="568" y="807"/>
                </a:cxn>
              </a:cxnLst>
              <a:rect l="0" t="0" r="r" b="b"/>
              <a:pathLst>
                <a:path w="935" h="1419">
                  <a:moveTo>
                    <a:pt x="568" y="807"/>
                  </a:moveTo>
                  <a:lnTo>
                    <a:pt x="608" y="918"/>
                  </a:lnTo>
                  <a:lnTo>
                    <a:pt x="648" y="1037"/>
                  </a:lnTo>
                  <a:lnTo>
                    <a:pt x="687" y="1147"/>
                  </a:lnTo>
                  <a:lnTo>
                    <a:pt x="719" y="1249"/>
                  </a:lnTo>
                  <a:lnTo>
                    <a:pt x="751" y="1326"/>
                  </a:lnTo>
                  <a:lnTo>
                    <a:pt x="767" y="1368"/>
                  </a:lnTo>
                  <a:lnTo>
                    <a:pt x="783" y="1394"/>
                  </a:lnTo>
                  <a:lnTo>
                    <a:pt x="799" y="1402"/>
                  </a:lnTo>
                  <a:lnTo>
                    <a:pt x="823" y="1411"/>
                  </a:lnTo>
                  <a:lnTo>
                    <a:pt x="839" y="1419"/>
                  </a:lnTo>
                  <a:lnTo>
                    <a:pt x="911" y="1419"/>
                  </a:lnTo>
                  <a:lnTo>
                    <a:pt x="927" y="1411"/>
                  </a:lnTo>
                  <a:lnTo>
                    <a:pt x="927" y="1402"/>
                  </a:lnTo>
                  <a:lnTo>
                    <a:pt x="935" y="1394"/>
                  </a:lnTo>
                  <a:lnTo>
                    <a:pt x="919" y="1377"/>
                  </a:lnTo>
                  <a:lnTo>
                    <a:pt x="903" y="1351"/>
                  </a:lnTo>
                  <a:lnTo>
                    <a:pt x="895" y="1326"/>
                  </a:lnTo>
                  <a:lnTo>
                    <a:pt x="879" y="1283"/>
                  </a:lnTo>
                  <a:lnTo>
                    <a:pt x="496" y="144"/>
                  </a:lnTo>
                  <a:lnTo>
                    <a:pt x="456" y="68"/>
                  </a:lnTo>
                  <a:lnTo>
                    <a:pt x="400" y="25"/>
                  </a:lnTo>
                  <a:lnTo>
                    <a:pt x="328" y="8"/>
                  </a:lnTo>
                  <a:lnTo>
                    <a:pt x="264" y="0"/>
                  </a:lnTo>
                  <a:lnTo>
                    <a:pt x="240" y="0"/>
                  </a:lnTo>
                  <a:lnTo>
                    <a:pt x="232" y="8"/>
                  </a:lnTo>
                  <a:lnTo>
                    <a:pt x="232" y="25"/>
                  </a:lnTo>
                  <a:lnTo>
                    <a:pt x="240" y="34"/>
                  </a:lnTo>
                  <a:lnTo>
                    <a:pt x="240" y="42"/>
                  </a:lnTo>
                  <a:lnTo>
                    <a:pt x="248" y="42"/>
                  </a:lnTo>
                  <a:lnTo>
                    <a:pt x="288" y="51"/>
                  </a:lnTo>
                  <a:lnTo>
                    <a:pt x="312" y="76"/>
                  </a:lnTo>
                  <a:lnTo>
                    <a:pt x="336" y="119"/>
                  </a:lnTo>
                  <a:lnTo>
                    <a:pt x="400" y="289"/>
                  </a:lnTo>
                  <a:lnTo>
                    <a:pt x="464" y="493"/>
                  </a:lnTo>
                  <a:lnTo>
                    <a:pt x="504" y="595"/>
                  </a:lnTo>
                  <a:lnTo>
                    <a:pt x="528" y="688"/>
                  </a:lnTo>
                  <a:lnTo>
                    <a:pt x="552" y="748"/>
                  </a:lnTo>
                  <a:lnTo>
                    <a:pt x="8" y="1326"/>
                  </a:lnTo>
                  <a:lnTo>
                    <a:pt x="0" y="1343"/>
                  </a:lnTo>
                  <a:lnTo>
                    <a:pt x="0" y="1385"/>
                  </a:lnTo>
                  <a:lnTo>
                    <a:pt x="32" y="1419"/>
                  </a:lnTo>
                  <a:lnTo>
                    <a:pt x="72" y="1419"/>
                  </a:lnTo>
                  <a:lnTo>
                    <a:pt x="88" y="1402"/>
                  </a:lnTo>
                  <a:lnTo>
                    <a:pt x="104" y="1394"/>
                  </a:lnTo>
                  <a:lnTo>
                    <a:pt x="112" y="1377"/>
                  </a:lnTo>
                  <a:lnTo>
                    <a:pt x="568" y="8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Estimate </a:t>
            </a:r>
            <a:r>
              <a:rPr lang="en-US" altLang="zh-CN" dirty="0">
                <a:ea typeface="宋体" charset="-122"/>
                <a:sym typeface="Symbol" pitchFamily="18" charset="2"/>
              </a:rPr>
              <a:t>   </a:t>
            </a:r>
            <a:r>
              <a:rPr lang="en-US" altLang="zh-CN" dirty="0">
                <a:ea typeface="宋体" charset="-122"/>
              </a:rPr>
              <a:t>in the Weight Function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In general, for any training example, we have 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Validation set  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Training set</a:t>
            </a:r>
          </a:p>
          <a:p>
            <a:pPr>
              <a:buFont typeface="Arial" pitchFamily="34" charset="0"/>
              <a:buChar char="•"/>
            </a:pPr>
            <a:endParaRPr lang="en-US" altLang="zh-CN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Compute leave one out prediction  </a:t>
            </a:r>
          </a:p>
          <a:p>
            <a:pPr lvl="1"/>
            <a:endParaRPr lang="zh-CN" altLang="en-US" dirty="0">
              <a:ea typeface="宋体" charset="-122"/>
            </a:endParaRPr>
          </a:p>
        </p:txBody>
      </p:sp>
      <p:sp>
        <p:nvSpPr>
          <p:cNvPr id="26633" name="Freeform 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428860" y="642918"/>
            <a:ext cx="285752" cy="408299"/>
          </a:xfrm>
          <a:custGeom>
            <a:avLst/>
            <a:gdLst/>
            <a:ahLst/>
            <a:cxnLst>
              <a:cxn ang="0">
                <a:pos x="644" y="883"/>
              </a:cxn>
              <a:cxn ang="0">
                <a:pos x="703" y="1046"/>
              </a:cxn>
              <a:cxn ang="0">
                <a:pos x="737" y="1142"/>
              </a:cxn>
              <a:cxn ang="0">
                <a:pos x="769" y="1231"/>
              </a:cxn>
              <a:cxn ang="0">
                <a:pos x="797" y="1307"/>
              </a:cxn>
              <a:cxn ang="0">
                <a:pos x="820" y="1365"/>
              </a:cxn>
              <a:cxn ang="0">
                <a:pos x="836" y="1398"/>
              </a:cxn>
              <a:cxn ang="0">
                <a:pos x="867" y="1429"/>
              </a:cxn>
              <a:cxn ang="0">
                <a:pos x="899" y="1441"/>
              </a:cxn>
              <a:cxn ang="0">
                <a:pos x="990" y="1442"/>
              </a:cxn>
              <a:cxn ang="0">
                <a:pos x="1007" y="1436"/>
              </a:cxn>
              <a:cxn ang="0">
                <a:pos x="1012" y="1422"/>
              </a:cxn>
              <a:cxn ang="0">
                <a:pos x="1002" y="1404"/>
              </a:cxn>
              <a:cxn ang="0">
                <a:pos x="972" y="1354"/>
              </a:cxn>
              <a:cxn ang="0">
                <a:pos x="537" y="145"/>
              </a:cxn>
              <a:cxn ang="0">
                <a:pos x="504" y="85"/>
              </a:cxn>
              <a:cxn ang="0">
                <a:pos x="459" y="43"/>
              </a:cxn>
              <a:cxn ang="0">
                <a:pos x="405" y="17"/>
              </a:cxn>
              <a:cxn ang="0">
                <a:pos x="347" y="3"/>
              </a:cxn>
              <a:cxn ang="0">
                <a:pos x="288" y="0"/>
              </a:cxn>
              <a:cxn ang="0">
                <a:pos x="268" y="2"/>
              </a:cxn>
              <a:cxn ang="0">
                <a:pos x="254" y="11"/>
              </a:cxn>
              <a:cxn ang="0">
                <a:pos x="252" y="29"/>
              </a:cxn>
              <a:cxn ang="0">
                <a:pos x="261" y="40"/>
              </a:cxn>
              <a:cxn ang="0">
                <a:pos x="270" y="43"/>
              </a:cxn>
              <a:cxn ang="0">
                <a:pos x="304" y="52"/>
              </a:cxn>
              <a:cxn ang="0">
                <a:pos x="331" y="66"/>
              </a:cxn>
              <a:cxn ang="0">
                <a:pos x="353" y="93"/>
              </a:cxn>
              <a:cxn ang="0">
                <a:pos x="375" y="137"/>
              </a:cxn>
              <a:cxn ang="0">
                <a:pos x="402" y="207"/>
              </a:cxn>
              <a:cxn ang="0">
                <a:pos x="430" y="283"/>
              </a:cxn>
              <a:cxn ang="0">
                <a:pos x="463" y="374"/>
              </a:cxn>
              <a:cxn ang="0">
                <a:pos x="498" y="471"/>
              </a:cxn>
              <a:cxn ang="0">
                <a:pos x="532" y="568"/>
              </a:cxn>
              <a:cxn ang="0">
                <a:pos x="564" y="657"/>
              </a:cxn>
              <a:cxn ang="0">
                <a:pos x="589" y="728"/>
              </a:cxn>
              <a:cxn ang="0">
                <a:pos x="36" y="1324"/>
              </a:cxn>
              <a:cxn ang="0">
                <a:pos x="9" y="1355"/>
              </a:cxn>
              <a:cxn ang="0">
                <a:pos x="0" y="1388"/>
              </a:cxn>
              <a:cxn ang="0">
                <a:pos x="10" y="1421"/>
              </a:cxn>
              <a:cxn ang="0">
                <a:pos x="37" y="1442"/>
              </a:cxn>
              <a:cxn ang="0">
                <a:pos x="72" y="1445"/>
              </a:cxn>
              <a:cxn ang="0">
                <a:pos x="100" y="1433"/>
              </a:cxn>
              <a:cxn ang="0">
                <a:pos x="122" y="1412"/>
              </a:cxn>
            </a:cxnLst>
            <a:rect l="0" t="0" r="r" b="b"/>
            <a:pathLst>
              <a:path w="1012" h="1446">
                <a:moveTo>
                  <a:pt x="621" y="822"/>
                </a:moveTo>
                <a:lnTo>
                  <a:pt x="633" y="852"/>
                </a:lnTo>
                <a:lnTo>
                  <a:pt x="644" y="883"/>
                </a:lnTo>
                <a:lnTo>
                  <a:pt x="656" y="915"/>
                </a:lnTo>
                <a:lnTo>
                  <a:pt x="680" y="980"/>
                </a:lnTo>
                <a:lnTo>
                  <a:pt x="703" y="1046"/>
                </a:lnTo>
                <a:lnTo>
                  <a:pt x="715" y="1078"/>
                </a:lnTo>
                <a:lnTo>
                  <a:pt x="726" y="1111"/>
                </a:lnTo>
                <a:lnTo>
                  <a:pt x="737" y="1142"/>
                </a:lnTo>
                <a:lnTo>
                  <a:pt x="748" y="1173"/>
                </a:lnTo>
                <a:lnTo>
                  <a:pt x="759" y="1203"/>
                </a:lnTo>
                <a:lnTo>
                  <a:pt x="769" y="1231"/>
                </a:lnTo>
                <a:lnTo>
                  <a:pt x="778" y="1258"/>
                </a:lnTo>
                <a:lnTo>
                  <a:pt x="788" y="1283"/>
                </a:lnTo>
                <a:lnTo>
                  <a:pt x="797" y="1307"/>
                </a:lnTo>
                <a:lnTo>
                  <a:pt x="805" y="1329"/>
                </a:lnTo>
                <a:lnTo>
                  <a:pt x="812" y="1348"/>
                </a:lnTo>
                <a:lnTo>
                  <a:pt x="820" y="1365"/>
                </a:lnTo>
                <a:lnTo>
                  <a:pt x="826" y="1379"/>
                </a:lnTo>
                <a:lnTo>
                  <a:pt x="831" y="1389"/>
                </a:lnTo>
                <a:lnTo>
                  <a:pt x="836" y="1398"/>
                </a:lnTo>
                <a:lnTo>
                  <a:pt x="847" y="1411"/>
                </a:lnTo>
                <a:lnTo>
                  <a:pt x="857" y="1421"/>
                </a:lnTo>
                <a:lnTo>
                  <a:pt x="867" y="1429"/>
                </a:lnTo>
                <a:lnTo>
                  <a:pt x="877" y="1435"/>
                </a:lnTo>
                <a:lnTo>
                  <a:pt x="887" y="1439"/>
                </a:lnTo>
                <a:lnTo>
                  <a:pt x="899" y="1441"/>
                </a:lnTo>
                <a:lnTo>
                  <a:pt x="913" y="1442"/>
                </a:lnTo>
                <a:lnTo>
                  <a:pt x="928" y="1442"/>
                </a:lnTo>
                <a:lnTo>
                  <a:pt x="990" y="1442"/>
                </a:lnTo>
                <a:lnTo>
                  <a:pt x="998" y="1441"/>
                </a:lnTo>
                <a:lnTo>
                  <a:pt x="1003" y="1439"/>
                </a:lnTo>
                <a:lnTo>
                  <a:pt x="1007" y="1436"/>
                </a:lnTo>
                <a:lnTo>
                  <a:pt x="1010" y="1432"/>
                </a:lnTo>
                <a:lnTo>
                  <a:pt x="1012" y="1425"/>
                </a:lnTo>
                <a:lnTo>
                  <a:pt x="1012" y="1422"/>
                </a:lnTo>
                <a:lnTo>
                  <a:pt x="1011" y="1417"/>
                </a:lnTo>
                <a:lnTo>
                  <a:pt x="1007" y="1411"/>
                </a:lnTo>
                <a:lnTo>
                  <a:pt x="1002" y="1404"/>
                </a:lnTo>
                <a:lnTo>
                  <a:pt x="990" y="1389"/>
                </a:lnTo>
                <a:lnTo>
                  <a:pt x="981" y="1372"/>
                </a:lnTo>
                <a:lnTo>
                  <a:pt x="972" y="1354"/>
                </a:lnTo>
                <a:lnTo>
                  <a:pt x="964" y="1333"/>
                </a:lnTo>
                <a:lnTo>
                  <a:pt x="955" y="1310"/>
                </a:lnTo>
                <a:lnTo>
                  <a:pt x="537" y="145"/>
                </a:lnTo>
                <a:lnTo>
                  <a:pt x="528" y="123"/>
                </a:lnTo>
                <a:lnTo>
                  <a:pt x="517" y="103"/>
                </a:lnTo>
                <a:lnTo>
                  <a:pt x="504" y="85"/>
                </a:lnTo>
                <a:lnTo>
                  <a:pt x="490" y="68"/>
                </a:lnTo>
                <a:lnTo>
                  <a:pt x="475" y="55"/>
                </a:lnTo>
                <a:lnTo>
                  <a:pt x="459" y="43"/>
                </a:lnTo>
                <a:lnTo>
                  <a:pt x="442" y="33"/>
                </a:lnTo>
                <a:lnTo>
                  <a:pt x="424" y="24"/>
                </a:lnTo>
                <a:lnTo>
                  <a:pt x="405" y="17"/>
                </a:lnTo>
                <a:lnTo>
                  <a:pt x="386" y="11"/>
                </a:lnTo>
                <a:lnTo>
                  <a:pt x="366" y="7"/>
                </a:lnTo>
                <a:lnTo>
                  <a:pt x="347" y="3"/>
                </a:lnTo>
                <a:lnTo>
                  <a:pt x="327" y="2"/>
                </a:lnTo>
                <a:lnTo>
                  <a:pt x="307" y="1"/>
                </a:lnTo>
                <a:lnTo>
                  <a:pt x="288" y="0"/>
                </a:lnTo>
                <a:lnTo>
                  <a:pt x="279" y="0"/>
                </a:lnTo>
                <a:lnTo>
                  <a:pt x="274" y="1"/>
                </a:lnTo>
                <a:lnTo>
                  <a:pt x="268" y="2"/>
                </a:lnTo>
                <a:lnTo>
                  <a:pt x="263" y="4"/>
                </a:lnTo>
                <a:lnTo>
                  <a:pt x="258" y="7"/>
                </a:lnTo>
                <a:lnTo>
                  <a:pt x="254" y="11"/>
                </a:lnTo>
                <a:lnTo>
                  <a:pt x="252" y="16"/>
                </a:lnTo>
                <a:lnTo>
                  <a:pt x="251" y="22"/>
                </a:lnTo>
                <a:lnTo>
                  <a:pt x="252" y="29"/>
                </a:lnTo>
                <a:lnTo>
                  <a:pt x="254" y="34"/>
                </a:lnTo>
                <a:lnTo>
                  <a:pt x="258" y="38"/>
                </a:lnTo>
                <a:lnTo>
                  <a:pt x="261" y="40"/>
                </a:lnTo>
                <a:lnTo>
                  <a:pt x="265" y="42"/>
                </a:lnTo>
                <a:lnTo>
                  <a:pt x="268" y="43"/>
                </a:lnTo>
                <a:lnTo>
                  <a:pt x="270" y="43"/>
                </a:lnTo>
                <a:lnTo>
                  <a:pt x="282" y="45"/>
                </a:lnTo>
                <a:lnTo>
                  <a:pt x="294" y="48"/>
                </a:lnTo>
                <a:lnTo>
                  <a:pt x="304" y="52"/>
                </a:lnTo>
                <a:lnTo>
                  <a:pt x="314" y="56"/>
                </a:lnTo>
                <a:lnTo>
                  <a:pt x="323" y="60"/>
                </a:lnTo>
                <a:lnTo>
                  <a:pt x="331" y="66"/>
                </a:lnTo>
                <a:lnTo>
                  <a:pt x="338" y="73"/>
                </a:lnTo>
                <a:lnTo>
                  <a:pt x="346" y="82"/>
                </a:lnTo>
                <a:lnTo>
                  <a:pt x="353" y="93"/>
                </a:lnTo>
                <a:lnTo>
                  <a:pt x="360" y="105"/>
                </a:lnTo>
                <a:lnTo>
                  <a:pt x="368" y="120"/>
                </a:lnTo>
                <a:lnTo>
                  <a:pt x="375" y="137"/>
                </a:lnTo>
                <a:lnTo>
                  <a:pt x="384" y="157"/>
                </a:lnTo>
                <a:lnTo>
                  <a:pt x="393" y="180"/>
                </a:lnTo>
                <a:lnTo>
                  <a:pt x="402" y="207"/>
                </a:lnTo>
                <a:lnTo>
                  <a:pt x="411" y="230"/>
                </a:lnTo>
                <a:lnTo>
                  <a:pt x="420" y="256"/>
                </a:lnTo>
                <a:lnTo>
                  <a:pt x="430" y="283"/>
                </a:lnTo>
                <a:lnTo>
                  <a:pt x="440" y="312"/>
                </a:lnTo>
                <a:lnTo>
                  <a:pt x="451" y="342"/>
                </a:lnTo>
                <a:lnTo>
                  <a:pt x="463" y="374"/>
                </a:lnTo>
                <a:lnTo>
                  <a:pt x="474" y="406"/>
                </a:lnTo>
                <a:lnTo>
                  <a:pt x="486" y="439"/>
                </a:lnTo>
                <a:lnTo>
                  <a:pt x="498" y="471"/>
                </a:lnTo>
                <a:lnTo>
                  <a:pt x="509" y="504"/>
                </a:lnTo>
                <a:lnTo>
                  <a:pt x="521" y="537"/>
                </a:lnTo>
                <a:lnTo>
                  <a:pt x="532" y="568"/>
                </a:lnTo>
                <a:lnTo>
                  <a:pt x="543" y="599"/>
                </a:lnTo>
                <a:lnTo>
                  <a:pt x="554" y="629"/>
                </a:lnTo>
                <a:lnTo>
                  <a:pt x="564" y="657"/>
                </a:lnTo>
                <a:lnTo>
                  <a:pt x="573" y="682"/>
                </a:lnTo>
                <a:lnTo>
                  <a:pt x="581" y="706"/>
                </a:lnTo>
                <a:lnTo>
                  <a:pt x="589" y="728"/>
                </a:lnTo>
                <a:lnTo>
                  <a:pt x="596" y="747"/>
                </a:lnTo>
                <a:lnTo>
                  <a:pt x="601" y="763"/>
                </a:lnTo>
                <a:lnTo>
                  <a:pt x="36" y="1324"/>
                </a:lnTo>
                <a:lnTo>
                  <a:pt x="25" y="1335"/>
                </a:lnTo>
                <a:lnTo>
                  <a:pt x="16" y="1346"/>
                </a:lnTo>
                <a:lnTo>
                  <a:pt x="9" y="1355"/>
                </a:lnTo>
                <a:lnTo>
                  <a:pt x="4" y="1365"/>
                </a:lnTo>
                <a:lnTo>
                  <a:pt x="0" y="1375"/>
                </a:lnTo>
                <a:lnTo>
                  <a:pt x="0" y="1388"/>
                </a:lnTo>
                <a:lnTo>
                  <a:pt x="1" y="1400"/>
                </a:lnTo>
                <a:lnTo>
                  <a:pt x="5" y="1411"/>
                </a:lnTo>
                <a:lnTo>
                  <a:pt x="10" y="1421"/>
                </a:lnTo>
                <a:lnTo>
                  <a:pt x="18" y="1430"/>
                </a:lnTo>
                <a:lnTo>
                  <a:pt x="27" y="1437"/>
                </a:lnTo>
                <a:lnTo>
                  <a:pt x="37" y="1442"/>
                </a:lnTo>
                <a:lnTo>
                  <a:pt x="49" y="1445"/>
                </a:lnTo>
                <a:lnTo>
                  <a:pt x="61" y="1446"/>
                </a:lnTo>
                <a:lnTo>
                  <a:pt x="72" y="1445"/>
                </a:lnTo>
                <a:lnTo>
                  <a:pt x="82" y="1442"/>
                </a:lnTo>
                <a:lnTo>
                  <a:pt x="92" y="1439"/>
                </a:lnTo>
                <a:lnTo>
                  <a:pt x="100" y="1433"/>
                </a:lnTo>
                <a:lnTo>
                  <a:pt x="108" y="1426"/>
                </a:lnTo>
                <a:lnTo>
                  <a:pt x="116" y="1419"/>
                </a:lnTo>
                <a:lnTo>
                  <a:pt x="122" y="1412"/>
                </a:lnTo>
                <a:lnTo>
                  <a:pt x="128" y="1404"/>
                </a:lnTo>
                <a:lnTo>
                  <a:pt x="621" y="82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39" name="Group 195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928662" y="4857760"/>
            <a:ext cx="7072362" cy="1132921"/>
            <a:chOff x="1264" y="3185"/>
            <a:chExt cx="33067" cy="5297"/>
          </a:xfrm>
        </p:grpSpPr>
        <p:sp>
          <p:nvSpPr>
            <p:cNvPr id="83141" name="Freeform 197"/>
            <p:cNvSpPr>
              <a:spLocks noEditPoints="1"/>
            </p:cNvSpPr>
            <p:nvPr/>
          </p:nvSpPr>
          <p:spPr bwMode="auto">
            <a:xfrm>
              <a:off x="1264" y="4930"/>
              <a:ext cx="1115" cy="1337"/>
            </a:xfrm>
            <a:custGeom>
              <a:avLst/>
              <a:gdLst/>
              <a:ahLst/>
              <a:cxnLst>
                <a:cxn ang="0">
                  <a:pos x="354" y="721"/>
                </a:cxn>
                <a:cxn ang="0">
                  <a:pos x="679" y="721"/>
                </a:cxn>
                <a:cxn ang="0">
                  <a:pos x="811" y="700"/>
                </a:cxn>
                <a:cxn ang="0">
                  <a:pos x="932" y="648"/>
                </a:cxn>
                <a:cxn ang="0">
                  <a:pos x="1024" y="574"/>
                </a:cxn>
                <a:cxn ang="0">
                  <a:pos x="1084" y="480"/>
                </a:cxn>
                <a:cxn ang="0">
                  <a:pos x="1115" y="366"/>
                </a:cxn>
                <a:cxn ang="0">
                  <a:pos x="1094" y="251"/>
                </a:cxn>
                <a:cxn ang="0">
                  <a:pos x="1034" y="157"/>
                </a:cxn>
                <a:cxn ang="0">
                  <a:pos x="932" y="73"/>
                </a:cxn>
                <a:cxn ang="0">
                  <a:pos x="811" y="21"/>
                </a:cxn>
                <a:cxn ang="0">
                  <a:pos x="659" y="0"/>
                </a:cxn>
                <a:cxn ang="0">
                  <a:pos x="0" y="0"/>
                </a:cxn>
                <a:cxn ang="0">
                  <a:pos x="0" y="63"/>
                </a:cxn>
                <a:cxn ang="0">
                  <a:pos x="91" y="63"/>
                </a:cxn>
                <a:cxn ang="0">
                  <a:pos x="131" y="73"/>
                </a:cxn>
                <a:cxn ang="0">
                  <a:pos x="162" y="83"/>
                </a:cxn>
                <a:cxn ang="0">
                  <a:pos x="182" y="104"/>
                </a:cxn>
                <a:cxn ang="0">
                  <a:pos x="192" y="125"/>
                </a:cxn>
                <a:cxn ang="0">
                  <a:pos x="192" y="1212"/>
                </a:cxn>
                <a:cxn ang="0">
                  <a:pos x="182" y="1233"/>
                </a:cxn>
                <a:cxn ang="0">
                  <a:pos x="182" y="1254"/>
                </a:cxn>
                <a:cxn ang="0">
                  <a:pos x="162" y="1264"/>
                </a:cxn>
                <a:cxn ang="0">
                  <a:pos x="131" y="1274"/>
                </a:cxn>
                <a:cxn ang="0">
                  <a:pos x="0" y="1274"/>
                </a:cxn>
                <a:cxn ang="0">
                  <a:pos x="0" y="1337"/>
                </a:cxn>
                <a:cxn ang="0">
                  <a:pos x="81" y="1337"/>
                </a:cxn>
                <a:cxn ang="0">
                  <a:pos x="182" y="1327"/>
                </a:cxn>
                <a:cxn ang="0">
                  <a:pos x="365" y="1327"/>
                </a:cxn>
                <a:cxn ang="0">
                  <a:pos x="466" y="1337"/>
                </a:cxn>
                <a:cxn ang="0">
                  <a:pos x="557" y="1337"/>
                </a:cxn>
                <a:cxn ang="0">
                  <a:pos x="557" y="1274"/>
                </a:cxn>
                <a:cxn ang="0">
                  <a:pos x="415" y="1274"/>
                </a:cxn>
                <a:cxn ang="0">
                  <a:pos x="385" y="1264"/>
                </a:cxn>
                <a:cxn ang="0">
                  <a:pos x="375" y="1254"/>
                </a:cxn>
                <a:cxn ang="0">
                  <a:pos x="354" y="1212"/>
                </a:cxn>
                <a:cxn ang="0">
                  <a:pos x="354" y="1180"/>
                </a:cxn>
                <a:cxn ang="0">
                  <a:pos x="354" y="721"/>
                </a:cxn>
                <a:cxn ang="0">
                  <a:pos x="354" y="668"/>
                </a:cxn>
                <a:cxn ang="0">
                  <a:pos x="354" y="94"/>
                </a:cxn>
                <a:cxn ang="0">
                  <a:pos x="365" y="83"/>
                </a:cxn>
                <a:cxn ang="0">
                  <a:pos x="405" y="63"/>
                </a:cxn>
                <a:cxn ang="0">
                  <a:pos x="618" y="63"/>
                </a:cxn>
                <a:cxn ang="0">
                  <a:pos x="730" y="73"/>
                </a:cxn>
                <a:cxn ang="0">
                  <a:pos x="811" y="104"/>
                </a:cxn>
                <a:cxn ang="0">
                  <a:pos x="861" y="157"/>
                </a:cxn>
                <a:cxn ang="0">
                  <a:pos x="892" y="209"/>
                </a:cxn>
                <a:cxn ang="0">
                  <a:pos x="912" y="261"/>
                </a:cxn>
                <a:cxn ang="0">
                  <a:pos x="912" y="470"/>
                </a:cxn>
                <a:cxn ang="0">
                  <a:pos x="892" y="522"/>
                </a:cxn>
                <a:cxn ang="0">
                  <a:pos x="861" y="574"/>
                </a:cxn>
                <a:cxn ang="0">
                  <a:pos x="801" y="627"/>
                </a:cxn>
                <a:cxn ang="0">
                  <a:pos x="730" y="658"/>
                </a:cxn>
                <a:cxn ang="0">
                  <a:pos x="618" y="668"/>
                </a:cxn>
                <a:cxn ang="0">
                  <a:pos x="354" y="668"/>
                </a:cxn>
              </a:cxnLst>
              <a:rect l="0" t="0" r="r" b="b"/>
              <a:pathLst>
                <a:path w="1115" h="1337">
                  <a:moveTo>
                    <a:pt x="354" y="721"/>
                  </a:moveTo>
                  <a:lnTo>
                    <a:pt x="679" y="721"/>
                  </a:lnTo>
                  <a:lnTo>
                    <a:pt x="811" y="700"/>
                  </a:lnTo>
                  <a:lnTo>
                    <a:pt x="932" y="648"/>
                  </a:lnTo>
                  <a:lnTo>
                    <a:pt x="1024" y="574"/>
                  </a:lnTo>
                  <a:lnTo>
                    <a:pt x="1084" y="480"/>
                  </a:lnTo>
                  <a:lnTo>
                    <a:pt x="1115" y="366"/>
                  </a:lnTo>
                  <a:lnTo>
                    <a:pt x="1094" y="251"/>
                  </a:lnTo>
                  <a:lnTo>
                    <a:pt x="1034" y="157"/>
                  </a:lnTo>
                  <a:lnTo>
                    <a:pt x="932" y="73"/>
                  </a:lnTo>
                  <a:lnTo>
                    <a:pt x="811" y="21"/>
                  </a:lnTo>
                  <a:lnTo>
                    <a:pt x="659" y="0"/>
                  </a:lnTo>
                  <a:lnTo>
                    <a:pt x="0" y="0"/>
                  </a:lnTo>
                  <a:lnTo>
                    <a:pt x="0" y="63"/>
                  </a:lnTo>
                  <a:lnTo>
                    <a:pt x="91" y="63"/>
                  </a:lnTo>
                  <a:lnTo>
                    <a:pt x="131" y="73"/>
                  </a:lnTo>
                  <a:lnTo>
                    <a:pt x="162" y="83"/>
                  </a:lnTo>
                  <a:lnTo>
                    <a:pt x="182" y="104"/>
                  </a:lnTo>
                  <a:lnTo>
                    <a:pt x="192" y="125"/>
                  </a:lnTo>
                  <a:lnTo>
                    <a:pt x="192" y="1212"/>
                  </a:lnTo>
                  <a:lnTo>
                    <a:pt x="182" y="1233"/>
                  </a:lnTo>
                  <a:lnTo>
                    <a:pt x="182" y="1254"/>
                  </a:lnTo>
                  <a:lnTo>
                    <a:pt x="162" y="1264"/>
                  </a:lnTo>
                  <a:lnTo>
                    <a:pt x="131" y="1274"/>
                  </a:lnTo>
                  <a:lnTo>
                    <a:pt x="0" y="1274"/>
                  </a:lnTo>
                  <a:lnTo>
                    <a:pt x="0" y="1337"/>
                  </a:lnTo>
                  <a:lnTo>
                    <a:pt x="81" y="1337"/>
                  </a:lnTo>
                  <a:lnTo>
                    <a:pt x="182" y="1327"/>
                  </a:lnTo>
                  <a:lnTo>
                    <a:pt x="365" y="1327"/>
                  </a:lnTo>
                  <a:lnTo>
                    <a:pt x="466" y="1337"/>
                  </a:lnTo>
                  <a:lnTo>
                    <a:pt x="557" y="1337"/>
                  </a:lnTo>
                  <a:lnTo>
                    <a:pt x="557" y="1274"/>
                  </a:lnTo>
                  <a:lnTo>
                    <a:pt x="415" y="1274"/>
                  </a:lnTo>
                  <a:lnTo>
                    <a:pt x="385" y="1264"/>
                  </a:lnTo>
                  <a:lnTo>
                    <a:pt x="375" y="1254"/>
                  </a:lnTo>
                  <a:lnTo>
                    <a:pt x="354" y="1212"/>
                  </a:lnTo>
                  <a:lnTo>
                    <a:pt x="354" y="1180"/>
                  </a:lnTo>
                  <a:lnTo>
                    <a:pt x="354" y="721"/>
                  </a:lnTo>
                  <a:close/>
                  <a:moveTo>
                    <a:pt x="354" y="668"/>
                  </a:moveTo>
                  <a:lnTo>
                    <a:pt x="354" y="94"/>
                  </a:lnTo>
                  <a:lnTo>
                    <a:pt x="365" y="83"/>
                  </a:lnTo>
                  <a:lnTo>
                    <a:pt x="405" y="63"/>
                  </a:lnTo>
                  <a:lnTo>
                    <a:pt x="618" y="63"/>
                  </a:lnTo>
                  <a:lnTo>
                    <a:pt x="730" y="73"/>
                  </a:lnTo>
                  <a:lnTo>
                    <a:pt x="811" y="104"/>
                  </a:lnTo>
                  <a:lnTo>
                    <a:pt x="861" y="157"/>
                  </a:lnTo>
                  <a:lnTo>
                    <a:pt x="892" y="209"/>
                  </a:lnTo>
                  <a:lnTo>
                    <a:pt x="912" y="261"/>
                  </a:lnTo>
                  <a:lnTo>
                    <a:pt x="912" y="470"/>
                  </a:lnTo>
                  <a:lnTo>
                    <a:pt x="892" y="522"/>
                  </a:lnTo>
                  <a:lnTo>
                    <a:pt x="861" y="574"/>
                  </a:lnTo>
                  <a:lnTo>
                    <a:pt x="801" y="627"/>
                  </a:lnTo>
                  <a:lnTo>
                    <a:pt x="730" y="658"/>
                  </a:lnTo>
                  <a:lnTo>
                    <a:pt x="618" y="668"/>
                  </a:lnTo>
                  <a:lnTo>
                    <a:pt x="354" y="66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42" name="Freeform 198"/>
            <p:cNvSpPr>
              <a:spLocks/>
            </p:cNvSpPr>
            <p:nvPr/>
          </p:nvSpPr>
          <p:spPr bwMode="auto">
            <a:xfrm>
              <a:off x="2531" y="5400"/>
              <a:ext cx="638" cy="867"/>
            </a:xfrm>
            <a:custGeom>
              <a:avLst/>
              <a:gdLst/>
              <a:ahLst/>
              <a:cxnLst>
                <a:cxn ang="0">
                  <a:pos x="274" y="710"/>
                </a:cxn>
                <a:cxn ang="0">
                  <a:pos x="274" y="418"/>
                </a:cxn>
                <a:cxn ang="0">
                  <a:pos x="284" y="303"/>
                </a:cxn>
                <a:cxn ang="0">
                  <a:pos x="314" y="198"/>
                </a:cxn>
                <a:cxn ang="0">
                  <a:pos x="355" y="125"/>
                </a:cxn>
                <a:cxn ang="0">
                  <a:pos x="426" y="63"/>
                </a:cxn>
                <a:cxn ang="0">
                  <a:pos x="497" y="52"/>
                </a:cxn>
                <a:cxn ang="0">
                  <a:pos x="517" y="52"/>
                </a:cxn>
                <a:cxn ang="0">
                  <a:pos x="507" y="63"/>
                </a:cxn>
                <a:cxn ang="0">
                  <a:pos x="486" y="73"/>
                </a:cxn>
                <a:cxn ang="0">
                  <a:pos x="476" y="94"/>
                </a:cxn>
                <a:cxn ang="0">
                  <a:pos x="476" y="157"/>
                </a:cxn>
                <a:cxn ang="0">
                  <a:pos x="497" y="178"/>
                </a:cxn>
                <a:cxn ang="0">
                  <a:pos x="507" y="198"/>
                </a:cxn>
                <a:cxn ang="0">
                  <a:pos x="537" y="209"/>
                </a:cxn>
                <a:cxn ang="0">
                  <a:pos x="578" y="209"/>
                </a:cxn>
                <a:cxn ang="0">
                  <a:pos x="598" y="198"/>
                </a:cxn>
                <a:cxn ang="0">
                  <a:pos x="608" y="188"/>
                </a:cxn>
                <a:cxn ang="0">
                  <a:pos x="628" y="178"/>
                </a:cxn>
                <a:cxn ang="0">
                  <a:pos x="638" y="157"/>
                </a:cxn>
                <a:cxn ang="0">
                  <a:pos x="638" y="125"/>
                </a:cxn>
                <a:cxn ang="0">
                  <a:pos x="628" y="84"/>
                </a:cxn>
                <a:cxn ang="0">
                  <a:pos x="618" y="52"/>
                </a:cxn>
                <a:cxn ang="0">
                  <a:pos x="588" y="31"/>
                </a:cxn>
                <a:cxn ang="0">
                  <a:pos x="547" y="10"/>
                </a:cxn>
                <a:cxn ang="0">
                  <a:pos x="497" y="0"/>
                </a:cxn>
                <a:cxn ang="0">
                  <a:pos x="405" y="21"/>
                </a:cxn>
                <a:cxn ang="0">
                  <a:pos x="344" y="84"/>
                </a:cxn>
                <a:cxn ang="0">
                  <a:pos x="294" y="146"/>
                </a:cxn>
                <a:cxn ang="0">
                  <a:pos x="263" y="219"/>
                </a:cxn>
                <a:cxn ang="0">
                  <a:pos x="263" y="0"/>
                </a:cxn>
                <a:cxn ang="0">
                  <a:pos x="0" y="21"/>
                </a:cxn>
                <a:cxn ang="0">
                  <a:pos x="0" y="84"/>
                </a:cxn>
                <a:cxn ang="0">
                  <a:pos x="51" y="84"/>
                </a:cxn>
                <a:cxn ang="0">
                  <a:pos x="91" y="94"/>
                </a:cxn>
                <a:cxn ang="0">
                  <a:pos x="121" y="94"/>
                </a:cxn>
                <a:cxn ang="0">
                  <a:pos x="152" y="157"/>
                </a:cxn>
                <a:cxn ang="0">
                  <a:pos x="152" y="752"/>
                </a:cxn>
                <a:cxn ang="0">
                  <a:pos x="142" y="784"/>
                </a:cxn>
                <a:cxn ang="0">
                  <a:pos x="101" y="804"/>
                </a:cxn>
                <a:cxn ang="0">
                  <a:pos x="0" y="804"/>
                </a:cxn>
                <a:cxn ang="0">
                  <a:pos x="0" y="867"/>
                </a:cxn>
                <a:cxn ang="0">
                  <a:pos x="121" y="867"/>
                </a:cxn>
                <a:cxn ang="0">
                  <a:pos x="223" y="857"/>
                </a:cxn>
                <a:cxn ang="0">
                  <a:pos x="344" y="857"/>
                </a:cxn>
                <a:cxn ang="0">
                  <a:pos x="456" y="867"/>
                </a:cxn>
                <a:cxn ang="0">
                  <a:pos x="456" y="804"/>
                </a:cxn>
                <a:cxn ang="0">
                  <a:pos x="324" y="804"/>
                </a:cxn>
                <a:cxn ang="0">
                  <a:pos x="284" y="784"/>
                </a:cxn>
                <a:cxn ang="0">
                  <a:pos x="284" y="763"/>
                </a:cxn>
                <a:cxn ang="0">
                  <a:pos x="274" y="742"/>
                </a:cxn>
                <a:cxn ang="0">
                  <a:pos x="274" y="710"/>
                </a:cxn>
              </a:cxnLst>
              <a:rect l="0" t="0" r="r" b="b"/>
              <a:pathLst>
                <a:path w="638" h="867">
                  <a:moveTo>
                    <a:pt x="274" y="710"/>
                  </a:moveTo>
                  <a:lnTo>
                    <a:pt x="274" y="418"/>
                  </a:lnTo>
                  <a:lnTo>
                    <a:pt x="284" y="303"/>
                  </a:lnTo>
                  <a:lnTo>
                    <a:pt x="314" y="198"/>
                  </a:lnTo>
                  <a:lnTo>
                    <a:pt x="355" y="125"/>
                  </a:lnTo>
                  <a:lnTo>
                    <a:pt x="426" y="63"/>
                  </a:lnTo>
                  <a:lnTo>
                    <a:pt x="497" y="52"/>
                  </a:lnTo>
                  <a:lnTo>
                    <a:pt x="517" y="52"/>
                  </a:lnTo>
                  <a:lnTo>
                    <a:pt x="507" y="63"/>
                  </a:lnTo>
                  <a:lnTo>
                    <a:pt x="486" y="73"/>
                  </a:lnTo>
                  <a:lnTo>
                    <a:pt x="476" y="94"/>
                  </a:lnTo>
                  <a:lnTo>
                    <a:pt x="476" y="157"/>
                  </a:lnTo>
                  <a:lnTo>
                    <a:pt x="497" y="178"/>
                  </a:lnTo>
                  <a:lnTo>
                    <a:pt x="507" y="198"/>
                  </a:lnTo>
                  <a:lnTo>
                    <a:pt x="537" y="209"/>
                  </a:lnTo>
                  <a:lnTo>
                    <a:pt x="578" y="209"/>
                  </a:lnTo>
                  <a:lnTo>
                    <a:pt x="598" y="198"/>
                  </a:lnTo>
                  <a:lnTo>
                    <a:pt x="608" y="188"/>
                  </a:lnTo>
                  <a:lnTo>
                    <a:pt x="628" y="178"/>
                  </a:lnTo>
                  <a:lnTo>
                    <a:pt x="638" y="157"/>
                  </a:lnTo>
                  <a:lnTo>
                    <a:pt x="638" y="125"/>
                  </a:lnTo>
                  <a:lnTo>
                    <a:pt x="628" y="84"/>
                  </a:lnTo>
                  <a:lnTo>
                    <a:pt x="618" y="52"/>
                  </a:lnTo>
                  <a:lnTo>
                    <a:pt x="588" y="31"/>
                  </a:lnTo>
                  <a:lnTo>
                    <a:pt x="547" y="10"/>
                  </a:lnTo>
                  <a:lnTo>
                    <a:pt x="497" y="0"/>
                  </a:lnTo>
                  <a:lnTo>
                    <a:pt x="405" y="21"/>
                  </a:lnTo>
                  <a:lnTo>
                    <a:pt x="344" y="84"/>
                  </a:lnTo>
                  <a:lnTo>
                    <a:pt x="294" y="146"/>
                  </a:lnTo>
                  <a:lnTo>
                    <a:pt x="263" y="219"/>
                  </a:lnTo>
                  <a:lnTo>
                    <a:pt x="263" y="0"/>
                  </a:lnTo>
                  <a:lnTo>
                    <a:pt x="0" y="21"/>
                  </a:lnTo>
                  <a:lnTo>
                    <a:pt x="0" y="84"/>
                  </a:lnTo>
                  <a:lnTo>
                    <a:pt x="51" y="84"/>
                  </a:lnTo>
                  <a:lnTo>
                    <a:pt x="91" y="94"/>
                  </a:lnTo>
                  <a:lnTo>
                    <a:pt x="121" y="94"/>
                  </a:lnTo>
                  <a:lnTo>
                    <a:pt x="152" y="157"/>
                  </a:lnTo>
                  <a:lnTo>
                    <a:pt x="152" y="752"/>
                  </a:lnTo>
                  <a:lnTo>
                    <a:pt x="142" y="784"/>
                  </a:lnTo>
                  <a:lnTo>
                    <a:pt x="101" y="804"/>
                  </a:lnTo>
                  <a:lnTo>
                    <a:pt x="0" y="804"/>
                  </a:lnTo>
                  <a:lnTo>
                    <a:pt x="0" y="867"/>
                  </a:lnTo>
                  <a:lnTo>
                    <a:pt x="121" y="867"/>
                  </a:lnTo>
                  <a:lnTo>
                    <a:pt x="223" y="857"/>
                  </a:lnTo>
                  <a:lnTo>
                    <a:pt x="344" y="857"/>
                  </a:lnTo>
                  <a:lnTo>
                    <a:pt x="456" y="867"/>
                  </a:lnTo>
                  <a:lnTo>
                    <a:pt x="456" y="804"/>
                  </a:lnTo>
                  <a:lnTo>
                    <a:pt x="324" y="804"/>
                  </a:lnTo>
                  <a:lnTo>
                    <a:pt x="284" y="784"/>
                  </a:lnTo>
                  <a:lnTo>
                    <a:pt x="284" y="763"/>
                  </a:lnTo>
                  <a:lnTo>
                    <a:pt x="274" y="742"/>
                  </a:lnTo>
                  <a:lnTo>
                    <a:pt x="274" y="7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43" name="Freeform 199"/>
            <p:cNvSpPr>
              <a:spLocks/>
            </p:cNvSpPr>
            <p:nvPr/>
          </p:nvSpPr>
          <p:spPr bwMode="auto">
            <a:xfrm>
              <a:off x="3382" y="4805"/>
              <a:ext cx="446" cy="1953"/>
            </a:xfrm>
            <a:custGeom>
              <a:avLst/>
              <a:gdLst/>
              <a:ahLst/>
              <a:cxnLst>
                <a:cxn ang="0">
                  <a:pos x="446" y="1932"/>
                </a:cxn>
                <a:cxn ang="0">
                  <a:pos x="446" y="1922"/>
                </a:cxn>
                <a:cxn ang="0">
                  <a:pos x="416" y="1890"/>
                </a:cxn>
                <a:cxn ang="0">
                  <a:pos x="294" y="1723"/>
                </a:cxn>
                <a:cxn ang="0">
                  <a:pos x="203" y="1546"/>
                </a:cxn>
                <a:cxn ang="0">
                  <a:pos x="152" y="1358"/>
                </a:cxn>
                <a:cxn ang="0">
                  <a:pos x="122" y="1159"/>
                </a:cxn>
                <a:cxn ang="0">
                  <a:pos x="112" y="971"/>
                </a:cxn>
                <a:cxn ang="0">
                  <a:pos x="122" y="773"/>
                </a:cxn>
                <a:cxn ang="0">
                  <a:pos x="152" y="574"/>
                </a:cxn>
                <a:cxn ang="0">
                  <a:pos x="213" y="386"/>
                </a:cxn>
                <a:cxn ang="0">
                  <a:pos x="294" y="208"/>
                </a:cxn>
                <a:cxn ang="0">
                  <a:pos x="416" y="52"/>
                </a:cxn>
                <a:cxn ang="0">
                  <a:pos x="436" y="41"/>
                </a:cxn>
                <a:cxn ang="0">
                  <a:pos x="436" y="31"/>
                </a:cxn>
                <a:cxn ang="0">
                  <a:pos x="446" y="20"/>
                </a:cxn>
                <a:cxn ang="0">
                  <a:pos x="446" y="10"/>
                </a:cxn>
                <a:cxn ang="0">
                  <a:pos x="436" y="0"/>
                </a:cxn>
                <a:cxn ang="0">
                  <a:pos x="426" y="0"/>
                </a:cxn>
                <a:cxn ang="0">
                  <a:pos x="396" y="10"/>
                </a:cxn>
                <a:cxn ang="0">
                  <a:pos x="274" y="135"/>
                </a:cxn>
                <a:cxn ang="0">
                  <a:pos x="193" y="240"/>
                </a:cxn>
                <a:cxn ang="0">
                  <a:pos x="122" y="376"/>
                </a:cxn>
                <a:cxn ang="0">
                  <a:pos x="51" y="595"/>
                </a:cxn>
                <a:cxn ang="0">
                  <a:pos x="10" y="793"/>
                </a:cxn>
                <a:cxn ang="0">
                  <a:pos x="0" y="971"/>
                </a:cxn>
                <a:cxn ang="0">
                  <a:pos x="10" y="1149"/>
                </a:cxn>
                <a:cxn ang="0">
                  <a:pos x="51" y="1358"/>
                </a:cxn>
                <a:cxn ang="0">
                  <a:pos x="132" y="1587"/>
                </a:cxn>
                <a:cxn ang="0">
                  <a:pos x="203" y="1713"/>
                </a:cxn>
                <a:cxn ang="0">
                  <a:pos x="274" y="1817"/>
                </a:cxn>
                <a:cxn ang="0">
                  <a:pos x="345" y="1890"/>
                </a:cxn>
                <a:cxn ang="0">
                  <a:pos x="396" y="1932"/>
                </a:cxn>
                <a:cxn ang="0">
                  <a:pos x="426" y="1953"/>
                </a:cxn>
                <a:cxn ang="0">
                  <a:pos x="436" y="1953"/>
                </a:cxn>
                <a:cxn ang="0">
                  <a:pos x="446" y="1943"/>
                </a:cxn>
                <a:cxn ang="0">
                  <a:pos x="446" y="1932"/>
                </a:cxn>
              </a:cxnLst>
              <a:rect l="0" t="0" r="r" b="b"/>
              <a:pathLst>
                <a:path w="446" h="1953">
                  <a:moveTo>
                    <a:pt x="446" y="1932"/>
                  </a:moveTo>
                  <a:lnTo>
                    <a:pt x="446" y="1922"/>
                  </a:lnTo>
                  <a:lnTo>
                    <a:pt x="416" y="1890"/>
                  </a:lnTo>
                  <a:lnTo>
                    <a:pt x="294" y="1723"/>
                  </a:lnTo>
                  <a:lnTo>
                    <a:pt x="203" y="1546"/>
                  </a:lnTo>
                  <a:lnTo>
                    <a:pt x="152" y="1358"/>
                  </a:lnTo>
                  <a:lnTo>
                    <a:pt x="122" y="1159"/>
                  </a:lnTo>
                  <a:lnTo>
                    <a:pt x="112" y="971"/>
                  </a:lnTo>
                  <a:lnTo>
                    <a:pt x="122" y="773"/>
                  </a:lnTo>
                  <a:lnTo>
                    <a:pt x="152" y="574"/>
                  </a:lnTo>
                  <a:lnTo>
                    <a:pt x="213" y="386"/>
                  </a:lnTo>
                  <a:lnTo>
                    <a:pt x="294" y="208"/>
                  </a:lnTo>
                  <a:lnTo>
                    <a:pt x="416" y="52"/>
                  </a:lnTo>
                  <a:lnTo>
                    <a:pt x="436" y="41"/>
                  </a:lnTo>
                  <a:lnTo>
                    <a:pt x="436" y="31"/>
                  </a:lnTo>
                  <a:lnTo>
                    <a:pt x="446" y="20"/>
                  </a:lnTo>
                  <a:lnTo>
                    <a:pt x="446" y="10"/>
                  </a:lnTo>
                  <a:lnTo>
                    <a:pt x="436" y="0"/>
                  </a:lnTo>
                  <a:lnTo>
                    <a:pt x="426" y="0"/>
                  </a:lnTo>
                  <a:lnTo>
                    <a:pt x="396" y="10"/>
                  </a:lnTo>
                  <a:lnTo>
                    <a:pt x="274" y="135"/>
                  </a:lnTo>
                  <a:lnTo>
                    <a:pt x="193" y="240"/>
                  </a:lnTo>
                  <a:lnTo>
                    <a:pt x="122" y="376"/>
                  </a:lnTo>
                  <a:lnTo>
                    <a:pt x="51" y="595"/>
                  </a:lnTo>
                  <a:lnTo>
                    <a:pt x="10" y="793"/>
                  </a:lnTo>
                  <a:lnTo>
                    <a:pt x="0" y="971"/>
                  </a:lnTo>
                  <a:lnTo>
                    <a:pt x="10" y="1149"/>
                  </a:lnTo>
                  <a:lnTo>
                    <a:pt x="51" y="1358"/>
                  </a:lnTo>
                  <a:lnTo>
                    <a:pt x="132" y="1587"/>
                  </a:lnTo>
                  <a:lnTo>
                    <a:pt x="203" y="1713"/>
                  </a:lnTo>
                  <a:lnTo>
                    <a:pt x="274" y="1817"/>
                  </a:lnTo>
                  <a:lnTo>
                    <a:pt x="345" y="1890"/>
                  </a:lnTo>
                  <a:lnTo>
                    <a:pt x="396" y="1932"/>
                  </a:lnTo>
                  <a:lnTo>
                    <a:pt x="426" y="1953"/>
                  </a:lnTo>
                  <a:lnTo>
                    <a:pt x="436" y="1953"/>
                  </a:lnTo>
                  <a:lnTo>
                    <a:pt x="446" y="1943"/>
                  </a:lnTo>
                  <a:lnTo>
                    <a:pt x="446" y="19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44" name="Freeform 200"/>
            <p:cNvSpPr>
              <a:spLocks/>
            </p:cNvSpPr>
            <p:nvPr/>
          </p:nvSpPr>
          <p:spPr bwMode="auto">
            <a:xfrm>
              <a:off x="3991" y="5400"/>
              <a:ext cx="881" cy="1264"/>
            </a:xfrm>
            <a:custGeom>
              <a:avLst/>
              <a:gdLst/>
              <a:ahLst/>
              <a:cxnLst>
                <a:cxn ang="0">
                  <a:pos x="871" y="104"/>
                </a:cxn>
                <a:cxn ang="0">
                  <a:pos x="881" y="84"/>
                </a:cxn>
                <a:cxn ang="0">
                  <a:pos x="821" y="21"/>
                </a:cxn>
                <a:cxn ang="0">
                  <a:pos x="760" y="63"/>
                </a:cxn>
                <a:cxn ang="0">
                  <a:pos x="740" y="146"/>
                </a:cxn>
                <a:cxn ang="0">
                  <a:pos x="709" y="251"/>
                </a:cxn>
                <a:cxn ang="0">
                  <a:pos x="608" y="679"/>
                </a:cxn>
                <a:cxn ang="0">
                  <a:pos x="547" y="773"/>
                </a:cxn>
                <a:cxn ang="0">
                  <a:pos x="395" y="846"/>
                </a:cxn>
                <a:cxn ang="0">
                  <a:pos x="324" y="825"/>
                </a:cxn>
                <a:cxn ang="0">
                  <a:pos x="294" y="784"/>
                </a:cxn>
                <a:cxn ang="0">
                  <a:pos x="273" y="689"/>
                </a:cxn>
                <a:cxn ang="0">
                  <a:pos x="314" y="460"/>
                </a:cxn>
                <a:cxn ang="0">
                  <a:pos x="385" y="261"/>
                </a:cxn>
                <a:cxn ang="0">
                  <a:pos x="405" y="209"/>
                </a:cxn>
                <a:cxn ang="0">
                  <a:pos x="385" y="84"/>
                </a:cxn>
                <a:cxn ang="0">
                  <a:pos x="334" y="31"/>
                </a:cxn>
                <a:cxn ang="0">
                  <a:pos x="253" y="0"/>
                </a:cxn>
                <a:cxn ang="0">
                  <a:pos x="111" y="73"/>
                </a:cxn>
                <a:cxn ang="0">
                  <a:pos x="30" y="219"/>
                </a:cxn>
                <a:cxn ang="0">
                  <a:pos x="0" y="303"/>
                </a:cxn>
                <a:cxn ang="0">
                  <a:pos x="10" y="324"/>
                </a:cxn>
                <a:cxn ang="0">
                  <a:pos x="50" y="303"/>
                </a:cxn>
                <a:cxn ang="0">
                  <a:pos x="101" y="178"/>
                </a:cxn>
                <a:cxn ang="0">
                  <a:pos x="202" y="63"/>
                </a:cxn>
                <a:cxn ang="0">
                  <a:pos x="273" y="52"/>
                </a:cxn>
                <a:cxn ang="0">
                  <a:pos x="294" y="84"/>
                </a:cxn>
                <a:cxn ang="0">
                  <a:pos x="273" y="209"/>
                </a:cxn>
                <a:cxn ang="0">
                  <a:pos x="212" y="387"/>
                </a:cxn>
                <a:cxn ang="0">
                  <a:pos x="162" y="585"/>
                </a:cxn>
                <a:cxn ang="0">
                  <a:pos x="162" y="752"/>
                </a:cxn>
                <a:cxn ang="0">
                  <a:pos x="253" y="857"/>
                </a:cxn>
                <a:cxn ang="0">
                  <a:pos x="385" y="888"/>
                </a:cxn>
                <a:cxn ang="0">
                  <a:pos x="577" y="804"/>
                </a:cxn>
                <a:cxn ang="0">
                  <a:pos x="517" y="1003"/>
                </a:cxn>
                <a:cxn ang="0">
                  <a:pos x="395" y="1160"/>
                </a:cxn>
                <a:cxn ang="0">
                  <a:pos x="243" y="1222"/>
                </a:cxn>
                <a:cxn ang="0">
                  <a:pos x="141" y="1201"/>
                </a:cxn>
                <a:cxn ang="0">
                  <a:pos x="152" y="1139"/>
                </a:cxn>
                <a:cxn ang="0">
                  <a:pos x="202" y="1097"/>
                </a:cxn>
                <a:cxn ang="0">
                  <a:pos x="223" y="1034"/>
                </a:cxn>
                <a:cxn ang="0">
                  <a:pos x="192" y="982"/>
                </a:cxn>
                <a:cxn ang="0">
                  <a:pos x="131" y="972"/>
                </a:cxn>
                <a:cxn ang="0">
                  <a:pos x="60" y="1034"/>
                </a:cxn>
                <a:cxn ang="0">
                  <a:pos x="40" y="1097"/>
                </a:cxn>
                <a:cxn ang="0">
                  <a:pos x="141" y="1243"/>
                </a:cxn>
                <a:cxn ang="0">
                  <a:pos x="385" y="1233"/>
                </a:cxn>
                <a:cxn ang="0">
                  <a:pos x="628" y="1024"/>
                </a:cxn>
                <a:cxn ang="0">
                  <a:pos x="871" y="125"/>
                </a:cxn>
              </a:cxnLst>
              <a:rect l="0" t="0" r="r" b="b"/>
              <a:pathLst>
                <a:path w="881" h="1264">
                  <a:moveTo>
                    <a:pt x="871" y="125"/>
                  </a:moveTo>
                  <a:lnTo>
                    <a:pt x="871" y="104"/>
                  </a:lnTo>
                  <a:lnTo>
                    <a:pt x="881" y="94"/>
                  </a:lnTo>
                  <a:lnTo>
                    <a:pt x="881" y="84"/>
                  </a:lnTo>
                  <a:lnTo>
                    <a:pt x="861" y="42"/>
                  </a:lnTo>
                  <a:lnTo>
                    <a:pt x="821" y="21"/>
                  </a:lnTo>
                  <a:lnTo>
                    <a:pt x="780" y="42"/>
                  </a:lnTo>
                  <a:lnTo>
                    <a:pt x="760" y="63"/>
                  </a:lnTo>
                  <a:lnTo>
                    <a:pt x="740" y="104"/>
                  </a:lnTo>
                  <a:lnTo>
                    <a:pt x="740" y="146"/>
                  </a:lnTo>
                  <a:lnTo>
                    <a:pt x="729" y="167"/>
                  </a:lnTo>
                  <a:lnTo>
                    <a:pt x="709" y="251"/>
                  </a:lnTo>
                  <a:lnTo>
                    <a:pt x="689" y="324"/>
                  </a:lnTo>
                  <a:lnTo>
                    <a:pt x="608" y="679"/>
                  </a:lnTo>
                  <a:lnTo>
                    <a:pt x="588" y="721"/>
                  </a:lnTo>
                  <a:lnTo>
                    <a:pt x="547" y="773"/>
                  </a:lnTo>
                  <a:lnTo>
                    <a:pt x="476" y="825"/>
                  </a:lnTo>
                  <a:lnTo>
                    <a:pt x="395" y="846"/>
                  </a:lnTo>
                  <a:lnTo>
                    <a:pt x="354" y="846"/>
                  </a:lnTo>
                  <a:lnTo>
                    <a:pt x="324" y="825"/>
                  </a:lnTo>
                  <a:lnTo>
                    <a:pt x="304" y="804"/>
                  </a:lnTo>
                  <a:lnTo>
                    <a:pt x="294" y="784"/>
                  </a:lnTo>
                  <a:lnTo>
                    <a:pt x="273" y="721"/>
                  </a:lnTo>
                  <a:lnTo>
                    <a:pt x="273" y="689"/>
                  </a:lnTo>
                  <a:lnTo>
                    <a:pt x="283" y="585"/>
                  </a:lnTo>
                  <a:lnTo>
                    <a:pt x="314" y="460"/>
                  </a:lnTo>
                  <a:lnTo>
                    <a:pt x="375" y="303"/>
                  </a:lnTo>
                  <a:lnTo>
                    <a:pt x="385" y="261"/>
                  </a:lnTo>
                  <a:lnTo>
                    <a:pt x="395" y="230"/>
                  </a:lnTo>
                  <a:lnTo>
                    <a:pt x="405" y="209"/>
                  </a:lnTo>
                  <a:lnTo>
                    <a:pt x="405" y="125"/>
                  </a:lnTo>
                  <a:lnTo>
                    <a:pt x="385" y="84"/>
                  </a:lnTo>
                  <a:lnTo>
                    <a:pt x="364" y="52"/>
                  </a:lnTo>
                  <a:lnTo>
                    <a:pt x="334" y="31"/>
                  </a:lnTo>
                  <a:lnTo>
                    <a:pt x="294" y="10"/>
                  </a:lnTo>
                  <a:lnTo>
                    <a:pt x="253" y="0"/>
                  </a:lnTo>
                  <a:lnTo>
                    <a:pt x="172" y="21"/>
                  </a:lnTo>
                  <a:lnTo>
                    <a:pt x="111" y="73"/>
                  </a:lnTo>
                  <a:lnTo>
                    <a:pt x="60" y="146"/>
                  </a:lnTo>
                  <a:lnTo>
                    <a:pt x="30" y="219"/>
                  </a:lnTo>
                  <a:lnTo>
                    <a:pt x="10" y="272"/>
                  </a:lnTo>
                  <a:lnTo>
                    <a:pt x="0" y="303"/>
                  </a:lnTo>
                  <a:lnTo>
                    <a:pt x="10" y="313"/>
                  </a:lnTo>
                  <a:lnTo>
                    <a:pt x="10" y="324"/>
                  </a:lnTo>
                  <a:lnTo>
                    <a:pt x="50" y="324"/>
                  </a:lnTo>
                  <a:lnTo>
                    <a:pt x="50" y="303"/>
                  </a:lnTo>
                  <a:lnTo>
                    <a:pt x="60" y="293"/>
                  </a:lnTo>
                  <a:lnTo>
                    <a:pt x="101" y="178"/>
                  </a:lnTo>
                  <a:lnTo>
                    <a:pt x="152" y="104"/>
                  </a:lnTo>
                  <a:lnTo>
                    <a:pt x="202" y="63"/>
                  </a:lnTo>
                  <a:lnTo>
                    <a:pt x="253" y="52"/>
                  </a:lnTo>
                  <a:lnTo>
                    <a:pt x="273" y="52"/>
                  </a:lnTo>
                  <a:lnTo>
                    <a:pt x="283" y="63"/>
                  </a:lnTo>
                  <a:lnTo>
                    <a:pt x="294" y="84"/>
                  </a:lnTo>
                  <a:lnTo>
                    <a:pt x="294" y="157"/>
                  </a:lnTo>
                  <a:lnTo>
                    <a:pt x="273" y="209"/>
                  </a:lnTo>
                  <a:lnTo>
                    <a:pt x="263" y="251"/>
                  </a:lnTo>
                  <a:lnTo>
                    <a:pt x="212" y="387"/>
                  </a:lnTo>
                  <a:lnTo>
                    <a:pt x="182" y="491"/>
                  </a:lnTo>
                  <a:lnTo>
                    <a:pt x="162" y="585"/>
                  </a:lnTo>
                  <a:lnTo>
                    <a:pt x="152" y="658"/>
                  </a:lnTo>
                  <a:lnTo>
                    <a:pt x="162" y="752"/>
                  </a:lnTo>
                  <a:lnTo>
                    <a:pt x="202" y="815"/>
                  </a:lnTo>
                  <a:lnTo>
                    <a:pt x="253" y="857"/>
                  </a:lnTo>
                  <a:lnTo>
                    <a:pt x="314" y="878"/>
                  </a:lnTo>
                  <a:lnTo>
                    <a:pt x="385" y="888"/>
                  </a:lnTo>
                  <a:lnTo>
                    <a:pt x="486" y="867"/>
                  </a:lnTo>
                  <a:lnTo>
                    <a:pt x="577" y="804"/>
                  </a:lnTo>
                  <a:lnTo>
                    <a:pt x="547" y="898"/>
                  </a:lnTo>
                  <a:lnTo>
                    <a:pt x="517" y="1003"/>
                  </a:lnTo>
                  <a:lnTo>
                    <a:pt x="456" y="1097"/>
                  </a:lnTo>
                  <a:lnTo>
                    <a:pt x="395" y="1160"/>
                  </a:lnTo>
                  <a:lnTo>
                    <a:pt x="324" y="1212"/>
                  </a:lnTo>
                  <a:lnTo>
                    <a:pt x="243" y="1222"/>
                  </a:lnTo>
                  <a:lnTo>
                    <a:pt x="202" y="1222"/>
                  </a:lnTo>
                  <a:lnTo>
                    <a:pt x="141" y="1201"/>
                  </a:lnTo>
                  <a:lnTo>
                    <a:pt x="101" y="1139"/>
                  </a:lnTo>
                  <a:lnTo>
                    <a:pt x="152" y="1139"/>
                  </a:lnTo>
                  <a:lnTo>
                    <a:pt x="182" y="1118"/>
                  </a:lnTo>
                  <a:lnTo>
                    <a:pt x="202" y="1097"/>
                  </a:lnTo>
                  <a:lnTo>
                    <a:pt x="212" y="1076"/>
                  </a:lnTo>
                  <a:lnTo>
                    <a:pt x="223" y="1034"/>
                  </a:lnTo>
                  <a:lnTo>
                    <a:pt x="202" y="992"/>
                  </a:lnTo>
                  <a:lnTo>
                    <a:pt x="192" y="982"/>
                  </a:lnTo>
                  <a:lnTo>
                    <a:pt x="172" y="972"/>
                  </a:lnTo>
                  <a:lnTo>
                    <a:pt x="131" y="972"/>
                  </a:lnTo>
                  <a:lnTo>
                    <a:pt x="71" y="1003"/>
                  </a:lnTo>
                  <a:lnTo>
                    <a:pt x="60" y="1034"/>
                  </a:lnTo>
                  <a:lnTo>
                    <a:pt x="50" y="1055"/>
                  </a:lnTo>
                  <a:lnTo>
                    <a:pt x="40" y="1097"/>
                  </a:lnTo>
                  <a:lnTo>
                    <a:pt x="71" y="1180"/>
                  </a:lnTo>
                  <a:lnTo>
                    <a:pt x="141" y="1243"/>
                  </a:lnTo>
                  <a:lnTo>
                    <a:pt x="243" y="1264"/>
                  </a:lnTo>
                  <a:lnTo>
                    <a:pt x="385" y="1233"/>
                  </a:lnTo>
                  <a:lnTo>
                    <a:pt x="517" y="1149"/>
                  </a:lnTo>
                  <a:lnTo>
                    <a:pt x="628" y="1024"/>
                  </a:lnTo>
                  <a:lnTo>
                    <a:pt x="689" y="867"/>
                  </a:lnTo>
                  <a:lnTo>
                    <a:pt x="871" y="12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45" name="Freeform 201"/>
            <p:cNvSpPr>
              <a:spLocks/>
            </p:cNvSpPr>
            <p:nvPr/>
          </p:nvSpPr>
          <p:spPr bwMode="auto">
            <a:xfrm>
              <a:off x="4994" y="5598"/>
              <a:ext cx="649" cy="962"/>
            </a:xfrm>
            <a:custGeom>
              <a:avLst/>
              <a:gdLst/>
              <a:ahLst/>
              <a:cxnLst>
                <a:cxn ang="0">
                  <a:pos x="314" y="11"/>
                </a:cxn>
                <a:cxn ang="0">
                  <a:pos x="243" y="0"/>
                </a:cxn>
                <a:cxn ang="0">
                  <a:pos x="132" y="21"/>
                </a:cxn>
                <a:cxn ang="0">
                  <a:pos x="102" y="32"/>
                </a:cxn>
                <a:cxn ang="0">
                  <a:pos x="162" y="63"/>
                </a:cxn>
                <a:cxn ang="0">
                  <a:pos x="193" y="74"/>
                </a:cxn>
                <a:cxn ang="0">
                  <a:pos x="0" y="888"/>
                </a:cxn>
                <a:cxn ang="0">
                  <a:pos x="20" y="962"/>
                </a:cxn>
                <a:cxn ang="0">
                  <a:pos x="81" y="951"/>
                </a:cxn>
                <a:cxn ang="0">
                  <a:pos x="112" y="878"/>
                </a:cxn>
                <a:cxn ang="0">
                  <a:pos x="142" y="742"/>
                </a:cxn>
                <a:cxn ang="0">
                  <a:pos x="172" y="638"/>
                </a:cxn>
                <a:cxn ang="0">
                  <a:pos x="314" y="700"/>
                </a:cxn>
                <a:cxn ang="0">
                  <a:pos x="335" y="868"/>
                </a:cxn>
                <a:cxn ang="0">
                  <a:pos x="385" y="941"/>
                </a:cxn>
                <a:cxn ang="0">
                  <a:pos x="466" y="962"/>
                </a:cxn>
                <a:cxn ang="0">
                  <a:pos x="588" y="888"/>
                </a:cxn>
                <a:cxn ang="0">
                  <a:pos x="639" y="774"/>
                </a:cxn>
                <a:cxn ang="0">
                  <a:pos x="608" y="742"/>
                </a:cxn>
                <a:cxn ang="0">
                  <a:pos x="578" y="794"/>
                </a:cxn>
                <a:cxn ang="0">
                  <a:pos x="527" y="909"/>
                </a:cxn>
                <a:cxn ang="0">
                  <a:pos x="477" y="930"/>
                </a:cxn>
                <a:cxn ang="0">
                  <a:pos x="436" y="899"/>
                </a:cxn>
                <a:cxn ang="0">
                  <a:pos x="426" y="826"/>
                </a:cxn>
                <a:cxn ang="0">
                  <a:pos x="436" y="784"/>
                </a:cxn>
                <a:cxn ang="0">
                  <a:pos x="446" y="753"/>
                </a:cxn>
                <a:cxn ang="0">
                  <a:pos x="385" y="648"/>
                </a:cxn>
                <a:cxn ang="0">
                  <a:pos x="274" y="617"/>
                </a:cxn>
                <a:cxn ang="0">
                  <a:pos x="294" y="565"/>
                </a:cxn>
                <a:cxn ang="0">
                  <a:pos x="335" y="512"/>
                </a:cxn>
                <a:cxn ang="0">
                  <a:pos x="477" y="408"/>
                </a:cxn>
                <a:cxn ang="0">
                  <a:pos x="568" y="387"/>
                </a:cxn>
                <a:cxn ang="0">
                  <a:pos x="558" y="418"/>
                </a:cxn>
                <a:cxn ang="0">
                  <a:pos x="527" y="450"/>
                </a:cxn>
                <a:cxn ang="0">
                  <a:pos x="517" y="481"/>
                </a:cxn>
                <a:cxn ang="0">
                  <a:pos x="548" y="523"/>
                </a:cxn>
                <a:cxn ang="0">
                  <a:pos x="598" y="533"/>
                </a:cxn>
                <a:cxn ang="0">
                  <a:pos x="639" y="502"/>
                </a:cxn>
                <a:cxn ang="0">
                  <a:pos x="649" y="418"/>
                </a:cxn>
                <a:cxn ang="0">
                  <a:pos x="608" y="366"/>
                </a:cxn>
                <a:cxn ang="0">
                  <a:pos x="477" y="366"/>
                </a:cxn>
                <a:cxn ang="0">
                  <a:pos x="335" y="471"/>
                </a:cxn>
                <a:cxn ang="0">
                  <a:pos x="233" y="565"/>
                </a:cxn>
                <a:cxn ang="0">
                  <a:pos x="314" y="42"/>
                </a:cxn>
              </a:cxnLst>
              <a:rect l="0" t="0" r="r" b="b"/>
              <a:pathLst>
                <a:path w="649" h="962">
                  <a:moveTo>
                    <a:pt x="314" y="42"/>
                  </a:moveTo>
                  <a:lnTo>
                    <a:pt x="314" y="11"/>
                  </a:lnTo>
                  <a:lnTo>
                    <a:pt x="294" y="0"/>
                  </a:lnTo>
                  <a:lnTo>
                    <a:pt x="243" y="0"/>
                  </a:lnTo>
                  <a:lnTo>
                    <a:pt x="183" y="11"/>
                  </a:lnTo>
                  <a:lnTo>
                    <a:pt x="132" y="21"/>
                  </a:lnTo>
                  <a:lnTo>
                    <a:pt x="112" y="21"/>
                  </a:lnTo>
                  <a:lnTo>
                    <a:pt x="102" y="32"/>
                  </a:lnTo>
                  <a:lnTo>
                    <a:pt x="102" y="63"/>
                  </a:lnTo>
                  <a:lnTo>
                    <a:pt x="162" y="63"/>
                  </a:lnTo>
                  <a:lnTo>
                    <a:pt x="183" y="74"/>
                  </a:lnTo>
                  <a:lnTo>
                    <a:pt x="193" y="74"/>
                  </a:lnTo>
                  <a:lnTo>
                    <a:pt x="193" y="115"/>
                  </a:lnTo>
                  <a:lnTo>
                    <a:pt x="0" y="888"/>
                  </a:lnTo>
                  <a:lnTo>
                    <a:pt x="0" y="941"/>
                  </a:lnTo>
                  <a:lnTo>
                    <a:pt x="20" y="962"/>
                  </a:lnTo>
                  <a:lnTo>
                    <a:pt x="61" y="962"/>
                  </a:lnTo>
                  <a:lnTo>
                    <a:pt x="81" y="951"/>
                  </a:lnTo>
                  <a:lnTo>
                    <a:pt x="102" y="909"/>
                  </a:lnTo>
                  <a:lnTo>
                    <a:pt x="112" y="878"/>
                  </a:lnTo>
                  <a:lnTo>
                    <a:pt x="122" y="815"/>
                  </a:lnTo>
                  <a:lnTo>
                    <a:pt x="142" y="742"/>
                  </a:lnTo>
                  <a:lnTo>
                    <a:pt x="162" y="680"/>
                  </a:lnTo>
                  <a:lnTo>
                    <a:pt x="172" y="638"/>
                  </a:lnTo>
                  <a:lnTo>
                    <a:pt x="254" y="659"/>
                  </a:lnTo>
                  <a:lnTo>
                    <a:pt x="314" y="700"/>
                  </a:lnTo>
                  <a:lnTo>
                    <a:pt x="335" y="753"/>
                  </a:lnTo>
                  <a:lnTo>
                    <a:pt x="335" y="868"/>
                  </a:lnTo>
                  <a:lnTo>
                    <a:pt x="345" y="899"/>
                  </a:lnTo>
                  <a:lnTo>
                    <a:pt x="385" y="941"/>
                  </a:lnTo>
                  <a:lnTo>
                    <a:pt x="446" y="962"/>
                  </a:lnTo>
                  <a:lnTo>
                    <a:pt x="466" y="962"/>
                  </a:lnTo>
                  <a:lnTo>
                    <a:pt x="537" y="941"/>
                  </a:lnTo>
                  <a:lnTo>
                    <a:pt x="588" y="888"/>
                  </a:lnTo>
                  <a:lnTo>
                    <a:pt x="618" y="826"/>
                  </a:lnTo>
                  <a:lnTo>
                    <a:pt x="639" y="774"/>
                  </a:lnTo>
                  <a:lnTo>
                    <a:pt x="639" y="742"/>
                  </a:lnTo>
                  <a:lnTo>
                    <a:pt x="608" y="742"/>
                  </a:lnTo>
                  <a:lnTo>
                    <a:pt x="598" y="753"/>
                  </a:lnTo>
                  <a:lnTo>
                    <a:pt x="578" y="794"/>
                  </a:lnTo>
                  <a:lnTo>
                    <a:pt x="548" y="888"/>
                  </a:lnTo>
                  <a:lnTo>
                    <a:pt x="527" y="909"/>
                  </a:lnTo>
                  <a:lnTo>
                    <a:pt x="497" y="920"/>
                  </a:lnTo>
                  <a:lnTo>
                    <a:pt x="477" y="930"/>
                  </a:lnTo>
                  <a:lnTo>
                    <a:pt x="456" y="920"/>
                  </a:lnTo>
                  <a:lnTo>
                    <a:pt x="436" y="899"/>
                  </a:lnTo>
                  <a:lnTo>
                    <a:pt x="426" y="878"/>
                  </a:lnTo>
                  <a:lnTo>
                    <a:pt x="426" y="826"/>
                  </a:lnTo>
                  <a:lnTo>
                    <a:pt x="436" y="815"/>
                  </a:lnTo>
                  <a:lnTo>
                    <a:pt x="436" y="784"/>
                  </a:lnTo>
                  <a:lnTo>
                    <a:pt x="446" y="774"/>
                  </a:lnTo>
                  <a:lnTo>
                    <a:pt x="446" y="753"/>
                  </a:lnTo>
                  <a:lnTo>
                    <a:pt x="426" y="690"/>
                  </a:lnTo>
                  <a:lnTo>
                    <a:pt x="385" y="648"/>
                  </a:lnTo>
                  <a:lnTo>
                    <a:pt x="325" y="627"/>
                  </a:lnTo>
                  <a:lnTo>
                    <a:pt x="274" y="617"/>
                  </a:lnTo>
                  <a:lnTo>
                    <a:pt x="233" y="606"/>
                  </a:lnTo>
                  <a:lnTo>
                    <a:pt x="294" y="565"/>
                  </a:lnTo>
                  <a:lnTo>
                    <a:pt x="314" y="533"/>
                  </a:lnTo>
                  <a:lnTo>
                    <a:pt x="335" y="512"/>
                  </a:lnTo>
                  <a:lnTo>
                    <a:pt x="406" y="450"/>
                  </a:lnTo>
                  <a:lnTo>
                    <a:pt x="477" y="408"/>
                  </a:lnTo>
                  <a:lnTo>
                    <a:pt x="548" y="387"/>
                  </a:lnTo>
                  <a:lnTo>
                    <a:pt x="568" y="387"/>
                  </a:lnTo>
                  <a:lnTo>
                    <a:pt x="588" y="408"/>
                  </a:lnTo>
                  <a:lnTo>
                    <a:pt x="558" y="418"/>
                  </a:lnTo>
                  <a:lnTo>
                    <a:pt x="537" y="429"/>
                  </a:lnTo>
                  <a:lnTo>
                    <a:pt x="527" y="450"/>
                  </a:lnTo>
                  <a:lnTo>
                    <a:pt x="527" y="471"/>
                  </a:lnTo>
                  <a:lnTo>
                    <a:pt x="517" y="481"/>
                  </a:lnTo>
                  <a:lnTo>
                    <a:pt x="527" y="512"/>
                  </a:lnTo>
                  <a:lnTo>
                    <a:pt x="548" y="523"/>
                  </a:lnTo>
                  <a:lnTo>
                    <a:pt x="578" y="533"/>
                  </a:lnTo>
                  <a:lnTo>
                    <a:pt x="598" y="533"/>
                  </a:lnTo>
                  <a:lnTo>
                    <a:pt x="618" y="523"/>
                  </a:lnTo>
                  <a:lnTo>
                    <a:pt x="639" y="502"/>
                  </a:lnTo>
                  <a:lnTo>
                    <a:pt x="649" y="471"/>
                  </a:lnTo>
                  <a:lnTo>
                    <a:pt x="649" y="418"/>
                  </a:lnTo>
                  <a:lnTo>
                    <a:pt x="629" y="377"/>
                  </a:lnTo>
                  <a:lnTo>
                    <a:pt x="608" y="366"/>
                  </a:lnTo>
                  <a:lnTo>
                    <a:pt x="548" y="345"/>
                  </a:lnTo>
                  <a:lnTo>
                    <a:pt x="477" y="366"/>
                  </a:lnTo>
                  <a:lnTo>
                    <a:pt x="406" y="408"/>
                  </a:lnTo>
                  <a:lnTo>
                    <a:pt x="335" y="471"/>
                  </a:lnTo>
                  <a:lnTo>
                    <a:pt x="284" y="523"/>
                  </a:lnTo>
                  <a:lnTo>
                    <a:pt x="233" y="565"/>
                  </a:lnTo>
                  <a:lnTo>
                    <a:pt x="183" y="586"/>
                  </a:lnTo>
                  <a:lnTo>
                    <a:pt x="314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46" name="Freeform 202"/>
            <p:cNvSpPr>
              <a:spLocks/>
            </p:cNvSpPr>
            <p:nvPr/>
          </p:nvSpPr>
          <p:spPr bwMode="auto">
            <a:xfrm>
              <a:off x="6048" y="4805"/>
              <a:ext cx="81" cy="1953"/>
            </a:xfrm>
            <a:custGeom>
              <a:avLst/>
              <a:gdLst/>
              <a:ahLst/>
              <a:cxnLst>
                <a:cxn ang="0">
                  <a:pos x="81" y="62"/>
                </a:cxn>
                <a:cxn ang="0">
                  <a:pos x="81" y="31"/>
                </a:cxn>
                <a:cxn ang="0">
                  <a:pos x="71" y="10"/>
                </a:cxn>
                <a:cxn ang="0">
                  <a:pos x="61" y="0"/>
                </a:cxn>
                <a:cxn ang="0">
                  <a:pos x="21" y="0"/>
                </a:cxn>
                <a:cxn ang="0">
                  <a:pos x="11" y="10"/>
                </a:cxn>
                <a:cxn ang="0">
                  <a:pos x="0" y="31"/>
                </a:cxn>
                <a:cxn ang="0">
                  <a:pos x="0" y="1922"/>
                </a:cxn>
                <a:cxn ang="0">
                  <a:pos x="21" y="1943"/>
                </a:cxn>
                <a:cxn ang="0">
                  <a:pos x="41" y="1953"/>
                </a:cxn>
                <a:cxn ang="0">
                  <a:pos x="61" y="1943"/>
                </a:cxn>
                <a:cxn ang="0">
                  <a:pos x="71" y="1932"/>
                </a:cxn>
                <a:cxn ang="0">
                  <a:pos x="71" y="1922"/>
                </a:cxn>
                <a:cxn ang="0">
                  <a:pos x="81" y="1901"/>
                </a:cxn>
                <a:cxn ang="0">
                  <a:pos x="81" y="1890"/>
                </a:cxn>
                <a:cxn ang="0">
                  <a:pos x="81" y="62"/>
                </a:cxn>
              </a:cxnLst>
              <a:rect l="0" t="0" r="r" b="b"/>
              <a:pathLst>
                <a:path w="81" h="1953">
                  <a:moveTo>
                    <a:pt x="81" y="62"/>
                  </a:moveTo>
                  <a:lnTo>
                    <a:pt x="81" y="31"/>
                  </a:lnTo>
                  <a:lnTo>
                    <a:pt x="71" y="10"/>
                  </a:lnTo>
                  <a:lnTo>
                    <a:pt x="61" y="0"/>
                  </a:lnTo>
                  <a:lnTo>
                    <a:pt x="21" y="0"/>
                  </a:lnTo>
                  <a:lnTo>
                    <a:pt x="11" y="10"/>
                  </a:lnTo>
                  <a:lnTo>
                    <a:pt x="0" y="31"/>
                  </a:lnTo>
                  <a:lnTo>
                    <a:pt x="0" y="1922"/>
                  </a:lnTo>
                  <a:lnTo>
                    <a:pt x="21" y="1943"/>
                  </a:lnTo>
                  <a:lnTo>
                    <a:pt x="41" y="1953"/>
                  </a:lnTo>
                  <a:lnTo>
                    <a:pt x="61" y="1943"/>
                  </a:lnTo>
                  <a:lnTo>
                    <a:pt x="71" y="1932"/>
                  </a:lnTo>
                  <a:lnTo>
                    <a:pt x="71" y="1922"/>
                  </a:lnTo>
                  <a:lnTo>
                    <a:pt x="81" y="1901"/>
                  </a:lnTo>
                  <a:lnTo>
                    <a:pt x="81" y="1890"/>
                  </a:lnTo>
                  <a:lnTo>
                    <a:pt x="81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47" name="Freeform 203"/>
            <p:cNvSpPr>
              <a:spLocks/>
            </p:cNvSpPr>
            <p:nvPr/>
          </p:nvSpPr>
          <p:spPr bwMode="auto">
            <a:xfrm>
              <a:off x="6393" y="5400"/>
              <a:ext cx="1064" cy="867"/>
            </a:xfrm>
            <a:custGeom>
              <a:avLst/>
              <a:gdLst/>
              <a:ahLst/>
              <a:cxnLst>
                <a:cxn ang="0">
                  <a:pos x="618" y="387"/>
                </a:cxn>
                <a:cxn ang="0">
                  <a:pos x="831" y="136"/>
                </a:cxn>
                <a:cxn ang="0">
                  <a:pos x="852" y="115"/>
                </a:cxn>
                <a:cxn ang="0">
                  <a:pos x="882" y="104"/>
                </a:cxn>
                <a:cxn ang="0">
                  <a:pos x="933" y="94"/>
                </a:cxn>
                <a:cxn ang="0">
                  <a:pos x="1034" y="94"/>
                </a:cxn>
                <a:cxn ang="0">
                  <a:pos x="1034" y="0"/>
                </a:cxn>
                <a:cxn ang="0">
                  <a:pos x="963" y="0"/>
                </a:cxn>
                <a:cxn ang="0">
                  <a:pos x="892" y="10"/>
                </a:cxn>
                <a:cxn ang="0">
                  <a:pos x="852" y="10"/>
                </a:cxn>
                <a:cxn ang="0">
                  <a:pos x="760" y="0"/>
                </a:cxn>
                <a:cxn ang="0">
                  <a:pos x="659" y="0"/>
                </a:cxn>
                <a:cxn ang="0">
                  <a:pos x="659" y="94"/>
                </a:cxn>
                <a:cxn ang="0">
                  <a:pos x="700" y="94"/>
                </a:cxn>
                <a:cxn ang="0">
                  <a:pos x="730" y="115"/>
                </a:cxn>
                <a:cxn ang="0">
                  <a:pos x="720" y="125"/>
                </a:cxn>
                <a:cxn ang="0">
                  <a:pos x="720" y="136"/>
                </a:cxn>
                <a:cxn ang="0">
                  <a:pos x="558" y="313"/>
                </a:cxn>
                <a:cxn ang="0">
                  <a:pos x="375" y="94"/>
                </a:cxn>
                <a:cxn ang="0">
                  <a:pos x="446" y="94"/>
                </a:cxn>
                <a:cxn ang="0">
                  <a:pos x="446" y="0"/>
                </a:cxn>
                <a:cxn ang="0">
                  <a:pos x="375" y="0"/>
                </a:cxn>
                <a:cxn ang="0">
                  <a:pos x="294" y="10"/>
                </a:cxn>
                <a:cxn ang="0">
                  <a:pos x="223" y="10"/>
                </a:cxn>
                <a:cxn ang="0">
                  <a:pos x="112" y="0"/>
                </a:cxn>
                <a:cxn ang="0">
                  <a:pos x="10" y="0"/>
                </a:cxn>
                <a:cxn ang="0">
                  <a:pos x="10" y="94"/>
                </a:cxn>
                <a:cxn ang="0">
                  <a:pos x="142" y="94"/>
                </a:cxn>
                <a:cxn ang="0">
                  <a:pos x="436" y="449"/>
                </a:cxn>
                <a:cxn ang="0">
                  <a:pos x="193" y="742"/>
                </a:cxn>
                <a:cxn ang="0">
                  <a:pos x="152" y="763"/>
                </a:cxn>
                <a:cxn ang="0">
                  <a:pos x="81" y="773"/>
                </a:cxn>
                <a:cxn ang="0">
                  <a:pos x="0" y="773"/>
                </a:cxn>
                <a:cxn ang="0">
                  <a:pos x="0" y="867"/>
                </a:cxn>
                <a:cxn ang="0">
                  <a:pos x="142" y="867"/>
                </a:cxn>
                <a:cxn ang="0">
                  <a:pos x="172" y="857"/>
                </a:cxn>
                <a:cxn ang="0">
                  <a:pos x="233" y="857"/>
                </a:cxn>
                <a:cxn ang="0">
                  <a:pos x="314" y="867"/>
                </a:cxn>
                <a:cxn ang="0">
                  <a:pos x="375" y="867"/>
                </a:cxn>
                <a:cxn ang="0">
                  <a:pos x="375" y="773"/>
                </a:cxn>
                <a:cxn ang="0">
                  <a:pos x="324" y="773"/>
                </a:cxn>
                <a:cxn ang="0">
                  <a:pos x="304" y="763"/>
                </a:cxn>
                <a:cxn ang="0">
                  <a:pos x="304" y="742"/>
                </a:cxn>
                <a:cxn ang="0">
                  <a:pos x="314" y="731"/>
                </a:cxn>
                <a:cxn ang="0">
                  <a:pos x="497" y="522"/>
                </a:cxn>
                <a:cxn ang="0">
                  <a:pos x="710" y="773"/>
                </a:cxn>
                <a:cxn ang="0">
                  <a:pos x="629" y="773"/>
                </a:cxn>
                <a:cxn ang="0">
                  <a:pos x="629" y="867"/>
                </a:cxn>
                <a:cxn ang="0">
                  <a:pos x="781" y="867"/>
                </a:cxn>
                <a:cxn ang="0">
                  <a:pos x="862" y="857"/>
                </a:cxn>
                <a:cxn ang="0">
                  <a:pos x="963" y="867"/>
                </a:cxn>
                <a:cxn ang="0">
                  <a:pos x="1064" y="867"/>
                </a:cxn>
                <a:cxn ang="0">
                  <a:pos x="1064" y="773"/>
                </a:cxn>
                <a:cxn ang="0">
                  <a:pos x="933" y="773"/>
                </a:cxn>
                <a:cxn ang="0">
                  <a:pos x="618" y="387"/>
                </a:cxn>
              </a:cxnLst>
              <a:rect l="0" t="0" r="r" b="b"/>
              <a:pathLst>
                <a:path w="1064" h="867">
                  <a:moveTo>
                    <a:pt x="618" y="387"/>
                  </a:moveTo>
                  <a:lnTo>
                    <a:pt x="831" y="136"/>
                  </a:lnTo>
                  <a:lnTo>
                    <a:pt x="852" y="115"/>
                  </a:lnTo>
                  <a:lnTo>
                    <a:pt x="882" y="104"/>
                  </a:lnTo>
                  <a:lnTo>
                    <a:pt x="933" y="94"/>
                  </a:lnTo>
                  <a:lnTo>
                    <a:pt x="1034" y="94"/>
                  </a:lnTo>
                  <a:lnTo>
                    <a:pt x="1034" y="0"/>
                  </a:lnTo>
                  <a:lnTo>
                    <a:pt x="963" y="0"/>
                  </a:lnTo>
                  <a:lnTo>
                    <a:pt x="892" y="10"/>
                  </a:lnTo>
                  <a:lnTo>
                    <a:pt x="852" y="10"/>
                  </a:lnTo>
                  <a:lnTo>
                    <a:pt x="760" y="0"/>
                  </a:lnTo>
                  <a:lnTo>
                    <a:pt x="659" y="0"/>
                  </a:lnTo>
                  <a:lnTo>
                    <a:pt x="659" y="94"/>
                  </a:lnTo>
                  <a:lnTo>
                    <a:pt x="700" y="94"/>
                  </a:lnTo>
                  <a:lnTo>
                    <a:pt x="730" y="115"/>
                  </a:lnTo>
                  <a:lnTo>
                    <a:pt x="720" y="125"/>
                  </a:lnTo>
                  <a:lnTo>
                    <a:pt x="720" y="136"/>
                  </a:lnTo>
                  <a:lnTo>
                    <a:pt x="558" y="313"/>
                  </a:lnTo>
                  <a:lnTo>
                    <a:pt x="375" y="94"/>
                  </a:lnTo>
                  <a:lnTo>
                    <a:pt x="446" y="94"/>
                  </a:lnTo>
                  <a:lnTo>
                    <a:pt x="446" y="0"/>
                  </a:lnTo>
                  <a:lnTo>
                    <a:pt x="375" y="0"/>
                  </a:lnTo>
                  <a:lnTo>
                    <a:pt x="294" y="10"/>
                  </a:lnTo>
                  <a:lnTo>
                    <a:pt x="223" y="10"/>
                  </a:lnTo>
                  <a:lnTo>
                    <a:pt x="112" y="0"/>
                  </a:lnTo>
                  <a:lnTo>
                    <a:pt x="10" y="0"/>
                  </a:lnTo>
                  <a:lnTo>
                    <a:pt x="10" y="94"/>
                  </a:lnTo>
                  <a:lnTo>
                    <a:pt x="142" y="94"/>
                  </a:lnTo>
                  <a:lnTo>
                    <a:pt x="436" y="449"/>
                  </a:lnTo>
                  <a:lnTo>
                    <a:pt x="193" y="742"/>
                  </a:lnTo>
                  <a:lnTo>
                    <a:pt x="152" y="763"/>
                  </a:lnTo>
                  <a:lnTo>
                    <a:pt x="81" y="773"/>
                  </a:lnTo>
                  <a:lnTo>
                    <a:pt x="0" y="773"/>
                  </a:lnTo>
                  <a:lnTo>
                    <a:pt x="0" y="867"/>
                  </a:lnTo>
                  <a:lnTo>
                    <a:pt x="142" y="867"/>
                  </a:lnTo>
                  <a:lnTo>
                    <a:pt x="172" y="857"/>
                  </a:lnTo>
                  <a:lnTo>
                    <a:pt x="233" y="857"/>
                  </a:lnTo>
                  <a:lnTo>
                    <a:pt x="314" y="867"/>
                  </a:lnTo>
                  <a:lnTo>
                    <a:pt x="375" y="867"/>
                  </a:lnTo>
                  <a:lnTo>
                    <a:pt x="375" y="773"/>
                  </a:lnTo>
                  <a:lnTo>
                    <a:pt x="324" y="773"/>
                  </a:lnTo>
                  <a:lnTo>
                    <a:pt x="304" y="763"/>
                  </a:lnTo>
                  <a:lnTo>
                    <a:pt x="304" y="742"/>
                  </a:lnTo>
                  <a:lnTo>
                    <a:pt x="314" y="731"/>
                  </a:lnTo>
                  <a:lnTo>
                    <a:pt x="497" y="522"/>
                  </a:lnTo>
                  <a:lnTo>
                    <a:pt x="710" y="773"/>
                  </a:lnTo>
                  <a:lnTo>
                    <a:pt x="629" y="773"/>
                  </a:lnTo>
                  <a:lnTo>
                    <a:pt x="629" y="867"/>
                  </a:lnTo>
                  <a:lnTo>
                    <a:pt x="781" y="867"/>
                  </a:lnTo>
                  <a:lnTo>
                    <a:pt x="862" y="857"/>
                  </a:lnTo>
                  <a:lnTo>
                    <a:pt x="963" y="867"/>
                  </a:lnTo>
                  <a:lnTo>
                    <a:pt x="1064" y="867"/>
                  </a:lnTo>
                  <a:lnTo>
                    <a:pt x="1064" y="773"/>
                  </a:lnTo>
                  <a:lnTo>
                    <a:pt x="933" y="773"/>
                  </a:lnTo>
                  <a:lnTo>
                    <a:pt x="618" y="38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48" name="Freeform 204"/>
            <p:cNvSpPr>
              <a:spLocks/>
            </p:cNvSpPr>
            <p:nvPr/>
          </p:nvSpPr>
          <p:spPr bwMode="auto">
            <a:xfrm>
              <a:off x="7589" y="5598"/>
              <a:ext cx="649" cy="962"/>
            </a:xfrm>
            <a:custGeom>
              <a:avLst/>
              <a:gdLst/>
              <a:ahLst/>
              <a:cxnLst>
                <a:cxn ang="0">
                  <a:pos x="314" y="11"/>
                </a:cxn>
                <a:cxn ang="0">
                  <a:pos x="244" y="0"/>
                </a:cxn>
                <a:cxn ang="0">
                  <a:pos x="132" y="21"/>
                </a:cxn>
                <a:cxn ang="0">
                  <a:pos x="102" y="32"/>
                </a:cxn>
                <a:cxn ang="0">
                  <a:pos x="162" y="63"/>
                </a:cxn>
                <a:cxn ang="0">
                  <a:pos x="193" y="74"/>
                </a:cxn>
                <a:cxn ang="0">
                  <a:pos x="0" y="888"/>
                </a:cxn>
                <a:cxn ang="0">
                  <a:pos x="21" y="962"/>
                </a:cxn>
                <a:cxn ang="0">
                  <a:pos x="81" y="951"/>
                </a:cxn>
                <a:cxn ang="0">
                  <a:pos x="112" y="878"/>
                </a:cxn>
                <a:cxn ang="0">
                  <a:pos x="142" y="742"/>
                </a:cxn>
                <a:cxn ang="0">
                  <a:pos x="173" y="638"/>
                </a:cxn>
                <a:cxn ang="0">
                  <a:pos x="314" y="700"/>
                </a:cxn>
                <a:cxn ang="0">
                  <a:pos x="335" y="868"/>
                </a:cxn>
                <a:cxn ang="0">
                  <a:pos x="385" y="941"/>
                </a:cxn>
                <a:cxn ang="0">
                  <a:pos x="467" y="962"/>
                </a:cxn>
                <a:cxn ang="0">
                  <a:pos x="588" y="888"/>
                </a:cxn>
                <a:cxn ang="0">
                  <a:pos x="639" y="774"/>
                </a:cxn>
                <a:cxn ang="0">
                  <a:pos x="608" y="742"/>
                </a:cxn>
                <a:cxn ang="0">
                  <a:pos x="578" y="794"/>
                </a:cxn>
                <a:cxn ang="0">
                  <a:pos x="527" y="909"/>
                </a:cxn>
                <a:cxn ang="0">
                  <a:pos x="477" y="930"/>
                </a:cxn>
                <a:cxn ang="0">
                  <a:pos x="436" y="899"/>
                </a:cxn>
                <a:cxn ang="0">
                  <a:pos x="426" y="826"/>
                </a:cxn>
                <a:cxn ang="0">
                  <a:pos x="436" y="784"/>
                </a:cxn>
                <a:cxn ang="0">
                  <a:pos x="446" y="753"/>
                </a:cxn>
                <a:cxn ang="0">
                  <a:pos x="385" y="648"/>
                </a:cxn>
                <a:cxn ang="0">
                  <a:pos x="274" y="617"/>
                </a:cxn>
                <a:cxn ang="0">
                  <a:pos x="294" y="565"/>
                </a:cxn>
                <a:cxn ang="0">
                  <a:pos x="335" y="512"/>
                </a:cxn>
                <a:cxn ang="0">
                  <a:pos x="477" y="408"/>
                </a:cxn>
                <a:cxn ang="0">
                  <a:pos x="568" y="387"/>
                </a:cxn>
                <a:cxn ang="0">
                  <a:pos x="558" y="418"/>
                </a:cxn>
                <a:cxn ang="0">
                  <a:pos x="527" y="450"/>
                </a:cxn>
                <a:cxn ang="0">
                  <a:pos x="517" y="481"/>
                </a:cxn>
                <a:cxn ang="0">
                  <a:pos x="548" y="523"/>
                </a:cxn>
                <a:cxn ang="0">
                  <a:pos x="598" y="533"/>
                </a:cxn>
                <a:cxn ang="0">
                  <a:pos x="639" y="502"/>
                </a:cxn>
                <a:cxn ang="0">
                  <a:pos x="649" y="418"/>
                </a:cxn>
                <a:cxn ang="0">
                  <a:pos x="608" y="366"/>
                </a:cxn>
                <a:cxn ang="0">
                  <a:pos x="477" y="366"/>
                </a:cxn>
                <a:cxn ang="0">
                  <a:pos x="335" y="471"/>
                </a:cxn>
                <a:cxn ang="0">
                  <a:pos x="233" y="565"/>
                </a:cxn>
                <a:cxn ang="0">
                  <a:pos x="314" y="42"/>
                </a:cxn>
              </a:cxnLst>
              <a:rect l="0" t="0" r="r" b="b"/>
              <a:pathLst>
                <a:path w="649" h="962">
                  <a:moveTo>
                    <a:pt x="314" y="42"/>
                  </a:moveTo>
                  <a:lnTo>
                    <a:pt x="314" y="11"/>
                  </a:lnTo>
                  <a:lnTo>
                    <a:pt x="294" y="0"/>
                  </a:lnTo>
                  <a:lnTo>
                    <a:pt x="244" y="0"/>
                  </a:lnTo>
                  <a:lnTo>
                    <a:pt x="183" y="11"/>
                  </a:lnTo>
                  <a:lnTo>
                    <a:pt x="132" y="21"/>
                  </a:lnTo>
                  <a:lnTo>
                    <a:pt x="112" y="21"/>
                  </a:lnTo>
                  <a:lnTo>
                    <a:pt x="102" y="32"/>
                  </a:lnTo>
                  <a:lnTo>
                    <a:pt x="102" y="63"/>
                  </a:lnTo>
                  <a:lnTo>
                    <a:pt x="162" y="63"/>
                  </a:lnTo>
                  <a:lnTo>
                    <a:pt x="183" y="74"/>
                  </a:lnTo>
                  <a:lnTo>
                    <a:pt x="193" y="74"/>
                  </a:lnTo>
                  <a:lnTo>
                    <a:pt x="193" y="115"/>
                  </a:lnTo>
                  <a:lnTo>
                    <a:pt x="0" y="888"/>
                  </a:lnTo>
                  <a:lnTo>
                    <a:pt x="0" y="941"/>
                  </a:lnTo>
                  <a:lnTo>
                    <a:pt x="21" y="962"/>
                  </a:lnTo>
                  <a:lnTo>
                    <a:pt x="61" y="962"/>
                  </a:lnTo>
                  <a:lnTo>
                    <a:pt x="81" y="951"/>
                  </a:lnTo>
                  <a:lnTo>
                    <a:pt x="102" y="909"/>
                  </a:lnTo>
                  <a:lnTo>
                    <a:pt x="112" y="878"/>
                  </a:lnTo>
                  <a:lnTo>
                    <a:pt x="122" y="815"/>
                  </a:lnTo>
                  <a:lnTo>
                    <a:pt x="142" y="742"/>
                  </a:lnTo>
                  <a:lnTo>
                    <a:pt x="162" y="680"/>
                  </a:lnTo>
                  <a:lnTo>
                    <a:pt x="173" y="638"/>
                  </a:lnTo>
                  <a:lnTo>
                    <a:pt x="254" y="659"/>
                  </a:lnTo>
                  <a:lnTo>
                    <a:pt x="314" y="700"/>
                  </a:lnTo>
                  <a:lnTo>
                    <a:pt x="335" y="753"/>
                  </a:lnTo>
                  <a:lnTo>
                    <a:pt x="335" y="868"/>
                  </a:lnTo>
                  <a:lnTo>
                    <a:pt x="345" y="899"/>
                  </a:lnTo>
                  <a:lnTo>
                    <a:pt x="385" y="941"/>
                  </a:lnTo>
                  <a:lnTo>
                    <a:pt x="446" y="962"/>
                  </a:lnTo>
                  <a:lnTo>
                    <a:pt x="467" y="962"/>
                  </a:lnTo>
                  <a:lnTo>
                    <a:pt x="537" y="941"/>
                  </a:lnTo>
                  <a:lnTo>
                    <a:pt x="588" y="888"/>
                  </a:lnTo>
                  <a:lnTo>
                    <a:pt x="619" y="826"/>
                  </a:lnTo>
                  <a:lnTo>
                    <a:pt x="639" y="774"/>
                  </a:lnTo>
                  <a:lnTo>
                    <a:pt x="639" y="742"/>
                  </a:lnTo>
                  <a:lnTo>
                    <a:pt x="608" y="742"/>
                  </a:lnTo>
                  <a:lnTo>
                    <a:pt x="598" y="753"/>
                  </a:lnTo>
                  <a:lnTo>
                    <a:pt x="578" y="794"/>
                  </a:lnTo>
                  <a:lnTo>
                    <a:pt x="548" y="888"/>
                  </a:lnTo>
                  <a:lnTo>
                    <a:pt x="527" y="909"/>
                  </a:lnTo>
                  <a:lnTo>
                    <a:pt x="497" y="920"/>
                  </a:lnTo>
                  <a:lnTo>
                    <a:pt x="477" y="930"/>
                  </a:lnTo>
                  <a:lnTo>
                    <a:pt x="456" y="920"/>
                  </a:lnTo>
                  <a:lnTo>
                    <a:pt x="436" y="899"/>
                  </a:lnTo>
                  <a:lnTo>
                    <a:pt x="426" y="878"/>
                  </a:lnTo>
                  <a:lnTo>
                    <a:pt x="426" y="826"/>
                  </a:lnTo>
                  <a:lnTo>
                    <a:pt x="436" y="815"/>
                  </a:lnTo>
                  <a:lnTo>
                    <a:pt x="436" y="784"/>
                  </a:lnTo>
                  <a:lnTo>
                    <a:pt x="446" y="774"/>
                  </a:lnTo>
                  <a:lnTo>
                    <a:pt x="446" y="753"/>
                  </a:lnTo>
                  <a:lnTo>
                    <a:pt x="426" y="690"/>
                  </a:lnTo>
                  <a:lnTo>
                    <a:pt x="385" y="648"/>
                  </a:lnTo>
                  <a:lnTo>
                    <a:pt x="325" y="627"/>
                  </a:lnTo>
                  <a:lnTo>
                    <a:pt x="274" y="617"/>
                  </a:lnTo>
                  <a:lnTo>
                    <a:pt x="233" y="606"/>
                  </a:lnTo>
                  <a:lnTo>
                    <a:pt x="294" y="565"/>
                  </a:lnTo>
                  <a:lnTo>
                    <a:pt x="314" y="533"/>
                  </a:lnTo>
                  <a:lnTo>
                    <a:pt x="335" y="512"/>
                  </a:lnTo>
                  <a:lnTo>
                    <a:pt x="406" y="450"/>
                  </a:lnTo>
                  <a:lnTo>
                    <a:pt x="477" y="408"/>
                  </a:lnTo>
                  <a:lnTo>
                    <a:pt x="548" y="387"/>
                  </a:lnTo>
                  <a:lnTo>
                    <a:pt x="568" y="387"/>
                  </a:lnTo>
                  <a:lnTo>
                    <a:pt x="588" y="408"/>
                  </a:lnTo>
                  <a:lnTo>
                    <a:pt x="558" y="418"/>
                  </a:lnTo>
                  <a:lnTo>
                    <a:pt x="537" y="429"/>
                  </a:lnTo>
                  <a:lnTo>
                    <a:pt x="527" y="450"/>
                  </a:lnTo>
                  <a:lnTo>
                    <a:pt x="527" y="471"/>
                  </a:lnTo>
                  <a:lnTo>
                    <a:pt x="517" y="481"/>
                  </a:lnTo>
                  <a:lnTo>
                    <a:pt x="527" y="512"/>
                  </a:lnTo>
                  <a:lnTo>
                    <a:pt x="548" y="523"/>
                  </a:lnTo>
                  <a:lnTo>
                    <a:pt x="578" y="533"/>
                  </a:lnTo>
                  <a:lnTo>
                    <a:pt x="598" y="533"/>
                  </a:lnTo>
                  <a:lnTo>
                    <a:pt x="619" y="523"/>
                  </a:lnTo>
                  <a:lnTo>
                    <a:pt x="639" y="502"/>
                  </a:lnTo>
                  <a:lnTo>
                    <a:pt x="649" y="471"/>
                  </a:lnTo>
                  <a:lnTo>
                    <a:pt x="649" y="418"/>
                  </a:lnTo>
                  <a:lnTo>
                    <a:pt x="629" y="377"/>
                  </a:lnTo>
                  <a:lnTo>
                    <a:pt x="608" y="366"/>
                  </a:lnTo>
                  <a:lnTo>
                    <a:pt x="548" y="345"/>
                  </a:lnTo>
                  <a:lnTo>
                    <a:pt x="477" y="366"/>
                  </a:lnTo>
                  <a:lnTo>
                    <a:pt x="406" y="408"/>
                  </a:lnTo>
                  <a:lnTo>
                    <a:pt x="335" y="471"/>
                  </a:lnTo>
                  <a:lnTo>
                    <a:pt x="284" y="523"/>
                  </a:lnTo>
                  <a:lnTo>
                    <a:pt x="233" y="565"/>
                  </a:lnTo>
                  <a:lnTo>
                    <a:pt x="183" y="586"/>
                  </a:lnTo>
                  <a:lnTo>
                    <a:pt x="314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49" name="Freeform 205"/>
            <p:cNvSpPr>
              <a:spLocks/>
            </p:cNvSpPr>
            <p:nvPr/>
          </p:nvSpPr>
          <p:spPr bwMode="auto">
            <a:xfrm>
              <a:off x="8613" y="6058"/>
              <a:ext cx="223" cy="585"/>
            </a:xfrm>
            <a:custGeom>
              <a:avLst/>
              <a:gdLst/>
              <a:ahLst/>
              <a:cxnLst>
                <a:cxn ang="0">
                  <a:pos x="223" y="209"/>
                </a:cxn>
                <a:cxn ang="0">
                  <a:pos x="203" y="94"/>
                </a:cxn>
                <a:cxn ang="0">
                  <a:pos x="162" y="31"/>
                </a:cxn>
                <a:cxn ang="0">
                  <a:pos x="101" y="0"/>
                </a:cxn>
                <a:cxn ang="0">
                  <a:pos x="41" y="21"/>
                </a:cxn>
                <a:cxn ang="0">
                  <a:pos x="20" y="42"/>
                </a:cxn>
                <a:cxn ang="0">
                  <a:pos x="0" y="105"/>
                </a:cxn>
                <a:cxn ang="0">
                  <a:pos x="0" y="136"/>
                </a:cxn>
                <a:cxn ang="0">
                  <a:pos x="20" y="167"/>
                </a:cxn>
                <a:cxn ang="0">
                  <a:pos x="41" y="188"/>
                </a:cxn>
                <a:cxn ang="0">
                  <a:pos x="101" y="209"/>
                </a:cxn>
                <a:cxn ang="0">
                  <a:pos x="122" y="209"/>
                </a:cxn>
                <a:cxn ang="0">
                  <a:pos x="142" y="199"/>
                </a:cxn>
                <a:cxn ang="0">
                  <a:pos x="172" y="188"/>
                </a:cxn>
                <a:cxn ang="0">
                  <a:pos x="172" y="178"/>
                </a:cxn>
                <a:cxn ang="0">
                  <a:pos x="183" y="188"/>
                </a:cxn>
                <a:cxn ang="0">
                  <a:pos x="183" y="209"/>
                </a:cxn>
                <a:cxn ang="0">
                  <a:pos x="162" y="345"/>
                </a:cxn>
                <a:cxn ang="0">
                  <a:pos x="112" y="449"/>
                </a:cxn>
                <a:cxn ang="0">
                  <a:pos x="51" y="533"/>
                </a:cxn>
                <a:cxn ang="0">
                  <a:pos x="30" y="554"/>
                </a:cxn>
                <a:cxn ang="0">
                  <a:pos x="30" y="575"/>
                </a:cxn>
                <a:cxn ang="0">
                  <a:pos x="41" y="585"/>
                </a:cxn>
                <a:cxn ang="0">
                  <a:pos x="51" y="585"/>
                </a:cxn>
                <a:cxn ang="0">
                  <a:pos x="81" y="564"/>
                </a:cxn>
                <a:cxn ang="0">
                  <a:pos x="122" y="522"/>
                </a:cxn>
                <a:cxn ang="0">
                  <a:pos x="172" y="439"/>
                </a:cxn>
                <a:cxn ang="0">
                  <a:pos x="203" y="334"/>
                </a:cxn>
                <a:cxn ang="0">
                  <a:pos x="223" y="209"/>
                </a:cxn>
              </a:cxnLst>
              <a:rect l="0" t="0" r="r" b="b"/>
              <a:pathLst>
                <a:path w="223" h="585">
                  <a:moveTo>
                    <a:pt x="223" y="209"/>
                  </a:moveTo>
                  <a:lnTo>
                    <a:pt x="203" y="94"/>
                  </a:lnTo>
                  <a:lnTo>
                    <a:pt x="162" y="31"/>
                  </a:lnTo>
                  <a:lnTo>
                    <a:pt x="101" y="0"/>
                  </a:lnTo>
                  <a:lnTo>
                    <a:pt x="41" y="21"/>
                  </a:lnTo>
                  <a:lnTo>
                    <a:pt x="20" y="42"/>
                  </a:lnTo>
                  <a:lnTo>
                    <a:pt x="0" y="105"/>
                  </a:lnTo>
                  <a:lnTo>
                    <a:pt x="0" y="136"/>
                  </a:lnTo>
                  <a:lnTo>
                    <a:pt x="20" y="167"/>
                  </a:lnTo>
                  <a:lnTo>
                    <a:pt x="41" y="188"/>
                  </a:lnTo>
                  <a:lnTo>
                    <a:pt x="101" y="209"/>
                  </a:lnTo>
                  <a:lnTo>
                    <a:pt x="122" y="209"/>
                  </a:lnTo>
                  <a:lnTo>
                    <a:pt x="142" y="199"/>
                  </a:lnTo>
                  <a:lnTo>
                    <a:pt x="172" y="188"/>
                  </a:lnTo>
                  <a:lnTo>
                    <a:pt x="172" y="178"/>
                  </a:lnTo>
                  <a:lnTo>
                    <a:pt x="183" y="188"/>
                  </a:lnTo>
                  <a:lnTo>
                    <a:pt x="183" y="209"/>
                  </a:lnTo>
                  <a:lnTo>
                    <a:pt x="162" y="345"/>
                  </a:lnTo>
                  <a:lnTo>
                    <a:pt x="112" y="449"/>
                  </a:lnTo>
                  <a:lnTo>
                    <a:pt x="51" y="533"/>
                  </a:lnTo>
                  <a:lnTo>
                    <a:pt x="30" y="554"/>
                  </a:lnTo>
                  <a:lnTo>
                    <a:pt x="30" y="575"/>
                  </a:lnTo>
                  <a:lnTo>
                    <a:pt x="41" y="585"/>
                  </a:lnTo>
                  <a:lnTo>
                    <a:pt x="51" y="585"/>
                  </a:lnTo>
                  <a:lnTo>
                    <a:pt x="81" y="564"/>
                  </a:lnTo>
                  <a:lnTo>
                    <a:pt x="122" y="522"/>
                  </a:lnTo>
                  <a:lnTo>
                    <a:pt x="172" y="439"/>
                  </a:lnTo>
                  <a:lnTo>
                    <a:pt x="203" y="334"/>
                  </a:lnTo>
                  <a:lnTo>
                    <a:pt x="223" y="2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0" name="Freeform 206"/>
            <p:cNvSpPr>
              <a:spLocks noEditPoints="1"/>
            </p:cNvSpPr>
            <p:nvPr/>
          </p:nvSpPr>
          <p:spPr bwMode="auto">
            <a:xfrm>
              <a:off x="9343" y="4930"/>
              <a:ext cx="1409" cy="1337"/>
            </a:xfrm>
            <a:custGeom>
              <a:avLst/>
              <a:gdLst/>
              <a:ahLst/>
              <a:cxnLst>
                <a:cxn ang="0">
                  <a:pos x="355" y="1337"/>
                </a:cxn>
                <a:cxn ang="0">
                  <a:pos x="517" y="1327"/>
                </a:cxn>
                <a:cxn ang="0">
                  <a:pos x="699" y="1274"/>
                </a:cxn>
                <a:cxn ang="0">
                  <a:pos x="872" y="1201"/>
                </a:cxn>
                <a:cxn ang="0">
                  <a:pos x="1044" y="1097"/>
                </a:cxn>
                <a:cxn ang="0">
                  <a:pos x="1186" y="971"/>
                </a:cxn>
                <a:cxn ang="0">
                  <a:pos x="1308" y="825"/>
                </a:cxn>
                <a:cxn ang="0">
                  <a:pos x="1379" y="648"/>
                </a:cxn>
                <a:cxn ang="0">
                  <a:pos x="1409" y="460"/>
                </a:cxn>
                <a:cxn ang="0">
                  <a:pos x="1399" y="334"/>
                </a:cxn>
                <a:cxn ang="0">
                  <a:pos x="1358" y="240"/>
                </a:cxn>
                <a:cxn ang="0">
                  <a:pos x="1297" y="157"/>
                </a:cxn>
                <a:cxn ang="0">
                  <a:pos x="1216" y="104"/>
                </a:cxn>
                <a:cxn ang="0">
                  <a:pos x="1054" y="31"/>
                </a:cxn>
                <a:cxn ang="0">
                  <a:pos x="892" y="10"/>
                </a:cxn>
                <a:cxn ang="0">
                  <a:pos x="720" y="0"/>
                </a:cxn>
                <a:cxn ang="0">
                  <a:pos x="568" y="10"/>
                </a:cxn>
                <a:cxn ang="0">
                  <a:pos x="416" y="31"/>
                </a:cxn>
                <a:cxn ang="0">
                  <a:pos x="264" y="83"/>
                </a:cxn>
                <a:cxn ang="0">
                  <a:pos x="193" y="125"/>
                </a:cxn>
                <a:cxn ang="0">
                  <a:pos x="111" y="188"/>
                </a:cxn>
                <a:cxn ang="0">
                  <a:pos x="40" y="272"/>
                </a:cxn>
                <a:cxn ang="0">
                  <a:pos x="0" y="376"/>
                </a:cxn>
                <a:cxn ang="0">
                  <a:pos x="20" y="386"/>
                </a:cxn>
                <a:cxn ang="0">
                  <a:pos x="40" y="386"/>
                </a:cxn>
                <a:cxn ang="0">
                  <a:pos x="61" y="376"/>
                </a:cxn>
                <a:cxn ang="0">
                  <a:pos x="122" y="334"/>
                </a:cxn>
                <a:cxn ang="0">
                  <a:pos x="142" y="313"/>
                </a:cxn>
                <a:cxn ang="0">
                  <a:pos x="162" y="282"/>
                </a:cxn>
                <a:cxn ang="0">
                  <a:pos x="203" y="198"/>
                </a:cxn>
                <a:cxn ang="0">
                  <a:pos x="264" y="157"/>
                </a:cxn>
                <a:cxn ang="0">
                  <a:pos x="345" y="125"/>
                </a:cxn>
                <a:cxn ang="0">
                  <a:pos x="487" y="115"/>
                </a:cxn>
                <a:cxn ang="0">
                  <a:pos x="436" y="512"/>
                </a:cxn>
                <a:cxn ang="0">
                  <a:pos x="345" y="877"/>
                </a:cxn>
                <a:cxn ang="0">
                  <a:pos x="223" y="1233"/>
                </a:cxn>
                <a:cxn ang="0">
                  <a:pos x="182" y="1254"/>
                </a:cxn>
                <a:cxn ang="0">
                  <a:pos x="122" y="1295"/>
                </a:cxn>
                <a:cxn ang="0">
                  <a:pos x="111" y="1306"/>
                </a:cxn>
                <a:cxn ang="0">
                  <a:pos x="111" y="1337"/>
                </a:cxn>
                <a:cxn ang="0">
                  <a:pos x="142" y="1337"/>
                </a:cxn>
                <a:cxn ang="0">
                  <a:pos x="355" y="1337"/>
                </a:cxn>
                <a:cxn ang="0">
                  <a:pos x="689" y="115"/>
                </a:cxn>
                <a:cxn ang="0">
                  <a:pos x="912" y="136"/>
                </a:cxn>
                <a:cxn ang="0">
                  <a:pos x="1014" y="178"/>
                </a:cxn>
                <a:cxn ang="0">
                  <a:pos x="1115" y="230"/>
                </a:cxn>
                <a:cxn ang="0">
                  <a:pos x="1186" y="313"/>
                </a:cxn>
                <a:cxn ang="0">
                  <a:pos x="1227" y="418"/>
                </a:cxn>
                <a:cxn ang="0">
                  <a:pos x="1247" y="543"/>
                </a:cxn>
                <a:cxn ang="0">
                  <a:pos x="1216" y="731"/>
                </a:cxn>
                <a:cxn ang="0">
                  <a:pos x="1145" y="888"/>
                </a:cxn>
                <a:cxn ang="0">
                  <a:pos x="1024" y="1034"/>
                </a:cxn>
                <a:cxn ang="0">
                  <a:pos x="862" y="1139"/>
                </a:cxn>
                <a:cxn ang="0">
                  <a:pos x="669" y="1201"/>
                </a:cxn>
                <a:cxn ang="0">
                  <a:pos x="466" y="1233"/>
                </a:cxn>
                <a:cxn ang="0">
                  <a:pos x="355" y="1233"/>
                </a:cxn>
                <a:cxn ang="0">
                  <a:pos x="446" y="992"/>
                </a:cxn>
                <a:cxn ang="0">
                  <a:pos x="507" y="773"/>
                </a:cxn>
                <a:cxn ang="0">
                  <a:pos x="568" y="564"/>
                </a:cxn>
                <a:cxn ang="0">
                  <a:pos x="608" y="355"/>
                </a:cxn>
                <a:cxn ang="0">
                  <a:pos x="639" y="115"/>
                </a:cxn>
                <a:cxn ang="0">
                  <a:pos x="689" y="115"/>
                </a:cxn>
              </a:cxnLst>
              <a:rect l="0" t="0" r="r" b="b"/>
              <a:pathLst>
                <a:path w="1409" h="1337">
                  <a:moveTo>
                    <a:pt x="355" y="1337"/>
                  </a:moveTo>
                  <a:lnTo>
                    <a:pt x="517" y="1327"/>
                  </a:lnTo>
                  <a:lnTo>
                    <a:pt x="699" y="1274"/>
                  </a:lnTo>
                  <a:lnTo>
                    <a:pt x="872" y="1201"/>
                  </a:lnTo>
                  <a:lnTo>
                    <a:pt x="1044" y="1097"/>
                  </a:lnTo>
                  <a:lnTo>
                    <a:pt x="1186" y="971"/>
                  </a:lnTo>
                  <a:lnTo>
                    <a:pt x="1308" y="825"/>
                  </a:lnTo>
                  <a:lnTo>
                    <a:pt x="1379" y="648"/>
                  </a:lnTo>
                  <a:lnTo>
                    <a:pt x="1409" y="460"/>
                  </a:lnTo>
                  <a:lnTo>
                    <a:pt x="1399" y="334"/>
                  </a:lnTo>
                  <a:lnTo>
                    <a:pt x="1358" y="240"/>
                  </a:lnTo>
                  <a:lnTo>
                    <a:pt x="1297" y="157"/>
                  </a:lnTo>
                  <a:lnTo>
                    <a:pt x="1216" y="104"/>
                  </a:lnTo>
                  <a:lnTo>
                    <a:pt x="1054" y="31"/>
                  </a:lnTo>
                  <a:lnTo>
                    <a:pt x="892" y="10"/>
                  </a:lnTo>
                  <a:lnTo>
                    <a:pt x="720" y="0"/>
                  </a:lnTo>
                  <a:lnTo>
                    <a:pt x="568" y="10"/>
                  </a:lnTo>
                  <a:lnTo>
                    <a:pt x="416" y="31"/>
                  </a:lnTo>
                  <a:lnTo>
                    <a:pt x="264" y="83"/>
                  </a:lnTo>
                  <a:lnTo>
                    <a:pt x="193" y="125"/>
                  </a:lnTo>
                  <a:lnTo>
                    <a:pt x="111" y="188"/>
                  </a:lnTo>
                  <a:lnTo>
                    <a:pt x="40" y="272"/>
                  </a:lnTo>
                  <a:lnTo>
                    <a:pt x="0" y="376"/>
                  </a:lnTo>
                  <a:lnTo>
                    <a:pt x="20" y="386"/>
                  </a:lnTo>
                  <a:lnTo>
                    <a:pt x="40" y="386"/>
                  </a:lnTo>
                  <a:lnTo>
                    <a:pt x="61" y="376"/>
                  </a:lnTo>
                  <a:lnTo>
                    <a:pt x="122" y="334"/>
                  </a:lnTo>
                  <a:lnTo>
                    <a:pt x="142" y="313"/>
                  </a:lnTo>
                  <a:lnTo>
                    <a:pt x="162" y="282"/>
                  </a:lnTo>
                  <a:lnTo>
                    <a:pt x="203" y="198"/>
                  </a:lnTo>
                  <a:lnTo>
                    <a:pt x="264" y="157"/>
                  </a:lnTo>
                  <a:lnTo>
                    <a:pt x="345" y="125"/>
                  </a:lnTo>
                  <a:lnTo>
                    <a:pt x="487" y="115"/>
                  </a:lnTo>
                  <a:lnTo>
                    <a:pt x="436" y="512"/>
                  </a:lnTo>
                  <a:lnTo>
                    <a:pt x="345" y="877"/>
                  </a:lnTo>
                  <a:lnTo>
                    <a:pt x="223" y="1233"/>
                  </a:lnTo>
                  <a:lnTo>
                    <a:pt x="182" y="1254"/>
                  </a:lnTo>
                  <a:lnTo>
                    <a:pt x="122" y="1295"/>
                  </a:lnTo>
                  <a:lnTo>
                    <a:pt x="111" y="1306"/>
                  </a:lnTo>
                  <a:lnTo>
                    <a:pt x="111" y="1337"/>
                  </a:lnTo>
                  <a:lnTo>
                    <a:pt x="142" y="1337"/>
                  </a:lnTo>
                  <a:lnTo>
                    <a:pt x="355" y="1337"/>
                  </a:lnTo>
                  <a:close/>
                  <a:moveTo>
                    <a:pt x="689" y="115"/>
                  </a:moveTo>
                  <a:lnTo>
                    <a:pt x="912" y="136"/>
                  </a:lnTo>
                  <a:lnTo>
                    <a:pt x="1014" y="178"/>
                  </a:lnTo>
                  <a:lnTo>
                    <a:pt x="1115" y="230"/>
                  </a:lnTo>
                  <a:lnTo>
                    <a:pt x="1186" y="313"/>
                  </a:lnTo>
                  <a:lnTo>
                    <a:pt x="1227" y="418"/>
                  </a:lnTo>
                  <a:lnTo>
                    <a:pt x="1247" y="543"/>
                  </a:lnTo>
                  <a:lnTo>
                    <a:pt x="1216" y="731"/>
                  </a:lnTo>
                  <a:lnTo>
                    <a:pt x="1145" y="888"/>
                  </a:lnTo>
                  <a:lnTo>
                    <a:pt x="1024" y="1034"/>
                  </a:lnTo>
                  <a:lnTo>
                    <a:pt x="862" y="1139"/>
                  </a:lnTo>
                  <a:lnTo>
                    <a:pt x="669" y="1201"/>
                  </a:lnTo>
                  <a:lnTo>
                    <a:pt x="466" y="1233"/>
                  </a:lnTo>
                  <a:lnTo>
                    <a:pt x="355" y="1233"/>
                  </a:lnTo>
                  <a:lnTo>
                    <a:pt x="446" y="992"/>
                  </a:lnTo>
                  <a:lnTo>
                    <a:pt x="507" y="773"/>
                  </a:lnTo>
                  <a:lnTo>
                    <a:pt x="568" y="564"/>
                  </a:lnTo>
                  <a:lnTo>
                    <a:pt x="608" y="355"/>
                  </a:lnTo>
                  <a:lnTo>
                    <a:pt x="639" y="115"/>
                  </a:lnTo>
                  <a:lnTo>
                    <a:pt x="689" y="1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1" name="Freeform 207"/>
            <p:cNvSpPr>
              <a:spLocks/>
            </p:cNvSpPr>
            <p:nvPr/>
          </p:nvSpPr>
          <p:spPr bwMode="auto">
            <a:xfrm>
              <a:off x="10853" y="5598"/>
              <a:ext cx="649" cy="962"/>
            </a:xfrm>
            <a:custGeom>
              <a:avLst/>
              <a:gdLst/>
              <a:ahLst/>
              <a:cxnLst>
                <a:cxn ang="0">
                  <a:pos x="315" y="11"/>
                </a:cxn>
                <a:cxn ang="0">
                  <a:pos x="244" y="0"/>
                </a:cxn>
                <a:cxn ang="0">
                  <a:pos x="132" y="21"/>
                </a:cxn>
                <a:cxn ang="0">
                  <a:pos x="102" y="32"/>
                </a:cxn>
                <a:cxn ang="0">
                  <a:pos x="163" y="63"/>
                </a:cxn>
                <a:cxn ang="0">
                  <a:pos x="193" y="74"/>
                </a:cxn>
                <a:cxn ang="0">
                  <a:pos x="0" y="888"/>
                </a:cxn>
                <a:cxn ang="0">
                  <a:pos x="21" y="962"/>
                </a:cxn>
                <a:cxn ang="0">
                  <a:pos x="81" y="951"/>
                </a:cxn>
                <a:cxn ang="0">
                  <a:pos x="112" y="878"/>
                </a:cxn>
                <a:cxn ang="0">
                  <a:pos x="142" y="742"/>
                </a:cxn>
                <a:cxn ang="0">
                  <a:pos x="173" y="638"/>
                </a:cxn>
                <a:cxn ang="0">
                  <a:pos x="315" y="700"/>
                </a:cxn>
                <a:cxn ang="0">
                  <a:pos x="335" y="868"/>
                </a:cxn>
                <a:cxn ang="0">
                  <a:pos x="386" y="941"/>
                </a:cxn>
                <a:cxn ang="0">
                  <a:pos x="467" y="962"/>
                </a:cxn>
                <a:cxn ang="0">
                  <a:pos x="588" y="888"/>
                </a:cxn>
                <a:cxn ang="0">
                  <a:pos x="639" y="774"/>
                </a:cxn>
                <a:cxn ang="0">
                  <a:pos x="609" y="742"/>
                </a:cxn>
                <a:cxn ang="0">
                  <a:pos x="578" y="794"/>
                </a:cxn>
                <a:cxn ang="0">
                  <a:pos x="528" y="909"/>
                </a:cxn>
                <a:cxn ang="0">
                  <a:pos x="477" y="930"/>
                </a:cxn>
                <a:cxn ang="0">
                  <a:pos x="436" y="899"/>
                </a:cxn>
                <a:cxn ang="0">
                  <a:pos x="426" y="826"/>
                </a:cxn>
                <a:cxn ang="0">
                  <a:pos x="436" y="784"/>
                </a:cxn>
                <a:cxn ang="0">
                  <a:pos x="446" y="753"/>
                </a:cxn>
                <a:cxn ang="0">
                  <a:pos x="386" y="648"/>
                </a:cxn>
                <a:cxn ang="0">
                  <a:pos x="274" y="617"/>
                </a:cxn>
                <a:cxn ang="0">
                  <a:pos x="294" y="565"/>
                </a:cxn>
                <a:cxn ang="0">
                  <a:pos x="335" y="512"/>
                </a:cxn>
                <a:cxn ang="0">
                  <a:pos x="477" y="408"/>
                </a:cxn>
                <a:cxn ang="0">
                  <a:pos x="568" y="387"/>
                </a:cxn>
                <a:cxn ang="0">
                  <a:pos x="558" y="418"/>
                </a:cxn>
                <a:cxn ang="0">
                  <a:pos x="528" y="450"/>
                </a:cxn>
                <a:cxn ang="0">
                  <a:pos x="517" y="481"/>
                </a:cxn>
                <a:cxn ang="0">
                  <a:pos x="548" y="523"/>
                </a:cxn>
                <a:cxn ang="0">
                  <a:pos x="598" y="533"/>
                </a:cxn>
                <a:cxn ang="0">
                  <a:pos x="639" y="502"/>
                </a:cxn>
                <a:cxn ang="0">
                  <a:pos x="649" y="418"/>
                </a:cxn>
                <a:cxn ang="0">
                  <a:pos x="609" y="366"/>
                </a:cxn>
                <a:cxn ang="0">
                  <a:pos x="477" y="366"/>
                </a:cxn>
                <a:cxn ang="0">
                  <a:pos x="335" y="471"/>
                </a:cxn>
                <a:cxn ang="0">
                  <a:pos x="234" y="565"/>
                </a:cxn>
                <a:cxn ang="0">
                  <a:pos x="315" y="42"/>
                </a:cxn>
              </a:cxnLst>
              <a:rect l="0" t="0" r="r" b="b"/>
              <a:pathLst>
                <a:path w="649" h="962">
                  <a:moveTo>
                    <a:pt x="315" y="42"/>
                  </a:moveTo>
                  <a:lnTo>
                    <a:pt x="315" y="11"/>
                  </a:lnTo>
                  <a:lnTo>
                    <a:pt x="294" y="0"/>
                  </a:lnTo>
                  <a:lnTo>
                    <a:pt x="244" y="0"/>
                  </a:lnTo>
                  <a:lnTo>
                    <a:pt x="183" y="11"/>
                  </a:lnTo>
                  <a:lnTo>
                    <a:pt x="132" y="21"/>
                  </a:lnTo>
                  <a:lnTo>
                    <a:pt x="112" y="21"/>
                  </a:lnTo>
                  <a:lnTo>
                    <a:pt x="102" y="32"/>
                  </a:lnTo>
                  <a:lnTo>
                    <a:pt x="102" y="63"/>
                  </a:lnTo>
                  <a:lnTo>
                    <a:pt x="163" y="63"/>
                  </a:lnTo>
                  <a:lnTo>
                    <a:pt x="183" y="74"/>
                  </a:lnTo>
                  <a:lnTo>
                    <a:pt x="193" y="74"/>
                  </a:lnTo>
                  <a:lnTo>
                    <a:pt x="193" y="115"/>
                  </a:lnTo>
                  <a:lnTo>
                    <a:pt x="0" y="888"/>
                  </a:lnTo>
                  <a:lnTo>
                    <a:pt x="0" y="941"/>
                  </a:lnTo>
                  <a:lnTo>
                    <a:pt x="21" y="962"/>
                  </a:lnTo>
                  <a:lnTo>
                    <a:pt x="61" y="962"/>
                  </a:lnTo>
                  <a:lnTo>
                    <a:pt x="81" y="951"/>
                  </a:lnTo>
                  <a:lnTo>
                    <a:pt x="102" y="909"/>
                  </a:lnTo>
                  <a:lnTo>
                    <a:pt x="112" y="878"/>
                  </a:lnTo>
                  <a:lnTo>
                    <a:pt x="122" y="815"/>
                  </a:lnTo>
                  <a:lnTo>
                    <a:pt x="142" y="742"/>
                  </a:lnTo>
                  <a:lnTo>
                    <a:pt x="163" y="680"/>
                  </a:lnTo>
                  <a:lnTo>
                    <a:pt x="173" y="638"/>
                  </a:lnTo>
                  <a:lnTo>
                    <a:pt x="254" y="659"/>
                  </a:lnTo>
                  <a:lnTo>
                    <a:pt x="315" y="700"/>
                  </a:lnTo>
                  <a:lnTo>
                    <a:pt x="335" y="753"/>
                  </a:lnTo>
                  <a:lnTo>
                    <a:pt x="335" y="868"/>
                  </a:lnTo>
                  <a:lnTo>
                    <a:pt x="345" y="899"/>
                  </a:lnTo>
                  <a:lnTo>
                    <a:pt x="386" y="941"/>
                  </a:lnTo>
                  <a:lnTo>
                    <a:pt x="446" y="962"/>
                  </a:lnTo>
                  <a:lnTo>
                    <a:pt x="467" y="962"/>
                  </a:lnTo>
                  <a:lnTo>
                    <a:pt x="538" y="941"/>
                  </a:lnTo>
                  <a:lnTo>
                    <a:pt x="588" y="888"/>
                  </a:lnTo>
                  <a:lnTo>
                    <a:pt x="619" y="826"/>
                  </a:lnTo>
                  <a:lnTo>
                    <a:pt x="639" y="774"/>
                  </a:lnTo>
                  <a:lnTo>
                    <a:pt x="639" y="742"/>
                  </a:lnTo>
                  <a:lnTo>
                    <a:pt x="609" y="742"/>
                  </a:lnTo>
                  <a:lnTo>
                    <a:pt x="598" y="753"/>
                  </a:lnTo>
                  <a:lnTo>
                    <a:pt x="578" y="794"/>
                  </a:lnTo>
                  <a:lnTo>
                    <a:pt x="548" y="888"/>
                  </a:lnTo>
                  <a:lnTo>
                    <a:pt x="528" y="909"/>
                  </a:lnTo>
                  <a:lnTo>
                    <a:pt x="497" y="920"/>
                  </a:lnTo>
                  <a:lnTo>
                    <a:pt x="477" y="930"/>
                  </a:lnTo>
                  <a:lnTo>
                    <a:pt x="457" y="920"/>
                  </a:lnTo>
                  <a:lnTo>
                    <a:pt x="436" y="899"/>
                  </a:lnTo>
                  <a:lnTo>
                    <a:pt x="426" y="878"/>
                  </a:lnTo>
                  <a:lnTo>
                    <a:pt x="426" y="826"/>
                  </a:lnTo>
                  <a:lnTo>
                    <a:pt x="436" y="815"/>
                  </a:lnTo>
                  <a:lnTo>
                    <a:pt x="436" y="784"/>
                  </a:lnTo>
                  <a:lnTo>
                    <a:pt x="446" y="774"/>
                  </a:lnTo>
                  <a:lnTo>
                    <a:pt x="446" y="753"/>
                  </a:lnTo>
                  <a:lnTo>
                    <a:pt x="426" y="690"/>
                  </a:lnTo>
                  <a:lnTo>
                    <a:pt x="386" y="648"/>
                  </a:lnTo>
                  <a:lnTo>
                    <a:pt x="325" y="627"/>
                  </a:lnTo>
                  <a:lnTo>
                    <a:pt x="274" y="617"/>
                  </a:lnTo>
                  <a:lnTo>
                    <a:pt x="234" y="606"/>
                  </a:lnTo>
                  <a:lnTo>
                    <a:pt x="294" y="565"/>
                  </a:lnTo>
                  <a:lnTo>
                    <a:pt x="315" y="533"/>
                  </a:lnTo>
                  <a:lnTo>
                    <a:pt x="335" y="512"/>
                  </a:lnTo>
                  <a:lnTo>
                    <a:pt x="406" y="450"/>
                  </a:lnTo>
                  <a:lnTo>
                    <a:pt x="477" y="408"/>
                  </a:lnTo>
                  <a:lnTo>
                    <a:pt x="548" y="387"/>
                  </a:lnTo>
                  <a:lnTo>
                    <a:pt x="568" y="387"/>
                  </a:lnTo>
                  <a:lnTo>
                    <a:pt x="588" y="408"/>
                  </a:lnTo>
                  <a:lnTo>
                    <a:pt x="558" y="418"/>
                  </a:lnTo>
                  <a:lnTo>
                    <a:pt x="538" y="429"/>
                  </a:lnTo>
                  <a:lnTo>
                    <a:pt x="528" y="450"/>
                  </a:lnTo>
                  <a:lnTo>
                    <a:pt x="528" y="471"/>
                  </a:lnTo>
                  <a:lnTo>
                    <a:pt x="517" y="481"/>
                  </a:lnTo>
                  <a:lnTo>
                    <a:pt x="528" y="512"/>
                  </a:lnTo>
                  <a:lnTo>
                    <a:pt x="548" y="523"/>
                  </a:lnTo>
                  <a:lnTo>
                    <a:pt x="578" y="533"/>
                  </a:lnTo>
                  <a:lnTo>
                    <a:pt x="598" y="533"/>
                  </a:lnTo>
                  <a:lnTo>
                    <a:pt x="619" y="523"/>
                  </a:lnTo>
                  <a:lnTo>
                    <a:pt x="639" y="502"/>
                  </a:lnTo>
                  <a:lnTo>
                    <a:pt x="649" y="471"/>
                  </a:lnTo>
                  <a:lnTo>
                    <a:pt x="649" y="418"/>
                  </a:lnTo>
                  <a:lnTo>
                    <a:pt x="629" y="377"/>
                  </a:lnTo>
                  <a:lnTo>
                    <a:pt x="609" y="366"/>
                  </a:lnTo>
                  <a:lnTo>
                    <a:pt x="548" y="345"/>
                  </a:lnTo>
                  <a:lnTo>
                    <a:pt x="477" y="366"/>
                  </a:lnTo>
                  <a:lnTo>
                    <a:pt x="406" y="408"/>
                  </a:lnTo>
                  <a:lnTo>
                    <a:pt x="335" y="471"/>
                  </a:lnTo>
                  <a:lnTo>
                    <a:pt x="284" y="523"/>
                  </a:lnTo>
                  <a:lnTo>
                    <a:pt x="234" y="565"/>
                  </a:lnTo>
                  <a:lnTo>
                    <a:pt x="183" y="586"/>
                  </a:lnTo>
                  <a:lnTo>
                    <a:pt x="315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2" name="Freeform 208"/>
            <p:cNvSpPr>
              <a:spLocks/>
            </p:cNvSpPr>
            <p:nvPr/>
          </p:nvSpPr>
          <p:spPr bwMode="auto">
            <a:xfrm>
              <a:off x="11776" y="4805"/>
              <a:ext cx="436" cy="1953"/>
            </a:xfrm>
            <a:custGeom>
              <a:avLst/>
              <a:gdLst/>
              <a:ahLst/>
              <a:cxnLst>
                <a:cxn ang="0">
                  <a:pos x="436" y="971"/>
                </a:cxn>
                <a:cxn ang="0">
                  <a:pos x="426" y="793"/>
                </a:cxn>
                <a:cxn ang="0">
                  <a:pos x="385" y="585"/>
                </a:cxn>
                <a:cxn ang="0">
                  <a:pos x="314" y="365"/>
                </a:cxn>
                <a:cxn ang="0">
                  <a:pos x="243" y="240"/>
                </a:cxn>
                <a:cxn ang="0">
                  <a:pos x="162" y="135"/>
                </a:cxn>
                <a:cxn ang="0">
                  <a:pos x="40" y="10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1"/>
                </a:cxn>
                <a:cxn ang="0">
                  <a:pos x="30" y="62"/>
                </a:cxn>
                <a:cxn ang="0">
                  <a:pos x="152" y="229"/>
                </a:cxn>
                <a:cxn ang="0">
                  <a:pos x="253" y="438"/>
                </a:cxn>
                <a:cxn ang="0">
                  <a:pos x="304" y="689"/>
                </a:cxn>
                <a:cxn ang="0">
                  <a:pos x="324" y="971"/>
                </a:cxn>
                <a:cxn ang="0">
                  <a:pos x="314" y="1170"/>
                </a:cxn>
                <a:cxn ang="0">
                  <a:pos x="284" y="1368"/>
                </a:cxn>
                <a:cxn ang="0">
                  <a:pos x="233" y="1567"/>
                </a:cxn>
                <a:cxn ang="0">
                  <a:pos x="142" y="1734"/>
                </a:cxn>
                <a:cxn ang="0">
                  <a:pos x="20" y="1901"/>
                </a:cxn>
                <a:cxn ang="0">
                  <a:pos x="0" y="1922"/>
                </a:cxn>
                <a:cxn ang="0">
                  <a:pos x="0" y="1943"/>
                </a:cxn>
                <a:cxn ang="0">
                  <a:pos x="20" y="1953"/>
                </a:cxn>
                <a:cxn ang="0">
                  <a:pos x="51" y="1932"/>
                </a:cxn>
                <a:cxn ang="0">
                  <a:pos x="101" y="1890"/>
                </a:cxn>
                <a:cxn ang="0">
                  <a:pos x="172" y="1807"/>
                </a:cxn>
                <a:cxn ang="0">
                  <a:pos x="243" y="1702"/>
                </a:cxn>
                <a:cxn ang="0">
                  <a:pos x="314" y="1567"/>
                </a:cxn>
                <a:cxn ang="0">
                  <a:pos x="385" y="1358"/>
                </a:cxn>
                <a:cxn ang="0">
                  <a:pos x="426" y="1149"/>
                </a:cxn>
                <a:cxn ang="0">
                  <a:pos x="436" y="971"/>
                </a:cxn>
              </a:cxnLst>
              <a:rect l="0" t="0" r="r" b="b"/>
              <a:pathLst>
                <a:path w="436" h="1953">
                  <a:moveTo>
                    <a:pt x="436" y="971"/>
                  </a:moveTo>
                  <a:lnTo>
                    <a:pt x="426" y="793"/>
                  </a:lnTo>
                  <a:lnTo>
                    <a:pt x="385" y="585"/>
                  </a:lnTo>
                  <a:lnTo>
                    <a:pt x="314" y="365"/>
                  </a:lnTo>
                  <a:lnTo>
                    <a:pt x="243" y="240"/>
                  </a:lnTo>
                  <a:lnTo>
                    <a:pt x="162" y="135"/>
                  </a:lnTo>
                  <a:lnTo>
                    <a:pt x="40" y="1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0" y="31"/>
                  </a:lnTo>
                  <a:lnTo>
                    <a:pt x="30" y="62"/>
                  </a:lnTo>
                  <a:lnTo>
                    <a:pt x="152" y="229"/>
                  </a:lnTo>
                  <a:lnTo>
                    <a:pt x="253" y="438"/>
                  </a:lnTo>
                  <a:lnTo>
                    <a:pt x="304" y="689"/>
                  </a:lnTo>
                  <a:lnTo>
                    <a:pt x="324" y="971"/>
                  </a:lnTo>
                  <a:lnTo>
                    <a:pt x="314" y="1170"/>
                  </a:lnTo>
                  <a:lnTo>
                    <a:pt x="284" y="1368"/>
                  </a:lnTo>
                  <a:lnTo>
                    <a:pt x="233" y="1567"/>
                  </a:lnTo>
                  <a:lnTo>
                    <a:pt x="142" y="1734"/>
                  </a:lnTo>
                  <a:lnTo>
                    <a:pt x="20" y="1901"/>
                  </a:lnTo>
                  <a:lnTo>
                    <a:pt x="0" y="1922"/>
                  </a:lnTo>
                  <a:lnTo>
                    <a:pt x="0" y="1943"/>
                  </a:lnTo>
                  <a:lnTo>
                    <a:pt x="20" y="1953"/>
                  </a:lnTo>
                  <a:lnTo>
                    <a:pt x="51" y="1932"/>
                  </a:lnTo>
                  <a:lnTo>
                    <a:pt x="101" y="1890"/>
                  </a:lnTo>
                  <a:lnTo>
                    <a:pt x="172" y="1807"/>
                  </a:lnTo>
                  <a:lnTo>
                    <a:pt x="243" y="1702"/>
                  </a:lnTo>
                  <a:lnTo>
                    <a:pt x="314" y="1567"/>
                  </a:lnTo>
                  <a:lnTo>
                    <a:pt x="385" y="1358"/>
                  </a:lnTo>
                  <a:lnTo>
                    <a:pt x="426" y="1149"/>
                  </a:lnTo>
                  <a:lnTo>
                    <a:pt x="436" y="9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3" name="Freeform 209"/>
            <p:cNvSpPr>
              <a:spLocks noEditPoints="1"/>
            </p:cNvSpPr>
            <p:nvPr/>
          </p:nvSpPr>
          <p:spPr bwMode="auto">
            <a:xfrm>
              <a:off x="13053" y="5546"/>
              <a:ext cx="1267" cy="460"/>
            </a:xfrm>
            <a:custGeom>
              <a:avLst/>
              <a:gdLst/>
              <a:ahLst/>
              <a:cxnLst>
                <a:cxn ang="0">
                  <a:pos x="1196" y="84"/>
                </a:cxn>
                <a:cxn ang="0">
                  <a:pos x="1237" y="84"/>
                </a:cxn>
                <a:cxn ang="0">
                  <a:pos x="1257" y="63"/>
                </a:cxn>
                <a:cxn ang="0">
                  <a:pos x="1267" y="42"/>
                </a:cxn>
                <a:cxn ang="0">
                  <a:pos x="1257" y="21"/>
                </a:cxn>
                <a:cxn ang="0">
                  <a:pos x="1247" y="11"/>
                </a:cxn>
                <a:cxn ang="0">
                  <a:pos x="1237" y="11"/>
                </a:cxn>
                <a:cxn ang="0">
                  <a:pos x="1217" y="0"/>
                </a:cxn>
                <a:cxn ang="0">
                  <a:pos x="51" y="0"/>
                </a:cxn>
                <a:cxn ang="0">
                  <a:pos x="31" y="11"/>
                </a:cxn>
                <a:cxn ang="0">
                  <a:pos x="20" y="11"/>
                </a:cxn>
                <a:cxn ang="0">
                  <a:pos x="10" y="21"/>
                </a:cxn>
                <a:cxn ang="0">
                  <a:pos x="0" y="42"/>
                </a:cxn>
                <a:cxn ang="0">
                  <a:pos x="10" y="63"/>
                </a:cxn>
                <a:cxn ang="0">
                  <a:pos x="31" y="84"/>
                </a:cxn>
                <a:cxn ang="0">
                  <a:pos x="71" y="84"/>
                </a:cxn>
                <a:cxn ang="0">
                  <a:pos x="1196" y="84"/>
                </a:cxn>
                <a:cxn ang="0">
                  <a:pos x="1206" y="460"/>
                </a:cxn>
                <a:cxn ang="0">
                  <a:pos x="1237" y="460"/>
                </a:cxn>
                <a:cxn ang="0">
                  <a:pos x="1257" y="439"/>
                </a:cxn>
                <a:cxn ang="0">
                  <a:pos x="1267" y="418"/>
                </a:cxn>
                <a:cxn ang="0">
                  <a:pos x="1257" y="397"/>
                </a:cxn>
                <a:cxn ang="0">
                  <a:pos x="1247" y="387"/>
                </a:cxn>
                <a:cxn ang="0">
                  <a:pos x="31" y="387"/>
                </a:cxn>
                <a:cxn ang="0">
                  <a:pos x="0" y="418"/>
                </a:cxn>
                <a:cxn ang="0">
                  <a:pos x="10" y="439"/>
                </a:cxn>
                <a:cxn ang="0">
                  <a:pos x="31" y="460"/>
                </a:cxn>
                <a:cxn ang="0">
                  <a:pos x="71" y="460"/>
                </a:cxn>
                <a:cxn ang="0">
                  <a:pos x="1206" y="460"/>
                </a:cxn>
              </a:cxnLst>
              <a:rect l="0" t="0" r="r" b="b"/>
              <a:pathLst>
                <a:path w="1267" h="460">
                  <a:moveTo>
                    <a:pt x="1196" y="84"/>
                  </a:moveTo>
                  <a:lnTo>
                    <a:pt x="1237" y="84"/>
                  </a:lnTo>
                  <a:lnTo>
                    <a:pt x="1257" y="63"/>
                  </a:lnTo>
                  <a:lnTo>
                    <a:pt x="1267" y="42"/>
                  </a:lnTo>
                  <a:lnTo>
                    <a:pt x="1257" y="21"/>
                  </a:lnTo>
                  <a:lnTo>
                    <a:pt x="1247" y="11"/>
                  </a:lnTo>
                  <a:lnTo>
                    <a:pt x="1237" y="11"/>
                  </a:lnTo>
                  <a:lnTo>
                    <a:pt x="1217" y="0"/>
                  </a:lnTo>
                  <a:lnTo>
                    <a:pt x="51" y="0"/>
                  </a:lnTo>
                  <a:lnTo>
                    <a:pt x="31" y="11"/>
                  </a:lnTo>
                  <a:lnTo>
                    <a:pt x="20" y="11"/>
                  </a:lnTo>
                  <a:lnTo>
                    <a:pt x="10" y="21"/>
                  </a:lnTo>
                  <a:lnTo>
                    <a:pt x="0" y="42"/>
                  </a:lnTo>
                  <a:lnTo>
                    <a:pt x="10" y="63"/>
                  </a:lnTo>
                  <a:lnTo>
                    <a:pt x="31" y="84"/>
                  </a:lnTo>
                  <a:lnTo>
                    <a:pt x="71" y="84"/>
                  </a:lnTo>
                  <a:lnTo>
                    <a:pt x="1196" y="84"/>
                  </a:lnTo>
                  <a:close/>
                  <a:moveTo>
                    <a:pt x="1206" y="460"/>
                  </a:moveTo>
                  <a:lnTo>
                    <a:pt x="1237" y="460"/>
                  </a:lnTo>
                  <a:lnTo>
                    <a:pt x="1257" y="439"/>
                  </a:lnTo>
                  <a:lnTo>
                    <a:pt x="1267" y="418"/>
                  </a:lnTo>
                  <a:lnTo>
                    <a:pt x="1257" y="397"/>
                  </a:lnTo>
                  <a:lnTo>
                    <a:pt x="1247" y="387"/>
                  </a:lnTo>
                  <a:lnTo>
                    <a:pt x="31" y="387"/>
                  </a:lnTo>
                  <a:lnTo>
                    <a:pt x="0" y="418"/>
                  </a:lnTo>
                  <a:lnTo>
                    <a:pt x="10" y="439"/>
                  </a:lnTo>
                  <a:lnTo>
                    <a:pt x="31" y="460"/>
                  </a:lnTo>
                  <a:lnTo>
                    <a:pt x="71" y="460"/>
                  </a:lnTo>
                  <a:lnTo>
                    <a:pt x="1206" y="4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4" name="Freeform 210"/>
            <p:cNvSpPr>
              <a:spLocks/>
            </p:cNvSpPr>
            <p:nvPr/>
          </p:nvSpPr>
          <p:spPr bwMode="auto">
            <a:xfrm>
              <a:off x="15253" y="3185"/>
              <a:ext cx="1794" cy="1954"/>
            </a:xfrm>
            <a:custGeom>
              <a:avLst/>
              <a:gdLst/>
              <a:ahLst/>
              <a:cxnLst>
                <a:cxn ang="0">
                  <a:pos x="821" y="1003"/>
                </a:cxn>
                <a:cxn ang="0">
                  <a:pos x="841" y="982"/>
                </a:cxn>
                <a:cxn ang="0">
                  <a:pos x="841" y="972"/>
                </a:cxn>
                <a:cxn ang="0">
                  <a:pos x="821" y="951"/>
                </a:cxn>
                <a:cxn ang="0">
                  <a:pos x="213" y="73"/>
                </a:cxn>
                <a:cxn ang="0">
                  <a:pos x="1064" y="73"/>
                </a:cxn>
                <a:cxn ang="0">
                  <a:pos x="1186" y="84"/>
                </a:cxn>
                <a:cxn ang="0">
                  <a:pos x="1318" y="115"/>
                </a:cxn>
                <a:cxn ang="0">
                  <a:pos x="1449" y="157"/>
                </a:cxn>
                <a:cxn ang="0">
                  <a:pos x="1571" y="220"/>
                </a:cxn>
                <a:cxn ang="0">
                  <a:pos x="1672" y="324"/>
                </a:cxn>
                <a:cxn ang="0">
                  <a:pos x="1743" y="460"/>
                </a:cxn>
                <a:cxn ang="0">
                  <a:pos x="1794" y="460"/>
                </a:cxn>
                <a:cxn ang="0">
                  <a:pos x="1632" y="0"/>
                </a:cxn>
                <a:cxn ang="0">
                  <a:pos x="20" y="0"/>
                </a:cxn>
                <a:cxn ang="0">
                  <a:pos x="10" y="11"/>
                </a:cxn>
                <a:cxn ang="0">
                  <a:pos x="10" y="32"/>
                </a:cxn>
                <a:cxn ang="0">
                  <a:pos x="0" y="63"/>
                </a:cxn>
                <a:cxn ang="0">
                  <a:pos x="699" y="1045"/>
                </a:cxn>
                <a:cxn ang="0">
                  <a:pos x="20" y="1902"/>
                </a:cxn>
                <a:cxn ang="0">
                  <a:pos x="10" y="1912"/>
                </a:cxn>
                <a:cxn ang="0">
                  <a:pos x="10" y="1943"/>
                </a:cxn>
                <a:cxn ang="0">
                  <a:pos x="20" y="1954"/>
                </a:cxn>
                <a:cxn ang="0">
                  <a:pos x="1632" y="1954"/>
                </a:cxn>
                <a:cxn ang="0">
                  <a:pos x="1794" y="1463"/>
                </a:cxn>
                <a:cxn ang="0">
                  <a:pos x="1743" y="1463"/>
                </a:cxn>
                <a:cxn ang="0">
                  <a:pos x="1672" y="1599"/>
                </a:cxn>
                <a:cxn ang="0">
                  <a:pos x="1551" y="1714"/>
                </a:cxn>
                <a:cxn ang="0">
                  <a:pos x="1409" y="1787"/>
                </a:cxn>
                <a:cxn ang="0">
                  <a:pos x="1368" y="1797"/>
                </a:cxn>
                <a:cxn ang="0">
                  <a:pos x="1277" y="1818"/>
                </a:cxn>
                <a:cxn ang="0">
                  <a:pos x="1145" y="1839"/>
                </a:cxn>
                <a:cxn ang="0">
                  <a:pos x="973" y="1849"/>
                </a:cxn>
                <a:cxn ang="0">
                  <a:pos x="162" y="1849"/>
                </a:cxn>
                <a:cxn ang="0">
                  <a:pos x="821" y="1003"/>
                </a:cxn>
              </a:cxnLst>
              <a:rect l="0" t="0" r="r" b="b"/>
              <a:pathLst>
                <a:path w="1794" h="1954">
                  <a:moveTo>
                    <a:pt x="821" y="1003"/>
                  </a:moveTo>
                  <a:lnTo>
                    <a:pt x="841" y="982"/>
                  </a:lnTo>
                  <a:lnTo>
                    <a:pt x="841" y="972"/>
                  </a:lnTo>
                  <a:lnTo>
                    <a:pt x="821" y="951"/>
                  </a:lnTo>
                  <a:lnTo>
                    <a:pt x="213" y="73"/>
                  </a:lnTo>
                  <a:lnTo>
                    <a:pt x="1064" y="73"/>
                  </a:lnTo>
                  <a:lnTo>
                    <a:pt x="1186" y="84"/>
                  </a:lnTo>
                  <a:lnTo>
                    <a:pt x="1318" y="115"/>
                  </a:lnTo>
                  <a:lnTo>
                    <a:pt x="1449" y="157"/>
                  </a:lnTo>
                  <a:lnTo>
                    <a:pt x="1571" y="220"/>
                  </a:lnTo>
                  <a:lnTo>
                    <a:pt x="1672" y="324"/>
                  </a:lnTo>
                  <a:lnTo>
                    <a:pt x="1743" y="460"/>
                  </a:lnTo>
                  <a:lnTo>
                    <a:pt x="1794" y="460"/>
                  </a:lnTo>
                  <a:lnTo>
                    <a:pt x="1632" y="0"/>
                  </a:lnTo>
                  <a:lnTo>
                    <a:pt x="20" y="0"/>
                  </a:lnTo>
                  <a:lnTo>
                    <a:pt x="10" y="11"/>
                  </a:lnTo>
                  <a:lnTo>
                    <a:pt x="10" y="32"/>
                  </a:lnTo>
                  <a:lnTo>
                    <a:pt x="0" y="63"/>
                  </a:lnTo>
                  <a:lnTo>
                    <a:pt x="699" y="1045"/>
                  </a:lnTo>
                  <a:lnTo>
                    <a:pt x="20" y="1902"/>
                  </a:lnTo>
                  <a:lnTo>
                    <a:pt x="10" y="1912"/>
                  </a:lnTo>
                  <a:lnTo>
                    <a:pt x="10" y="1943"/>
                  </a:lnTo>
                  <a:lnTo>
                    <a:pt x="20" y="1954"/>
                  </a:lnTo>
                  <a:lnTo>
                    <a:pt x="1632" y="1954"/>
                  </a:lnTo>
                  <a:lnTo>
                    <a:pt x="1794" y="1463"/>
                  </a:lnTo>
                  <a:lnTo>
                    <a:pt x="1743" y="1463"/>
                  </a:lnTo>
                  <a:lnTo>
                    <a:pt x="1672" y="1599"/>
                  </a:lnTo>
                  <a:lnTo>
                    <a:pt x="1551" y="1714"/>
                  </a:lnTo>
                  <a:lnTo>
                    <a:pt x="1409" y="1787"/>
                  </a:lnTo>
                  <a:lnTo>
                    <a:pt x="1368" y="1797"/>
                  </a:lnTo>
                  <a:lnTo>
                    <a:pt x="1277" y="1818"/>
                  </a:lnTo>
                  <a:lnTo>
                    <a:pt x="1145" y="1839"/>
                  </a:lnTo>
                  <a:lnTo>
                    <a:pt x="973" y="1849"/>
                  </a:lnTo>
                  <a:lnTo>
                    <a:pt x="162" y="1849"/>
                  </a:lnTo>
                  <a:lnTo>
                    <a:pt x="821" y="10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5" name="Freeform 211"/>
            <p:cNvSpPr>
              <a:spLocks noEditPoints="1"/>
            </p:cNvSpPr>
            <p:nvPr/>
          </p:nvSpPr>
          <p:spPr bwMode="auto">
            <a:xfrm>
              <a:off x="17219" y="4345"/>
              <a:ext cx="406" cy="919"/>
            </a:xfrm>
            <a:custGeom>
              <a:avLst/>
              <a:gdLst/>
              <a:ahLst/>
              <a:cxnLst>
                <a:cxn ang="0">
                  <a:pos x="365" y="42"/>
                </a:cxn>
                <a:cxn ang="0">
                  <a:pos x="315" y="0"/>
                </a:cxn>
                <a:cxn ang="0">
                  <a:pos x="264" y="21"/>
                </a:cxn>
                <a:cxn ang="0">
                  <a:pos x="244" y="94"/>
                </a:cxn>
                <a:cxn ang="0">
                  <a:pos x="274" y="125"/>
                </a:cxn>
                <a:cxn ang="0">
                  <a:pos x="365" y="83"/>
                </a:cxn>
                <a:cxn ang="0">
                  <a:pos x="102" y="752"/>
                </a:cxn>
                <a:cxn ang="0">
                  <a:pos x="92" y="846"/>
                </a:cxn>
                <a:cxn ang="0">
                  <a:pos x="132" y="898"/>
                </a:cxn>
                <a:cxn ang="0">
                  <a:pos x="213" y="919"/>
                </a:cxn>
                <a:cxn ang="0">
                  <a:pos x="335" y="857"/>
                </a:cxn>
                <a:cxn ang="0">
                  <a:pos x="396" y="742"/>
                </a:cxn>
                <a:cxn ang="0">
                  <a:pos x="396" y="700"/>
                </a:cxn>
                <a:cxn ang="0">
                  <a:pos x="365" y="710"/>
                </a:cxn>
                <a:cxn ang="0">
                  <a:pos x="335" y="783"/>
                </a:cxn>
                <a:cxn ang="0">
                  <a:pos x="284" y="857"/>
                </a:cxn>
                <a:cxn ang="0">
                  <a:pos x="213" y="888"/>
                </a:cxn>
                <a:cxn ang="0">
                  <a:pos x="183" y="867"/>
                </a:cxn>
                <a:cxn ang="0">
                  <a:pos x="203" y="752"/>
                </a:cxn>
                <a:cxn ang="0">
                  <a:pos x="264" y="595"/>
                </a:cxn>
                <a:cxn ang="0">
                  <a:pos x="315" y="470"/>
                </a:cxn>
                <a:cxn ang="0">
                  <a:pos x="325" y="418"/>
                </a:cxn>
                <a:cxn ang="0">
                  <a:pos x="274" y="324"/>
                </a:cxn>
                <a:cxn ang="0">
                  <a:pos x="122" y="324"/>
                </a:cxn>
                <a:cxn ang="0">
                  <a:pos x="31" y="428"/>
                </a:cxn>
                <a:cxn ang="0">
                  <a:pos x="0" y="512"/>
                </a:cxn>
                <a:cxn ang="0">
                  <a:pos x="11" y="533"/>
                </a:cxn>
                <a:cxn ang="0">
                  <a:pos x="41" y="522"/>
                </a:cxn>
                <a:cxn ang="0">
                  <a:pos x="92" y="418"/>
                </a:cxn>
                <a:cxn ang="0">
                  <a:pos x="193" y="345"/>
                </a:cxn>
                <a:cxn ang="0">
                  <a:pos x="223" y="366"/>
                </a:cxn>
                <a:cxn ang="0">
                  <a:pos x="213" y="439"/>
                </a:cxn>
                <a:cxn ang="0">
                  <a:pos x="193" y="491"/>
                </a:cxn>
                <a:cxn ang="0">
                  <a:pos x="102" y="752"/>
                </a:cxn>
              </a:cxnLst>
              <a:rect l="0" t="0" r="r" b="b"/>
              <a:pathLst>
                <a:path w="406" h="919">
                  <a:moveTo>
                    <a:pt x="365" y="52"/>
                  </a:moveTo>
                  <a:lnTo>
                    <a:pt x="365" y="42"/>
                  </a:lnTo>
                  <a:lnTo>
                    <a:pt x="355" y="21"/>
                  </a:lnTo>
                  <a:lnTo>
                    <a:pt x="315" y="0"/>
                  </a:lnTo>
                  <a:lnTo>
                    <a:pt x="284" y="10"/>
                  </a:lnTo>
                  <a:lnTo>
                    <a:pt x="264" y="21"/>
                  </a:lnTo>
                  <a:lnTo>
                    <a:pt x="244" y="52"/>
                  </a:lnTo>
                  <a:lnTo>
                    <a:pt x="244" y="94"/>
                  </a:lnTo>
                  <a:lnTo>
                    <a:pt x="254" y="115"/>
                  </a:lnTo>
                  <a:lnTo>
                    <a:pt x="274" y="125"/>
                  </a:lnTo>
                  <a:lnTo>
                    <a:pt x="325" y="125"/>
                  </a:lnTo>
                  <a:lnTo>
                    <a:pt x="365" y="83"/>
                  </a:lnTo>
                  <a:lnTo>
                    <a:pt x="365" y="52"/>
                  </a:lnTo>
                  <a:close/>
                  <a:moveTo>
                    <a:pt x="102" y="752"/>
                  </a:moveTo>
                  <a:lnTo>
                    <a:pt x="92" y="773"/>
                  </a:lnTo>
                  <a:lnTo>
                    <a:pt x="92" y="846"/>
                  </a:lnTo>
                  <a:lnTo>
                    <a:pt x="112" y="877"/>
                  </a:lnTo>
                  <a:lnTo>
                    <a:pt x="132" y="898"/>
                  </a:lnTo>
                  <a:lnTo>
                    <a:pt x="173" y="919"/>
                  </a:lnTo>
                  <a:lnTo>
                    <a:pt x="213" y="919"/>
                  </a:lnTo>
                  <a:lnTo>
                    <a:pt x="284" y="898"/>
                  </a:lnTo>
                  <a:lnTo>
                    <a:pt x="335" y="857"/>
                  </a:lnTo>
                  <a:lnTo>
                    <a:pt x="376" y="794"/>
                  </a:lnTo>
                  <a:lnTo>
                    <a:pt x="396" y="742"/>
                  </a:lnTo>
                  <a:lnTo>
                    <a:pt x="406" y="710"/>
                  </a:lnTo>
                  <a:lnTo>
                    <a:pt x="396" y="700"/>
                  </a:lnTo>
                  <a:lnTo>
                    <a:pt x="365" y="700"/>
                  </a:lnTo>
                  <a:lnTo>
                    <a:pt x="365" y="710"/>
                  </a:lnTo>
                  <a:lnTo>
                    <a:pt x="355" y="721"/>
                  </a:lnTo>
                  <a:lnTo>
                    <a:pt x="335" y="783"/>
                  </a:lnTo>
                  <a:lnTo>
                    <a:pt x="305" y="825"/>
                  </a:lnTo>
                  <a:lnTo>
                    <a:pt x="284" y="857"/>
                  </a:lnTo>
                  <a:lnTo>
                    <a:pt x="244" y="877"/>
                  </a:lnTo>
                  <a:lnTo>
                    <a:pt x="213" y="888"/>
                  </a:lnTo>
                  <a:lnTo>
                    <a:pt x="193" y="877"/>
                  </a:lnTo>
                  <a:lnTo>
                    <a:pt x="183" y="867"/>
                  </a:lnTo>
                  <a:lnTo>
                    <a:pt x="183" y="836"/>
                  </a:lnTo>
                  <a:lnTo>
                    <a:pt x="203" y="752"/>
                  </a:lnTo>
                  <a:lnTo>
                    <a:pt x="244" y="637"/>
                  </a:lnTo>
                  <a:lnTo>
                    <a:pt x="264" y="595"/>
                  </a:lnTo>
                  <a:lnTo>
                    <a:pt x="305" y="491"/>
                  </a:lnTo>
                  <a:lnTo>
                    <a:pt x="315" y="470"/>
                  </a:lnTo>
                  <a:lnTo>
                    <a:pt x="315" y="449"/>
                  </a:lnTo>
                  <a:lnTo>
                    <a:pt x="325" y="418"/>
                  </a:lnTo>
                  <a:lnTo>
                    <a:pt x="315" y="386"/>
                  </a:lnTo>
                  <a:lnTo>
                    <a:pt x="274" y="324"/>
                  </a:lnTo>
                  <a:lnTo>
                    <a:pt x="193" y="303"/>
                  </a:lnTo>
                  <a:lnTo>
                    <a:pt x="122" y="324"/>
                  </a:lnTo>
                  <a:lnTo>
                    <a:pt x="71" y="376"/>
                  </a:lnTo>
                  <a:lnTo>
                    <a:pt x="31" y="428"/>
                  </a:lnTo>
                  <a:lnTo>
                    <a:pt x="11" y="480"/>
                  </a:lnTo>
                  <a:lnTo>
                    <a:pt x="0" y="512"/>
                  </a:lnTo>
                  <a:lnTo>
                    <a:pt x="0" y="522"/>
                  </a:lnTo>
                  <a:lnTo>
                    <a:pt x="11" y="533"/>
                  </a:lnTo>
                  <a:lnTo>
                    <a:pt x="41" y="533"/>
                  </a:lnTo>
                  <a:lnTo>
                    <a:pt x="41" y="522"/>
                  </a:lnTo>
                  <a:lnTo>
                    <a:pt x="51" y="512"/>
                  </a:lnTo>
                  <a:lnTo>
                    <a:pt x="92" y="418"/>
                  </a:lnTo>
                  <a:lnTo>
                    <a:pt x="142" y="366"/>
                  </a:lnTo>
                  <a:lnTo>
                    <a:pt x="193" y="345"/>
                  </a:lnTo>
                  <a:lnTo>
                    <a:pt x="203" y="345"/>
                  </a:lnTo>
                  <a:lnTo>
                    <a:pt x="223" y="366"/>
                  </a:lnTo>
                  <a:lnTo>
                    <a:pt x="223" y="428"/>
                  </a:lnTo>
                  <a:lnTo>
                    <a:pt x="213" y="439"/>
                  </a:lnTo>
                  <a:lnTo>
                    <a:pt x="203" y="460"/>
                  </a:lnTo>
                  <a:lnTo>
                    <a:pt x="193" y="491"/>
                  </a:lnTo>
                  <a:lnTo>
                    <a:pt x="183" y="533"/>
                  </a:lnTo>
                  <a:lnTo>
                    <a:pt x="102" y="7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6" name="Freeform 212"/>
            <p:cNvSpPr>
              <a:spLocks/>
            </p:cNvSpPr>
            <p:nvPr/>
          </p:nvSpPr>
          <p:spPr bwMode="auto">
            <a:xfrm>
              <a:off x="17919" y="4282"/>
              <a:ext cx="730" cy="1264"/>
            </a:xfrm>
            <a:custGeom>
              <a:avLst/>
              <a:gdLst/>
              <a:ahLst/>
              <a:cxnLst>
                <a:cxn ang="0">
                  <a:pos x="720" y="52"/>
                </a:cxn>
                <a:cxn ang="0">
                  <a:pos x="730" y="42"/>
                </a:cxn>
                <a:cxn ang="0">
                  <a:pos x="730" y="11"/>
                </a:cxn>
                <a:cxn ang="0">
                  <a:pos x="720" y="0"/>
                </a:cxn>
                <a:cxn ang="0">
                  <a:pos x="689" y="0"/>
                </a:cxn>
                <a:cxn ang="0">
                  <a:pos x="669" y="21"/>
                </a:cxn>
                <a:cxn ang="0">
                  <a:pos x="10" y="1202"/>
                </a:cxn>
                <a:cxn ang="0">
                  <a:pos x="0" y="1212"/>
                </a:cxn>
                <a:cxn ang="0">
                  <a:pos x="0" y="1233"/>
                </a:cxn>
                <a:cxn ang="0">
                  <a:pos x="30" y="1264"/>
                </a:cxn>
                <a:cxn ang="0">
                  <a:pos x="51" y="1264"/>
                </a:cxn>
                <a:cxn ang="0">
                  <a:pos x="61" y="1254"/>
                </a:cxn>
                <a:cxn ang="0">
                  <a:pos x="71" y="1233"/>
                </a:cxn>
                <a:cxn ang="0">
                  <a:pos x="720" y="52"/>
                </a:cxn>
              </a:cxnLst>
              <a:rect l="0" t="0" r="r" b="b"/>
              <a:pathLst>
                <a:path w="730" h="1264">
                  <a:moveTo>
                    <a:pt x="720" y="52"/>
                  </a:moveTo>
                  <a:lnTo>
                    <a:pt x="730" y="42"/>
                  </a:lnTo>
                  <a:lnTo>
                    <a:pt x="730" y="11"/>
                  </a:lnTo>
                  <a:lnTo>
                    <a:pt x="720" y="0"/>
                  </a:lnTo>
                  <a:lnTo>
                    <a:pt x="689" y="0"/>
                  </a:lnTo>
                  <a:lnTo>
                    <a:pt x="669" y="21"/>
                  </a:lnTo>
                  <a:lnTo>
                    <a:pt x="10" y="1202"/>
                  </a:lnTo>
                  <a:lnTo>
                    <a:pt x="0" y="1212"/>
                  </a:lnTo>
                  <a:lnTo>
                    <a:pt x="0" y="1233"/>
                  </a:lnTo>
                  <a:lnTo>
                    <a:pt x="30" y="1264"/>
                  </a:lnTo>
                  <a:lnTo>
                    <a:pt x="51" y="1264"/>
                  </a:lnTo>
                  <a:lnTo>
                    <a:pt x="61" y="1254"/>
                  </a:lnTo>
                  <a:lnTo>
                    <a:pt x="71" y="1233"/>
                  </a:lnTo>
                  <a:lnTo>
                    <a:pt x="720" y="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7" name="Freeform 213"/>
            <p:cNvSpPr>
              <a:spLocks noEditPoints="1"/>
            </p:cNvSpPr>
            <p:nvPr/>
          </p:nvSpPr>
          <p:spPr bwMode="auto">
            <a:xfrm>
              <a:off x="17787" y="4731"/>
              <a:ext cx="973" cy="366"/>
            </a:xfrm>
            <a:custGeom>
              <a:avLst/>
              <a:gdLst/>
              <a:ahLst/>
              <a:cxnLst>
                <a:cxn ang="0">
                  <a:pos x="923" y="63"/>
                </a:cxn>
                <a:cxn ang="0">
                  <a:pos x="953" y="63"/>
                </a:cxn>
                <a:cxn ang="0">
                  <a:pos x="973" y="42"/>
                </a:cxn>
                <a:cxn ang="0">
                  <a:pos x="973" y="11"/>
                </a:cxn>
                <a:cxn ang="0">
                  <a:pos x="963" y="0"/>
                </a:cxn>
                <a:cxn ang="0">
                  <a:pos x="10" y="0"/>
                </a:cxn>
                <a:cxn ang="0">
                  <a:pos x="0" y="11"/>
                </a:cxn>
                <a:cxn ang="0">
                  <a:pos x="0" y="42"/>
                </a:cxn>
                <a:cxn ang="0">
                  <a:pos x="10" y="53"/>
                </a:cxn>
                <a:cxn ang="0">
                  <a:pos x="31" y="63"/>
                </a:cxn>
                <a:cxn ang="0">
                  <a:pos x="51" y="63"/>
                </a:cxn>
                <a:cxn ang="0">
                  <a:pos x="923" y="63"/>
                </a:cxn>
                <a:cxn ang="0">
                  <a:pos x="933" y="366"/>
                </a:cxn>
                <a:cxn ang="0">
                  <a:pos x="953" y="366"/>
                </a:cxn>
                <a:cxn ang="0">
                  <a:pos x="973" y="345"/>
                </a:cxn>
                <a:cxn ang="0">
                  <a:pos x="973" y="314"/>
                </a:cxn>
                <a:cxn ang="0">
                  <a:pos x="963" y="303"/>
                </a:cxn>
                <a:cxn ang="0">
                  <a:pos x="953" y="303"/>
                </a:cxn>
                <a:cxn ang="0">
                  <a:pos x="943" y="293"/>
                </a:cxn>
                <a:cxn ang="0">
                  <a:pos x="41" y="293"/>
                </a:cxn>
                <a:cxn ang="0">
                  <a:pos x="20" y="303"/>
                </a:cxn>
                <a:cxn ang="0">
                  <a:pos x="10" y="303"/>
                </a:cxn>
                <a:cxn ang="0">
                  <a:pos x="0" y="314"/>
                </a:cxn>
                <a:cxn ang="0">
                  <a:pos x="0" y="345"/>
                </a:cxn>
                <a:cxn ang="0">
                  <a:pos x="10" y="356"/>
                </a:cxn>
                <a:cxn ang="0">
                  <a:pos x="31" y="366"/>
                </a:cxn>
                <a:cxn ang="0">
                  <a:pos x="51" y="366"/>
                </a:cxn>
                <a:cxn ang="0">
                  <a:pos x="933" y="366"/>
                </a:cxn>
              </a:cxnLst>
              <a:rect l="0" t="0" r="r" b="b"/>
              <a:pathLst>
                <a:path w="973" h="366">
                  <a:moveTo>
                    <a:pt x="923" y="63"/>
                  </a:moveTo>
                  <a:lnTo>
                    <a:pt x="953" y="63"/>
                  </a:lnTo>
                  <a:lnTo>
                    <a:pt x="973" y="42"/>
                  </a:lnTo>
                  <a:lnTo>
                    <a:pt x="973" y="11"/>
                  </a:lnTo>
                  <a:lnTo>
                    <a:pt x="963" y="0"/>
                  </a:lnTo>
                  <a:lnTo>
                    <a:pt x="10" y="0"/>
                  </a:lnTo>
                  <a:lnTo>
                    <a:pt x="0" y="11"/>
                  </a:lnTo>
                  <a:lnTo>
                    <a:pt x="0" y="42"/>
                  </a:lnTo>
                  <a:lnTo>
                    <a:pt x="10" y="53"/>
                  </a:lnTo>
                  <a:lnTo>
                    <a:pt x="31" y="63"/>
                  </a:lnTo>
                  <a:lnTo>
                    <a:pt x="51" y="63"/>
                  </a:lnTo>
                  <a:lnTo>
                    <a:pt x="923" y="63"/>
                  </a:lnTo>
                  <a:close/>
                  <a:moveTo>
                    <a:pt x="933" y="366"/>
                  </a:moveTo>
                  <a:lnTo>
                    <a:pt x="953" y="366"/>
                  </a:lnTo>
                  <a:lnTo>
                    <a:pt x="973" y="345"/>
                  </a:lnTo>
                  <a:lnTo>
                    <a:pt x="973" y="314"/>
                  </a:lnTo>
                  <a:lnTo>
                    <a:pt x="963" y="303"/>
                  </a:lnTo>
                  <a:lnTo>
                    <a:pt x="953" y="303"/>
                  </a:lnTo>
                  <a:lnTo>
                    <a:pt x="943" y="293"/>
                  </a:lnTo>
                  <a:lnTo>
                    <a:pt x="41" y="293"/>
                  </a:lnTo>
                  <a:lnTo>
                    <a:pt x="20" y="303"/>
                  </a:lnTo>
                  <a:lnTo>
                    <a:pt x="10" y="303"/>
                  </a:lnTo>
                  <a:lnTo>
                    <a:pt x="0" y="314"/>
                  </a:lnTo>
                  <a:lnTo>
                    <a:pt x="0" y="345"/>
                  </a:lnTo>
                  <a:lnTo>
                    <a:pt x="10" y="356"/>
                  </a:lnTo>
                  <a:lnTo>
                    <a:pt x="31" y="366"/>
                  </a:lnTo>
                  <a:lnTo>
                    <a:pt x="51" y="366"/>
                  </a:lnTo>
                  <a:lnTo>
                    <a:pt x="933" y="3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8" name="Freeform 214"/>
            <p:cNvSpPr>
              <a:spLocks/>
            </p:cNvSpPr>
            <p:nvPr/>
          </p:nvSpPr>
          <p:spPr bwMode="auto">
            <a:xfrm>
              <a:off x="18963" y="4303"/>
              <a:ext cx="649" cy="961"/>
            </a:xfrm>
            <a:custGeom>
              <a:avLst/>
              <a:gdLst/>
              <a:ahLst/>
              <a:cxnLst>
                <a:cxn ang="0">
                  <a:pos x="314" y="11"/>
                </a:cxn>
                <a:cxn ang="0">
                  <a:pos x="243" y="0"/>
                </a:cxn>
                <a:cxn ang="0">
                  <a:pos x="132" y="21"/>
                </a:cxn>
                <a:cxn ang="0">
                  <a:pos x="101" y="31"/>
                </a:cxn>
                <a:cxn ang="0">
                  <a:pos x="162" y="63"/>
                </a:cxn>
                <a:cxn ang="0">
                  <a:pos x="193" y="73"/>
                </a:cxn>
                <a:cxn ang="0">
                  <a:pos x="0" y="888"/>
                </a:cxn>
                <a:cxn ang="0">
                  <a:pos x="20" y="961"/>
                </a:cxn>
                <a:cxn ang="0">
                  <a:pos x="81" y="951"/>
                </a:cxn>
                <a:cxn ang="0">
                  <a:pos x="112" y="878"/>
                </a:cxn>
                <a:cxn ang="0">
                  <a:pos x="142" y="742"/>
                </a:cxn>
                <a:cxn ang="0">
                  <a:pos x="172" y="637"/>
                </a:cxn>
                <a:cxn ang="0">
                  <a:pos x="314" y="700"/>
                </a:cxn>
                <a:cxn ang="0">
                  <a:pos x="335" y="867"/>
                </a:cxn>
                <a:cxn ang="0">
                  <a:pos x="385" y="940"/>
                </a:cxn>
                <a:cxn ang="0">
                  <a:pos x="466" y="961"/>
                </a:cxn>
                <a:cxn ang="0">
                  <a:pos x="588" y="888"/>
                </a:cxn>
                <a:cxn ang="0">
                  <a:pos x="639" y="773"/>
                </a:cxn>
                <a:cxn ang="0">
                  <a:pos x="608" y="742"/>
                </a:cxn>
                <a:cxn ang="0">
                  <a:pos x="578" y="794"/>
                </a:cxn>
                <a:cxn ang="0">
                  <a:pos x="527" y="909"/>
                </a:cxn>
                <a:cxn ang="0">
                  <a:pos x="476" y="930"/>
                </a:cxn>
                <a:cxn ang="0">
                  <a:pos x="436" y="899"/>
                </a:cxn>
                <a:cxn ang="0">
                  <a:pos x="426" y="825"/>
                </a:cxn>
                <a:cxn ang="0">
                  <a:pos x="436" y="784"/>
                </a:cxn>
                <a:cxn ang="0">
                  <a:pos x="446" y="752"/>
                </a:cxn>
                <a:cxn ang="0">
                  <a:pos x="385" y="648"/>
                </a:cxn>
                <a:cxn ang="0">
                  <a:pos x="274" y="616"/>
                </a:cxn>
                <a:cxn ang="0">
                  <a:pos x="294" y="564"/>
                </a:cxn>
                <a:cxn ang="0">
                  <a:pos x="335" y="512"/>
                </a:cxn>
                <a:cxn ang="0">
                  <a:pos x="476" y="408"/>
                </a:cxn>
                <a:cxn ang="0">
                  <a:pos x="568" y="387"/>
                </a:cxn>
                <a:cxn ang="0">
                  <a:pos x="558" y="418"/>
                </a:cxn>
                <a:cxn ang="0">
                  <a:pos x="527" y="449"/>
                </a:cxn>
                <a:cxn ang="0">
                  <a:pos x="517" y="481"/>
                </a:cxn>
                <a:cxn ang="0">
                  <a:pos x="547" y="522"/>
                </a:cxn>
                <a:cxn ang="0">
                  <a:pos x="598" y="533"/>
                </a:cxn>
                <a:cxn ang="0">
                  <a:pos x="639" y="502"/>
                </a:cxn>
                <a:cxn ang="0">
                  <a:pos x="649" y="418"/>
                </a:cxn>
                <a:cxn ang="0">
                  <a:pos x="608" y="366"/>
                </a:cxn>
                <a:cxn ang="0">
                  <a:pos x="476" y="366"/>
                </a:cxn>
                <a:cxn ang="0">
                  <a:pos x="335" y="470"/>
                </a:cxn>
                <a:cxn ang="0">
                  <a:pos x="233" y="564"/>
                </a:cxn>
                <a:cxn ang="0">
                  <a:pos x="314" y="42"/>
                </a:cxn>
              </a:cxnLst>
              <a:rect l="0" t="0" r="r" b="b"/>
              <a:pathLst>
                <a:path w="649" h="961">
                  <a:moveTo>
                    <a:pt x="314" y="42"/>
                  </a:moveTo>
                  <a:lnTo>
                    <a:pt x="314" y="11"/>
                  </a:lnTo>
                  <a:lnTo>
                    <a:pt x="294" y="0"/>
                  </a:lnTo>
                  <a:lnTo>
                    <a:pt x="243" y="0"/>
                  </a:lnTo>
                  <a:lnTo>
                    <a:pt x="183" y="11"/>
                  </a:lnTo>
                  <a:lnTo>
                    <a:pt x="132" y="21"/>
                  </a:lnTo>
                  <a:lnTo>
                    <a:pt x="112" y="21"/>
                  </a:lnTo>
                  <a:lnTo>
                    <a:pt x="101" y="31"/>
                  </a:lnTo>
                  <a:lnTo>
                    <a:pt x="101" y="63"/>
                  </a:lnTo>
                  <a:lnTo>
                    <a:pt x="162" y="63"/>
                  </a:lnTo>
                  <a:lnTo>
                    <a:pt x="183" y="73"/>
                  </a:lnTo>
                  <a:lnTo>
                    <a:pt x="193" y="73"/>
                  </a:lnTo>
                  <a:lnTo>
                    <a:pt x="193" y="115"/>
                  </a:lnTo>
                  <a:lnTo>
                    <a:pt x="0" y="888"/>
                  </a:lnTo>
                  <a:lnTo>
                    <a:pt x="0" y="940"/>
                  </a:lnTo>
                  <a:lnTo>
                    <a:pt x="20" y="961"/>
                  </a:lnTo>
                  <a:lnTo>
                    <a:pt x="61" y="961"/>
                  </a:lnTo>
                  <a:lnTo>
                    <a:pt x="81" y="951"/>
                  </a:lnTo>
                  <a:lnTo>
                    <a:pt x="101" y="909"/>
                  </a:lnTo>
                  <a:lnTo>
                    <a:pt x="112" y="878"/>
                  </a:lnTo>
                  <a:lnTo>
                    <a:pt x="122" y="815"/>
                  </a:lnTo>
                  <a:lnTo>
                    <a:pt x="142" y="742"/>
                  </a:lnTo>
                  <a:lnTo>
                    <a:pt x="162" y="679"/>
                  </a:lnTo>
                  <a:lnTo>
                    <a:pt x="172" y="637"/>
                  </a:lnTo>
                  <a:lnTo>
                    <a:pt x="253" y="658"/>
                  </a:lnTo>
                  <a:lnTo>
                    <a:pt x="314" y="700"/>
                  </a:lnTo>
                  <a:lnTo>
                    <a:pt x="335" y="752"/>
                  </a:lnTo>
                  <a:lnTo>
                    <a:pt x="335" y="867"/>
                  </a:lnTo>
                  <a:lnTo>
                    <a:pt x="345" y="899"/>
                  </a:lnTo>
                  <a:lnTo>
                    <a:pt x="385" y="940"/>
                  </a:lnTo>
                  <a:lnTo>
                    <a:pt x="446" y="961"/>
                  </a:lnTo>
                  <a:lnTo>
                    <a:pt x="466" y="961"/>
                  </a:lnTo>
                  <a:lnTo>
                    <a:pt x="537" y="940"/>
                  </a:lnTo>
                  <a:lnTo>
                    <a:pt x="588" y="888"/>
                  </a:lnTo>
                  <a:lnTo>
                    <a:pt x="618" y="825"/>
                  </a:lnTo>
                  <a:lnTo>
                    <a:pt x="639" y="773"/>
                  </a:lnTo>
                  <a:lnTo>
                    <a:pt x="639" y="742"/>
                  </a:lnTo>
                  <a:lnTo>
                    <a:pt x="608" y="742"/>
                  </a:lnTo>
                  <a:lnTo>
                    <a:pt x="598" y="752"/>
                  </a:lnTo>
                  <a:lnTo>
                    <a:pt x="578" y="794"/>
                  </a:lnTo>
                  <a:lnTo>
                    <a:pt x="547" y="888"/>
                  </a:lnTo>
                  <a:lnTo>
                    <a:pt x="527" y="909"/>
                  </a:lnTo>
                  <a:lnTo>
                    <a:pt x="497" y="919"/>
                  </a:lnTo>
                  <a:lnTo>
                    <a:pt x="476" y="930"/>
                  </a:lnTo>
                  <a:lnTo>
                    <a:pt x="456" y="919"/>
                  </a:lnTo>
                  <a:lnTo>
                    <a:pt x="436" y="899"/>
                  </a:lnTo>
                  <a:lnTo>
                    <a:pt x="426" y="878"/>
                  </a:lnTo>
                  <a:lnTo>
                    <a:pt x="426" y="825"/>
                  </a:lnTo>
                  <a:lnTo>
                    <a:pt x="436" y="815"/>
                  </a:lnTo>
                  <a:lnTo>
                    <a:pt x="436" y="784"/>
                  </a:lnTo>
                  <a:lnTo>
                    <a:pt x="446" y="773"/>
                  </a:lnTo>
                  <a:lnTo>
                    <a:pt x="446" y="752"/>
                  </a:lnTo>
                  <a:lnTo>
                    <a:pt x="426" y="690"/>
                  </a:lnTo>
                  <a:lnTo>
                    <a:pt x="385" y="648"/>
                  </a:lnTo>
                  <a:lnTo>
                    <a:pt x="324" y="627"/>
                  </a:lnTo>
                  <a:lnTo>
                    <a:pt x="274" y="616"/>
                  </a:lnTo>
                  <a:lnTo>
                    <a:pt x="233" y="606"/>
                  </a:lnTo>
                  <a:lnTo>
                    <a:pt x="294" y="564"/>
                  </a:lnTo>
                  <a:lnTo>
                    <a:pt x="314" y="533"/>
                  </a:lnTo>
                  <a:lnTo>
                    <a:pt x="335" y="512"/>
                  </a:lnTo>
                  <a:lnTo>
                    <a:pt x="406" y="449"/>
                  </a:lnTo>
                  <a:lnTo>
                    <a:pt x="476" y="408"/>
                  </a:lnTo>
                  <a:lnTo>
                    <a:pt x="547" y="387"/>
                  </a:lnTo>
                  <a:lnTo>
                    <a:pt x="568" y="387"/>
                  </a:lnTo>
                  <a:lnTo>
                    <a:pt x="588" y="408"/>
                  </a:lnTo>
                  <a:lnTo>
                    <a:pt x="558" y="418"/>
                  </a:lnTo>
                  <a:lnTo>
                    <a:pt x="537" y="428"/>
                  </a:lnTo>
                  <a:lnTo>
                    <a:pt x="527" y="449"/>
                  </a:lnTo>
                  <a:lnTo>
                    <a:pt x="527" y="470"/>
                  </a:lnTo>
                  <a:lnTo>
                    <a:pt x="517" y="481"/>
                  </a:lnTo>
                  <a:lnTo>
                    <a:pt x="527" y="512"/>
                  </a:lnTo>
                  <a:lnTo>
                    <a:pt x="547" y="522"/>
                  </a:lnTo>
                  <a:lnTo>
                    <a:pt x="578" y="533"/>
                  </a:lnTo>
                  <a:lnTo>
                    <a:pt x="598" y="533"/>
                  </a:lnTo>
                  <a:lnTo>
                    <a:pt x="618" y="522"/>
                  </a:lnTo>
                  <a:lnTo>
                    <a:pt x="639" y="502"/>
                  </a:lnTo>
                  <a:lnTo>
                    <a:pt x="649" y="470"/>
                  </a:lnTo>
                  <a:lnTo>
                    <a:pt x="649" y="418"/>
                  </a:lnTo>
                  <a:lnTo>
                    <a:pt x="629" y="376"/>
                  </a:lnTo>
                  <a:lnTo>
                    <a:pt x="608" y="366"/>
                  </a:lnTo>
                  <a:lnTo>
                    <a:pt x="547" y="345"/>
                  </a:lnTo>
                  <a:lnTo>
                    <a:pt x="476" y="366"/>
                  </a:lnTo>
                  <a:lnTo>
                    <a:pt x="406" y="408"/>
                  </a:lnTo>
                  <a:lnTo>
                    <a:pt x="335" y="470"/>
                  </a:lnTo>
                  <a:lnTo>
                    <a:pt x="284" y="522"/>
                  </a:lnTo>
                  <a:lnTo>
                    <a:pt x="233" y="564"/>
                  </a:lnTo>
                  <a:lnTo>
                    <a:pt x="183" y="585"/>
                  </a:lnTo>
                  <a:lnTo>
                    <a:pt x="314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59" name="Freeform 215"/>
            <p:cNvSpPr>
              <a:spLocks/>
            </p:cNvSpPr>
            <p:nvPr/>
          </p:nvSpPr>
          <p:spPr bwMode="auto">
            <a:xfrm>
              <a:off x="20159" y="3802"/>
              <a:ext cx="1257" cy="888"/>
            </a:xfrm>
            <a:custGeom>
              <a:avLst/>
              <a:gdLst/>
              <a:ahLst/>
              <a:cxnLst>
                <a:cxn ang="0">
                  <a:pos x="842" y="146"/>
                </a:cxn>
                <a:cxn ang="0">
                  <a:pos x="852" y="94"/>
                </a:cxn>
                <a:cxn ang="0">
                  <a:pos x="821" y="31"/>
                </a:cxn>
                <a:cxn ang="0">
                  <a:pos x="740" y="52"/>
                </a:cxn>
                <a:cxn ang="0">
                  <a:pos x="700" y="188"/>
                </a:cxn>
                <a:cxn ang="0">
                  <a:pos x="649" y="386"/>
                </a:cxn>
                <a:cxn ang="0">
                  <a:pos x="608" y="574"/>
                </a:cxn>
                <a:cxn ang="0">
                  <a:pos x="598" y="647"/>
                </a:cxn>
                <a:cxn ang="0">
                  <a:pos x="608" y="679"/>
                </a:cxn>
                <a:cxn ang="0">
                  <a:pos x="497" y="825"/>
                </a:cxn>
                <a:cxn ang="0">
                  <a:pos x="355" y="835"/>
                </a:cxn>
                <a:cxn ang="0">
                  <a:pos x="284" y="741"/>
                </a:cxn>
                <a:cxn ang="0">
                  <a:pos x="294" y="574"/>
                </a:cxn>
                <a:cxn ang="0">
                  <a:pos x="375" y="292"/>
                </a:cxn>
                <a:cxn ang="0">
                  <a:pos x="406" y="219"/>
                </a:cxn>
                <a:cxn ang="0">
                  <a:pos x="385" y="83"/>
                </a:cxn>
                <a:cxn ang="0">
                  <a:pos x="335" y="31"/>
                </a:cxn>
                <a:cxn ang="0">
                  <a:pos x="254" y="0"/>
                </a:cxn>
                <a:cxn ang="0">
                  <a:pos x="112" y="73"/>
                </a:cxn>
                <a:cxn ang="0">
                  <a:pos x="31" y="219"/>
                </a:cxn>
                <a:cxn ang="0">
                  <a:pos x="0" y="303"/>
                </a:cxn>
                <a:cxn ang="0">
                  <a:pos x="10" y="324"/>
                </a:cxn>
                <a:cxn ang="0">
                  <a:pos x="51" y="303"/>
                </a:cxn>
                <a:cxn ang="0">
                  <a:pos x="102" y="177"/>
                </a:cxn>
                <a:cxn ang="0">
                  <a:pos x="203" y="62"/>
                </a:cxn>
                <a:cxn ang="0">
                  <a:pos x="284" y="52"/>
                </a:cxn>
                <a:cxn ang="0">
                  <a:pos x="294" y="83"/>
                </a:cxn>
                <a:cxn ang="0">
                  <a:pos x="284" y="188"/>
                </a:cxn>
                <a:cxn ang="0">
                  <a:pos x="213" y="397"/>
                </a:cxn>
                <a:cxn ang="0">
                  <a:pos x="162" y="585"/>
                </a:cxn>
                <a:cxn ang="0">
                  <a:pos x="173" y="741"/>
                </a:cxn>
                <a:cxn ang="0">
                  <a:pos x="264" y="856"/>
                </a:cxn>
                <a:cxn ang="0">
                  <a:pos x="426" y="888"/>
                </a:cxn>
                <a:cxn ang="0">
                  <a:pos x="507" y="867"/>
                </a:cxn>
                <a:cxn ang="0">
                  <a:pos x="619" y="752"/>
                </a:cxn>
                <a:cxn ang="0">
                  <a:pos x="740" y="867"/>
                </a:cxn>
                <a:cxn ang="0">
                  <a:pos x="862" y="888"/>
                </a:cxn>
                <a:cxn ang="0">
                  <a:pos x="1034" y="815"/>
                </a:cxn>
                <a:cxn ang="0">
                  <a:pos x="1176" y="543"/>
                </a:cxn>
                <a:cxn ang="0">
                  <a:pos x="1247" y="219"/>
                </a:cxn>
                <a:cxn ang="0">
                  <a:pos x="1257" y="104"/>
                </a:cxn>
                <a:cxn ang="0">
                  <a:pos x="1207" y="10"/>
                </a:cxn>
                <a:cxn ang="0">
                  <a:pos x="1176" y="0"/>
                </a:cxn>
                <a:cxn ang="0">
                  <a:pos x="1125" y="21"/>
                </a:cxn>
                <a:cxn ang="0">
                  <a:pos x="1085" y="73"/>
                </a:cxn>
                <a:cxn ang="0">
                  <a:pos x="1136" y="177"/>
                </a:cxn>
                <a:cxn ang="0">
                  <a:pos x="1176" y="313"/>
                </a:cxn>
                <a:cxn ang="0">
                  <a:pos x="1146" y="480"/>
                </a:cxn>
                <a:cxn ang="0">
                  <a:pos x="1075" y="679"/>
                </a:cxn>
                <a:cxn ang="0">
                  <a:pos x="953" y="825"/>
                </a:cxn>
                <a:cxn ang="0">
                  <a:pos x="791" y="825"/>
                </a:cxn>
                <a:cxn ang="0">
                  <a:pos x="720" y="679"/>
                </a:cxn>
                <a:cxn ang="0">
                  <a:pos x="730" y="595"/>
                </a:cxn>
                <a:cxn ang="0">
                  <a:pos x="740" y="532"/>
                </a:cxn>
              </a:cxnLst>
              <a:rect l="0" t="0" r="r" b="b"/>
              <a:pathLst>
                <a:path w="1257" h="888">
                  <a:moveTo>
                    <a:pt x="821" y="209"/>
                  </a:moveTo>
                  <a:lnTo>
                    <a:pt x="842" y="146"/>
                  </a:lnTo>
                  <a:lnTo>
                    <a:pt x="842" y="115"/>
                  </a:lnTo>
                  <a:lnTo>
                    <a:pt x="852" y="94"/>
                  </a:lnTo>
                  <a:lnTo>
                    <a:pt x="852" y="62"/>
                  </a:lnTo>
                  <a:lnTo>
                    <a:pt x="821" y="31"/>
                  </a:lnTo>
                  <a:lnTo>
                    <a:pt x="801" y="21"/>
                  </a:lnTo>
                  <a:lnTo>
                    <a:pt x="740" y="52"/>
                  </a:lnTo>
                  <a:lnTo>
                    <a:pt x="720" y="115"/>
                  </a:lnTo>
                  <a:lnTo>
                    <a:pt x="700" y="188"/>
                  </a:lnTo>
                  <a:lnTo>
                    <a:pt x="679" y="282"/>
                  </a:lnTo>
                  <a:lnTo>
                    <a:pt x="649" y="386"/>
                  </a:lnTo>
                  <a:lnTo>
                    <a:pt x="629" y="470"/>
                  </a:lnTo>
                  <a:lnTo>
                    <a:pt x="608" y="574"/>
                  </a:lnTo>
                  <a:lnTo>
                    <a:pt x="608" y="606"/>
                  </a:lnTo>
                  <a:lnTo>
                    <a:pt x="598" y="647"/>
                  </a:lnTo>
                  <a:lnTo>
                    <a:pt x="598" y="668"/>
                  </a:lnTo>
                  <a:lnTo>
                    <a:pt x="608" y="679"/>
                  </a:lnTo>
                  <a:lnTo>
                    <a:pt x="558" y="773"/>
                  </a:lnTo>
                  <a:lnTo>
                    <a:pt x="497" y="825"/>
                  </a:lnTo>
                  <a:lnTo>
                    <a:pt x="426" y="846"/>
                  </a:lnTo>
                  <a:lnTo>
                    <a:pt x="355" y="835"/>
                  </a:lnTo>
                  <a:lnTo>
                    <a:pt x="314" y="794"/>
                  </a:lnTo>
                  <a:lnTo>
                    <a:pt x="284" y="741"/>
                  </a:lnTo>
                  <a:lnTo>
                    <a:pt x="284" y="626"/>
                  </a:lnTo>
                  <a:lnTo>
                    <a:pt x="294" y="574"/>
                  </a:lnTo>
                  <a:lnTo>
                    <a:pt x="304" y="512"/>
                  </a:lnTo>
                  <a:lnTo>
                    <a:pt x="375" y="292"/>
                  </a:lnTo>
                  <a:lnTo>
                    <a:pt x="385" y="250"/>
                  </a:lnTo>
                  <a:lnTo>
                    <a:pt x="406" y="219"/>
                  </a:lnTo>
                  <a:lnTo>
                    <a:pt x="406" y="125"/>
                  </a:lnTo>
                  <a:lnTo>
                    <a:pt x="385" y="83"/>
                  </a:lnTo>
                  <a:lnTo>
                    <a:pt x="365" y="52"/>
                  </a:lnTo>
                  <a:lnTo>
                    <a:pt x="335" y="31"/>
                  </a:lnTo>
                  <a:lnTo>
                    <a:pt x="294" y="10"/>
                  </a:lnTo>
                  <a:lnTo>
                    <a:pt x="254" y="0"/>
                  </a:lnTo>
                  <a:lnTo>
                    <a:pt x="173" y="21"/>
                  </a:lnTo>
                  <a:lnTo>
                    <a:pt x="112" y="73"/>
                  </a:lnTo>
                  <a:lnTo>
                    <a:pt x="61" y="146"/>
                  </a:lnTo>
                  <a:lnTo>
                    <a:pt x="31" y="219"/>
                  </a:lnTo>
                  <a:lnTo>
                    <a:pt x="10" y="271"/>
                  </a:lnTo>
                  <a:lnTo>
                    <a:pt x="0" y="303"/>
                  </a:lnTo>
                  <a:lnTo>
                    <a:pt x="10" y="313"/>
                  </a:lnTo>
                  <a:lnTo>
                    <a:pt x="10" y="324"/>
                  </a:lnTo>
                  <a:lnTo>
                    <a:pt x="51" y="324"/>
                  </a:lnTo>
                  <a:lnTo>
                    <a:pt x="51" y="303"/>
                  </a:lnTo>
                  <a:lnTo>
                    <a:pt x="61" y="292"/>
                  </a:lnTo>
                  <a:lnTo>
                    <a:pt x="102" y="177"/>
                  </a:lnTo>
                  <a:lnTo>
                    <a:pt x="152" y="104"/>
                  </a:lnTo>
                  <a:lnTo>
                    <a:pt x="203" y="62"/>
                  </a:lnTo>
                  <a:lnTo>
                    <a:pt x="254" y="52"/>
                  </a:lnTo>
                  <a:lnTo>
                    <a:pt x="284" y="52"/>
                  </a:lnTo>
                  <a:lnTo>
                    <a:pt x="284" y="62"/>
                  </a:lnTo>
                  <a:lnTo>
                    <a:pt x="294" y="83"/>
                  </a:lnTo>
                  <a:lnTo>
                    <a:pt x="294" y="146"/>
                  </a:lnTo>
                  <a:lnTo>
                    <a:pt x="284" y="188"/>
                  </a:lnTo>
                  <a:lnTo>
                    <a:pt x="264" y="250"/>
                  </a:lnTo>
                  <a:lnTo>
                    <a:pt x="213" y="397"/>
                  </a:lnTo>
                  <a:lnTo>
                    <a:pt x="183" y="501"/>
                  </a:lnTo>
                  <a:lnTo>
                    <a:pt x="162" y="585"/>
                  </a:lnTo>
                  <a:lnTo>
                    <a:pt x="152" y="647"/>
                  </a:lnTo>
                  <a:lnTo>
                    <a:pt x="173" y="741"/>
                  </a:lnTo>
                  <a:lnTo>
                    <a:pt x="213" y="804"/>
                  </a:lnTo>
                  <a:lnTo>
                    <a:pt x="264" y="856"/>
                  </a:lnTo>
                  <a:lnTo>
                    <a:pt x="345" y="877"/>
                  </a:lnTo>
                  <a:lnTo>
                    <a:pt x="426" y="888"/>
                  </a:lnTo>
                  <a:lnTo>
                    <a:pt x="456" y="888"/>
                  </a:lnTo>
                  <a:lnTo>
                    <a:pt x="507" y="867"/>
                  </a:lnTo>
                  <a:lnTo>
                    <a:pt x="568" y="835"/>
                  </a:lnTo>
                  <a:lnTo>
                    <a:pt x="619" y="752"/>
                  </a:lnTo>
                  <a:lnTo>
                    <a:pt x="669" y="825"/>
                  </a:lnTo>
                  <a:lnTo>
                    <a:pt x="740" y="867"/>
                  </a:lnTo>
                  <a:lnTo>
                    <a:pt x="801" y="888"/>
                  </a:lnTo>
                  <a:lnTo>
                    <a:pt x="862" y="888"/>
                  </a:lnTo>
                  <a:lnTo>
                    <a:pt x="953" y="867"/>
                  </a:lnTo>
                  <a:lnTo>
                    <a:pt x="1034" y="815"/>
                  </a:lnTo>
                  <a:lnTo>
                    <a:pt x="1136" y="647"/>
                  </a:lnTo>
                  <a:lnTo>
                    <a:pt x="1176" y="543"/>
                  </a:lnTo>
                  <a:lnTo>
                    <a:pt x="1237" y="313"/>
                  </a:lnTo>
                  <a:lnTo>
                    <a:pt x="1247" y="219"/>
                  </a:lnTo>
                  <a:lnTo>
                    <a:pt x="1257" y="146"/>
                  </a:lnTo>
                  <a:lnTo>
                    <a:pt x="1257" y="104"/>
                  </a:lnTo>
                  <a:lnTo>
                    <a:pt x="1237" y="41"/>
                  </a:lnTo>
                  <a:lnTo>
                    <a:pt x="1207" y="10"/>
                  </a:lnTo>
                  <a:lnTo>
                    <a:pt x="1186" y="10"/>
                  </a:lnTo>
                  <a:lnTo>
                    <a:pt x="1176" y="0"/>
                  </a:lnTo>
                  <a:lnTo>
                    <a:pt x="1146" y="10"/>
                  </a:lnTo>
                  <a:lnTo>
                    <a:pt x="1125" y="21"/>
                  </a:lnTo>
                  <a:lnTo>
                    <a:pt x="1095" y="41"/>
                  </a:lnTo>
                  <a:lnTo>
                    <a:pt x="1085" y="73"/>
                  </a:lnTo>
                  <a:lnTo>
                    <a:pt x="1085" y="125"/>
                  </a:lnTo>
                  <a:lnTo>
                    <a:pt x="1136" y="177"/>
                  </a:lnTo>
                  <a:lnTo>
                    <a:pt x="1166" y="240"/>
                  </a:lnTo>
                  <a:lnTo>
                    <a:pt x="1176" y="313"/>
                  </a:lnTo>
                  <a:lnTo>
                    <a:pt x="1166" y="386"/>
                  </a:lnTo>
                  <a:lnTo>
                    <a:pt x="1146" y="480"/>
                  </a:lnTo>
                  <a:lnTo>
                    <a:pt x="1105" y="585"/>
                  </a:lnTo>
                  <a:lnTo>
                    <a:pt x="1075" y="679"/>
                  </a:lnTo>
                  <a:lnTo>
                    <a:pt x="1014" y="762"/>
                  </a:lnTo>
                  <a:lnTo>
                    <a:pt x="953" y="825"/>
                  </a:lnTo>
                  <a:lnTo>
                    <a:pt x="862" y="846"/>
                  </a:lnTo>
                  <a:lnTo>
                    <a:pt x="791" y="825"/>
                  </a:lnTo>
                  <a:lnTo>
                    <a:pt x="740" y="773"/>
                  </a:lnTo>
                  <a:lnTo>
                    <a:pt x="720" y="679"/>
                  </a:lnTo>
                  <a:lnTo>
                    <a:pt x="720" y="637"/>
                  </a:lnTo>
                  <a:lnTo>
                    <a:pt x="730" y="595"/>
                  </a:lnTo>
                  <a:lnTo>
                    <a:pt x="740" y="564"/>
                  </a:lnTo>
                  <a:lnTo>
                    <a:pt x="740" y="532"/>
                  </a:lnTo>
                  <a:lnTo>
                    <a:pt x="821" y="2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60" name="Freeform 216"/>
            <p:cNvSpPr>
              <a:spLocks/>
            </p:cNvSpPr>
            <p:nvPr/>
          </p:nvSpPr>
          <p:spPr bwMode="auto">
            <a:xfrm>
              <a:off x="21700" y="3206"/>
              <a:ext cx="446" cy="1954"/>
            </a:xfrm>
            <a:custGeom>
              <a:avLst/>
              <a:gdLst/>
              <a:ahLst/>
              <a:cxnLst>
                <a:cxn ang="0">
                  <a:pos x="446" y="1933"/>
                </a:cxn>
                <a:cxn ang="0">
                  <a:pos x="446" y="1922"/>
                </a:cxn>
                <a:cxn ang="0">
                  <a:pos x="416" y="1891"/>
                </a:cxn>
                <a:cxn ang="0">
                  <a:pos x="294" y="1724"/>
                </a:cxn>
                <a:cxn ang="0">
                  <a:pos x="203" y="1546"/>
                </a:cxn>
                <a:cxn ang="0">
                  <a:pos x="152" y="1358"/>
                </a:cxn>
                <a:cxn ang="0">
                  <a:pos x="122" y="1160"/>
                </a:cxn>
                <a:cxn ang="0">
                  <a:pos x="112" y="972"/>
                </a:cxn>
                <a:cxn ang="0">
                  <a:pos x="122" y="773"/>
                </a:cxn>
                <a:cxn ang="0">
                  <a:pos x="152" y="575"/>
                </a:cxn>
                <a:cxn ang="0">
                  <a:pos x="213" y="387"/>
                </a:cxn>
                <a:cxn ang="0">
                  <a:pos x="294" y="209"/>
                </a:cxn>
                <a:cxn ang="0">
                  <a:pos x="416" y="52"/>
                </a:cxn>
                <a:cxn ang="0">
                  <a:pos x="436" y="42"/>
                </a:cxn>
                <a:cxn ang="0">
                  <a:pos x="436" y="32"/>
                </a:cxn>
                <a:cxn ang="0">
                  <a:pos x="446" y="21"/>
                </a:cxn>
                <a:cxn ang="0">
                  <a:pos x="446" y="11"/>
                </a:cxn>
                <a:cxn ang="0">
                  <a:pos x="436" y="0"/>
                </a:cxn>
                <a:cxn ang="0">
                  <a:pos x="426" y="0"/>
                </a:cxn>
                <a:cxn ang="0">
                  <a:pos x="395" y="11"/>
                </a:cxn>
                <a:cxn ang="0">
                  <a:pos x="274" y="136"/>
                </a:cxn>
                <a:cxn ang="0">
                  <a:pos x="193" y="241"/>
                </a:cxn>
                <a:cxn ang="0">
                  <a:pos x="122" y="376"/>
                </a:cxn>
                <a:cxn ang="0">
                  <a:pos x="51" y="596"/>
                </a:cxn>
                <a:cxn ang="0">
                  <a:pos x="10" y="794"/>
                </a:cxn>
                <a:cxn ang="0">
                  <a:pos x="0" y="972"/>
                </a:cxn>
                <a:cxn ang="0">
                  <a:pos x="10" y="1149"/>
                </a:cxn>
                <a:cxn ang="0">
                  <a:pos x="51" y="1358"/>
                </a:cxn>
                <a:cxn ang="0">
                  <a:pos x="132" y="1588"/>
                </a:cxn>
                <a:cxn ang="0">
                  <a:pos x="203" y="1713"/>
                </a:cxn>
                <a:cxn ang="0">
                  <a:pos x="274" y="1818"/>
                </a:cxn>
                <a:cxn ang="0">
                  <a:pos x="345" y="1891"/>
                </a:cxn>
                <a:cxn ang="0">
                  <a:pos x="395" y="1933"/>
                </a:cxn>
                <a:cxn ang="0">
                  <a:pos x="426" y="1954"/>
                </a:cxn>
                <a:cxn ang="0">
                  <a:pos x="436" y="1954"/>
                </a:cxn>
                <a:cxn ang="0">
                  <a:pos x="446" y="1943"/>
                </a:cxn>
                <a:cxn ang="0">
                  <a:pos x="446" y="1933"/>
                </a:cxn>
              </a:cxnLst>
              <a:rect l="0" t="0" r="r" b="b"/>
              <a:pathLst>
                <a:path w="446" h="1954">
                  <a:moveTo>
                    <a:pt x="446" y="1933"/>
                  </a:moveTo>
                  <a:lnTo>
                    <a:pt x="446" y="1922"/>
                  </a:lnTo>
                  <a:lnTo>
                    <a:pt x="416" y="1891"/>
                  </a:lnTo>
                  <a:lnTo>
                    <a:pt x="294" y="1724"/>
                  </a:lnTo>
                  <a:lnTo>
                    <a:pt x="203" y="1546"/>
                  </a:lnTo>
                  <a:lnTo>
                    <a:pt x="152" y="1358"/>
                  </a:lnTo>
                  <a:lnTo>
                    <a:pt x="122" y="1160"/>
                  </a:lnTo>
                  <a:lnTo>
                    <a:pt x="112" y="972"/>
                  </a:lnTo>
                  <a:lnTo>
                    <a:pt x="122" y="773"/>
                  </a:lnTo>
                  <a:lnTo>
                    <a:pt x="152" y="575"/>
                  </a:lnTo>
                  <a:lnTo>
                    <a:pt x="213" y="387"/>
                  </a:lnTo>
                  <a:lnTo>
                    <a:pt x="294" y="209"/>
                  </a:lnTo>
                  <a:lnTo>
                    <a:pt x="416" y="52"/>
                  </a:lnTo>
                  <a:lnTo>
                    <a:pt x="436" y="42"/>
                  </a:lnTo>
                  <a:lnTo>
                    <a:pt x="436" y="32"/>
                  </a:lnTo>
                  <a:lnTo>
                    <a:pt x="446" y="21"/>
                  </a:lnTo>
                  <a:lnTo>
                    <a:pt x="446" y="11"/>
                  </a:lnTo>
                  <a:lnTo>
                    <a:pt x="436" y="0"/>
                  </a:lnTo>
                  <a:lnTo>
                    <a:pt x="426" y="0"/>
                  </a:lnTo>
                  <a:lnTo>
                    <a:pt x="395" y="11"/>
                  </a:lnTo>
                  <a:lnTo>
                    <a:pt x="274" y="136"/>
                  </a:lnTo>
                  <a:lnTo>
                    <a:pt x="193" y="241"/>
                  </a:lnTo>
                  <a:lnTo>
                    <a:pt x="122" y="376"/>
                  </a:lnTo>
                  <a:lnTo>
                    <a:pt x="51" y="596"/>
                  </a:lnTo>
                  <a:lnTo>
                    <a:pt x="10" y="794"/>
                  </a:lnTo>
                  <a:lnTo>
                    <a:pt x="0" y="972"/>
                  </a:lnTo>
                  <a:lnTo>
                    <a:pt x="10" y="1149"/>
                  </a:lnTo>
                  <a:lnTo>
                    <a:pt x="51" y="1358"/>
                  </a:lnTo>
                  <a:lnTo>
                    <a:pt x="132" y="1588"/>
                  </a:lnTo>
                  <a:lnTo>
                    <a:pt x="203" y="1713"/>
                  </a:lnTo>
                  <a:lnTo>
                    <a:pt x="274" y="1818"/>
                  </a:lnTo>
                  <a:lnTo>
                    <a:pt x="345" y="1891"/>
                  </a:lnTo>
                  <a:lnTo>
                    <a:pt x="395" y="1933"/>
                  </a:lnTo>
                  <a:lnTo>
                    <a:pt x="426" y="1954"/>
                  </a:lnTo>
                  <a:lnTo>
                    <a:pt x="436" y="1954"/>
                  </a:lnTo>
                  <a:lnTo>
                    <a:pt x="446" y="1943"/>
                  </a:lnTo>
                  <a:lnTo>
                    <a:pt x="446" y="19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61" name="Freeform 217"/>
            <p:cNvSpPr>
              <a:spLocks/>
            </p:cNvSpPr>
            <p:nvPr/>
          </p:nvSpPr>
          <p:spPr bwMode="auto">
            <a:xfrm>
              <a:off x="22298" y="3802"/>
              <a:ext cx="1065" cy="867"/>
            </a:xfrm>
            <a:custGeom>
              <a:avLst/>
              <a:gdLst/>
              <a:ahLst/>
              <a:cxnLst>
                <a:cxn ang="0">
                  <a:pos x="619" y="386"/>
                </a:cxn>
                <a:cxn ang="0">
                  <a:pos x="831" y="135"/>
                </a:cxn>
                <a:cxn ang="0">
                  <a:pos x="852" y="115"/>
                </a:cxn>
                <a:cxn ang="0">
                  <a:pos x="882" y="104"/>
                </a:cxn>
                <a:cxn ang="0">
                  <a:pos x="933" y="94"/>
                </a:cxn>
                <a:cxn ang="0">
                  <a:pos x="1034" y="94"/>
                </a:cxn>
                <a:cxn ang="0">
                  <a:pos x="1034" y="0"/>
                </a:cxn>
                <a:cxn ang="0">
                  <a:pos x="963" y="0"/>
                </a:cxn>
                <a:cxn ang="0">
                  <a:pos x="892" y="10"/>
                </a:cxn>
                <a:cxn ang="0">
                  <a:pos x="852" y="10"/>
                </a:cxn>
                <a:cxn ang="0">
                  <a:pos x="760" y="0"/>
                </a:cxn>
                <a:cxn ang="0">
                  <a:pos x="659" y="0"/>
                </a:cxn>
                <a:cxn ang="0">
                  <a:pos x="659" y="94"/>
                </a:cxn>
                <a:cxn ang="0">
                  <a:pos x="700" y="94"/>
                </a:cxn>
                <a:cxn ang="0">
                  <a:pos x="730" y="115"/>
                </a:cxn>
                <a:cxn ang="0">
                  <a:pos x="720" y="125"/>
                </a:cxn>
                <a:cxn ang="0">
                  <a:pos x="720" y="135"/>
                </a:cxn>
                <a:cxn ang="0">
                  <a:pos x="558" y="313"/>
                </a:cxn>
                <a:cxn ang="0">
                  <a:pos x="375" y="94"/>
                </a:cxn>
                <a:cxn ang="0">
                  <a:pos x="446" y="94"/>
                </a:cxn>
                <a:cxn ang="0">
                  <a:pos x="446" y="0"/>
                </a:cxn>
                <a:cxn ang="0">
                  <a:pos x="375" y="0"/>
                </a:cxn>
                <a:cxn ang="0">
                  <a:pos x="294" y="10"/>
                </a:cxn>
                <a:cxn ang="0">
                  <a:pos x="223" y="10"/>
                </a:cxn>
                <a:cxn ang="0">
                  <a:pos x="112" y="0"/>
                </a:cxn>
                <a:cxn ang="0">
                  <a:pos x="10" y="0"/>
                </a:cxn>
                <a:cxn ang="0">
                  <a:pos x="10" y="94"/>
                </a:cxn>
                <a:cxn ang="0">
                  <a:pos x="142" y="94"/>
                </a:cxn>
                <a:cxn ang="0">
                  <a:pos x="436" y="449"/>
                </a:cxn>
                <a:cxn ang="0">
                  <a:pos x="193" y="741"/>
                </a:cxn>
                <a:cxn ang="0">
                  <a:pos x="152" y="762"/>
                </a:cxn>
                <a:cxn ang="0">
                  <a:pos x="81" y="773"/>
                </a:cxn>
                <a:cxn ang="0">
                  <a:pos x="0" y="773"/>
                </a:cxn>
                <a:cxn ang="0">
                  <a:pos x="0" y="867"/>
                </a:cxn>
                <a:cxn ang="0">
                  <a:pos x="142" y="867"/>
                </a:cxn>
                <a:cxn ang="0">
                  <a:pos x="172" y="856"/>
                </a:cxn>
                <a:cxn ang="0">
                  <a:pos x="233" y="856"/>
                </a:cxn>
                <a:cxn ang="0">
                  <a:pos x="314" y="867"/>
                </a:cxn>
                <a:cxn ang="0">
                  <a:pos x="375" y="867"/>
                </a:cxn>
                <a:cxn ang="0">
                  <a:pos x="375" y="773"/>
                </a:cxn>
                <a:cxn ang="0">
                  <a:pos x="325" y="773"/>
                </a:cxn>
                <a:cxn ang="0">
                  <a:pos x="304" y="762"/>
                </a:cxn>
                <a:cxn ang="0">
                  <a:pos x="304" y="741"/>
                </a:cxn>
                <a:cxn ang="0">
                  <a:pos x="314" y="731"/>
                </a:cxn>
                <a:cxn ang="0">
                  <a:pos x="497" y="522"/>
                </a:cxn>
                <a:cxn ang="0">
                  <a:pos x="710" y="773"/>
                </a:cxn>
                <a:cxn ang="0">
                  <a:pos x="629" y="773"/>
                </a:cxn>
                <a:cxn ang="0">
                  <a:pos x="629" y="867"/>
                </a:cxn>
                <a:cxn ang="0">
                  <a:pos x="781" y="867"/>
                </a:cxn>
                <a:cxn ang="0">
                  <a:pos x="862" y="856"/>
                </a:cxn>
                <a:cxn ang="0">
                  <a:pos x="963" y="867"/>
                </a:cxn>
                <a:cxn ang="0">
                  <a:pos x="1065" y="867"/>
                </a:cxn>
                <a:cxn ang="0">
                  <a:pos x="1065" y="773"/>
                </a:cxn>
                <a:cxn ang="0">
                  <a:pos x="933" y="773"/>
                </a:cxn>
                <a:cxn ang="0">
                  <a:pos x="619" y="386"/>
                </a:cxn>
              </a:cxnLst>
              <a:rect l="0" t="0" r="r" b="b"/>
              <a:pathLst>
                <a:path w="1065" h="867">
                  <a:moveTo>
                    <a:pt x="619" y="386"/>
                  </a:moveTo>
                  <a:lnTo>
                    <a:pt x="831" y="135"/>
                  </a:lnTo>
                  <a:lnTo>
                    <a:pt x="852" y="115"/>
                  </a:lnTo>
                  <a:lnTo>
                    <a:pt x="882" y="104"/>
                  </a:lnTo>
                  <a:lnTo>
                    <a:pt x="933" y="94"/>
                  </a:lnTo>
                  <a:lnTo>
                    <a:pt x="1034" y="94"/>
                  </a:lnTo>
                  <a:lnTo>
                    <a:pt x="1034" y="0"/>
                  </a:lnTo>
                  <a:lnTo>
                    <a:pt x="963" y="0"/>
                  </a:lnTo>
                  <a:lnTo>
                    <a:pt x="892" y="10"/>
                  </a:lnTo>
                  <a:lnTo>
                    <a:pt x="852" y="10"/>
                  </a:lnTo>
                  <a:lnTo>
                    <a:pt x="760" y="0"/>
                  </a:lnTo>
                  <a:lnTo>
                    <a:pt x="659" y="0"/>
                  </a:lnTo>
                  <a:lnTo>
                    <a:pt x="659" y="94"/>
                  </a:lnTo>
                  <a:lnTo>
                    <a:pt x="700" y="94"/>
                  </a:lnTo>
                  <a:lnTo>
                    <a:pt x="730" y="115"/>
                  </a:lnTo>
                  <a:lnTo>
                    <a:pt x="720" y="125"/>
                  </a:lnTo>
                  <a:lnTo>
                    <a:pt x="720" y="135"/>
                  </a:lnTo>
                  <a:lnTo>
                    <a:pt x="558" y="313"/>
                  </a:lnTo>
                  <a:lnTo>
                    <a:pt x="375" y="94"/>
                  </a:lnTo>
                  <a:lnTo>
                    <a:pt x="446" y="94"/>
                  </a:lnTo>
                  <a:lnTo>
                    <a:pt x="446" y="0"/>
                  </a:lnTo>
                  <a:lnTo>
                    <a:pt x="375" y="0"/>
                  </a:lnTo>
                  <a:lnTo>
                    <a:pt x="294" y="10"/>
                  </a:lnTo>
                  <a:lnTo>
                    <a:pt x="223" y="10"/>
                  </a:lnTo>
                  <a:lnTo>
                    <a:pt x="112" y="0"/>
                  </a:lnTo>
                  <a:lnTo>
                    <a:pt x="10" y="0"/>
                  </a:lnTo>
                  <a:lnTo>
                    <a:pt x="10" y="94"/>
                  </a:lnTo>
                  <a:lnTo>
                    <a:pt x="142" y="94"/>
                  </a:lnTo>
                  <a:lnTo>
                    <a:pt x="436" y="449"/>
                  </a:lnTo>
                  <a:lnTo>
                    <a:pt x="193" y="741"/>
                  </a:lnTo>
                  <a:lnTo>
                    <a:pt x="152" y="762"/>
                  </a:lnTo>
                  <a:lnTo>
                    <a:pt x="81" y="773"/>
                  </a:lnTo>
                  <a:lnTo>
                    <a:pt x="0" y="773"/>
                  </a:lnTo>
                  <a:lnTo>
                    <a:pt x="0" y="867"/>
                  </a:lnTo>
                  <a:lnTo>
                    <a:pt x="142" y="867"/>
                  </a:lnTo>
                  <a:lnTo>
                    <a:pt x="172" y="856"/>
                  </a:lnTo>
                  <a:lnTo>
                    <a:pt x="233" y="856"/>
                  </a:lnTo>
                  <a:lnTo>
                    <a:pt x="314" y="867"/>
                  </a:lnTo>
                  <a:lnTo>
                    <a:pt x="375" y="867"/>
                  </a:lnTo>
                  <a:lnTo>
                    <a:pt x="375" y="773"/>
                  </a:lnTo>
                  <a:lnTo>
                    <a:pt x="325" y="773"/>
                  </a:lnTo>
                  <a:lnTo>
                    <a:pt x="304" y="762"/>
                  </a:lnTo>
                  <a:lnTo>
                    <a:pt x="304" y="741"/>
                  </a:lnTo>
                  <a:lnTo>
                    <a:pt x="314" y="731"/>
                  </a:lnTo>
                  <a:lnTo>
                    <a:pt x="497" y="522"/>
                  </a:lnTo>
                  <a:lnTo>
                    <a:pt x="710" y="773"/>
                  </a:lnTo>
                  <a:lnTo>
                    <a:pt x="629" y="773"/>
                  </a:lnTo>
                  <a:lnTo>
                    <a:pt x="629" y="867"/>
                  </a:lnTo>
                  <a:lnTo>
                    <a:pt x="781" y="867"/>
                  </a:lnTo>
                  <a:lnTo>
                    <a:pt x="862" y="856"/>
                  </a:lnTo>
                  <a:lnTo>
                    <a:pt x="963" y="867"/>
                  </a:lnTo>
                  <a:lnTo>
                    <a:pt x="1065" y="867"/>
                  </a:lnTo>
                  <a:lnTo>
                    <a:pt x="1065" y="773"/>
                  </a:lnTo>
                  <a:lnTo>
                    <a:pt x="933" y="773"/>
                  </a:lnTo>
                  <a:lnTo>
                    <a:pt x="619" y="3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62" name="Freeform 218"/>
            <p:cNvSpPr>
              <a:spLocks/>
            </p:cNvSpPr>
            <p:nvPr/>
          </p:nvSpPr>
          <p:spPr bwMode="auto">
            <a:xfrm>
              <a:off x="23464" y="4000"/>
              <a:ext cx="649" cy="961"/>
            </a:xfrm>
            <a:custGeom>
              <a:avLst/>
              <a:gdLst/>
              <a:ahLst/>
              <a:cxnLst>
                <a:cxn ang="0">
                  <a:pos x="314" y="11"/>
                </a:cxn>
                <a:cxn ang="0">
                  <a:pos x="243" y="0"/>
                </a:cxn>
                <a:cxn ang="0">
                  <a:pos x="132" y="21"/>
                </a:cxn>
                <a:cxn ang="0">
                  <a:pos x="101" y="32"/>
                </a:cxn>
                <a:cxn ang="0">
                  <a:pos x="162" y="63"/>
                </a:cxn>
                <a:cxn ang="0">
                  <a:pos x="193" y="73"/>
                </a:cxn>
                <a:cxn ang="0">
                  <a:pos x="0" y="888"/>
                </a:cxn>
                <a:cxn ang="0">
                  <a:pos x="20" y="961"/>
                </a:cxn>
                <a:cxn ang="0">
                  <a:pos x="81" y="951"/>
                </a:cxn>
                <a:cxn ang="0">
                  <a:pos x="111" y="878"/>
                </a:cxn>
                <a:cxn ang="0">
                  <a:pos x="142" y="742"/>
                </a:cxn>
                <a:cxn ang="0">
                  <a:pos x="172" y="637"/>
                </a:cxn>
                <a:cxn ang="0">
                  <a:pos x="314" y="700"/>
                </a:cxn>
                <a:cxn ang="0">
                  <a:pos x="334" y="867"/>
                </a:cxn>
                <a:cxn ang="0">
                  <a:pos x="385" y="940"/>
                </a:cxn>
                <a:cxn ang="0">
                  <a:pos x="466" y="961"/>
                </a:cxn>
                <a:cxn ang="0">
                  <a:pos x="588" y="888"/>
                </a:cxn>
                <a:cxn ang="0">
                  <a:pos x="639" y="773"/>
                </a:cxn>
                <a:cxn ang="0">
                  <a:pos x="608" y="742"/>
                </a:cxn>
                <a:cxn ang="0">
                  <a:pos x="578" y="794"/>
                </a:cxn>
                <a:cxn ang="0">
                  <a:pos x="527" y="909"/>
                </a:cxn>
                <a:cxn ang="0">
                  <a:pos x="476" y="930"/>
                </a:cxn>
                <a:cxn ang="0">
                  <a:pos x="436" y="899"/>
                </a:cxn>
                <a:cxn ang="0">
                  <a:pos x="426" y="825"/>
                </a:cxn>
                <a:cxn ang="0">
                  <a:pos x="436" y="784"/>
                </a:cxn>
                <a:cxn ang="0">
                  <a:pos x="446" y="752"/>
                </a:cxn>
                <a:cxn ang="0">
                  <a:pos x="385" y="648"/>
                </a:cxn>
                <a:cxn ang="0">
                  <a:pos x="274" y="617"/>
                </a:cxn>
                <a:cxn ang="0">
                  <a:pos x="294" y="564"/>
                </a:cxn>
                <a:cxn ang="0">
                  <a:pos x="334" y="512"/>
                </a:cxn>
                <a:cxn ang="0">
                  <a:pos x="476" y="408"/>
                </a:cxn>
                <a:cxn ang="0">
                  <a:pos x="568" y="387"/>
                </a:cxn>
                <a:cxn ang="0">
                  <a:pos x="557" y="418"/>
                </a:cxn>
                <a:cxn ang="0">
                  <a:pos x="527" y="449"/>
                </a:cxn>
                <a:cxn ang="0">
                  <a:pos x="517" y="481"/>
                </a:cxn>
                <a:cxn ang="0">
                  <a:pos x="547" y="522"/>
                </a:cxn>
                <a:cxn ang="0">
                  <a:pos x="598" y="533"/>
                </a:cxn>
                <a:cxn ang="0">
                  <a:pos x="639" y="502"/>
                </a:cxn>
                <a:cxn ang="0">
                  <a:pos x="649" y="418"/>
                </a:cxn>
                <a:cxn ang="0">
                  <a:pos x="608" y="366"/>
                </a:cxn>
                <a:cxn ang="0">
                  <a:pos x="476" y="366"/>
                </a:cxn>
                <a:cxn ang="0">
                  <a:pos x="334" y="470"/>
                </a:cxn>
                <a:cxn ang="0">
                  <a:pos x="233" y="564"/>
                </a:cxn>
                <a:cxn ang="0">
                  <a:pos x="314" y="42"/>
                </a:cxn>
              </a:cxnLst>
              <a:rect l="0" t="0" r="r" b="b"/>
              <a:pathLst>
                <a:path w="649" h="961">
                  <a:moveTo>
                    <a:pt x="314" y="42"/>
                  </a:moveTo>
                  <a:lnTo>
                    <a:pt x="314" y="11"/>
                  </a:lnTo>
                  <a:lnTo>
                    <a:pt x="294" y="0"/>
                  </a:lnTo>
                  <a:lnTo>
                    <a:pt x="243" y="0"/>
                  </a:lnTo>
                  <a:lnTo>
                    <a:pt x="182" y="11"/>
                  </a:lnTo>
                  <a:lnTo>
                    <a:pt x="132" y="21"/>
                  </a:lnTo>
                  <a:lnTo>
                    <a:pt x="111" y="21"/>
                  </a:lnTo>
                  <a:lnTo>
                    <a:pt x="101" y="32"/>
                  </a:lnTo>
                  <a:lnTo>
                    <a:pt x="101" y="63"/>
                  </a:lnTo>
                  <a:lnTo>
                    <a:pt x="162" y="63"/>
                  </a:lnTo>
                  <a:lnTo>
                    <a:pt x="182" y="73"/>
                  </a:lnTo>
                  <a:lnTo>
                    <a:pt x="193" y="73"/>
                  </a:lnTo>
                  <a:lnTo>
                    <a:pt x="193" y="115"/>
                  </a:lnTo>
                  <a:lnTo>
                    <a:pt x="0" y="888"/>
                  </a:lnTo>
                  <a:lnTo>
                    <a:pt x="0" y="940"/>
                  </a:lnTo>
                  <a:lnTo>
                    <a:pt x="20" y="961"/>
                  </a:lnTo>
                  <a:lnTo>
                    <a:pt x="61" y="961"/>
                  </a:lnTo>
                  <a:lnTo>
                    <a:pt x="81" y="951"/>
                  </a:lnTo>
                  <a:lnTo>
                    <a:pt x="101" y="909"/>
                  </a:lnTo>
                  <a:lnTo>
                    <a:pt x="111" y="878"/>
                  </a:lnTo>
                  <a:lnTo>
                    <a:pt x="122" y="815"/>
                  </a:lnTo>
                  <a:lnTo>
                    <a:pt x="142" y="742"/>
                  </a:lnTo>
                  <a:lnTo>
                    <a:pt x="162" y="679"/>
                  </a:lnTo>
                  <a:lnTo>
                    <a:pt x="172" y="637"/>
                  </a:lnTo>
                  <a:lnTo>
                    <a:pt x="253" y="658"/>
                  </a:lnTo>
                  <a:lnTo>
                    <a:pt x="314" y="700"/>
                  </a:lnTo>
                  <a:lnTo>
                    <a:pt x="334" y="752"/>
                  </a:lnTo>
                  <a:lnTo>
                    <a:pt x="334" y="867"/>
                  </a:lnTo>
                  <a:lnTo>
                    <a:pt x="345" y="899"/>
                  </a:lnTo>
                  <a:lnTo>
                    <a:pt x="385" y="940"/>
                  </a:lnTo>
                  <a:lnTo>
                    <a:pt x="446" y="961"/>
                  </a:lnTo>
                  <a:lnTo>
                    <a:pt x="466" y="961"/>
                  </a:lnTo>
                  <a:lnTo>
                    <a:pt x="537" y="940"/>
                  </a:lnTo>
                  <a:lnTo>
                    <a:pt x="588" y="888"/>
                  </a:lnTo>
                  <a:lnTo>
                    <a:pt x="618" y="825"/>
                  </a:lnTo>
                  <a:lnTo>
                    <a:pt x="639" y="773"/>
                  </a:lnTo>
                  <a:lnTo>
                    <a:pt x="639" y="742"/>
                  </a:lnTo>
                  <a:lnTo>
                    <a:pt x="608" y="742"/>
                  </a:lnTo>
                  <a:lnTo>
                    <a:pt x="598" y="752"/>
                  </a:lnTo>
                  <a:lnTo>
                    <a:pt x="578" y="794"/>
                  </a:lnTo>
                  <a:lnTo>
                    <a:pt x="547" y="888"/>
                  </a:lnTo>
                  <a:lnTo>
                    <a:pt x="527" y="909"/>
                  </a:lnTo>
                  <a:lnTo>
                    <a:pt x="497" y="919"/>
                  </a:lnTo>
                  <a:lnTo>
                    <a:pt x="476" y="930"/>
                  </a:lnTo>
                  <a:lnTo>
                    <a:pt x="456" y="919"/>
                  </a:lnTo>
                  <a:lnTo>
                    <a:pt x="436" y="899"/>
                  </a:lnTo>
                  <a:lnTo>
                    <a:pt x="426" y="878"/>
                  </a:lnTo>
                  <a:lnTo>
                    <a:pt x="426" y="825"/>
                  </a:lnTo>
                  <a:lnTo>
                    <a:pt x="436" y="815"/>
                  </a:lnTo>
                  <a:lnTo>
                    <a:pt x="436" y="784"/>
                  </a:lnTo>
                  <a:lnTo>
                    <a:pt x="446" y="773"/>
                  </a:lnTo>
                  <a:lnTo>
                    <a:pt x="446" y="752"/>
                  </a:lnTo>
                  <a:lnTo>
                    <a:pt x="426" y="690"/>
                  </a:lnTo>
                  <a:lnTo>
                    <a:pt x="385" y="648"/>
                  </a:lnTo>
                  <a:lnTo>
                    <a:pt x="324" y="627"/>
                  </a:lnTo>
                  <a:lnTo>
                    <a:pt x="274" y="617"/>
                  </a:lnTo>
                  <a:lnTo>
                    <a:pt x="233" y="606"/>
                  </a:lnTo>
                  <a:lnTo>
                    <a:pt x="294" y="564"/>
                  </a:lnTo>
                  <a:lnTo>
                    <a:pt x="314" y="533"/>
                  </a:lnTo>
                  <a:lnTo>
                    <a:pt x="334" y="512"/>
                  </a:lnTo>
                  <a:lnTo>
                    <a:pt x="405" y="449"/>
                  </a:lnTo>
                  <a:lnTo>
                    <a:pt x="476" y="408"/>
                  </a:lnTo>
                  <a:lnTo>
                    <a:pt x="547" y="387"/>
                  </a:lnTo>
                  <a:lnTo>
                    <a:pt x="568" y="387"/>
                  </a:lnTo>
                  <a:lnTo>
                    <a:pt x="588" y="408"/>
                  </a:lnTo>
                  <a:lnTo>
                    <a:pt x="557" y="418"/>
                  </a:lnTo>
                  <a:lnTo>
                    <a:pt x="537" y="428"/>
                  </a:lnTo>
                  <a:lnTo>
                    <a:pt x="527" y="449"/>
                  </a:lnTo>
                  <a:lnTo>
                    <a:pt x="527" y="470"/>
                  </a:lnTo>
                  <a:lnTo>
                    <a:pt x="517" y="481"/>
                  </a:lnTo>
                  <a:lnTo>
                    <a:pt x="527" y="512"/>
                  </a:lnTo>
                  <a:lnTo>
                    <a:pt x="547" y="522"/>
                  </a:lnTo>
                  <a:lnTo>
                    <a:pt x="578" y="533"/>
                  </a:lnTo>
                  <a:lnTo>
                    <a:pt x="598" y="533"/>
                  </a:lnTo>
                  <a:lnTo>
                    <a:pt x="618" y="522"/>
                  </a:lnTo>
                  <a:lnTo>
                    <a:pt x="639" y="502"/>
                  </a:lnTo>
                  <a:lnTo>
                    <a:pt x="649" y="470"/>
                  </a:lnTo>
                  <a:lnTo>
                    <a:pt x="649" y="418"/>
                  </a:lnTo>
                  <a:lnTo>
                    <a:pt x="628" y="376"/>
                  </a:lnTo>
                  <a:lnTo>
                    <a:pt x="608" y="366"/>
                  </a:lnTo>
                  <a:lnTo>
                    <a:pt x="547" y="345"/>
                  </a:lnTo>
                  <a:lnTo>
                    <a:pt x="476" y="366"/>
                  </a:lnTo>
                  <a:lnTo>
                    <a:pt x="405" y="408"/>
                  </a:lnTo>
                  <a:lnTo>
                    <a:pt x="334" y="470"/>
                  </a:lnTo>
                  <a:lnTo>
                    <a:pt x="284" y="522"/>
                  </a:lnTo>
                  <a:lnTo>
                    <a:pt x="233" y="564"/>
                  </a:lnTo>
                  <a:lnTo>
                    <a:pt x="182" y="585"/>
                  </a:lnTo>
                  <a:lnTo>
                    <a:pt x="314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63" name="Freeform 219"/>
            <p:cNvSpPr>
              <a:spLocks/>
            </p:cNvSpPr>
            <p:nvPr/>
          </p:nvSpPr>
          <p:spPr bwMode="auto">
            <a:xfrm>
              <a:off x="24488" y="4460"/>
              <a:ext cx="223" cy="585"/>
            </a:xfrm>
            <a:custGeom>
              <a:avLst/>
              <a:gdLst/>
              <a:ahLst/>
              <a:cxnLst>
                <a:cxn ang="0">
                  <a:pos x="223" y="209"/>
                </a:cxn>
                <a:cxn ang="0">
                  <a:pos x="203" y="94"/>
                </a:cxn>
                <a:cxn ang="0">
                  <a:pos x="162" y="31"/>
                </a:cxn>
                <a:cxn ang="0">
                  <a:pos x="101" y="0"/>
                </a:cxn>
                <a:cxn ang="0">
                  <a:pos x="40" y="21"/>
                </a:cxn>
                <a:cxn ang="0">
                  <a:pos x="20" y="42"/>
                </a:cxn>
                <a:cxn ang="0">
                  <a:pos x="0" y="104"/>
                </a:cxn>
                <a:cxn ang="0">
                  <a:pos x="0" y="136"/>
                </a:cxn>
                <a:cxn ang="0">
                  <a:pos x="20" y="167"/>
                </a:cxn>
                <a:cxn ang="0">
                  <a:pos x="40" y="188"/>
                </a:cxn>
                <a:cxn ang="0">
                  <a:pos x="101" y="209"/>
                </a:cxn>
                <a:cxn ang="0">
                  <a:pos x="121" y="209"/>
                </a:cxn>
                <a:cxn ang="0">
                  <a:pos x="142" y="198"/>
                </a:cxn>
                <a:cxn ang="0">
                  <a:pos x="172" y="188"/>
                </a:cxn>
                <a:cxn ang="0">
                  <a:pos x="172" y="177"/>
                </a:cxn>
                <a:cxn ang="0">
                  <a:pos x="182" y="188"/>
                </a:cxn>
                <a:cxn ang="0">
                  <a:pos x="182" y="209"/>
                </a:cxn>
                <a:cxn ang="0">
                  <a:pos x="162" y="345"/>
                </a:cxn>
                <a:cxn ang="0">
                  <a:pos x="111" y="449"/>
                </a:cxn>
                <a:cxn ang="0">
                  <a:pos x="50" y="533"/>
                </a:cxn>
                <a:cxn ang="0">
                  <a:pos x="30" y="553"/>
                </a:cxn>
                <a:cxn ang="0">
                  <a:pos x="30" y="574"/>
                </a:cxn>
                <a:cxn ang="0">
                  <a:pos x="40" y="585"/>
                </a:cxn>
                <a:cxn ang="0">
                  <a:pos x="50" y="585"/>
                </a:cxn>
                <a:cxn ang="0">
                  <a:pos x="81" y="564"/>
                </a:cxn>
                <a:cxn ang="0">
                  <a:pos x="121" y="522"/>
                </a:cxn>
                <a:cxn ang="0">
                  <a:pos x="172" y="439"/>
                </a:cxn>
                <a:cxn ang="0">
                  <a:pos x="203" y="334"/>
                </a:cxn>
                <a:cxn ang="0">
                  <a:pos x="223" y="209"/>
                </a:cxn>
              </a:cxnLst>
              <a:rect l="0" t="0" r="r" b="b"/>
              <a:pathLst>
                <a:path w="223" h="585">
                  <a:moveTo>
                    <a:pt x="223" y="209"/>
                  </a:moveTo>
                  <a:lnTo>
                    <a:pt x="203" y="94"/>
                  </a:lnTo>
                  <a:lnTo>
                    <a:pt x="162" y="31"/>
                  </a:lnTo>
                  <a:lnTo>
                    <a:pt x="101" y="0"/>
                  </a:lnTo>
                  <a:lnTo>
                    <a:pt x="40" y="21"/>
                  </a:lnTo>
                  <a:lnTo>
                    <a:pt x="20" y="42"/>
                  </a:lnTo>
                  <a:lnTo>
                    <a:pt x="0" y="104"/>
                  </a:lnTo>
                  <a:lnTo>
                    <a:pt x="0" y="136"/>
                  </a:lnTo>
                  <a:lnTo>
                    <a:pt x="20" y="167"/>
                  </a:lnTo>
                  <a:lnTo>
                    <a:pt x="40" y="188"/>
                  </a:lnTo>
                  <a:lnTo>
                    <a:pt x="101" y="209"/>
                  </a:lnTo>
                  <a:lnTo>
                    <a:pt x="121" y="209"/>
                  </a:lnTo>
                  <a:lnTo>
                    <a:pt x="142" y="198"/>
                  </a:lnTo>
                  <a:lnTo>
                    <a:pt x="172" y="188"/>
                  </a:lnTo>
                  <a:lnTo>
                    <a:pt x="172" y="177"/>
                  </a:lnTo>
                  <a:lnTo>
                    <a:pt x="182" y="188"/>
                  </a:lnTo>
                  <a:lnTo>
                    <a:pt x="182" y="209"/>
                  </a:lnTo>
                  <a:lnTo>
                    <a:pt x="162" y="345"/>
                  </a:lnTo>
                  <a:lnTo>
                    <a:pt x="111" y="449"/>
                  </a:lnTo>
                  <a:lnTo>
                    <a:pt x="50" y="533"/>
                  </a:lnTo>
                  <a:lnTo>
                    <a:pt x="30" y="553"/>
                  </a:lnTo>
                  <a:lnTo>
                    <a:pt x="30" y="574"/>
                  </a:lnTo>
                  <a:lnTo>
                    <a:pt x="40" y="585"/>
                  </a:lnTo>
                  <a:lnTo>
                    <a:pt x="50" y="585"/>
                  </a:lnTo>
                  <a:lnTo>
                    <a:pt x="81" y="564"/>
                  </a:lnTo>
                  <a:lnTo>
                    <a:pt x="121" y="522"/>
                  </a:lnTo>
                  <a:lnTo>
                    <a:pt x="172" y="439"/>
                  </a:lnTo>
                  <a:lnTo>
                    <a:pt x="203" y="334"/>
                  </a:lnTo>
                  <a:lnTo>
                    <a:pt x="223" y="2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64" name="Freeform 220"/>
            <p:cNvSpPr>
              <a:spLocks/>
            </p:cNvSpPr>
            <p:nvPr/>
          </p:nvSpPr>
          <p:spPr bwMode="auto">
            <a:xfrm>
              <a:off x="25208" y="3802"/>
              <a:ext cx="1064" cy="867"/>
            </a:xfrm>
            <a:custGeom>
              <a:avLst/>
              <a:gdLst/>
              <a:ahLst/>
              <a:cxnLst>
                <a:cxn ang="0">
                  <a:pos x="618" y="386"/>
                </a:cxn>
                <a:cxn ang="0">
                  <a:pos x="831" y="135"/>
                </a:cxn>
                <a:cxn ang="0">
                  <a:pos x="851" y="115"/>
                </a:cxn>
                <a:cxn ang="0">
                  <a:pos x="881" y="104"/>
                </a:cxn>
                <a:cxn ang="0">
                  <a:pos x="932" y="94"/>
                </a:cxn>
                <a:cxn ang="0">
                  <a:pos x="1033" y="94"/>
                </a:cxn>
                <a:cxn ang="0">
                  <a:pos x="1033" y="0"/>
                </a:cxn>
                <a:cxn ang="0">
                  <a:pos x="963" y="0"/>
                </a:cxn>
                <a:cxn ang="0">
                  <a:pos x="892" y="10"/>
                </a:cxn>
                <a:cxn ang="0">
                  <a:pos x="851" y="10"/>
                </a:cxn>
                <a:cxn ang="0">
                  <a:pos x="760" y="0"/>
                </a:cxn>
                <a:cxn ang="0">
                  <a:pos x="658" y="0"/>
                </a:cxn>
                <a:cxn ang="0">
                  <a:pos x="658" y="94"/>
                </a:cxn>
                <a:cxn ang="0">
                  <a:pos x="699" y="94"/>
                </a:cxn>
                <a:cxn ang="0">
                  <a:pos x="729" y="115"/>
                </a:cxn>
                <a:cxn ang="0">
                  <a:pos x="719" y="125"/>
                </a:cxn>
                <a:cxn ang="0">
                  <a:pos x="719" y="135"/>
                </a:cxn>
                <a:cxn ang="0">
                  <a:pos x="557" y="313"/>
                </a:cxn>
                <a:cxn ang="0">
                  <a:pos x="375" y="94"/>
                </a:cxn>
                <a:cxn ang="0">
                  <a:pos x="446" y="94"/>
                </a:cxn>
                <a:cxn ang="0">
                  <a:pos x="446" y="0"/>
                </a:cxn>
                <a:cxn ang="0">
                  <a:pos x="375" y="0"/>
                </a:cxn>
                <a:cxn ang="0">
                  <a:pos x="293" y="10"/>
                </a:cxn>
                <a:cxn ang="0">
                  <a:pos x="223" y="10"/>
                </a:cxn>
                <a:cxn ang="0">
                  <a:pos x="111" y="0"/>
                </a:cxn>
                <a:cxn ang="0">
                  <a:pos x="10" y="0"/>
                </a:cxn>
                <a:cxn ang="0">
                  <a:pos x="10" y="94"/>
                </a:cxn>
                <a:cxn ang="0">
                  <a:pos x="141" y="94"/>
                </a:cxn>
                <a:cxn ang="0">
                  <a:pos x="435" y="449"/>
                </a:cxn>
                <a:cxn ang="0">
                  <a:pos x="192" y="741"/>
                </a:cxn>
                <a:cxn ang="0">
                  <a:pos x="152" y="762"/>
                </a:cxn>
                <a:cxn ang="0">
                  <a:pos x="81" y="773"/>
                </a:cxn>
                <a:cxn ang="0">
                  <a:pos x="0" y="773"/>
                </a:cxn>
                <a:cxn ang="0">
                  <a:pos x="0" y="867"/>
                </a:cxn>
                <a:cxn ang="0">
                  <a:pos x="141" y="867"/>
                </a:cxn>
                <a:cxn ang="0">
                  <a:pos x="172" y="856"/>
                </a:cxn>
                <a:cxn ang="0">
                  <a:pos x="233" y="856"/>
                </a:cxn>
                <a:cxn ang="0">
                  <a:pos x="314" y="867"/>
                </a:cxn>
                <a:cxn ang="0">
                  <a:pos x="375" y="867"/>
                </a:cxn>
                <a:cxn ang="0">
                  <a:pos x="375" y="773"/>
                </a:cxn>
                <a:cxn ang="0">
                  <a:pos x="324" y="773"/>
                </a:cxn>
                <a:cxn ang="0">
                  <a:pos x="304" y="762"/>
                </a:cxn>
                <a:cxn ang="0">
                  <a:pos x="304" y="741"/>
                </a:cxn>
                <a:cxn ang="0">
                  <a:pos x="314" y="731"/>
                </a:cxn>
                <a:cxn ang="0">
                  <a:pos x="496" y="522"/>
                </a:cxn>
                <a:cxn ang="0">
                  <a:pos x="709" y="773"/>
                </a:cxn>
                <a:cxn ang="0">
                  <a:pos x="628" y="773"/>
                </a:cxn>
                <a:cxn ang="0">
                  <a:pos x="628" y="867"/>
                </a:cxn>
                <a:cxn ang="0">
                  <a:pos x="780" y="867"/>
                </a:cxn>
                <a:cxn ang="0">
                  <a:pos x="861" y="856"/>
                </a:cxn>
                <a:cxn ang="0">
                  <a:pos x="963" y="867"/>
                </a:cxn>
                <a:cxn ang="0">
                  <a:pos x="1064" y="867"/>
                </a:cxn>
                <a:cxn ang="0">
                  <a:pos x="1064" y="773"/>
                </a:cxn>
                <a:cxn ang="0">
                  <a:pos x="932" y="773"/>
                </a:cxn>
                <a:cxn ang="0">
                  <a:pos x="618" y="386"/>
                </a:cxn>
              </a:cxnLst>
              <a:rect l="0" t="0" r="r" b="b"/>
              <a:pathLst>
                <a:path w="1064" h="867">
                  <a:moveTo>
                    <a:pt x="618" y="386"/>
                  </a:moveTo>
                  <a:lnTo>
                    <a:pt x="831" y="135"/>
                  </a:lnTo>
                  <a:lnTo>
                    <a:pt x="851" y="115"/>
                  </a:lnTo>
                  <a:lnTo>
                    <a:pt x="881" y="104"/>
                  </a:lnTo>
                  <a:lnTo>
                    <a:pt x="932" y="94"/>
                  </a:lnTo>
                  <a:lnTo>
                    <a:pt x="1033" y="94"/>
                  </a:lnTo>
                  <a:lnTo>
                    <a:pt x="1033" y="0"/>
                  </a:lnTo>
                  <a:lnTo>
                    <a:pt x="963" y="0"/>
                  </a:lnTo>
                  <a:lnTo>
                    <a:pt x="892" y="10"/>
                  </a:lnTo>
                  <a:lnTo>
                    <a:pt x="851" y="10"/>
                  </a:lnTo>
                  <a:lnTo>
                    <a:pt x="760" y="0"/>
                  </a:lnTo>
                  <a:lnTo>
                    <a:pt x="658" y="0"/>
                  </a:lnTo>
                  <a:lnTo>
                    <a:pt x="658" y="94"/>
                  </a:lnTo>
                  <a:lnTo>
                    <a:pt x="699" y="94"/>
                  </a:lnTo>
                  <a:lnTo>
                    <a:pt x="729" y="115"/>
                  </a:lnTo>
                  <a:lnTo>
                    <a:pt x="719" y="125"/>
                  </a:lnTo>
                  <a:lnTo>
                    <a:pt x="719" y="135"/>
                  </a:lnTo>
                  <a:lnTo>
                    <a:pt x="557" y="313"/>
                  </a:lnTo>
                  <a:lnTo>
                    <a:pt x="375" y="94"/>
                  </a:lnTo>
                  <a:lnTo>
                    <a:pt x="446" y="94"/>
                  </a:lnTo>
                  <a:lnTo>
                    <a:pt x="446" y="0"/>
                  </a:lnTo>
                  <a:lnTo>
                    <a:pt x="375" y="0"/>
                  </a:lnTo>
                  <a:lnTo>
                    <a:pt x="293" y="10"/>
                  </a:lnTo>
                  <a:lnTo>
                    <a:pt x="223" y="10"/>
                  </a:lnTo>
                  <a:lnTo>
                    <a:pt x="111" y="0"/>
                  </a:lnTo>
                  <a:lnTo>
                    <a:pt x="10" y="0"/>
                  </a:lnTo>
                  <a:lnTo>
                    <a:pt x="10" y="94"/>
                  </a:lnTo>
                  <a:lnTo>
                    <a:pt x="141" y="94"/>
                  </a:lnTo>
                  <a:lnTo>
                    <a:pt x="435" y="449"/>
                  </a:lnTo>
                  <a:lnTo>
                    <a:pt x="192" y="741"/>
                  </a:lnTo>
                  <a:lnTo>
                    <a:pt x="152" y="762"/>
                  </a:lnTo>
                  <a:lnTo>
                    <a:pt x="81" y="773"/>
                  </a:lnTo>
                  <a:lnTo>
                    <a:pt x="0" y="773"/>
                  </a:lnTo>
                  <a:lnTo>
                    <a:pt x="0" y="867"/>
                  </a:lnTo>
                  <a:lnTo>
                    <a:pt x="141" y="867"/>
                  </a:lnTo>
                  <a:lnTo>
                    <a:pt x="172" y="856"/>
                  </a:lnTo>
                  <a:lnTo>
                    <a:pt x="233" y="856"/>
                  </a:lnTo>
                  <a:lnTo>
                    <a:pt x="314" y="867"/>
                  </a:lnTo>
                  <a:lnTo>
                    <a:pt x="375" y="867"/>
                  </a:lnTo>
                  <a:lnTo>
                    <a:pt x="375" y="773"/>
                  </a:lnTo>
                  <a:lnTo>
                    <a:pt x="324" y="773"/>
                  </a:lnTo>
                  <a:lnTo>
                    <a:pt x="304" y="762"/>
                  </a:lnTo>
                  <a:lnTo>
                    <a:pt x="304" y="741"/>
                  </a:lnTo>
                  <a:lnTo>
                    <a:pt x="314" y="731"/>
                  </a:lnTo>
                  <a:lnTo>
                    <a:pt x="496" y="522"/>
                  </a:lnTo>
                  <a:lnTo>
                    <a:pt x="709" y="773"/>
                  </a:lnTo>
                  <a:lnTo>
                    <a:pt x="628" y="773"/>
                  </a:lnTo>
                  <a:lnTo>
                    <a:pt x="628" y="867"/>
                  </a:lnTo>
                  <a:lnTo>
                    <a:pt x="780" y="867"/>
                  </a:lnTo>
                  <a:lnTo>
                    <a:pt x="861" y="856"/>
                  </a:lnTo>
                  <a:lnTo>
                    <a:pt x="963" y="867"/>
                  </a:lnTo>
                  <a:lnTo>
                    <a:pt x="1064" y="867"/>
                  </a:lnTo>
                  <a:lnTo>
                    <a:pt x="1064" y="773"/>
                  </a:lnTo>
                  <a:lnTo>
                    <a:pt x="932" y="773"/>
                  </a:lnTo>
                  <a:lnTo>
                    <a:pt x="618" y="3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65" name="Freeform 221"/>
            <p:cNvSpPr>
              <a:spLocks noEditPoints="1"/>
            </p:cNvSpPr>
            <p:nvPr/>
          </p:nvSpPr>
          <p:spPr bwMode="auto">
            <a:xfrm>
              <a:off x="26373" y="4042"/>
              <a:ext cx="406" cy="919"/>
            </a:xfrm>
            <a:custGeom>
              <a:avLst/>
              <a:gdLst/>
              <a:ahLst/>
              <a:cxnLst>
                <a:cxn ang="0">
                  <a:pos x="365" y="42"/>
                </a:cxn>
                <a:cxn ang="0">
                  <a:pos x="315" y="0"/>
                </a:cxn>
                <a:cxn ang="0">
                  <a:pos x="264" y="21"/>
                </a:cxn>
                <a:cxn ang="0">
                  <a:pos x="244" y="94"/>
                </a:cxn>
                <a:cxn ang="0">
                  <a:pos x="274" y="125"/>
                </a:cxn>
                <a:cxn ang="0">
                  <a:pos x="365" y="84"/>
                </a:cxn>
                <a:cxn ang="0">
                  <a:pos x="102" y="752"/>
                </a:cxn>
                <a:cxn ang="0">
                  <a:pos x="92" y="846"/>
                </a:cxn>
                <a:cxn ang="0">
                  <a:pos x="132" y="898"/>
                </a:cxn>
                <a:cxn ang="0">
                  <a:pos x="213" y="919"/>
                </a:cxn>
                <a:cxn ang="0">
                  <a:pos x="335" y="857"/>
                </a:cxn>
                <a:cxn ang="0">
                  <a:pos x="396" y="742"/>
                </a:cxn>
                <a:cxn ang="0">
                  <a:pos x="396" y="700"/>
                </a:cxn>
                <a:cxn ang="0">
                  <a:pos x="365" y="710"/>
                </a:cxn>
                <a:cxn ang="0">
                  <a:pos x="335" y="783"/>
                </a:cxn>
                <a:cxn ang="0">
                  <a:pos x="284" y="857"/>
                </a:cxn>
                <a:cxn ang="0">
                  <a:pos x="213" y="888"/>
                </a:cxn>
                <a:cxn ang="0">
                  <a:pos x="183" y="867"/>
                </a:cxn>
                <a:cxn ang="0">
                  <a:pos x="203" y="752"/>
                </a:cxn>
                <a:cxn ang="0">
                  <a:pos x="264" y="595"/>
                </a:cxn>
                <a:cxn ang="0">
                  <a:pos x="315" y="470"/>
                </a:cxn>
                <a:cxn ang="0">
                  <a:pos x="325" y="418"/>
                </a:cxn>
                <a:cxn ang="0">
                  <a:pos x="274" y="324"/>
                </a:cxn>
                <a:cxn ang="0">
                  <a:pos x="122" y="324"/>
                </a:cxn>
                <a:cxn ang="0">
                  <a:pos x="31" y="428"/>
                </a:cxn>
                <a:cxn ang="0">
                  <a:pos x="0" y="512"/>
                </a:cxn>
                <a:cxn ang="0">
                  <a:pos x="10" y="533"/>
                </a:cxn>
                <a:cxn ang="0">
                  <a:pos x="41" y="522"/>
                </a:cxn>
                <a:cxn ang="0">
                  <a:pos x="92" y="418"/>
                </a:cxn>
                <a:cxn ang="0">
                  <a:pos x="193" y="345"/>
                </a:cxn>
                <a:cxn ang="0">
                  <a:pos x="223" y="366"/>
                </a:cxn>
                <a:cxn ang="0">
                  <a:pos x="213" y="439"/>
                </a:cxn>
                <a:cxn ang="0">
                  <a:pos x="193" y="491"/>
                </a:cxn>
                <a:cxn ang="0">
                  <a:pos x="102" y="752"/>
                </a:cxn>
              </a:cxnLst>
              <a:rect l="0" t="0" r="r" b="b"/>
              <a:pathLst>
                <a:path w="406" h="919">
                  <a:moveTo>
                    <a:pt x="365" y="52"/>
                  </a:moveTo>
                  <a:lnTo>
                    <a:pt x="365" y="42"/>
                  </a:lnTo>
                  <a:lnTo>
                    <a:pt x="355" y="21"/>
                  </a:lnTo>
                  <a:lnTo>
                    <a:pt x="315" y="0"/>
                  </a:lnTo>
                  <a:lnTo>
                    <a:pt x="284" y="10"/>
                  </a:lnTo>
                  <a:lnTo>
                    <a:pt x="264" y="21"/>
                  </a:lnTo>
                  <a:lnTo>
                    <a:pt x="244" y="52"/>
                  </a:lnTo>
                  <a:lnTo>
                    <a:pt x="244" y="94"/>
                  </a:lnTo>
                  <a:lnTo>
                    <a:pt x="254" y="115"/>
                  </a:lnTo>
                  <a:lnTo>
                    <a:pt x="274" y="125"/>
                  </a:lnTo>
                  <a:lnTo>
                    <a:pt x="325" y="125"/>
                  </a:lnTo>
                  <a:lnTo>
                    <a:pt x="365" y="84"/>
                  </a:lnTo>
                  <a:lnTo>
                    <a:pt x="365" y="52"/>
                  </a:lnTo>
                  <a:close/>
                  <a:moveTo>
                    <a:pt x="102" y="752"/>
                  </a:moveTo>
                  <a:lnTo>
                    <a:pt x="92" y="773"/>
                  </a:lnTo>
                  <a:lnTo>
                    <a:pt x="92" y="846"/>
                  </a:lnTo>
                  <a:lnTo>
                    <a:pt x="112" y="877"/>
                  </a:lnTo>
                  <a:lnTo>
                    <a:pt x="132" y="898"/>
                  </a:lnTo>
                  <a:lnTo>
                    <a:pt x="173" y="919"/>
                  </a:lnTo>
                  <a:lnTo>
                    <a:pt x="213" y="919"/>
                  </a:lnTo>
                  <a:lnTo>
                    <a:pt x="284" y="898"/>
                  </a:lnTo>
                  <a:lnTo>
                    <a:pt x="335" y="857"/>
                  </a:lnTo>
                  <a:lnTo>
                    <a:pt x="375" y="794"/>
                  </a:lnTo>
                  <a:lnTo>
                    <a:pt x="396" y="742"/>
                  </a:lnTo>
                  <a:lnTo>
                    <a:pt x="406" y="710"/>
                  </a:lnTo>
                  <a:lnTo>
                    <a:pt x="396" y="700"/>
                  </a:lnTo>
                  <a:lnTo>
                    <a:pt x="365" y="700"/>
                  </a:lnTo>
                  <a:lnTo>
                    <a:pt x="365" y="710"/>
                  </a:lnTo>
                  <a:lnTo>
                    <a:pt x="355" y="721"/>
                  </a:lnTo>
                  <a:lnTo>
                    <a:pt x="335" y="783"/>
                  </a:lnTo>
                  <a:lnTo>
                    <a:pt x="304" y="825"/>
                  </a:lnTo>
                  <a:lnTo>
                    <a:pt x="284" y="857"/>
                  </a:lnTo>
                  <a:lnTo>
                    <a:pt x="244" y="877"/>
                  </a:lnTo>
                  <a:lnTo>
                    <a:pt x="213" y="888"/>
                  </a:lnTo>
                  <a:lnTo>
                    <a:pt x="193" y="877"/>
                  </a:lnTo>
                  <a:lnTo>
                    <a:pt x="183" y="867"/>
                  </a:lnTo>
                  <a:lnTo>
                    <a:pt x="183" y="836"/>
                  </a:lnTo>
                  <a:lnTo>
                    <a:pt x="203" y="752"/>
                  </a:lnTo>
                  <a:lnTo>
                    <a:pt x="244" y="637"/>
                  </a:lnTo>
                  <a:lnTo>
                    <a:pt x="264" y="595"/>
                  </a:lnTo>
                  <a:lnTo>
                    <a:pt x="304" y="491"/>
                  </a:lnTo>
                  <a:lnTo>
                    <a:pt x="315" y="470"/>
                  </a:lnTo>
                  <a:lnTo>
                    <a:pt x="315" y="449"/>
                  </a:lnTo>
                  <a:lnTo>
                    <a:pt x="325" y="418"/>
                  </a:lnTo>
                  <a:lnTo>
                    <a:pt x="315" y="386"/>
                  </a:lnTo>
                  <a:lnTo>
                    <a:pt x="274" y="324"/>
                  </a:lnTo>
                  <a:lnTo>
                    <a:pt x="193" y="303"/>
                  </a:lnTo>
                  <a:lnTo>
                    <a:pt x="122" y="324"/>
                  </a:lnTo>
                  <a:lnTo>
                    <a:pt x="71" y="376"/>
                  </a:lnTo>
                  <a:lnTo>
                    <a:pt x="31" y="428"/>
                  </a:lnTo>
                  <a:lnTo>
                    <a:pt x="10" y="480"/>
                  </a:lnTo>
                  <a:lnTo>
                    <a:pt x="0" y="512"/>
                  </a:lnTo>
                  <a:lnTo>
                    <a:pt x="0" y="522"/>
                  </a:lnTo>
                  <a:lnTo>
                    <a:pt x="10" y="533"/>
                  </a:lnTo>
                  <a:lnTo>
                    <a:pt x="41" y="533"/>
                  </a:lnTo>
                  <a:lnTo>
                    <a:pt x="41" y="522"/>
                  </a:lnTo>
                  <a:lnTo>
                    <a:pt x="51" y="512"/>
                  </a:lnTo>
                  <a:lnTo>
                    <a:pt x="92" y="418"/>
                  </a:lnTo>
                  <a:lnTo>
                    <a:pt x="142" y="366"/>
                  </a:lnTo>
                  <a:lnTo>
                    <a:pt x="193" y="345"/>
                  </a:lnTo>
                  <a:lnTo>
                    <a:pt x="203" y="345"/>
                  </a:lnTo>
                  <a:lnTo>
                    <a:pt x="223" y="366"/>
                  </a:lnTo>
                  <a:lnTo>
                    <a:pt x="223" y="428"/>
                  </a:lnTo>
                  <a:lnTo>
                    <a:pt x="213" y="439"/>
                  </a:lnTo>
                  <a:lnTo>
                    <a:pt x="203" y="460"/>
                  </a:lnTo>
                  <a:lnTo>
                    <a:pt x="193" y="491"/>
                  </a:lnTo>
                  <a:lnTo>
                    <a:pt x="183" y="533"/>
                  </a:lnTo>
                  <a:lnTo>
                    <a:pt x="102" y="7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66" name="Freeform 222"/>
            <p:cNvSpPr>
              <a:spLocks/>
            </p:cNvSpPr>
            <p:nvPr/>
          </p:nvSpPr>
          <p:spPr bwMode="auto">
            <a:xfrm>
              <a:off x="27063" y="3206"/>
              <a:ext cx="435" cy="1954"/>
            </a:xfrm>
            <a:custGeom>
              <a:avLst/>
              <a:gdLst/>
              <a:ahLst/>
              <a:cxnLst>
                <a:cxn ang="0">
                  <a:pos x="435" y="972"/>
                </a:cxn>
                <a:cxn ang="0">
                  <a:pos x="425" y="794"/>
                </a:cxn>
                <a:cxn ang="0">
                  <a:pos x="385" y="585"/>
                </a:cxn>
                <a:cxn ang="0">
                  <a:pos x="314" y="366"/>
                </a:cxn>
                <a:cxn ang="0">
                  <a:pos x="243" y="241"/>
                </a:cxn>
                <a:cxn ang="0">
                  <a:pos x="162" y="136"/>
                </a:cxn>
                <a:cxn ang="0">
                  <a:pos x="40" y="11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11"/>
                </a:cxn>
                <a:cxn ang="0">
                  <a:pos x="0" y="32"/>
                </a:cxn>
                <a:cxn ang="0">
                  <a:pos x="30" y="63"/>
                </a:cxn>
                <a:cxn ang="0">
                  <a:pos x="152" y="230"/>
                </a:cxn>
                <a:cxn ang="0">
                  <a:pos x="253" y="439"/>
                </a:cxn>
                <a:cxn ang="0">
                  <a:pos x="304" y="690"/>
                </a:cxn>
                <a:cxn ang="0">
                  <a:pos x="324" y="972"/>
                </a:cxn>
                <a:cxn ang="0">
                  <a:pos x="314" y="1170"/>
                </a:cxn>
                <a:cxn ang="0">
                  <a:pos x="283" y="1369"/>
                </a:cxn>
                <a:cxn ang="0">
                  <a:pos x="233" y="1567"/>
                </a:cxn>
                <a:cxn ang="0">
                  <a:pos x="142" y="1734"/>
                </a:cxn>
                <a:cxn ang="0">
                  <a:pos x="20" y="1902"/>
                </a:cxn>
                <a:cxn ang="0">
                  <a:pos x="0" y="1922"/>
                </a:cxn>
                <a:cxn ang="0">
                  <a:pos x="0" y="1943"/>
                </a:cxn>
                <a:cxn ang="0">
                  <a:pos x="20" y="1954"/>
                </a:cxn>
                <a:cxn ang="0">
                  <a:pos x="50" y="1933"/>
                </a:cxn>
                <a:cxn ang="0">
                  <a:pos x="101" y="1891"/>
                </a:cxn>
                <a:cxn ang="0">
                  <a:pos x="172" y="1807"/>
                </a:cxn>
                <a:cxn ang="0">
                  <a:pos x="243" y="1703"/>
                </a:cxn>
                <a:cxn ang="0">
                  <a:pos x="314" y="1567"/>
                </a:cxn>
                <a:cxn ang="0">
                  <a:pos x="385" y="1358"/>
                </a:cxn>
                <a:cxn ang="0">
                  <a:pos x="425" y="1149"/>
                </a:cxn>
                <a:cxn ang="0">
                  <a:pos x="435" y="972"/>
                </a:cxn>
              </a:cxnLst>
              <a:rect l="0" t="0" r="r" b="b"/>
              <a:pathLst>
                <a:path w="435" h="1954">
                  <a:moveTo>
                    <a:pt x="435" y="972"/>
                  </a:moveTo>
                  <a:lnTo>
                    <a:pt x="425" y="794"/>
                  </a:lnTo>
                  <a:lnTo>
                    <a:pt x="385" y="585"/>
                  </a:lnTo>
                  <a:lnTo>
                    <a:pt x="314" y="366"/>
                  </a:lnTo>
                  <a:lnTo>
                    <a:pt x="243" y="241"/>
                  </a:lnTo>
                  <a:lnTo>
                    <a:pt x="162" y="136"/>
                  </a:lnTo>
                  <a:lnTo>
                    <a:pt x="40" y="11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11"/>
                  </a:lnTo>
                  <a:lnTo>
                    <a:pt x="0" y="32"/>
                  </a:lnTo>
                  <a:lnTo>
                    <a:pt x="30" y="63"/>
                  </a:lnTo>
                  <a:lnTo>
                    <a:pt x="152" y="230"/>
                  </a:lnTo>
                  <a:lnTo>
                    <a:pt x="253" y="439"/>
                  </a:lnTo>
                  <a:lnTo>
                    <a:pt x="304" y="690"/>
                  </a:lnTo>
                  <a:lnTo>
                    <a:pt x="324" y="972"/>
                  </a:lnTo>
                  <a:lnTo>
                    <a:pt x="314" y="1170"/>
                  </a:lnTo>
                  <a:lnTo>
                    <a:pt x="283" y="1369"/>
                  </a:lnTo>
                  <a:lnTo>
                    <a:pt x="233" y="1567"/>
                  </a:lnTo>
                  <a:lnTo>
                    <a:pt x="142" y="1734"/>
                  </a:lnTo>
                  <a:lnTo>
                    <a:pt x="20" y="1902"/>
                  </a:lnTo>
                  <a:lnTo>
                    <a:pt x="0" y="1922"/>
                  </a:lnTo>
                  <a:lnTo>
                    <a:pt x="0" y="1943"/>
                  </a:lnTo>
                  <a:lnTo>
                    <a:pt x="20" y="1954"/>
                  </a:lnTo>
                  <a:lnTo>
                    <a:pt x="50" y="1933"/>
                  </a:lnTo>
                  <a:lnTo>
                    <a:pt x="101" y="1891"/>
                  </a:lnTo>
                  <a:lnTo>
                    <a:pt x="172" y="1807"/>
                  </a:lnTo>
                  <a:lnTo>
                    <a:pt x="243" y="1703"/>
                  </a:lnTo>
                  <a:lnTo>
                    <a:pt x="314" y="1567"/>
                  </a:lnTo>
                  <a:lnTo>
                    <a:pt x="385" y="1358"/>
                  </a:lnTo>
                  <a:lnTo>
                    <a:pt x="425" y="1149"/>
                  </a:lnTo>
                  <a:lnTo>
                    <a:pt x="435" y="9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67" name="Freeform 223"/>
            <p:cNvSpPr>
              <a:spLocks noEditPoints="1"/>
            </p:cNvSpPr>
            <p:nvPr/>
          </p:nvSpPr>
          <p:spPr bwMode="auto">
            <a:xfrm>
              <a:off x="27772" y="3279"/>
              <a:ext cx="771" cy="1411"/>
            </a:xfrm>
            <a:custGeom>
              <a:avLst/>
              <a:gdLst/>
              <a:ahLst/>
              <a:cxnLst>
                <a:cxn ang="0">
                  <a:pos x="284" y="596"/>
                </a:cxn>
                <a:cxn ang="0">
                  <a:pos x="81" y="805"/>
                </a:cxn>
                <a:cxn ang="0">
                  <a:pos x="0" y="1087"/>
                </a:cxn>
                <a:cxn ang="0">
                  <a:pos x="81" y="1317"/>
                </a:cxn>
                <a:cxn ang="0">
                  <a:pos x="294" y="1411"/>
                </a:cxn>
                <a:cxn ang="0">
                  <a:pos x="497" y="1327"/>
                </a:cxn>
                <a:cxn ang="0">
                  <a:pos x="629" y="1108"/>
                </a:cxn>
                <a:cxn ang="0">
                  <a:pos x="679" y="836"/>
                </a:cxn>
                <a:cxn ang="0">
                  <a:pos x="629" y="627"/>
                </a:cxn>
                <a:cxn ang="0">
                  <a:pos x="537" y="470"/>
                </a:cxn>
                <a:cxn ang="0">
                  <a:pos x="375" y="230"/>
                </a:cxn>
                <a:cxn ang="0">
                  <a:pos x="365" y="126"/>
                </a:cxn>
                <a:cxn ang="0">
                  <a:pos x="396" y="84"/>
                </a:cxn>
                <a:cxn ang="0">
                  <a:pos x="537" y="84"/>
                </a:cxn>
                <a:cxn ang="0">
                  <a:pos x="629" y="136"/>
                </a:cxn>
                <a:cxn ang="0">
                  <a:pos x="679" y="157"/>
                </a:cxn>
                <a:cxn ang="0">
                  <a:pos x="730" y="157"/>
                </a:cxn>
                <a:cxn ang="0">
                  <a:pos x="771" y="105"/>
                </a:cxn>
                <a:cxn ang="0">
                  <a:pos x="760" y="53"/>
                </a:cxn>
                <a:cxn ang="0">
                  <a:pos x="679" y="21"/>
                </a:cxn>
                <a:cxn ang="0">
                  <a:pos x="598" y="11"/>
                </a:cxn>
                <a:cxn ang="0">
                  <a:pos x="517" y="0"/>
                </a:cxn>
                <a:cxn ang="0">
                  <a:pos x="355" y="63"/>
                </a:cxn>
                <a:cxn ang="0">
                  <a:pos x="304" y="199"/>
                </a:cxn>
                <a:cxn ang="0">
                  <a:pos x="365" y="418"/>
                </a:cxn>
                <a:cxn ang="0">
                  <a:pos x="446" y="575"/>
                </a:cxn>
                <a:cxn ang="0">
                  <a:pos x="527" y="784"/>
                </a:cxn>
                <a:cxn ang="0">
                  <a:pos x="537" y="993"/>
                </a:cxn>
                <a:cxn ang="0">
                  <a:pos x="487" y="1191"/>
                </a:cxn>
                <a:cxn ang="0">
                  <a:pos x="375" y="1348"/>
                </a:cxn>
                <a:cxn ang="0">
                  <a:pos x="223" y="1358"/>
                </a:cxn>
                <a:cxn ang="0">
                  <a:pos x="132" y="1243"/>
                </a:cxn>
                <a:cxn ang="0">
                  <a:pos x="122" y="1055"/>
                </a:cxn>
                <a:cxn ang="0">
                  <a:pos x="183" y="836"/>
                </a:cxn>
                <a:cxn ang="0">
                  <a:pos x="325" y="638"/>
                </a:cxn>
              </a:cxnLst>
              <a:rect l="0" t="0" r="r" b="b"/>
              <a:pathLst>
                <a:path w="771" h="1411">
                  <a:moveTo>
                    <a:pt x="416" y="533"/>
                  </a:moveTo>
                  <a:lnTo>
                    <a:pt x="284" y="596"/>
                  </a:lnTo>
                  <a:lnTo>
                    <a:pt x="173" y="690"/>
                  </a:lnTo>
                  <a:lnTo>
                    <a:pt x="81" y="805"/>
                  </a:lnTo>
                  <a:lnTo>
                    <a:pt x="20" y="941"/>
                  </a:lnTo>
                  <a:lnTo>
                    <a:pt x="0" y="1087"/>
                  </a:lnTo>
                  <a:lnTo>
                    <a:pt x="20" y="1212"/>
                  </a:lnTo>
                  <a:lnTo>
                    <a:pt x="81" y="1317"/>
                  </a:lnTo>
                  <a:lnTo>
                    <a:pt x="173" y="1390"/>
                  </a:lnTo>
                  <a:lnTo>
                    <a:pt x="294" y="1411"/>
                  </a:lnTo>
                  <a:lnTo>
                    <a:pt x="406" y="1390"/>
                  </a:lnTo>
                  <a:lnTo>
                    <a:pt x="497" y="1327"/>
                  </a:lnTo>
                  <a:lnTo>
                    <a:pt x="568" y="1223"/>
                  </a:lnTo>
                  <a:lnTo>
                    <a:pt x="629" y="1108"/>
                  </a:lnTo>
                  <a:lnTo>
                    <a:pt x="659" y="972"/>
                  </a:lnTo>
                  <a:lnTo>
                    <a:pt x="679" y="836"/>
                  </a:lnTo>
                  <a:lnTo>
                    <a:pt x="669" y="721"/>
                  </a:lnTo>
                  <a:lnTo>
                    <a:pt x="629" y="627"/>
                  </a:lnTo>
                  <a:lnTo>
                    <a:pt x="588" y="544"/>
                  </a:lnTo>
                  <a:lnTo>
                    <a:pt x="537" y="470"/>
                  </a:lnTo>
                  <a:lnTo>
                    <a:pt x="477" y="397"/>
                  </a:lnTo>
                  <a:lnTo>
                    <a:pt x="375" y="230"/>
                  </a:lnTo>
                  <a:lnTo>
                    <a:pt x="355" y="157"/>
                  </a:lnTo>
                  <a:lnTo>
                    <a:pt x="365" y="126"/>
                  </a:lnTo>
                  <a:lnTo>
                    <a:pt x="375" y="105"/>
                  </a:lnTo>
                  <a:lnTo>
                    <a:pt x="396" y="84"/>
                  </a:lnTo>
                  <a:lnTo>
                    <a:pt x="456" y="63"/>
                  </a:lnTo>
                  <a:lnTo>
                    <a:pt x="537" y="84"/>
                  </a:lnTo>
                  <a:lnTo>
                    <a:pt x="568" y="94"/>
                  </a:lnTo>
                  <a:lnTo>
                    <a:pt x="629" y="136"/>
                  </a:lnTo>
                  <a:lnTo>
                    <a:pt x="649" y="147"/>
                  </a:lnTo>
                  <a:lnTo>
                    <a:pt x="679" y="157"/>
                  </a:lnTo>
                  <a:lnTo>
                    <a:pt x="700" y="168"/>
                  </a:lnTo>
                  <a:lnTo>
                    <a:pt x="730" y="157"/>
                  </a:lnTo>
                  <a:lnTo>
                    <a:pt x="750" y="147"/>
                  </a:lnTo>
                  <a:lnTo>
                    <a:pt x="771" y="105"/>
                  </a:lnTo>
                  <a:lnTo>
                    <a:pt x="771" y="63"/>
                  </a:lnTo>
                  <a:lnTo>
                    <a:pt x="760" y="53"/>
                  </a:lnTo>
                  <a:lnTo>
                    <a:pt x="740" y="42"/>
                  </a:lnTo>
                  <a:lnTo>
                    <a:pt x="679" y="21"/>
                  </a:lnTo>
                  <a:lnTo>
                    <a:pt x="639" y="11"/>
                  </a:lnTo>
                  <a:lnTo>
                    <a:pt x="598" y="11"/>
                  </a:lnTo>
                  <a:lnTo>
                    <a:pt x="578" y="0"/>
                  </a:lnTo>
                  <a:lnTo>
                    <a:pt x="517" y="0"/>
                  </a:lnTo>
                  <a:lnTo>
                    <a:pt x="426" y="21"/>
                  </a:lnTo>
                  <a:lnTo>
                    <a:pt x="355" y="63"/>
                  </a:lnTo>
                  <a:lnTo>
                    <a:pt x="314" y="126"/>
                  </a:lnTo>
                  <a:lnTo>
                    <a:pt x="304" y="199"/>
                  </a:lnTo>
                  <a:lnTo>
                    <a:pt x="325" y="314"/>
                  </a:lnTo>
                  <a:lnTo>
                    <a:pt x="365" y="418"/>
                  </a:lnTo>
                  <a:lnTo>
                    <a:pt x="416" y="533"/>
                  </a:lnTo>
                  <a:close/>
                  <a:moveTo>
                    <a:pt x="446" y="575"/>
                  </a:moveTo>
                  <a:lnTo>
                    <a:pt x="487" y="669"/>
                  </a:lnTo>
                  <a:lnTo>
                    <a:pt x="527" y="784"/>
                  </a:lnTo>
                  <a:lnTo>
                    <a:pt x="548" y="920"/>
                  </a:lnTo>
                  <a:lnTo>
                    <a:pt x="537" y="993"/>
                  </a:lnTo>
                  <a:lnTo>
                    <a:pt x="517" y="1087"/>
                  </a:lnTo>
                  <a:lnTo>
                    <a:pt x="487" y="1191"/>
                  </a:lnTo>
                  <a:lnTo>
                    <a:pt x="436" y="1285"/>
                  </a:lnTo>
                  <a:lnTo>
                    <a:pt x="375" y="1348"/>
                  </a:lnTo>
                  <a:lnTo>
                    <a:pt x="294" y="1369"/>
                  </a:lnTo>
                  <a:lnTo>
                    <a:pt x="223" y="1358"/>
                  </a:lnTo>
                  <a:lnTo>
                    <a:pt x="162" y="1306"/>
                  </a:lnTo>
                  <a:lnTo>
                    <a:pt x="132" y="1243"/>
                  </a:lnTo>
                  <a:lnTo>
                    <a:pt x="112" y="1139"/>
                  </a:lnTo>
                  <a:lnTo>
                    <a:pt x="122" y="1055"/>
                  </a:lnTo>
                  <a:lnTo>
                    <a:pt x="142" y="951"/>
                  </a:lnTo>
                  <a:lnTo>
                    <a:pt x="183" y="836"/>
                  </a:lnTo>
                  <a:lnTo>
                    <a:pt x="243" y="732"/>
                  </a:lnTo>
                  <a:lnTo>
                    <a:pt x="325" y="638"/>
                  </a:lnTo>
                  <a:lnTo>
                    <a:pt x="446" y="5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68" name="Freeform 224"/>
            <p:cNvSpPr>
              <a:spLocks/>
            </p:cNvSpPr>
            <p:nvPr/>
          </p:nvSpPr>
          <p:spPr bwMode="auto">
            <a:xfrm>
              <a:off x="28786" y="3206"/>
              <a:ext cx="446" cy="1954"/>
            </a:xfrm>
            <a:custGeom>
              <a:avLst/>
              <a:gdLst/>
              <a:ahLst/>
              <a:cxnLst>
                <a:cxn ang="0">
                  <a:pos x="446" y="1933"/>
                </a:cxn>
                <a:cxn ang="0">
                  <a:pos x="446" y="1922"/>
                </a:cxn>
                <a:cxn ang="0">
                  <a:pos x="416" y="1891"/>
                </a:cxn>
                <a:cxn ang="0">
                  <a:pos x="294" y="1724"/>
                </a:cxn>
                <a:cxn ang="0">
                  <a:pos x="203" y="1546"/>
                </a:cxn>
                <a:cxn ang="0">
                  <a:pos x="152" y="1358"/>
                </a:cxn>
                <a:cxn ang="0">
                  <a:pos x="122" y="1160"/>
                </a:cxn>
                <a:cxn ang="0">
                  <a:pos x="111" y="972"/>
                </a:cxn>
                <a:cxn ang="0">
                  <a:pos x="122" y="773"/>
                </a:cxn>
                <a:cxn ang="0">
                  <a:pos x="152" y="575"/>
                </a:cxn>
                <a:cxn ang="0">
                  <a:pos x="213" y="387"/>
                </a:cxn>
                <a:cxn ang="0">
                  <a:pos x="294" y="209"/>
                </a:cxn>
                <a:cxn ang="0">
                  <a:pos x="416" y="52"/>
                </a:cxn>
                <a:cxn ang="0">
                  <a:pos x="436" y="42"/>
                </a:cxn>
                <a:cxn ang="0">
                  <a:pos x="436" y="32"/>
                </a:cxn>
                <a:cxn ang="0">
                  <a:pos x="446" y="21"/>
                </a:cxn>
                <a:cxn ang="0">
                  <a:pos x="446" y="11"/>
                </a:cxn>
                <a:cxn ang="0">
                  <a:pos x="436" y="0"/>
                </a:cxn>
                <a:cxn ang="0">
                  <a:pos x="426" y="0"/>
                </a:cxn>
                <a:cxn ang="0">
                  <a:pos x="395" y="11"/>
                </a:cxn>
                <a:cxn ang="0">
                  <a:pos x="274" y="136"/>
                </a:cxn>
                <a:cxn ang="0">
                  <a:pos x="193" y="241"/>
                </a:cxn>
                <a:cxn ang="0">
                  <a:pos x="122" y="376"/>
                </a:cxn>
                <a:cxn ang="0">
                  <a:pos x="51" y="596"/>
                </a:cxn>
                <a:cxn ang="0">
                  <a:pos x="10" y="794"/>
                </a:cxn>
                <a:cxn ang="0">
                  <a:pos x="0" y="972"/>
                </a:cxn>
                <a:cxn ang="0">
                  <a:pos x="10" y="1149"/>
                </a:cxn>
                <a:cxn ang="0">
                  <a:pos x="51" y="1358"/>
                </a:cxn>
                <a:cxn ang="0">
                  <a:pos x="132" y="1588"/>
                </a:cxn>
                <a:cxn ang="0">
                  <a:pos x="203" y="1713"/>
                </a:cxn>
                <a:cxn ang="0">
                  <a:pos x="274" y="1818"/>
                </a:cxn>
                <a:cxn ang="0">
                  <a:pos x="345" y="1891"/>
                </a:cxn>
                <a:cxn ang="0">
                  <a:pos x="395" y="1933"/>
                </a:cxn>
                <a:cxn ang="0">
                  <a:pos x="426" y="1954"/>
                </a:cxn>
                <a:cxn ang="0">
                  <a:pos x="436" y="1954"/>
                </a:cxn>
                <a:cxn ang="0">
                  <a:pos x="446" y="1943"/>
                </a:cxn>
                <a:cxn ang="0">
                  <a:pos x="446" y="1933"/>
                </a:cxn>
              </a:cxnLst>
              <a:rect l="0" t="0" r="r" b="b"/>
              <a:pathLst>
                <a:path w="446" h="1954">
                  <a:moveTo>
                    <a:pt x="446" y="1933"/>
                  </a:moveTo>
                  <a:lnTo>
                    <a:pt x="446" y="1922"/>
                  </a:lnTo>
                  <a:lnTo>
                    <a:pt x="416" y="1891"/>
                  </a:lnTo>
                  <a:lnTo>
                    <a:pt x="294" y="1724"/>
                  </a:lnTo>
                  <a:lnTo>
                    <a:pt x="203" y="1546"/>
                  </a:lnTo>
                  <a:lnTo>
                    <a:pt x="152" y="1358"/>
                  </a:lnTo>
                  <a:lnTo>
                    <a:pt x="122" y="1160"/>
                  </a:lnTo>
                  <a:lnTo>
                    <a:pt x="111" y="972"/>
                  </a:lnTo>
                  <a:lnTo>
                    <a:pt x="122" y="773"/>
                  </a:lnTo>
                  <a:lnTo>
                    <a:pt x="152" y="575"/>
                  </a:lnTo>
                  <a:lnTo>
                    <a:pt x="213" y="387"/>
                  </a:lnTo>
                  <a:lnTo>
                    <a:pt x="294" y="209"/>
                  </a:lnTo>
                  <a:lnTo>
                    <a:pt x="416" y="52"/>
                  </a:lnTo>
                  <a:lnTo>
                    <a:pt x="436" y="42"/>
                  </a:lnTo>
                  <a:lnTo>
                    <a:pt x="436" y="32"/>
                  </a:lnTo>
                  <a:lnTo>
                    <a:pt x="446" y="21"/>
                  </a:lnTo>
                  <a:lnTo>
                    <a:pt x="446" y="11"/>
                  </a:lnTo>
                  <a:lnTo>
                    <a:pt x="436" y="0"/>
                  </a:lnTo>
                  <a:lnTo>
                    <a:pt x="426" y="0"/>
                  </a:lnTo>
                  <a:lnTo>
                    <a:pt x="395" y="11"/>
                  </a:lnTo>
                  <a:lnTo>
                    <a:pt x="274" y="136"/>
                  </a:lnTo>
                  <a:lnTo>
                    <a:pt x="193" y="241"/>
                  </a:lnTo>
                  <a:lnTo>
                    <a:pt x="122" y="376"/>
                  </a:lnTo>
                  <a:lnTo>
                    <a:pt x="51" y="596"/>
                  </a:lnTo>
                  <a:lnTo>
                    <a:pt x="10" y="794"/>
                  </a:lnTo>
                  <a:lnTo>
                    <a:pt x="0" y="972"/>
                  </a:lnTo>
                  <a:lnTo>
                    <a:pt x="10" y="1149"/>
                  </a:lnTo>
                  <a:lnTo>
                    <a:pt x="51" y="1358"/>
                  </a:lnTo>
                  <a:lnTo>
                    <a:pt x="132" y="1588"/>
                  </a:lnTo>
                  <a:lnTo>
                    <a:pt x="203" y="1713"/>
                  </a:lnTo>
                  <a:lnTo>
                    <a:pt x="274" y="1818"/>
                  </a:lnTo>
                  <a:lnTo>
                    <a:pt x="345" y="1891"/>
                  </a:lnTo>
                  <a:lnTo>
                    <a:pt x="395" y="1933"/>
                  </a:lnTo>
                  <a:lnTo>
                    <a:pt x="426" y="1954"/>
                  </a:lnTo>
                  <a:lnTo>
                    <a:pt x="436" y="1954"/>
                  </a:lnTo>
                  <a:lnTo>
                    <a:pt x="446" y="1943"/>
                  </a:lnTo>
                  <a:lnTo>
                    <a:pt x="446" y="19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69" name="Freeform 225"/>
            <p:cNvSpPr>
              <a:spLocks/>
            </p:cNvSpPr>
            <p:nvPr/>
          </p:nvSpPr>
          <p:spPr bwMode="auto">
            <a:xfrm>
              <a:off x="29394" y="3802"/>
              <a:ext cx="882" cy="1264"/>
            </a:xfrm>
            <a:custGeom>
              <a:avLst/>
              <a:gdLst/>
              <a:ahLst/>
              <a:cxnLst>
                <a:cxn ang="0">
                  <a:pos x="872" y="104"/>
                </a:cxn>
                <a:cxn ang="0">
                  <a:pos x="882" y="83"/>
                </a:cxn>
                <a:cxn ang="0">
                  <a:pos x="821" y="21"/>
                </a:cxn>
                <a:cxn ang="0">
                  <a:pos x="760" y="62"/>
                </a:cxn>
                <a:cxn ang="0">
                  <a:pos x="740" y="146"/>
                </a:cxn>
                <a:cxn ang="0">
                  <a:pos x="710" y="250"/>
                </a:cxn>
                <a:cxn ang="0">
                  <a:pos x="608" y="679"/>
                </a:cxn>
                <a:cxn ang="0">
                  <a:pos x="548" y="773"/>
                </a:cxn>
                <a:cxn ang="0">
                  <a:pos x="395" y="846"/>
                </a:cxn>
                <a:cxn ang="0">
                  <a:pos x="325" y="825"/>
                </a:cxn>
                <a:cxn ang="0">
                  <a:pos x="294" y="783"/>
                </a:cxn>
                <a:cxn ang="0">
                  <a:pos x="274" y="689"/>
                </a:cxn>
                <a:cxn ang="0">
                  <a:pos x="314" y="459"/>
                </a:cxn>
                <a:cxn ang="0">
                  <a:pos x="385" y="261"/>
                </a:cxn>
                <a:cxn ang="0">
                  <a:pos x="406" y="209"/>
                </a:cxn>
                <a:cxn ang="0">
                  <a:pos x="385" y="83"/>
                </a:cxn>
                <a:cxn ang="0">
                  <a:pos x="335" y="31"/>
                </a:cxn>
                <a:cxn ang="0">
                  <a:pos x="254" y="0"/>
                </a:cxn>
                <a:cxn ang="0">
                  <a:pos x="112" y="73"/>
                </a:cxn>
                <a:cxn ang="0">
                  <a:pos x="31" y="219"/>
                </a:cxn>
                <a:cxn ang="0">
                  <a:pos x="0" y="303"/>
                </a:cxn>
                <a:cxn ang="0">
                  <a:pos x="10" y="324"/>
                </a:cxn>
                <a:cxn ang="0">
                  <a:pos x="51" y="303"/>
                </a:cxn>
                <a:cxn ang="0">
                  <a:pos x="101" y="177"/>
                </a:cxn>
                <a:cxn ang="0">
                  <a:pos x="203" y="62"/>
                </a:cxn>
                <a:cxn ang="0">
                  <a:pos x="274" y="52"/>
                </a:cxn>
                <a:cxn ang="0">
                  <a:pos x="294" y="83"/>
                </a:cxn>
                <a:cxn ang="0">
                  <a:pos x="274" y="209"/>
                </a:cxn>
                <a:cxn ang="0">
                  <a:pos x="213" y="386"/>
                </a:cxn>
                <a:cxn ang="0">
                  <a:pos x="162" y="585"/>
                </a:cxn>
                <a:cxn ang="0">
                  <a:pos x="162" y="752"/>
                </a:cxn>
                <a:cxn ang="0">
                  <a:pos x="254" y="856"/>
                </a:cxn>
                <a:cxn ang="0">
                  <a:pos x="385" y="888"/>
                </a:cxn>
                <a:cxn ang="0">
                  <a:pos x="578" y="804"/>
                </a:cxn>
                <a:cxn ang="0">
                  <a:pos x="517" y="1003"/>
                </a:cxn>
                <a:cxn ang="0">
                  <a:pos x="395" y="1159"/>
                </a:cxn>
                <a:cxn ang="0">
                  <a:pos x="243" y="1222"/>
                </a:cxn>
                <a:cxn ang="0">
                  <a:pos x="142" y="1201"/>
                </a:cxn>
                <a:cxn ang="0">
                  <a:pos x="152" y="1138"/>
                </a:cxn>
                <a:cxn ang="0">
                  <a:pos x="203" y="1097"/>
                </a:cxn>
                <a:cxn ang="0">
                  <a:pos x="223" y="1034"/>
                </a:cxn>
                <a:cxn ang="0">
                  <a:pos x="193" y="982"/>
                </a:cxn>
                <a:cxn ang="0">
                  <a:pos x="132" y="971"/>
                </a:cxn>
                <a:cxn ang="0">
                  <a:pos x="61" y="1034"/>
                </a:cxn>
                <a:cxn ang="0">
                  <a:pos x="41" y="1097"/>
                </a:cxn>
                <a:cxn ang="0">
                  <a:pos x="142" y="1243"/>
                </a:cxn>
                <a:cxn ang="0">
                  <a:pos x="385" y="1232"/>
                </a:cxn>
                <a:cxn ang="0">
                  <a:pos x="629" y="1023"/>
                </a:cxn>
                <a:cxn ang="0">
                  <a:pos x="872" y="125"/>
                </a:cxn>
              </a:cxnLst>
              <a:rect l="0" t="0" r="r" b="b"/>
              <a:pathLst>
                <a:path w="882" h="1264">
                  <a:moveTo>
                    <a:pt x="872" y="125"/>
                  </a:moveTo>
                  <a:lnTo>
                    <a:pt x="872" y="104"/>
                  </a:lnTo>
                  <a:lnTo>
                    <a:pt x="882" y="94"/>
                  </a:lnTo>
                  <a:lnTo>
                    <a:pt x="882" y="83"/>
                  </a:lnTo>
                  <a:lnTo>
                    <a:pt x="862" y="41"/>
                  </a:lnTo>
                  <a:lnTo>
                    <a:pt x="821" y="21"/>
                  </a:lnTo>
                  <a:lnTo>
                    <a:pt x="781" y="41"/>
                  </a:lnTo>
                  <a:lnTo>
                    <a:pt x="760" y="62"/>
                  </a:lnTo>
                  <a:lnTo>
                    <a:pt x="740" y="104"/>
                  </a:lnTo>
                  <a:lnTo>
                    <a:pt x="740" y="146"/>
                  </a:lnTo>
                  <a:lnTo>
                    <a:pt x="730" y="167"/>
                  </a:lnTo>
                  <a:lnTo>
                    <a:pt x="710" y="250"/>
                  </a:lnTo>
                  <a:lnTo>
                    <a:pt x="689" y="324"/>
                  </a:lnTo>
                  <a:lnTo>
                    <a:pt x="608" y="679"/>
                  </a:lnTo>
                  <a:lnTo>
                    <a:pt x="588" y="720"/>
                  </a:lnTo>
                  <a:lnTo>
                    <a:pt x="548" y="773"/>
                  </a:lnTo>
                  <a:lnTo>
                    <a:pt x="477" y="825"/>
                  </a:lnTo>
                  <a:lnTo>
                    <a:pt x="395" y="846"/>
                  </a:lnTo>
                  <a:lnTo>
                    <a:pt x="355" y="846"/>
                  </a:lnTo>
                  <a:lnTo>
                    <a:pt x="325" y="825"/>
                  </a:lnTo>
                  <a:lnTo>
                    <a:pt x="304" y="804"/>
                  </a:lnTo>
                  <a:lnTo>
                    <a:pt x="294" y="783"/>
                  </a:lnTo>
                  <a:lnTo>
                    <a:pt x="274" y="720"/>
                  </a:lnTo>
                  <a:lnTo>
                    <a:pt x="274" y="689"/>
                  </a:lnTo>
                  <a:lnTo>
                    <a:pt x="284" y="585"/>
                  </a:lnTo>
                  <a:lnTo>
                    <a:pt x="314" y="459"/>
                  </a:lnTo>
                  <a:lnTo>
                    <a:pt x="375" y="303"/>
                  </a:lnTo>
                  <a:lnTo>
                    <a:pt x="385" y="261"/>
                  </a:lnTo>
                  <a:lnTo>
                    <a:pt x="395" y="230"/>
                  </a:lnTo>
                  <a:lnTo>
                    <a:pt x="406" y="209"/>
                  </a:lnTo>
                  <a:lnTo>
                    <a:pt x="406" y="125"/>
                  </a:lnTo>
                  <a:lnTo>
                    <a:pt x="385" y="83"/>
                  </a:lnTo>
                  <a:lnTo>
                    <a:pt x="365" y="52"/>
                  </a:lnTo>
                  <a:lnTo>
                    <a:pt x="335" y="31"/>
                  </a:lnTo>
                  <a:lnTo>
                    <a:pt x="294" y="10"/>
                  </a:lnTo>
                  <a:lnTo>
                    <a:pt x="254" y="0"/>
                  </a:lnTo>
                  <a:lnTo>
                    <a:pt x="172" y="21"/>
                  </a:lnTo>
                  <a:lnTo>
                    <a:pt x="112" y="73"/>
                  </a:lnTo>
                  <a:lnTo>
                    <a:pt x="61" y="146"/>
                  </a:lnTo>
                  <a:lnTo>
                    <a:pt x="31" y="219"/>
                  </a:lnTo>
                  <a:lnTo>
                    <a:pt x="10" y="271"/>
                  </a:lnTo>
                  <a:lnTo>
                    <a:pt x="0" y="303"/>
                  </a:lnTo>
                  <a:lnTo>
                    <a:pt x="10" y="313"/>
                  </a:lnTo>
                  <a:lnTo>
                    <a:pt x="10" y="324"/>
                  </a:lnTo>
                  <a:lnTo>
                    <a:pt x="51" y="324"/>
                  </a:lnTo>
                  <a:lnTo>
                    <a:pt x="51" y="303"/>
                  </a:lnTo>
                  <a:lnTo>
                    <a:pt x="61" y="292"/>
                  </a:lnTo>
                  <a:lnTo>
                    <a:pt x="101" y="177"/>
                  </a:lnTo>
                  <a:lnTo>
                    <a:pt x="152" y="104"/>
                  </a:lnTo>
                  <a:lnTo>
                    <a:pt x="203" y="62"/>
                  </a:lnTo>
                  <a:lnTo>
                    <a:pt x="254" y="52"/>
                  </a:lnTo>
                  <a:lnTo>
                    <a:pt x="274" y="52"/>
                  </a:lnTo>
                  <a:lnTo>
                    <a:pt x="284" y="62"/>
                  </a:lnTo>
                  <a:lnTo>
                    <a:pt x="294" y="83"/>
                  </a:lnTo>
                  <a:lnTo>
                    <a:pt x="294" y="156"/>
                  </a:lnTo>
                  <a:lnTo>
                    <a:pt x="274" y="209"/>
                  </a:lnTo>
                  <a:lnTo>
                    <a:pt x="264" y="250"/>
                  </a:lnTo>
                  <a:lnTo>
                    <a:pt x="213" y="386"/>
                  </a:lnTo>
                  <a:lnTo>
                    <a:pt x="183" y="491"/>
                  </a:lnTo>
                  <a:lnTo>
                    <a:pt x="162" y="585"/>
                  </a:lnTo>
                  <a:lnTo>
                    <a:pt x="152" y="658"/>
                  </a:lnTo>
                  <a:lnTo>
                    <a:pt x="162" y="752"/>
                  </a:lnTo>
                  <a:lnTo>
                    <a:pt x="203" y="815"/>
                  </a:lnTo>
                  <a:lnTo>
                    <a:pt x="254" y="856"/>
                  </a:lnTo>
                  <a:lnTo>
                    <a:pt x="314" y="877"/>
                  </a:lnTo>
                  <a:lnTo>
                    <a:pt x="385" y="888"/>
                  </a:lnTo>
                  <a:lnTo>
                    <a:pt x="487" y="867"/>
                  </a:lnTo>
                  <a:lnTo>
                    <a:pt x="578" y="804"/>
                  </a:lnTo>
                  <a:lnTo>
                    <a:pt x="548" y="898"/>
                  </a:lnTo>
                  <a:lnTo>
                    <a:pt x="517" y="1003"/>
                  </a:lnTo>
                  <a:lnTo>
                    <a:pt x="456" y="1097"/>
                  </a:lnTo>
                  <a:lnTo>
                    <a:pt x="395" y="1159"/>
                  </a:lnTo>
                  <a:lnTo>
                    <a:pt x="325" y="1211"/>
                  </a:lnTo>
                  <a:lnTo>
                    <a:pt x="243" y="1222"/>
                  </a:lnTo>
                  <a:lnTo>
                    <a:pt x="203" y="1222"/>
                  </a:lnTo>
                  <a:lnTo>
                    <a:pt x="142" y="1201"/>
                  </a:lnTo>
                  <a:lnTo>
                    <a:pt x="101" y="1138"/>
                  </a:lnTo>
                  <a:lnTo>
                    <a:pt x="152" y="1138"/>
                  </a:lnTo>
                  <a:lnTo>
                    <a:pt x="183" y="1117"/>
                  </a:lnTo>
                  <a:lnTo>
                    <a:pt x="203" y="1097"/>
                  </a:lnTo>
                  <a:lnTo>
                    <a:pt x="213" y="1076"/>
                  </a:lnTo>
                  <a:lnTo>
                    <a:pt x="223" y="1034"/>
                  </a:lnTo>
                  <a:lnTo>
                    <a:pt x="203" y="992"/>
                  </a:lnTo>
                  <a:lnTo>
                    <a:pt x="193" y="982"/>
                  </a:lnTo>
                  <a:lnTo>
                    <a:pt x="172" y="971"/>
                  </a:lnTo>
                  <a:lnTo>
                    <a:pt x="132" y="971"/>
                  </a:lnTo>
                  <a:lnTo>
                    <a:pt x="71" y="1003"/>
                  </a:lnTo>
                  <a:lnTo>
                    <a:pt x="61" y="1034"/>
                  </a:lnTo>
                  <a:lnTo>
                    <a:pt x="51" y="1055"/>
                  </a:lnTo>
                  <a:lnTo>
                    <a:pt x="41" y="1097"/>
                  </a:lnTo>
                  <a:lnTo>
                    <a:pt x="71" y="1180"/>
                  </a:lnTo>
                  <a:lnTo>
                    <a:pt x="142" y="1243"/>
                  </a:lnTo>
                  <a:lnTo>
                    <a:pt x="243" y="1264"/>
                  </a:lnTo>
                  <a:lnTo>
                    <a:pt x="385" y="1232"/>
                  </a:lnTo>
                  <a:lnTo>
                    <a:pt x="517" y="1149"/>
                  </a:lnTo>
                  <a:lnTo>
                    <a:pt x="629" y="1023"/>
                  </a:lnTo>
                  <a:lnTo>
                    <a:pt x="689" y="867"/>
                  </a:lnTo>
                  <a:lnTo>
                    <a:pt x="872" y="12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70" name="Freeform 226"/>
            <p:cNvSpPr>
              <a:spLocks/>
            </p:cNvSpPr>
            <p:nvPr/>
          </p:nvSpPr>
          <p:spPr bwMode="auto">
            <a:xfrm>
              <a:off x="30398" y="4042"/>
              <a:ext cx="486" cy="909"/>
            </a:xfrm>
            <a:custGeom>
              <a:avLst/>
              <a:gdLst/>
              <a:ahLst/>
              <a:cxnLst>
                <a:cxn ang="0">
                  <a:pos x="304" y="42"/>
                </a:cxn>
                <a:cxn ang="0">
                  <a:pos x="304" y="21"/>
                </a:cxn>
                <a:cxn ang="0">
                  <a:pos x="284" y="0"/>
                </a:cxn>
                <a:cxn ang="0">
                  <a:pos x="263" y="0"/>
                </a:cxn>
                <a:cxn ang="0">
                  <a:pos x="172" y="63"/>
                </a:cxn>
                <a:cxn ang="0">
                  <a:pos x="71" y="84"/>
                </a:cxn>
                <a:cxn ang="0">
                  <a:pos x="0" y="94"/>
                </a:cxn>
                <a:cxn ang="0">
                  <a:pos x="0" y="136"/>
                </a:cxn>
                <a:cxn ang="0">
                  <a:pos x="50" y="136"/>
                </a:cxn>
                <a:cxn ang="0">
                  <a:pos x="121" y="125"/>
                </a:cxn>
                <a:cxn ang="0">
                  <a:pos x="192" y="104"/>
                </a:cxn>
                <a:cxn ang="0">
                  <a:pos x="192" y="825"/>
                </a:cxn>
                <a:cxn ang="0">
                  <a:pos x="172" y="846"/>
                </a:cxn>
                <a:cxn ang="0">
                  <a:pos x="142" y="857"/>
                </a:cxn>
                <a:cxn ang="0">
                  <a:pos x="10" y="857"/>
                </a:cxn>
                <a:cxn ang="0">
                  <a:pos x="10" y="909"/>
                </a:cxn>
                <a:cxn ang="0">
                  <a:pos x="192" y="909"/>
                </a:cxn>
                <a:cxn ang="0">
                  <a:pos x="243" y="898"/>
                </a:cxn>
                <a:cxn ang="0">
                  <a:pos x="294" y="898"/>
                </a:cxn>
                <a:cxn ang="0">
                  <a:pos x="375" y="909"/>
                </a:cxn>
                <a:cxn ang="0">
                  <a:pos x="486" y="909"/>
                </a:cxn>
                <a:cxn ang="0">
                  <a:pos x="486" y="857"/>
                </a:cxn>
                <a:cxn ang="0">
                  <a:pos x="354" y="857"/>
                </a:cxn>
                <a:cxn ang="0">
                  <a:pos x="324" y="846"/>
                </a:cxn>
                <a:cxn ang="0">
                  <a:pos x="304" y="825"/>
                </a:cxn>
                <a:cxn ang="0">
                  <a:pos x="304" y="794"/>
                </a:cxn>
                <a:cxn ang="0">
                  <a:pos x="304" y="42"/>
                </a:cxn>
              </a:cxnLst>
              <a:rect l="0" t="0" r="r" b="b"/>
              <a:pathLst>
                <a:path w="486" h="909">
                  <a:moveTo>
                    <a:pt x="304" y="42"/>
                  </a:moveTo>
                  <a:lnTo>
                    <a:pt x="304" y="21"/>
                  </a:lnTo>
                  <a:lnTo>
                    <a:pt x="284" y="0"/>
                  </a:lnTo>
                  <a:lnTo>
                    <a:pt x="263" y="0"/>
                  </a:lnTo>
                  <a:lnTo>
                    <a:pt x="172" y="63"/>
                  </a:lnTo>
                  <a:lnTo>
                    <a:pt x="71" y="84"/>
                  </a:lnTo>
                  <a:lnTo>
                    <a:pt x="0" y="94"/>
                  </a:lnTo>
                  <a:lnTo>
                    <a:pt x="0" y="136"/>
                  </a:lnTo>
                  <a:lnTo>
                    <a:pt x="50" y="136"/>
                  </a:lnTo>
                  <a:lnTo>
                    <a:pt x="121" y="125"/>
                  </a:lnTo>
                  <a:lnTo>
                    <a:pt x="192" y="104"/>
                  </a:lnTo>
                  <a:lnTo>
                    <a:pt x="192" y="825"/>
                  </a:lnTo>
                  <a:lnTo>
                    <a:pt x="172" y="846"/>
                  </a:lnTo>
                  <a:lnTo>
                    <a:pt x="142" y="857"/>
                  </a:lnTo>
                  <a:lnTo>
                    <a:pt x="10" y="857"/>
                  </a:lnTo>
                  <a:lnTo>
                    <a:pt x="10" y="909"/>
                  </a:lnTo>
                  <a:lnTo>
                    <a:pt x="192" y="909"/>
                  </a:lnTo>
                  <a:lnTo>
                    <a:pt x="243" y="898"/>
                  </a:lnTo>
                  <a:lnTo>
                    <a:pt x="294" y="898"/>
                  </a:lnTo>
                  <a:lnTo>
                    <a:pt x="375" y="909"/>
                  </a:lnTo>
                  <a:lnTo>
                    <a:pt x="486" y="909"/>
                  </a:lnTo>
                  <a:lnTo>
                    <a:pt x="486" y="857"/>
                  </a:lnTo>
                  <a:lnTo>
                    <a:pt x="354" y="857"/>
                  </a:lnTo>
                  <a:lnTo>
                    <a:pt x="324" y="846"/>
                  </a:lnTo>
                  <a:lnTo>
                    <a:pt x="304" y="825"/>
                  </a:lnTo>
                  <a:lnTo>
                    <a:pt x="304" y="794"/>
                  </a:lnTo>
                  <a:lnTo>
                    <a:pt x="304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71" name="Freeform 227"/>
            <p:cNvSpPr>
              <a:spLocks/>
            </p:cNvSpPr>
            <p:nvPr/>
          </p:nvSpPr>
          <p:spPr bwMode="auto">
            <a:xfrm>
              <a:off x="31280" y="4460"/>
              <a:ext cx="223" cy="585"/>
            </a:xfrm>
            <a:custGeom>
              <a:avLst/>
              <a:gdLst/>
              <a:ahLst/>
              <a:cxnLst>
                <a:cxn ang="0">
                  <a:pos x="223" y="209"/>
                </a:cxn>
                <a:cxn ang="0">
                  <a:pos x="202" y="94"/>
                </a:cxn>
                <a:cxn ang="0">
                  <a:pos x="162" y="31"/>
                </a:cxn>
                <a:cxn ang="0">
                  <a:pos x="101" y="0"/>
                </a:cxn>
                <a:cxn ang="0">
                  <a:pos x="40" y="21"/>
                </a:cxn>
                <a:cxn ang="0">
                  <a:pos x="20" y="42"/>
                </a:cxn>
                <a:cxn ang="0">
                  <a:pos x="0" y="104"/>
                </a:cxn>
                <a:cxn ang="0">
                  <a:pos x="0" y="136"/>
                </a:cxn>
                <a:cxn ang="0">
                  <a:pos x="20" y="167"/>
                </a:cxn>
                <a:cxn ang="0">
                  <a:pos x="40" y="188"/>
                </a:cxn>
                <a:cxn ang="0">
                  <a:pos x="101" y="209"/>
                </a:cxn>
                <a:cxn ang="0">
                  <a:pos x="121" y="209"/>
                </a:cxn>
                <a:cxn ang="0">
                  <a:pos x="142" y="198"/>
                </a:cxn>
                <a:cxn ang="0">
                  <a:pos x="172" y="188"/>
                </a:cxn>
                <a:cxn ang="0">
                  <a:pos x="172" y="177"/>
                </a:cxn>
                <a:cxn ang="0">
                  <a:pos x="182" y="188"/>
                </a:cxn>
                <a:cxn ang="0">
                  <a:pos x="182" y="209"/>
                </a:cxn>
                <a:cxn ang="0">
                  <a:pos x="162" y="345"/>
                </a:cxn>
                <a:cxn ang="0">
                  <a:pos x="111" y="449"/>
                </a:cxn>
                <a:cxn ang="0">
                  <a:pos x="50" y="533"/>
                </a:cxn>
                <a:cxn ang="0">
                  <a:pos x="30" y="553"/>
                </a:cxn>
                <a:cxn ang="0">
                  <a:pos x="30" y="574"/>
                </a:cxn>
                <a:cxn ang="0">
                  <a:pos x="40" y="585"/>
                </a:cxn>
                <a:cxn ang="0">
                  <a:pos x="50" y="585"/>
                </a:cxn>
                <a:cxn ang="0">
                  <a:pos x="81" y="564"/>
                </a:cxn>
                <a:cxn ang="0">
                  <a:pos x="121" y="522"/>
                </a:cxn>
                <a:cxn ang="0">
                  <a:pos x="172" y="439"/>
                </a:cxn>
                <a:cxn ang="0">
                  <a:pos x="202" y="334"/>
                </a:cxn>
                <a:cxn ang="0">
                  <a:pos x="223" y="209"/>
                </a:cxn>
              </a:cxnLst>
              <a:rect l="0" t="0" r="r" b="b"/>
              <a:pathLst>
                <a:path w="223" h="585">
                  <a:moveTo>
                    <a:pt x="223" y="209"/>
                  </a:moveTo>
                  <a:lnTo>
                    <a:pt x="202" y="94"/>
                  </a:lnTo>
                  <a:lnTo>
                    <a:pt x="162" y="31"/>
                  </a:lnTo>
                  <a:lnTo>
                    <a:pt x="101" y="0"/>
                  </a:lnTo>
                  <a:lnTo>
                    <a:pt x="40" y="21"/>
                  </a:lnTo>
                  <a:lnTo>
                    <a:pt x="20" y="42"/>
                  </a:lnTo>
                  <a:lnTo>
                    <a:pt x="0" y="104"/>
                  </a:lnTo>
                  <a:lnTo>
                    <a:pt x="0" y="136"/>
                  </a:lnTo>
                  <a:lnTo>
                    <a:pt x="20" y="167"/>
                  </a:lnTo>
                  <a:lnTo>
                    <a:pt x="40" y="188"/>
                  </a:lnTo>
                  <a:lnTo>
                    <a:pt x="101" y="209"/>
                  </a:lnTo>
                  <a:lnTo>
                    <a:pt x="121" y="209"/>
                  </a:lnTo>
                  <a:lnTo>
                    <a:pt x="142" y="198"/>
                  </a:lnTo>
                  <a:lnTo>
                    <a:pt x="172" y="188"/>
                  </a:lnTo>
                  <a:lnTo>
                    <a:pt x="172" y="177"/>
                  </a:lnTo>
                  <a:lnTo>
                    <a:pt x="182" y="188"/>
                  </a:lnTo>
                  <a:lnTo>
                    <a:pt x="182" y="209"/>
                  </a:lnTo>
                  <a:lnTo>
                    <a:pt x="162" y="345"/>
                  </a:lnTo>
                  <a:lnTo>
                    <a:pt x="111" y="449"/>
                  </a:lnTo>
                  <a:lnTo>
                    <a:pt x="50" y="533"/>
                  </a:lnTo>
                  <a:lnTo>
                    <a:pt x="30" y="553"/>
                  </a:lnTo>
                  <a:lnTo>
                    <a:pt x="30" y="574"/>
                  </a:lnTo>
                  <a:lnTo>
                    <a:pt x="40" y="585"/>
                  </a:lnTo>
                  <a:lnTo>
                    <a:pt x="50" y="585"/>
                  </a:lnTo>
                  <a:lnTo>
                    <a:pt x="81" y="564"/>
                  </a:lnTo>
                  <a:lnTo>
                    <a:pt x="121" y="522"/>
                  </a:lnTo>
                  <a:lnTo>
                    <a:pt x="172" y="439"/>
                  </a:lnTo>
                  <a:lnTo>
                    <a:pt x="202" y="334"/>
                  </a:lnTo>
                  <a:lnTo>
                    <a:pt x="223" y="2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72" name="Freeform 228"/>
            <p:cNvSpPr>
              <a:spLocks/>
            </p:cNvSpPr>
            <p:nvPr/>
          </p:nvSpPr>
          <p:spPr bwMode="auto">
            <a:xfrm>
              <a:off x="32020" y="3802"/>
              <a:ext cx="882" cy="1264"/>
            </a:xfrm>
            <a:custGeom>
              <a:avLst/>
              <a:gdLst/>
              <a:ahLst/>
              <a:cxnLst>
                <a:cxn ang="0">
                  <a:pos x="871" y="104"/>
                </a:cxn>
                <a:cxn ang="0">
                  <a:pos x="882" y="83"/>
                </a:cxn>
                <a:cxn ang="0">
                  <a:pos x="821" y="21"/>
                </a:cxn>
                <a:cxn ang="0">
                  <a:pos x="760" y="62"/>
                </a:cxn>
                <a:cxn ang="0">
                  <a:pos x="740" y="146"/>
                </a:cxn>
                <a:cxn ang="0">
                  <a:pos x="709" y="250"/>
                </a:cxn>
                <a:cxn ang="0">
                  <a:pos x="608" y="679"/>
                </a:cxn>
                <a:cxn ang="0">
                  <a:pos x="547" y="773"/>
                </a:cxn>
                <a:cxn ang="0">
                  <a:pos x="395" y="846"/>
                </a:cxn>
                <a:cxn ang="0">
                  <a:pos x="324" y="825"/>
                </a:cxn>
                <a:cxn ang="0">
                  <a:pos x="294" y="783"/>
                </a:cxn>
                <a:cxn ang="0">
                  <a:pos x="273" y="689"/>
                </a:cxn>
                <a:cxn ang="0">
                  <a:pos x="314" y="459"/>
                </a:cxn>
                <a:cxn ang="0">
                  <a:pos x="385" y="261"/>
                </a:cxn>
                <a:cxn ang="0">
                  <a:pos x="405" y="209"/>
                </a:cxn>
                <a:cxn ang="0">
                  <a:pos x="385" y="83"/>
                </a:cxn>
                <a:cxn ang="0">
                  <a:pos x="334" y="31"/>
                </a:cxn>
                <a:cxn ang="0">
                  <a:pos x="253" y="0"/>
                </a:cxn>
                <a:cxn ang="0">
                  <a:pos x="111" y="73"/>
                </a:cxn>
                <a:cxn ang="0">
                  <a:pos x="30" y="219"/>
                </a:cxn>
                <a:cxn ang="0">
                  <a:pos x="0" y="303"/>
                </a:cxn>
                <a:cxn ang="0">
                  <a:pos x="10" y="324"/>
                </a:cxn>
                <a:cxn ang="0">
                  <a:pos x="50" y="303"/>
                </a:cxn>
                <a:cxn ang="0">
                  <a:pos x="101" y="177"/>
                </a:cxn>
                <a:cxn ang="0">
                  <a:pos x="202" y="62"/>
                </a:cxn>
                <a:cxn ang="0">
                  <a:pos x="273" y="52"/>
                </a:cxn>
                <a:cxn ang="0">
                  <a:pos x="294" y="83"/>
                </a:cxn>
                <a:cxn ang="0">
                  <a:pos x="273" y="209"/>
                </a:cxn>
                <a:cxn ang="0">
                  <a:pos x="213" y="386"/>
                </a:cxn>
                <a:cxn ang="0">
                  <a:pos x="162" y="585"/>
                </a:cxn>
                <a:cxn ang="0">
                  <a:pos x="162" y="752"/>
                </a:cxn>
                <a:cxn ang="0">
                  <a:pos x="253" y="856"/>
                </a:cxn>
                <a:cxn ang="0">
                  <a:pos x="385" y="888"/>
                </a:cxn>
                <a:cxn ang="0">
                  <a:pos x="577" y="804"/>
                </a:cxn>
                <a:cxn ang="0">
                  <a:pos x="517" y="1003"/>
                </a:cxn>
                <a:cxn ang="0">
                  <a:pos x="395" y="1159"/>
                </a:cxn>
                <a:cxn ang="0">
                  <a:pos x="243" y="1222"/>
                </a:cxn>
                <a:cxn ang="0">
                  <a:pos x="142" y="1201"/>
                </a:cxn>
                <a:cxn ang="0">
                  <a:pos x="152" y="1138"/>
                </a:cxn>
                <a:cxn ang="0">
                  <a:pos x="202" y="1097"/>
                </a:cxn>
                <a:cxn ang="0">
                  <a:pos x="223" y="1034"/>
                </a:cxn>
                <a:cxn ang="0">
                  <a:pos x="192" y="982"/>
                </a:cxn>
                <a:cxn ang="0">
                  <a:pos x="131" y="971"/>
                </a:cxn>
                <a:cxn ang="0">
                  <a:pos x="60" y="1034"/>
                </a:cxn>
                <a:cxn ang="0">
                  <a:pos x="40" y="1097"/>
                </a:cxn>
                <a:cxn ang="0">
                  <a:pos x="142" y="1243"/>
                </a:cxn>
                <a:cxn ang="0">
                  <a:pos x="385" y="1232"/>
                </a:cxn>
                <a:cxn ang="0">
                  <a:pos x="628" y="1023"/>
                </a:cxn>
                <a:cxn ang="0">
                  <a:pos x="871" y="125"/>
                </a:cxn>
              </a:cxnLst>
              <a:rect l="0" t="0" r="r" b="b"/>
              <a:pathLst>
                <a:path w="882" h="1264">
                  <a:moveTo>
                    <a:pt x="871" y="125"/>
                  </a:moveTo>
                  <a:lnTo>
                    <a:pt x="871" y="104"/>
                  </a:lnTo>
                  <a:lnTo>
                    <a:pt x="882" y="94"/>
                  </a:lnTo>
                  <a:lnTo>
                    <a:pt x="882" y="83"/>
                  </a:lnTo>
                  <a:lnTo>
                    <a:pt x="861" y="41"/>
                  </a:lnTo>
                  <a:lnTo>
                    <a:pt x="821" y="21"/>
                  </a:lnTo>
                  <a:lnTo>
                    <a:pt x="780" y="41"/>
                  </a:lnTo>
                  <a:lnTo>
                    <a:pt x="760" y="62"/>
                  </a:lnTo>
                  <a:lnTo>
                    <a:pt x="740" y="104"/>
                  </a:lnTo>
                  <a:lnTo>
                    <a:pt x="740" y="146"/>
                  </a:lnTo>
                  <a:lnTo>
                    <a:pt x="730" y="167"/>
                  </a:lnTo>
                  <a:lnTo>
                    <a:pt x="709" y="250"/>
                  </a:lnTo>
                  <a:lnTo>
                    <a:pt x="689" y="324"/>
                  </a:lnTo>
                  <a:lnTo>
                    <a:pt x="608" y="679"/>
                  </a:lnTo>
                  <a:lnTo>
                    <a:pt x="588" y="720"/>
                  </a:lnTo>
                  <a:lnTo>
                    <a:pt x="547" y="773"/>
                  </a:lnTo>
                  <a:lnTo>
                    <a:pt x="476" y="825"/>
                  </a:lnTo>
                  <a:lnTo>
                    <a:pt x="395" y="846"/>
                  </a:lnTo>
                  <a:lnTo>
                    <a:pt x="354" y="846"/>
                  </a:lnTo>
                  <a:lnTo>
                    <a:pt x="324" y="825"/>
                  </a:lnTo>
                  <a:lnTo>
                    <a:pt x="304" y="804"/>
                  </a:lnTo>
                  <a:lnTo>
                    <a:pt x="294" y="783"/>
                  </a:lnTo>
                  <a:lnTo>
                    <a:pt x="273" y="720"/>
                  </a:lnTo>
                  <a:lnTo>
                    <a:pt x="273" y="689"/>
                  </a:lnTo>
                  <a:lnTo>
                    <a:pt x="283" y="585"/>
                  </a:lnTo>
                  <a:lnTo>
                    <a:pt x="314" y="459"/>
                  </a:lnTo>
                  <a:lnTo>
                    <a:pt x="375" y="303"/>
                  </a:lnTo>
                  <a:lnTo>
                    <a:pt x="385" y="261"/>
                  </a:lnTo>
                  <a:lnTo>
                    <a:pt x="395" y="230"/>
                  </a:lnTo>
                  <a:lnTo>
                    <a:pt x="405" y="209"/>
                  </a:lnTo>
                  <a:lnTo>
                    <a:pt x="405" y="125"/>
                  </a:lnTo>
                  <a:lnTo>
                    <a:pt x="385" y="83"/>
                  </a:lnTo>
                  <a:lnTo>
                    <a:pt x="365" y="52"/>
                  </a:lnTo>
                  <a:lnTo>
                    <a:pt x="334" y="31"/>
                  </a:lnTo>
                  <a:lnTo>
                    <a:pt x="294" y="10"/>
                  </a:lnTo>
                  <a:lnTo>
                    <a:pt x="253" y="0"/>
                  </a:lnTo>
                  <a:lnTo>
                    <a:pt x="172" y="21"/>
                  </a:lnTo>
                  <a:lnTo>
                    <a:pt x="111" y="73"/>
                  </a:lnTo>
                  <a:lnTo>
                    <a:pt x="60" y="146"/>
                  </a:lnTo>
                  <a:lnTo>
                    <a:pt x="30" y="219"/>
                  </a:lnTo>
                  <a:lnTo>
                    <a:pt x="10" y="271"/>
                  </a:lnTo>
                  <a:lnTo>
                    <a:pt x="0" y="303"/>
                  </a:lnTo>
                  <a:lnTo>
                    <a:pt x="10" y="313"/>
                  </a:lnTo>
                  <a:lnTo>
                    <a:pt x="10" y="324"/>
                  </a:lnTo>
                  <a:lnTo>
                    <a:pt x="50" y="324"/>
                  </a:lnTo>
                  <a:lnTo>
                    <a:pt x="50" y="303"/>
                  </a:lnTo>
                  <a:lnTo>
                    <a:pt x="60" y="292"/>
                  </a:lnTo>
                  <a:lnTo>
                    <a:pt x="101" y="177"/>
                  </a:lnTo>
                  <a:lnTo>
                    <a:pt x="152" y="104"/>
                  </a:lnTo>
                  <a:lnTo>
                    <a:pt x="202" y="62"/>
                  </a:lnTo>
                  <a:lnTo>
                    <a:pt x="253" y="52"/>
                  </a:lnTo>
                  <a:lnTo>
                    <a:pt x="273" y="52"/>
                  </a:lnTo>
                  <a:lnTo>
                    <a:pt x="283" y="62"/>
                  </a:lnTo>
                  <a:lnTo>
                    <a:pt x="294" y="83"/>
                  </a:lnTo>
                  <a:lnTo>
                    <a:pt x="294" y="156"/>
                  </a:lnTo>
                  <a:lnTo>
                    <a:pt x="273" y="209"/>
                  </a:lnTo>
                  <a:lnTo>
                    <a:pt x="263" y="250"/>
                  </a:lnTo>
                  <a:lnTo>
                    <a:pt x="213" y="386"/>
                  </a:lnTo>
                  <a:lnTo>
                    <a:pt x="182" y="491"/>
                  </a:lnTo>
                  <a:lnTo>
                    <a:pt x="162" y="585"/>
                  </a:lnTo>
                  <a:lnTo>
                    <a:pt x="152" y="658"/>
                  </a:lnTo>
                  <a:lnTo>
                    <a:pt x="162" y="752"/>
                  </a:lnTo>
                  <a:lnTo>
                    <a:pt x="202" y="815"/>
                  </a:lnTo>
                  <a:lnTo>
                    <a:pt x="253" y="856"/>
                  </a:lnTo>
                  <a:lnTo>
                    <a:pt x="314" y="877"/>
                  </a:lnTo>
                  <a:lnTo>
                    <a:pt x="385" y="888"/>
                  </a:lnTo>
                  <a:lnTo>
                    <a:pt x="486" y="867"/>
                  </a:lnTo>
                  <a:lnTo>
                    <a:pt x="577" y="804"/>
                  </a:lnTo>
                  <a:lnTo>
                    <a:pt x="547" y="898"/>
                  </a:lnTo>
                  <a:lnTo>
                    <a:pt x="517" y="1003"/>
                  </a:lnTo>
                  <a:lnTo>
                    <a:pt x="456" y="1097"/>
                  </a:lnTo>
                  <a:lnTo>
                    <a:pt x="395" y="1159"/>
                  </a:lnTo>
                  <a:lnTo>
                    <a:pt x="324" y="1211"/>
                  </a:lnTo>
                  <a:lnTo>
                    <a:pt x="243" y="1222"/>
                  </a:lnTo>
                  <a:lnTo>
                    <a:pt x="202" y="1222"/>
                  </a:lnTo>
                  <a:lnTo>
                    <a:pt x="142" y="1201"/>
                  </a:lnTo>
                  <a:lnTo>
                    <a:pt x="101" y="1138"/>
                  </a:lnTo>
                  <a:lnTo>
                    <a:pt x="152" y="1138"/>
                  </a:lnTo>
                  <a:lnTo>
                    <a:pt x="182" y="1117"/>
                  </a:lnTo>
                  <a:lnTo>
                    <a:pt x="202" y="1097"/>
                  </a:lnTo>
                  <a:lnTo>
                    <a:pt x="213" y="1076"/>
                  </a:lnTo>
                  <a:lnTo>
                    <a:pt x="223" y="1034"/>
                  </a:lnTo>
                  <a:lnTo>
                    <a:pt x="202" y="992"/>
                  </a:lnTo>
                  <a:lnTo>
                    <a:pt x="192" y="982"/>
                  </a:lnTo>
                  <a:lnTo>
                    <a:pt x="172" y="971"/>
                  </a:lnTo>
                  <a:lnTo>
                    <a:pt x="131" y="971"/>
                  </a:lnTo>
                  <a:lnTo>
                    <a:pt x="71" y="1003"/>
                  </a:lnTo>
                  <a:lnTo>
                    <a:pt x="60" y="1034"/>
                  </a:lnTo>
                  <a:lnTo>
                    <a:pt x="50" y="1055"/>
                  </a:lnTo>
                  <a:lnTo>
                    <a:pt x="40" y="1097"/>
                  </a:lnTo>
                  <a:lnTo>
                    <a:pt x="71" y="1180"/>
                  </a:lnTo>
                  <a:lnTo>
                    <a:pt x="142" y="1243"/>
                  </a:lnTo>
                  <a:lnTo>
                    <a:pt x="243" y="1264"/>
                  </a:lnTo>
                  <a:lnTo>
                    <a:pt x="385" y="1232"/>
                  </a:lnTo>
                  <a:lnTo>
                    <a:pt x="517" y="1149"/>
                  </a:lnTo>
                  <a:lnTo>
                    <a:pt x="628" y="1023"/>
                  </a:lnTo>
                  <a:lnTo>
                    <a:pt x="689" y="867"/>
                  </a:lnTo>
                  <a:lnTo>
                    <a:pt x="871" y="12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73" name="Freeform 229"/>
            <p:cNvSpPr>
              <a:spLocks noEditPoints="1"/>
            </p:cNvSpPr>
            <p:nvPr/>
          </p:nvSpPr>
          <p:spPr bwMode="auto">
            <a:xfrm>
              <a:off x="32962" y="4042"/>
              <a:ext cx="406" cy="919"/>
            </a:xfrm>
            <a:custGeom>
              <a:avLst/>
              <a:gdLst/>
              <a:ahLst/>
              <a:cxnLst>
                <a:cxn ang="0">
                  <a:pos x="365" y="42"/>
                </a:cxn>
                <a:cxn ang="0">
                  <a:pos x="315" y="0"/>
                </a:cxn>
                <a:cxn ang="0">
                  <a:pos x="264" y="21"/>
                </a:cxn>
                <a:cxn ang="0">
                  <a:pos x="244" y="94"/>
                </a:cxn>
                <a:cxn ang="0">
                  <a:pos x="274" y="125"/>
                </a:cxn>
                <a:cxn ang="0">
                  <a:pos x="365" y="84"/>
                </a:cxn>
                <a:cxn ang="0">
                  <a:pos x="102" y="752"/>
                </a:cxn>
                <a:cxn ang="0">
                  <a:pos x="92" y="846"/>
                </a:cxn>
                <a:cxn ang="0">
                  <a:pos x="132" y="898"/>
                </a:cxn>
                <a:cxn ang="0">
                  <a:pos x="213" y="919"/>
                </a:cxn>
                <a:cxn ang="0">
                  <a:pos x="335" y="857"/>
                </a:cxn>
                <a:cxn ang="0">
                  <a:pos x="396" y="742"/>
                </a:cxn>
                <a:cxn ang="0">
                  <a:pos x="396" y="700"/>
                </a:cxn>
                <a:cxn ang="0">
                  <a:pos x="365" y="710"/>
                </a:cxn>
                <a:cxn ang="0">
                  <a:pos x="335" y="783"/>
                </a:cxn>
                <a:cxn ang="0">
                  <a:pos x="284" y="857"/>
                </a:cxn>
                <a:cxn ang="0">
                  <a:pos x="213" y="888"/>
                </a:cxn>
                <a:cxn ang="0">
                  <a:pos x="183" y="867"/>
                </a:cxn>
                <a:cxn ang="0">
                  <a:pos x="203" y="752"/>
                </a:cxn>
                <a:cxn ang="0">
                  <a:pos x="264" y="595"/>
                </a:cxn>
                <a:cxn ang="0">
                  <a:pos x="315" y="470"/>
                </a:cxn>
                <a:cxn ang="0">
                  <a:pos x="325" y="418"/>
                </a:cxn>
                <a:cxn ang="0">
                  <a:pos x="274" y="324"/>
                </a:cxn>
                <a:cxn ang="0">
                  <a:pos x="122" y="324"/>
                </a:cxn>
                <a:cxn ang="0">
                  <a:pos x="31" y="428"/>
                </a:cxn>
                <a:cxn ang="0">
                  <a:pos x="0" y="512"/>
                </a:cxn>
                <a:cxn ang="0">
                  <a:pos x="11" y="533"/>
                </a:cxn>
                <a:cxn ang="0">
                  <a:pos x="41" y="522"/>
                </a:cxn>
                <a:cxn ang="0">
                  <a:pos x="92" y="418"/>
                </a:cxn>
                <a:cxn ang="0">
                  <a:pos x="193" y="345"/>
                </a:cxn>
                <a:cxn ang="0">
                  <a:pos x="223" y="366"/>
                </a:cxn>
                <a:cxn ang="0">
                  <a:pos x="213" y="439"/>
                </a:cxn>
                <a:cxn ang="0">
                  <a:pos x="193" y="491"/>
                </a:cxn>
                <a:cxn ang="0">
                  <a:pos x="102" y="752"/>
                </a:cxn>
              </a:cxnLst>
              <a:rect l="0" t="0" r="r" b="b"/>
              <a:pathLst>
                <a:path w="406" h="919">
                  <a:moveTo>
                    <a:pt x="365" y="52"/>
                  </a:moveTo>
                  <a:lnTo>
                    <a:pt x="365" y="42"/>
                  </a:lnTo>
                  <a:lnTo>
                    <a:pt x="355" y="21"/>
                  </a:lnTo>
                  <a:lnTo>
                    <a:pt x="315" y="0"/>
                  </a:lnTo>
                  <a:lnTo>
                    <a:pt x="284" y="10"/>
                  </a:lnTo>
                  <a:lnTo>
                    <a:pt x="264" y="21"/>
                  </a:lnTo>
                  <a:lnTo>
                    <a:pt x="244" y="52"/>
                  </a:lnTo>
                  <a:lnTo>
                    <a:pt x="244" y="94"/>
                  </a:lnTo>
                  <a:lnTo>
                    <a:pt x="254" y="115"/>
                  </a:lnTo>
                  <a:lnTo>
                    <a:pt x="274" y="125"/>
                  </a:lnTo>
                  <a:lnTo>
                    <a:pt x="325" y="125"/>
                  </a:lnTo>
                  <a:lnTo>
                    <a:pt x="365" y="84"/>
                  </a:lnTo>
                  <a:lnTo>
                    <a:pt x="365" y="52"/>
                  </a:lnTo>
                  <a:close/>
                  <a:moveTo>
                    <a:pt x="102" y="752"/>
                  </a:moveTo>
                  <a:lnTo>
                    <a:pt x="92" y="773"/>
                  </a:lnTo>
                  <a:lnTo>
                    <a:pt x="92" y="846"/>
                  </a:lnTo>
                  <a:lnTo>
                    <a:pt x="112" y="877"/>
                  </a:lnTo>
                  <a:lnTo>
                    <a:pt x="132" y="898"/>
                  </a:lnTo>
                  <a:lnTo>
                    <a:pt x="173" y="919"/>
                  </a:lnTo>
                  <a:lnTo>
                    <a:pt x="213" y="919"/>
                  </a:lnTo>
                  <a:lnTo>
                    <a:pt x="284" y="898"/>
                  </a:lnTo>
                  <a:lnTo>
                    <a:pt x="335" y="857"/>
                  </a:lnTo>
                  <a:lnTo>
                    <a:pt x="375" y="794"/>
                  </a:lnTo>
                  <a:lnTo>
                    <a:pt x="396" y="742"/>
                  </a:lnTo>
                  <a:lnTo>
                    <a:pt x="406" y="710"/>
                  </a:lnTo>
                  <a:lnTo>
                    <a:pt x="396" y="700"/>
                  </a:lnTo>
                  <a:lnTo>
                    <a:pt x="365" y="700"/>
                  </a:lnTo>
                  <a:lnTo>
                    <a:pt x="365" y="710"/>
                  </a:lnTo>
                  <a:lnTo>
                    <a:pt x="355" y="721"/>
                  </a:lnTo>
                  <a:lnTo>
                    <a:pt x="335" y="783"/>
                  </a:lnTo>
                  <a:lnTo>
                    <a:pt x="304" y="825"/>
                  </a:lnTo>
                  <a:lnTo>
                    <a:pt x="284" y="857"/>
                  </a:lnTo>
                  <a:lnTo>
                    <a:pt x="244" y="877"/>
                  </a:lnTo>
                  <a:lnTo>
                    <a:pt x="213" y="888"/>
                  </a:lnTo>
                  <a:lnTo>
                    <a:pt x="193" y="877"/>
                  </a:lnTo>
                  <a:lnTo>
                    <a:pt x="183" y="867"/>
                  </a:lnTo>
                  <a:lnTo>
                    <a:pt x="183" y="836"/>
                  </a:lnTo>
                  <a:lnTo>
                    <a:pt x="203" y="752"/>
                  </a:lnTo>
                  <a:lnTo>
                    <a:pt x="244" y="637"/>
                  </a:lnTo>
                  <a:lnTo>
                    <a:pt x="264" y="595"/>
                  </a:lnTo>
                  <a:lnTo>
                    <a:pt x="304" y="491"/>
                  </a:lnTo>
                  <a:lnTo>
                    <a:pt x="315" y="470"/>
                  </a:lnTo>
                  <a:lnTo>
                    <a:pt x="315" y="449"/>
                  </a:lnTo>
                  <a:lnTo>
                    <a:pt x="325" y="418"/>
                  </a:lnTo>
                  <a:lnTo>
                    <a:pt x="315" y="386"/>
                  </a:lnTo>
                  <a:lnTo>
                    <a:pt x="274" y="324"/>
                  </a:lnTo>
                  <a:lnTo>
                    <a:pt x="193" y="303"/>
                  </a:lnTo>
                  <a:lnTo>
                    <a:pt x="122" y="324"/>
                  </a:lnTo>
                  <a:lnTo>
                    <a:pt x="71" y="376"/>
                  </a:lnTo>
                  <a:lnTo>
                    <a:pt x="31" y="428"/>
                  </a:lnTo>
                  <a:lnTo>
                    <a:pt x="11" y="480"/>
                  </a:lnTo>
                  <a:lnTo>
                    <a:pt x="0" y="512"/>
                  </a:lnTo>
                  <a:lnTo>
                    <a:pt x="0" y="522"/>
                  </a:lnTo>
                  <a:lnTo>
                    <a:pt x="11" y="533"/>
                  </a:lnTo>
                  <a:lnTo>
                    <a:pt x="41" y="533"/>
                  </a:lnTo>
                  <a:lnTo>
                    <a:pt x="41" y="522"/>
                  </a:lnTo>
                  <a:lnTo>
                    <a:pt x="51" y="512"/>
                  </a:lnTo>
                  <a:lnTo>
                    <a:pt x="92" y="418"/>
                  </a:lnTo>
                  <a:lnTo>
                    <a:pt x="142" y="366"/>
                  </a:lnTo>
                  <a:lnTo>
                    <a:pt x="193" y="345"/>
                  </a:lnTo>
                  <a:lnTo>
                    <a:pt x="203" y="345"/>
                  </a:lnTo>
                  <a:lnTo>
                    <a:pt x="223" y="366"/>
                  </a:lnTo>
                  <a:lnTo>
                    <a:pt x="223" y="428"/>
                  </a:lnTo>
                  <a:lnTo>
                    <a:pt x="213" y="439"/>
                  </a:lnTo>
                  <a:lnTo>
                    <a:pt x="203" y="460"/>
                  </a:lnTo>
                  <a:lnTo>
                    <a:pt x="193" y="491"/>
                  </a:lnTo>
                  <a:lnTo>
                    <a:pt x="183" y="533"/>
                  </a:lnTo>
                  <a:lnTo>
                    <a:pt x="102" y="7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74" name="Freeform 230"/>
            <p:cNvSpPr>
              <a:spLocks/>
            </p:cNvSpPr>
            <p:nvPr/>
          </p:nvSpPr>
          <p:spPr bwMode="auto">
            <a:xfrm>
              <a:off x="33631" y="3206"/>
              <a:ext cx="436" cy="1954"/>
            </a:xfrm>
            <a:custGeom>
              <a:avLst/>
              <a:gdLst/>
              <a:ahLst/>
              <a:cxnLst>
                <a:cxn ang="0">
                  <a:pos x="436" y="972"/>
                </a:cxn>
                <a:cxn ang="0">
                  <a:pos x="426" y="794"/>
                </a:cxn>
                <a:cxn ang="0">
                  <a:pos x="386" y="585"/>
                </a:cxn>
                <a:cxn ang="0">
                  <a:pos x="315" y="366"/>
                </a:cxn>
                <a:cxn ang="0">
                  <a:pos x="244" y="241"/>
                </a:cxn>
                <a:cxn ang="0">
                  <a:pos x="163" y="136"/>
                </a:cxn>
                <a:cxn ang="0">
                  <a:pos x="41" y="11"/>
                </a:cxn>
                <a:cxn ang="0">
                  <a:pos x="21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32"/>
                </a:cxn>
                <a:cxn ang="0">
                  <a:pos x="31" y="63"/>
                </a:cxn>
                <a:cxn ang="0">
                  <a:pos x="152" y="230"/>
                </a:cxn>
                <a:cxn ang="0">
                  <a:pos x="254" y="439"/>
                </a:cxn>
                <a:cxn ang="0">
                  <a:pos x="305" y="690"/>
                </a:cxn>
                <a:cxn ang="0">
                  <a:pos x="325" y="972"/>
                </a:cxn>
                <a:cxn ang="0">
                  <a:pos x="315" y="1170"/>
                </a:cxn>
                <a:cxn ang="0">
                  <a:pos x="284" y="1369"/>
                </a:cxn>
                <a:cxn ang="0">
                  <a:pos x="234" y="1567"/>
                </a:cxn>
                <a:cxn ang="0">
                  <a:pos x="142" y="1734"/>
                </a:cxn>
                <a:cxn ang="0">
                  <a:pos x="21" y="1902"/>
                </a:cxn>
                <a:cxn ang="0">
                  <a:pos x="0" y="1922"/>
                </a:cxn>
                <a:cxn ang="0">
                  <a:pos x="0" y="1943"/>
                </a:cxn>
                <a:cxn ang="0">
                  <a:pos x="21" y="1954"/>
                </a:cxn>
                <a:cxn ang="0">
                  <a:pos x="51" y="1933"/>
                </a:cxn>
                <a:cxn ang="0">
                  <a:pos x="102" y="1891"/>
                </a:cxn>
                <a:cxn ang="0">
                  <a:pos x="173" y="1807"/>
                </a:cxn>
                <a:cxn ang="0">
                  <a:pos x="244" y="1703"/>
                </a:cxn>
                <a:cxn ang="0">
                  <a:pos x="315" y="1567"/>
                </a:cxn>
                <a:cxn ang="0">
                  <a:pos x="386" y="1358"/>
                </a:cxn>
                <a:cxn ang="0">
                  <a:pos x="426" y="1149"/>
                </a:cxn>
                <a:cxn ang="0">
                  <a:pos x="436" y="972"/>
                </a:cxn>
              </a:cxnLst>
              <a:rect l="0" t="0" r="r" b="b"/>
              <a:pathLst>
                <a:path w="436" h="1954">
                  <a:moveTo>
                    <a:pt x="436" y="972"/>
                  </a:moveTo>
                  <a:lnTo>
                    <a:pt x="426" y="794"/>
                  </a:lnTo>
                  <a:lnTo>
                    <a:pt x="386" y="585"/>
                  </a:lnTo>
                  <a:lnTo>
                    <a:pt x="315" y="366"/>
                  </a:lnTo>
                  <a:lnTo>
                    <a:pt x="244" y="241"/>
                  </a:lnTo>
                  <a:lnTo>
                    <a:pt x="163" y="136"/>
                  </a:lnTo>
                  <a:lnTo>
                    <a:pt x="41" y="11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0" y="11"/>
                  </a:lnTo>
                  <a:lnTo>
                    <a:pt x="0" y="32"/>
                  </a:lnTo>
                  <a:lnTo>
                    <a:pt x="31" y="63"/>
                  </a:lnTo>
                  <a:lnTo>
                    <a:pt x="152" y="230"/>
                  </a:lnTo>
                  <a:lnTo>
                    <a:pt x="254" y="439"/>
                  </a:lnTo>
                  <a:lnTo>
                    <a:pt x="305" y="690"/>
                  </a:lnTo>
                  <a:lnTo>
                    <a:pt x="325" y="972"/>
                  </a:lnTo>
                  <a:lnTo>
                    <a:pt x="315" y="1170"/>
                  </a:lnTo>
                  <a:lnTo>
                    <a:pt x="284" y="1369"/>
                  </a:lnTo>
                  <a:lnTo>
                    <a:pt x="234" y="1567"/>
                  </a:lnTo>
                  <a:lnTo>
                    <a:pt x="142" y="1734"/>
                  </a:lnTo>
                  <a:lnTo>
                    <a:pt x="21" y="1902"/>
                  </a:lnTo>
                  <a:lnTo>
                    <a:pt x="0" y="1922"/>
                  </a:lnTo>
                  <a:lnTo>
                    <a:pt x="0" y="1943"/>
                  </a:lnTo>
                  <a:lnTo>
                    <a:pt x="21" y="1954"/>
                  </a:lnTo>
                  <a:lnTo>
                    <a:pt x="51" y="1933"/>
                  </a:lnTo>
                  <a:lnTo>
                    <a:pt x="102" y="1891"/>
                  </a:lnTo>
                  <a:lnTo>
                    <a:pt x="173" y="1807"/>
                  </a:lnTo>
                  <a:lnTo>
                    <a:pt x="244" y="1703"/>
                  </a:lnTo>
                  <a:lnTo>
                    <a:pt x="315" y="1567"/>
                  </a:lnTo>
                  <a:lnTo>
                    <a:pt x="386" y="1358"/>
                  </a:lnTo>
                  <a:lnTo>
                    <a:pt x="426" y="1149"/>
                  </a:lnTo>
                  <a:lnTo>
                    <a:pt x="436" y="9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75" name="Rectangle 231"/>
            <p:cNvSpPr>
              <a:spLocks noChangeArrowheads="1"/>
            </p:cNvSpPr>
            <p:nvPr/>
          </p:nvSpPr>
          <p:spPr bwMode="auto">
            <a:xfrm>
              <a:off x="15243" y="5703"/>
              <a:ext cx="19088" cy="94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76" name="Freeform 232"/>
            <p:cNvSpPr>
              <a:spLocks/>
            </p:cNvSpPr>
            <p:nvPr/>
          </p:nvSpPr>
          <p:spPr bwMode="auto">
            <a:xfrm>
              <a:off x="18537" y="6142"/>
              <a:ext cx="1795" cy="1953"/>
            </a:xfrm>
            <a:custGeom>
              <a:avLst/>
              <a:gdLst/>
              <a:ahLst/>
              <a:cxnLst>
                <a:cxn ang="0">
                  <a:pos x="821" y="1003"/>
                </a:cxn>
                <a:cxn ang="0">
                  <a:pos x="842" y="982"/>
                </a:cxn>
                <a:cxn ang="0">
                  <a:pos x="842" y="971"/>
                </a:cxn>
                <a:cxn ang="0">
                  <a:pos x="821" y="950"/>
                </a:cxn>
                <a:cxn ang="0">
                  <a:pos x="213" y="73"/>
                </a:cxn>
                <a:cxn ang="0">
                  <a:pos x="1065" y="73"/>
                </a:cxn>
                <a:cxn ang="0">
                  <a:pos x="1186" y="83"/>
                </a:cxn>
                <a:cxn ang="0">
                  <a:pos x="1318" y="115"/>
                </a:cxn>
                <a:cxn ang="0">
                  <a:pos x="1450" y="156"/>
                </a:cxn>
                <a:cxn ang="0">
                  <a:pos x="1572" y="219"/>
                </a:cxn>
                <a:cxn ang="0">
                  <a:pos x="1673" y="324"/>
                </a:cxn>
                <a:cxn ang="0">
                  <a:pos x="1744" y="459"/>
                </a:cxn>
                <a:cxn ang="0">
                  <a:pos x="1795" y="459"/>
                </a:cxn>
                <a:cxn ang="0">
                  <a:pos x="1632" y="0"/>
                </a:cxn>
                <a:cxn ang="0">
                  <a:pos x="21" y="0"/>
                </a:cxn>
                <a:cxn ang="0">
                  <a:pos x="10" y="10"/>
                </a:cxn>
                <a:cxn ang="0">
                  <a:pos x="10" y="31"/>
                </a:cxn>
                <a:cxn ang="0">
                  <a:pos x="0" y="62"/>
                </a:cxn>
                <a:cxn ang="0">
                  <a:pos x="700" y="1044"/>
                </a:cxn>
                <a:cxn ang="0">
                  <a:pos x="21" y="1901"/>
                </a:cxn>
                <a:cxn ang="0">
                  <a:pos x="10" y="1911"/>
                </a:cxn>
                <a:cxn ang="0">
                  <a:pos x="10" y="1943"/>
                </a:cxn>
                <a:cxn ang="0">
                  <a:pos x="21" y="1953"/>
                </a:cxn>
                <a:cxn ang="0">
                  <a:pos x="1632" y="1953"/>
                </a:cxn>
                <a:cxn ang="0">
                  <a:pos x="1795" y="1462"/>
                </a:cxn>
                <a:cxn ang="0">
                  <a:pos x="1744" y="1462"/>
                </a:cxn>
                <a:cxn ang="0">
                  <a:pos x="1673" y="1598"/>
                </a:cxn>
                <a:cxn ang="0">
                  <a:pos x="1551" y="1713"/>
                </a:cxn>
                <a:cxn ang="0">
                  <a:pos x="1409" y="1786"/>
                </a:cxn>
                <a:cxn ang="0">
                  <a:pos x="1369" y="1797"/>
                </a:cxn>
                <a:cxn ang="0">
                  <a:pos x="1278" y="1817"/>
                </a:cxn>
                <a:cxn ang="0">
                  <a:pos x="1146" y="1838"/>
                </a:cxn>
                <a:cxn ang="0">
                  <a:pos x="973" y="1849"/>
                </a:cxn>
                <a:cxn ang="0">
                  <a:pos x="162" y="1849"/>
                </a:cxn>
                <a:cxn ang="0">
                  <a:pos x="821" y="1003"/>
                </a:cxn>
              </a:cxnLst>
              <a:rect l="0" t="0" r="r" b="b"/>
              <a:pathLst>
                <a:path w="1795" h="1953">
                  <a:moveTo>
                    <a:pt x="821" y="1003"/>
                  </a:moveTo>
                  <a:lnTo>
                    <a:pt x="842" y="982"/>
                  </a:lnTo>
                  <a:lnTo>
                    <a:pt x="842" y="971"/>
                  </a:lnTo>
                  <a:lnTo>
                    <a:pt x="821" y="950"/>
                  </a:lnTo>
                  <a:lnTo>
                    <a:pt x="213" y="73"/>
                  </a:lnTo>
                  <a:lnTo>
                    <a:pt x="1065" y="73"/>
                  </a:lnTo>
                  <a:lnTo>
                    <a:pt x="1186" y="83"/>
                  </a:lnTo>
                  <a:lnTo>
                    <a:pt x="1318" y="115"/>
                  </a:lnTo>
                  <a:lnTo>
                    <a:pt x="1450" y="156"/>
                  </a:lnTo>
                  <a:lnTo>
                    <a:pt x="1572" y="219"/>
                  </a:lnTo>
                  <a:lnTo>
                    <a:pt x="1673" y="324"/>
                  </a:lnTo>
                  <a:lnTo>
                    <a:pt x="1744" y="459"/>
                  </a:lnTo>
                  <a:lnTo>
                    <a:pt x="1795" y="459"/>
                  </a:lnTo>
                  <a:lnTo>
                    <a:pt x="1632" y="0"/>
                  </a:lnTo>
                  <a:lnTo>
                    <a:pt x="21" y="0"/>
                  </a:lnTo>
                  <a:lnTo>
                    <a:pt x="10" y="10"/>
                  </a:lnTo>
                  <a:lnTo>
                    <a:pt x="10" y="31"/>
                  </a:lnTo>
                  <a:lnTo>
                    <a:pt x="0" y="62"/>
                  </a:lnTo>
                  <a:lnTo>
                    <a:pt x="700" y="1044"/>
                  </a:lnTo>
                  <a:lnTo>
                    <a:pt x="21" y="1901"/>
                  </a:lnTo>
                  <a:lnTo>
                    <a:pt x="10" y="1911"/>
                  </a:lnTo>
                  <a:lnTo>
                    <a:pt x="10" y="1943"/>
                  </a:lnTo>
                  <a:lnTo>
                    <a:pt x="21" y="1953"/>
                  </a:lnTo>
                  <a:lnTo>
                    <a:pt x="1632" y="1953"/>
                  </a:lnTo>
                  <a:lnTo>
                    <a:pt x="1795" y="1462"/>
                  </a:lnTo>
                  <a:lnTo>
                    <a:pt x="1744" y="1462"/>
                  </a:lnTo>
                  <a:lnTo>
                    <a:pt x="1673" y="1598"/>
                  </a:lnTo>
                  <a:lnTo>
                    <a:pt x="1551" y="1713"/>
                  </a:lnTo>
                  <a:lnTo>
                    <a:pt x="1409" y="1786"/>
                  </a:lnTo>
                  <a:lnTo>
                    <a:pt x="1369" y="1797"/>
                  </a:lnTo>
                  <a:lnTo>
                    <a:pt x="1278" y="1817"/>
                  </a:lnTo>
                  <a:lnTo>
                    <a:pt x="1146" y="1838"/>
                  </a:lnTo>
                  <a:lnTo>
                    <a:pt x="973" y="1849"/>
                  </a:lnTo>
                  <a:lnTo>
                    <a:pt x="162" y="1849"/>
                  </a:lnTo>
                  <a:lnTo>
                    <a:pt x="821" y="10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77" name="Freeform 233"/>
            <p:cNvSpPr>
              <a:spLocks noEditPoints="1"/>
            </p:cNvSpPr>
            <p:nvPr/>
          </p:nvSpPr>
          <p:spPr bwMode="auto">
            <a:xfrm>
              <a:off x="20504" y="7280"/>
              <a:ext cx="405" cy="920"/>
            </a:xfrm>
            <a:custGeom>
              <a:avLst/>
              <a:gdLst/>
              <a:ahLst/>
              <a:cxnLst>
                <a:cxn ang="0">
                  <a:pos x="365" y="42"/>
                </a:cxn>
                <a:cxn ang="0">
                  <a:pos x="314" y="0"/>
                </a:cxn>
                <a:cxn ang="0">
                  <a:pos x="263" y="21"/>
                </a:cxn>
                <a:cxn ang="0">
                  <a:pos x="243" y="94"/>
                </a:cxn>
                <a:cxn ang="0">
                  <a:pos x="274" y="126"/>
                </a:cxn>
                <a:cxn ang="0">
                  <a:pos x="365" y="84"/>
                </a:cxn>
                <a:cxn ang="0">
                  <a:pos x="101" y="753"/>
                </a:cxn>
                <a:cxn ang="0">
                  <a:pos x="91" y="847"/>
                </a:cxn>
                <a:cxn ang="0">
                  <a:pos x="132" y="899"/>
                </a:cxn>
                <a:cxn ang="0">
                  <a:pos x="213" y="920"/>
                </a:cxn>
                <a:cxn ang="0">
                  <a:pos x="334" y="857"/>
                </a:cxn>
                <a:cxn ang="0">
                  <a:pos x="395" y="742"/>
                </a:cxn>
                <a:cxn ang="0">
                  <a:pos x="395" y="700"/>
                </a:cxn>
                <a:cxn ang="0">
                  <a:pos x="365" y="711"/>
                </a:cxn>
                <a:cxn ang="0">
                  <a:pos x="334" y="784"/>
                </a:cxn>
                <a:cxn ang="0">
                  <a:pos x="284" y="857"/>
                </a:cxn>
                <a:cxn ang="0">
                  <a:pos x="213" y="888"/>
                </a:cxn>
                <a:cxn ang="0">
                  <a:pos x="182" y="867"/>
                </a:cxn>
                <a:cxn ang="0">
                  <a:pos x="203" y="753"/>
                </a:cxn>
                <a:cxn ang="0">
                  <a:pos x="263" y="596"/>
                </a:cxn>
                <a:cxn ang="0">
                  <a:pos x="314" y="470"/>
                </a:cxn>
                <a:cxn ang="0">
                  <a:pos x="324" y="418"/>
                </a:cxn>
                <a:cxn ang="0">
                  <a:pos x="274" y="324"/>
                </a:cxn>
                <a:cxn ang="0">
                  <a:pos x="122" y="324"/>
                </a:cxn>
                <a:cxn ang="0">
                  <a:pos x="30" y="429"/>
                </a:cxn>
                <a:cxn ang="0">
                  <a:pos x="0" y="512"/>
                </a:cxn>
                <a:cxn ang="0">
                  <a:pos x="10" y="533"/>
                </a:cxn>
                <a:cxn ang="0">
                  <a:pos x="40" y="523"/>
                </a:cxn>
                <a:cxn ang="0">
                  <a:pos x="91" y="418"/>
                </a:cxn>
                <a:cxn ang="0">
                  <a:pos x="192" y="345"/>
                </a:cxn>
                <a:cxn ang="0">
                  <a:pos x="223" y="366"/>
                </a:cxn>
                <a:cxn ang="0">
                  <a:pos x="213" y="439"/>
                </a:cxn>
                <a:cxn ang="0">
                  <a:pos x="192" y="491"/>
                </a:cxn>
                <a:cxn ang="0">
                  <a:pos x="101" y="753"/>
                </a:cxn>
              </a:cxnLst>
              <a:rect l="0" t="0" r="r" b="b"/>
              <a:pathLst>
                <a:path w="405" h="920">
                  <a:moveTo>
                    <a:pt x="365" y="53"/>
                  </a:moveTo>
                  <a:lnTo>
                    <a:pt x="365" y="42"/>
                  </a:lnTo>
                  <a:lnTo>
                    <a:pt x="355" y="21"/>
                  </a:lnTo>
                  <a:lnTo>
                    <a:pt x="314" y="0"/>
                  </a:lnTo>
                  <a:lnTo>
                    <a:pt x="284" y="11"/>
                  </a:lnTo>
                  <a:lnTo>
                    <a:pt x="263" y="21"/>
                  </a:lnTo>
                  <a:lnTo>
                    <a:pt x="243" y="53"/>
                  </a:lnTo>
                  <a:lnTo>
                    <a:pt x="243" y="94"/>
                  </a:lnTo>
                  <a:lnTo>
                    <a:pt x="253" y="115"/>
                  </a:lnTo>
                  <a:lnTo>
                    <a:pt x="274" y="126"/>
                  </a:lnTo>
                  <a:lnTo>
                    <a:pt x="324" y="126"/>
                  </a:lnTo>
                  <a:lnTo>
                    <a:pt x="365" y="84"/>
                  </a:lnTo>
                  <a:lnTo>
                    <a:pt x="365" y="53"/>
                  </a:lnTo>
                  <a:close/>
                  <a:moveTo>
                    <a:pt x="101" y="753"/>
                  </a:moveTo>
                  <a:lnTo>
                    <a:pt x="91" y="773"/>
                  </a:lnTo>
                  <a:lnTo>
                    <a:pt x="91" y="847"/>
                  </a:lnTo>
                  <a:lnTo>
                    <a:pt x="111" y="878"/>
                  </a:lnTo>
                  <a:lnTo>
                    <a:pt x="132" y="899"/>
                  </a:lnTo>
                  <a:lnTo>
                    <a:pt x="172" y="920"/>
                  </a:lnTo>
                  <a:lnTo>
                    <a:pt x="213" y="920"/>
                  </a:lnTo>
                  <a:lnTo>
                    <a:pt x="284" y="899"/>
                  </a:lnTo>
                  <a:lnTo>
                    <a:pt x="334" y="857"/>
                  </a:lnTo>
                  <a:lnTo>
                    <a:pt x="375" y="794"/>
                  </a:lnTo>
                  <a:lnTo>
                    <a:pt x="395" y="742"/>
                  </a:lnTo>
                  <a:lnTo>
                    <a:pt x="405" y="711"/>
                  </a:lnTo>
                  <a:lnTo>
                    <a:pt x="395" y="700"/>
                  </a:lnTo>
                  <a:lnTo>
                    <a:pt x="365" y="700"/>
                  </a:lnTo>
                  <a:lnTo>
                    <a:pt x="365" y="711"/>
                  </a:lnTo>
                  <a:lnTo>
                    <a:pt x="355" y="721"/>
                  </a:lnTo>
                  <a:lnTo>
                    <a:pt x="334" y="784"/>
                  </a:lnTo>
                  <a:lnTo>
                    <a:pt x="304" y="826"/>
                  </a:lnTo>
                  <a:lnTo>
                    <a:pt x="284" y="857"/>
                  </a:lnTo>
                  <a:lnTo>
                    <a:pt x="243" y="878"/>
                  </a:lnTo>
                  <a:lnTo>
                    <a:pt x="213" y="888"/>
                  </a:lnTo>
                  <a:lnTo>
                    <a:pt x="192" y="878"/>
                  </a:lnTo>
                  <a:lnTo>
                    <a:pt x="182" y="867"/>
                  </a:lnTo>
                  <a:lnTo>
                    <a:pt x="182" y="836"/>
                  </a:lnTo>
                  <a:lnTo>
                    <a:pt x="203" y="753"/>
                  </a:lnTo>
                  <a:lnTo>
                    <a:pt x="243" y="638"/>
                  </a:lnTo>
                  <a:lnTo>
                    <a:pt x="263" y="596"/>
                  </a:lnTo>
                  <a:lnTo>
                    <a:pt x="304" y="491"/>
                  </a:lnTo>
                  <a:lnTo>
                    <a:pt x="314" y="470"/>
                  </a:lnTo>
                  <a:lnTo>
                    <a:pt x="314" y="450"/>
                  </a:lnTo>
                  <a:lnTo>
                    <a:pt x="324" y="418"/>
                  </a:lnTo>
                  <a:lnTo>
                    <a:pt x="314" y="387"/>
                  </a:lnTo>
                  <a:lnTo>
                    <a:pt x="274" y="324"/>
                  </a:lnTo>
                  <a:lnTo>
                    <a:pt x="192" y="303"/>
                  </a:lnTo>
                  <a:lnTo>
                    <a:pt x="122" y="324"/>
                  </a:lnTo>
                  <a:lnTo>
                    <a:pt x="71" y="376"/>
                  </a:lnTo>
                  <a:lnTo>
                    <a:pt x="30" y="429"/>
                  </a:lnTo>
                  <a:lnTo>
                    <a:pt x="10" y="481"/>
                  </a:lnTo>
                  <a:lnTo>
                    <a:pt x="0" y="512"/>
                  </a:lnTo>
                  <a:lnTo>
                    <a:pt x="0" y="523"/>
                  </a:lnTo>
                  <a:lnTo>
                    <a:pt x="10" y="533"/>
                  </a:lnTo>
                  <a:lnTo>
                    <a:pt x="40" y="533"/>
                  </a:lnTo>
                  <a:lnTo>
                    <a:pt x="40" y="523"/>
                  </a:lnTo>
                  <a:lnTo>
                    <a:pt x="51" y="512"/>
                  </a:lnTo>
                  <a:lnTo>
                    <a:pt x="91" y="418"/>
                  </a:lnTo>
                  <a:lnTo>
                    <a:pt x="142" y="366"/>
                  </a:lnTo>
                  <a:lnTo>
                    <a:pt x="192" y="345"/>
                  </a:lnTo>
                  <a:lnTo>
                    <a:pt x="203" y="345"/>
                  </a:lnTo>
                  <a:lnTo>
                    <a:pt x="223" y="366"/>
                  </a:lnTo>
                  <a:lnTo>
                    <a:pt x="223" y="429"/>
                  </a:lnTo>
                  <a:lnTo>
                    <a:pt x="213" y="439"/>
                  </a:lnTo>
                  <a:lnTo>
                    <a:pt x="203" y="460"/>
                  </a:lnTo>
                  <a:lnTo>
                    <a:pt x="192" y="491"/>
                  </a:lnTo>
                  <a:lnTo>
                    <a:pt x="182" y="533"/>
                  </a:lnTo>
                  <a:lnTo>
                    <a:pt x="101" y="7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78" name="Freeform 234"/>
            <p:cNvSpPr>
              <a:spLocks/>
            </p:cNvSpPr>
            <p:nvPr/>
          </p:nvSpPr>
          <p:spPr bwMode="auto">
            <a:xfrm>
              <a:off x="21203" y="7218"/>
              <a:ext cx="730" cy="1264"/>
            </a:xfrm>
            <a:custGeom>
              <a:avLst/>
              <a:gdLst/>
              <a:ahLst/>
              <a:cxnLst>
                <a:cxn ang="0">
                  <a:pos x="720" y="52"/>
                </a:cxn>
                <a:cxn ang="0">
                  <a:pos x="730" y="42"/>
                </a:cxn>
                <a:cxn ang="0">
                  <a:pos x="730" y="10"/>
                </a:cxn>
                <a:cxn ang="0">
                  <a:pos x="720" y="0"/>
                </a:cxn>
                <a:cxn ang="0">
                  <a:pos x="690" y="0"/>
                </a:cxn>
                <a:cxn ang="0">
                  <a:pos x="669" y="21"/>
                </a:cxn>
                <a:cxn ang="0">
                  <a:pos x="10" y="1201"/>
                </a:cxn>
                <a:cxn ang="0">
                  <a:pos x="0" y="1212"/>
                </a:cxn>
                <a:cxn ang="0">
                  <a:pos x="0" y="1232"/>
                </a:cxn>
                <a:cxn ang="0">
                  <a:pos x="31" y="1264"/>
                </a:cxn>
                <a:cxn ang="0">
                  <a:pos x="51" y="1264"/>
                </a:cxn>
                <a:cxn ang="0">
                  <a:pos x="61" y="1253"/>
                </a:cxn>
                <a:cxn ang="0">
                  <a:pos x="71" y="1232"/>
                </a:cxn>
                <a:cxn ang="0">
                  <a:pos x="720" y="52"/>
                </a:cxn>
              </a:cxnLst>
              <a:rect l="0" t="0" r="r" b="b"/>
              <a:pathLst>
                <a:path w="730" h="1264">
                  <a:moveTo>
                    <a:pt x="720" y="52"/>
                  </a:moveTo>
                  <a:lnTo>
                    <a:pt x="730" y="42"/>
                  </a:lnTo>
                  <a:lnTo>
                    <a:pt x="730" y="10"/>
                  </a:lnTo>
                  <a:lnTo>
                    <a:pt x="720" y="0"/>
                  </a:lnTo>
                  <a:lnTo>
                    <a:pt x="690" y="0"/>
                  </a:lnTo>
                  <a:lnTo>
                    <a:pt x="669" y="21"/>
                  </a:lnTo>
                  <a:lnTo>
                    <a:pt x="10" y="1201"/>
                  </a:lnTo>
                  <a:lnTo>
                    <a:pt x="0" y="1212"/>
                  </a:lnTo>
                  <a:lnTo>
                    <a:pt x="0" y="1232"/>
                  </a:lnTo>
                  <a:lnTo>
                    <a:pt x="31" y="1264"/>
                  </a:lnTo>
                  <a:lnTo>
                    <a:pt x="51" y="1264"/>
                  </a:lnTo>
                  <a:lnTo>
                    <a:pt x="61" y="1253"/>
                  </a:lnTo>
                  <a:lnTo>
                    <a:pt x="71" y="1232"/>
                  </a:lnTo>
                  <a:lnTo>
                    <a:pt x="720" y="5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79" name="Freeform 235"/>
            <p:cNvSpPr>
              <a:spLocks noEditPoints="1"/>
            </p:cNvSpPr>
            <p:nvPr/>
          </p:nvSpPr>
          <p:spPr bwMode="auto">
            <a:xfrm>
              <a:off x="21072" y="7667"/>
              <a:ext cx="973" cy="366"/>
            </a:xfrm>
            <a:custGeom>
              <a:avLst/>
              <a:gdLst/>
              <a:ahLst/>
              <a:cxnLst>
                <a:cxn ang="0">
                  <a:pos x="922" y="63"/>
                </a:cxn>
                <a:cxn ang="0">
                  <a:pos x="952" y="63"/>
                </a:cxn>
                <a:cxn ang="0">
                  <a:pos x="973" y="42"/>
                </a:cxn>
                <a:cxn ang="0">
                  <a:pos x="973" y="10"/>
                </a:cxn>
                <a:cxn ang="0">
                  <a:pos x="963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42"/>
                </a:cxn>
                <a:cxn ang="0">
                  <a:pos x="10" y="52"/>
                </a:cxn>
                <a:cxn ang="0">
                  <a:pos x="30" y="63"/>
                </a:cxn>
                <a:cxn ang="0">
                  <a:pos x="50" y="63"/>
                </a:cxn>
                <a:cxn ang="0">
                  <a:pos x="922" y="63"/>
                </a:cxn>
                <a:cxn ang="0">
                  <a:pos x="932" y="366"/>
                </a:cxn>
                <a:cxn ang="0">
                  <a:pos x="952" y="366"/>
                </a:cxn>
                <a:cxn ang="0">
                  <a:pos x="973" y="345"/>
                </a:cxn>
                <a:cxn ang="0">
                  <a:pos x="973" y="313"/>
                </a:cxn>
                <a:cxn ang="0">
                  <a:pos x="963" y="303"/>
                </a:cxn>
                <a:cxn ang="0">
                  <a:pos x="952" y="303"/>
                </a:cxn>
                <a:cxn ang="0">
                  <a:pos x="942" y="292"/>
                </a:cxn>
                <a:cxn ang="0">
                  <a:pos x="40" y="292"/>
                </a:cxn>
                <a:cxn ang="0">
                  <a:pos x="20" y="303"/>
                </a:cxn>
                <a:cxn ang="0">
                  <a:pos x="10" y="303"/>
                </a:cxn>
                <a:cxn ang="0">
                  <a:pos x="0" y="313"/>
                </a:cxn>
                <a:cxn ang="0">
                  <a:pos x="0" y="345"/>
                </a:cxn>
                <a:cxn ang="0">
                  <a:pos x="10" y="355"/>
                </a:cxn>
                <a:cxn ang="0">
                  <a:pos x="30" y="366"/>
                </a:cxn>
                <a:cxn ang="0">
                  <a:pos x="50" y="366"/>
                </a:cxn>
                <a:cxn ang="0">
                  <a:pos x="932" y="366"/>
                </a:cxn>
              </a:cxnLst>
              <a:rect l="0" t="0" r="r" b="b"/>
              <a:pathLst>
                <a:path w="973" h="366">
                  <a:moveTo>
                    <a:pt x="922" y="63"/>
                  </a:moveTo>
                  <a:lnTo>
                    <a:pt x="952" y="63"/>
                  </a:lnTo>
                  <a:lnTo>
                    <a:pt x="973" y="42"/>
                  </a:lnTo>
                  <a:lnTo>
                    <a:pt x="973" y="10"/>
                  </a:lnTo>
                  <a:lnTo>
                    <a:pt x="963" y="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0" y="42"/>
                  </a:lnTo>
                  <a:lnTo>
                    <a:pt x="10" y="52"/>
                  </a:lnTo>
                  <a:lnTo>
                    <a:pt x="30" y="63"/>
                  </a:lnTo>
                  <a:lnTo>
                    <a:pt x="50" y="63"/>
                  </a:lnTo>
                  <a:lnTo>
                    <a:pt x="922" y="63"/>
                  </a:lnTo>
                  <a:close/>
                  <a:moveTo>
                    <a:pt x="932" y="366"/>
                  </a:moveTo>
                  <a:lnTo>
                    <a:pt x="952" y="366"/>
                  </a:lnTo>
                  <a:lnTo>
                    <a:pt x="973" y="345"/>
                  </a:lnTo>
                  <a:lnTo>
                    <a:pt x="973" y="313"/>
                  </a:lnTo>
                  <a:lnTo>
                    <a:pt x="963" y="303"/>
                  </a:lnTo>
                  <a:lnTo>
                    <a:pt x="952" y="303"/>
                  </a:lnTo>
                  <a:lnTo>
                    <a:pt x="942" y="292"/>
                  </a:lnTo>
                  <a:lnTo>
                    <a:pt x="40" y="292"/>
                  </a:lnTo>
                  <a:lnTo>
                    <a:pt x="20" y="303"/>
                  </a:lnTo>
                  <a:lnTo>
                    <a:pt x="10" y="303"/>
                  </a:lnTo>
                  <a:lnTo>
                    <a:pt x="0" y="313"/>
                  </a:lnTo>
                  <a:lnTo>
                    <a:pt x="0" y="345"/>
                  </a:lnTo>
                  <a:lnTo>
                    <a:pt x="10" y="355"/>
                  </a:lnTo>
                  <a:lnTo>
                    <a:pt x="30" y="366"/>
                  </a:lnTo>
                  <a:lnTo>
                    <a:pt x="50" y="366"/>
                  </a:lnTo>
                  <a:lnTo>
                    <a:pt x="932" y="3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80" name="Freeform 236"/>
            <p:cNvSpPr>
              <a:spLocks/>
            </p:cNvSpPr>
            <p:nvPr/>
          </p:nvSpPr>
          <p:spPr bwMode="auto">
            <a:xfrm>
              <a:off x="22247" y="7239"/>
              <a:ext cx="649" cy="961"/>
            </a:xfrm>
            <a:custGeom>
              <a:avLst/>
              <a:gdLst/>
              <a:ahLst/>
              <a:cxnLst>
                <a:cxn ang="0">
                  <a:pos x="315" y="10"/>
                </a:cxn>
                <a:cxn ang="0">
                  <a:pos x="244" y="0"/>
                </a:cxn>
                <a:cxn ang="0">
                  <a:pos x="132" y="21"/>
                </a:cxn>
                <a:cxn ang="0">
                  <a:pos x="102" y="31"/>
                </a:cxn>
                <a:cxn ang="0">
                  <a:pos x="163" y="62"/>
                </a:cxn>
                <a:cxn ang="0">
                  <a:pos x="193" y="73"/>
                </a:cxn>
                <a:cxn ang="0">
                  <a:pos x="0" y="888"/>
                </a:cxn>
                <a:cxn ang="0">
                  <a:pos x="21" y="961"/>
                </a:cxn>
                <a:cxn ang="0">
                  <a:pos x="82" y="950"/>
                </a:cxn>
                <a:cxn ang="0">
                  <a:pos x="112" y="877"/>
                </a:cxn>
                <a:cxn ang="0">
                  <a:pos x="142" y="741"/>
                </a:cxn>
                <a:cxn ang="0">
                  <a:pos x="173" y="637"/>
                </a:cxn>
                <a:cxn ang="0">
                  <a:pos x="315" y="700"/>
                </a:cxn>
                <a:cxn ang="0">
                  <a:pos x="335" y="867"/>
                </a:cxn>
                <a:cxn ang="0">
                  <a:pos x="386" y="940"/>
                </a:cxn>
                <a:cxn ang="0">
                  <a:pos x="467" y="961"/>
                </a:cxn>
                <a:cxn ang="0">
                  <a:pos x="588" y="888"/>
                </a:cxn>
                <a:cxn ang="0">
                  <a:pos x="639" y="773"/>
                </a:cxn>
                <a:cxn ang="0">
                  <a:pos x="609" y="741"/>
                </a:cxn>
                <a:cxn ang="0">
                  <a:pos x="578" y="794"/>
                </a:cxn>
                <a:cxn ang="0">
                  <a:pos x="528" y="908"/>
                </a:cxn>
                <a:cxn ang="0">
                  <a:pos x="477" y="929"/>
                </a:cxn>
                <a:cxn ang="0">
                  <a:pos x="436" y="898"/>
                </a:cxn>
                <a:cxn ang="0">
                  <a:pos x="426" y="825"/>
                </a:cxn>
                <a:cxn ang="0">
                  <a:pos x="436" y="783"/>
                </a:cxn>
                <a:cxn ang="0">
                  <a:pos x="447" y="752"/>
                </a:cxn>
                <a:cxn ang="0">
                  <a:pos x="386" y="647"/>
                </a:cxn>
                <a:cxn ang="0">
                  <a:pos x="274" y="616"/>
                </a:cxn>
                <a:cxn ang="0">
                  <a:pos x="294" y="564"/>
                </a:cxn>
                <a:cxn ang="0">
                  <a:pos x="335" y="511"/>
                </a:cxn>
                <a:cxn ang="0">
                  <a:pos x="477" y="407"/>
                </a:cxn>
                <a:cxn ang="0">
                  <a:pos x="568" y="386"/>
                </a:cxn>
                <a:cxn ang="0">
                  <a:pos x="558" y="417"/>
                </a:cxn>
                <a:cxn ang="0">
                  <a:pos x="528" y="449"/>
                </a:cxn>
                <a:cxn ang="0">
                  <a:pos x="517" y="480"/>
                </a:cxn>
                <a:cxn ang="0">
                  <a:pos x="548" y="522"/>
                </a:cxn>
                <a:cxn ang="0">
                  <a:pos x="599" y="532"/>
                </a:cxn>
                <a:cxn ang="0">
                  <a:pos x="639" y="501"/>
                </a:cxn>
                <a:cxn ang="0">
                  <a:pos x="649" y="417"/>
                </a:cxn>
                <a:cxn ang="0">
                  <a:pos x="609" y="365"/>
                </a:cxn>
                <a:cxn ang="0">
                  <a:pos x="477" y="365"/>
                </a:cxn>
                <a:cxn ang="0">
                  <a:pos x="335" y="470"/>
                </a:cxn>
                <a:cxn ang="0">
                  <a:pos x="234" y="564"/>
                </a:cxn>
                <a:cxn ang="0">
                  <a:pos x="315" y="41"/>
                </a:cxn>
              </a:cxnLst>
              <a:rect l="0" t="0" r="r" b="b"/>
              <a:pathLst>
                <a:path w="649" h="961">
                  <a:moveTo>
                    <a:pt x="315" y="41"/>
                  </a:moveTo>
                  <a:lnTo>
                    <a:pt x="315" y="10"/>
                  </a:lnTo>
                  <a:lnTo>
                    <a:pt x="294" y="0"/>
                  </a:lnTo>
                  <a:lnTo>
                    <a:pt x="244" y="0"/>
                  </a:lnTo>
                  <a:lnTo>
                    <a:pt x="183" y="10"/>
                  </a:lnTo>
                  <a:lnTo>
                    <a:pt x="132" y="21"/>
                  </a:lnTo>
                  <a:lnTo>
                    <a:pt x="112" y="21"/>
                  </a:lnTo>
                  <a:lnTo>
                    <a:pt x="102" y="31"/>
                  </a:lnTo>
                  <a:lnTo>
                    <a:pt x="102" y="62"/>
                  </a:lnTo>
                  <a:lnTo>
                    <a:pt x="163" y="62"/>
                  </a:lnTo>
                  <a:lnTo>
                    <a:pt x="183" y="73"/>
                  </a:lnTo>
                  <a:lnTo>
                    <a:pt x="193" y="73"/>
                  </a:lnTo>
                  <a:lnTo>
                    <a:pt x="193" y="115"/>
                  </a:lnTo>
                  <a:lnTo>
                    <a:pt x="0" y="888"/>
                  </a:lnTo>
                  <a:lnTo>
                    <a:pt x="0" y="940"/>
                  </a:lnTo>
                  <a:lnTo>
                    <a:pt x="21" y="961"/>
                  </a:lnTo>
                  <a:lnTo>
                    <a:pt x="61" y="961"/>
                  </a:lnTo>
                  <a:lnTo>
                    <a:pt x="82" y="950"/>
                  </a:lnTo>
                  <a:lnTo>
                    <a:pt x="102" y="908"/>
                  </a:lnTo>
                  <a:lnTo>
                    <a:pt x="112" y="877"/>
                  </a:lnTo>
                  <a:lnTo>
                    <a:pt x="122" y="814"/>
                  </a:lnTo>
                  <a:lnTo>
                    <a:pt x="142" y="741"/>
                  </a:lnTo>
                  <a:lnTo>
                    <a:pt x="163" y="679"/>
                  </a:lnTo>
                  <a:lnTo>
                    <a:pt x="173" y="637"/>
                  </a:lnTo>
                  <a:lnTo>
                    <a:pt x="254" y="658"/>
                  </a:lnTo>
                  <a:lnTo>
                    <a:pt x="315" y="700"/>
                  </a:lnTo>
                  <a:lnTo>
                    <a:pt x="335" y="752"/>
                  </a:lnTo>
                  <a:lnTo>
                    <a:pt x="335" y="867"/>
                  </a:lnTo>
                  <a:lnTo>
                    <a:pt x="345" y="898"/>
                  </a:lnTo>
                  <a:lnTo>
                    <a:pt x="386" y="940"/>
                  </a:lnTo>
                  <a:lnTo>
                    <a:pt x="447" y="961"/>
                  </a:lnTo>
                  <a:lnTo>
                    <a:pt x="467" y="961"/>
                  </a:lnTo>
                  <a:lnTo>
                    <a:pt x="538" y="940"/>
                  </a:lnTo>
                  <a:lnTo>
                    <a:pt x="588" y="888"/>
                  </a:lnTo>
                  <a:lnTo>
                    <a:pt x="619" y="825"/>
                  </a:lnTo>
                  <a:lnTo>
                    <a:pt x="639" y="773"/>
                  </a:lnTo>
                  <a:lnTo>
                    <a:pt x="639" y="741"/>
                  </a:lnTo>
                  <a:lnTo>
                    <a:pt x="609" y="741"/>
                  </a:lnTo>
                  <a:lnTo>
                    <a:pt x="599" y="752"/>
                  </a:lnTo>
                  <a:lnTo>
                    <a:pt x="578" y="794"/>
                  </a:lnTo>
                  <a:lnTo>
                    <a:pt x="548" y="888"/>
                  </a:lnTo>
                  <a:lnTo>
                    <a:pt x="528" y="908"/>
                  </a:lnTo>
                  <a:lnTo>
                    <a:pt x="497" y="919"/>
                  </a:lnTo>
                  <a:lnTo>
                    <a:pt x="477" y="929"/>
                  </a:lnTo>
                  <a:lnTo>
                    <a:pt x="457" y="919"/>
                  </a:lnTo>
                  <a:lnTo>
                    <a:pt x="436" y="898"/>
                  </a:lnTo>
                  <a:lnTo>
                    <a:pt x="426" y="877"/>
                  </a:lnTo>
                  <a:lnTo>
                    <a:pt x="426" y="825"/>
                  </a:lnTo>
                  <a:lnTo>
                    <a:pt x="436" y="814"/>
                  </a:lnTo>
                  <a:lnTo>
                    <a:pt x="436" y="783"/>
                  </a:lnTo>
                  <a:lnTo>
                    <a:pt x="447" y="773"/>
                  </a:lnTo>
                  <a:lnTo>
                    <a:pt x="447" y="752"/>
                  </a:lnTo>
                  <a:lnTo>
                    <a:pt x="426" y="689"/>
                  </a:lnTo>
                  <a:lnTo>
                    <a:pt x="386" y="647"/>
                  </a:lnTo>
                  <a:lnTo>
                    <a:pt x="325" y="626"/>
                  </a:lnTo>
                  <a:lnTo>
                    <a:pt x="274" y="616"/>
                  </a:lnTo>
                  <a:lnTo>
                    <a:pt x="234" y="606"/>
                  </a:lnTo>
                  <a:lnTo>
                    <a:pt x="294" y="564"/>
                  </a:lnTo>
                  <a:lnTo>
                    <a:pt x="315" y="532"/>
                  </a:lnTo>
                  <a:lnTo>
                    <a:pt x="335" y="511"/>
                  </a:lnTo>
                  <a:lnTo>
                    <a:pt x="406" y="449"/>
                  </a:lnTo>
                  <a:lnTo>
                    <a:pt x="477" y="407"/>
                  </a:lnTo>
                  <a:lnTo>
                    <a:pt x="548" y="386"/>
                  </a:lnTo>
                  <a:lnTo>
                    <a:pt x="568" y="386"/>
                  </a:lnTo>
                  <a:lnTo>
                    <a:pt x="588" y="407"/>
                  </a:lnTo>
                  <a:lnTo>
                    <a:pt x="558" y="417"/>
                  </a:lnTo>
                  <a:lnTo>
                    <a:pt x="538" y="428"/>
                  </a:lnTo>
                  <a:lnTo>
                    <a:pt x="528" y="449"/>
                  </a:lnTo>
                  <a:lnTo>
                    <a:pt x="528" y="470"/>
                  </a:lnTo>
                  <a:lnTo>
                    <a:pt x="517" y="480"/>
                  </a:lnTo>
                  <a:lnTo>
                    <a:pt x="528" y="511"/>
                  </a:lnTo>
                  <a:lnTo>
                    <a:pt x="548" y="522"/>
                  </a:lnTo>
                  <a:lnTo>
                    <a:pt x="578" y="532"/>
                  </a:lnTo>
                  <a:lnTo>
                    <a:pt x="599" y="532"/>
                  </a:lnTo>
                  <a:lnTo>
                    <a:pt x="619" y="522"/>
                  </a:lnTo>
                  <a:lnTo>
                    <a:pt x="639" y="501"/>
                  </a:lnTo>
                  <a:lnTo>
                    <a:pt x="649" y="470"/>
                  </a:lnTo>
                  <a:lnTo>
                    <a:pt x="649" y="417"/>
                  </a:lnTo>
                  <a:lnTo>
                    <a:pt x="629" y="376"/>
                  </a:lnTo>
                  <a:lnTo>
                    <a:pt x="609" y="365"/>
                  </a:lnTo>
                  <a:lnTo>
                    <a:pt x="548" y="344"/>
                  </a:lnTo>
                  <a:lnTo>
                    <a:pt x="477" y="365"/>
                  </a:lnTo>
                  <a:lnTo>
                    <a:pt x="406" y="407"/>
                  </a:lnTo>
                  <a:lnTo>
                    <a:pt x="335" y="470"/>
                  </a:lnTo>
                  <a:lnTo>
                    <a:pt x="284" y="522"/>
                  </a:lnTo>
                  <a:lnTo>
                    <a:pt x="234" y="564"/>
                  </a:lnTo>
                  <a:lnTo>
                    <a:pt x="183" y="585"/>
                  </a:lnTo>
                  <a:lnTo>
                    <a:pt x="315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81" name="Freeform 237"/>
            <p:cNvSpPr>
              <a:spLocks/>
            </p:cNvSpPr>
            <p:nvPr/>
          </p:nvSpPr>
          <p:spPr bwMode="auto">
            <a:xfrm>
              <a:off x="23444" y="6737"/>
              <a:ext cx="1257" cy="888"/>
            </a:xfrm>
            <a:custGeom>
              <a:avLst/>
              <a:gdLst/>
              <a:ahLst/>
              <a:cxnLst>
                <a:cxn ang="0">
                  <a:pos x="841" y="146"/>
                </a:cxn>
                <a:cxn ang="0">
                  <a:pos x="851" y="94"/>
                </a:cxn>
                <a:cxn ang="0">
                  <a:pos x="821" y="32"/>
                </a:cxn>
                <a:cxn ang="0">
                  <a:pos x="740" y="52"/>
                </a:cxn>
                <a:cxn ang="0">
                  <a:pos x="699" y="188"/>
                </a:cxn>
                <a:cxn ang="0">
                  <a:pos x="648" y="387"/>
                </a:cxn>
                <a:cxn ang="0">
                  <a:pos x="608" y="575"/>
                </a:cxn>
                <a:cxn ang="0">
                  <a:pos x="598" y="648"/>
                </a:cxn>
                <a:cxn ang="0">
                  <a:pos x="608" y="679"/>
                </a:cxn>
                <a:cxn ang="0">
                  <a:pos x="496" y="825"/>
                </a:cxn>
                <a:cxn ang="0">
                  <a:pos x="354" y="836"/>
                </a:cxn>
                <a:cxn ang="0">
                  <a:pos x="283" y="742"/>
                </a:cxn>
                <a:cxn ang="0">
                  <a:pos x="294" y="575"/>
                </a:cxn>
                <a:cxn ang="0">
                  <a:pos x="375" y="293"/>
                </a:cxn>
                <a:cxn ang="0">
                  <a:pos x="405" y="220"/>
                </a:cxn>
                <a:cxn ang="0">
                  <a:pos x="385" y="84"/>
                </a:cxn>
                <a:cxn ang="0">
                  <a:pos x="334" y="32"/>
                </a:cxn>
                <a:cxn ang="0">
                  <a:pos x="253" y="0"/>
                </a:cxn>
                <a:cxn ang="0">
                  <a:pos x="111" y="73"/>
                </a:cxn>
                <a:cxn ang="0">
                  <a:pos x="30" y="220"/>
                </a:cxn>
                <a:cxn ang="0">
                  <a:pos x="0" y="303"/>
                </a:cxn>
                <a:cxn ang="0">
                  <a:pos x="10" y="324"/>
                </a:cxn>
                <a:cxn ang="0">
                  <a:pos x="50" y="303"/>
                </a:cxn>
                <a:cxn ang="0">
                  <a:pos x="101" y="178"/>
                </a:cxn>
                <a:cxn ang="0">
                  <a:pos x="202" y="63"/>
                </a:cxn>
                <a:cxn ang="0">
                  <a:pos x="283" y="52"/>
                </a:cxn>
                <a:cxn ang="0">
                  <a:pos x="294" y="84"/>
                </a:cxn>
                <a:cxn ang="0">
                  <a:pos x="283" y="188"/>
                </a:cxn>
                <a:cxn ang="0">
                  <a:pos x="213" y="397"/>
                </a:cxn>
                <a:cxn ang="0">
                  <a:pos x="162" y="585"/>
                </a:cxn>
                <a:cxn ang="0">
                  <a:pos x="172" y="742"/>
                </a:cxn>
                <a:cxn ang="0">
                  <a:pos x="263" y="857"/>
                </a:cxn>
                <a:cxn ang="0">
                  <a:pos x="425" y="888"/>
                </a:cxn>
                <a:cxn ang="0">
                  <a:pos x="507" y="867"/>
                </a:cxn>
                <a:cxn ang="0">
                  <a:pos x="618" y="752"/>
                </a:cxn>
                <a:cxn ang="0">
                  <a:pos x="740" y="867"/>
                </a:cxn>
                <a:cxn ang="0">
                  <a:pos x="861" y="888"/>
                </a:cxn>
                <a:cxn ang="0">
                  <a:pos x="1034" y="815"/>
                </a:cxn>
                <a:cxn ang="0">
                  <a:pos x="1176" y="543"/>
                </a:cxn>
                <a:cxn ang="0">
                  <a:pos x="1247" y="220"/>
                </a:cxn>
                <a:cxn ang="0">
                  <a:pos x="1257" y="105"/>
                </a:cxn>
                <a:cxn ang="0">
                  <a:pos x="1206" y="11"/>
                </a:cxn>
                <a:cxn ang="0">
                  <a:pos x="1176" y="0"/>
                </a:cxn>
                <a:cxn ang="0">
                  <a:pos x="1125" y="21"/>
                </a:cxn>
                <a:cxn ang="0">
                  <a:pos x="1084" y="73"/>
                </a:cxn>
                <a:cxn ang="0">
                  <a:pos x="1135" y="178"/>
                </a:cxn>
                <a:cxn ang="0">
                  <a:pos x="1176" y="314"/>
                </a:cxn>
                <a:cxn ang="0">
                  <a:pos x="1145" y="481"/>
                </a:cxn>
                <a:cxn ang="0">
                  <a:pos x="1074" y="679"/>
                </a:cxn>
                <a:cxn ang="0">
                  <a:pos x="953" y="825"/>
                </a:cxn>
                <a:cxn ang="0">
                  <a:pos x="790" y="825"/>
                </a:cxn>
                <a:cxn ang="0">
                  <a:pos x="719" y="679"/>
                </a:cxn>
                <a:cxn ang="0">
                  <a:pos x="730" y="596"/>
                </a:cxn>
                <a:cxn ang="0">
                  <a:pos x="740" y="533"/>
                </a:cxn>
              </a:cxnLst>
              <a:rect l="0" t="0" r="r" b="b"/>
              <a:pathLst>
                <a:path w="1257" h="888">
                  <a:moveTo>
                    <a:pt x="821" y="209"/>
                  </a:moveTo>
                  <a:lnTo>
                    <a:pt x="841" y="146"/>
                  </a:lnTo>
                  <a:lnTo>
                    <a:pt x="841" y="115"/>
                  </a:lnTo>
                  <a:lnTo>
                    <a:pt x="851" y="94"/>
                  </a:lnTo>
                  <a:lnTo>
                    <a:pt x="851" y="63"/>
                  </a:lnTo>
                  <a:lnTo>
                    <a:pt x="821" y="32"/>
                  </a:lnTo>
                  <a:lnTo>
                    <a:pt x="800" y="21"/>
                  </a:lnTo>
                  <a:lnTo>
                    <a:pt x="740" y="52"/>
                  </a:lnTo>
                  <a:lnTo>
                    <a:pt x="719" y="115"/>
                  </a:lnTo>
                  <a:lnTo>
                    <a:pt x="699" y="188"/>
                  </a:lnTo>
                  <a:lnTo>
                    <a:pt x="679" y="282"/>
                  </a:lnTo>
                  <a:lnTo>
                    <a:pt x="648" y="387"/>
                  </a:lnTo>
                  <a:lnTo>
                    <a:pt x="628" y="470"/>
                  </a:lnTo>
                  <a:lnTo>
                    <a:pt x="608" y="575"/>
                  </a:lnTo>
                  <a:lnTo>
                    <a:pt x="608" y="606"/>
                  </a:lnTo>
                  <a:lnTo>
                    <a:pt x="598" y="648"/>
                  </a:lnTo>
                  <a:lnTo>
                    <a:pt x="598" y="669"/>
                  </a:lnTo>
                  <a:lnTo>
                    <a:pt x="608" y="679"/>
                  </a:lnTo>
                  <a:lnTo>
                    <a:pt x="557" y="773"/>
                  </a:lnTo>
                  <a:lnTo>
                    <a:pt x="496" y="825"/>
                  </a:lnTo>
                  <a:lnTo>
                    <a:pt x="425" y="846"/>
                  </a:lnTo>
                  <a:lnTo>
                    <a:pt x="354" y="836"/>
                  </a:lnTo>
                  <a:lnTo>
                    <a:pt x="314" y="794"/>
                  </a:lnTo>
                  <a:lnTo>
                    <a:pt x="283" y="742"/>
                  </a:lnTo>
                  <a:lnTo>
                    <a:pt x="283" y="627"/>
                  </a:lnTo>
                  <a:lnTo>
                    <a:pt x="294" y="575"/>
                  </a:lnTo>
                  <a:lnTo>
                    <a:pt x="304" y="512"/>
                  </a:lnTo>
                  <a:lnTo>
                    <a:pt x="375" y="293"/>
                  </a:lnTo>
                  <a:lnTo>
                    <a:pt x="385" y="251"/>
                  </a:lnTo>
                  <a:lnTo>
                    <a:pt x="405" y="220"/>
                  </a:lnTo>
                  <a:lnTo>
                    <a:pt x="405" y="126"/>
                  </a:lnTo>
                  <a:lnTo>
                    <a:pt x="385" y="84"/>
                  </a:lnTo>
                  <a:lnTo>
                    <a:pt x="365" y="52"/>
                  </a:lnTo>
                  <a:lnTo>
                    <a:pt x="334" y="32"/>
                  </a:lnTo>
                  <a:lnTo>
                    <a:pt x="294" y="11"/>
                  </a:lnTo>
                  <a:lnTo>
                    <a:pt x="253" y="0"/>
                  </a:lnTo>
                  <a:lnTo>
                    <a:pt x="172" y="21"/>
                  </a:lnTo>
                  <a:lnTo>
                    <a:pt x="111" y="73"/>
                  </a:lnTo>
                  <a:lnTo>
                    <a:pt x="60" y="146"/>
                  </a:lnTo>
                  <a:lnTo>
                    <a:pt x="30" y="220"/>
                  </a:lnTo>
                  <a:lnTo>
                    <a:pt x="10" y="272"/>
                  </a:lnTo>
                  <a:lnTo>
                    <a:pt x="0" y="303"/>
                  </a:lnTo>
                  <a:lnTo>
                    <a:pt x="10" y="314"/>
                  </a:lnTo>
                  <a:lnTo>
                    <a:pt x="10" y="324"/>
                  </a:lnTo>
                  <a:lnTo>
                    <a:pt x="50" y="324"/>
                  </a:lnTo>
                  <a:lnTo>
                    <a:pt x="50" y="303"/>
                  </a:lnTo>
                  <a:lnTo>
                    <a:pt x="60" y="293"/>
                  </a:lnTo>
                  <a:lnTo>
                    <a:pt x="101" y="178"/>
                  </a:lnTo>
                  <a:lnTo>
                    <a:pt x="152" y="105"/>
                  </a:lnTo>
                  <a:lnTo>
                    <a:pt x="202" y="63"/>
                  </a:lnTo>
                  <a:lnTo>
                    <a:pt x="253" y="52"/>
                  </a:lnTo>
                  <a:lnTo>
                    <a:pt x="283" y="52"/>
                  </a:lnTo>
                  <a:lnTo>
                    <a:pt x="283" y="63"/>
                  </a:lnTo>
                  <a:lnTo>
                    <a:pt x="294" y="84"/>
                  </a:lnTo>
                  <a:lnTo>
                    <a:pt x="294" y="146"/>
                  </a:lnTo>
                  <a:lnTo>
                    <a:pt x="283" y="188"/>
                  </a:lnTo>
                  <a:lnTo>
                    <a:pt x="263" y="251"/>
                  </a:lnTo>
                  <a:lnTo>
                    <a:pt x="213" y="397"/>
                  </a:lnTo>
                  <a:lnTo>
                    <a:pt x="182" y="502"/>
                  </a:lnTo>
                  <a:lnTo>
                    <a:pt x="162" y="585"/>
                  </a:lnTo>
                  <a:lnTo>
                    <a:pt x="152" y="648"/>
                  </a:lnTo>
                  <a:lnTo>
                    <a:pt x="172" y="742"/>
                  </a:lnTo>
                  <a:lnTo>
                    <a:pt x="213" y="805"/>
                  </a:lnTo>
                  <a:lnTo>
                    <a:pt x="263" y="857"/>
                  </a:lnTo>
                  <a:lnTo>
                    <a:pt x="344" y="878"/>
                  </a:lnTo>
                  <a:lnTo>
                    <a:pt x="425" y="888"/>
                  </a:lnTo>
                  <a:lnTo>
                    <a:pt x="456" y="888"/>
                  </a:lnTo>
                  <a:lnTo>
                    <a:pt x="507" y="867"/>
                  </a:lnTo>
                  <a:lnTo>
                    <a:pt x="567" y="836"/>
                  </a:lnTo>
                  <a:lnTo>
                    <a:pt x="618" y="752"/>
                  </a:lnTo>
                  <a:lnTo>
                    <a:pt x="669" y="825"/>
                  </a:lnTo>
                  <a:lnTo>
                    <a:pt x="740" y="867"/>
                  </a:lnTo>
                  <a:lnTo>
                    <a:pt x="800" y="888"/>
                  </a:lnTo>
                  <a:lnTo>
                    <a:pt x="861" y="888"/>
                  </a:lnTo>
                  <a:lnTo>
                    <a:pt x="953" y="867"/>
                  </a:lnTo>
                  <a:lnTo>
                    <a:pt x="1034" y="815"/>
                  </a:lnTo>
                  <a:lnTo>
                    <a:pt x="1135" y="648"/>
                  </a:lnTo>
                  <a:lnTo>
                    <a:pt x="1176" y="543"/>
                  </a:lnTo>
                  <a:lnTo>
                    <a:pt x="1236" y="314"/>
                  </a:lnTo>
                  <a:lnTo>
                    <a:pt x="1247" y="220"/>
                  </a:lnTo>
                  <a:lnTo>
                    <a:pt x="1257" y="146"/>
                  </a:lnTo>
                  <a:lnTo>
                    <a:pt x="1257" y="105"/>
                  </a:lnTo>
                  <a:lnTo>
                    <a:pt x="1236" y="42"/>
                  </a:lnTo>
                  <a:lnTo>
                    <a:pt x="1206" y="11"/>
                  </a:lnTo>
                  <a:lnTo>
                    <a:pt x="1186" y="11"/>
                  </a:lnTo>
                  <a:lnTo>
                    <a:pt x="1176" y="0"/>
                  </a:lnTo>
                  <a:lnTo>
                    <a:pt x="1145" y="11"/>
                  </a:lnTo>
                  <a:lnTo>
                    <a:pt x="1125" y="21"/>
                  </a:lnTo>
                  <a:lnTo>
                    <a:pt x="1094" y="42"/>
                  </a:lnTo>
                  <a:lnTo>
                    <a:pt x="1084" y="73"/>
                  </a:lnTo>
                  <a:lnTo>
                    <a:pt x="1084" y="126"/>
                  </a:lnTo>
                  <a:lnTo>
                    <a:pt x="1135" y="178"/>
                  </a:lnTo>
                  <a:lnTo>
                    <a:pt x="1165" y="240"/>
                  </a:lnTo>
                  <a:lnTo>
                    <a:pt x="1176" y="314"/>
                  </a:lnTo>
                  <a:lnTo>
                    <a:pt x="1165" y="387"/>
                  </a:lnTo>
                  <a:lnTo>
                    <a:pt x="1145" y="481"/>
                  </a:lnTo>
                  <a:lnTo>
                    <a:pt x="1105" y="585"/>
                  </a:lnTo>
                  <a:lnTo>
                    <a:pt x="1074" y="679"/>
                  </a:lnTo>
                  <a:lnTo>
                    <a:pt x="1013" y="763"/>
                  </a:lnTo>
                  <a:lnTo>
                    <a:pt x="953" y="825"/>
                  </a:lnTo>
                  <a:lnTo>
                    <a:pt x="861" y="846"/>
                  </a:lnTo>
                  <a:lnTo>
                    <a:pt x="790" y="825"/>
                  </a:lnTo>
                  <a:lnTo>
                    <a:pt x="740" y="773"/>
                  </a:lnTo>
                  <a:lnTo>
                    <a:pt x="719" y="679"/>
                  </a:lnTo>
                  <a:lnTo>
                    <a:pt x="719" y="637"/>
                  </a:lnTo>
                  <a:lnTo>
                    <a:pt x="730" y="596"/>
                  </a:lnTo>
                  <a:lnTo>
                    <a:pt x="740" y="564"/>
                  </a:lnTo>
                  <a:lnTo>
                    <a:pt x="740" y="533"/>
                  </a:lnTo>
                  <a:lnTo>
                    <a:pt x="821" y="2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82" name="Freeform 238"/>
            <p:cNvSpPr>
              <a:spLocks/>
            </p:cNvSpPr>
            <p:nvPr/>
          </p:nvSpPr>
          <p:spPr bwMode="auto">
            <a:xfrm>
              <a:off x="24984" y="6142"/>
              <a:ext cx="447" cy="1953"/>
            </a:xfrm>
            <a:custGeom>
              <a:avLst/>
              <a:gdLst/>
              <a:ahLst/>
              <a:cxnLst>
                <a:cxn ang="0">
                  <a:pos x="447" y="1932"/>
                </a:cxn>
                <a:cxn ang="0">
                  <a:pos x="447" y="1922"/>
                </a:cxn>
                <a:cxn ang="0">
                  <a:pos x="416" y="1891"/>
                </a:cxn>
                <a:cxn ang="0">
                  <a:pos x="294" y="1723"/>
                </a:cxn>
                <a:cxn ang="0">
                  <a:pos x="203" y="1546"/>
                </a:cxn>
                <a:cxn ang="0">
                  <a:pos x="153" y="1358"/>
                </a:cxn>
                <a:cxn ang="0">
                  <a:pos x="122" y="1159"/>
                </a:cxn>
                <a:cxn ang="0">
                  <a:pos x="112" y="971"/>
                </a:cxn>
                <a:cxn ang="0">
                  <a:pos x="122" y="773"/>
                </a:cxn>
                <a:cxn ang="0">
                  <a:pos x="153" y="574"/>
                </a:cxn>
                <a:cxn ang="0">
                  <a:pos x="213" y="386"/>
                </a:cxn>
                <a:cxn ang="0">
                  <a:pos x="294" y="209"/>
                </a:cxn>
                <a:cxn ang="0">
                  <a:pos x="416" y="52"/>
                </a:cxn>
                <a:cxn ang="0">
                  <a:pos x="436" y="42"/>
                </a:cxn>
                <a:cxn ang="0">
                  <a:pos x="436" y="31"/>
                </a:cxn>
                <a:cxn ang="0">
                  <a:pos x="447" y="21"/>
                </a:cxn>
                <a:cxn ang="0">
                  <a:pos x="447" y="10"/>
                </a:cxn>
                <a:cxn ang="0">
                  <a:pos x="436" y="0"/>
                </a:cxn>
                <a:cxn ang="0">
                  <a:pos x="426" y="0"/>
                </a:cxn>
                <a:cxn ang="0">
                  <a:pos x="396" y="10"/>
                </a:cxn>
                <a:cxn ang="0">
                  <a:pos x="274" y="136"/>
                </a:cxn>
                <a:cxn ang="0">
                  <a:pos x="193" y="240"/>
                </a:cxn>
                <a:cxn ang="0">
                  <a:pos x="122" y="376"/>
                </a:cxn>
                <a:cxn ang="0">
                  <a:pos x="51" y="595"/>
                </a:cxn>
                <a:cxn ang="0">
                  <a:pos x="11" y="794"/>
                </a:cxn>
                <a:cxn ang="0">
                  <a:pos x="0" y="971"/>
                </a:cxn>
                <a:cxn ang="0">
                  <a:pos x="11" y="1149"/>
                </a:cxn>
                <a:cxn ang="0">
                  <a:pos x="51" y="1358"/>
                </a:cxn>
                <a:cxn ang="0">
                  <a:pos x="132" y="1588"/>
                </a:cxn>
                <a:cxn ang="0">
                  <a:pos x="203" y="1713"/>
                </a:cxn>
                <a:cxn ang="0">
                  <a:pos x="274" y="1817"/>
                </a:cxn>
                <a:cxn ang="0">
                  <a:pos x="345" y="1891"/>
                </a:cxn>
                <a:cxn ang="0">
                  <a:pos x="396" y="1932"/>
                </a:cxn>
                <a:cxn ang="0">
                  <a:pos x="426" y="1953"/>
                </a:cxn>
                <a:cxn ang="0">
                  <a:pos x="436" y="1953"/>
                </a:cxn>
                <a:cxn ang="0">
                  <a:pos x="447" y="1943"/>
                </a:cxn>
                <a:cxn ang="0">
                  <a:pos x="447" y="1932"/>
                </a:cxn>
              </a:cxnLst>
              <a:rect l="0" t="0" r="r" b="b"/>
              <a:pathLst>
                <a:path w="447" h="1953">
                  <a:moveTo>
                    <a:pt x="447" y="1932"/>
                  </a:moveTo>
                  <a:lnTo>
                    <a:pt x="447" y="1922"/>
                  </a:lnTo>
                  <a:lnTo>
                    <a:pt x="416" y="1891"/>
                  </a:lnTo>
                  <a:lnTo>
                    <a:pt x="294" y="1723"/>
                  </a:lnTo>
                  <a:lnTo>
                    <a:pt x="203" y="1546"/>
                  </a:lnTo>
                  <a:lnTo>
                    <a:pt x="153" y="1358"/>
                  </a:lnTo>
                  <a:lnTo>
                    <a:pt x="122" y="1159"/>
                  </a:lnTo>
                  <a:lnTo>
                    <a:pt x="112" y="971"/>
                  </a:lnTo>
                  <a:lnTo>
                    <a:pt x="122" y="773"/>
                  </a:lnTo>
                  <a:lnTo>
                    <a:pt x="153" y="574"/>
                  </a:lnTo>
                  <a:lnTo>
                    <a:pt x="213" y="386"/>
                  </a:lnTo>
                  <a:lnTo>
                    <a:pt x="294" y="209"/>
                  </a:lnTo>
                  <a:lnTo>
                    <a:pt x="416" y="52"/>
                  </a:lnTo>
                  <a:lnTo>
                    <a:pt x="436" y="42"/>
                  </a:lnTo>
                  <a:lnTo>
                    <a:pt x="436" y="31"/>
                  </a:lnTo>
                  <a:lnTo>
                    <a:pt x="447" y="21"/>
                  </a:lnTo>
                  <a:lnTo>
                    <a:pt x="447" y="10"/>
                  </a:lnTo>
                  <a:lnTo>
                    <a:pt x="436" y="0"/>
                  </a:lnTo>
                  <a:lnTo>
                    <a:pt x="426" y="0"/>
                  </a:lnTo>
                  <a:lnTo>
                    <a:pt x="396" y="10"/>
                  </a:lnTo>
                  <a:lnTo>
                    <a:pt x="274" y="136"/>
                  </a:lnTo>
                  <a:lnTo>
                    <a:pt x="193" y="240"/>
                  </a:lnTo>
                  <a:lnTo>
                    <a:pt x="122" y="376"/>
                  </a:lnTo>
                  <a:lnTo>
                    <a:pt x="51" y="595"/>
                  </a:lnTo>
                  <a:lnTo>
                    <a:pt x="11" y="794"/>
                  </a:lnTo>
                  <a:lnTo>
                    <a:pt x="0" y="971"/>
                  </a:lnTo>
                  <a:lnTo>
                    <a:pt x="11" y="1149"/>
                  </a:lnTo>
                  <a:lnTo>
                    <a:pt x="51" y="1358"/>
                  </a:lnTo>
                  <a:lnTo>
                    <a:pt x="132" y="1588"/>
                  </a:lnTo>
                  <a:lnTo>
                    <a:pt x="203" y="1713"/>
                  </a:lnTo>
                  <a:lnTo>
                    <a:pt x="274" y="1817"/>
                  </a:lnTo>
                  <a:lnTo>
                    <a:pt x="345" y="1891"/>
                  </a:lnTo>
                  <a:lnTo>
                    <a:pt x="396" y="1932"/>
                  </a:lnTo>
                  <a:lnTo>
                    <a:pt x="426" y="1953"/>
                  </a:lnTo>
                  <a:lnTo>
                    <a:pt x="436" y="1953"/>
                  </a:lnTo>
                  <a:lnTo>
                    <a:pt x="447" y="1943"/>
                  </a:lnTo>
                  <a:lnTo>
                    <a:pt x="447" y="19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83" name="Freeform 239"/>
            <p:cNvSpPr>
              <a:spLocks/>
            </p:cNvSpPr>
            <p:nvPr/>
          </p:nvSpPr>
          <p:spPr bwMode="auto">
            <a:xfrm>
              <a:off x="25583" y="6737"/>
              <a:ext cx="1064" cy="867"/>
            </a:xfrm>
            <a:custGeom>
              <a:avLst/>
              <a:gdLst/>
              <a:ahLst/>
              <a:cxnLst>
                <a:cxn ang="0">
                  <a:pos x="618" y="387"/>
                </a:cxn>
                <a:cxn ang="0">
                  <a:pos x="831" y="136"/>
                </a:cxn>
                <a:cxn ang="0">
                  <a:pos x="851" y="115"/>
                </a:cxn>
                <a:cxn ang="0">
                  <a:pos x="882" y="105"/>
                </a:cxn>
                <a:cxn ang="0">
                  <a:pos x="932" y="94"/>
                </a:cxn>
                <a:cxn ang="0">
                  <a:pos x="1034" y="94"/>
                </a:cxn>
                <a:cxn ang="0">
                  <a:pos x="1034" y="0"/>
                </a:cxn>
                <a:cxn ang="0">
                  <a:pos x="963" y="0"/>
                </a:cxn>
                <a:cxn ang="0">
                  <a:pos x="892" y="11"/>
                </a:cxn>
                <a:cxn ang="0">
                  <a:pos x="851" y="11"/>
                </a:cxn>
                <a:cxn ang="0">
                  <a:pos x="760" y="0"/>
                </a:cxn>
                <a:cxn ang="0">
                  <a:pos x="658" y="0"/>
                </a:cxn>
                <a:cxn ang="0">
                  <a:pos x="658" y="94"/>
                </a:cxn>
                <a:cxn ang="0">
                  <a:pos x="699" y="94"/>
                </a:cxn>
                <a:cxn ang="0">
                  <a:pos x="729" y="115"/>
                </a:cxn>
                <a:cxn ang="0">
                  <a:pos x="719" y="126"/>
                </a:cxn>
                <a:cxn ang="0">
                  <a:pos x="719" y="136"/>
                </a:cxn>
                <a:cxn ang="0">
                  <a:pos x="557" y="314"/>
                </a:cxn>
                <a:cxn ang="0">
                  <a:pos x="375" y="94"/>
                </a:cxn>
                <a:cxn ang="0">
                  <a:pos x="446" y="94"/>
                </a:cxn>
                <a:cxn ang="0">
                  <a:pos x="446" y="0"/>
                </a:cxn>
                <a:cxn ang="0">
                  <a:pos x="375" y="0"/>
                </a:cxn>
                <a:cxn ang="0">
                  <a:pos x="294" y="11"/>
                </a:cxn>
                <a:cxn ang="0">
                  <a:pos x="223" y="11"/>
                </a:cxn>
                <a:cxn ang="0">
                  <a:pos x="111" y="0"/>
                </a:cxn>
                <a:cxn ang="0">
                  <a:pos x="10" y="0"/>
                </a:cxn>
                <a:cxn ang="0">
                  <a:pos x="10" y="94"/>
                </a:cxn>
                <a:cxn ang="0">
                  <a:pos x="141" y="94"/>
                </a:cxn>
                <a:cxn ang="0">
                  <a:pos x="435" y="449"/>
                </a:cxn>
                <a:cxn ang="0">
                  <a:pos x="192" y="742"/>
                </a:cxn>
                <a:cxn ang="0">
                  <a:pos x="152" y="763"/>
                </a:cxn>
                <a:cxn ang="0">
                  <a:pos x="81" y="773"/>
                </a:cxn>
                <a:cxn ang="0">
                  <a:pos x="0" y="773"/>
                </a:cxn>
                <a:cxn ang="0">
                  <a:pos x="0" y="867"/>
                </a:cxn>
                <a:cxn ang="0">
                  <a:pos x="141" y="867"/>
                </a:cxn>
                <a:cxn ang="0">
                  <a:pos x="172" y="857"/>
                </a:cxn>
                <a:cxn ang="0">
                  <a:pos x="233" y="857"/>
                </a:cxn>
                <a:cxn ang="0">
                  <a:pos x="314" y="867"/>
                </a:cxn>
                <a:cxn ang="0">
                  <a:pos x="375" y="867"/>
                </a:cxn>
                <a:cxn ang="0">
                  <a:pos x="375" y="773"/>
                </a:cxn>
                <a:cxn ang="0">
                  <a:pos x="324" y="773"/>
                </a:cxn>
                <a:cxn ang="0">
                  <a:pos x="304" y="763"/>
                </a:cxn>
                <a:cxn ang="0">
                  <a:pos x="304" y="742"/>
                </a:cxn>
                <a:cxn ang="0">
                  <a:pos x="314" y="731"/>
                </a:cxn>
                <a:cxn ang="0">
                  <a:pos x="496" y="523"/>
                </a:cxn>
                <a:cxn ang="0">
                  <a:pos x="709" y="773"/>
                </a:cxn>
                <a:cxn ang="0">
                  <a:pos x="628" y="773"/>
                </a:cxn>
                <a:cxn ang="0">
                  <a:pos x="628" y="867"/>
                </a:cxn>
                <a:cxn ang="0">
                  <a:pos x="780" y="867"/>
                </a:cxn>
                <a:cxn ang="0">
                  <a:pos x="861" y="857"/>
                </a:cxn>
                <a:cxn ang="0">
                  <a:pos x="963" y="867"/>
                </a:cxn>
                <a:cxn ang="0">
                  <a:pos x="1064" y="867"/>
                </a:cxn>
                <a:cxn ang="0">
                  <a:pos x="1064" y="773"/>
                </a:cxn>
                <a:cxn ang="0">
                  <a:pos x="932" y="773"/>
                </a:cxn>
                <a:cxn ang="0">
                  <a:pos x="618" y="387"/>
                </a:cxn>
              </a:cxnLst>
              <a:rect l="0" t="0" r="r" b="b"/>
              <a:pathLst>
                <a:path w="1064" h="867">
                  <a:moveTo>
                    <a:pt x="618" y="387"/>
                  </a:moveTo>
                  <a:lnTo>
                    <a:pt x="831" y="136"/>
                  </a:lnTo>
                  <a:lnTo>
                    <a:pt x="851" y="115"/>
                  </a:lnTo>
                  <a:lnTo>
                    <a:pt x="882" y="105"/>
                  </a:lnTo>
                  <a:lnTo>
                    <a:pt x="932" y="94"/>
                  </a:lnTo>
                  <a:lnTo>
                    <a:pt x="1034" y="94"/>
                  </a:lnTo>
                  <a:lnTo>
                    <a:pt x="1034" y="0"/>
                  </a:lnTo>
                  <a:lnTo>
                    <a:pt x="963" y="0"/>
                  </a:lnTo>
                  <a:lnTo>
                    <a:pt x="892" y="11"/>
                  </a:lnTo>
                  <a:lnTo>
                    <a:pt x="851" y="11"/>
                  </a:lnTo>
                  <a:lnTo>
                    <a:pt x="760" y="0"/>
                  </a:lnTo>
                  <a:lnTo>
                    <a:pt x="658" y="0"/>
                  </a:lnTo>
                  <a:lnTo>
                    <a:pt x="658" y="94"/>
                  </a:lnTo>
                  <a:lnTo>
                    <a:pt x="699" y="94"/>
                  </a:lnTo>
                  <a:lnTo>
                    <a:pt x="729" y="115"/>
                  </a:lnTo>
                  <a:lnTo>
                    <a:pt x="719" y="126"/>
                  </a:lnTo>
                  <a:lnTo>
                    <a:pt x="719" y="136"/>
                  </a:lnTo>
                  <a:lnTo>
                    <a:pt x="557" y="314"/>
                  </a:lnTo>
                  <a:lnTo>
                    <a:pt x="375" y="94"/>
                  </a:lnTo>
                  <a:lnTo>
                    <a:pt x="446" y="94"/>
                  </a:lnTo>
                  <a:lnTo>
                    <a:pt x="446" y="0"/>
                  </a:lnTo>
                  <a:lnTo>
                    <a:pt x="375" y="0"/>
                  </a:lnTo>
                  <a:lnTo>
                    <a:pt x="294" y="11"/>
                  </a:lnTo>
                  <a:lnTo>
                    <a:pt x="223" y="11"/>
                  </a:lnTo>
                  <a:lnTo>
                    <a:pt x="111" y="0"/>
                  </a:lnTo>
                  <a:lnTo>
                    <a:pt x="10" y="0"/>
                  </a:lnTo>
                  <a:lnTo>
                    <a:pt x="10" y="94"/>
                  </a:lnTo>
                  <a:lnTo>
                    <a:pt x="141" y="94"/>
                  </a:lnTo>
                  <a:lnTo>
                    <a:pt x="435" y="449"/>
                  </a:lnTo>
                  <a:lnTo>
                    <a:pt x="192" y="742"/>
                  </a:lnTo>
                  <a:lnTo>
                    <a:pt x="152" y="763"/>
                  </a:lnTo>
                  <a:lnTo>
                    <a:pt x="81" y="773"/>
                  </a:lnTo>
                  <a:lnTo>
                    <a:pt x="0" y="773"/>
                  </a:lnTo>
                  <a:lnTo>
                    <a:pt x="0" y="867"/>
                  </a:lnTo>
                  <a:lnTo>
                    <a:pt x="141" y="867"/>
                  </a:lnTo>
                  <a:lnTo>
                    <a:pt x="172" y="857"/>
                  </a:lnTo>
                  <a:lnTo>
                    <a:pt x="233" y="857"/>
                  </a:lnTo>
                  <a:lnTo>
                    <a:pt x="314" y="867"/>
                  </a:lnTo>
                  <a:lnTo>
                    <a:pt x="375" y="867"/>
                  </a:lnTo>
                  <a:lnTo>
                    <a:pt x="375" y="773"/>
                  </a:lnTo>
                  <a:lnTo>
                    <a:pt x="324" y="773"/>
                  </a:lnTo>
                  <a:lnTo>
                    <a:pt x="304" y="763"/>
                  </a:lnTo>
                  <a:lnTo>
                    <a:pt x="304" y="742"/>
                  </a:lnTo>
                  <a:lnTo>
                    <a:pt x="314" y="731"/>
                  </a:lnTo>
                  <a:lnTo>
                    <a:pt x="496" y="523"/>
                  </a:lnTo>
                  <a:lnTo>
                    <a:pt x="709" y="773"/>
                  </a:lnTo>
                  <a:lnTo>
                    <a:pt x="628" y="773"/>
                  </a:lnTo>
                  <a:lnTo>
                    <a:pt x="628" y="867"/>
                  </a:lnTo>
                  <a:lnTo>
                    <a:pt x="780" y="867"/>
                  </a:lnTo>
                  <a:lnTo>
                    <a:pt x="861" y="857"/>
                  </a:lnTo>
                  <a:lnTo>
                    <a:pt x="963" y="867"/>
                  </a:lnTo>
                  <a:lnTo>
                    <a:pt x="1064" y="867"/>
                  </a:lnTo>
                  <a:lnTo>
                    <a:pt x="1064" y="773"/>
                  </a:lnTo>
                  <a:lnTo>
                    <a:pt x="932" y="773"/>
                  </a:lnTo>
                  <a:lnTo>
                    <a:pt x="618" y="38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84" name="Freeform 240"/>
            <p:cNvSpPr>
              <a:spLocks/>
            </p:cNvSpPr>
            <p:nvPr/>
          </p:nvSpPr>
          <p:spPr bwMode="auto">
            <a:xfrm>
              <a:off x="26748" y="6936"/>
              <a:ext cx="649" cy="961"/>
            </a:xfrm>
            <a:custGeom>
              <a:avLst/>
              <a:gdLst/>
              <a:ahLst/>
              <a:cxnLst>
                <a:cxn ang="0">
                  <a:pos x="315" y="10"/>
                </a:cxn>
                <a:cxn ang="0">
                  <a:pos x="244" y="0"/>
                </a:cxn>
                <a:cxn ang="0">
                  <a:pos x="132" y="21"/>
                </a:cxn>
                <a:cxn ang="0">
                  <a:pos x="102" y="31"/>
                </a:cxn>
                <a:cxn ang="0">
                  <a:pos x="163" y="62"/>
                </a:cxn>
                <a:cxn ang="0">
                  <a:pos x="193" y="73"/>
                </a:cxn>
                <a:cxn ang="0">
                  <a:pos x="0" y="888"/>
                </a:cxn>
                <a:cxn ang="0">
                  <a:pos x="21" y="961"/>
                </a:cxn>
                <a:cxn ang="0">
                  <a:pos x="81" y="950"/>
                </a:cxn>
                <a:cxn ang="0">
                  <a:pos x="112" y="877"/>
                </a:cxn>
                <a:cxn ang="0">
                  <a:pos x="142" y="741"/>
                </a:cxn>
                <a:cxn ang="0">
                  <a:pos x="173" y="637"/>
                </a:cxn>
                <a:cxn ang="0">
                  <a:pos x="315" y="700"/>
                </a:cxn>
                <a:cxn ang="0">
                  <a:pos x="335" y="867"/>
                </a:cxn>
                <a:cxn ang="0">
                  <a:pos x="386" y="940"/>
                </a:cxn>
                <a:cxn ang="0">
                  <a:pos x="467" y="961"/>
                </a:cxn>
                <a:cxn ang="0">
                  <a:pos x="588" y="888"/>
                </a:cxn>
                <a:cxn ang="0">
                  <a:pos x="639" y="773"/>
                </a:cxn>
                <a:cxn ang="0">
                  <a:pos x="609" y="741"/>
                </a:cxn>
                <a:cxn ang="0">
                  <a:pos x="578" y="794"/>
                </a:cxn>
                <a:cxn ang="0">
                  <a:pos x="527" y="909"/>
                </a:cxn>
                <a:cxn ang="0">
                  <a:pos x="477" y="929"/>
                </a:cxn>
                <a:cxn ang="0">
                  <a:pos x="436" y="898"/>
                </a:cxn>
                <a:cxn ang="0">
                  <a:pos x="426" y="825"/>
                </a:cxn>
                <a:cxn ang="0">
                  <a:pos x="436" y="783"/>
                </a:cxn>
                <a:cxn ang="0">
                  <a:pos x="446" y="752"/>
                </a:cxn>
                <a:cxn ang="0">
                  <a:pos x="386" y="647"/>
                </a:cxn>
                <a:cxn ang="0">
                  <a:pos x="274" y="616"/>
                </a:cxn>
                <a:cxn ang="0">
                  <a:pos x="294" y="564"/>
                </a:cxn>
                <a:cxn ang="0">
                  <a:pos x="335" y="512"/>
                </a:cxn>
                <a:cxn ang="0">
                  <a:pos x="477" y="407"/>
                </a:cxn>
                <a:cxn ang="0">
                  <a:pos x="568" y="386"/>
                </a:cxn>
                <a:cxn ang="0">
                  <a:pos x="558" y="418"/>
                </a:cxn>
                <a:cxn ang="0">
                  <a:pos x="527" y="449"/>
                </a:cxn>
                <a:cxn ang="0">
                  <a:pos x="517" y="480"/>
                </a:cxn>
                <a:cxn ang="0">
                  <a:pos x="548" y="522"/>
                </a:cxn>
                <a:cxn ang="0">
                  <a:pos x="598" y="532"/>
                </a:cxn>
                <a:cxn ang="0">
                  <a:pos x="639" y="501"/>
                </a:cxn>
                <a:cxn ang="0">
                  <a:pos x="649" y="418"/>
                </a:cxn>
                <a:cxn ang="0">
                  <a:pos x="609" y="365"/>
                </a:cxn>
                <a:cxn ang="0">
                  <a:pos x="477" y="365"/>
                </a:cxn>
                <a:cxn ang="0">
                  <a:pos x="335" y="470"/>
                </a:cxn>
                <a:cxn ang="0">
                  <a:pos x="233" y="564"/>
                </a:cxn>
                <a:cxn ang="0">
                  <a:pos x="315" y="41"/>
                </a:cxn>
              </a:cxnLst>
              <a:rect l="0" t="0" r="r" b="b"/>
              <a:pathLst>
                <a:path w="649" h="961">
                  <a:moveTo>
                    <a:pt x="315" y="41"/>
                  </a:moveTo>
                  <a:lnTo>
                    <a:pt x="315" y="10"/>
                  </a:lnTo>
                  <a:lnTo>
                    <a:pt x="294" y="0"/>
                  </a:lnTo>
                  <a:lnTo>
                    <a:pt x="244" y="0"/>
                  </a:lnTo>
                  <a:lnTo>
                    <a:pt x="183" y="10"/>
                  </a:lnTo>
                  <a:lnTo>
                    <a:pt x="132" y="21"/>
                  </a:lnTo>
                  <a:lnTo>
                    <a:pt x="112" y="21"/>
                  </a:lnTo>
                  <a:lnTo>
                    <a:pt x="102" y="31"/>
                  </a:lnTo>
                  <a:lnTo>
                    <a:pt x="102" y="62"/>
                  </a:lnTo>
                  <a:lnTo>
                    <a:pt x="163" y="62"/>
                  </a:lnTo>
                  <a:lnTo>
                    <a:pt x="183" y="73"/>
                  </a:lnTo>
                  <a:lnTo>
                    <a:pt x="193" y="73"/>
                  </a:lnTo>
                  <a:lnTo>
                    <a:pt x="193" y="115"/>
                  </a:lnTo>
                  <a:lnTo>
                    <a:pt x="0" y="888"/>
                  </a:lnTo>
                  <a:lnTo>
                    <a:pt x="0" y="940"/>
                  </a:lnTo>
                  <a:lnTo>
                    <a:pt x="21" y="961"/>
                  </a:lnTo>
                  <a:lnTo>
                    <a:pt x="61" y="961"/>
                  </a:lnTo>
                  <a:lnTo>
                    <a:pt x="81" y="950"/>
                  </a:lnTo>
                  <a:lnTo>
                    <a:pt x="102" y="909"/>
                  </a:lnTo>
                  <a:lnTo>
                    <a:pt x="112" y="877"/>
                  </a:lnTo>
                  <a:lnTo>
                    <a:pt x="122" y="814"/>
                  </a:lnTo>
                  <a:lnTo>
                    <a:pt x="142" y="741"/>
                  </a:lnTo>
                  <a:lnTo>
                    <a:pt x="163" y="679"/>
                  </a:lnTo>
                  <a:lnTo>
                    <a:pt x="173" y="637"/>
                  </a:lnTo>
                  <a:lnTo>
                    <a:pt x="254" y="658"/>
                  </a:lnTo>
                  <a:lnTo>
                    <a:pt x="315" y="700"/>
                  </a:lnTo>
                  <a:lnTo>
                    <a:pt x="335" y="752"/>
                  </a:lnTo>
                  <a:lnTo>
                    <a:pt x="335" y="867"/>
                  </a:lnTo>
                  <a:lnTo>
                    <a:pt x="345" y="898"/>
                  </a:lnTo>
                  <a:lnTo>
                    <a:pt x="386" y="940"/>
                  </a:lnTo>
                  <a:lnTo>
                    <a:pt x="446" y="961"/>
                  </a:lnTo>
                  <a:lnTo>
                    <a:pt x="467" y="961"/>
                  </a:lnTo>
                  <a:lnTo>
                    <a:pt x="538" y="940"/>
                  </a:lnTo>
                  <a:lnTo>
                    <a:pt x="588" y="888"/>
                  </a:lnTo>
                  <a:lnTo>
                    <a:pt x="619" y="825"/>
                  </a:lnTo>
                  <a:lnTo>
                    <a:pt x="639" y="773"/>
                  </a:lnTo>
                  <a:lnTo>
                    <a:pt x="639" y="741"/>
                  </a:lnTo>
                  <a:lnTo>
                    <a:pt x="609" y="741"/>
                  </a:lnTo>
                  <a:lnTo>
                    <a:pt x="598" y="752"/>
                  </a:lnTo>
                  <a:lnTo>
                    <a:pt x="578" y="794"/>
                  </a:lnTo>
                  <a:lnTo>
                    <a:pt x="548" y="888"/>
                  </a:lnTo>
                  <a:lnTo>
                    <a:pt x="527" y="909"/>
                  </a:lnTo>
                  <a:lnTo>
                    <a:pt x="497" y="919"/>
                  </a:lnTo>
                  <a:lnTo>
                    <a:pt x="477" y="929"/>
                  </a:lnTo>
                  <a:lnTo>
                    <a:pt x="457" y="919"/>
                  </a:lnTo>
                  <a:lnTo>
                    <a:pt x="436" y="898"/>
                  </a:lnTo>
                  <a:lnTo>
                    <a:pt x="426" y="877"/>
                  </a:lnTo>
                  <a:lnTo>
                    <a:pt x="426" y="825"/>
                  </a:lnTo>
                  <a:lnTo>
                    <a:pt x="436" y="814"/>
                  </a:lnTo>
                  <a:lnTo>
                    <a:pt x="436" y="783"/>
                  </a:lnTo>
                  <a:lnTo>
                    <a:pt x="446" y="773"/>
                  </a:lnTo>
                  <a:lnTo>
                    <a:pt x="446" y="752"/>
                  </a:lnTo>
                  <a:lnTo>
                    <a:pt x="426" y="689"/>
                  </a:lnTo>
                  <a:lnTo>
                    <a:pt x="386" y="647"/>
                  </a:lnTo>
                  <a:lnTo>
                    <a:pt x="325" y="626"/>
                  </a:lnTo>
                  <a:lnTo>
                    <a:pt x="274" y="616"/>
                  </a:lnTo>
                  <a:lnTo>
                    <a:pt x="233" y="606"/>
                  </a:lnTo>
                  <a:lnTo>
                    <a:pt x="294" y="564"/>
                  </a:lnTo>
                  <a:lnTo>
                    <a:pt x="315" y="532"/>
                  </a:lnTo>
                  <a:lnTo>
                    <a:pt x="335" y="512"/>
                  </a:lnTo>
                  <a:lnTo>
                    <a:pt x="406" y="449"/>
                  </a:lnTo>
                  <a:lnTo>
                    <a:pt x="477" y="407"/>
                  </a:lnTo>
                  <a:lnTo>
                    <a:pt x="548" y="386"/>
                  </a:lnTo>
                  <a:lnTo>
                    <a:pt x="568" y="386"/>
                  </a:lnTo>
                  <a:lnTo>
                    <a:pt x="588" y="407"/>
                  </a:lnTo>
                  <a:lnTo>
                    <a:pt x="558" y="418"/>
                  </a:lnTo>
                  <a:lnTo>
                    <a:pt x="538" y="428"/>
                  </a:lnTo>
                  <a:lnTo>
                    <a:pt x="527" y="449"/>
                  </a:lnTo>
                  <a:lnTo>
                    <a:pt x="527" y="470"/>
                  </a:lnTo>
                  <a:lnTo>
                    <a:pt x="517" y="480"/>
                  </a:lnTo>
                  <a:lnTo>
                    <a:pt x="527" y="512"/>
                  </a:lnTo>
                  <a:lnTo>
                    <a:pt x="548" y="522"/>
                  </a:lnTo>
                  <a:lnTo>
                    <a:pt x="578" y="532"/>
                  </a:lnTo>
                  <a:lnTo>
                    <a:pt x="598" y="532"/>
                  </a:lnTo>
                  <a:lnTo>
                    <a:pt x="619" y="522"/>
                  </a:lnTo>
                  <a:lnTo>
                    <a:pt x="639" y="501"/>
                  </a:lnTo>
                  <a:lnTo>
                    <a:pt x="649" y="470"/>
                  </a:lnTo>
                  <a:lnTo>
                    <a:pt x="649" y="418"/>
                  </a:lnTo>
                  <a:lnTo>
                    <a:pt x="629" y="376"/>
                  </a:lnTo>
                  <a:lnTo>
                    <a:pt x="609" y="365"/>
                  </a:lnTo>
                  <a:lnTo>
                    <a:pt x="548" y="344"/>
                  </a:lnTo>
                  <a:lnTo>
                    <a:pt x="477" y="365"/>
                  </a:lnTo>
                  <a:lnTo>
                    <a:pt x="406" y="407"/>
                  </a:lnTo>
                  <a:lnTo>
                    <a:pt x="335" y="470"/>
                  </a:lnTo>
                  <a:lnTo>
                    <a:pt x="284" y="522"/>
                  </a:lnTo>
                  <a:lnTo>
                    <a:pt x="233" y="564"/>
                  </a:lnTo>
                  <a:lnTo>
                    <a:pt x="183" y="585"/>
                  </a:lnTo>
                  <a:lnTo>
                    <a:pt x="315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85" name="Freeform 241"/>
            <p:cNvSpPr>
              <a:spLocks/>
            </p:cNvSpPr>
            <p:nvPr/>
          </p:nvSpPr>
          <p:spPr bwMode="auto">
            <a:xfrm>
              <a:off x="27772" y="7395"/>
              <a:ext cx="223" cy="585"/>
            </a:xfrm>
            <a:custGeom>
              <a:avLst/>
              <a:gdLst/>
              <a:ahLst/>
              <a:cxnLst>
                <a:cxn ang="0">
                  <a:pos x="223" y="209"/>
                </a:cxn>
                <a:cxn ang="0">
                  <a:pos x="203" y="94"/>
                </a:cxn>
                <a:cxn ang="0">
                  <a:pos x="162" y="32"/>
                </a:cxn>
                <a:cxn ang="0">
                  <a:pos x="102" y="0"/>
                </a:cxn>
                <a:cxn ang="0">
                  <a:pos x="41" y="21"/>
                </a:cxn>
                <a:cxn ang="0">
                  <a:pos x="20" y="42"/>
                </a:cxn>
                <a:cxn ang="0">
                  <a:pos x="0" y="105"/>
                </a:cxn>
                <a:cxn ang="0">
                  <a:pos x="0" y="136"/>
                </a:cxn>
                <a:cxn ang="0">
                  <a:pos x="20" y="167"/>
                </a:cxn>
                <a:cxn ang="0">
                  <a:pos x="41" y="188"/>
                </a:cxn>
                <a:cxn ang="0">
                  <a:pos x="102" y="209"/>
                </a:cxn>
                <a:cxn ang="0">
                  <a:pos x="122" y="209"/>
                </a:cxn>
                <a:cxn ang="0">
                  <a:pos x="142" y="199"/>
                </a:cxn>
                <a:cxn ang="0">
                  <a:pos x="173" y="188"/>
                </a:cxn>
                <a:cxn ang="0">
                  <a:pos x="173" y="178"/>
                </a:cxn>
                <a:cxn ang="0">
                  <a:pos x="183" y="188"/>
                </a:cxn>
                <a:cxn ang="0">
                  <a:pos x="183" y="209"/>
                </a:cxn>
                <a:cxn ang="0">
                  <a:pos x="162" y="345"/>
                </a:cxn>
                <a:cxn ang="0">
                  <a:pos x="112" y="450"/>
                </a:cxn>
                <a:cxn ang="0">
                  <a:pos x="51" y="533"/>
                </a:cxn>
                <a:cxn ang="0">
                  <a:pos x="31" y="554"/>
                </a:cxn>
                <a:cxn ang="0">
                  <a:pos x="31" y="575"/>
                </a:cxn>
                <a:cxn ang="0">
                  <a:pos x="41" y="585"/>
                </a:cxn>
                <a:cxn ang="0">
                  <a:pos x="51" y="585"/>
                </a:cxn>
                <a:cxn ang="0">
                  <a:pos x="81" y="564"/>
                </a:cxn>
                <a:cxn ang="0">
                  <a:pos x="122" y="523"/>
                </a:cxn>
                <a:cxn ang="0">
                  <a:pos x="173" y="439"/>
                </a:cxn>
                <a:cxn ang="0">
                  <a:pos x="203" y="335"/>
                </a:cxn>
                <a:cxn ang="0">
                  <a:pos x="223" y="209"/>
                </a:cxn>
              </a:cxnLst>
              <a:rect l="0" t="0" r="r" b="b"/>
              <a:pathLst>
                <a:path w="223" h="585">
                  <a:moveTo>
                    <a:pt x="223" y="209"/>
                  </a:moveTo>
                  <a:lnTo>
                    <a:pt x="203" y="94"/>
                  </a:lnTo>
                  <a:lnTo>
                    <a:pt x="162" y="32"/>
                  </a:lnTo>
                  <a:lnTo>
                    <a:pt x="102" y="0"/>
                  </a:lnTo>
                  <a:lnTo>
                    <a:pt x="41" y="21"/>
                  </a:lnTo>
                  <a:lnTo>
                    <a:pt x="20" y="42"/>
                  </a:lnTo>
                  <a:lnTo>
                    <a:pt x="0" y="105"/>
                  </a:lnTo>
                  <a:lnTo>
                    <a:pt x="0" y="136"/>
                  </a:lnTo>
                  <a:lnTo>
                    <a:pt x="20" y="167"/>
                  </a:lnTo>
                  <a:lnTo>
                    <a:pt x="41" y="188"/>
                  </a:lnTo>
                  <a:lnTo>
                    <a:pt x="102" y="209"/>
                  </a:lnTo>
                  <a:lnTo>
                    <a:pt x="122" y="209"/>
                  </a:lnTo>
                  <a:lnTo>
                    <a:pt x="142" y="199"/>
                  </a:lnTo>
                  <a:lnTo>
                    <a:pt x="173" y="188"/>
                  </a:lnTo>
                  <a:lnTo>
                    <a:pt x="173" y="178"/>
                  </a:lnTo>
                  <a:lnTo>
                    <a:pt x="183" y="188"/>
                  </a:lnTo>
                  <a:lnTo>
                    <a:pt x="183" y="209"/>
                  </a:lnTo>
                  <a:lnTo>
                    <a:pt x="162" y="345"/>
                  </a:lnTo>
                  <a:lnTo>
                    <a:pt x="112" y="450"/>
                  </a:lnTo>
                  <a:lnTo>
                    <a:pt x="51" y="533"/>
                  </a:lnTo>
                  <a:lnTo>
                    <a:pt x="31" y="554"/>
                  </a:lnTo>
                  <a:lnTo>
                    <a:pt x="31" y="575"/>
                  </a:lnTo>
                  <a:lnTo>
                    <a:pt x="41" y="585"/>
                  </a:lnTo>
                  <a:lnTo>
                    <a:pt x="51" y="585"/>
                  </a:lnTo>
                  <a:lnTo>
                    <a:pt x="81" y="564"/>
                  </a:lnTo>
                  <a:lnTo>
                    <a:pt x="122" y="523"/>
                  </a:lnTo>
                  <a:lnTo>
                    <a:pt x="173" y="439"/>
                  </a:lnTo>
                  <a:lnTo>
                    <a:pt x="203" y="335"/>
                  </a:lnTo>
                  <a:lnTo>
                    <a:pt x="223" y="2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86" name="Freeform 242"/>
            <p:cNvSpPr>
              <a:spLocks/>
            </p:cNvSpPr>
            <p:nvPr/>
          </p:nvSpPr>
          <p:spPr bwMode="auto">
            <a:xfrm>
              <a:off x="28492" y="6737"/>
              <a:ext cx="1064" cy="867"/>
            </a:xfrm>
            <a:custGeom>
              <a:avLst/>
              <a:gdLst/>
              <a:ahLst/>
              <a:cxnLst>
                <a:cxn ang="0">
                  <a:pos x="618" y="387"/>
                </a:cxn>
                <a:cxn ang="0">
                  <a:pos x="831" y="136"/>
                </a:cxn>
                <a:cxn ang="0">
                  <a:pos x="851" y="115"/>
                </a:cxn>
                <a:cxn ang="0">
                  <a:pos x="882" y="105"/>
                </a:cxn>
                <a:cxn ang="0">
                  <a:pos x="933" y="94"/>
                </a:cxn>
                <a:cxn ang="0">
                  <a:pos x="1034" y="94"/>
                </a:cxn>
                <a:cxn ang="0">
                  <a:pos x="1034" y="0"/>
                </a:cxn>
                <a:cxn ang="0">
                  <a:pos x="963" y="0"/>
                </a:cxn>
                <a:cxn ang="0">
                  <a:pos x="892" y="11"/>
                </a:cxn>
                <a:cxn ang="0">
                  <a:pos x="851" y="11"/>
                </a:cxn>
                <a:cxn ang="0">
                  <a:pos x="760" y="0"/>
                </a:cxn>
                <a:cxn ang="0">
                  <a:pos x="659" y="0"/>
                </a:cxn>
                <a:cxn ang="0">
                  <a:pos x="659" y="94"/>
                </a:cxn>
                <a:cxn ang="0">
                  <a:pos x="699" y="94"/>
                </a:cxn>
                <a:cxn ang="0">
                  <a:pos x="730" y="115"/>
                </a:cxn>
                <a:cxn ang="0">
                  <a:pos x="720" y="126"/>
                </a:cxn>
                <a:cxn ang="0">
                  <a:pos x="720" y="136"/>
                </a:cxn>
                <a:cxn ang="0">
                  <a:pos x="557" y="314"/>
                </a:cxn>
                <a:cxn ang="0">
                  <a:pos x="375" y="94"/>
                </a:cxn>
                <a:cxn ang="0">
                  <a:pos x="446" y="94"/>
                </a:cxn>
                <a:cxn ang="0">
                  <a:pos x="446" y="0"/>
                </a:cxn>
                <a:cxn ang="0">
                  <a:pos x="375" y="0"/>
                </a:cxn>
                <a:cxn ang="0">
                  <a:pos x="294" y="11"/>
                </a:cxn>
                <a:cxn ang="0">
                  <a:pos x="223" y="11"/>
                </a:cxn>
                <a:cxn ang="0">
                  <a:pos x="111" y="0"/>
                </a:cxn>
                <a:cxn ang="0">
                  <a:pos x="10" y="0"/>
                </a:cxn>
                <a:cxn ang="0">
                  <a:pos x="10" y="94"/>
                </a:cxn>
                <a:cxn ang="0">
                  <a:pos x="142" y="94"/>
                </a:cxn>
                <a:cxn ang="0">
                  <a:pos x="436" y="449"/>
                </a:cxn>
                <a:cxn ang="0">
                  <a:pos x="193" y="742"/>
                </a:cxn>
                <a:cxn ang="0">
                  <a:pos x="152" y="763"/>
                </a:cxn>
                <a:cxn ang="0">
                  <a:pos x="81" y="773"/>
                </a:cxn>
                <a:cxn ang="0">
                  <a:pos x="0" y="773"/>
                </a:cxn>
                <a:cxn ang="0">
                  <a:pos x="0" y="867"/>
                </a:cxn>
                <a:cxn ang="0">
                  <a:pos x="142" y="867"/>
                </a:cxn>
                <a:cxn ang="0">
                  <a:pos x="172" y="857"/>
                </a:cxn>
                <a:cxn ang="0">
                  <a:pos x="233" y="857"/>
                </a:cxn>
                <a:cxn ang="0">
                  <a:pos x="314" y="867"/>
                </a:cxn>
                <a:cxn ang="0">
                  <a:pos x="375" y="867"/>
                </a:cxn>
                <a:cxn ang="0">
                  <a:pos x="375" y="773"/>
                </a:cxn>
                <a:cxn ang="0">
                  <a:pos x="324" y="773"/>
                </a:cxn>
                <a:cxn ang="0">
                  <a:pos x="304" y="763"/>
                </a:cxn>
                <a:cxn ang="0">
                  <a:pos x="304" y="742"/>
                </a:cxn>
                <a:cxn ang="0">
                  <a:pos x="314" y="731"/>
                </a:cxn>
                <a:cxn ang="0">
                  <a:pos x="497" y="523"/>
                </a:cxn>
                <a:cxn ang="0">
                  <a:pos x="710" y="773"/>
                </a:cxn>
                <a:cxn ang="0">
                  <a:pos x="628" y="773"/>
                </a:cxn>
                <a:cxn ang="0">
                  <a:pos x="628" y="867"/>
                </a:cxn>
                <a:cxn ang="0">
                  <a:pos x="780" y="867"/>
                </a:cxn>
                <a:cxn ang="0">
                  <a:pos x="862" y="857"/>
                </a:cxn>
                <a:cxn ang="0">
                  <a:pos x="963" y="867"/>
                </a:cxn>
                <a:cxn ang="0">
                  <a:pos x="1064" y="867"/>
                </a:cxn>
                <a:cxn ang="0">
                  <a:pos x="1064" y="773"/>
                </a:cxn>
                <a:cxn ang="0">
                  <a:pos x="933" y="773"/>
                </a:cxn>
                <a:cxn ang="0">
                  <a:pos x="618" y="387"/>
                </a:cxn>
              </a:cxnLst>
              <a:rect l="0" t="0" r="r" b="b"/>
              <a:pathLst>
                <a:path w="1064" h="867">
                  <a:moveTo>
                    <a:pt x="618" y="387"/>
                  </a:moveTo>
                  <a:lnTo>
                    <a:pt x="831" y="136"/>
                  </a:lnTo>
                  <a:lnTo>
                    <a:pt x="851" y="115"/>
                  </a:lnTo>
                  <a:lnTo>
                    <a:pt x="882" y="105"/>
                  </a:lnTo>
                  <a:lnTo>
                    <a:pt x="933" y="94"/>
                  </a:lnTo>
                  <a:lnTo>
                    <a:pt x="1034" y="94"/>
                  </a:lnTo>
                  <a:lnTo>
                    <a:pt x="1034" y="0"/>
                  </a:lnTo>
                  <a:lnTo>
                    <a:pt x="963" y="0"/>
                  </a:lnTo>
                  <a:lnTo>
                    <a:pt x="892" y="11"/>
                  </a:lnTo>
                  <a:lnTo>
                    <a:pt x="851" y="11"/>
                  </a:lnTo>
                  <a:lnTo>
                    <a:pt x="760" y="0"/>
                  </a:lnTo>
                  <a:lnTo>
                    <a:pt x="659" y="0"/>
                  </a:lnTo>
                  <a:lnTo>
                    <a:pt x="659" y="94"/>
                  </a:lnTo>
                  <a:lnTo>
                    <a:pt x="699" y="94"/>
                  </a:lnTo>
                  <a:lnTo>
                    <a:pt x="730" y="115"/>
                  </a:lnTo>
                  <a:lnTo>
                    <a:pt x="720" y="126"/>
                  </a:lnTo>
                  <a:lnTo>
                    <a:pt x="720" y="136"/>
                  </a:lnTo>
                  <a:lnTo>
                    <a:pt x="557" y="314"/>
                  </a:lnTo>
                  <a:lnTo>
                    <a:pt x="375" y="94"/>
                  </a:lnTo>
                  <a:lnTo>
                    <a:pt x="446" y="94"/>
                  </a:lnTo>
                  <a:lnTo>
                    <a:pt x="446" y="0"/>
                  </a:lnTo>
                  <a:lnTo>
                    <a:pt x="375" y="0"/>
                  </a:lnTo>
                  <a:lnTo>
                    <a:pt x="294" y="11"/>
                  </a:lnTo>
                  <a:lnTo>
                    <a:pt x="223" y="11"/>
                  </a:lnTo>
                  <a:lnTo>
                    <a:pt x="111" y="0"/>
                  </a:lnTo>
                  <a:lnTo>
                    <a:pt x="10" y="0"/>
                  </a:lnTo>
                  <a:lnTo>
                    <a:pt x="10" y="94"/>
                  </a:lnTo>
                  <a:lnTo>
                    <a:pt x="142" y="94"/>
                  </a:lnTo>
                  <a:lnTo>
                    <a:pt x="436" y="449"/>
                  </a:lnTo>
                  <a:lnTo>
                    <a:pt x="193" y="742"/>
                  </a:lnTo>
                  <a:lnTo>
                    <a:pt x="152" y="763"/>
                  </a:lnTo>
                  <a:lnTo>
                    <a:pt x="81" y="773"/>
                  </a:lnTo>
                  <a:lnTo>
                    <a:pt x="0" y="773"/>
                  </a:lnTo>
                  <a:lnTo>
                    <a:pt x="0" y="867"/>
                  </a:lnTo>
                  <a:lnTo>
                    <a:pt x="142" y="867"/>
                  </a:lnTo>
                  <a:lnTo>
                    <a:pt x="172" y="857"/>
                  </a:lnTo>
                  <a:lnTo>
                    <a:pt x="233" y="857"/>
                  </a:lnTo>
                  <a:lnTo>
                    <a:pt x="314" y="867"/>
                  </a:lnTo>
                  <a:lnTo>
                    <a:pt x="375" y="867"/>
                  </a:lnTo>
                  <a:lnTo>
                    <a:pt x="375" y="773"/>
                  </a:lnTo>
                  <a:lnTo>
                    <a:pt x="324" y="773"/>
                  </a:lnTo>
                  <a:lnTo>
                    <a:pt x="304" y="763"/>
                  </a:lnTo>
                  <a:lnTo>
                    <a:pt x="304" y="742"/>
                  </a:lnTo>
                  <a:lnTo>
                    <a:pt x="314" y="731"/>
                  </a:lnTo>
                  <a:lnTo>
                    <a:pt x="497" y="523"/>
                  </a:lnTo>
                  <a:lnTo>
                    <a:pt x="710" y="773"/>
                  </a:lnTo>
                  <a:lnTo>
                    <a:pt x="628" y="773"/>
                  </a:lnTo>
                  <a:lnTo>
                    <a:pt x="628" y="867"/>
                  </a:lnTo>
                  <a:lnTo>
                    <a:pt x="780" y="867"/>
                  </a:lnTo>
                  <a:lnTo>
                    <a:pt x="862" y="857"/>
                  </a:lnTo>
                  <a:lnTo>
                    <a:pt x="963" y="867"/>
                  </a:lnTo>
                  <a:lnTo>
                    <a:pt x="1064" y="867"/>
                  </a:lnTo>
                  <a:lnTo>
                    <a:pt x="1064" y="773"/>
                  </a:lnTo>
                  <a:lnTo>
                    <a:pt x="933" y="773"/>
                  </a:lnTo>
                  <a:lnTo>
                    <a:pt x="618" y="38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87" name="Freeform 243"/>
            <p:cNvSpPr>
              <a:spLocks noEditPoints="1"/>
            </p:cNvSpPr>
            <p:nvPr/>
          </p:nvSpPr>
          <p:spPr bwMode="auto">
            <a:xfrm>
              <a:off x="29658" y="6977"/>
              <a:ext cx="405" cy="920"/>
            </a:xfrm>
            <a:custGeom>
              <a:avLst/>
              <a:gdLst/>
              <a:ahLst/>
              <a:cxnLst>
                <a:cxn ang="0">
                  <a:pos x="365" y="42"/>
                </a:cxn>
                <a:cxn ang="0">
                  <a:pos x="314" y="0"/>
                </a:cxn>
                <a:cxn ang="0">
                  <a:pos x="263" y="21"/>
                </a:cxn>
                <a:cxn ang="0">
                  <a:pos x="243" y="94"/>
                </a:cxn>
                <a:cxn ang="0">
                  <a:pos x="273" y="126"/>
                </a:cxn>
                <a:cxn ang="0">
                  <a:pos x="365" y="84"/>
                </a:cxn>
                <a:cxn ang="0">
                  <a:pos x="101" y="753"/>
                </a:cxn>
                <a:cxn ang="0">
                  <a:pos x="91" y="847"/>
                </a:cxn>
                <a:cxn ang="0">
                  <a:pos x="131" y="899"/>
                </a:cxn>
                <a:cxn ang="0">
                  <a:pos x="213" y="920"/>
                </a:cxn>
                <a:cxn ang="0">
                  <a:pos x="334" y="857"/>
                </a:cxn>
                <a:cxn ang="0">
                  <a:pos x="395" y="742"/>
                </a:cxn>
                <a:cxn ang="0">
                  <a:pos x="395" y="700"/>
                </a:cxn>
                <a:cxn ang="0">
                  <a:pos x="365" y="711"/>
                </a:cxn>
                <a:cxn ang="0">
                  <a:pos x="334" y="784"/>
                </a:cxn>
                <a:cxn ang="0">
                  <a:pos x="284" y="857"/>
                </a:cxn>
                <a:cxn ang="0">
                  <a:pos x="213" y="888"/>
                </a:cxn>
                <a:cxn ang="0">
                  <a:pos x="182" y="868"/>
                </a:cxn>
                <a:cxn ang="0">
                  <a:pos x="202" y="753"/>
                </a:cxn>
                <a:cxn ang="0">
                  <a:pos x="263" y="596"/>
                </a:cxn>
                <a:cxn ang="0">
                  <a:pos x="314" y="471"/>
                </a:cxn>
                <a:cxn ang="0">
                  <a:pos x="324" y="418"/>
                </a:cxn>
                <a:cxn ang="0">
                  <a:pos x="273" y="324"/>
                </a:cxn>
                <a:cxn ang="0">
                  <a:pos x="121" y="324"/>
                </a:cxn>
                <a:cxn ang="0">
                  <a:pos x="30" y="429"/>
                </a:cxn>
                <a:cxn ang="0">
                  <a:pos x="0" y="512"/>
                </a:cxn>
                <a:cxn ang="0">
                  <a:pos x="10" y="533"/>
                </a:cxn>
                <a:cxn ang="0">
                  <a:pos x="40" y="523"/>
                </a:cxn>
                <a:cxn ang="0">
                  <a:pos x="91" y="418"/>
                </a:cxn>
                <a:cxn ang="0">
                  <a:pos x="192" y="345"/>
                </a:cxn>
                <a:cxn ang="0">
                  <a:pos x="223" y="366"/>
                </a:cxn>
                <a:cxn ang="0">
                  <a:pos x="213" y="439"/>
                </a:cxn>
                <a:cxn ang="0">
                  <a:pos x="192" y="491"/>
                </a:cxn>
                <a:cxn ang="0">
                  <a:pos x="101" y="753"/>
                </a:cxn>
              </a:cxnLst>
              <a:rect l="0" t="0" r="r" b="b"/>
              <a:pathLst>
                <a:path w="405" h="920">
                  <a:moveTo>
                    <a:pt x="365" y="53"/>
                  </a:moveTo>
                  <a:lnTo>
                    <a:pt x="365" y="42"/>
                  </a:lnTo>
                  <a:lnTo>
                    <a:pt x="354" y="21"/>
                  </a:lnTo>
                  <a:lnTo>
                    <a:pt x="314" y="0"/>
                  </a:lnTo>
                  <a:lnTo>
                    <a:pt x="284" y="11"/>
                  </a:lnTo>
                  <a:lnTo>
                    <a:pt x="263" y="21"/>
                  </a:lnTo>
                  <a:lnTo>
                    <a:pt x="243" y="53"/>
                  </a:lnTo>
                  <a:lnTo>
                    <a:pt x="243" y="94"/>
                  </a:lnTo>
                  <a:lnTo>
                    <a:pt x="253" y="115"/>
                  </a:lnTo>
                  <a:lnTo>
                    <a:pt x="273" y="126"/>
                  </a:lnTo>
                  <a:lnTo>
                    <a:pt x="324" y="126"/>
                  </a:lnTo>
                  <a:lnTo>
                    <a:pt x="365" y="84"/>
                  </a:lnTo>
                  <a:lnTo>
                    <a:pt x="365" y="53"/>
                  </a:lnTo>
                  <a:close/>
                  <a:moveTo>
                    <a:pt x="101" y="753"/>
                  </a:moveTo>
                  <a:lnTo>
                    <a:pt x="91" y="773"/>
                  </a:lnTo>
                  <a:lnTo>
                    <a:pt x="91" y="847"/>
                  </a:lnTo>
                  <a:lnTo>
                    <a:pt x="111" y="878"/>
                  </a:lnTo>
                  <a:lnTo>
                    <a:pt x="131" y="899"/>
                  </a:lnTo>
                  <a:lnTo>
                    <a:pt x="172" y="920"/>
                  </a:lnTo>
                  <a:lnTo>
                    <a:pt x="213" y="920"/>
                  </a:lnTo>
                  <a:lnTo>
                    <a:pt x="284" y="899"/>
                  </a:lnTo>
                  <a:lnTo>
                    <a:pt x="334" y="857"/>
                  </a:lnTo>
                  <a:lnTo>
                    <a:pt x="375" y="794"/>
                  </a:lnTo>
                  <a:lnTo>
                    <a:pt x="395" y="742"/>
                  </a:lnTo>
                  <a:lnTo>
                    <a:pt x="405" y="711"/>
                  </a:lnTo>
                  <a:lnTo>
                    <a:pt x="395" y="700"/>
                  </a:lnTo>
                  <a:lnTo>
                    <a:pt x="365" y="700"/>
                  </a:lnTo>
                  <a:lnTo>
                    <a:pt x="365" y="711"/>
                  </a:lnTo>
                  <a:lnTo>
                    <a:pt x="354" y="721"/>
                  </a:lnTo>
                  <a:lnTo>
                    <a:pt x="334" y="784"/>
                  </a:lnTo>
                  <a:lnTo>
                    <a:pt x="304" y="826"/>
                  </a:lnTo>
                  <a:lnTo>
                    <a:pt x="284" y="857"/>
                  </a:lnTo>
                  <a:lnTo>
                    <a:pt x="243" y="878"/>
                  </a:lnTo>
                  <a:lnTo>
                    <a:pt x="213" y="888"/>
                  </a:lnTo>
                  <a:lnTo>
                    <a:pt x="192" y="878"/>
                  </a:lnTo>
                  <a:lnTo>
                    <a:pt x="182" y="868"/>
                  </a:lnTo>
                  <a:lnTo>
                    <a:pt x="182" y="836"/>
                  </a:lnTo>
                  <a:lnTo>
                    <a:pt x="202" y="753"/>
                  </a:lnTo>
                  <a:lnTo>
                    <a:pt x="243" y="638"/>
                  </a:lnTo>
                  <a:lnTo>
                    <a:pt x="263" y="596"/>
                  </a:lnTo>
                  <a:lnTo>
                    <a:pt x="304" y="491"/>
                  </a:lnTo>
                  <a:lnTo>
                    <a:pt x="314" y="471"/>
                  </a:lnTo>
                  <a:lnTo>
                    <a:pt x="314" y="450"/>
                  </a:lnTo>
                  <a:lnTo>
                    <a:pt x="324" y="418"/>
                  </a:lnTo>
                  <a:lnTo>
                    <a:pt x="314" y="387"/>
                  </a:lnTo>
                  <a:lnTo>
                    <a:pt x="273" y="324"/>
                  </a:lnTo>
                  <a:lnTo>
                    <a:pt x="192" y="303"/>
                  </a:lnTo>
                  <a:lnTo>
                    <a:pt x="121" y="324"/>
                  </a:lnTo>
                  <a:lnTo>
                    <a:pt x="71" y="377"/>
                  </a:lnTo>
                  <a:lnTo>
                    <a:pt x="30" y="429"/>
                  </a:lnTo>
                  <a:lnTo>
                    <a:pt x="10" y="481"/>
                  </a:lnTo>
                  <a:lnTo>
                    <a:pt x="0" y="512"/>
                  </a:lnTo>
                  <a:lnTo>
                    <a:pt x="0" y="523"/>
                  </a:lnTo>
                  <a:lnTo>
                    <a:pt x="10" y="533"/>
                  </a:lnTo>
                  <a:lnTo>
                    <a:pt x="40" y="533"/>
                  </a:lnTo>
                  <a:lnTo>
                    <a:pt x="40" y="523"/>
                  </a:lnTo>
                  <a:lnTo>
                    <a:pt x="50" y="512"/>
                  </a:lnTo>
                  <a:lnTo>
                    <a:pt x="91" y="418"/>
                  </a:lnTo>
                  <a:lnTo>
                    <a:pt x="142" y="366"/>
                  </a:lnTo>
                  <a:lnTo>
                    <a:pt x="192" y="345"/>
                  </a:lnTo>
                  <a:lnTo>
                    <a:pt x="202" y="345"/>
                  </a:lnTo>
                  <a:lnTo>
                    <a:pt x="223" y="366"/>
                  </a:lnTo>
                  <a:lnTo>
                    <a:pt x="223" y="429"/>
                  </a:lnTo>
                  <a:lnTo>
                    <a:pt x="213" y="439"/>
                  </a:lnTo>
                  <a:lnTo>
                    <a:pt x="202" y="460"/>
                  </a:lnTo>
                  <a:lnTo>
                    <a:pt x="192" y="491"/>
                  </a:lnTo>
                  <a:lnTo>
                    <a:pt x="182" y="533"/>
                  </a:lnTo>
                  <a:lnTo>
                    <a:pt x="101" y="7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88" name="Freeform 244"/>
            <p:cNvSpPr>
              <a:spLocks/>
            </p:cNvSpPr>
            <p:nvPr/>
          </p:nvSpPr>
          <p:spPr bwMode="auto">
            <a:xfrm>
              <a:off x="30347" y="6142"/>
              <a:ext cx="436" cy="1953"/>
            </a:xfrm>
            <a:custGeom>
              <a:avLst/>
              <a:gdLst/>
              <a:ahLst/>
              <a:cxnLst>
                <a:cxn ang="0">
                  <a:pos x="436" y="971"/>
                </a:cxn>
                <a:cxn ang="0">
                  <a:pos x="426" y="794"/>
                </a:cxn>
                <a:cxn ang="0">
                  <a:pos x="385" y="585"/>
                </a:cxn>
                <a:cxn ang="0">
                  <a:pos x="314" y="365"/>
                </a:cxn>
                <a:cxn ang="0">
                  <a:pos x="243" y="240"/>
                </a:cxn>
                <a:cxn ang="0">
                  <a:pos x="162" y="136"/>
                </a:cxn>
                <a:cxn ang="0">
                  <a:pos x="41" y="10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1"/>
                </a:cxn>
                <a:cxn ang="0">
                  <a:pos x="30" y="62"/>
                </a:cxn>
                <a:cxn ang="0">
                  <a:pos x="152" y="230"/>
                </a:cxn>
                <a:cxn ang="0">
                  <a:pos x="253" y="438"/>
                </a:cxn>
                <a:cxn ang="0">
                  <a:pos x="304" y="689"/>
                </a:cxn>
                <a:cxn ang="0">
                  <a:pos x="324" y="971"/>
                </a:cxn>
                <a:cxn ang="0">
                  <a:pos x="314" y="1170"/>
                </a:cxn>
                <a:cxn ang="0">
                  <a:pos x="284" y="1368"/>
                </a:cxn>
                <a:cxn ang="0">
                  <a:pos x="233" y="1567"/>
                </a:cxn>
                <a:cxn ang="0">
                  <a:pos x="142" y="1734"/>
                </a:cxn>
                <a:cxn ang="0">
                  <a:pos x="20" y="1901"/>
                </a:cxn>
                <a:cxn ang="0">
                  <a:pos x="0" y="1922"/>
                </a:cxn>
                <a:cxn ang="0">
                  <a:pos x="0" y="1943"/>
                </a:cxn>
                <a:cxn ang="0">
                  <a:pos x="20" y="1953"/>
                </a:cxn>
                <a:cxn ang="0">
                  <a:pos x="51" y="1932"/>
                </a:cxn>
                <a:cxn ang="0">
                  <a:pos x="101" y="1891"/>
                </a:cxn>
                <a:cxn ang="0">
                  <a:pos x="172" y="1807"/>
                </a:cxn>
                <a:cxn ang="0">
                  <a:pos x="243" y="1703"/>
                </a:cxn>
                <a:cxn ang="0">
                  <a:pos x="314" y="1567"/>
                </a:cxn>
                <a:cxn ang="0">
                  <a:pos x="385" y="1358"/>
                </a:cxn>
                <a:cxn ang="0">
                  <a:pos x="426" y="1149"/>
                </a:cxn>
                <a:cxn ang="0">
                  <a:pos x="436" y="971"/>
                </a:cxn>
              </a:cxnLst>
              <a:rect l="0" t="0" r="r" b="b"/>
              <a:pathLst>
                <a:path w="436" h="1953">
                  <a:moveTo>
                    <a:pt x="436" y="971"/>
                  </a:moveTo>
                  <a:lnTo>
                    <a:pt x="426" y="794"/>
                  </a:lnTo>
                  <a:lnTo>
                    <a:pt x="385" y="585"/>
                  </a:lnTo>
                  <a:lnTo>
                    <a:pt x="314" y="365"/>
                  </a:lnTo>
                  <a:lnTo>
                    <a:pt x="243" y="240"/>
                  </a:lnTo>
                  <a:lnTo>
                    <a:pt x="162" y="136"/>
                  </a:lnTo>
                  <a:lnTo>
                    <a:pt x="41" y="1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0" y="31"/>
                  </a:lnTo>
                  <a:lnTo>
                    <a:pt x="30" y="62"/>
                  </a:lnTo>
                  <a:lnTo>
                    <a:pt x="152" y="230"/>
                  </a:lnTo>
                  <a:lnTo>
                    <a:pt x="253" y="438"/>
                  </a:lnTo>
                  <a:lnTo>
                    <a:pt x="304" y="689"/>
                  </a:lnTo>
                  <a:lnTo>
                    <a:pt x="324" y="971"/>
                  </a:lnTo>
                  <a:lnTo>
                    <a:pt x="314" y="1170"/>
                  </a:lnTo>
                  <a:lnTo>
                    <a:pt x="284" y="1368"/>
                  </a:lnTo>
                  <a:lnTo>
                    <a:pt x="233" y="1567"/>
                  </a:lnTo>
                  <a:lnTo>
                    <a:pt x="142" y="1734"/>
                  </a:lnTo>
                  <a:lnTo>
                    <a:pt x="20" y="1901"/>
                  </a:lnTo>
                  <a:lnTo>
                    <a:pt x="0" y="1922"/>
                  </a:lnTo>
                  <a:lnTo>
                    <a:pt x="0" y="1943"/>
                  </a:lnTo>
                  <a:lnTo>
                    <a:pt x="20" y="1953"/>
                  </a:lnTo>
                  <a:lnTo>
                    <a:pt x="51" y="1932"/>
                  </a:lnTo>
                  <a:lnTo>
                    <a:pt x="101" y="1891"/>
                  </a:lnTo>
                  <a:lnTo>
                    <a:pt x="172" y="1807"/>
                  </a:lnTo>
                  <a:lnTo>
                    <a:pt x="243" y="1703"/>
                  </a:lnTo>
                  <a:lnTo>
                    <a:pt x="314" y="1567"/>
                  </a:lnTo>
                  <a:lnTo>
                    <a:pt x="385" y="1358"/>
                  </a:lnTo>
                  <a:lnTo>
                    <a:pt x="426" y="1149"/>
                  </a:lnTo>
                  <a:lnTo>
                    <a:pt x="436" y="9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91" name="Group 247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6786578" y="3985990"/>
            <a:ext cx="1957594" cy="357190"/>
            <a:chOff x="4472" y="2768"/>
            <a:chExt cx="10983" cy="2004"/>
          </a:xfrm>
        </p:grpSpPr>
        <p:sp>
          <p:nvSpPr>
            <p:cNvPr id="83193" name="Freeform 249"/>
            <p:cNvSpPr>
              <a:spLocks noEditPoints="1"/>
            </p:cNvSpPr>
            <p:nvPr/>
          </p:nvSpPr>
          <p:spPr bwMode="auto">
            <a:xfrm>
              <a:off x="4472" y="2902"/>
              <a:ext cx="1117" cy="1368"/>
            </a:xfrm>
            <a:custGeom>
              <a:avLst/>
              <a:gdLst/>
              <a:ahLst/>
              <a:cxnLst>
                <a:cxn ang="0">
                  <a:pos x="684" y="736"/>
                </a:cxn>
                <a:cxn ang="0">
                  <a:pos x="850" y="706"/>
                </a:cxn>
                <a:cxn ang="0">
                  <a:pos x="987" y="628"/>
                </a:cxn>
                <a:cxn ang="0">
                  <a:pos x="1082" y="513"/>
                </a:cxn>
                <a:cxn ang="0">
                  <a:pos x="1117" y="371"/>
                </a:cxn>
                <a:cxn ang="0">
                  <a:pos x="1086" y="230"/>
                </a:cxn>
                <a:cxn ang="0">
                  <a:pos x="990" y="111"/>
                </a:cxn>
                <a:cxn ang="0">
                  <a:pos x="850" y="29"/>
                </a:cxn>
                <a:cxn ang="0">
                  <a:pos x="670" y="0"/>
                </a:cxn>
                <a:cxn ang="0">
                  <a:pos x="0" y="63"/>
                </a:cxn>
                <a:cxn ang="0">
                  <a:pos x="148" y="70"/>
                </a:cxn>
                <a:cxn ang="0">
                  <a:pos x="191" y="100"/>
                </a:cxn>
                <a:cxn ang="0">
                  <a:pos x="194" y="1246"/>
                </a:cxn>
                <a:cxn ang="0">
                  <a:pos x="177" y="1286"/>
                </a:cxn>
                <a:cxn ang="0">
                  <a:pos x="106" y="1305"/>
                </a:cxn>
                <a:cxn ang="0">
                  <a:pos x="0" y="1368"/>
                </a:cxn>
                <a:cxn ang="0">
                  <a:pos x="106" y="1365"/>
                </a:cxn>
                <a:cxn ang="0">
                  <a:pos x="391" y="1361"/>
                </a:cxn>
                <a:cxn ang="0">
                  <a:pos x="511" y="1365"/>
                </a:cxn>
                <a:cxn ang="0">
                  <a:pos x="561" y="1305"/>
                </a:cxn>
                <a:cxn ang="0">
                  <a:pos x="409" y="1298"/>
                </a:cxn>
                <a:cxn ang="0">
                  <a:pos x="370" y="1268"/>
                </a:cxn>
                <a:cxn ang="0">
                  <a:pos x="363" y="1212"/>
                </a:cxn>
                <a:cxn ang="0">
                  <a:pos x="360" y="684"/>
                </a:cxn>
                <a:cxn ang="0">
                  <a:pos x="367" y="85"/>
                </a:cxn>
                <a:cxn ang="0">
                  <a:pos x="409" y="63"/>
                </a:cxn>
                <a:cxn ang="0">
                  <a:pos x="694" y="66"/>
                </a:cxn>
                <a:cxn ang="0">
                  <a:pos x="807" y="104"/>
                </a:cxn>
                <a:cxn ang="0">
                  <a:pos x="874" y="163"/>
                </a:cxn>
                <a:cxn ang="0">
                  <a:pos x="909" y="234"/>
                </a:cxn>
                <a:cxn ang="0">
                  <a:pos x="920" y="308"/>
                </a:cxn>
                <a:cxn ang="0">
                  <a:pos x="923" y="401"/>
                </a:cxn>
                <a:cxn ang="0">
                  <a:pos x="909" y="505"/>
                </a:cxn>
                <a:cxn ang="0">
                  <a:pos x="874" y="580"/>
                </a:cxn>
                <a:cxn ang="0">
                  <a:pos x="807" y="643"/>
                </a:cxn>
                <a:cxn ang="0">
                  <a:pos x="694" y="676"/>
                </a:cxn>
                <a:cxn ang="0">
                  <a:pos x="360" y="684"/>
                </a:cxn>
              </a:cxnLst>
              <a:rect l="0" t="0" r="r" b="b"/>
              <a:pathLst>
                <a:path w="1117" h="1368">
                  <a:moveTo>
                    <a:pt x="363" y="736"/>
                  </a:moveTo>
                  <a:lnTo>
                    <a:pt x="684" y="736"/>
                  </a:lnTo>
                  <a:lnTo>
                    <a:pt x="768" y="729"/>
                  </a:lnTo>
                  <a:lnTo>
                    <a:pt x="850" y="706"/>
                  </a:lnTo>
                  <a:lnTo>
                    <a:pt x="923" y="673"/>
                  </a:lnTo>
                  <a:lnTo>
                    <a:pt x="987" y="628"/>
                  </a:lnTo>
                  <a:lnTo>
                    <a:pt x="1040" y="576"/>
                  </a:lnTo>
                  <a:lnTo>
                    <a:pt x="1082" y="513"/>
                  </a:lnTo>
                  <a:lnTo>
                    <a:pt x="1110" y="446"/>
                  </a:lnTo>
                  <a:lnTo>
                    <a:pt x="1117" y="371"/>
                  </a:lnTo>
                  <a:lnTo>
                    <a:pt x="1110" y="301"/>
                  </a:lnTo>
                  <a:lnTo>
                    <a:pt x="1086" y="230"/>
                  </a:lnTo>
                  <a:lnTo>
                    <a:pt x="1043" y="167"/>
                  </a:lnTo>
                  <a:lnTo>
                    <a:pt x="990" y="111"/>
                  </a:lnTo>
                  <a:lnTo>
                    <a:pt x="927" y="66"/>
                  </a:lnTo>
                  <a:lnTo>
                    <a:pt x="850" y="29"/>
                  </a:lnTo>
                  <a:lnTo>
                    <a:pt x="765" y="7"/>
                  </a:lnTo>
                  <a:lnTo>
                    <a:pt x="670" y="0"/>
                  </a:lnTo>
                  <a:lnTo>
                    <a:pt x="0" y="0"/>
                  </a:lnTo>
                  <a:lnTo>
                    <a:pt x="0" y="63"/>
                  </a:lnTo>
                  <a:lnTo>
                    <a:pt x="106" y="63"/>
                  </a:lnTo>
                  <a:lnTo>
                    <a:pt x="148" y="70"/>
                  </a:lnTo>
                  <a:lnTo>
                    <a:pt x="177" y="81"/>
                  </a:lnTo>
                  <a:lnTo>
                    <a:pt x="191" y="100"/>
                  </a:lnTo>
                  <a:lnTo>
                    <a:pt x="194" y="122"/>
                  </a:lnTo>
                  <a:lnTo>
                    <a:pt x="194" y="1246"/>
                  </a:lnTo>
                  <a:lnTo>
                    <a:pt x="187" y="1268"/>
                  </a:lnTo>
                  <a:lnTo>
                    <a:pt x="177" y="1286"/>
                  </a:lnTo>
                  <a:lnTo>
                    <a:pt x="148" y="1298"/>
                  </a:lnTo>
                  <a:lnTo>
                    <a:pt x="106" y="1305"/>
                  </a:lnTo>
                  <a:lnTo>
                    <a:pt x="0" y="1305"/>
                  </a:lnTo>
                  <a:lnTo>
                    <a:pt x="0" y="1368"/>
                  </a:lnTo>
                  <a:lnTo>
                    <a:pt x="46" y="1365"/>
                  </a:lnTo>
                  <a:lnTo>
                    <a:pt x="106" y="1365"/>
                  </a:lnTo>
                  <a:lnTo>
                    <a:pt x="169" y="1361"/>
                  </a:lnTo>
                  <a:lnTo>
                    <a:pt x="391" y="1361"/>
                  </a:lnTo>
                  <a:lnTo>
                    <a:pt x="455" y="1365"/>
                  </a:lnTo>
                  <a:lnTo>
                    <a:pt x="511" y="1365"/>
                  </a:lnTo>
                  <a:lnTo>
                    <a:pt x="561" y="1368"/>
                  </a:lnTo>
                  <a:lnTo>
                    <a:pt x="561" y="1305"/>
                  </a:lnTo>
                  <a:lnTo>
                    <a:pt x="451" y="1305"/>
                  </a:lnTo>
                  <a:lnTo>
                    <a:pt x="409" y="1298"/>
                  </a:lnTo>
                  <a:lnTo>
                    <a:pt x="384" y="1286"/>
                  </a:lnTo>
                  <a:lnTo>
                    <a:pt x="370" y="1268"/>
                  </a:lnTo>
                  <a:lnTo>
                    <a:pt x="367" y="1246"/>
                  </a:lnTo>
                  <a:lnTo>
                    <a:pt x="363" y="1212"/>
                  </a:lnTo>
                  <a:lnTo>
                    <a:pt x="363" y="736"/>
                  </a:lnTo>
                  <a:close/>
                  <a:moveTo>
                    <a:pt x="360" y="684"/>
                  </a:moveTo>
                  <a:lnTo>
                    <a:pt x="360" y="107"/>
                  </a:lnTo>
                  <a:lnTo>
                    <a:pt x="367" y="85"/>
                  </a:lnTo>
                  <a:lnTo>
                    <a:pt x="381" y="70"/>
                  </a:lnTo>
                  <a:lnTo>
                    <a:pt x="409" y="63"/>
                  </a:lnTo>
                  <a:lnTo>
                    <a:pt x="620" y="63"/>
                  </a:lnTo>
                  <a:lnTo>
                    <a:pt x="694" y="66"/>
                  </a:lnTo>
                  <a:lnTo>
                    <a:pt x="758" y="81"/>
                  </a:lnTo>
                  <a:lnTo>
                    <a:pt x="807" y="104"/>
                  </a:lnTo>
                  <a:lnTo>
                    <a:pt x="846" y="130"/>
                  </a:lnTo>
                  <a:lnTo>
                    <a:pt x="874" y="163"/>
                  </a:lnTo>
                  <a:lnTo>
                    <a:pt x="895" y="197"/>
                  </a:lnTo>
                  <a:lnTo>
                    <a:pt x="909" y="234"/>
                  </a:lnTo>
                  <a:lnTo>
                    <a:pt x="916" y="271"/>
                  </a:lnTo>
                  <a:lnTo>
                    <a:pt x="920" y="308"/>
                  </a:lnTo>
                  <a:lnTo>
                    <a:pt x="923" y="342"/>
                  </a:lnTo>
                  <a:lnTo>
                    <a:pt x="923" y="401"/>
                  </a:lnTo>
                  <a:lnTo>
                    <a:pt x="916" y="468"/>
                  </a:lnTo>
                  <a:lnTo>
                    <a:pt x="909" y="505"/>
                  </a:lnTo>
                  <a:lnTo>
                    <a:pt x="895" y="543"/>
                  </a:lnTo>
                  <a:lnTo>
                    <a:pt x="874" y="580"/>
                  </a:lnTo>
                  <a:lnTo>
                    <a:pt x="846" y="613"/>
                  </a:lnTo>
                  <a:lnTo>
                    <a:pt x="807" y="643"/>
                  </a:lnTo>
                  <a:lnTo>
                    <a:pt x="758" y="662"/>
                  </a:lnTo>
                  <a:lnTo>
                    <a:pt x="694" y="676"/>
                  </a:lnTo>
                  <a:lnTo>
                    <a:pt x="620" y="684"/>
                  </a:lnTo>
                  <a:lnTo>
                    <a:pt x="360" y="6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94" name="Freeform 250"/>
            <p:cNvSpPr>
              <a:spLocks/>
            </p:cNvSpPr>
            <p:nvPr/>
          </p:nvSpPr>
          <p:spPr bwMode="auto">
            <a:xfrm>
              <a:off x="5751" y="3385"/>
              <a:ext cx="638" cy="885"/>
            </a:xfrm>
            <a:custGeom>
              <a:avLst/>
              <a:gdLst/>
              <a:ahLst/>
              <a:cxnLst>
                <a:cxn ang="0">
                  <a:pos x="272" y="420"/>
                </a:cxn>
                <a:cxn ang="0">
                  <a:pos x="286" y="279"/>
                </a:cxn>
                <a:cxn ang="0">
                  <a:pos x="332" y="156"/>
                </a:cxn>
                <a:cxn ang="0">
                  <a:pos x="402" y="74"/>
                </a:cxn>
                <a:cxn ang="0">
                  <a:pos x="497" y="45"/>
                </a:cxn>
                <a:cxn ang="0">
                  <a:pos x="508" y="52"/>
                </a:cxn>
                <a:cxn ang="0">
                  <a:pos x="480" y="89"/>
                </a:cxn>
                <a:cxn ang="0">
                  <a:pos x="483" y="160"/>
                </a:cxn>
                <a:cxn ang="0">
                  <a:pos x="525" y="205"/>
                </a:cxn>
                <a:cxn ang="0">
                  <a:pos x="578" y="205"/>
                </a:cxn>
                <a:cxn ang="0">
                  <a:pos x="621" y="179"/>
                </a:cxn>
                <a:cxn ang="0">
                  <a:pos x="638" y="123"/>
                </a:cxn>
                <a:cxn ang="0">
                  <a:pos x="613" y="52"/>
                </a:cxn>
                <a:cxn ang="0">
                  <a:pos x="543" y="7"/>
                </a:cxn>
                <a:cxn ang="0">
                  <a:pos x="441" y="7"/>
                </a:cxn>
                <a:cxn ang="0">
                  <a:pos x="356" y="60"/>
                </a:cxn>
                <a:cxn ang="0">
                  <a:pos x="296" y="138"/>
                </a:cxn>
                <a:cxn ang="0">
                  <a:pos x="265" y="219"/>
                </a:cxn>
                <a:cxn ang="0">
                  <a:pos x="0" y="22"/>
                </a:cxn>
                <a:cxn ang="0">
                  <a:pos x="57" y="86"/>
                </a:cxn>
                <a:cxn ang="0">
                  <a:pos x="124" y="104"/>
                </a:cxn>
                <a:cxn ang="0">
                  <a:pos x="145" y="153"/>
                </a:cxn>
                <a:cxn ang="0">
                  <a:pos x="148" y="733"/>
                </a:cxn>
                <a:cxn ang="0">
                  <a:pos x="134" y="803"/>
                </a:cxn>
                <a:cxn ang="0">
                  <a:pos x="64" y="822"/>
                </a:cxn>
                <a:cxn ang="0">
                  <a:pos x="0" y="885"/>
                </a:cxn>
                <a:cxn ang="0">
                  <a:pos x="152" y="882"/>
                </a:cxn>
                <a:cxn ang="0">
                  <a:pos x="296" y="878"/>
                </a:cxn>
                <a:cxn ang="0">
                  <a:pos x="458" y="822"/>
                </a:cxn>
                <a:cxn ang="0">
                  <a:pos x="317" y="815"/>
                </a:cxn>
                <a:cxn ang="0">
                  <a:pos x="279" y="785"/>
                </a:cxn>
                <a:cxn ang="0">
                  <a:pos x="272" y="729"/>
                </a:cxn>
              </a:cxnLst>
              <a:rect l="0" t="0" r="r" b="b"/>
              <a:pathLst>
                <a:path w="638" h="885">
                  <a:moveTo>
                    <a:pt x="272" y="729"/>
                  </a:moveTo>
                  <a:lnTo>
                    <a:pt x="272" y="420"/>
                  </a:lnTo>
                  <a:lnTo>
                    <a:pt x="275" y="346"/>
                  </a:lnTo>
                  <a:lnTo>
                    <a:pt x="286" y="279"/>
                  </a:lnTo>
                  <a:lnTo>
                    <a:pt x="307" y="212"/>
                  </a:lnTo>
                  <a:lnTo>
                    <a:pt x="332" y="156"/>
                  </a:lnTo>
                  <a:lnTo>
                    <a:pt x="363" y="112"/>
                  </a:lnTo>
                  <a:lnTo>
                    <a:pt x="402" y="74"/>
                  </a:lnTo>
                  <a:lnTo>
                    <a:pt x="448" y="52"/>
                  </a:lnTo>
                  <a:lnTo>
                    <a:pt x="497" y="45"/>
                  </a:lnTo>
                  <a:lnTo>
                    <a:pt x="518" y="45"/>
                  </a:lnTo>
                  <a:lnTo>
                    <a:pt x="508" y="52"/>
                  </a:lnTo>
                  <a:lnTo>
                    <a:pt x="494" y="67"/>
                  </a:lnTo>
                  <a:lnTo>
                    <a:pt x="480" y="89"/>
                  </a:lnTo>
                  <a:lnTo>
                    <a:pt x="476" y="123"/>
                  </a:lnTo>
                  <a:lnTo>
                    <a:pt x="483" y="160"/>
                  </a:lnTo>
                  <a:lnTo>
                    <a:pt x="501" y="186"/>
                  </a:lnTo>
                  <a:lnTo>
                    <a:pt x="525" y="205"/>
                  </a:lnTo>
                  <a:lnTo>
                    <a:pt x="557" y="208"/>
                  </a:lnTo>
                  <a:lnTo>
                    <a:pt x="578" y="205"/>
                  </a:lnTo>
                  <a:lnTo>
                    <a:pt x="599" y="197"/>
                  </a:lnTo>
                  <a:lnTo>
                    <a:pt x="621" y="179"/>
                  </a:lnTo>
                  <a:lnTo>
                    <a:pt x="631" y="156"/>
                  </a:lnTo>
                  <a:lnTo>
                    <a:pt x="638" y="123"/>
                  </a:lnTo>
                  <a:lnTo>
                    <a:pt x="631" y="86"/>
                  </a:lnTo>
                  <a:lnTo>
                    <a:pt x="613" y="52"/>
                  </a:lnTo>
                  <a:lnTo>
                    <a:pt x="582" y="22"/>
                  </a:lnTo>
                  <a:lnTo>
                    <a:pt x="543" y="7"/>
                  </a:lnTo>
                  <a:lnTo>
                    <a:pt x="497" y="0"/>
                  </a:lnTo>
                  <a:lnTo>
                    <a:pt x="441" y="7"/>
                  </a:lnTo>
                  <a:lnTo>
                    <a:pt x="395" y="30"/>
                  </a:lnTo>
                  <a:lnTo>
                    <a:pt x="356" y="60"/>
                  </a:lnTo>
                  <a:lnTo>
                    <a:pt x="325" y="97"/>
                  </a:lnTo>
                  <a:lnTo>
                    <a:pt x="296" y="138"/>
                  </a:lnTo>
                  <a:lnTo>
                    <a:pt x="279" y="179"/>
                  </a:lnTo>
                  <a:lnTo>
                    <a:pt x="265" y="219"/>
                  </a:lnTo>
                  <a:lnTo>
                    <a:pt x="265" y="0"/>
                  </a:lnTo>
                  <a:lnTo>
                    <a:pt x="0" y="22"/>
                  </a:lnTo>
                  <a:lnTo>
                    <a:pt x="0" y="82"/>
                  </a:lnTo>
                  <a:lnTo>
                    <a:pt x="57" y="86"/>
                  </a:lnTo>
                  <a:lnTo>
                    <a:pt x="99" y="89"/>
                  </a:lnTo>
                  <a:lnTo>
                    <a:pt x="124" y="104"/>
                  </a:lnTo>
                  <a:lnTo>
                    <a:pt x="138" y="123"/>
                  </a:lnTo>
                  <a:lnTo>
                    <a:pt x="145" y="153"/>
                  </a:lnTo>
                  <a:lnTo>
                    <a:pt x="148" y="197"/>
                  </a:lnTo>
                  <a:lnTo>
                    <a:pt x="148" y="733"/>
                  </a:lnTo>
                  <a:lnTo>
                    <a:pt x="145" y="777"/>
                  </a:lnTo>
                  <a:lnTo>
                    <a:pt x="134" y="803"/>
                  </a:lnTo>
                  <a:lnTo>
                    <a:pt x="106" y="818"/>
                  </a:lnTo>
                  <a:lnTo>
                    <a:pt x="64" y="822"/>
                  </a:lnTo>
                  <a:lnTo>
                    <a:pt x="0" y="822"/>
                  </a:lnTo>
                  <a:lnTo>
                    <a:pt x="0" y="885"/>
                  </a:lnTo>
                  <a:lnTo>
                    <a:pt x="78" y="882"/>
                  </a:lnTo>
                  <a:lnTo>
                    <a:pt x="152" y="882"/>
                  </a:lnTo>
                  <a:lnTo>
                    <a:pt x="215" y="878"/>
                  </a:lnTo>
                  <a:lnTo>
                    <a:pt x="296" y="878"/>
                  </a:lnTo>
                  <a:lnTo>
                    <a:pt x="458" y="885"/>
                  </a:lnTo>
                  <a:lnTo>
                    <a:pt x="458" y="822"/>
                  </a:lnTo>
                  <a:lnTo>
                    <a:pt x="356" y="822"/>
                  </a:lnTo>
                  <a:lnTo>
                    <a:pt x="317" y="815"/>
                  </a:lnTo>
                  <a:lnTo>
                    <a:pt x="293" y="803"/>
                  </a:lnTo>
                  <a:lnTo>
                    <a:pt x="279" y="785"/>
                  </a:lnTo>
                  <a:lnTo>
                    <a:pt x="275" y="763"/>
                  </a:lnTo>
                  <a:lnTo>
                    <a:pt x="272" y="7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95" name="Freeform 251"/>
            <p:cNvSpPr>
              <a:spLocks/>
            </p:cNvSpPr>
            <p:nvPr/>
          </p:nvSpPr>
          <p:spPr bwMode="auto">
            <a:xfrm>
              <a:off x="6608" y="2768"/>
              <a:ext cx="440" cy="2004"/>
            </a:xfrm>
            <a:custGeom>
              <a:avLst/>
              <a:gdLst/>
              <a:ahLst/>
              <a:cxnLst>
                <a:cxn ang="0">
                  <a:pos x="440" y="1982"/>
                </a:cxn>
                <a:cxn ang="0">
                  <a:pos x="440" y="1975"/>
                </a:cxn>
                <a:cxn ang="0">
                  <a:pos x="433" y="1967"/>
                </a:cxn>
                <a:cxn ang="0">
                  <a:pos x="429" y="1960"/>
                </a:cxn>
                <a:cxn ang="0">
                  <a:pos x="419" y="1952"/>
                </a:cxn>
                <a:cxn ang="0">
                  <a:pos x="408" y="1937"/>
                </a:cxn>
                <a:cxn ang="0">
                  <a:pos x="327" y="1837"/>
                </a:cxn>
                <a:cxn ang="0">
                  <a:pos x="260" y="1729"/>
                </a:cxn>
                <a:cxn ang="0">
                  <a:pos x="211" y="1610"/>
                </a:cxn>
                <a:cxn ang="0">
                  <a:pos x="172" y="1491"/>
                </a:cxn>
                <a:cxn ang="0">
                  <a:pos x="144" y="1365"/>
                </a:cxn>
                <a:cxn ang="0">
                  <a:pos x="123" y="1242"/>
                </a:cxn>
                <a:cxn ang="0">
                  <a:pos x="112" y="1119"/>
                </a:cxn>
                <a:cxn ang="0">
                  <a:pos x="112" y="1000"/>
                </a:cxn>
                <a:cxn ang="0">
                  <a:pos x="116" y="870"/>
                </a:cxn>
                <a:cxn ang="0">
                  <a:pos x="126" y="740"/>
                </a:cxn>
                <a:cxn ang="0">
                  <a:pos x="148" y="613"/>
                </a:cxn>
                <a:cxn ang="0">
                  <a:pos x="176" y="491"/>
                </a:cxn>
                <a:cxn ang="0">
                  <a:pos x="218" y="372"/>
                </a:cxn>
                <a:cxn ang="0">
                  <a:pos x="271" y="256"/>
                </a:cxn>
                <a:cxn ang="0">
                  <a:pos x="338" y="152"/>
                </a:cxn>
                <a:cxn ang="0">
                  <a:pos x="415" y="52"/>
                </a:cxn>
                <a:cxn ang="0">
                  <a:pos x="426" y="44"/>
                </a:cxn>
                <a:cxn ang="0">
                  <a:pos x="433" y="37"/>
                </a:cxn>
                <a:cxn ang="0">
                  <a:pos x="437" y="29"/>
                </a:cxn>
                <a:cxn ang="0">
                  <a:pos x="440" y="26"/>
                </a:cxn>
                <a:cxn ang="0">
                  <a:pos x="440" y="11"/>
                </a:cxn>
                <a:cxn ang="0">
                  <a:pos x="437" y="3"/>
                </a:cxn>
                <a:cxn ang="0">
                  <a:pos x="429" y="0"/>
                </a:cxn>
                <a:cxn ang="0">
                  <a:pos x="422" y="0"/>
                </a:cxn>
                <a:cxn ang="0">
                  <a:pos x="408" y="7"/>
                </a:cxn>
                <a:cxn ang="0">
                  <a:pos x="384" y="26"/>
                </a:cxn>
                <a:cxn ang="0">
                  <a:pos x="348" y="55"/>
                </a:cxn>
                <a:cxn ang="0">
                  <a:pos x="306" y="100"/>
                </a:cxn>
                <a:cxn ang="0">
                  <a:pos x="260" y="156"/>
                </a:cxn>
                <a:cxn ang="0">
                  <a:pos x="211" y="223"/>
                </a:cxn>
                <a:cxn ang="0">
                  <a:pos x="165" y="301"/>
                </a:cxn>
                <a:cxn ang="0">
                  <a:pos x="119" y="390"/>
                </a:cxn>
                <a:cxn ang="0">
                  <a:pos x="70" y="520"/>
                </a:cxn>
                <a:cxn ang="0">
                  <a:pos x="35" y="651"/>
                </a:cxn>
                <a:cxn ang="0">
                  <a:pos x="14" y="777"/>
                </a:cxn>
                <a:cxn ang="0">
                  <a:pos x="3" y="892"/>
                </a:cxn>
                <a:cxn ang="0">
                  <a:pos x="0" y="1000"/>
                </a:cxn>
                <a:cxn ang="0">
                  <a:pos x="3" y="1104"/>
                </a:cxn>
                <a:cxn ang="0">
                  <a:pos x="14" y="1223"/>
                </a:cxn>
                <a:cxn ang="0">
                  <a:pos x="38" y="1353"/>
                </a:cxn>
                <a:cxn ang="0">
                  <a:pos x="74" y="1491"/>
                </a:cxn>
                <a:cxn ang="0">
                  <a:pos x="126" y="1625"/>
                </a:cxn>
                <a:cxn ang="0">
                  <a:pos x="172" y="1714"/>
                </a:cxn>
                <a:cxn ang="0">
                  <a:pos x="218" y="1789"/>
                </a:cxn>
                <a:cxn ang="0">
                  <a:pos x="264" y="1856"/>
                </a:cxn>
                <a:cxn ang="0">
                  <a:pos x="310" y="1908"/>
                </a:cxn>
                <a:cxn ang="0">
                  <a:pos x="352" y="1949"/>
                </a:cxn>
                <a:cxn ang="0">
                  <a:pos x="384" y="1978"/>
                </a:cxn>
                <a:cxn ang="0">
                  <a:pos x="408" y="1997"/>
                </a:cxn>
                <a:cxn ang="0">
                  <a:pos x="422" y="2004"/>
                </a:cxn>
                <a:cxn ang="0">
                  <a:pos x="429" y="2004"/>
                </a:cxn>
                <a:cxn ang="0">
                  <a:pos x="440" y="1993"/>
                </a:cxn>
                <a:cxn ang="0">
                  <a:pos x="440" y="1982"/>
                </a:cxn>
              </a:cxnLst>
              <a:rect l="0" t="0" r="r" b="b"/>
              <a:pathLst>
                <a:path w="440" h="2004">
                  <a:moveTo>
                    <a:pt x="440" y="1982"/>
                  </a:moveTo>
                  <a:lnTo>
                    <a:pt x="440" y="1975"/>
                  </a:lnTo>
                  <a:lnTo>
                    <a:pt x="433" y="1967"/>
                  </a:lnTo>
                  <a:lnTo>
                    <a:pt x="429" y="1960"/>
                  </a:lnTo>
                  <a:lnTo>
                    <a:pt x="419" y="1952"/>
                  </a:lnTo>
                  <a:lnTo>
                    <a:pt x="408" y="1937"/>
                  </a:lnTo>
                  <a:lnTo>
                    <a:pt x="327" y="1837"/>
                  </a:lnTo>
                  <a:lnTo>
                    <a:pt x="260" y="1729"/>
                  </a:lnTo>
                  <a:lnTo>
                    <a:pt x="211" y="1610"/>
                  </a:lnTo>
                  <a:lnTo>
                    <a:pt x="172" y="1491"/>
                  </a:lnTo>
                  <a:lnTo>
                    <a:pt x="144" y="1365"/>
                  </a:lnTo>
                  <a:lnTo>
                    <a:pt x="123" y="1242"/>
                  </a:lnTo>
                  <a:lnTo>
                    <a:pt x="112" y="1119"/>
                  </a:lnTo>
                  <a:lnTo>
                    <a:pt x="112" y="1000"/>
                  </a:lnTo>
                  <a:lnTo>
                    <a:pt x="116" y="870"/>
                  </a:lnTo>
                  <a:lnTo>
                    <a:pt x="126" y="740"/>
                  </a:lnTo>
                  <a:lnTo>
                    <a:pt x="148" y="613"/>
                  </a:lnTo>
                  <a:lnTo>
                    <a:pt x="176" y="491"/>
                  </a:lnTo>
                  <a:lnTo>
                    <a:pt x="218" y="372"/>
                  </a:lnTo>
                  <a:lnTo>
                    <a:pt x="271" y="256"/>
                  </a:lnTo>
                  <a:lnTo>
                    <a:pt x="338" y="152"/>
                  </a:lnTo>
                  <a:lnTo>
                    <a:pt x="415" y="52"/>
                  </a:lnTo>
                  <a:lnTo>
                    <a:pt x="426" y="44"/>
                  </a:lnTo>
                  <a:lnTo>
                    <a:pt x="433" y="37"/>
                  </a:lnTo>
                  <a:lnTo>
                    <a:pt x="437" y="29"/>
                  </a:lnTo>
                  <a:lnTo>
                    <a:pt x="440" y="26"/>
                  </a:lnTo>
                  <a:lnTo>
                    <a:pt x="440" y="11"/>
                  </a:lnTo>
                  <a:lnTo>
                    <a:pt x="437" y="3"/>
                  </a:lnTo>
                  <a:lnTo>
                    <a:pt x="429" y="0"/>
                  </a:lnTo>
                  <a:lnTo>
                    <a:pt x="422" y="0"/>
                  </a:lnTo>
                  <a:lnTo>
                    <a:pt x="408" y="7"/>
                  </a:lnTo>
                  <a:lnTo>
                    <a:pt x="384" y="26"/>
                  </a:lnTo>
                  <a:lnTo>
                    <a:pt x="348" y="55"/>
                  </a:lnTo>
                  <a:lnTo>
                    <a:pt x="306" y="100"/>
                  </a:lnTo>
                  <a:lnTo>
                    <a:pt x="260" y="156"/>
                  </a:lnTo>
                  <a:lnTo>
                    <a:pt x="211" y="223"/>
                  </a:lnTo>
                  <a:lnTo>
                    <a:pt x="165" y="301"/>
                  </a:lnTo>
                  <a:lnTo>
                    <a:pt x="119" y="390"/>
                  </a:lnTo>
                  <a:lnTo>
                    <a:pt x="70" y="520"/>
                  </a:lnTo>
                  <a:lnTo>
                    <a:pt x="35" y="651"/>
                  </a:lnTo>
                  <a:lnTo>
                    <a:pt x="14" y="777"/>
                  </a:lnTo>
                  <a:lnTo>
                    <a:pt x="3" y="892"/>
                  </a:lnTo>
                  <a:lnTo>
                    <a:pt x="0" y="1000"/>
                  </a:lnTo>
                  <a:lnTo>
                    <a:pt x="3" y="1104"/>
                  </a:lnTo>
                  <a:lnTo>
                    <a:pt x="14" y="1223"/>
                  </a:lnTo>
                  <a:lnTo>
                    <a:pt x="38" y="1353"/>
                  </a:lnTo>
                  <a:lnTo>
                    <a:pt x="74" y="1491"/>
                  </a:lnTo>
                  <a:lnTo>
                    <a:pt x="126" y="1625"/>
                  </a:lnTo>
                  <a:lnTo>
                    <a:pt x="172" y="1714"/>
                  </a:lnTo>
                  <a:lnTo>
                    <a:pt x="218" y="1789"/>
                  </a:lnTo>
                  <a:lnTo>
                    <a:pt x="264" y="1856"/>
                  </a:lnTo>
                  <a:lnTo>
                    <a:pt x="310" y="1908"/>
                  </a:lnTo>
                  <a:lnTo>
                    <a:pt x="352" y="1949"/>
                  </a:lnTo>
                  <a:lnTo>
                    <a:pt x="384" y="1978"/>
                  </a:lnTo>
                  <a:lnTo>
                    <a:pt x="408" y="1997"/>
                  </a:lnTo>
                  <a:lnTo>
                    <a:pt x="422" y="2004"/>
                  </a:lnTo>
                  <a:lnTo>
                    <a:pt x="429" y="2004"/>
                  </a:lnTo>
                  <a:lnTo>
                    <a:pt x="440" y="1993"/>
                  </a:lnTo>
                  <a:lnTo>
                    <a:pt x="440" y="19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96" name="Freeform 252"/>
            <p:cNvSpPr>
              <a:spLocks/>
            </p:cNvSpPr>
            <p:nvPr/>
          </p:nvSpPr>
          <p:spPr bwMode="auto">
            <a:xfrm>
              <a:off x="7217" y="3385"/>
              <a:ext cx="874" cy="1294"/>
            </a:xfrm>
            <a:custGeom>
              <a:avLst/>
              <a:gdLst/>
              <a:ahLst/>
              <a:cxnLst>
                <a:cxn ang="0">
                  <a:pos x="870" y="100"/>
                </a:cxn>
                <a:cxn ang="0">
                  <a:pos x="860" y="37"/>
                </a:cxn>
                <a:cxn ang="0">
                  <a:pos x="818" y="22"/>
                </a:cxn>
                <a:cxn ang="0">
                  <a:pos x="754" y="63"/>
                </a:cxn>
                <a:cxn ang="0">
                  <a:pos x="733" y="141"/>
                </a:cxn>
                <a:cxn ang="0">
                  <a:pos x="603" y="692"/>
                </a:cxn>
                <a:cxn ang="0">
                  <a:pos x="553" y="774"/>
                </a:cxn>
                <a:cxn ang="0">
                  <a:pos x="441" y="855"/>
                </a:cxn>
                <a:cxn ang="0">
                  <a:pos x="314" y="837"/>
                </a:cxn>
                <a:cxn ang="0">
                  <a:pos x="271" y="740"/>
                </a:cxn>
                <a:cxn ang="0">
                  <a:pos x="286" y="573"/>
                </a:cxn>
                <a:cxn ang="0">
                  <a:pos x="367" y="309"/>
                </a:cxn>
                <a:cxn ang="0">
                  <a:pos x="402" y="208"/>
                </a:cxn>
                <a:cxn ang="0">
                  <a:pos x="398" y="112"/>
                </a:cxn>
                <a:cxn ang="0">
                  <a:pos x="303" y="7"/>
                </a:cxn>
                <a:cxn ang="0">
                  <a:pos x="155" y="30"/>
                </a:cxn>
                <a:cxn ang="0">
                  <a:pos x="57" y="145"/>
                </a:cxn>
                <a:cxn ang="0">
                  <a:pos x="7" y="268"/>
                </a:cxn>
                <a:cxn ang="0">
                  <a:pos x="4" y="324"/>
                </a:cxn>
                <a:cxn ang="0">
                  <a:pos x="39" y="324"/>
                </a:cxn>
                <a:cxn ang="0">
                  <a:pos x="53" y="290"/>
                </a:cxn>
                <a:cxn ang="0">
                  <a:pos x="145" y="97"/>
                </a:cxn>
                <a:cxn ang="0">
                  <a:pos x="243" y="45"/>
                </a:cxn>
                <a:cxn ang="0">
                  <a:pos x="279" y="56"/>
                </a:cxn>
                <a:cxn ang="0">
                  <a:pos x="286" y="156"/>
                </a:cxn>
                <a:cxn ang="0">
                  <a:pos x="222" y="346"/>
                </a:cxn>
                <a:cxn ang="0">
                  <a:pos x="162" y="565"/>
                </a:cxn>
                <a:cxn ang="0">
                  <a:pos x="155" y="729"/>
                </a:cxn>
                <a:cxn ang="0">
                  <a:pos x="222" y="855"/>
                </a:cxn>
                <a:cxn ang="0">
                  <a:pos x="338" y="904"/>
                </a:cxn>
                <a:cxn ang="0">
                  <a:pos x="515" y="867"/>
                </a:cxn>
                <a:cxn ang="0">
                  <a:pos x="529" y="971"/>
                </a:cxn>
                <a:cxn ang="0">
                  <a:pos x="409" y="1175"/>
                </a:cxn>
                <a:cxn ang="0">
                  <a:pos x="240" y="1253"/>
                </a:cxn>
                <a:cxn ang="0">
                  <a:pos x="169" y="1239"/>
                </a:cxn>
                <a:cxn ang="0">
                  <a:pos x="95" y="1168"/>
                </a:cxn>
                <a:cxn ang="0">
                  <a:pos x="176" y="1146"/>
                </a:cxn>
                <a:cxn ang="0">
                  <a:pos x="215" y="1060"/>
                </a:cxn>
                <a:cxn ang="0">
                  <a:pos x="176" y="997"/>
                </a:cxn>
                <a:cxn ang="0">
                  <a:pos x="123" y="997"/>
                </a:cxn>
                <a:cxn ang="0">
                  <a:pos x="57" y="1045"/>
                </a:cxn>
                <a:cxn ang="0">
                  <a:pos x="50" y="1179"/>
                </a:cxn>
                <a:cxn ang="0">
                  <a:pos x="173" y="1287"/>
                </a:cxn>
                <a:cxn ang="0">
                  <a:pos x="405" y="1253"/>
                </a:cxn>
                <a:cxn ang="0">
                  <a:pos x="606" y="1067"/>
                </a:cxn>
                <a:cxn ang="0">
                  <a:pos x="867" y="123"/>
                </a:cxn>
              </a:cxnLst>
              <a:rect l="0" t="0" r="r" b="b"/>
              <a:pathLst>
                <a:path w="874" h="1294">
                  <a:moveTo>
                    <a:pt x="867" y="123"/>
                  </a:moveTo>
                  <a:lnTo>
                    <a:pt x="870" y="112"/>
                  </a:lnTo>
                  <a:lnTo>
                    <a:pt x="870" y="100"/>
                  </a:lnTo>
                  <a:lnTo>
                    <a:pt x="874" y="93"/>
                  </a:lnTo>
                  <a:lnTo>
                    <a:pt x="874" y="60"/>
                  </a:lnTo>
                  <a:lnTo>
                    <a:pt x="860" y="37"/>
                  </a:lnTo>
                  <a:lnTo>
                    <a:pt x="853" y="30"/>
                  </a:lnTo>
                  <a:lnTo>
                    <a:pt x="832" y="22"/>
                  </a:lnTo>
                  <a:lnTo>
                    <a:pt x="818" y="22"/>
                  </a:lnTo>
                  <a:lnTo>
                    <a:pt x="796" y="26"/>
                  </a:lnTo>
                  <a:lnTo>
                    <a:pt x="772" y="41"/>
                  </a:lnTo>
                  <a:lnTo>
                    <a:pt x="754" y="63"/>
                  </a:lnTo>
                  <a:lnTo>
                    <a:pt x="747" y="78"/>
                  </a:lnTo>
                  <a:lnTo>
                    <a:pt x="740" y="108"/>
                  </a:lnTo>
                  <a:lnTo>
                    <a:pt x="733" y="141"/>
                  </a:lnTo>
                  <a:lnTo>
                    <a:pt x="726" y="171"/>
                  </a:lnTo>
                  <a:lnTo>
                    <a:pt x="687" y="331"/>
                  </a:lnTo>
                  <a:lnTo>
                    <a:pt x="603" y="692"/>
                  </a:lnTo>
                  <a:lnTo>
                    <a:pt x="596" y="710"/>
                  </a:lnTo>
                  <a:lnTo>
                    <a:pt x="578" y="740"/>
                  </a:lnTo>
                  <a:lnTo>
                    <a:pt x="553" y="774"/>
                  </a:lnTo>
                  <a:lnTo>
                    <a:pt x="522" y="807"/>
                  </a:lnTo>
                  <a:lnTo>
                    <a:pt x="483" y="833"/>
                  </a:lnTo>
                  <a:lnTo>
                    <a:pt x="441" y="855"/>
                  </a:lnTo>
                  <a:lnTo>
                    <a:pt x="388" y="863"/>
                  </a:lnTo>
                  <a:lnTo>
                    <a:pt x="345" y="855"/>
                  </a:lnTo>
                  <a:lnTo>
                    <a:pt x="314" y="837"/>
                  </a:lnTo>
                  <a:lnTo>
                    <a:pt x="293" y="811"/>
                  </a:lnTo>
                  <a:lnTo>
                    <a:pt x="279" y="777"/>
                  </a:lnTo>
                  <a:lnTo>
                    <a:pt x="271" y="740"/>
                  </a:lnTo>
                  <a:lnTo>
                    <a:pt x="271" y="699"/>
                  </a:lnTo>
                  <a:lnTo>
                    <a:pt x="275" y="640"/>
                  </a:lnTo>
                  <a:lnTo>
                    <a:pt x="286" y="573"/>
                  </a:lnTo>
                  <a:lnTo>
                    <a:pt x="307" y="495"/>
                  </a:lnTo>
                  <a:lnTo>
                    <a:pt x="331" y="409"/>
                  </a:lnTo>
                  <a:lnTo>
                    <a:pt x="367" y="309"/>
                  </a:lnTo>
                  <a:lnTo>
                    <a:pt x="384" y="264"/>
                  </a:lnTo>
                  <a:lnTo>
                    <a:pt x="395" y="234"/>
                  </a:lnTo>
                  <a:lnTo>
                    <a:pt x="402" y="208"/>
                  </a:lnTo>
                  <a:lnTo>
                    <a:pt x="405" y="186"/>
                  </a:lnTo>
                  <a:lnTo>
                    <a:pt x="405" y="164"/>
                  </a:lnTo>
                  <a:lnTo>
                    <a:pt x="398" y="112"/>
                  </a:lnTo>
                  <a:lnTo>
                    <a:pt x="377" y="67"/>
                  </a:lnTo>
                  <a:lnTo>
                    <a:pt x="345" y="30"/>
                  </a:lnTo>
                  <a:lnTo>
                    <a:pt x="303" y="7"/>
                  </a:lnTo>
                  <a:lnTo>
                    <a:pt x="250" y="0"/>
                  </a:lnTo>
                  <a:lnTo>
                    <a:pt x="201" y="7"/>
                  </a:lnTo>
                  <a:lnTo>
                    <a:pt x="155" y="30"/>
                  </a:lnTo>
                  <a:lnTo>
                    <a:pt x="116" y="63"/>
                  </a:lnTo>
                  <a:lnTo>
                    <a:pt x="85" y="104"/>
                  </a:lnTo>
                  <a:lnTo>
                    <a:pt x="57" y="145"/>
                  </a:lnTo>
                  <a:lnTo>
                    <a:pt x="35" y="190"/>
                  </a:lnTo>
                  <a:lnTo>
                    <a:pt x="18" y="234"/>
                  </a:lnTo>
                  <a:lnTo>
                    <a:pt x="7" y="268"/>
                  </a:lnTo>
                  <a:lnTo>
                    <a:pt x="0" y="294"/>
                  </a:lnTo>
                  <a:lnTo>
                    <a:pt x="0" y="316"/>
                  </a:lnTo>
                  <a:lnTo>
                    <a:pt x="4" y="324"/>
                  </a:lnTo>
                  <a:lnTo>
                    <a:pt x="11" y="327"/>
                  </a:lnTo>
                  <a:lnTo>
                    <a:pt x="35" y="327"/>
                  </a:lnTo>
                  <a:lnTo>
                    <a:pt x="39" y="324"/>
                  </a:lnTo>
                  <a:lnTo>
                    <a:pt x="42" y="316"/>
                  </a:lnTo>
                  <a:lnTo>
                    <a:pt x="50" y="305"/>
                  </a:lnTo>
                  <a:lnTo>
                    <a:pt x="53" y="290"/>
                  </a:lnTo>
                  <a:lnTo>
                    <a:pt x="81" y="208"/>
                  </a:lnTo>
                  <a:lnTo>
                    <a:pt x="109" y="141"/>
                  </a:lnTo>
                  <a:lnTo>
                    <a:pt x="145" y="97"/>
                  </a:lnTo>
                  <a:lnTo>
                    <a:pt x="176" y="67"/>
                  </a:lnTo>
                  <a:lnTo>
                    <a:pt x="212" y="48"/>
                  </a:lnTo>
                  <a:lnTo>
                    <a:pt x="243" y="45"/>
                  </a:lnTo>
                  <a:lnTo>
                    <a:pt x="254" y="45"/>
                  </a:lnTo>
                  <a:lnTo>
                    <a:pt x="268" y="48"/>
                  </a:lnTo>
                  <a:lnTo>
                    <a:pt x="279" y="56"/>
                  </a:lnTo>
                  <a:lnTo>
                    <a:pt x="289" y="74"/>
                  </a:lnTo>
                  <a:lnTo>
                    <a:pt x="293" y="108"/>
                  </a:lnTo>
                  <a:lnTo>
                    <a:pt x="286" y="156"/>
                  </a:lnTo>
                  <a:lnTo>
                    <a:pt x="275" y="205"/>
                  </a:lnTo>
                  <a:lnTo>
                    <a:pt x="257" y="249"/>
                  </a:lnTo>
                  <a:lnTo>
                    <a:pt x="222" y="346"/>
                  </a:lnTo>
                  <a:lnTo>
                    <a:pt x="197" y="431"/>
                  </a:lnTo>
                  <a:lnTo>
                    <a:pt x="176" y="502"/>
                  </a:lnTo>
                  <a:lnTo>
                    <a:pt x="162" y="565"/>
                  </a:lnTo>
                  <a:lnTo>
                    <a:pt x="152" y="621"/>
                  </a:lnTo>
                  <a:lnTo>
                    <a:pt x="148" y="670"/>
                  </a:lnTo>
                  <a:lnTo>
                    <a:pt x="155" y="729"/>
                  </a:lnTo>
                  <a:lnTo>
                    <a:pt x="169" y="781"/>
                  </a:lnTo>
                  <a:lnTo>
                    <a:pt x="194" y="822"/>
                  </a:lnTo>
                  <a:lnTo>
                    <a:pt x="222" y="855"/>
                  </a:lnTo>
                  <a:lnTo>
                    <a:pt x="257" y="878"/>
                  </a:lnTo>
                  <a:lnTo>
                    <a:pt x="296" y="896"/>
                  </a:lnTo>
                  <a:lnTo>
                    <a:pt x="338" y="904"/>
                  </a:lnTo>
                  <a:lnTo>
                    <a:pt x="381" y="908"/>
                  </a:lnTo>
                  <a:lnTo>
                    <a:pt x="451" y="896"/>
                  </a:lnTo>
                  <a:lnTo>
                    <a:pt x="515" y="867"/>
                  </a:lnTo>
                  <a:lnTo>
                    <a:pt x="571" y="818"/>
                  </a:lnTo>
                  <a:lnTo>
                    <a:pt x="553" y="896"/>
                  </a:lnTo>
                  <a:lnTo>
                    <a:pt x="529" y="971"/>
                  </a:lnTo>
                  <a:lnTo>
                    <a:pt x="497" y="1049"/>
                  </a:lnTo>
                  <a:lnTo>
                    <a:pt x="448" y="1127"/>
                  </a:lnTo>
                  <a:lnTo>
                    <a:pt x="409" y="1175"/>
                  </a:lnTo>
                  <a:lnTo>
                    <a:pt x="360" y="1216"/>
                  </a:lnTo>
                  <a:lnTo>
                    <a:pt x="303" y="1242"/>
                  </a:lnTo>
                  <a:lnTo>
                    <a:pt x="240" y="1253"/>
                  </a:lnTo>
                  <a:lnTo>
                    <a:pt x="222" y="1253"/>
                  </a:lnTo>
                  <a:lnTo>
                    <a:pt x="197" y="1250"/>
                  </a:lnTo>
                  <a:lnTo>
                    <a:pt x="169" y="1239"/>
                  </a:lnTo>
                  <a:lnTo>
                    <a:pt x="141" y="1224"/>
                  </a:lnTo>
                  <a:lnTo>
                    <a:pt x="116" y="1201"/>
                  </a:lnTo>
                  <a:lnTo>
                    <a:pt x="95" y="1168"/>
                  </a:lnTo>
                  <a:lnTo>
                    <a:pt x="123" y="1168"/>
                  </a:lnTo>
                  <a:lnTo>
                    <a:pt x="152" y="1160"/>
                  </a:lnTo>
                  <a:lnTo>
                    <a:pt x="176" y="1146"/>
                  </a:lnTo>
                  <a:lnTo>
                    <a:pt x="194" y="1123"/>
                  </a:lnTo>
                  <a:lnTo>
                    <a:pt x="208" y="1097"/>
                  </a:lnTo>
                  <a:lnTo>
                    <a:pt x="215" y="1060"/>
                  </a:lnTo>
                  <a:lnTo>
                    <a:pt x="208" y="1030"/>
                  </a:lnTo>
                  <a:lnTo>
                    <a:pt x="197" y="1008"/>
                  </a:lnTo>
                  <a:lnTo>
                    <a:pt x="176" y="997"/>
                  </a:lnTo>
                  <a:lnTo>
                    <a:pt x="159" y="993"/>
                  </a:lnTo>
                  <a:lnTo>
                    <a:pt x="145" y="993"/>
                  </a:lnTo>
                  <a:lnTo>
                    <a:pt x="123" y="997"/>
                  </a:lnTo>
                  <a:lnTo>
                    <a:pt x="99" y="1004"/>
                  </a:lnTo>
                  <a:lnTo>
                    <a:pt x="74" y="1019"/>
                  </a:lnTo>
                  <a:lnTo>
                    <a:pt x="57" y="1045"/>
                  </a:lnTo>
                  <a:lnTo>
                    <a:pt x="42" y="1079"/>
                  </a:lnTo>
                  <a:lnTo>
                    <a:pt x="39" y="1123"/>
                  </a:lnTo>
                  <a:lnTo>
                    <a:pt x="50" y="1179"/>
                  </a:lnTo>
                  <a:lnTo>
                    <a:pt x="74" y="1227"/>
                  </a:lnTo>
                  <a:lnTo>
                    <a:pt x="120" y="1265"/>
                  </a:lnTo>
                  <a:lnTo>
                    <a:pt x="173" y="1287"/>
                  </a:lnTo>
                  <a:lnTo>
                    <a:pt x="240" y="1294"/>
                  </a:lnTo>
                  <a:lnTo>
                    <a:pt x="324" y="1283"/>
                  </a:lnTo>
                  <a:lnTo>
                    <a:pt x="405" y="1253"/>
                  </a:lnTo>
                  <a:lnTo>
                    <a:pt x="479" y="1205"/>
                  </a:lnTo>
                  <a:lnTo>
                    <a:pt x="550" y="1142"/>
                  </a:lnTo>
                  <a:lnTo>
                    <a:pt x="606" y="1067"/>
                  </a:lnTo>
                  <a:lnTo>
                    <a:pt x="652" y="982"/>
                  </a:lnTo>
                  <a:lnTo>
                    <a:pt x="684" y="889"/>
                  </a:lnTo>
                  <a:lnTo>
                    <a:pt x="867" y="12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97" name="Freeform 253"/>
            <p:cNvSpPr>
              <a:spLocks/>
            </p:cNvSpPr>
            <p:nvPr/>
          </p:nvSpPr>
          <p:spPr bwMode="auto">
            <a:xfrm>
              <a:off x="8207" y="3586"/>
              <a:ext cx="656" cy="989"/>
            </a:xfrm>
            <a:custGeom>
              <a:avLst/>
              <a:gdLst/>
              <a:ahLst/>
              <a:cxnLst>
                <a:cxn ang="0">
                  <a:pos x="321" y="33"/>
                </a:cxn>
                <a:cxn ang="0">
                  <a:pos x="324" y="15"/>
                </a:cxn>
                <a:cxn ang="0">
                  <a:pos x="310" y="4"/>
                </a:cxn>
                <a:cxn ang="0">
                  <a:pos x="240" y="4"/>
                </a:cxn>
                <a:cxn ang="0">
                  <a:pos x="131" y="15"/>
                </a:cxn>
                <a:cxn ang="0">
                  <a:pos x="110" y="22"/>
                </a:cxn>
                <a:cxn ang="0">
                  <a:pos x="110" y="59"/>
                </a:cxn>
                <a:cxn ang="0">
                  <a:pos x="173" y="67"/>
                </a:cxn>
                <a:cxn ang="0">
                  <a:pos x="201" y="89"/>
                </a:cxn>
                <a:cxn ang="0">
                  <a:pos x="7" y="911"/>
                </a:cxn>
                <a:cxn ang="0">
                  <a:pos x="0" y="937"/>
                </a:cxn>
                <a:cxn ang="0">
                  <a:pos x="14" y="974"/>
                </a:cxn>
                <a:cxn ang="0">
                  <a:pos x="46" y="989"/>
                </a:cxn>
                <a:cxn ang="0">
                  <a:pos x="99" y="952"/>
                </a:cxn>
                <a:cxn ang="0">
                  <a:pos x="127" y="848"/>
                </a:cxn>
                <a:cxn ang="0">
                  <a:pos x="162" y="707"/>
                </a:cxn>
                <a:cxn ang="0">
                  <a:pos x="226" y="666"/>
                </a:cxn>
                <a:cxn ang="0">
                  <a:pos x="335" y="733"/>
                </a:cxn>
                <a:cxn ang="0">
                  <a:pos x="335" y="822"/>
                </a:cxn>
                <a:cxn ang="0">
                  <a:pos x="356" y="926"/>
                </a:cxn>
                <a:cxn ang="0">
                  <a:pos x="444" y="986"/>
                </a:cxn>
                <a:cxn ang="0">
                  <a:pos x="557" y="956"/>
                </a:cxn>
                <a:cxn ang="0">
                  <a:pos x="624" y="840"/>
                </a:cxn>
                <a:cxn ang="0">
                  <a:pos x="645" y="774"/>
                </a:cxn>
                <a:cxn ang="0">
                  <a:pos x="635" y="759"/>
                </a:cxn>
                <a:cxn ang="0">
                  <a:pos x="606" y="759"/>
                </a:cxn>
                <a:cxn ang="0">
                  <a:pos x="575" y="859"/>
                </a:cxn>
                <a:cxn ang="0">
                  <a:pos x="511" y="941"/>
                </a:cxn>
                <a:cxn ang="0">
                  <a:pos x="444" y="926"/>
                </a:cxn>
                <a:cxn ang="0">
                  <a:pos x="434" y="859"/>
                </a:cxn>
                <a:cxn ang="0">
                  <a:pos x="441" y="811"/>
                </a:cxn>
                <a:cxn ang="0">
                  <a:pos x="448" y="781"/>
                </a:cxn>
                <a:cxn ang="0">
                  <a:pos x="423" y="695"/>
                </a:cxn>
                <a:cxn ang="0">
                  <a:pos x="324" y="636"/>
                </a:cxn>
                <a:cxn ang="0">
                  <a:pos x="233" y="621"/>
                </a:cxn>
                <a:cxn ang="0">
                  <a:pos x="342" y="528"/>
                </a:cxn>
                <a:cxn ang="0">
                  <a:pos x="497" y="405"/>
                </a:cxn>
                <a:cxn ang="0">
                  <a:pos x="575" y="398"/>
                </a:cxn>
                <a:cxn ang="0">
                  <a:pos x="546" y="439"/>
                </a:cxn>
                <a:cxn ang="0">
                  <a:pos x="525" y="491"/>
                </a:cxn>
                <a:cxn ang="0">
                  <a:pos x="543" y="528"/>
                </a:cxn>
                <a:cxn ang="0">
                  <a:pos x="606" y="539"/>
                </a:cxn>
                <a:cxn ang="0">
                  <a:pos x="656" y="454"/>
                </a:cxn>
                <a:cxn ang="0">
                  <a:pos x="620" y="376"/>
                </a:cxn>
                <a:cxn ang="0">
                  <a:pos x="497" y="364"/>
                </a:cxn>
                <a:cxn ang="0">
                  <a:pos x="342" y="480"/>
                </a:cxn>
                <a:cxn ang="0">
                  <a:pos x="187" y="602"/>
                </a:cxn>
              </a:cxnLst>
              <a:rect l="0" t="0" r="r" b="b"/>
              <a:pathLst>
                <a:path w="656" h="989">
                  <a:moveTo>
                    <a:pt x="317" y="41"/>
                  </a:moveTo>
                  <a:lnTo>
                    <a:pt x="317" y="37"/>
                  </a:lnTo>
                  <a:lnTo>
                    <a:pt x="321" y="33"/>
                  </a:lnTo>
                  <a:lnTo>
                    <a:pt x="321" y="22"/>
                  </a:lnTo>
                  <a:lnTo>
                    <a:pt x="324" y="18"/>
                  </a:lnTo>
                  <a:lnTo>
                    <a:pt x="324" y="15"/>
                  </a:lnTo>
                  <a:lnTo>
                    <a:pt x="321" y="11"/>
                  </a:lnTo>
                  <a:lnTo>
                    <a:pt x="317" y="4"/>
                  </a:lnTo>
                  <a:lnTo>
                    <a:pt x="310" y="4"/>
                  </a:lnTo>
                  <a:lnTo>
                    <a:pt x="303" y="0"/>
                  </a:lnTo>
                  <a:lnTo>
                    <a:pt x="279" y="0"/>
                  </a:lnTo>
                  <a:lnTo>
                    <a:pt x="240" y="4"/>
                  </a:lnTo>
                  <a:lnTo>
                    <a:pt x="198" y="7"/>
                  </a:lnTo>
                  <a:lnTo>
                    <a:pt x="159" y="11"/>
                  </a:lnTo>
                  <a:lnTo>
                    <a:pt x="131" y="15"/>
                  </a:lnTo>
                  <a:lnTo>
                    <a:pt x="120" y="15"/>
                  </a:lnTo>
                  <a:lnTo>
                    <a:pt x="117" y="18"/>
                  </a:lnTo>
                  <a:lnTo>
                    <a:pt x="110" y="22"/>
                  </a:lnTo>
                  <a:lnTo>
                    <a:pt x="102" y="37"/>
                  </a:lnTo>
                  <a:lnTo>
                    <a:pt x="102" y="56"/>
                  </a:lnTo>
                  <a:lnTo>
                    <a:pt x="110" y="59"/>
                  </a:lnTo>
                  <a:lnTo>
                    <a:pt x="113" y="63"/>
                  </a:lnTo>
                  <a:lnTo>
                    <a:pt x="120" y="67"/>
                  </a:lnTo>
                  <a:lnTo>
                    <a:pt x="173" y="67"/>
                  </a:lnTo>
                  <a:lnTo>
                    <a:pt x="194" y="74"/>
                  </a:lnTo>
                  <a:lnTo>
                    <a:pt x="201" y="78"/>
                  </a:lnTo>
                  <a:lnTo>
                    <a:pt x="201" y="89"/>
                  </a:lnTo>
                  <a:lnTo>
                    <a:pt x="198" y="100"/>
                  </a:lnTo>
                  <a:lnTo>
                    <a:pt x="194" y="119"/>
                  </a:lnTo>
                  <a:lnTo>
                    <a:pt x="7" y="911"/>
                  </a:lnTo>
                  <a:lnTo>
                    <a:pt x="4" y="926"/>
                  </a:lnTo>
                  <a:lnTo>
                    <a:pt x="4" y="933"/>
                  </a:lnTo>
                  <a:lnTo>
                    <a:pt x="0" y="937"/>
                  </a:lnTo>
                  <a:lnTo>
                    <a:pt x="0" y="956"/>
                  </a:lnTo>
                  <a:lnTo>
                    <a:pt x="7" y="963"/>
                  </a:lnTo>
                  <a:lnTo>
                    <a:pt x="14" y="974"/>
                  </a:lnTo>
                  <a:lnTo>
                    <a:pt x="21" y="982"/>
                  </a:lnTo>
                  <a:lnTo>
                    <a:pt x="32" y="986"/>
                  </a:lnTo>
                  <a:lnTo>
                    <a:pt x="46" y="989"/>
                  </a:lnTo>
                  <a:lnTo>
                    <a:pt x="71" y="986"/>
                  </a:lnTo>
                  <a:lnTo>
                    <a:pt x="88" y="971"/>
                  </a:lnTo>
                  <a:lnTo>
                    <a:pt x="99" y="952"/>
                  </a:lnTo>
                  <a:lnTo>
                    <a:pt x="110" y="919"/>
                  </a:lnTo>
                  <a:lnTo>
                    <a:pt x="117" y="889"/>
                  </a:lnTo>
                  <a:lnTo>
                    <a:pt x="127" y="848"/>
                  </a:lnTo>
                  <a:lnTo>
                    <a:pt x="138" y="800"/>
                  </a:lnTo>
                  <a:lnTo>
                    <a:pt x="152" y="751"/>
                  </a:lnTo>
                  <a:lnTo>
                    <a:pt x="162" y="707"/>
                  </a:lnTo>
                  <a:lnTo>
                    <a:pt x="169" y="673"/>
                  </a:lnTo>
                  <a:lnTo>
                    <a:pt x="173" y="658"/>
                  </a:lnTo>
                  <a:lnTo>
                    <a:pt x="226" y="666"/>
                  </a:lnTo>
                  <a:lnTo>
                    <a:pt x="275" y="681"/>
                  </a:lnTo>
                  <a:lnTo>
                    <a:pt x="310" y="703"/>
                  </a:lnTo>
                  <a:lnTo>
                    <a:pt x="335" y="733"/>
                  </a:lnTo>
                  <a:lnTo>
                    <a:pt x="342" y="774"/>
                  </a:lnTo>
                  <a:lnTo>
                    <a:pt x="342" y="800"/>
                  </a:lnTo>
                  <a:lnTo>
                    <a:pt x="335" y="822"/>
                  </a:lnTo>
                  <a:lnTo>
                    <a:pt x="335" y="844"/>
                  </a:lnTo>
                  <a:lnTo>
                    <a:pt x="342" y="889"/>
                  </a:lnTo>
                  <a:lnTo>
                    <a:pt x="356" y="926"/>
                  </a:lnTo>
                  <a:lnTo>
                    <a:pt x="381" y="952"/>
                  </a:lnTo>
                  <a:lnTo>
                    <a:pt x="413" y="974"/>
                  </a:lnTo>
                  <a:lnTo>
                    <a:pt x="444" y="986"/>
                  </a:lnTo>
                  <a:lnTo>
                    <a:pt x="476" y="989"/>
                  </a:lnTo>
                  <a:lnTo>
                    <a:pt x="522" y="978"/>
                  </a:lnTo>
                  <a:lnTo>
                    <a:pt x="557" y="956"/>
                  </a:lnTo>
                  <a:lnTo>
                    <a:pt x="585" y="922"/>
                  </a:lnTo>
                  <a:lnTo>
                    <a:pt x="610" y="881"/>
                  </a:lnTo>
                  <a:lnTo>
                    <a:pt x="624" y="840"/>
                  </a:lnTo>
                  <a:lnTo>
                    <a:pt x="638" y="807"/>
                  </a:lnTo>
                  <a:lnTo>
                    <a:pt x="642" y="785"/>
                  </a:lnTo>
                  <a:lnTo>
                    <a:pt x="645" y="774"/>
                  </a:lnTo>
                  <a:lnTo>
                    <a:pt x="645" y="766"/>
                  </a:lnTo>
                  <a:lnTo>
                    <a:pt x="642" y="762"/>
                  </a:lnTo>
                  <a:lnTo>
                    <a:pt x="635" y="759"/>
                  </a:lnTo>
                  <a:lnTo>
                    <a:pt x="631" y="755"/>
                  </a:lnTo>
                  <a:lnTo>
                    <a:pt x="613" y="755"/>
                  </a:lnTo>
                  <a:lnTo>
                    <a:pt x="606" y="759"/>
                  </a:lnTo>
                  <a:lnTo>
                    <a:pt x="603" y="766"/>
                  </a:lnTo>
                  <a:lnTo>
                    <a:pt x="585" y="822"/>
                  </a:lnTo>
                  <a:lnTo>
                    <a:pt x="575" y="859"/>
                  </a:lnTo>
                  <a:lnTo>
                    <a:pt x="557" y="893"/>
                  </a:lnTo>
                  <a:lnTo>
                    <a:pt x="536" y="922"/>
                  </a:lnTo>
                  <a:lnTo>
                    <a:pt x="511" y="941"/>
                  </a:lnTo>
                  <a:lnTo>
                    <a:pt x="479" y="948"/>
                  </a:lnTo>
                  <a:lnTo>
                    <a:pt x="458" y="941"/>
                  </a:lnTo>
                  <a:lnTo>
                    <a:pt x="444" y="926"/>
                  </a:lnTo>
                  <a:lnTo>
                    <a:pt x="437" y="904"/>
                  </a:lnTo>
                  <a:lnTo>
                    <a:pt x="434" y="878"/>
                  </a:lnTo>
                  <a:lnTo>
                    <a:pt x="434" y="859"/>
                  </a:lnTo>
                  <a:lnTo>
                    <a:pt x="437" y="840"/>
                  </a:lnTo>
                  <a:lnTo>
                    <a:pt x="441" y="814"/>
                  </a:lnTo>
                  <a:lnTo>
                    <a:pt x="441" y="811"/>
                  </a:lnTo>
                  <a:lnTo>
                    <a:pt x="444" y="800"/>
                  </a:lnTo>
                  <a:lnTo>
                    <a:pt x="444" y="792"/>
                  </a:lnTo>
                  <a:lnTo>
                    <a:pt x="448" y="781"/>
                  </a:lnTo>
                  <a:lnTo>
                    <a:pt x="448" y="770"/>
                  </a:lnTo>
                  <a:lnTo>
                    <a:pt x="441" y="729"/>
                  </a:lnTo>
                  <a:lnTo>
                    <a:pt x="423" y="695"/>
                  </a:lnTo>
                  <a:lnTo>
                    <a:pt x="395" y="669"/>
                  </a:lnTo>
                  <a:lnTo>
                    <a:pt x="360" y="651"/>
                  </a:lnTo>
                  <a:lnTo>
                    <a:pt x="324" y="636"/>
                  </a:lnTo>
                  <a:lnTo>
                    <a:pt x="289" y="628"/>
                  </a:lnTo>
                  <a:lnTo>
                    <a:pt x="258" y="625"/>
                  </a:lnTo>
                  <a:lnTo>
                    <a:pt x="233" y="621"/>
                  </a:lnTo>
                  <a:lnTo>
                    <a:pt x="265" y="599"/>
                  </a:lnTo>
                  <a:lnTo>
                    <a:pt x="321" y="547"/>
                  </a:lnTo>
                  <a:lnTo>
                    <a:pt x="342" y="528"/>
                  </a:lnTo>
                  <a:lnTo>
                    <a:pt x="395" y="480"/>
                  </a:lnTo>
                  <a:lnTo>
                    <a:pt x="444" y="435"/>
                  </a:lnTo>
                  <a:lnTo>
                    <a:pt x="497" y="405"/>
                  </a:lnTo>
                  <a:lnTo>
                    <a:pt x="550" y="394"/>
                  </a:lnTo>
                  <a:lnTo>
                    <a:pt x="564" y="394"/>
                  </a:lnTo>
                  <a:lnTo>
                    <a:pt x="575" y="398"/>
                  </a:lnTo>
                  <a:lnTo>
                    <a:pt x="596" y="413"/>
                  </a:lnTo>
                  <a:lnTo>
                    <a:pt x="568" y="424"/>
                  </a:lnTo>
                  <a:lnTo>
                    <a:pt x="546" y="439"/>
                  </a:lnTo>
                  <a:lnTo>
                    <a:pt x="536" y="457"/>
                  </a:lnTo>
                  <a:lnTo>
                    <a:pt x="529" y="476"/>
                  </a:lnTo>
                  <a:lnTo>
                    <a:pt x="525" y="491"/>
                  </a:lnTo>
                  <a:lnTo>
                    <a:pt x="529" y="506"/>
                  </a:lnTo>
                  <a:lnTo>
                    <a:pt x="532" y="517"/>
                  </a:lnTo>
                  <a:lnTo>
                    <a:pt x="543" y="528"/>
                  </a:lnTo>
                  <a:lnTo>
                    <a:pt x="564" y="543"/>
                  </a:lnTo>
                  <a:lnTo>
                    <a:pt x="578" y="543"/>
                  </a:lnTo>
                  <a:lnTo>
                    <a:pt x="606" y="539"/>
                  </a:lnTo>
                  <a:lnTo>
                    <a:pt x="631" y="521"/>
                  </a:lnTo>
                  <a:lnTo>
                    <a:pt x="649" y="491"/>
                  </a:lnTo>
                  <a:lnTo>
                    <a:pt x="656" y="454"/>
                  </a:lnTo>
                  <a:lnTo>
                    <a:pt x="652" y="424"/>
                  </a:lnTo>
                  <a:lnTo>
                    <a:pt x="638" y="398"/>
                  </a:lnTo>
                  <a:lnTo>
                    <a:pt x="620" y="376"/>
                  </a:lnTo>
                  <a:lnTo>
                    <a:pt x="592" y="361"/>
                  </a:lnTo>
                  <a:lnTo>
                    <a:pt x="553" y="357"/>
                  </a:lnTo>
                  <a:lnTo>
                    <a:pt x="497" y="364"/>
                  </a:lnTo>
                  <a:lnTo>
                    <a:pt x="444" y="394"/>
                  </a:lnTo>
                  <a:lnTo>
                    <a:pt x="391" y="431"/>
                  </a:lnTo>
                  <a:lnTo>
                    <a:pt x="342" y="480"/>
                  </a:lnTo>
                  <a:lnTo>
                    <a:pt x="289" y="532"/>
                  </a:lnTo>
                  <a:lnTo>
                    <a:pt x="236" y="573"/>
                  </a:lnTo>
                  <a:lnTo>
                    <a:pt x="187" y="602"/>
                  </a:lnTo>
                  <a:lnTo>
                    <a:pt x="317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98" name="Freeform 254"/>
            <p:cNvSpPr>
              <a:spLocks/>
            </p:cNvSpPr>
            <p:nvPr/>
          </p:nvSpPr>
          <p:spPr bwMode="auto">
            <a:xfrm>
              <a:off x="9275" y="2768"/>
              <a:ext cx="77" cy="2004"/>
            </a:xfrm>
            <a:custGeom>
              <a:avLst/>
              <a:gdLst/>
              <a:ahLst/>
              <a:cxnLst>
                <a:cxn ang="0">
                  <a:pos x="77" y="67"/>
                </a:cxn>
                <a:cxn ang="0">
                  <a:pos x="77" y="44"/>
                </a:cxn>
                <a:cxn ang="0">
                  <a:pos x="70" y="22"/>
                </a:cxn>
                <a:cxn ang="0">
                  <a:pos x="60" y="7"/>
                </a:cxn>
                <a:cxn ang="0">
                  <a:pos x="39" y="0"/>
                </a:cxn>
                <a:cxn ang="0">
                  <a:pos x="18" y="7"/>
                </a:cxn>
                <a:cxn ang="0">
                  <a:pos x="3" y="22"/>
                </a:cxn>
                <a:cxn ang="0">
                  <a:pos x="0" y="44"/>
                </a:cxn>
                <a:cxn ang="0">
                  <a:pos x="0" y="1960"/>
                </a:cxn>
                <a:cxn ang="0">
                  <a:pos x="3" y="1982"/>
                </a:cxn>
                <a:cxn ang="0">
                  <a:pos x="18" y="1997"/>
                </a:cxn>
                <a:cxn ang="0">
                  <a:pos x="39" y="2004"/>
                </a:cxn>
                <a:cxn ang="0">
                  <a:pos x="60" y="1997"/>
                </a:cxn>
                <a:cxn ang="0">
                  <a:pos x="70" y="1982"/>
                </a:cxn>
                <a:cxn ang="0">
                  <a:pos x="77" y="1960"/>
                </a:cxn>
                <a:cxn ang="0">
                  <a:pos x="77" y="1937"/>
                </a:cxn>
                <a:cxn ang="0">
                  <a:pos x="77" y="67"/>
                </a:cxn>
              </a:cxnLst>
              <a:rect l="0" t="0" r="r" b="b"/>
              <a:pathLst>
                <a:path w="77" h="2004">
                  <a:moveTo>
                    <a:pt x="77" y="67"/>
                  </a:moveTo>
                  <a:lnTo>
                    <a:pt x="77" y="44"/>
                  </a:lnTo>
                  <a:lnTo>
                    <a:pt x="70" y="22"/>
                  </a:lnTo>
                  <a:lnTo>
                    <a:pt x="60" y="7"/>
                  </a:lnTo>
                  <a:lnTo>
                    <a:pt x="39" y="0"/>
                  </a:lnTo>
                  <a:lnTo>
                    <a:pt x="18" y="7"/>
                  </a:lnTo>
                  <a:lnTo>
                    <a:pt x="3" y="22"/>
                  </a:lnTo>
                  <a:lnTo>
                    <a:pt x="0" y="44"/>
                  </a:lnTo>
                  <a:lnTo>
                    <a:pt x="0" y="1960"/>
                  </a:lnTo>
                  <a:lnTo>
                    <a:pt x="3" y="1982"/>
                  </a:lnTo>
                  <a:lnTo>
                    <a:pt x="18" y="1997"/>
                  </a:lnTo>
                  <a:lnTo>
                    <a:pt x="39" y="2004"/>
                  </a:lnTo>
                  <a:lnTo>
                    <a:pt x="60" y="1997"/>
                  </a:lnTo>
                  <a:lnTo>
                    <a:pt x="70" y="1982"/>
                  </a:lnTo>
                  <a:lnTo>
                    <a:pt x="77" y="1960"/>
                  </a:lnTo>
                  <a:lnTo>
                    <a:pt x="77" y="1937"/>
                  </a:lnTo>
                  <a:lnTo>
                    <a:pt x="77" y="6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99" name="Freeform 255"/>
            <p:cNvSpPr>
              <a:spLocks/>
            </p:cNvSpPr>
            <p:nvPr/>
          </p:nvSpPr>
          <p:spPr bwMode="auto">
            <a:xfrm>
              <a:off x="9620" y="3381"/>
              <a:ext cx="1068" cy="889"/>
            </a:xfrm>
            <a:custGeom>
              <a:avLst/>
              <a:gdLst/>
              <a:ahLst/>
              <a:cxnLst>
                <a:cxn ang="0">
                  <a:pos x="839" y="134"/>
                </a:cxn>
                <a:cxn ang="0">
                  <a:pos x="864" y="112"/>
                </a:cxn>
                <a:cxn ang="0">
                  <a:pos x="916" y="97"/>
                </a:cxn>
                <a:cxn ang="0">
                  <a:pos x="1033" y="93"/>
                </a:cxn>
                <a:cxn ang="0">
                  <a:pos x="990" y="0"/>
                </a:cxn>
                <a:cxn ang="0">
                  <a:pos x="761" y="4"/>
                </a:cxn>
                <a:cxn ang="0">
                  <a:pos x="659" y="0"/>
                </a:cxn>
                <a:cxn ang="0">
                  <a:pos x="698" y="97"/>
                </a:cxn>
                <a:cxn ang="0">
                  <a:pos x="726" y="127"/>
                </a:cxn>
                <a:cxn ang="0">
                  <a:pos x="557" y="324"/>
                </a:cxn>
                <a:cxn ang="0">
                  <a:pos x="448" y="93"/>
                </a:cxn>
                <a:cxn ang="0">
                  <a:pos x="398" y="0"/>
                </a:cxn>
                <a:cxn ang="0">
                  <a:pos x="152" y="4"/>
                </a:cxn>
                <a:cxn ang="0">
                  <a:pos x="11" y="0"/>
                </a:cxn>
                <a:cxn ang="0">
                  <a:pos x="145" y="93"/>
                </a:cxn>
                <a:cxn ang="0">
                  <a:pos x="191" y="755"/>
                </a:cxn>
                <a:cxn ang="0">
                  <a:pos x="117" y="789"/>
                </a:cxn>
                <a:cxn ang="0">
                  <a:pos x="0" y="796"/>
                </a:cxn>
                <a:cxn ang="0">
                  <a:pos x="43" y="886"/>
                </a:cxn>
                <a:cxn ang="0">
                  <a:pos x="159" y="882"/>
                </a:cxn>
                <a:cxn ang="0">
                  <a:pos x="331" y="889"/>
                </a:cxn>
                <a:cxn ang="0">
                  <a:pos x="370" y="796"/>
                </a:cxn>
                <a:cxn ang="0">
                  <a:pos x="310" y="785"/>
                </a:cxn>
                <a:cxn ang="0">
                  <a:pos x="300" y="770"/>
                </a:cxn>
                <a:cxn ang="0">
                  <a:pos x="314" y="752"/>
                </a:cxn>
                <a:cxn ang="0">
                  <a:pos x="705" y="796"/>
                </a:cxn>
                <a:cxn ang="0">
                  <a:pos x="631" y="889"/>
                </a:cxn>
                <a:cxn ang="0">
                  <a:pos x="740" y="886"/>
                </a:cxn>
                <a:cxn ang="0">
                  <a:pos x="860" y="882"/>
                </a:cxn>
                <a:cxn ang="0">
                  <a:pos x="1001" y="886"/>
                </a:cxn>
                <a:cxn ang="0">
                  <a:pos x="1068" y="796"/>
                </a:cxn>
                <a:cxn ang="0">
                  <a:pos x="613" y="395"/>
                </a:cxn>
              </a:cxnLst>
              <a:rect l="0" t="0" r="r" b="b"/>
              <a:pathLst>
                <a:path w="1068" h="889">
                  <a:moveTo>
                    <a:pt x="613" y="395"/>
                  </a:moveTo>
                  <a:lnTo>
                    <a:pt x="839" y="134"/>
                  </a:lnTo>
                  <a:lnTo>
                    <a:pt x="849" y="123"/>
                  </a:lnTo>
                  <a:lnTo>
                    <a:pt x="864" y="112"/>
                  </a:lnTo>
                  <a:lnTo>
                    <a:pt x="885" y="104"/>
                  </a:lnTo>
                  <a:lnTo>
                    <a:pt x="916" y="97"/>
                  </a:lnTo>
                  <a:lnTo>
                    <a:pt x="962" y="93"/>
                  </a:lnTo>
                  <a:lnTo>
                    <a:pt x="1033" y="93"/>
                  </a:lnTo>
                  <a:lnTo>
                    <a:pt x="1033" y="0"/>
                  </a:lnTo>
                  <a:lnTo>
                    <a:pt x="990" y="0"/>
                  </a:lnTo>
                  <a:lnTo>
                    <a:pt x="945" y="4"/>
                  </a:lnTo>
                  <a:lnTo>
                    <a:pt x="761" y="4"/>
                  </a:lnTo>
                  <a:lnTo>
                    <a:pt x="708" y="0"/>
                  </a:lnTo>
                  <a:lnTo>
                    <a:pt x="659" y="0"/>
                  </a:lnTo>
                  <a:lnTo>
                    <a:pt x="659" y="93"/>
                  </a:lnTo>
                  <a:lnTo>
                    <a:pt x="698" y="97"/>
                  </a:lnTo>
                  <a:lnTo>
                    <a:pt x="733" y="112"/>
                  </a:lnTo>
                  <a:lnTo>
                    <a:pt x="726" y="127"/>
                  </a:lnTo>
                  <a:lnTo>
                    <a:pt x="719" y="134"/>
                  </a:lnTo>
                  <a:lnTo>
                    <a:pt x="557" y="324"/>
                  </a:lnTo>
                  <a:lnTo>
                    <a:pt x="370" y="93"/>
                  </a:lnTo>
                  <a:lnTo>
                    <a:pt x="448" y="93"/>
                  </a:lnTo>
                  <a:lnTo>
                    <a:pt x="448" y="0"/>
                  </a:lnTo>
                  <a:lnTo>
                    <a:pt x="398" y="0"/>
                  </a:lnTo>
                  <a:lnTo>
                    <a:pt x="339" y="4"/>
                  </a:lnTo>
                  <a:lnTo>
                    <a:pt x="152" y="4"/>
                  </a:lnTo>
                  <a:lnTo>
                    <a:pt x="78" y="0"/>
                  </a:lnTo>
                  <a:lnTo>
                    <a:pt x="11" y="0"/>
                  </a:lnTo>
                  <a:lnTo>
                    <a:pt x="11" y="93"/>
                  </a:lnTo>
                  <a:lnTo>
                    <a:pt x="145" y="93"/>
                  </a:lnTo>
                  <a:lnTo>
                    <a:pt x="441" y="462"/>
                  </a:lnTo>
                  <a:lnTo>
                    <a:pt x="191" y="755"/>
                  </a:lnTo>
                  <a:lnTo>
                    <a:pt x="159" y="778"/>
                  </a:lnTo>
                  <a:lnTo>
                    <a:pt x="117" y="789"/>
                  </a:lnTo>
                  <a:lnTo>
                    <a:pt x="64" y="796"/>
                  </a:lnTo>
                  <a:lnTo>
                    <a:pt x="0" y="796"/>
                  </a:lnTo>
                  <a:lnTo>
                    <a:pt x="0" y="889"/>
                  </a:lnTo>
                  <a:lnTo>
                    <a:pt x="43" y="886"/>
                  </a:lnTo>
                  <a:lnTo>
                    <a:pt x="127" y="886"/>
                  </a:lnTo>
                  <a:lnTo>
                    <a:pt x="159" y="882"/>
                  </a:lnTo>
                  <a:lnTo>
                    <a:pt x="219" y="882"/>
                  </a:lnTo>
                  <a:lnTo>
                    <a:pt x="331" y="889"/>
                  </a:lnTo>
                  <a:lnTo>
                    <a:pt x="370" y="889"/>
                  </a:lnTo>
                  <a:lnTo>
                    <a:pt x="370" y="796"/>
                  </a:lnTo>
                  <a:lnTo>
                    <a:pt x="335" y="793"/>
                  </a:lnTo>
                  <a:lnTo>
                    <a:pt x="310" y="785"/>
                  </a:lnTo>
                  <a:lnTo>
                    <a:pt x="300" y="774"/>
                  </a:lnTo>
                  <a:lnTo>
                    <a:pt x="300" y="770"/>
                  </a:lnTo>
                  <a:lnTo>
                    <a:pt x="307" y="763"/>
                  </a:lnTo>
                  <a:lnTo>
                    <a:pt x="314" y="752"/>
                  </a:lnTo>
                  <a:lnTo>
                    <a:pt x="497" y="536"/>
                  </a:lnTo>
                  <a:lnTo>
                    <a:pt x="705" y="796"/>
                  </a:lnTo>
                  <a:lnTo>
                    <a:pt x="631" y="796"/>
                  </a:lnTo>
                  <a:lnTo>
                    <a:pt x="631" y="889"/>
                  </a:lnTo>
                  <a:lnTo>
                    <a:pt x="680" y="889"/>
                  </a:lnTo>
                  <a:lnTo>
                    <a:pt x="740" y="886"/>
                  </a:lnTo>
                  <a:lnTo>
                    <a:pt x="804" y="886"/>
                  </a:lnTo>
                  <a:lnTo>
                    <a:pt x="860" y="882"/>
                  </a:lnTo>
                  <a:lnTo>
                    <a:pt x="927" y="886"/>
                  </a:lnTo>
                  <a:lnTo>
                    <a:pt x="1001" y="886"/>
                  </a:lnTo>
                  <a:lnTo>
                    <a:pt x="1068" y="889"/>
                  </a:lnTo>
                  <a:lnTo>
                    <a:pt x="1068" y="796"/>
                  </a:lnTo>
                  <a:lnTo>
                    <a:pt x="934" y="796"/>
                  </a:lnTo>
                  <a:lnTo>
                    <a:pt x="613" y="3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00" name="Freeform 256"/>
            <p:cNvSpPr>
              <a:spLocks/>
            </p:cNvSpPr>
            <p:nvPr/>
          </p:nvSpPr>
          <p:spPr bwMode="auto">
            <a:xfrm>
              <a:off x="10818" y="3586"/>
              <a:ext cx="656" cy="989"/>
            </a:xfrm>
            <a:custGeom>
              <a:avLst/>
              <a:gdLst/>
              <a:ahLst/>
              <a:cxnLst>
                <a:cxn ang="0">
                  <a:pos x="321" y="33"/>
                </a:cxn>
                <a:cxn ang="0">
                  <a:pos x="324" y="15"/>
                </a:cxn>
                <a:cxn ang="0">
                  <a:pos x="310" y="4"/>
                </a:cxn>
                <a:cxn ang="0">
                  <a:pos x="240" y="4"/>
                </a:cxn>
                <a:cxn ang="0">
                  <a:pos x="131" y="15"/>
                </a:cxn>
                <a:cxn ang="0">
                  <a:pos x="109" y="22"/>
                </a:cxn>
                <a:cxn ang="0">
                  <a:pos x="109" y="59"/>
                </a:cxn>
                <a:cxn ang="0">
                  <a:pos x="173" y="67"/>
                </a:cxn>
                <a:cxn ang="0">
                  <a:pos x="201" y="89"/>
                </a:cxn>
                <a:cxn ang="0">
                  <a:pos x="7" y="911"/>
                </a:cxn>
                <a:cxn ang="0">
                  <a:pos x="0" y="937"/>
                </a:cxn>
                <a:cxn ang="0">
                  <a:pos x="14" y="974"/>
                </a:cxn>
                <a:cxn ang="0">
                  <a:pos x="46" y="989"/>
                </a:cxn>
                <a:cxn ang="0">
                  <a:pos x="99" y="952"/>
                </a:cxn>
                <a:cxn ang="0">
                  <a:pos x="127" y="848"/>
                </a:cxn>
                <a:cxn ang="0">
                  <a:pos x="162" y="707"/>
                </a:cxn>
                <a:cxn ang="0">
                  <a:pos x="226" y="666"/>
                </a:cxn>
                <a:cxn ang="0">
                  <a:pos x="335" y="733"/>
                </a:cxn>
                <a:cxn ang="0">
                  <a:pos x="335" y="822"/>
                </a:cxn>
                <a:cxn ang="0">
                  <a:pos x="356" y="926"/>
                </a:cxn>
                <a:cxn ang="0">
                  <a:pos x="444" y="986"/>
                </a:cxn>
                <a:cxn ang="0">
                  <a:pos x="557" y="956"/>
                </a:cxn>
                <a:cxn ang="0">
                  <a:pos x="624" y="840"/>
                </a:cxn>
                <a:cxn ang="0">
                  <a:pos x="645" y="774"/>
                </a:cxn>
                <a:cxn ang="0">
                  <a:pos x="634" y="759"/>
                </a:cxn>
                <a:cxn ang="0">
                  <a:pos x="606" y="759"/>
                </a:cxn>
                <a:cxn ang="0">
                  <a:pos x="575" y="859"/>
                </a:cxn>
                <a:cxn ang="0">
                  <a:pos x="511" y="941"/>
                </a:cxn>
                <a:cxn ang="0">
                  <a:pos x="444" y="926"/>
                </a:cxn>
                <a:cxn ang="0">
                  <a:pos x="434" y="859"/>
                </a:cxn>
                <a:cxn ang="0">
                  <a:pos x="441" y="811"/>
                </a:cxn>
                <a:cxn ang="0">
                  <a:pos x="448" y="781"/>
                </a:cxn>
                <a:cxn ang="0">
                  <a:pos x="423" y="695"/>
                </a:cxn>
                <a:cxn ang="0">
                  <a:pos x="324" y="636"/>
                </a:cxn>
                <a:cxn ang="0">
                  <a:pos x="233" y="621"/>
                </a:cxn>
                <a:cxn ang="0">
                  <a:pos x="342" y="528"/>
                </a:cxn>
                <a:cxn ang="0">
                  <a:pos x="497" y="405"/>
                </a:cxn>
                <a:cxn ang="0">
                  <a:pos x="575" y="398"/>
                </a:cxn>
                <a:cxn ang="0">
                  <a:pos x="546" y="439"/>
                </a:cxn>
                <a:cxn ang="0">
                  <a:pos x="525" y="491"/>
                </a:cxn>
                <a:cxn ang="0">
                  <a:pos x="543" y="528"/>
                </a:cxn>
                <a:cxn ang="0">
                  <a:pos x="606" y="539"/>
                </a:cxn>
                <a:cxn ang="0">
                  <a:pos x="656" y="454"/>
                </a:cxn>
                <a:cxn ang="0">
                  <a:pos x="620" y="376"/>
                </a:cxn>
                <a:cxn ang="0">
                  <a:pos x="497" y="364"/>
                </a:cxn>
                <a:cxn ang="0">
                  <a:pos x="342" y="480"/>
                </a:cxn>
                <a:cxn ang="0">
                  <a:pos x="187" y="602"/>
                </a:cxn>
              </a:cxnLst>
              <a:rect l="0" t="0" r="r" b="b"/>
              <a:pathLst>
                <a:path w="656" h="989">
                  <a:moveTo>
                    <a:pt x="317" y="41"/>
                  </a:moveTo>
                  <a:lnTo>
                    <a:pt x="317" y="37"/>
                  </a:lnTo>
                  <a:lnTo>
                    <a:pt x="321" y="33"/>
                  </a:lnTo>
                  <a:lnTo>
                    <a:pt x="321" y="22"/>
                  </a:lnTo>
                  <a:lnTo>
                    <a:pt x="324" y="18"/>
                  </a:lnTo>
                  <a:lnTo>
                    <a:pt x="324" y="15"/>
                  </a:lnTo>
                  <a:lnTo>
                    <a:pt x="321" y="11"/>
                  </a:lnTo>
                  <a:lnTo>
                    <a:pt x="317" y="4"/>
                  </a:lnTo>
                  <a:lnTo>
                    <a:pt x="310" y="4"/>
                  </a:lnTo>
                  <a:lnTo>
                    <a:pt x="303" y="0"/>
                  </a:lnTo>
                  <a:lnTo>
                    <a:pt x="279" y="0"/>
                  </a:lnTo>
                  <a:lnTo>
                    <a:pt x="240" y="4"/>
                  </a:lnTo>
                  <a:lnTo>
                    <a:pt x="198" y="7"/>
                  </a:lnTo>
                  <a:lnTo>
                    <a:pt x="159" y="11"/>
                  </a:lnTo>
                  <a:lnTo>
                    <a:pt x="131" y="15"/>
                  </a:lnTo>
                  <a:lnTo>
                    <a:pt x="120" y="15"/>
                  </a:lnTo>
                  <a:lnTo>
                    <a:pt x="117" y="18"/>
                  </a:lnTo>
                  <a:lnTo>
                    <a:pt x="109" y="22"/>
                  </a:lnTo>
                  <a:lnTo>
                    <a:pt x="102" y="37"/>
                  </a:lnTo>
                  <a:lnTo>
                    <a:pt x="102" y="56"/>
                  </a:lnTo>
                  <a:lnTo>
                    <a:pt x="109" y="59"/>
                  </a:lnTo>
                  <a:lnTo>
                    <a:pt x="113" y="63"/>
                  </a:lnTo>
                  <a:lnTo>
                    <a:pt x="120" y="67"/>
                  </a:lnTo>
                  <a:lnTo>
                    <a:pt x="173" y="67"/>
                  </a:lnTo>
                  <a:lnTo>
                    <a:pt x="194" y="74"/>
                  </a:lnTo>
                  <a:lnTo>
                    <a:pt x="201" y="78"/>
                  </a:lnTo>
                  <a:lnTo>
                    <a:pt x="201" y="89"/>
                  </a:lnTo>
                  <a:lnTo>
                    <a:pt x="198" y="100"/>
                  </a:lnTo>
                  <a:lnTo>
                    <a:pt x="194" y="119"/>
                  </a:lnTo>
                  <a:lnTo>
                    <a:pt x="7" y="911"/>
                  </a:lnTo>
                  <a:lnTo>
                    <a:pt x="4" y="926"/>
                  </a:lnTo>
                  <a:lnTo>
                    <a:pt x="4" y="933"/>
                  </a:lnTo>
                  <a:lnTo>
                    <a:pt x="0" y="937"/>
                  </a:lnTo>
                  <a:lnTo>
                    <a:pt x="0" y="956"/>
                  </a:lnTo>
                  <a:lnTo>
                    <a:pt x="7" y="963"/>
                  </a:lnTo>
                  <a:lnTo>
                    <a:pt x="14" y="974"/>
                  </a:lnTo>
                  <a:lnTo>
                    <a:pt x="21" y="982"/>
                  </a:lnTo>
                  <a:lnTo>
                    <a:pt x="32" y="986"/>
                  </a:lnTo>
                  <a:lnTo>
                    <a:pt x="46" y="989"/>
                  </a:lnTo>
                  <a:lnTo>
                    <a:pt x="71" y="986"/>
                  </a:lnTo>
                  <a:lnTo>
                    <a:pt x="88" y="971"/>
                  </a:lnTo>
                  <a:lnTo>
                    <a:pt x="99" y="952"/>
                  </a:lnTo>
                  <a:lnTo>
                    <a:pt x="109" y="919"/>
                  </a:lnTo>
                  <a:lnTo>
                    <a:pt x="117" y="889"/>
                  </a:lnTo>
                  <a:lnTo>
                    <a:pt x="127" y="848"/>
                  </a:lnTo>
                  <a:lnTo>
                    <a:pt x="138" y="800"/>
                  </a:lnTo>
                  <a:lnTo>
                    <a:pt x="152" y="751"/>
                  </a:lnTo>
                  <a:lnTo>
                    <a:pt x="162" y="707"/>
                  </a:lnTo>
                  <a:lnTo>
                    <a:pt x="169" y="673"/>
                  </a:lnTo>
                  <a:lnTo>
                    <a:pt x="173" y="658"/>
                  </a:lnTo>
                  <a:lnTo>
                    <a:pt x="226" y="666"/>
                  </a:lnTo>
                  <a:lnTo>
                    <a:pt x="275" y="681"/>
                  </a:lnTo>
                  <a:lnTo>
                    <a:pt x="310" y="703"/>
                  </a:lnTo>
                  <a:lnTo>
                    <a:pt x="335" y="733"/>
                  </a:lnTo>
                  <a:lnTo>
                    <a:pt x="342" y="774"/>
                  </a:lnTo>
                  <a:lnTo>
                    <a:pt x="342" y="800"/>
                  </a:lnTo>
                  <a:lnTo>
                    <a:pt x="335" y="822"/>
                  </a:lnTo>
                  <a:lnTo>
                    <a:pt x="335" y="844"/>
                  </a:lnTo>
                  <a:lnTo>
                    <a:pt x="342" y="889"/>
                  </a:lnTo>
                  <a:lnTo>
                    <a:pt x="356" y="926"/>
                  </a:lnTo>
                  <a:lnTo>
                    <a:pt x="381" y="952"/>
                  </a:lnTo>
                  <a:lnTo>
                    <a:pt x="413" y="974"/>
                  </a:lnTo>
                  <a:lnTo>
                    <a:pt x="444" y="986"/>
                  </a:lnTo>
                  <a:lnTo>
                    <a:pt x="476" y="989"/>
                  </a:lnTo>
                  <a:lnTo>
                    <a:pt x="522" y="978"/>
                  </a:lnTo>
                  <a:lnTo>
                    <a:pt x="557" y="956"/>
                  </a:lnTo>
                  <a:lnTo>
                    <a:pt x="585" y="922"/>
                  </a:lnTo>
                  <a:lnTo>
                    <a:pt x="610" y="881"/>
                  </a:lnTo>
                  <a:lnTo>
                    <a:pt x="624" y="840"/>
                  </a:lnTo>
                  <a:lnTo>
                    <a:pt x="638" y="807"/>
                  </a:lnTo>
                  <a:lnTo>
                    <a:pt x="642" y="785"/>
                  </a:lnTo>
                  <a:lnTo>
                    <a:pt x="645" y="774"/>
                  </a:lnTo>
                  <a:lnTo>
                    <a:pt x="645" y="766"/>
                  </a:lnTo>
                  <a:lnTo>
                    <a:pt x="642" y="762"/>
                  </a:lnTo>
                  <a:lnTo>
                    <a:pt x="634" y="759"/>
                  </a:lnTo>
                  <a:lnTo>
                    <a:pt x="631" y="755"/>
                  </a:lnTo>
                  <a:lnTo>
                    <a:pt x="613" y="755"/>
                  </a:lnTo>
                  <a:lnTo>
                    <a:pt x="606" y="759"/>
                  </a:lnTo>
                  <a:lnTo>
                    <a:pt x="603" y="766"/>
                  </a:lnTo>
                  <a:lnTo>
                    <a:pt x="585" y="822"/>
                  </a:lnTo>
                  <a:lnTo>
                    <a:pt x="575" y="859"/>
                  </a:lnTo>
                  <a:lnTo>
                    <a:pt x="557" y="893"/>
                  </a:lnTo>
                  <a:lnTo>
                    <a:pt x="536" y="922"/>
                  </a:lnTo>
                  <a:lnTo>
                    <a:pt x="511" y="941"/>
                  </a:lnTo>
                  <a:lnTo>
                    <a:pt x="479" y="948"/>
                  </a:lnTo>
                  <a:lnTo>
                    <a:pt x="458" y="941"/>
                  </a:lnTo>
                  <a:lnTo>
                    <a:pt x="444" y="926"/>
                  </a:lnTo>
                  <a:lnTo>
                    <a:pt x="437" y="904"/>
                  </a:lnTo>
                  <a:lnTo>
                    <a:pt x="434" y="878"/>
                  </a:lnTo>
                  <a:lnTo>
                    <a:pt x="434" y="859"/>
                  </a:lnTo>
                  <a:lnTo>
                    <a:pt x="437" y="840"/>
                  </a:lnTo>
                  <a:lnTo>
                    <a:pt x="441" y="814"/>
                  </a:lnTo>
                  <a:lnTo>
                    <a:pt x="441" y="811"/>
                  </a:lnTo>
                  <a:lnTo>
                    <a:pt x="444" y="800"/>
                  </a:lnTo>
                  <a:lnTo>
                    <a:pt x="444" y="792"/>
                  </a:lnTo>
                  <a:lnTo>
                    <a:pt x="448" y="781"/>
                  </a:lnTo>
                  <a:lnTo>
                    <a:pt x="448" y="770"/>
                  </a:lnTo>
                  <a:lnTo>
                    <a:pt x="441" y="729"/>
                  </a:lnTo>
                  <a:lnTo>
                    <a:pt x="423" y="695"/>
                  </a:lnTo>
                  <a:lnTo>
                    <a:pt x="395" y="669"/>
                  </a:lnTo>
                  <a:lnTo>
                    <a:pt x="360" y="651"/>
                  </a:lnTo>
                  <a:lnTo>
                    <a:pt x="324" y="636"/>
                  </a:lnTo>
                  <a:lnTo>
                    <a:pt x="289" y="628"/>
                  </a:lnTo>
                  <a:lnTo>
                    <a:pt x="257" y="625"/>
                  </a:lnTo>
                  <a:lnTo>
                    <a:pt x="233" y="621"/>
                  </a:lnTo>
                  <a:lnTo>
                    <a:pt x="265" y="599"/>
                  </a:lnTo>
                  <a:lnTo>
                    <a:pt x="321" y="547"/>
                  </a:lnTo>
                  <a:lnTo>
                    <a:pt x="342" y="528"/>
                  </a:lnTo>
                  <a:lnTo>
                    <a:pt x="395" y="480"/>
                  </a:lnTo>
                  <a:lnTo>
                    <a:pt x="444" y="435"/>
                  </a:lnTo>
                  <a:lnTo>
                    <a:pt x="497" y="405"/>
                  </a:lnTo>
                  <a:lnTo>
                    <a:pt x="550" y="394"/>
                  </a:lnTo>
                  <a:lnTo>
                    <a:pt x="564" y="394"/>
                  </a:lnTo>
                  <a:lnTo>
                    <a:pt x="575" y="398"/>
                  </a:lnTo>
                  <a:lnTo>
                    <a:pt x="596" y="413"/>
                  </a:lnTo>
                  <a:lnTo>
                    <a:pt x="568" y="424"/>
                  </a:lnTo>
                  <a:lnTo>
                    <a:pt x="546" y="439"/>
                  </a:lnTo>
                  <a:lnTo>
                    <a:pt x="536" y="457"/>
                  </a:lnTo>
                  <a:lnTo>
                    <a:pt x="529" y="476"/>
                  </a:lnTo>
                  <a:lnTo>
                    <a:pt x="525" y="491"/>
                  </a:lnTo>
                  <a:lnTo>
                    <a:pt x="529" y="506"/>
                  </a:lnTo>
                  <a:lnTo>
                    <a:pt x="532" y="517"/>
                  </a:lnTo>
                  <a:lnTo>
                    <a:pt x="543" y="528"/>
                  </a:lnTo>
                  <a:lnTo>
                    <a:pt x="564" y="543"/>
                  </a:lnTo>
                  <a:lnTo>
                    <a:pt x="578" y="543"/>
                  </a:lnTo>
                  <a:lnTo>
                    <a:pt x="606" y="539"/>
                  </a:lnTo>
                  <a:lnTo>
                    <a:pt x="631" y="521"/>
                  </a:lnTo>
                  <a:lnTo>
                    <a:pt x="649" y="491"/>
                  </a:lnTo>
                  <a:lnTo>
                    <a:pt x="656" y="454"/>
                  </a:lnTo>
                  <a:lnTo>
                    <a:pt x="652" y="424"/>
                  </a:lnTo>
                  <a:lnTo>
                    <a:pt x="638" y="398"/>
                  </a:lnTo>
                  <a:lnTo>
                    <a:pt x="620" y="376"/>
                  </a:lnTo>
                  <a:lnTo>
                    <a:pt x="592" y="361"/>
                  </a:lnTo>
                  <a:lnTo>
                    <a:pt x="553" y="357"/>
                  </a:lnTo>
                  <a:lnTo>
                    <a:pt x="497" y="364"/>
                  </a:lnTo>
                  <a:lnTo>
                    <a:pt x="444" y="394"/>
                  </a:lnTo>
                  <a:lnTo>
                    <a:pt x="391" y="431"/>
                  </a:lnTo>
                  <a:lnTo>
                    <a:pt x="342" y="480"/>
                  </a:lnTo>
                  <a:lnTo>
                    <a:pt x="289" y="532"/>
                  </a:lnTo>
                  <a:lnTo>
                    <a:pt x="236" y="573"/>
                  </a:lnTo>
                  <a:lnTo>
                    <a:pt x="187" y="602"/>
                  </a:lnTo>
                  <a:lnTo>
                    <a:pt x="317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01" name="Freeform 257"/>
            <p:cNvSpPr>
              <a:spLocks/>
            </p:cNvSpPr>
            <p:nvPr/>
          </p:nvSpPr>
          <p:spPr bwMode="auto">
            <a:xfrm>
              <a:off x="11819" y="4058"/>
              <a:ext cx="222" cy="599"/>
            </a:xfrm>
            <a:custGeom>
              <a:avLst/>
              <a:gdLst/>
              <a:ahLst/>
              <a:cxnLst>
                <a:cxn ang="0">
                  <a:pos x="222" y="209"/>
                </a:cxn>
                <a:cxn ang="0">
                  <a:pos x="218" y="138"/>
                </a:cxn>
                <a:cxn ang="0">
                  <a:pos x="201" y="78"/>
                </a:cxn>
                <a:cxn ang="0">
                  <a:pos x="176" y="37"/>
                </a:cxn>
                <a:cxn ang="0">
                  <a:pos x="144" y="8"/>
                </a:cxn>
                <a:cxn ang="0">
                  <a:pos x="102" y="0"/>
                </a:cxn>
                <a:cxn ang="0">
                  <a:pos x="60" y="8"/>
                </a:cxn>
                <a:cxn ang="0">
                  <a:pos x="28" y="34"/>
                </a:cxn>
                <a:cxn ang="0">
                  <a:pos x="7" y="67"/>
                </a:cxn>
                <a:cxn ang="0">
                  <a:pos x="0" y="104"/>
                </a:cxn>
                <a:cxn ang="0">
                  <a:pos x="7" y="145"/>
                </a:cxn>
                <a:cxn ang="0">
                  <a:pos x="28" y="179"/>
                </a:cxn>
                <a:cxn ang="0">
                  <a:pos x="60" y="205"/>
                </a:cxn>
                <a:cxn ang="0">
                  <a:pos x="102" y="212"/>
                </a:cxn>
                <a:cxn ang="0">
                  <a:pos x="137" y="205"/>
                </a:cxn>
                <a:cxn ang="0">
                  <a:pos x="169" y="186"/>
                </a:cxn>
                <a:cxn ang="0">
                  <a:pos x="173" y="182"/>
                </a:cxn>
                <a:cxn ang="0">
                  <a:pos x="176" y="182"/>
                </a:cxn>
                <a:cxn ang="0">
                  <a:pos x="176" y="179"/>
                </a:cxn>
                <a:cxn ang="0">
                  <a:pos x="180" y="179"/>
                </a:cxn>
                <a:cxn ang="0">
                  <a:pos x="180" y="197"/>
                </a:cxn>
                <a:cxn ang="0">
                  <a:pos x="183" y="209"/>
                </a:cxn>
                <a:cxn ang="0">
                  <a:pos x="176" y="294"/>
                </a:cxn>
                <a:cxn ang="0">
                  <a:pos x="155" y="372"/>
                </a:cxn>
                <a:cxn ang="0">
                  <a:pos x="127" y="443"/>
                </a:cxn>
                <a:cxn ang="0">
                  <a:pos x="92" y="499"/>
                </a:cxn>
                <a:cxn ang="0">
                  <a:pos x="53" y="543"/>
                </a:cxn>
                <a:cxn ang="0">
                  <a:pos x="42" y="554"/>
                </a:cxn>
                <a:cxn ang="0">
                  <a:pos x="39" y="562"/>
                </a:cxn>
                <a:cxn ang="0">
                  <a:pos x="32" y="569"/>
                </a:cxn>
                <a:cxn ang="0">
                  <a:pos x="32" y="588"/>
                </a:cxn>
                <a:cxn ang="0">
                  <a:pos x="39" y="592"/>
                </a:cxn>
                <a:cxn ang="0">
                  <a:pos x="42" y="599"/>
                </a:cxn>
                <a:cxn ang="0">
                  <a:pos x="49" y="599"/>
                </a:cxn>
                <a:cxn ang="0">
                  <a:pos x="63" y="592"/>
                </a:cxn>
                <a:cxn ang="0">
                  <a:pos x="85" y="573"/>
                </a:cxn>
                <a:cxn ang="0">
                  <a:pos x="113" y="540"/>
                </a:cxn>
                <a:cxn ang="0">
                  <a:pos x="144" y="491"/>
                </a:cxn>
                <a:cxn ang="0">
                  <a:pos x="173" y="435"/>
                </a:cxn>
                <a:cxn ang="0">
                  <a:pos x="201" y="368"/>
                </a:cxn>
                <a:cxn ang="0">
                  <a:pos x="218" y="294"/>
                </a:cxn>
                <a:cxn ang="0">
                  <a:pos x="222" y="209"/>
                </a:cxn>
              </a:cxnLst>
              <a:rect l="0" t="0" r="r" b="b"/>
              <a:pathLst>
                <a:path w="222" h="599">
                  <a:moveTo>
                    <a:pt x="222" y="209"/>
                  </a:moveTo>
                  <a:lnTo>
                    <a:pt x="218" y="138"/>
                  </a:lnTo>
                  <a:lnTo>
                    <a:pt x="201" y="78"/>
                  </a:lnTo>
                  <a:lnTo>
                    <a:pt x="176" y="37"/>
                  </a:lnTo>
                  <a:lnTo>
                    <a:pt x="144" y="8"/>
                  </a:lnTo>
                  <a:lnTo>
                    <a:pt x="102" y="0"/>
                  </a:lnTo>
                  <a:lnTo>
                    <a:pt x="60" y="8"/>
                  </a:lnTo>
                  <a:lnTo>
                    <a:pt x="28" y="34"/>
                  </a:lnTo>
                  <a:lnTo>
                    <a:pt x="7" y="67"/>
                  </a:lnTo>
                  <a:lnTo>
                    <a:pt x="0" y="104"/>
                  </a:lnTo>
                  <a:lnTo>
                    <a:pt x="7" y="145"/>
                  </a:lnTo>
                  <a:lnTo>
                    <a:pt x="28" y="179"/>
                  </a:lnTo>
                  <a:lnTo>
                    <a:pt x="60" y="205"/>
                  </a:lnTo>
                  <a:lnTo>
                    <a:pt x="102" y="212"/>
                  </a:lnTo>
                  <a:lnTo>
                    <a:pt x="137" y="205"/>
                  </a:lnTo>
                  <a:lnTo>
                    <a:pt x="169" y="186"/>
                  </a:lnTo>
                  <a:lnTo>
                    <a:pt x="173" y="182"/>
                  </a:lnTo>
                  <a:lnTo>
                    <a:pt x="176" y="182"/>
                  </a:lnTo>
                  <a:lnTo>
                    <a:pt x="176" y="179"/>
                  </a:lnTo>
                  <a:lnTo>
                    <a:pt x="180" y="179"/>
                  </a:lnTo>
                  <a:lnTo>
                    <a:pt x="180" y="197"/>
                  </a:lnTo>
                  <a:lnTo>
                    <a:pt x="183" y="209"/>
                  </a:lnTo>
                  <a:lnTo>
                    <a:pt x="176" y="294"/>
                  </a:lnTo>
                  <a:lnTo>
                    <a:pt x="155" y="372"/>
                  </a:lnTo>
                  <a:lnTo>
                    <a:pt x="127" y="443"/>
                  </a:lnTo>
                  <a:lnTo>
                    <a:pt x="92" y="499"/>
                  </a:lnTo>
                  <a:lnTo>
                    <a:pt x="53" y="543"/>
                  </a:lnTo>
                  <a:lnTo>
                    <a:pt x="42" y="554"/>
                  </a:lnTo>
                  <a:lnTo>
                    <a:pt x="39" y="562"/>
                  </a:lnTo>
                  <a:lnTo>
                    <a:pt x="32" y="569"/>
                  </a:lnTo>
                  <a:lnTo>
                    <a:pt x="32" y="588"/>
                  </a:lnTo>
                  <a:lnTo>
                    <a:pt x="39" y="592"/>
                  </a:lnTo>
                  <a:lnTo>
                    <a:pt x="42" y="599"/>
                  </a:lnTo>
                  <a:lnTo>
                    <a:pt x="49" y="599"/>
                  </a:lnTo>
                  <a:lnTo>
                    <a:pt x="63" y="592"/>
                  </a:lnTo>
                  <a:lnTo>
                    <a:pt x="85" y="573"/>
                  </a:lnTo>
                  <a:lnTo>
                    <a:pt x="113" y="540"/>
                  </a:lnTo>
                  <a:lnTo>
                    <a:pt x="144" y="491"/>
                  </a:lnTo>
                  <a:lnTo>
                    <a:pt x="173" y="435"/>
                  </a:lnTo>
                  <a:lnTo>
                    <a:pt x="201" y="368"/>
                  </a:lnTo>
                  <a:lnTo>
                    <a:pt x="218" y="294"/>
                  </a:lnTo>
                  <a:lnTo>
                    <a:pt x="222" y="2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02" name="Freeform 258"/>
            <p:cNvSpPr>
              <a:spLocks noEditPoints="1"/>
            </p:cNvSpPr>
            <p:nvPr/>
          </p:nvSpPr>
          <p:spPr bwMode="auto">
            <a:xfrm>
              <a:off x="12545" y="2902"/>
              <a:ext cx="1416" cy="1368"/>
            </a:xfrm>
            <a:custGeom>
              <a:avLst/>
              <a:gdLst/>
              <a:ahLst/>
              <a:cxnLst>
                <a:cxn ang="0">
                  <a:pos x="451" y="1365"/>
                </a:cxn>
                <a:cxn ang="0">
                  <a:pos x="648" y="1320"/>
                </a:cxn>
                <a:cxn ang="0">
                  <a:pos x="852" y="1242"/>
                </a:cxn>
                <a:cxn ang="0">
                  <a:pos x="1046" y="1123"/>
                </a:cxn>
                <a:cxn ang="0">
                  <a:pos x="1212" y="974"/>
                </a:cxn>
                <a:cxn ang="0">
                  <a:pos x="1335" y="792"/>
                </a:cxn>
                <a:cxn ang="0">
                  <a:pos x="1406" y="580"/>
                </a:cxn>
                <a:cxn ang="0">
                  <a:pos x="1409" y="375"/>
                </a:cxn>
                <a:cxn ang="0">
                  <a:pos x="1360" y="238"/>
                </a:cxn>
                <a:cxn ang="0">
                  <a:pos x="1275" y="137"/>
                </a:cxn>
                <a:cxn ang="0">
                  <a:pos x="1131" y="52"/>
                </a:cxn>
                <a:cxn ang="0">
                  <a:pos x="930" y="7"/>
                </a:cxn>
                <a:cxn ang="0">
                  <a:pos x="634" y="0"/>
                </a:cxn>
                <a:cxn ang="0">
                  <a:pos x="454" y="18"/>
                </a:cxn>
                <a:cxn ang="0">
                  <a:pos x="268" y="81"/>
                </a:cxn>
                <a:cxn ang="0">
                  <a:pos x="183" y="133"/>
                </a:cxn>
                <a:cxn ang="0">
                  <a:pos x="91" y="212"/>
                </a:cxn>
                <a:cxn ang="0">
                  <a:pos x="17" y="316"/>
                </a:cxn>
                <a:cxn ang="0">
                  <a:pos x="3" y="386"/>
                </a:cxn>
                <a:cxn ang="0">
                  <a:pos x="42" y="383"/>
                </a:cxn>
                <a:cxn ang="0">
                  <a:pos x="109" y="349"/>
                </a:cxn>
                <a:cxn ang="0">
                  <a:pos x="162" y="286"/>
                </a:cxn>
                <a:cxn ang="0">
                  <a:pos x="179" y="238"/>
                </a:cxn>
                <a:cxn ang="0">
                  <a:pos x="218" y="186"/>
                </a:cxn>
                <a:cxn ang="0">
                  <a:pos x="285" y="145"/>
                </a:cxn>
                <a:cxn ang="0">
                  <a:pos x="405" y="119"/>
                </a:cxn>
                <a:cxn ang="0">
                  <a:pos x="458" y="357"/>
                </a:cxn>
                <a:cxn ang="0">
                  <a:pos x="366" y="822"/>
                </a:cxn>
                <a:cxn ang="0">
                  <a:pos x="225" y="1260"/>
                </a:cxn>
                <a:cxn ang="0">
                  <a:pos x="137" y="1312"/>
                </a:cxn>
                <a:cxn ang="0">
                  <a:pos x="109" y="1353"/>
                </a:cxn>
                <a:cxn ang="0">
                  <a:pos x="113" y="1365"/>
                </a:cxn>
                <a:cxn ang="0">
                  <a:pos x="123" y="1368"/>
                </a:cxn>
                <a:cxn ang="0">
                  <a:pos x="356" y="1368"/>
                </a:cxn>
                <a:cxn ang="0">
                  <a:pos x="761" y="115"/>
                </a:cxn>
                <a:cxn ang="0">
                  <a:pos x="905" y="137"/>
                </a:cxn>
                <a:cxn ang="0">
                  <a:pos x="1039" y="186"/>
                </a:cxn>
                <a:cxn ang="0">
                  <a:pos x="1152" y="267"/>
                </a:cxn>
                <a:cxn ang="0">
                  <a:pos x="1226" y="390"/>
                </a:cxn>
                <a:cxn ang="0">
                  <a:pos x="1254" y="550"/>
                </a:cxn>
                <a:cxn ang="0">
                  <a:pos x="1215" y="777"/>
                </a:cxn>
                <a:cxn ang="0">
                  <a:pos x="1106" y="970"/>
                </a:cxn>
                <a:cxn ang="0">
                  <a:pos x="934" y="1123"/>
                </a:cxn>
                <a:cxn ang="0">
                  <a:pos x="719" y="1223"/>
                </a:cxn>
                <a:cxn ang="0">
                  <a:pos x="465" y="1257"/>
                </a:cxn>
                <a:cxn ang="0">
                  <a:pos x="416" y="1100"/>
                </a:cxn>
                <a:cxn ang="0">
                  <a:pos x="507" y="818"/>
                </a:cxn>
                <a:cxn ang="0">
                  <a:pos x="574" y="550"/>
                </a:cxn>
                <a:cxn ang="0">
                  <a:pos x="620" y="267"/>
                </a:cxn>
                <a:cxn ang="0">
                  <a:pos x="690" y="111"/>
                </a:cxn>
              </a:cxnLst>
              <a:rect l="0" t="0" r="r" b="b"/>
              <a:pathLst>
                <a:path w="1416" h="1368">
                  <a:moveTo>
                    <a:pt x="356" y="1368"/>
                  </a:moveTo>
                  <a:lnTo>
                    <a:pt x="451" y="1365"/>
                  </a:lnTo>
                  <a:lnTo>
                    <a:pt x="549" y="1346"/>
                  </a:lnTo>
                  <a:lnTo>
                    <a:pt x="648" y="1320"/>
                  </a:lnTo>
                  <a:lnTo>
                    <a:pt x="750" y="1286"/>
                  </a:lnTo>
                  <a:lnTo>
                    <a:pt x="852" y="1242"/>
                  </a:lnTo>
                  <a:lnTo>
                    <a:pt x="951" y="1186"/>
                  </a:lnTo>
                  <a:lnTo>
                    <a:pt x="1046" y="1123"/>
                  </a:lnTo>
                  <a:lnTo>
                    <a:pt x="1131" y="1052"/>
                  </a:lnTo>
                  <a:lnTo>
                    <a:pt x="1212" y="974"/>
                  </a:lnTo>
                  <a:lnTo>
                    <a:pt x="1279" y="885"/>
                  </a:lnTo>
                  <a:lnTo>
                    <a:pt x="1335" y="792"/>
                  </a:lnTo>
                  <a:lnTo>
                    <a:pt x="1378" y="688"/>
                  </a:lnTo>
                  <a:lnTo>
                    <a:pt x="1406" y="580"/>
                  </a:lnTo>
                  <a:lnTo>
                    <a:pt x="1416" y="464"/>
                  </a:lnTo>
                  <a:lnTo>
                    <a:pt x="1409" y="375"/>
                  </a:lnTo>
                  <a:lnTo>
                    <a:pt x="1392" y="301"/>
                  </a:lnTo>
                  <a:lnTo>
                    <a:pt x="1360" y="238"/>
                  </a:lnTo>
                  <a:lnTo>
                    <a:pt x="1321" y="182"/>
                  </a:lnTo>
                  <a:lnTo>
                    <a:pt x="1275" y="137"/>
                  </a:lnTo>
                  <a:lnTo>
                    <a:pt x="1226" y="100"/>
                  </a:lnTo>
                  <a:lnTo>
                    <a:pt x="1131" y="52"/>
                  </a:lnTo>
                  <a:lnTo>
                    <a:pt x="1032" y="22"/>
                  </a:lnTo>
                  <a:lnTo>
                    <a:pt x="930" y="7"/>
                  </a:lnTo>
                  <a:lnTo>
                    <a:pt x="828" y="0"/>
                  </a:lnTo>
                  <a:lnTo>
                    <a:pt x="634" y="0"/>
                  </a:lnTo>
                  <a:lnTo>
                    <a:pt x="542" y="3"/>
                  </a:lnTo>
                  <a:lnTo>
                    <a:pt x="454" y="18"/>
                  </a:lnTo>
                  <a:lnTo>
                    <a:pt x="363" y="40"/>
                  </a:lnTo>
                  <a:lnTo>
                    <a:pt x="268" y="81"/>
                  </a:lnTo>
                  <a:lnTo>
                    <a:pt x="229" y="104"/>
                  </a:lnTo>
                  <a:lnTo>
                    <a:pt x="183" y="133"/>
                  </a:lnTo>
                  <a:lnTo>
                    <a:pt x="134" y="167"/>
                  </a:lnTo>
                  <a:lnTo>
                    <a:pt x="91" y="212"/>
                  </a:lnTo>
                  <a:lnTo>
                    <a:pt x="49" y="260"/>
                  </a:lnTo>
                  <a:lnTo>
                    <a:pt x="17" y="316"/>
                  </a:lnTo>
                  <a:lnTo>
                    <a:pt x="0" y="383"/>
                  </a:lnTo>
                  <a:lnTo>
                    <a:pt x="3" y="386"/>
                  </a:lnTo>
                  <a:lnTo>
                    <a:pt x="17" y="386"/>
                  </a:lnTo>
                  <a:lnTo>
                    <a:pt x="42" y="383"/>
                  </a:lnTo>
                  <a:lnTo>
                    <a:pt x="74" y="371"/>
                  </a:lnTo>
                  <a:lnTo>
                    <a:pt x="109" y="349"/>
                  </a:lnTo>
                  <a:lnTo>
                    <a:pt x="141" y="319"/>
                  </a:lnTo>
                  <a:lnTo>
                    <a:pt x="162" y="286"/>
                  </a:lnTo>
                  <a:lnTo>
                    <a:pt x="169" y="260"/>
                  </a:lnTo>
                  <a:lnTo>
                    <a:pt x="179" y="238"/>
                  </a:lnTo>
                  <a:lnTo>
                    <a:pt x="197" y="212"/>
                  </a:lnTo>
                  <a:lnTo>
                    <a:pt x="218" y="186"/>
                  </a:lnTo>
                  <a:lnTo>
                    <a:pt x="246" y="163"/>
                  </a:lnTo>
                  <a:lnTo>
                    <a:pt x="285" y="145"/>
                  </a:lnTo>
                  <a:lnTo>
                    <a:pt x="338" y="130"/>
                  </a:lnTo>
                  <a:lnTo>
                    <a:pt x="405" y="119"/>
                  </a:lnTo>
                  <a:lnTo>
                    <a:pt x="486" y="111"/>
                  </a:lnTo>
                  <a:lnTo>
                    <a:pt x="458" y="357"/>
                  </a:lnTo>
                  <a:lnTo>
                    <a:pt x="419" y="595"/>
                  </a:lnTo>
                  <a:lnTo>
                    <a:pt x="366" y="822"/>
                  </a:lnTo>
                  <a:lnTo>
                    <a:pt x="299" y="1045"/>
                  </a:lnTo>
                  <a:lnTo>
                    <a:pt x="225" y="1260"/>
                  </a:lnTo>
                  <a:lnTo>
                    <a:pt x="172" y="1286"/>
                  </a:lnTo>
                  <a:lnTo>
                    <a:pt x="137" y="1312"/>
                  </a:lnTo>
                  <a:lnTo>
                    <a:pt x="116" y="1335"/>
                  </a:lnTo>
                  <a:lnTo>
                    <a:pt x="109" y="1353"/>
                  </a:lnTo>
                  <a:lnTo>
                    <a:pt x="109" y="1357"/>
                  </a:lnTo>
                  <a:lnTo>
                    <a:pt x="113" y="1365"/>
                  </a:lnTo>
                  <a:lnTo>
                    <a:pt x="116" y="1365"/>
                  </a:lnTo>
                  <a:lnTo>
                    <a:pt x="123" y="1368"/>
                  </a:lnTo>
                  <a:lnTo>
                    <a:pt x="148" y="1368"/>
                  </a:lnTo>
                  <a:lnTo>
                    <a:pt x="356" y="1368"/>
                  </a:lnTo>
                  <a:close/>
                  <a:moveTo>
                    <a:pt x="690" y="111"/>
                  </a:moveTo>
                  <a:lnTo>
                    <a:pt x="761" y="115"/>
                  </a:lnTo>
                  <a:lnTo>
                    <a:pt x="835" y="122"/>
                  </a:lnTo>
                  <a:lnTo>
                    <a:pt x="905" y="137"/>
                  </a:lnTo>
                  <a:lnTo>
                    <a:pt x="976" y="156"/>
                  </a:lnTo>
                  <a:lnTo>
                    <a:pt x="1039" y="186"/>
                  </a:lnTo>
                  <a:lnTo>
                    <a:pt x="1099" y="223"/>
                  </a:lnTo>
                  <a:lnTo>
                    <a:pt x="1152" y="267"/>
                  </a:lnTo>
                  <a:lnTo>
                    <a:pt x="1194" y="323"/>
                  </a:lnTo>
                  <a:lnTo>
                    <a:pt x="1226" y="390"/>
                  </a:lnTo>
                  <a:lnTo>
                    <a:pt x="1247" y="464"/>
                  </a:lnTo>
                  <a:lnTo>
                    <a:pt x="1254" y="550"/>
                  </a:lnTo>
                  <a:lnTo>
                    <a:pt x="1244" y="665"/>
                  </a:lnTo>
                  <a:lnTo>
                    <a:pt x="1215" y="777"/>
                  </a:lnTo>
                  <a:lnTo>
                    <a:pt x="1170" y="877"/>
                  </a:lnTo>
                  <a:lnTo>
                    <a:pt x="1106" y="970"/>
                  </a:lnTo>
                  <a:lnTo>
                    <a:pt x="1025" y="1052"/>
                  </a:lnTo>
                  <a:lnTo>
                    <a:pt x="934" y="1123"/>
                  </a:lnTo>
                  <a:lnTo>
                    <a:pt x="831" y="1182"/>
                  </a:lnTo>
                  <a:lnTo>
                    <a:pt x="719" y="1223"/>
                  </a:lnTo>
                  <a:lnTo>
                    <a:pt x="595" y="1249"/>
                  </a:lnTo>
                  <a:lnTo>
                    <a:pt x="465" y="1257"/>
                  </a:lnTo>
                  <a:lnTo>
                    <a:pt x="359" y="1257"/>
                  </a:lnTo>
                  <a:lnTo>
                    <a:pt x="416" y="1100"/>
                  </a:lnTo>
                  <a:lnTo>
                    <a:pt x="465" y="955"/>
                  </a:lnTo>
                  <a:lnTo>
                    <a:pt x="507" y="818"/>
                  </a:lnTo>
                  <a:lnTo>
                    <a:pt x="542" y="684"/>
                  </a:lnTo>
                  <a:lnTo>
                    <a:pt x="574" y="550"/>
                  </a:lnTo>
                  <a:lnTo>
                    <a:pt x="599" y="412"/>
                  </a:lnTo>
                  <a:lnTo>
                    <a:pt x="620" y="267"/>
                  </a:lnTo>
                  <a:lnTo>
                    <a:pt x="641" y="111"/>
                  </a:lnTo>
                  <a:lnTo>
                    <a:pt x="690" y="1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03" name="Freeform 259"/>
            <p:cNvSpPr>
              <a:spLocks/>
            </p:cNvSpPr>
            <p:nvPr/>
          </p:nvSpPr>
          <p:spPr bwMode="auto">
            <a:xfrm>
              <a:off x="14063" y="3586"/>
              <a:ext cx="656" cy="989"/>
            </a:xfrm>
            <a:custGeom>
              <a:avLst/>
              <a:gdLst/>
              <a:ahLst/>
              <a:cxnLst>
                <a:cxn ang="0">
                  <a:pos x="321" y="33"/>
                </a:cxn>
                <a:cxn ang="0">
                  <a:pos x="325" y="15"/>
                </a:cxn>
                <a:cxn ang="0">
                  <a:pos x="311" y="4"/>
                </a:cxn>
                <a:cxn ang="0">
                  <a:pos x="240" y="4"/>
                </a:cxn>
                <a:cxn ang="0">
                  <a:pos x="131" y="15"/>
                </a:cxn>
                <a:cxn ang="0">
                  <a:pos x="110" y="22"/>
                </a:cxn>
                <a:cxn ang="0">
                  <a:pos x="110" y="59"/>
                </a:cxn>
                <a:cxn ang="0">
                  <a:pos x="173" y="67"/>
                </a:cxn>
                <a:cxn ang="0">
                  <a:pos x="201" y="89"/>
                </a:cxn>
                <a:cxn ang="0">
                  <a:pos x="7" y="911"/>
                </a:cxn>
                <a:cxn ang="0">
                  <a:pos x="0" y="937"/>
                </a:cxn>
                <a:cxn ang="0">
                  <a:pos x="15" y="974"/>
                </a:cxn>
                <a:cxn ang="0">
                  <a:pos x="46" y="989"/>
                </a:cxn>
                <a:cxn ang="0">
                  <a:pos x="99" y="952"/>
                </a:cxn>
                <a:cxn ang="0">
                  <a:pos x="127" y="848"/>
                </a:cxn>
                <a:cxn ang="0">
                  <a:pos x="163" y="707"/>
                </a:cxn>
                <a:cxn ang="0">
                  <a:pos x="226" y="666"/>
                </a:cxn>
                <a:cxn ang="0">
                  <a:pos x="335" y="733"/>
                </a:cxn>
                <a:cxn ang="0">
                  <a:pos x="335" y="822"/>
                </a:cxn>
                <a:cxn ang="0">
                  <a:pos x="356" y="926"/>
                </a:cxn>
                <a:cxn ang="0">
                  <a:pos x="444" y="986"/>
                </a:cxn>
                <a:cxn ang="0">
                  <a:pos x="557" y="956"/>
                </a:cxn>
                <a:cxn ang="0">
                  <a:pos x="624" y="840"/>
                </a:cxn>
                <a:cxn ang="0">
                  <a:pos x="645" y="774"/>
                </a:cxn>
                <a:cxn ang="0">
                  <a:pos x="635" y="759"/>
                </a:cxn>
                <a:cxn ang="0">
                  <a:pos x="607" y="759"/>
                </a:cxn>
                <a:cxn ang="0">
                  <a:pos x="575" y="859"/>
                </a:cxn>
                <a:cxn ang="0">
                  <a:pos x="511" y="941"/>
                </a:cxn>
                <a:cxn ang="0">
                  <a:pos x="444" y="926"/>
                </a:cxn>
                <a:cxn ang="0">
                  <a:pos x="434" y="859"/>
                </a:cxn>
                <a:cxn ang="0">
                  <a:pos x="441" y="811"/>
                </a:cxn>
                <a:cxn ang="0">
                  <a:pos x="448" y="781"/>
                </a:cxn>
                <a:cxn ang="0">
                  <a:pos x="423" y="695"/>
                </a:cxn>
                <a:cxn ang="0">
                  <a:pos x="325" y="636"/>
                </a:cxn>
                <a:cxn ang="0">
                  <a:pos x="233" y="621"/>
                </a:cxn>
                <a:cxn ang="0">
                  <a:pos x="342" y="528"/>
                </a:cxn>
                <a:cxn ang="0">
                  <a:pos x="497" y="405"/>
                </a:cxn>
                <a:cxn ang="0">
                  <a:pos x="575" y="398"/>
                </a:cxn>
                <a:cxn ang="0">
                  <a:pos x="547" y="439"/>
                </a:cxn>
                <a:cxn ang="0">
                  <a:pos x="525" y="491"/>
                </a:cxn>
                <a:cxn ang="0">
                  <a:pos x="543" y="528"/>
                </a:cxn>
                <a:cxn ang="0">
                  <a:pos x="607" y="539"/>
                </a:cxn>
                <a:cxn ang="0">
                  <a:pos x="656" y="454"/>
                </a:cxn>
                <a:cxn ang="0">
                  <a:pos x="621" y="376"/>
                </a:cxn>
                <a:cxn ang="0">
                  <a:pos x="497" y="364"/>
                </a:cxn>
                <a:cxn ang="0">
                  <a:pos x="342" y="480"/>
                </a:cxn>
                <a:cxn ang="0">
                  <a:pos x="187" y="602"/>
                </a:cxn>
              </a:cxnLst>
              <a:rect l="0" t="0" r="r" b="b"/>
              <a:pathLst>
                <a:path w="656" h="989">
                  <a:moveTo>
                    <a:pt x="318" y="41"/>
                  </a:moveTo>
                  <a:lnTo>
                    <a:pt x="318" y="37"/>
                  </a:lnTo>
                  <a:lnTo>
                    <a:pt x="321" y="33"/>
                  </a:lnTo>
                  <a:lnTo>
                    <a:pt x="321" y="22"/>
                  </a:lnTo>
                  <a:lnTo>
                    <a:pt x="325" y="18"/>
                  </a:lnTo>
                  <a:lnTo>
                    <a:pt x="325" y="15"/>
                  </a:lnTo>
                  <a:lnTo>
                    <a:pt x="321" y="11"/>
                  </a:lnTo>
                  <a:lnTo>
                    <a:pt x="318" y="4"/>
                  </a:lnTo>
                  <a:lnTo>
                    <a:pt x="311" y="4"/>
                  </a:lnTo>
                  <a:lnTo>
                    <a:pt x="303" y="0"/>
                  </a:lnTo>
                  <a:lnTo>
                    <a:pt x="279" y="0"/>
                  </a:lnTo>
                  <a:lnTo>
                    <a:pt x="240" y="4"/>
                  </a:lnTo>
                  <a:lnTo>
                    <a:pt x="198" y="7"/>
                  </a:lnTo>
                  <a:lnTo>
                    <a:pt x="159" y="11"/>
                  </a:lnTo>
                  <a:lnTo>
                    <a:pt x="131" y="15"/>
                  </a:lnTo>
                  <a:lnTo>
                    <a:pt x="120" y="15"/>
                  </a:lnTo>
                  <a:lnTo>
                    <a:pt x="117" y="18"/>
                  </a:lnTo>
                  <a:lnTo>
                    <a:pt x="110" y="22"/>
                  </a:lnTo>
                  <a:lnTo>
                    <a:pt x="103" y="37"/>
                  </a:lnTo>
                  <a:lnTo>
                    <a:pt x="103" y="56"/>
                  </a:lnTo>
                  <a:lnTo>
                    <a:pt x="110" y="59"/>
                  </a:lnTo>
                  <a:lnTo>
                    <a:pt x="113" y="63"/>
                  </a:lnTo>
                  <a:lnTo>
                    <a:pt x="120" y="67"/>
                  </a:lnTo>
                  <a:lnTo>
                    <a:pt x="173" y="67"/>
                  </a:lnTo>
                  <a:lnTo>
                    <a:pt x="194" y="74"/>
                  </a:lnTo>
                  <a:lnTo>
                    <a:pt x="201" y="78"/>
                  </a:lnTo>
                  <a:lnTo>
                    <a:pt x="201" y="89"/>
                  </a:lnTo>
                  <a:lnTo>
                    <a:pt x="198" y="100"/>
                  </a:lnTo>
                  <a:lnTo>
                    <a:pt x="194" y="119"/>
                  </a:lnTo>
                  <a:lnTo>
                    <a:pt x="7" y="911"/>
                  </a:lnTo>
                  <a:lnTo>
                    <a:pt x="4" y="926"/>
                  </a:lnTo>
                  <a:lnTo>
                    <a:pt x="4" y="933"/>
                  </a:lnTo>
                  <a:lnTo>
                    <a:pt x="0" y="937"/>
                  </a:lnTo>
                  <a:lnTo>
                    <a:pt x="0" y="956"/>
                  </a:lnTo>
                  <a:lnTo>
                    <a:pt x="7" y="963"/>
                  </a:lnTo>
                  <a:lnTo>
                    <a:pt x="15" y="974"/>
                  </a:lnTo>
                  <a:lnTo>
                    <a:pt x="22" y="982"/>
                  </a:lnTo>
                  <a:lnTo>
                    <a:pt x="32" y="986"/>
                  </a:lnTo>
                  <a:lnTo>
                    <a:pt x="46" y="989"/>
                  </a:lnTo>
                  <a:lnTo>
                    <a:pt x="71" y="986"/>
                  </a:lnTo>
                  <a:lnTo>
                    <a:pt x="89" y="971"/>
                  </a:lnTo>
                  <a:lnTo>
                    <a:pt x="99" y="952"/>
                  </a:lnTo>
                  <a:lnTo>
                    <a:pt x="110" y="919"/>
                  </a:lnTo>
                  <a:lnTo>
                    <a:pt x="117" y="889"/>
                  </a:lnTo>
                  <a:lnTo>
                    <a:pt x="127" y="848"/>
                  </a:lnTo>
                  <a:lnTo>
                    <a:pt x="138" y="800"/>
                  </a:lnTo>
                  <a:lnTo>
                    <a:pt x="152" y="751"/>
                  </a:lnTo>
                  <a:lnTo>
                    <a:pt x="163" y="707"/>
                  </a:lnTo>
                  <a:lnTo>
                    <a:pt x="170" y="673"/>
                  </a:lnTo>
                  <a:lnTo>
                    <a:pt x="173" y="658"/>
                  </a:lnTo>
                  <a:lnTo>
                    <a:pt x="226" y="666"/>
                  </a:lnTo>
                  <a:lnTo>
                    <a:pt x="275" y="681"/>
                  </a:lnTo>
                  <a:lnTo>
                    <a:pt x="311" y="703"/>
                  </a:lnTo>
                  <a:lnTo>
                    <a:pt x="335" y="733"/>
                  </a:lnTo>
                  <a:lnTo>
                    <a:pt x="342" y="774"/>
                  </a:lnTo>
                  <a:lnTo>
                    <a:pt x="342" y="800"/>
                  </a:lnTo>
                  <a:lnTo>
                    <a:pt x="335" y="822"/>
                  </a:lnTo>
                  <a:lnTo>
                    <a:pt x="335" y="844"/>
                  </a:lnTo>
                  <a:lnTo>
                    <a:pt x="342" y="889"/>
                  </a:lnTo>
                  <a:lnTo>
                    <a:pt x="356" y="926"/>
                  </a:lnTo>
                  <a:lnTo>
                    <a:pt x="381" y="952"/>
                  </a:lnTo>
                  <a:lnTo>
                    <a:pt x="413" y="974"/>
                  </a:lnTo>
                  <a:lnTo>
                    <a:pt x="444" y="986"/>
                  </a:lnTo>
                  <a:lnTo>
                    <a:pt x="476" y="989"/>
                  </a:lnTo>
                  <a:lnTo>
                    <a:pt x="522" y="978"/>
                  </a:lnTo>
                  <a:lnTo>
                    <a:pt x="557" y="956"/>
                  </a:lnTo>
                  <a:lnTo>
                    <a:pt x="585" y="922"/>
                  </a:lnTo>
                  <a:lnTo>
                    <a:pt x="610" y="881"/>
                  </a:lnTo>
                  <a:lnTo>
                    <a:pt x="624" y="840"/>
                  </a:lnTo>
                  <a:lnTo>
                    <a:pt x="638" y="807"/>
                  </a:lnTo>
                  <a:lnTo>
                    <a:pt x="642" y="785"/>
                  </a:lnTo>
                  <a:lnTo>
                    <a:pt x="645" y="774"/>
                  </a:lnTo>
                  <a:lnTo>
                    <a:pt x="645" y="766"/>
                  </a:lnTo>
                  <a:lnTo>
                    <a:pt x="642" y="762"/>
                  </a:lnTo>
                  <a:lnTo>
                    <a:pt x="635" y="759"/>
                  </a:lnTo>
                  <a:lnTo>
                    <a:pt x="631" y="755"/>
                  </a:lnTo>
                  <a:lnTo>
                    <a:pt x="614" y="755"/>
                  </a:lnTo>
                  <a:lnTo>
                    <a:pt x="607" y="759"/>
                  </a:lnTo>
                  <a:lnTo>
                    <a:pt x="603" y="766"/>
                  </a:lnTo>
                  <a:lnTo>
                    <a:pt x="585" y="822"/>
                  </a:lnTo>
                  <a:lnTo>
                    <a:pt x="575" y="859"/>
                  </a:lnTo>
                  <a:lnTo>
                    <a:pt x="557" y="893"/>
                  </a:lnTo>
                  <a:lnTo>
                    <a:pt x="536" y="922"/>
                  </a:lnTo>
                  <a:lnTo>
                    <a:pt x="511" y="941"/>
                  </a:lnTo>
                  <a:lnTo>
                    <a:pt x="480" y="948"/>
                  </a:lnTo>
                  <a:lnTo>
                    <a:pt x="459" y="941"/>
                  </a:lnTo>
                  <a:lnTo>
                    <a:pt x="444" y="926"/>
                  </a:lnTo>
                  <a:lnTo>
                    <a:pt x="437" y="904"/>
                  </a:lnTo>
                  <a:lnTo>
                    <a:pt x="434" y="878"/>
                  </a:lnTo>
                  <a:lnTo>
                    <a:pt x="434" y="859"/>
                  </a:lnTo>
                  <a:lnTo>
                    <a:pt x="437" y="840"/>
                  </a:lnTo>
                  <a:lnTo>
                    <a:pt x="441" y="814"/>
                  </a:lnTo>
                  <a:lnTo>
                    <a:pt x="441" y="811"/>
                  </a:lnTo>
                  <a:lnTo>
                    <a:pt x="444" y="800"/>
                  </a:lnTo>
                  <a:lnTo>
                    <a:pt x="444" y="792"/>
                  </a:lnTo>
                  <a:lnTo>
                    <a:pt x="448" y="781"/>
                  </a:lnTo>
                  <a:lnTo>
                    <a:pt x="448" y="770"/>
                  </a:lnTo>
                  <a:lnTo>
                    <a:pt x="441" y="729"/>
                  </a:lnTo>
                  <a:lnTo>
                    <a:pt x="423" y="695"/>
                  </a:lnTo>
                  <a:lnTo>
                    <a:pt x="395" y="669"/>
                  </a:lnTo>
                  <a:lnTo>
                    <a:pt x="360" y="651"/>
                  </a:lnTo>
                  <a:lnTo>
                    <a:pt x="325" y="636"/>
                  </a:lnTo>
                  <a:lnTo>
                    <a:pt x="289" y="628"/>
                  </a:lnTo>
                  <a:lnTo>
                    <a:pt x="258" y="625"/>
                  </a:lnTo>
                  <a:lnTo>
                    <a:pt x="233" y="621"/>
                  </a:lnTo>
                  <a:lnTo>
                    <a:pt x="265" y="599"/>
                  </a:lnTo>
                  <a:lnTo>
                    <a:pt x="321" y="547"/>
                  </a:lnTo>
                  <a:lnTo>
                    <a:pt x="342" y="528"/>
                  </a:lnTo>
                  <a:lnTo>
                    <a:pt x="395" y="480"/>
                  </a:lnTo>
                  <a:lnTo>
                    <a:pt x="444" y="435"/>
                  </a:lnTo>
                  <a:lnTo>
                    <a:pt x="497" y="405"/>
                  </a:lnTo>
                  <a:lnTo>
                    <a:pt x="550" y="394"/>
                  </a:lnTo>
                  <a:lnTo>
                    <a:pt x="564" y="394"/>
                  </a:lnTo>
                  <a:lnTo>
                    <a:pt x="575" y="398"/>
                  </a:lnTo>
                  <a:lnTo>
                    <a:pt x="596" y="413"/>
                  </a:lnTo>
                  <a:lnTo>
                    <a:pt x="568" y="424"/>
                  </a:lnTo>
                  <a:lnTo>
                    <a:pt x="547" y="439"/>
                  </a:lnTo>
                  <a:lnTo>
                    <a:pt x="536" y="457"/>
                  </a:lnTo>
                  <a:lnTo>
                    <a:pt x="529" y="476"/>
                  </a:lnTo>
                  <a:lnTo>
                    <a:pt x="525" y="491"/>
                  </a:lnTo>
                  <a:lnTo>
                    <a:pt x="529" y="506"/>
                  </a:lnTo>
                  <a:lnTo>
                    <a:pt x="533" y="517"/>
                  </a:lnTo>
                  <a:lnTo>
                    <a:pt x="543" y="528"/>
                  </a:lnTo>
                  <a:lnTo>
                    <a:pt x="564" y="543"/>
                  </a:lnTo>
                  <a:lnTo>
                    <a:pt x="578" y="543"/>
                  </a:lnTo>
                  <a:lnTo>
                    <a:pt x="607" y="539"/>
                  </a:lnTo>
                  <a:lnTo>
                    <a:pt x="631" y="521"/>
                  </a:lnTo>
                  <a:lnTo>
                    <a:pt x="649" y="491"/>
                  </a:lnTo>
                  <a:lnTo>
                    <a:pt x="656" y="454"/>
                  </a:lnTo>
                  <a:lnTo>
                    <a:pt x="652" y="424"/>
                  </a:lnTo>
                  <a:lnTo>
                    <a:pt x="638" y="398"/>
                  </a:lnTo>
                  <a:lnTo>
                    <a:pt x="621" y="376"/>
                  </a:lnTo>
                  <a:lnTo>
                    <a:pt x="592" y="361"/>
                  </a:lnTo>
                  <a:lnTo>
                    <a:pt x="554" y="357"/>
                  </a:lnTo>
                  <a:lnTo>
                    <a:pt x="497" y="364"/>
                  </a:lnTo>
                  <a:lnTo>
                    <a:pt x="444" y="394"/>
                  </a:lnTo>
                  <a:lnTo>
                    <a:pt x="392" y="431"/>
                  </a:lnTo>
                  <a:lnTo>
                    <a:pt x="342" y="480"/>
                  </a:lnTo>
                  <a:lnTo>
                    <a:pt x="289" y="532"/>
                  </a:lnTo>
                  <a:lnTo>
                    <a:pt x="237" y="573"/>
                  </a:lnTo>
                  <a:lnTo>
                    <a:pt x="187" y="602"/>
                  </a:lnTo>
                  <a:lnTo>
                    <a:pt x="318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04" name="Freeform 260"/>
            <p:cNvSpPr>
              <a:spLocks/>
            </p:cNvSpPr>
            <p:nvPr/>
          </p:nvSpPr>
          <p:spPr bwMode="auto">
            <a:xfrm>
              <a:off x="15015" y="2768"/>
              <a:ext cx="440" cy="2004"/>
            </a:xfrm>
            <a:custGeom>
              <a:avLst/>
              <a:gdLst/>
              <a:ahLst/>
              <a:cxnLst>
                <a:cxn ang="0">
                  <a:pos x="440" y="1000"/>
                </a:cxn>
                <a:cxn ang="0">
                  <a:pos x="437" y="896"/>
                </a:cxn>
                <a:cxn ang="0">
                  <a:pos x="426" y="777"/>
                </a:cxn>
                <a:cxn ang="0">
                  <a:pos x="405" y="647"/>
                </a:cxn>
                <a:cxn ang="0">
                  <a:pos x="366" y="513"/>
                </a:cxn>
                <a:cxn ang="0">
                  <a:pos x="313" y="375"/>
                </a:cxn>
                <a:cxn ang="0">
                  <a:pos x="268" y="290"/>
                </a:cxn>
                <a:cxn ang="0">
                  <a:pos x="222" y="212"/>
                </a:cxn>
                <a:cxn ang="0">
                  <a:pos x="176" y="148"/>
                </a:cxn>
                <a:cxn ang="0">
                  <a:pos x="130" y="96"/>
                </a:cxn>
                <a:cxn ang="0">
                  <a:pos x="91" y="52"/>
                </a:cxn>
                <a:cxn ang="0">
                  <a:pos x="56" y="22"/>
                </a:cxn>
                <a:cxn ang="0">
                  <a:pos x="32" y="3"/>
                </a:cxn>
                <a:cxn ang="0">
                  <a:pos x="17" y="0"/>
                </a:cxn>
                <a:cxn ang="0">
                  <a:pos x="10" y="0"/>
                </a:cxn>
                <a:cxn ang="0">
                  <a:pos x="3" y="3"/>
                </a:cxn>
                <a:cxn ang="0">
                  <a:pos x="0" y="11"/>
                </a:cxn>
                <a:cxn ang="0">
                  <a:pos x="0" y="26"/>
                </a:cxn>
                <a:cxn ang="0">
                  <a:pos x="3" y="29"/>
                </a:cxn>
                <a:cxn ang="0">
                  <a:pos x="7" y="37"/>
                </a:cxn>
                <a:cxn ang="0">
                  <a:pos x="14" y="44"/>
                </a:cxn>
                <a:cxn ang="0">
                  <a:pos x="24" y="52"/>
                </a:cxn>
                <a:cxn ang="0">
                  <a:pos x="35" y="67"/>
                </a:cxn>
                <a:cxn ang="0">
                  <a:pos x="109" y="160"/>
                </a:cxn>
                <a:cxn ang="0">
                  <a:pos x="176" y="264"/>
                </a:cxn>
                <a:cxn ang="0">
                  <a:pos x="229" y="386"/>
                </a:cxn>
                <a:cxn ang="0">
                  <a:pos x="271" y="520"/>
                </a:cxn>
                <a:cxn ang="0">
                  <a:pos x="303" y="665"/>
                </a:cxn>
                <a:cxn ang="0">
                  <a:pos x="324" y="829"/>
                </a:cxn>
                <a:cxn ang="0">
                  <a:pos x="331" y="1000"/>
                </a:cxn>
                <a:cxn ang="0">
                  <a:pos x="328" y="1130"/>
                </a:cxn>
                <a:cxn ang="0">
                  <a:pos x="317" y="1257"/>
                </a:cxn>
                <a:cxn ang="0">
                  <a:pos x="296" y="1383"/>
                </a:cxn>
                <a:cxn ang="0">
                  <a:pos x="264" y="1510"/>
                </a:cxn>
                <a:cxn ang="0">
                  <a:pos x="225" y="1629"/>
                </a:cxn>
                <a:cxn ang="0">
                  <a:pos x="169" y="1744"/>
                </a:cxn>
                <a:cxn ang="0">
                  <a:pos x="106" y="1852"/>
                </a:cxn>
                <a:cxn ang="0">
                  <a:pos x="24" y="1949"/>
                </a:cxn>
                <a:cxn ang="0">
                  <a:pos x="14" y="1960"/>
                </a:cxn>
                <a:cxn ang="0">
                  <a:pos x="7" y="1963"/>
                </a:cxn>
                <a:cxn ang="0">
                  <a:pos x="3" y="1971"/>
                </a:cxn>
                <a:cxn ang="0">
                  <a:pos x="0" y="1975"/>
                </a:cxn>
                <a:cxn ang="0">
                  <a:pos x="0" y="1989"/>
                </a:cxn>
                <a:cxn ang="0">
                  <a:pos x="3" y="1997"/>
                </a:cxn>
                <a:cxn ang="0">
                  <a:pos x="17" y="2004"/>
                </a:cxn>
                <a:cxn ang="0">
                  <a:pos x="32" y="1997"/>
                </a:cxn>
                <a:cxn ang="0">
                  <a:pos x="56" y="1978"/>
                </a:cxn>
                <a:cxn ang="0">
                  <a:pos x="91" y="1949"/>
                </a:cxn>
                <a:cxn ang="0">
                  <a:pos x="134" y="1904"/>
                </a:cxn>
                <a:cxn ang="0">
                  <a:pos x="180" y="1848"/>
                </a:cxn>
                <a:cxn ang="0">
                  <a:pos x="229" y="1781"/>
                </a:cxn>
                <a:cxn ang="0">
                  <a:pos x="275" y="1703"/>
                </a:cxn>
                <a:cxn ang="0">
                  <a:pos x="320" y="1614"/>
                </a:cxn>
                <a:cxn ang="0">
                  <a:pos x="380" y="1446"/>
                </a:cxn>
                <a:cxn ang="0">
                  <a:pos x="416" y="1287"/>
                </a:cxn>
                <a:cxn ang="0">
                  <a:pos x="433" y="1138"/>
                </a:cxn>
                <a:cxn ang="0">
                  <a:pos x="440" y="1000"/>
                </a:cxn>
              </a:cxnLst>
              <a:rect l="0" t="0" r="r" b="b"/>
              <a:pathLst>
                <a:path w="440" h="2004">
                  <a:moveTo>
                    <a:pt x="440" y="1000"/>
                  </a:moveTo>
                  <a:lnTo>
                    <a:pt x="437" y="896"/>
                  </a:lnTo>
                  <a:lnTo>
                    <a:pt x="426" y="777"/>
                  </a:lnTo>
                  <a:lnTo>
                    <a:pt x="405" y="647"/>
                  </a:lnTo>
                  <a:lnTo>
                    <a:pt x="366" y="513"/>
                  </a:lnTo>
                  <a:lnTo>
                    <a:pt x="313" y="375"/>
                  </a:lnTo>
                  <a:lnTo>
                    <a:pt x="268" y="290"/>
                  </a:lnTo>
                  <a:lnTo>
                    <a:pt x="222" y="212"/>
                  </a:lnTo>
                  <a:lnTo>
                    <a:pt x="176" y="148"/>
                  </a:lnTo>
                  <a:lnTo>
                    <a:pt x="130" y="96"/>
                  </a:lnTo>
                  <a:lnTo>
                    <a:pt x="91" y="52"/>
                  </a:lnTo>
                  <a:lnTo>
                    <a:pt x="56" y="22"/>
                  </a:lnTo>
                  <a:lnTo>
                    <a:pt x="32" y="3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26"/>
                  </a:lnTo>
                  <a:lnTo>
                    <a:pt x="3" y="29"/>
                  </a:lnTo>
                  <a:lnTo>
                    <a:pt x="7" y="37"/>
                  </a:lnTo>
                  <a:lnTo>
                    <a:pt x="14" y="44"/>
                  </a:lnTo>
                  <a:lnTo>
                    <a:pt x="24" y="52"/>
                  </a:lnTo>
                  <a:lnTo>
                    <a:pt x="35" y="67"/>
                  </a:lnTo>
                  <a:lnTo>
                    <a:pt x="109" y="160"/>
                  </a:lnTo>
                  <a:lnTo>
                    <a:pt x="176" y="264"/>
                  </a:lnTo>
                  <a:lnTo>
                    <a:pt x="229" y="386"/>
                  </a:lnTo>
                  <a:lnTo>
                    <a:pt x="271" y="520"/>
                  </a:lnTo>
                  <a:lnTo>
                    <a:pt x="303" y="665"/>
                  </a:lnTo>
                  <a:lnTo>
                    <a:pt x="324" y="829"/>
                  </a:lnTo>
                  <a:lnTo>
                    <a:pt x="331" y="1000"/>
                  </a:lnTo>
                  <a:lnTo>
                    <a:pt x="328" y="1130"/>
                  </a:lnTo>
                  <a:lnTo>
                    <a:pt x="317" y="1257"/>
                  </a:lnTo>
                  <a:lnTo>
                    <a:pt x="296" y="1383"/>
                  </a:lnTo>
                  <a:lnTo>
                    <a:pt x="264" y="1510"/>
                  </a:lnTo>
                  <a:lnTo>
                    <a:pt x="225" y="1629"/>
                  </a:lnTo>
                  <a:lnTo>
                    <a:pt x="169" y="1744"/>
                  </a:lnTo>
                  <a:lnTo>
                    <a:pt x="106" y="1852"/>
                  </a:lnTo>
                  <a:lnTo>
                    <a:pt x="24" y="1949"/>
                  </a:lnTo>
                  <a:lnTo>
                    <a:pt x="14" y="1960"/>
                  </a:lnTo>
                  <a:lnTo>
                    <a:pt x="7" y="1963"/>
                  </a:lnTo>
                  <a:lnTo>
                    <a:pt x="3" y="1971"/>
                  </a:lnTo>
                  <a:lnTo>
                    <a:pt x="0" y="1975"/>
                  </a:lnTo>
                  <a:lnTo>
                    <a:pt x="0" y="1989"/>
                  </a:lnTo>
                  <a:lnTo>
                    <a:pt x="3" y="1997"/>
                  </a:lnTo>
                  <a:lnTo>
                    <a:pt x="17" y="2004"/>
                  </a:lnTo>
                  <a:lnTo>
                    <a:pt x="32" y="1997"/>
                  </a:lnTo>
                  <a:lnTo>
                    <a:pt x="56" y="1978"/>
                  </a:lnTo>
                  <a:lnTo>
                    <a:pt x="91" y="1949"/>
                  </a:lnTo>
                  <a:lnTo>
                    <a:pt x="134" y="1904"/>
                  </a:lnTo>
                  <a:lnTo>
                    <a:pt x="180" y="1848"/>
                  </a:lnTo>
                  <a:lnTo>
                    <a:pt x="229" y="1781"/>
                  </a:lnTo>
                  <a:lnTo>
                    <a:pt x="275" y="1703"/>
                  </a:lnTo>
                  <a:lnTo>
                    <a:pt x="320" y="1614"/>
                  </a:lnTo>
                  <a:lnTo>
                    <a:pt x="380" y="1446"/>
                  </a:lnTo>
                  <a:lnTo>
                    <a:pt x="416" y="1287"/>
                  </a:lnTo>
                  <a:lnTo>
                    <a:pt x="433" y="1138"/>
                  </a:lnTo>
                  <a:lnTo>
                    <a:pt x="440" y="10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207" name="Group 263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3643307" y="2285992"/>
            <a:ext cx="1190295" cy="396897"/>
            <a:chOff x="2617" y="1696"/>
            <a:chExt cx="6016" cy="2006"/>
          </a:xfrm>
        </p:grpSpPr>
        <p:sp>
          <p:nvSpPr>
            <p:cNvPr id="83209" name="Freeform 265"/>
            <p:cNvSpPr>
              <a:spLocks/>
            </p:cNvSpPr>
            <p:nvPr/>
          </p:nvSpPr>
          <p:spPr bwMode="auto">
            <a:xfrm>
              <a:off x="2617" y="1696"/>
              <a:ext cx="450" cy="2006"/>
            </a:xfrm>
            <a:custGeom>
              <a:avLst/>
              <a:gdLst/>
              <a:ahLst/>
              <a:cxnLst>
                <a:cxn ang="0">
                  <a:pos x="450" y="1983"/>
                </a:cxn>
                <a:cxn ang="0">
                  <a:pos x="441" y="1970"/>
                </a:cxn>
                <a:cxn ang="0">
                  <a:pos x="417" y="1942"/>
                </a:cxn>
                <a:cxn ang="0">
                  <a:pos x="301" y="1793"/>
                </a:cxn>
                <a:cxn ang="0">
                  <a:pos x="219" y="1626"/>
                </a:cxn>
                <a:cxn ang="0">
                  <a:pos x="161" y="1447"/>
                </a:cxn>
                <a:cxn ang="0">
                  <a:pos x="128" y="1266"/>
                </a:cxn>
                <a:cxn ang="0">
                  <a:pos x="113" y="1089"/>
                </a:cxn>
                <a:cxn ang="0">
                  <a:pos x="113" y="899"/>
                </a:cxn>
                <a:cxn ang="0">
                  <a:pos x="134" y="692"/>
                </a:cxn>
                <a:cxn ang="0">
                  <a:pos x="179" y="493"/>
                </a:cxn>
                <a:cxn ang="0">
                  <a:pos x="252" y="305"/>
                </a:cxn>
                <a:cxn ang="0">
                  <a:pos x="357" y="132"/>
                </a:cxn>
                <a:cxn ang="0">
                  <a:pos x="437" y="43"/>
                </a:cxn>
                <a:cxn ang="0">
                  <a:pos x="448" y="28"/>
                </a:cxn>
                <a:cxn ang="0">
                  <a:pos x="450" y="13"/>
                </a:cxn>
                <a:cxn ang="0">
                  <a:pos x="437" y="2"/>
                </a:cxn>
                <a:cxn ang="0">
                  <a:pos x="423" y="4"/>
                </a:cxn>
                <a:cxn ang="0">
                  <a:pos x="384" y="30"/>
                </a:cxn>
                <a:cxn ang="0">
                  <a:pos x="328" y="83"/>
                </a:cxn>
                <a:cxn ang="0">
                  <a:pos x="260" y="162"/>
                </a:cxn>
                <a:cxn ang="0">
                  <a:pos x="190" y="265"/>
                </a:cxn>
                <a:cxn ang="0">
                  <a:pos x="122" y="393"/>
                </a:cxn>
                <a:cxn ang="0">
                  <a:pos x="45" y="611"/>
                </a:cxn>
                <a:cxn ang="0">
                  <a:pos x="10" y="820"/>
                </a:cxn>
                <a:cxn ang="0">
                  <a:pos x="0" y="1003"/>
                </a:cxn>
                <a:cxn ang="0">
                  <a:pos x="6" y="1157"/>
                </a:cxn>
                <a:cxn ang="0">
                  <a:pos x="33" y="1336"/>
                </a:cxn>
                <a:cxn ang="0">
                  <a:pos x="86" y="1530"/>
                </a:cxn>
                <a:cxn ang="0">
                  <a:pos x="165" y="1699"/>
                </a:cxn>
                <a:cxn ang="0">
                  <a:pos x="241" y="1819"/>
                </a:cxn>
                <a:cxn ang="0">
                  <a:pos x="316" y="1910"/>
                </a:cxn>
                <a:cxn ang="0">
                  <a:pos x="377" y="1972"/>
                </a:cxn>
                <a:cxn ang="0">
                  <a:pos x="421" y="2002"/>
                </a:cxn>
                <a:cxn ang="0">
                  <a:pos x="437" y="2006"/>
                </a:cxn>
                <a:cxn ang="0">
                  <a:pos x="445" y="2000"/>
                </a:cxn>
                <a:cxn ang="0">
                  <a:pos x="450" y="1985"/>
                </a:cxn>
              </a:cxnLst>
              <a:rect l="0" t="0" r="r" b="b"/>
              <a:pathLst>
                <a:path w="450" h="2006">
                  <a:moveTo>
                    <a:pt x="450" y="1985"/>
                  </a:moveTo>
                  <a:lnTo>
                    <a:pt x="450" y="1983"/>
                  </a:lnTo>
                  <a:lnTo>
                    <a:pt x="448" y="1976"/>
                  </a:lnTo>
                  <a:lnTo>
                    <a:pt x="441" y="1970"/>
                  </a:lnTo>
                  <a:lnTo>
                    <a:pt x="433" y="1959"/>
                  </a:lnTo>
                  <a:lnTo>
                    <a:pt x="417" y="1942"/>
                  </a:lnTo>
                  <a:lnTo>
                    <a:pt x="355" y="1870"/>
                  </a:lnTo>
                  <a:lnTo>
                    <a:pt x="301" y="1793"/>
                  </a:lnTo>
                  <a:lnTo>
                    <a:pt x="256" y="1712"/>
                  </a:lnTo>
                  <a:lnTo>
                    <a:pt x="219" y="1626"/>
                  </a:lnTo>
                  <a:lnTo>
                    <a:pt x="188" y="1537"/>
                  </a:lnTo>
                  <a:lnTo>
                    <a:pt x="161" y="1447"/>
                  </a:lnTo>
                  <a:lnTo>
                    <a:pt x="142" y="1358"/>
                  </a:lnTo>
                  <a:lnTo>
                    <a:pt x="128" y="1266"/>
                  </a:lnTo>
                  <a:lnTo>
                    <a:pt x="120" y="1176"/>
                  </a:lnTo>
                  <a:lnTo>
                    <a:pt x="113" y="1089"/>
                  </a:lnTo>
                  <a:lnTo>
                    <a:pt x="111" y="1003"/>
                  </a:lnTo>
                  <a:lnTo>
                    <a:pt x="113" y="899"/>
                  </a:lnTo>
                  <a:lnTo>
                    <a:pt x="122" y="794"/>
                  </a:lnTo>
                  <a:lnTo>
                    <a:pt x="134" y="692"/>
                  </a:lnTo>
                  <a:lnTo>
                    <a:pt x="153" y="591"/>
                  </a:lnTo>
                  <a:lnTo>
                    <a:pt x="179" y="493"/>
                  </a:lnTo>
                  <a:lnTo>
                    <a:pt x="212" y="397"/>
                  </a:lnTo>
                  <a:lnTo>
                    <a:pt x="252" y="305"/>
                  </a:lnTo>
                  <a:lnTo>
                    <a:pt x="301" y="216"/>
                  </a:lnTo>
                  <a:lnTo>
                    <a:pt x="357" y="132"/>
                  </a:lnTo>
                  <a:lnTo>
                    <a:pt x="425" y="56"/>
                  </a:lnTo>
                  <a:lnTo>
                    <a:pt x="437" y="43"/>
                  </a:lnTo>
                  <a:lnTo>
                    <a:pt x="443" y="34"/>
                  </a:lnTo>
                  <a:lnTo>
                    <a:pt x="448" y="28"/>
                  </a:lnTo>
                  <a:lnTo>
                    <a:pt x="450" y="26"/>
                  </a:lnTo>
                  <a:lnTo>
                    <a:pt x="450" y="13"/>
                  </a:lnTo>
                  <a:lnTo>
                    <a:pt x="441" y="4"/>
                  </a:lnTo>
                  <a:lnTo>
                    <a:pt x="437" y="2"/>
                  </a:lnTo>
                  <a:lnTo>
                    <a:pt x="431" y="0"/>
                  </a:lnTo>
                  <a:lnTo>
                    <a:pt x="423" y="4"/>
                  </a:lnTo>
                  <a:lnTo>
                    <a:pt x="406" y="15"/>
                  </a:lnTo>
                  <a:lnTo>
                    <a:pt x="384" y="30"/>
                  </a:lnTo>
                  <a:lnTo>
                    <a:pt x="359" y="53"/>
                  </a:lnTo>
                  <a:lnTo>
                    <a:pt x="328" y="83"/>
                  </a:lnTo>
                  <a:lnTo>
                    <a:pt x="295" y="120"/>
                  </a:lnTo>
                  <a:lnTo>
                    <a:pt x="260" y="162"/>
                  </a:lnTo>
                  <a:lnTo>
                    <a:pt x="225" y="211"/>
                  </a:lnTo>
                  <a:lnTo>
                    <a:pt x="190" y="265"/>
                  </a:lnTo>
                  <a:lnTo>
                    <a:pt x="155" y="327"/>
                  </a:lnTo>
                  <a:lnTo>
                    <a:pt x="122" y="393"/>
                  </a:lnTo>
                  <a:lnTo>
                    <a:pt x="78" y="502"/>
                  </a:lnTo>
                  <a:lnTo>
                    <a:pt x="45" y="611"/>
                  </a:lnTo>
                  <a:lnTo>
                    <a:pt x="25" y="717"/>
                  </a:lnTo>
                  <a:lnTo>
                    <a:pt x="10" y="820"/>
                  </a:lnTo>
                  <a:lnTo>
                    <a:pt x="2" y="916"/>
                  </a:lnTo>
                  <a:lnTo>
                    <a:pt x="0" y="1003"/>
                  </a:lnTo>
                  <a:lnTo>
                    <a:pt x="2" y="1076"/>
                  </a:lnTo>
                  <a:lnTo>
                    <a:pt x="6" y="1157"/>
                  </a:lnTo>
                  <a:lnTo>
                    <a:pt x="16" y="1244"/>
                  </a:lnTo>
                  <a:lnTo>
                    <a:pt x="33" y="1336"/>
                  </a:lnTo>
                  <a:lnTo>
                    <a:pt x="56" y="1434"/>
                  </a:lnTo>
                  <a:lnTo>
                    <a:pt x="86" y="1530"/>
                  </a:lnTo>
                  <a:lnTo>
                    <a:pt x="128" y="1629"/>
                  </a:lnTo>
                  <a:lnTo>
                    <a:pt x="165" y="1699"/>
                  </a:lnTo>
                  <a:lnTo>
                    <a:pt x="202" y="1763"/>
                  </a:lnTo>
                  <a:lnTo>
                    <a:pt x="241" y="1819"/>
                  </a:lnTo>
                  <a:lnTo>
                    <a:pt x="278" y="1868"/>
                  </a:lnTo>
                  <a:lnTo>
                    <a:pt x="316" y="1910"/>
                  </a:lnTo>
                  <a:lnTo>
                    <a:pt x="349" y="1944"/>
                  </a:lnTo>
                  <a:lnTo>
                    <a:pt x="377" y="1972"/>
                  </a:lnTo>
                  <a:lnTo>
                    <a:pt x="402" y="1991"/>
                  </a:lnTo>
                  <a:lnTo>
                    <a:pt x="421" y="2002"/>
                  </a:lnTo>
                  <a:lnTo>
                    <a:pt x="431" y="2006"/>
                  </a:lnTo>
                  <a:lnTo>
                    <a:pt x="437" y="2006"/>
                  </a:lnTo>
                  <a:lnTo>
                    <a:pt x="441" y="2002"/>
                  </a:lnTo>
                  <a:lnTo>
                    <a:pt x="445" y="2000"/>
                  </a:lnTo>
                  <a:lnTo>
                    <a:pt x="448" y="1994"/>
                  </a:lnTo>
                  <a:lnTo>
                    <a:pt x="450" y="19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10" name="Freeform 266"/>
            <p:cNvSpPr>
              <a:spLocks/>
            </p:cNvSpPr>
            <p:nvPr/>
          </p:nvSpPr>
          <p:spPr bwMode="auto">
            <a:xfrm>
              <a:off x="3221" y="2311"/>
              <a:ext cx="1092" cy="890"/>
            </a:xfrm>
            <a:custGeom>
              <a:avLst/>
              <a:gdLst/>
              <a:ahLst/>
              <a:cxnLst>
                <a:cxn ang="0">
                  <a:pos x="855" y="136"/>
                </a:cxn>
                <a:cxn ang="0">
                  <a:pos x="873" y="117"/>
                </a:cxn>
                <a:cxn ang="0">
                  <a:pos x="902" y="104"/>
                </a:cxn>
                <a:cxn ang="0">
                  <a:pos x="958" y="96"/>
                </a:cxn>
                <a:cxn ang="0">
                  <a:pos x="1053" y="94"/>
                </a:cxn>
                <a:cxn ang="0">
                  <a:pos x="978" y="4"/>
                </a:cxn>
                <a:cxn ang="0">
                  <a:pos x="885" y="6"/>
                </a:cxn>
                <a:cxn ang="0">
                  <a:pos x="799" y="4"/>
                </a:cxn>
                <a:cxn ang="0">
                  <a:pos x="710" y="2"/>
                </a:cxn>
                <a:cxn ang="0">
                  <a:pos x="675" y="94"/>
                </a:cxn>
                <a:cxn ang="0">
                  <a:pos x="747" y="113"/>
                </a:cxn>
                <a:cxn ang="0">
                  <a:pos x="737" y="132"/>
                </a:cxn>
                <a:cxn ang="0">
                  <a:pos x="570" y="324"/>
                </a:cxn>
                <a:cxn ang="0">
                  <a:pos x="456" y="94"/>
                </a:cxn>
                <a:cxn ang="0">
                  <a:pos x="425" y="2"/>
                </a:cxn>
                <a:cxn ang="0">
                  <a:pos x="345" y="4"/>
                </a:cxn>
                <a:cxn ang="0">
                  <a:pos x="258" y="6"/>
                </a:cxn>
                <a:cxn ang="0">
                  <a:pos x="60" y="2"/>
                </a:cxn>
                <a:cxn ang="0">
                  <a:pos x="9" y="94"/>
                </a:cxn>
                <a:cxn ang="0">
                  <a:pos x="450" y="463"/>
                </a:cxn>
                <a:cxn ang="0">
                  <a:pos x="176" y="775"/>
                </a:cxn>
                <a:cxn ang="0">
                  <a:pos x="120" y="792"/>
                </a:cxn>
                <a:cxn ang="0">
                  <a:pos x="44" y="796"/>
                </a:cxn>
                <a:cxn ang="0">
                  <a:pos x="0" y="890"/>
                </a:cxn>
                <a:cxn ang="0">
                  <a:pos x="75" y="886"/>
                </a:cxn>
                <a:cxn ang="0">
                  <a:pos x="143" y="883"/>
                </a:cxn>
                <a:cxn ang="0">
                  <a:pos x="242" y="886"/>
                </a:cxn>
                <a:cxn ang="0">
                  <a:pos x="320" y="888"/>
                </a:cxn>
                <a:cxn ang="0">
                  <a:pos x="378" y="890"/>
                </a:cxn>
                <a:cxn ang="0">
                  <a:pos x="351" y="794"/>
                </a:cxn>
                <a:cxn ang="0">
                  <a:pos x="312" y="783"/>
                </a:cxn>
                <a:cxn ang="0">
                  <a:pos x="306" y="772"/>
                </a:cxn>
                <a:cxn ang="0">
                  <a:pos x="308" y="768"/>
                </a:cxn>
                <a:cxn ang="0">
                  <a:pos x="320" y="753"/>
                </a:cxn>
                <a:cxn ang="0">
                  <a:pos x="720" y="796"/>
                </a:cxn>
                <a:cxn ang="0">
                  <a:pos x="644" y="890"/>
                </a:cxn>
                <a:cxn ang="0">
                  <a:pos x="714" y="888"/>
                </a:cxn>
                <a:cxn ang="0">
                  <a:pos x="801" y="886"/>
                </a:cxn>
                <a:cxn ang="0">
                  <a:pos x="929" y="883"/>
                </a:cxn>
                <a:cxn ang="0">
                  <a:pos x="1040" y="888"/>
                </a:cxn>
                <a:cxn ang="0">
                  <a:pos x="1092" y="796"/>
                </a:cxn>
                <a:cxn ang="0">
                  <a:pos x="628" y="397"/>
                </a:cxn>
              </a:cxnLst>
              <a:rect l="0" t="0" r="r" b="b"/>
              <a:pathLst>
                <a:path w="1092" h="890">
                  <a:moveTo>
                    <a:pt x="628" y="397"/>
                  </a:moveTo>
                  <a:lnTo>
                    <a:pt x="855" y="136"/>
                  </a:lnTo>
                  <a:lnTo>
                    <a:pt x="863" y="126"/>
                  </a:lnTo>
                  <a:lnTo>
                    <a:pt x="873" y="117"/>
                  </a:lnTo>
                  <a:lnTo>
                    <a:pt x="885" y="111"/>
                  </a:lnTo>
                  <a:lnTo>
                    <a:pt x="902" y="104"/>
                  </a:lnTo>
                  <a:lnTo>
                    <a:pt x="925" y="100"/>
                  </a:lnTo>
                  <a:lnTo>
                    <a:pt x="958" y="96"/>
                  </a:lnTo>
                  <a:lnTo>
                    <a:pt x="999" y="94"/>
                  </a:lnTo>
                  <a:lnTo>
                    <a:pt x="1053" y="94"/>
                  </a:lnTo>
                  <a:lnTo>
                    <a:pt x="1053" y="0"/>
                  </a:lnTo>
                  <a:lnTo>
                    <a:pt x="978" y="4"/>
                  </a:lnTo>
                  <a:lnTo>
                    <a:pt x="910" y="4"/>
                  </a:lnTo>
                  <a:lnTo>
                    <a:pt x="885" y="6"/>
                  </a:lnTo>
                  <a:lnTo>
                    <a:pt x="840" y="6"/>
                  </a:lnTo>
                  <a:lnTo>
                    <a:pt x="799" y="4"/>
                  </a:lnTo>
                  <a:lnTo>
                    <a:pt x="753" y="2"/>
                  </a:lnTo>
                  <a:lnTo>
                    <a:pt x="710" y="2"/>
                  </a:lnTo>
                  <a:lnTo>
                    <a:pt x="675" y="0"/>
                  </a:lnTo>
                  <a:lnTo>
                    <a:pt x="675" y="94"/>
                  </a:lnTo>
                  <a:lnTo>
                    <a:pt x="712" y="98"/>
                  </a:lnTo>
                  <a:lnTo>
                    <a:pt x="747" y="113"/>
                  </a:lnTo>
                  <a:lnTo>
                    <a:pt x="743" y="119"/>
                  </a:lnTo>
                  <a:lnTo>
                    <a:pt x="737" y="132"/>
                  </a:lnTo>
                  <a:lnTo>
                    <a:pt x="733" y="136"/>
                  </a:lnTo>
                  <a:lnTo>
                    <a:pt x="570" y="324"/>
                  </a:lnTo>
                  <a:lnTo>
                    <a:pt x="380" y="94"/>
                  </a:lnTo>
                  <a:lnTo>
                    <a:pt x="456" y="94"/>
                  </a:lnTo>
                  <a:lnTo>
                    <a:pt x="456" y="0"/>
                  </a:lnTo>
                  <a:lnTo>
                    <a:pt x="425" y="2"/>
                  </a:lnTo>
                  <a:lnTo>
                    <a:pt x="388" y="2"/>
                  </a:lnTo>
                  <a:lnTo>
                    <a:pt x="345" y="4"/>
                  </a:lnTo>
                  <a:lnTo>
                    <a:pt x="300" y="4"/>
                  </a:lnTo>
                  <a:lnTo>
                    <a:pt x="258" y="6"/>
                  </a:lnTo>
                  <a:lnTo>
                    <a:pt x="172" y="6"/>
                  </a:lnTo>
                  <a:lnTo>
                    <a:pt x="60" y="2"/>
                  </a:lnTo>
                  <a:lnTo>
                    <a:pt x="9" y="0"/>
                  </a:lnTo>
                  <a:lnTo>
                    <a:pt x="9" y="94"/>
                  </a:lnTo>
                  <a:lnTo>
                    <a:pt x="147" y="94"/>
                  </a:lnTo>
                  <a:lnTo>
                    <a:pt x="450" y="463"/>
                  </a:lnTo>
                  <a:lnTo>
                    <a:pt x="196" y="757"/>
                  </a:lnTo>
                  <a:lnTo>
                    <a:pt x="176" y="775"/>
                  </a:lnTo>
                  <a:lnTo>
                    <a:pt x="151" y="785"/>
                  </a:lnTo>
                  <a:lnTo>
                    <a:pt x="120" y="792"/>
                  </a:lnTo>
                  <a:lnTo>
                    <a:pt x="85" y="794"/>
                  </a:lnTo>
                  <a:lnTo>
                    <a:pt x="44" y="796"/>
                  </a:lnTo>
                  <a:lnTo>
                    <a:pt x="0" y="796"/>
                  </a:lnTo>
                  <a:lnTo>
                    <a:pt x="0" y="890"/>
                  </a:lnTo>
                  <a:lnTo>
                    <a:pt x="35" y="888"/>
                  </a:lnTo>
                  <a:lnTo>
                    <a:pt x="75" y="886"/>
                  </a:lnTo>
                  <a:lnTo>
                    <a:pt x="110" y="886"/>
                  </a:lnTo>
                  <a:lnTo>
                    <a:pt x="143" y="883"/>
                  </a:lnTo>
                  <a:lnTo>
                    <a:pt x="207" y="883"/>
                  </a:lnTo>
                  <a:lnTo>
                    <a:pt x="242" y="886"/>
                  </a:lnTo>
                  <a:lnTo>
                    <a:pt x="281" y="886"/>
                  </a:lnTo>
                  <a:lnTo>
                    <a:pt x="320" y="888"/>
                  </a:lnTo>
                  <a:lnTo>
                    <a:pt x="353" y="888"/>
                  </a:lnTo>
                  <a:lnTo>
                    <a:pt x="378" y="890"/>
                  </a:lnTo>
                  <a:lnTo>
                    <a:pt x="378" y="796"/>
                  </a:lnTo>
                  <a:lnTo>
                    <a:pt x="351" y="794"/>
                  </a:lnTo>
                  <a:lnTo>
                    <a:pt x="328" y="789"/>
                  </a:lnTo>
                  <a:lnTo>
                    <a:pt x="312" y="783"/>
                  </a:lnTo>
                  <a:lnTo>
                    <a:pt x="306" y="775"/>
                  </a:lnTo>
                  <a:lnTo>
                    <a:pt x="306" y="772"/>
                  </a:lnTo>
                  <a:lnTo>
                    <a:pt x="308" y="770"/>
                  </a:lnTo>
                  <a:lnTo>
                    <a:pt x="308" y="768"/>
                  </a:lnTo>
                  <a:lnTo>
                    <a:pt x="310" y="764"/>
                  </a:lnTo>
                  <a:lnTo>
                    <a:pt x="320" y="753"/>
                  </a:lnTo>
                  <a:lnTo>
                    <a:pt x="508" y="535"/>
                  </a:lnTo>
                  <a:lnTo>
                    <a:pt x="720" y="796"/>
                  </a:lnTo>
                  <a:lnTo>
                    <a:pt x="644" y="796"/>
                  </a:lnTo>
                  <a:lnTo>
                    <a:pt x="644" y="890"/>
                  </a:lnTo>
                  <a:lnTo>
                    <a:pt x="675" y="888"/>
                  </a:lnTo>
                  <a:lnTo>
                    <a:pt x="714" y="888"/>
                  </a:lnTo>
                  <a:lnTo>
                    <a:pt x="755" y="886"/>
                  </a:lnTo>
                  <a:lnTo>
                    <a:pt x="801" y="886"/>
                  </a:lnTo>
                  <a:lnTo>
                    <a:pt x="842" y="883"/>
                  </a:lnTo>
                  <a:lnTo>
                    <a:pt x="929" y="883"/>
                  </a:lnTo>
                  <a:lnTo>
                    <a:pt x="982" y="886"/>
                  </a:lnTo>
                  <a:lnTo>
                    <a:pt x="1040" y="888"/>
                  </a:lnTo>
                  <a:lnTo>
                    <a:pt x="1092" y="890"/>
                  </a:lnTo>
                  <a:lnTo>
                    <a:pt x="1092" y="796"/>
                  </a:lnTo>
                  <a:lnTo>
                    <a:pt x="954" y="796"/>
                  </a:lnTo>
                  <a:lnTo>
                    <a:pt x="628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11" name="Freeform 267"/>
            <p:cNvSpPr>
              <a:spLocks/>
            </p:cNvSpPr>
            <p:nvPr/>
          </p:nvSpPr>
          <p:spPr bwMode="auto">
            <a:xfrm>
              <a:off x="4441" y="2518"/>
              <a:ext cx="668" cy="988"/>
            </a:xfrm>
            <a:custGeom>
              <a:avLst/>
              <a:gdLst/>
              <a:ahLst/>
              <a:cxnLst>
                <a:cxn ang="0">
                  <a:pos x="326" y="34"/>
                </a:cxn>
                <a:cxn ang="0">
                  <a:pos x="328" y="15"/>
                </a:cxn>
                <a:cxn ang="0">
                  <a:pos x="313" y="0"/>
                </a:cxn>
                <a:cxn ang="0">
                  <a:pos x="223" y="6"/>
                </a:cxn>
                <a:cxn ang="0">
                  <a:pos x="134" y="13"/>
                </a:cxn>
                <a:cxn ang="0">
                  <a:pos x="121" y="15"/>
                </a:cxn>
                <a:cxn ang="0">
                  <a:pos x="109" y="23"/>
                </a:cxn>
                <a:cxn ang="0">
                  <a:pos x="107" y="57"/>
                </a:cxn>
                <a:cxn ang="0">
                  <a:pos x="138" y="66"/>
                </a:cxn>
                <a:cxn ang="0">
                  <a:pos x="196" y="72"/>
                </a:cxn>
                <a:cxn ang="0">
                  <a:pos x="204" y="96"/>
                </a:cxn>
                <a:cxn ang="0">
                  <a:pos x="8" y="911"/>
                </a:cxn>
                <a:cxn ang="0">
                  <a:pos x="2" y="937"/>
                </a:cxn>
                <a:cxn ang="0">
                  <a:pos x="4" y="958"/>
                </a:cxn>
                <a:cxn ang="0">
                  <a:pos x="47" y="988"/>
                </a:cxn>
                <a:cxn ang="0">
                  <a:pos x="95" y="962"/>
                </a:cxn>
                <a:cxn ang="0">
                  <a:pos x="111" y="922"/>
                </a:cxn>
                <a:cxn ang="0">
                  <a:pos x="136" y="815"/>
                </a:cxn>
                <a:cxn ang="0">
                  <a:pos x="161" y="713"/>
                </a:cxn>
                <a:cxn ang="0">
                  <a:pos x="175" y="655"/>
                </a:cxn>
                <a:cxn ang="0">
                  <a:pos x="284" y="683"/>
                </a:cxn>
                <a:cxn ang="0">
                  <a:pos x="344" y="743"/>
                </a:cxn>
                <a:cxn ang="0">
                  <a:pos x="342" y="815"/>
                </a:cxn>
                <a:cxn ang="0">
                  <a:pos x="344" y="881"/>
                </a:cxn>
                <a:cxn ang="0">
                  <a:pos x="400" y="962"/>
                </a:cxn>
                <a:cxn ang="0">
                  <a:pos x="485" y="988"/>
                </a:cxn>
                <a:cxn ang="0">
                  <a:pos x="573" y="947"/>
                </a:cxn>
                <a:cxn ang="0">
                  <a:pos x="627" y="866"/>
                </a:cxn>
                <a:cxn ang="0">
                  <a:pos x="652" y="792"/>
                </a:cxn>
                <a:cxn ang="0">
                  <a:pos x="656" y="766"/>
                </a:cxn>
                <a:cxn ang="0">
                  <a:pos x="641" y="755"/>
                </a:cxn>
                <a:cxn ang="0">
                  <a:pos x="621" y="757"/>
                </a:cxn>
                <a:cxn ang="0">
                  <a:pos x="600" y="815"/>
                </a:cxn>
                <a:cxn ang="0">
                  <a:pos x="559" y="905"/>
                </a:cxn>
                <a:cxn ang="0">
                  <a:pos x="489" y="947"/>
                </a:cxn>
                <a:cxn ang="0">
                  <a:pos x="447" y="918"/>
                </a:cxn>
                <a:cxn ang="0">
                  <a:pos x="441" y="860"/>
                </a:cxn>
                <a:cxn ang="0">
                  <a:pos x="456" y="785"/>
                </a:cxn>
                <a:cxn ang="0">
                  <a:pos x="439" y="704"/>
                </a:cxn>
                <a:cxn ang="0">
                  <a:pos x="367" y="649"/>
                </a:cxn>
                <a:cxn ang="0">
                  <a:pos x="280" y="625"/>
                </a:cxn>
                <a:cxn ang="0">
                  <a:pos x="262" y="602"/>
                </a:cxn>
                <a:cxn ang="0">
                  <a:pos x="332" y="542"/>
                </a:cxn>
                <a:cxn ang="0">
                  <a:pos x="419" y="463"/>
                </a:cxn>
                <a:cxn ang="0">
                  <a:pos x="524" y="399"/>
                </a:cxn>
                <a:cxn ang="0">
                  <a:pos x="594" y="401"/>
                </a:cxn>
                <a:cxn ang="0">
                  <a:pos x="563" y="431"/>
                </a:cxn>
                <a:cxn ang="0">
                  <a:pos x="538" y="478"/>
                </a:cxn>
                <a:cxn ang="0">
                  <a:pos x="553" y="527"/>
                </a:cxn>
                <a:cxn ang="0">
                  <a:pos x="612" y="538"/>
                </a:cxn>
                <a:cxn ang="0">
                  <a:pos x="664" y="484"/>
                </a:cxn>
                <a:cxn ang="0">
                  <a:pos x="656" y="405"/>
                </a:cxn>
                <a:cxn ang="0">
                  <a:pos x="596" y="358"/>
                </a:cxn>
                <a:cxn ang="0">
                  <a:pos x="474" y="378"/>
                </a:cxn>
                <a:cxn ang="0">
                  <a:pos x="346" y="478"/>
                </a:cxn>
                <a:cxn ang="0">
                  <a:pos x="229" y="580"/>
                </a:cxn>
              </a:cxnLst>
              <a:rect l="0" t="0" r="r" b="b"/>
              <a:pathLst>
                <a:path w="668" h="988">
                  <a:moveTo>
                    <a:pt x="324" y="40"/>
                  </a:moveTo>
                  <a:lnTo>
                    <a:pt x="324" y="38"/>
                  </a:lnTo>
                  <a:lnTo>
                    <a:pt x="326" y="34"/>
                  </a:lnTo>
                  <a:lnTo>
                    <a:pt x="326" y="30"/>
                  </a:lnTo>
                  <a:lnTo>
                    <a:pt x="328" y="25"/>
                  </a:lnTo>
                  <a:lnTo>
                    <a:pt x="328" y="15"/>
                  </a:lnTo>
                  <a:lnTo>
                    <a:pt x="324" y="6"/>
                  </a:lnTo>
                  <a:lnTo>
                    <a:pt x="319" y="2"/>
                  </a:lnTo>
                  <a:lnTo>
                    <a:pt x="313" y="0"/>
                  </a:lnTo>
                  <a:lnTo>
                    <a:pt x="286" y="0"/>
                  </a:lnTo>
                  <a:lnTo>
                    <a:pt x="258" y="2"/>
                  </a:lnTo>
                  <a:lnTo>
                    <a:pt x="223" y="6"/>
                  </a:lnTo>
                  <a:lnTo>
                    <a:pt x="187" y="8"/>
                  </a:lnTo>
                  <a:lnTo>
                    <a:pt x="157" y="10"/>
                  </a:lnTo>
                  <a:lnTo>
                    <a:pt x="134" y="13"/>
                  </a:lnTo>
                  <a:lnTo>
                    <a:pt x="130" y="13"/>
                  </a:lnTo>
                  <a:lnTo>
                    <a:pt x="126" y="15"/>
                  </a:lnTo>
                  <a:lnTo>
                    <a:pt x="121" y="15"/>
                  </a:lnTo>
                  <a:lnTo>
                    <a:pt x="117" y="17"/>
                  </a:lnTo>
                  <a:lnTo>
                    <a:pt x="113" y="21"/>
                  </a:lnTo>
                  <a:lnTo>
                    <a:pt x="109" y="23"/>
                  </a:lnTo>
                  <a:lnTo>
                    <a:pt x="105" y="36"/>
                  </a:lnTo>
                  <a:lnTo>
                    <a:pt x="103" y="45"/>
                  </a:lnTo>
                  <a:lnTo>
                    <a:pt x="107" y="57"/>
                  </a:lnTo>
                  <a:lnTo>
                    <a:pt x="115" y="62"/>
                  </a:lnTo>
                  <a:lnTo>
                    <a:pt x="126" y="64"/>
                  </a:lnTo>
                  <a:lnTo>
                    <a:pt x="138" y="66"/>
                  </a:lnTo>
                  <a:lnTo>
                    <a:pt x="165" y="66"/>
                  </a:lnTo>
                  <a:lnTo>
                    <a:pt x="183" y="68"/>
                  </a:lnTo>
                  <a:lnTo>
                    <a:pt x="196" y="72"/>
                  </a:lnTo>
                  <a:lnTo>
                    <a:pt x="202" y="77"/>
                  </a:lnTo>
                  <a:lnTo>
                    <a:pt x="204" y="81"/>
                  </a:lnTo>
                  <a:lnTo>
                    <a:pt x="204" y="96"/>
                  </a:lnTo>
                  <a:lnTo>
                    <a:pt x="202" y="107"/>
                  </a:lnTo>
                  <a:lnTo>
                    <a:pt x="198" y="117"/>
                  </a:lnTo>
                  <a:lnTo>
                    <a:pt x="8" y="911"/>
                  </a:lnTo>
                  <a:lnTo>
                    <a:pt x="4" y="928"/>
                  </a:lnTo>
                  <a:lnTo>
                    <a:pt x="2" y="932"/>
                  </a:lnTo>
                  <a:lnTo>
                    <a:pt x="2" y="937"/>
                  </a:lnTo>
                  <a:lnTo>
                    <a:pt x="0" y="939"/>
                  </a:lnTo>
                  <a:lnTo>
                    <a:pt x="0" y="943"/>
                  </a:lnTo>
                  <a:lnTo>
                    <a:pt x="4" y="958"/>
                  </a:lnTo>
                  <a:lnTo>
                    <a:pt x="12" y="973"/>
                  </a:lnTo>
                  <a:lnTo>
                    <a:pt x="27" y="984"/>
                  </a:lnTo>
                  <a:lnTo>
                    <a:pt x="47" y="988"/>
                  </a:lnTo>
                  <a:lnTo>
                    <a:pt x="66" y="984"/>
                  </a:lnTo>
                  <a:lnTo>
                    <a:pt x="82" y="975"/>
                  </a:lnTo>
                  <a:lnTo>
                    <a:pt x="95" y="962"/>
                  </a:lnTo>
                  <a:lnTo>
                    <a:pt x="103" y="945"/>
                  </a:lnTo>
                  <a:lnTo>
                    <a:pt x="109" y="928"/>
                  </a:lnTo>
                  <a:lnTo>
                    <a:pt x="111" y="922"/>
                  </a:lnTo>
                  <a:lnTo>
                    <a:pt x="121" y="879"/>
                  </a:lnTo>
                  <a:lnTo>
                    <a:pt x="130" y="849"/>
                  </a:lnTo>
                  <a:lnTo>
                    <a:pt x="136" y="815"/>
                  </a:lnTo>
                  <a:lnTo>
                    <a:pt x="146" y="779"/>
                  </a:lnTo>
                  <a:lnTo>
                    <a:pt x="154" y="745"/>
                  </a:lnTo>
                  <a:lnTo>
                    <a:pt x="161" y="713"/>
                  </a:lnTo>
                  <a:lnTo>
                    <a:pt x="167" y="687"/>
                  </a:lnTo>
                  <a:lnTo>
                    <a:pt x="173" y="666"/>
                  </a:lnTo>
                  <a:lnTo>
                    <a:pt x="175" y="655"/>
                  </a:lnTo>
                  <a:lnTo>
                    <a:pt x="214" y="661"/>
                  </a:lnTo>
                  <a:lnTo>
                    <a:pt x="251" y="670"/>
                  </a:lnTo>
                  <a:lnTo>
                    <a:pt x="284" y="683"/>
                  </a:lnTo>
                  <a:lnTo>
                    <a:pt x="311" y="698"/>
                  </a:lnTo>
                  <a:lnTo>
                    <a:pt x="332" y="717"/>
                  </a:lnTo>
                  <a:lnTo>
                    <a:pt x="344" y="743"/>
                  </a:lnTo>
                  <a:lnTo>
                    <a:pt x="348" y="770"/>
                  </a:lnTo>
                  <a:lnTo>
                    <a:pt x="348" y="789"/>
                  </a:lnTo>
                  <a:lnTo>
                    <a:pt x="342" y="815"/>
                  </a:lnTo>
                  <a:lnTo>
                    <a:pt x="340" y="830"/>
                  </a:lnTo>
                  <a:lnTo>
                    <a:pt x="340" y="843"/>
                  </a:lnTo>
                  <a:lnTo>
                    <a:pt x="344" y="881"/>
                  </a:lnTo>
                  <a:lnTo>
                    <a:pt x="359" y="915"/>
                  </a:lnTo>
                  <a:lnTo>
                    <a:pt x="377" y="941"/>
                  </a:lnTo>
                  <a:lnTo>
                    <a:pt x="400" y="962"/>
                  </a:lnTo>
                  <a:lnTo>
                    <a:pt x="427" y="975"/>
                  </a:lnTo>
                  <a:lnTo>
                    <a:pt x="456" y="984"/>
                  </a:lnTo>
                  <a:lnTo>
                    <a:pt x="485" y="988"/>
                  </a:lnTo>
                  <a:lnTo>
                    <a:pt x="518" y="984"/>
                  </a:lnTo>
                  <a:lnTo>
                    <a:pt x="549" y="969"/>
                  </a:lnTo>
                  <a:lnTo>
                    <a:pt x="573" y="947"/>
                  </a:lnTo>
                  <a:lnTo>
                    <a:pt x="594" y="924"/>
                  </a:lnTo>
                  <a:lnTo>
                    <a:pt x="612" y="894"/>
                  </a:lnTo>
                  <a:lnTo>
                    <a:pt x="627" y="866"/>
                  </a:lnTo>
                  <a:lnTo>
                    <a:pt x="639" y="839"/>
                  </a:lnTo>
                  <a:lnTo>
                    <a:pt x="648" y="813"/>
                  </a:lnTo>
                  <a:lnTo>
                    <a:pt x="652" y="792"/>
                  </a:lnTo>
                  <a:lnTo>
                    <a:pt x="656" y="777"/>
                  </a:lnTo>
                  <a:lnTo>
                    <a:pt x="658" y="772"/>
                  </a:lnTo>
                  <a:lnTo>
                    <a:pt x="656" y="766"/>
                  </a:lnTo>
                  <a:lnTo>
                    <a:pt x="654" y="762"/>
                  </a:lnTo>
                  <a:lnTo>
                    <a:pt x="648" y="755"/>
                  </a:lnTo>
                  <a:lnTo>
                    <a:pt x="641" y="755"/>
                  </a:lnTo>
                  <a:lnTo>
                    <a:pt x="637" y="753"/>
                  </a:lnTo>
                  <a:lnTo>
                    <a:pt x="635" y="753"/>
                  </a:lnTo>
                  <a:lnTo>
                    <a:pt x="621" y="757"/>
                  </a:lnTo>
                  <a:lnTo>
                    <a:pt x="615" y="768"/>
                  </a:lnTo>
                  <a:lnTo>
                    <a:pt x="608" y="787"/>
                  </a:lnTo>
                  <a:lnTo>
                    <a:pt x="600" y="815"/>
                  </a:lnTo>
                  <a:lnTo>
                    <a:pt x="590" y="845"/>
                  </a:lnTo>
                  <a:lnTo>
                    <a:pt x="575" y="877"/>
                  </a:lnTo>
                  <a:lnTo>
                    <a:pt x="559" y="905"/>
                  </a:lnTo>
                  <a:lnTo>
                    <a:pt x="538" y="926"/>
                  </a:lnTo>
                  <a:lnTo>
                    <a:pt x="516" y="941"/>
                  </a:lnTo>
                  <a:lnTo>
                    <a:pt x="489" y="947"/>
                  </a:lnTo>
                  <a:lnTo>
                    <a:pt x="470" y="943"/>
                  </a:lnTo>
                  <a:lnTo>
                    <a:pt x="456" y="932"/>
                  </a:lnTo>
                  <a:lnTo>
                    <a:pt x="447" y="918"/>
                  </a:lnTo>
                  <a:lnTo>
                    <a:pt x="443" y="896"/>
                  </a:lnTo>
                  <a:lnTo>
                    <a:pt x="441" y="875"/>
                  </a:lnTo>
                  <a:lnTo>
                    <a:pt x="441" y="860"/>
                  </a:lnTo>
                  <a:lnTo>
                    <a:pt x="445" y="834"/>
                  </a:lnTo>
                  <a:lnTo>
                    <a:pt x="449" y="811"/>
                  </a:lnTo>
                  <a:lnTo>
                    <a:pt x="456" y="785"/>
                  </a:lnTo>
                  <a:lnTo>
                    <a:pt x="456" y="768"/>
                  </a:lnTo>
                  <a:lnTo>
                    <a:pt x="452" y="734"/>
                  </a:lnTo>
                  <a:lnTo>
                    <a:pt x="439" y="704"/>
                  </a:lnTo>
                  <a:lnTo>
                    <a:pt x="419" y="683"/>
                  </a:lnTo>
                  <a:lnTo>
                    <a:pt x="396" y="664"/>
                  </a:lnTo>
                  <a:lnTo>
                    <a:pt x="367" y="649"/>
                  </a:lnTo>
                  <a:lnTo>
                    <a:pt x="338" y="638"/>
                  </a:lnTo>
                  <a:lnTo>
                    <a:pt x="309" y="629"/>
                  </a:lnTo>
                  <a:lnTo>
                    <a:pt x="280" y="625"/>
                  </a:lnTo>
                  <a:lnTo>
                    <a:pt x="256" y="621"/>
                  </a:lnTo>
                  <a:lnTo>
                    <a:pt x="237" y="619"/>
                  </a:lnTo>
                  <a:lnTo>
                    <a:pt x="262" y="602"/>
                  </a:lnTo>
                  <a:lnTo>
                    <a:pt x="286" y="582"/>
                  </a:lnTo>
                  <a:lnTo>
                    <a:pt x="311" y="561"/>
                  </a:lnTo>
                  <a:lnTo>
                    <a:pt x="332" y="542"/>
                  </a:lnTo>
                  <a:lnTo>
                    <a:pt x="348" y="527"/>
                  </a:lnTo>
                  <a:lnTo>
                    <a:pt x="383" y="493"/>
                  </a:lnTo>
                  <a:lnTo>
                    <a:pt x="419" y="463"/>
                  </a:lnTo>
                  <a:lnTo>
                    <a:pt x="454" y="435"/>
                  </a:lnTo>
                  <a:lnTo>
                    <a:pt x="489" y="414"/>
                  </a:lnTo>
                  <a:lnTo>
                    <a:pt x="524" y="399"/>
                  </a:lnTo>
                  <a:lnTo>
                    <a:pt x="563" y="393"/>
                  </a:lnTo>
                  <a:lnTo>
                    <a:pt x="579" y="395"/>
                  </a:lnTo>
                  <a:lnTo>
                    <a:pt x="594" y="401"/>
                  </a:lnTo>
                  <a:lnTo>
                    <a:pt x="606" y="412"/>
                  </a:lnTo>
                  <a:lnTo>
                    <a:pt x="582" y="420"/>
                  </a:lnTo>
                  <a:lnTo>
                    <a:pt x="563" y="431"/>
                  </a:lnTo>
                  <a:lnTo>
                    <a:pt x="551" y="446"/>
                  </a:lnTo>
                  <a:lnTo>
                    <a:pt x="542" y="463"/>
                  </a:lnTo>
                  <a:lnTo>
                    <a:pt x="538" y="478"/>
                  </a:lnTo>
                  <a:lnTo>
                    <a:pt x="536" y="491"/>
                  </a:lnTo>
                  <a:lnTo>
                    <a:pt x="540" y="512"/>
                  </a:lnTo>
                  <a:lnTo>
                    <a:pt x="553" y="527"/>
                  </a:lnTo>
                  <a:lnTo>
                    <a:pt x="569" y="538"/>
                  </a:lnTo>
                  <a:lnTo>
                    <a:pt x="590" y="542"/>
                  </a:lnTo>
                  <a:lnTo>
                    <a:pt x="612" y="538"/>
                  </a:lnTo>
                  <a:lnTo>
                    <a:pt x="633" y="527"/>
                  </a:lnTo>
                  <a:lnTo>
                    <a:pt x="652" y="510"/>
                  </a:lnTo>
                  <a:lnTo>
                    <a:pt x="664" y="484"/>
                  </a:lnTo>
                  <a:lnTo>
                    <a:pt x="668" y="452"/>
                  </a:lnTo>
                  <a:lnTo>
                    <a:pt x="666" y="429"/>
                  </a:lnTo>
                  <a:lnTo>
                    <a:pt x="656" y="405"/>
                  </a:lnTo>
                  <a:lnTo>
                    <a:pt x="643" y="386"/>
                  </a:lnTo>
                  <a:lnTo>
                    <a:pt x="623" y="369"/>
                  </a:lnTo>
                  <a:lnTo>
                    <a:pt x="596" y="358"/>
                  </a:lnTo>
                  <a:lnTo>
                    <a:pt x="563" y="354"/>
                  </a:lnTo>
                  <a:lnTo>
                    <a:pt x="518" y="361"/>
                  </a:lnTo>
                  <a:lnTo>
                    <a:pt x="474" y="378"/>
                  </a:lnTo>
                  <a:lnTo>
                    <a:pt x="431" y="405"/>
                  </a:lnTo>
                  <a:lnTo>
                    <a:pt x="388" y="439"/>
                  </a:lnTo>
                  <a:lnTo>
                    <a:pt x="346" y="478"/>
                  </a:lnTo>
                  <a:lnTo>
                    <a:pt x="305" y="518"/>
                  </a:lnTo>
                  <a:lnTo>
                    <a:pt x="268" y="553"/>
                  </a:lnTo>
                  <a:lnTo>
                    <a:pt x="229" y="580"/>
                  </a:lnTo>
                  <a:lnTo>
                    <a:pt x="190" y="602"/>
                  </a:lnTo>
                  <a:lnTo>
                    <a:pt x="324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12" name="Freeform 268"/>
            <p:cNvSpPr>
              <a:spLocks/>
            </p:cNvSpPr>
            <p:nvPr/>
          </p:nvSpPr>
          <p:spPr bwMode="auto">
            <a:xfrm>
              <a:off x="5487" y="2987"/>
              <a:ext cx="227" cy="600"/>
            </a:xfrm>
            <a:custGeom>
              <a:avLst/>
              <a:gdLst/>
              <a:ahLst/>
              <a:cxnLst>
                <a:cxn ang="0">
                  <a:pos x="227" y="212"/>
                </a:cxn>
                <a:cxn ang="0">
                  <a:pos x="223" y="158"/>
                </a:cxn>
                <a:cxn ang="0">
                  <a:pos x="214" y="111"/>
                </a:cxn>
                <a:cxn ang="0">
                  <a:pos x="202" y="73"/>
                </a:cxn>
                <a:cxn ang="0">
                  <a:pos x="183" y="43"/>
                </a:cxn>
                <a:cxn ang="0">
                  <a:pos x="161" y="20"/>
                </a:cxn>
                <a:cxn ang="0">
                  <a:pos x="132" y="7"/>
                </a:cxn>
                <a:cxn ang="0">
                  <a:pos x="103" y="0"/>
                </a:cxn>
                <a:cxn ang="0">
                  <a:pos x="72" y="5"/>
                </a:cxn>
                <a:cxn ang="0">
                  <a:pos x="47" y="15"/>
                </a:cxn>
                <a:cxn ang="0">
                  <a:pos x="27" y="32"/>
                </a:cxn>
                <a:cxn ang="0">
                  <a:pos x="12" y="56"/>
                </a:cxn>
                <a:cxn ang="0">
                  <a:pos x="2" y="79"/>
                </a:cxn>
                <a:cxn ang="0">
                  <a:pos x="0" y="107"/>
                </a:cxn>
                <a:cxn ang="0">
                  <a:pos x="2" y="135"/>
                </a:cxn>
                <a:cxn ang="0">
                  <a:pos x="12" y="158"/>
                </a:cxn>
                <a:cxn ang="0">
                  <a:pos x="27" y="182"/>
                </a:cxn>
                <a:cxn ang="0">
                  <a:pos x="47" y="199"/>
                </a:cxn>
                <a:cxn ang="0">
                  <a:pos x="72" y="210"/>
                </a:cxn>
                <a:cxn ang="0">
                  <a:pos x="103" y="214"/>
                </a:cxn>
                <a:cxn ang="0">
                  <a:pos x="126" y="212"/>
                </a:cxn>
                <a:cxn ang="0">
                  <a:pos x="148" y="203"/>
                </a:cxn>
                <a:cxn ang="0">
                  <a:pos x="169" y="188"/>
                </a:cxn>
                <a:cxn ang="0">
                  <a:pos x="173" y="186"/>
                </a:cxn>
                <a:cxn ang="0">
                  <a:pos x="177" y="182"/>
                </a:cxn>
                <a:cxn ang="0">
                  <a:pos x="181" y="182"/>
                </a:cxn>
                <a:cxn ang="0">
                  <a:pos x="181" y="184"/>
                </a:cxn>
                <a:cxn ang="0">
                  <a:pos x="183" y="188"/>
                </a:cxn>
                <a:cxn ang="0">
                  <a:pos x="183" y="212"/>
                </a:cxn>
                <a:cxn ang="0">
                  <a:pos x="177" y="284"/>
                </a:cxn>
                <a:cxn ang="0">
                  <a:pos x="163" y="350"/>
                </a:cxn>
                <a:cxn ang="0">
                  <a:pos x="142" y="410"/>
                </a:cxn>
                <a:cxn ang="0">
                  <a:pos x="113" y="463"/>
                </a:cxn>
                <a:cxn ang="0">
                  <a:pos x="84" y="508"/>
                </a:cxn>
                <a:cxn ang="0">
                  <a:pos x="51" y="547"/>
                </a:cxn>
                <a:cxn ang="0">
                  <a:pos x="35" y="564"/>
                </a:cxn>
                <a:cxn ang="0">
                  <a:pos x="31" y="572"/>
                </a:cxn>
                <a:cxn ang="0">
                  <a:pos x="31" y="587"/>
                </a:cxn>
                <a:cxn ang="0">
                  <a:pos x="35" y="592"/>
                </a:cxn>
                <a:cxn ang="0">
                  <a:pos x="39" y="598"/>
                </a:cxn>
                <a:cxn ang="0">
                  <a:pos x="43" y="600"/>
                </a:cxn>
                <a:cxn ang="0">
                  <a:pos x="49" y="600"/>
                </a:cxn>
                <a:cxn ang="0">
                  <a:pos x="58" y="596"/>
                </a:cxn>
                <a:cxn ang="0">
                  <a:pos x="72" y="585"/>
                </a:cxn>
                <a:cxn ang="0">
                  <a:pos x="91" y="568"/>
                </a:cxn>
                <a:cxn ang="0">
                  <a:pos x="111" y="542"/>
                </a:cxn>
                <a:cxn ang="0">
                  <a:pos x="134" y="513"/>
                </a:cxn>
                <a:cxn ang="0">
                  <a:pos x="157" y="474"/>
                </a:cxn>
                <a:cxn ang="0">
                  <a:pos x="179" y="431"/>
                </a:cxn>
                <a:cxn ang="0">
                  <a:pos x="198" y="385"/>
                </a:cxn>
                <a:cxn ang="0">
                  <a:pos x="212" y="331"/>
                </a:cxn>
                <a:cxn ang="0">
                  <a:pos x="223" y="274"/>
                </a:cxn>
                <a:cxn ang="0">
                  <a:pos x="227" y="212"/>
                </a:cxn>
              </a:cxnLst>
              <a:rect l="0" t="0" r="r" b="b"/>
              <a:pathLst>
                <a:path w="227" h="600">
                  <a:moveTo>
                    <a:pt x="227" y="212"/>
                  </a:moveTo>
                  <a:lnTo>
                    <a:pt x="223" y="158"/>
                  </a:lnTo>
                  <a:lnTo>
                    <a:pt x="214" y="111"/>
                  </a:lnTo>
                  <a:lnTo>
                    <a:pt x="202" y="73"/>
                  </a:lnTo>
                  <a:lnTo>
                    <a:pt x="183" y="43"/>
                  </a:lnTo>
                  <a:lnTo>
                    <a:pt x="161" y="20"/>
                  </a:lnTo>
                  <a:lnTo>
                    <a:pt x="132" y="7"/>
                  </a:lnTo>
                  <a:lnTo>
                    <a:pt x="103" y="0"/>
                  </a:lnTo>
                  <a:lnTo>
                    <a:pt x="72" y="5"/>
                  </a:lnTo>
                  <a:lnTo>
                    <a:pt x="47" y="15"/>
                  </a:lnTo>
                  <a:lnTo>
                    <a:pt x="27" y="32"/>
                  </a:lnTo>
                  <a:lnTo>
                    <a:pt x="12" y="56"/>
                  </a:lnTo>
                  <a:lnTo>
                    <a:pt x="2" y="79"/>
                  </a:lnTo>
                  <a:lnTo>
                    <a:pt x="0" y="107"/>
                  </a:lnTo>
                  <a:lnTo>
                    <a:pt x="2" y="135"/>
                  </a:lnTo>
                  <a:lnTo>
                    <a:pt x="12" y="158"/>
                  </a:lnTo>
                  <a:lnTo>
                    <a:pt x="27" y="182"/>
                  </a:lnTo>
                  <a:lnTo>
                    <a:pt x="47" y="199"/>
                  </a:lnTo>
                  <a:lnTo>
                    <a:pt x="72" y="210"/>
                  </a:lnTo>
                  <a:lnTo>
                    <a:pt x="103" y="214"/>
                  </a:lnTo>
                  <a:lnTo>
                    <a:pt x="126" y="212"/>
                  </a:lnTo>
                  <a:lnTo>
                    <a:pt x="148" y="203"/>
                  </a:lnTo>
                  <a:lnTo>
                    <a:pt x="169" y="188"/>
                  </a:lnTo>
                  <a:lnTo>
                    <a:pt x="173" y="186"/>
                  </a:lnTo>
                  <a:lnTo>
                    <a:pt x="177" y="182"/>
                  </a:lnTo>
                  <a:lnTo>
                    <a:pt x="181" y="182"/>
                  </a:lnTo>
                  <a:lnTo>
                    <a:pt x="181" y="184"/>
                  </a:lnTo>
                  <a:lnTo>
                    <a:pt x="183" y="188"/>
                  </a:lnTo>
                  <a:lnTo>
                    <a:pt x="183" y="212"/>
                  </a:lnTo>
                  <a:lnTo>
                    <a:pt x="177" y="284"/>
                  </a:lnTo>
                  <a:lnTo>
                    <a:pt x="163" y="350"/>
                  </a:lnTo>
                  <a:lnTo>
                    <a:pt x="142" y="410"/>
                  </a:lnTo>
                  <a:lnTo>
                    <a:pt x="113" y="463"/>
                  </a:lnTo>
                  <a:lnTo>
                    <a:pt x="84" y="508"/>
                  </a:lnTo>
                  <a:lnTo>
                    <a:pt x="51" y="547"/>
                  </a:lnTo>
                  <a:lnTo>
                    <a:pt x="35" y="564"/>
                  </a:lnTo>
                  <a:lnTo>
                    <a:pt x="31" y="572"/>
                  </a:lnTo>
                  <a:lnTo>
                    <a:pt x="31" y="587"/>
                  </a:lnTo>
                  <a:lnTo>
                    <a:pt x="35" y="592"/>
                  </a:lnTo>
                  <a:lnTo>
                    <a:pt x="39" y="598"/>
                  </a:lnTo>
                  <a:lnTo>
                    <a:pt x="43" y="600"/>
                  </a:lnTo>
                  <a:lnTo>
                    <a:pt x="49" y="600"/>
                  </a:lnTo>
                  <a:lnTo>
                    <a:pt x="58" y="596"/>
                  </a:lnTo>
                  <a:lnTo>
                    <a:pt x="72" y="585"/>
                  </a:lnTo>
                  <a:lnTo>
                    <a:pt x="91" y="568"/>
                  </a:lnTo>
                  <a:lnTo>
                    <a:pt x="111" y="542"/>
                  </a:lnTo>
                  <a:lnTo>
                    <a:pt x="134" y="513"/>
                  </a:lnTo>
                  <a:lnTo>
                    <a:pt x="157" y="474"/>
                  </a:lnTo>
                  <a:lnTo>
                    <a:pt x="179" y="431"/>
                  </a:lnTo>
                  <a:lnTo>
                    <a:pt x="198" y="385"/>
                  </a:lnTo>
                  <a:lnTo>
                    <a:pt x="212" y="331"/>
                  </a:lnTo>
                  <a:lnTo>
                    <a:pt x="223" y="274"/>
                  </a:lnTo>
                  <a:lnTo>
                    <a:pt x="227" y="2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13" name="Freeform 269"/>
            <p:cNvSpPr>
              <a:spLocks/>
            </p:cNvSpPr>
            <p:nvPr/>
          </p:nvSpPr>
          <p:spPr bwMode="auto">
            <a:xfrm>
              <a:off x="6240" y="2315"/>
              <a:ext cx="893" cy="1298"/>
            </a:xfrm>
            <a:custGeom>
              <a:avLst/>
              <a:gdLst/>
              <a:ahLst/>
              <a:cxnLst>
                <a:cxn ang="0">
                  <a:pos x="893" y="94"/>
                </a:cxn>
                <a:cxn ang="0">
                  <a:pos x="883" y="41"/>
                </a:cxn>
                <a:cxn ang="0">
                  <a:pos x="837" y="21"/>
                </a:cxn>
                <a:cxn ang="0">
                  <a:pos x="786" y="45"/>
                </a:cxn>
                <a:cxn ang="0">
                  <a:pos x="761" y="96"/>
                </a:cxn>
                <a:cxn ang="0">
                  <a:pos x="703" y="333"/>
                </a:cxn>
                <a:cxn ang="0">
                  <a:pos x="586" y="751"/>
                </a:cxn>
                <a:cxn ang="0">
                  <a:pos x="509" y="826"/>
                </a:cxn>
                <a:cxn ang="0">
                  <a:pos x="398" y="864"/>
                </a:cxn>
                <a:cxn ang="0">
                  <a:pos x="315" y="832"/>
                </a:cxn>
                <a:cxn ang="0">
                  <a:pos x="282" y="758"/>
                </a:cxn>
                <a:cxn ang="0">
                  <a:pos x="280" y="653"/>
                </a:cxn>
                <a:cxn ang="0">
                  <a:pos x="322" y="467"/>
                </a:cxn>
                <a:cxn ang="0">
                  <a:pos x="390" y="271"/>
                </a:cxn>
                <a:cxn ang="0">
                  <a:pos x="412" y="201"/>
                </a:cxn>
                <a:cxn ang="0">
                  <a:pos x="410" y="126"/>
                </a:cxn>
                <a:cxn ang="0">
                  <a:pos x="359" y="36"/>
                </a:cxn>
                <a:cxn ang="0">
                  <a:pos x="256" y="0"/>
                </a:cxn>
                <a:cxn ang="0">
                  <a:pos x="138" y="45"/>
                </a:cxn>
                <a:cxn ang="0">
                  <a:pos x="60" y="147"/>
                </a:cxn>
                <a:cxn ang="0">
                  <a:pos x="14" y="252"/>
                </a:cxn>
                <a:cxn ang="0">
                  <a:pos x="0" y="307"/>
                </a:cxn>
                <a:cxn ang="0">
                  <a:pos x="10" y="327"/>
                </a:cxn>
                <a:cxn ang="0">
                  <a:pos x="25" y="329"/>
                </a:cxn>
                <a:cxn ang="0">
                  <a:pos x="49" y="312"/>
                </a:cxn>
                <a:cxn ang="0">
                  <a:pos x="122" y="130"/>
                </a:cxn>
                <a:cxn ang="0">
                  <a:pos x="200" y="56"/>
                </a:cxn>
                <a:cxn ang="0">
                  <a:pos x="260" y="43"/>
                </a:cxn>
                <a:cxn ang="0">
                  <a:pos x="289" y="62"/>
                </a:cxn>
                <a:cxn ang="0">
                  <a:pos x="293" y="158"/>
                </a:cxn>
                <a:cxn ang="0">
                  <a:pos x="239" y="322"/>
                </a:cxn>
                <a:cxn ang="0">
                  <a:pos x="181" y="504"/>
                </a:cxn>
                <a:cxn ang="0">
                  <a:pos x="155" y="632"/>
                </a:cxn>
                <a:cxn ang="0">
                  <a:pos x="167" y="764"/>
                </a:cxn>
                <a:cxn ang="0">
                  <a:pos x="229" y="856"/>
                </a:cxn>
                <a:cxn ang="0">
                  <a:pos x="322" y="901"/>
                </a:cxn>
                <a:cxn ang="0">
                  <a:pos x="445" y="901"/>
                </a:cxn>
                <a:cxn ang="0">
                  <a:pos x="586" y="817"/>
                </a:cxn>
                <a:cxn ang="0">
                  <a:pos x="530" y="1001"/>
                </a:cxn>
                <a:cxn ang="0">
                  <a:pos x="433" y="1159"/>
                </a:cxn>
                <a:cxn ang="0">
                  <a:pos x="330" y="1236"/>
                </a:cxn>
                <a:cxn ang="0">
                  <a:pos x="233" y="1253"/>
                </a:cxn>
                <a:cxn ang="0">
                  <a:pos x="163" y="1234"/>
                </a:cxn>
                <a:cxn ang="0">
                  <a:pos x="99" y="1167"/>
                </a:cxn>
                <a:cxn ang="0">
                  <a:pos x="163" y="1159"/>
                </a:cxn>
                <a:cxn ang="0">
                  <a:pos x="210" y="1110"/>
                </a:cxn>
                <a:cxn ang="0">
                  <a:pos x="219" y="1039"/>
                </a:cxn>
                <a:cxn ang="0">
                  <a:pos x="185" y="1001"/>
                </a:cxn>
                <a:cxn ang="0">
                  <a:pos x="150" y="992"/>
                </a:cxn>
                <a:cxn ang="0">
                  <a:pos x="89" y="1012"/>
                </a:cxn>
                <a:cxn ang="0">
                  <a:pos x="45" y="1084"/>
                </a:cxn>
                <a:cxn ang="0">
                  <a:pos x="62" y="1202"/>
                </a:cxn>
                <a:cxn ang="0">
                  <a:pos x="152" y="1281"/>
                </a:cxn>
                <a:cxn ang="0">
                  <a:pos x="313" y="1291"/>
                </a:cxn>
                <a:cxn ang="0">
                  <a:pos x="499" y="1202"/>
                </a:cxn>
                <a:cxn ang="0">
                  <a:pos x="644" y="1031"/>
                </a:cxn>
                <a:cxn ang="0">
                  <a:pos x="887" y="122"/>
                </a:cxn>
              </a:cxnLst>
              <a:rect l="0" t="0" r="r" b="b"/>
              <a:pathLst>
                <a:path w="893" h="1298">
                  <a:moveTo>
                    <a:pt x="887" y="122"/>
                  </a:moveTo>
                  <a:lnTo>
                    <a:pt x="891" y="105"/>
                  </a:lnTo>
                  <a:lnTo>
                    <a:pt x="893" y="94"/>
                  </a:lnTo>
                  <a:lnTo>
                    <a:pt x="893" y="77"/>
                  </a:lnTo>
                  <a:lnTo>
                    <a:pt x="891" y="58"/>
                  </a:lnTo>
                  <a:lnTo>
                    <a:pt x="883" y="41"/>
                  </a:lnTo>
                  <a:lnTo>
                    <a:pt x="870" y="30"/>
                  </a:lnTo>
                  <a:lnTo>
                    <a:pt x="854" y="24"/>
                  </a:lnTo>
                  <a:lnTo>
                    <a:pt x="837" y="21"/>
                  </a:lnTo>
                  <a:lnTo>
                    <a:pt x="821" y="24"/>
                  </a:lnTo>
                  <a:lnTo>
                    <a:pt x="802" y="32"/>
                  </a:lnTo>
                  <a:lnTo>
                    <a:pt x="786" y="45"/>
                  </a:lnTo>
                  <a:lnTo>
                    <a:pt x="769" y="64"/>
                  </a:lnTo>
                  <a:lnTo>
                    <a:pt x="765" y="75"/>
                  </a:lnTo>
                  <a:lnTo>
                    <a:pt x="761" y="96"/>
                  </a:lnTo>
                  <a:lnTo>
                    <a:pt x="743" y="173"/>
                  </a:lnTo>
                  <a:lnTo>
                    <a:pt x="722" y="252"/>
                  </a:lnTo>
                  <a:lnTo>
                    <a:pt x="703" y="333"/>
                  </a:lnTo>
                  <a:lnTo>
                    <a:pt x="617" y="694"/>
                  </a:lnTo>
                  <a:lnTo>
                    <a:pt x="600" y="728"/>
                  </a:lnTo>
                  <a:lnTo>
                    <a:pt x="586" y="751"/>
                  </a:lnTo>
                  <a:lnTo>
                    <a:pt x="565" y="777"/>
                  </a:lnTo>
                  <a:lnTo>
                    <a:pt x="538" y="803"/>
                  </a:lnTo>
                  <a:lnTo>
                    <a:pt x="509" y="826"/>
                  </a:lnTo>
                  <a:lnTo>
                    <a:pt x="476" y="845"/>
                  </a:lnTo>
                  <a:lnTo>
                    <a:pt x="439" y="858"/>
                  </a:lnTo>
                  <a:lnTo>
                    <a:pt x="398" y="864"/>
                  </a:lnTo>
                  <a:lnTo>
                    <a:pt x="365" y="860"/>
                  </a:lnTo>
                  <a:lnTo>
                    <a:pt x="338" y="849"/>
                  </a:lnTo>
                  <a:lnTo>
                    <a:pt x="315" y="832"/>
                  </a:lnTo>
                  <a:lnTo>
                    <a:pt x="301" y="811"/>
                  </a:lnTo>
                  <a:lnTo>
                    <a:pt x="289" y="785"/>
                  </a:lnTo>
                  <a:lnTo>
                    <a:pt x="282" y="758"/>
                  </a:lnTo>
                  <a:lnTo>
                    <a:pt x="278" y="730"/>
                  </a:lnTo>
                  <a:lnTo>
                    <a:pt x="278" y="702"/>
                  </a:lnTo>
                  <a:lnTo>
                    <a:pt x="280" y="653"/>
                  </a:lnTo>
                  <a:lnTo>
                    <a:pt x="289" y="598"/>
                  </a:lnTo>
                  <a:lnTo>
                    <a:pt x="303" y="536"/>
                  </a:lnTo>
                  <a:lnTo>
                    <a:pt x="322" y="467"/>
                  </a:lnTo>
                  <a:lnTo>
                    <a:pt x="346" y="393"/>
                  </a:lnTo>
                  <a:lnTo>
                    <a:pt x="375" y="307"/>
                  </a:lnTo>
                  <a:lnTo>
                    <a:pt x="390" y="271"/>
                  </a:lnTo>
                  <a:lnTo>
                    <a:pt x="400" y="243"/>
                  </a:lnTo>
                  <a:lnTo>
                    <a:pt x="406" y="220"/>
                  </a:lnTo>
                  <a:lnTo>
                    <a:pt x="412" y="201"/>
                  </a:lnTo>
                  <a:lnTo>
                    <a:pt x="415" y="184"/>
                  </a:lnTo>
                  <a:lnTo>
                    <a:pt x="415" y="164"/>
                  </a:lnTo>
                  <a:lnTo>
                    <a:pt x="410" y="126"/>
                  </a:lnTo>
                  <a:lnTo>
                    <a:pt x="400" y="92"/>
                  </a:lnTo>
                  <a:lnTo>
                    <a:pt x="384" y="62"/>
                  </a:lnTo>
                  <a:lnTo>
                    <a:pt x="359" y="36"/>
                  </a:lnTo>
                  <a:lnTo>
                    <a:pt x="330" y="17"/>
                  </a:lnTo>
                  <a:lnTo>
                    <a:pt x="295" y="4"/>
                  </a:lnTo>
                  <a:lnTo>
                    <a:pt x="256" y="0"/>
                  </a:lnTo>
                  <a:lnTo>
                    <a:pt x="212" y="6"/>
                  </a:lnTo>
                  <a:lnTo>
                    <a:pt x="173" y="21"/>
                  </a:lnTo>
                  <a:lnTo>
                    <a:pt x="138" y="45"/>
                  </a:lnTo>
                  <a:lnTo>
                    <a:pt x="107" y="75"/>
                  </a:lnTo>
                  <a:lnTo>
                    <a:pt x="82" y="111"/>
                  </a:lnTo>
                  <a:lnTo>
                    <a:pt x="60" y="147"/>
                  </a:lnTo>
                  <a:lnTo>
                    <a:pt x="41" y="184"/>
                  </a:lnTo>
                  <a:lnTo>
                    <a:pt x="27" y="220"/>
                  </a:lnTo>
                  <a:lnTo>
                    <a:pt x="14" y="252"/>
                  </a:lnTo>
                  <a:lnTo>
                    <a:pt x="6" y="280"/>
                  </a:lnTo>
                  <a:lnTo>
                    <a:pt x="2" y="299"/>
                  </a:lnTo>
                  <a:lnTo>
                    <a:pt x="0" y="307"/>
                  </a:lnTo>
                  <a:lnTo>
                    <a:pt x="0" y="314"/>
                  </a:lnTo>
                  <a:lnTo>
                    <a:pt x="4" y="320"/>
                  </a:lnTo>
                  <a:lnTo>
                    <a:pt x="10" y="327"/>
                  </a:lnTo>
                  <a:lnTo>
                    <a:pt x="14" y="327"/>
                  </a:lnTo>
                  <a:lnTo>
                    <a:pt x="18" y="329"/>
                  </a:lnTo>
                  <a:lnTo>
                    <a:pt x="25" y="329"/>
                  </a:lnTo>
                  <a:lnTo>
                    <a:pt x="35" y="327"/>
                  </a:lnTo>
                  <a:lnTo>
                    <a:pt x="43" y="322"/>
                  </a:lnTo>
                  <a:lnTo>
                    <a:pt x="49" y="312"/>
                  </a:lnTo>
                  <a:lnTo>
                    <a:pt x="76" y="228"/>
                  </a:lnTo>
                  <a:lnTo>
                    <a:pt x="99" y="175"/>
                  </a:lnTo>
                  <a:lnTo>
                    <a:pt x="122" y="130"/>
                  </a:lnTo>
                  <a:lnTo>
                    <a:pt x="148" y="98"/>
                  </a:lnTo>
                  <a:lnTo>
                    <a:pt x="173" y="73"/>
                  </a:lnTo>
                  <a:lnTo>
                    <a:pt x="200" y="56"/>
                  </a:lnTo>
                  <a:lnTo>
                    <a:pt x="225" y="47"/>
                  </a:lnTo>
                  <a:lnTo>
                    <a:pt x="249" y="43"/>
                  </a:lnTo>
                  <a:lnTo>
                    <a:pt x="260" y="43"/>
                  </a:lnTo>
                  <a:lnTo>
                    <a:pt x="270" y="45"/>
                  </a:lnTo>
                  <a:lnTo>
                    <a:pt x="280" y="51"/>
                  </a:lnTo>
                  <a:lnTo>
                    <a:pt x="289" y="62"/>
                  </a:lnTo>
                  <a:lnTo>
                    <a:pt x="297" y="81"/>
                  </a:lnTo>
                  <a:lnTo>
                    <a:pt x="299" y="109"/>
                  </a:lnTo>
                  <a:lnTo>
                    <a:pt x="293" y="158"/>
                  </a:lnTo>
                  <a:lnTo>
                    <a:pt x="280" y="207"/>
                  </a:lnTo>
                  <a:lnTo>
                    <a:pt x="266" y="248"/>
                  </a:lnTo>
                  <a:lnTo>
                    <a:pt x="239" y="322"/>
                  </a:lnTo>
                  <a:lnTo>
                    <a:pt x="216" y="391"/>
                  </a:lnTo>
                  <a:lnTo>
                    <a:pt x="196" y="450"/>
                  </a:lnTo>
                  <a:lnTo>
                    <a:pt x="181" y="504"/>
                  </a:lnTo>
                  <a:lnTo>
                    <a:pt x="169" y="551"/>
                  </a:lnTo>
                  <a:lnTo>
                    <a:pt x="161" y="593"/>
                  </a:lnTo>
                  <a:lnTo>
                    <a:pt x="155" y="632"/>
                  </a:lnTo>
                  <a:lnTo>
                    <a:pt x="152" y="670"/>
                  </a:lnTo>
                  <a:lnTo>
                    <a:pt x="157" y="719"/>
                  </a:lnTo>
                  <a:lnTo>
                    <a:pt x="167" y="764"/>
                  </a:lnTo>
                  <a:lnTo>
                    <a:pt x="183" y="800"/>
                  </a:lnTo>
                  <a:lnTo>
                    <a:pt x="204" y="830"/>
                  </a:lnTo>
                  <a:lnTo>
                    <a:pt x="229" y="856"/>
                  </a:lnTo>
                  <a:lnTo>
                    <a:pt x="258" y="875"/>
                  </a:lnTo>
                  <a:lnTo>
                    <a:pt x="289" y="890"/>
                  </a:lnTo>
                  <a:lnTo>
                    <a:pt x="322" y="901"/>
                  </a:lnTo>
                  <a:lnTo>
                    <a:pt x="355" y="905"/>
                  </a:lnTo>
                  <a:lnTo>
                    <a:pt x="390" y="907"/>
                  </a:lnTo>
                  <a:lnTo>
                    <a:pt x="445" y="901"/>
                  </a:lnTo>
                  <a:lnTo>
                    <a:pt x="495" y="884"/>
                  </a:lnTo>
                  <a:lnTo>
                    <a:pt x="542" y="856"/>
                  </a:lnTo>
                  <a:lnTo>
                    <a:pt x="586" y="817"/>
                  </a:lnTo>
                  <a:lnTo>
                    <a:pt x="571" y="879"/>
                  </a:lnTo>
                  <a:lnTo>
                    <a:pt x="553" y="941"/>
                  </a:lnTo>
                  <a:lnTo>
                    <a:pt x="530" y="1001"/>
                  </a:lnTo>
                  <a:lnTo>
                    <a:pt x="499" y="1063"/>
                  </a:lnTo>
                  <a:lnTo>
                    <a:pt x="460" y="1127"/>
                  </a:lnTo>
                  <a:lnTo>
                    <a:pt x="433" y="1159"/>
                  </a:lnTo>
                  <a:lnTo>
                    <a:pt x="402" y="1189"/>
                  </a:lnTo>
                  <a:lnTo>
                    <a:pt x="367" y="1214"/>
                  </a:lnTo>
                  <a:lnTo>
                    <a:pt x="330" y="1236"/>
                  </a:lnTo>
                  <a:lnTo>
                    <a:pt x="289" y="1249"/>
                  </a:lnTo>
                  <a:lnTo>
                    <a:pt x="247" y="1253"/>
                  </a:lnTo>
                  <a:lnTo>
                    <a:pt x="233" y="1253"/>
                  </a:lnTo>
                  <a:lnTo>
                    <a:pt x="212" y="1251"/>
                  </a:lnTo>
                  <a:lnTo>
                    <a:pt x="188" y="1244"/>
                  </a:lnTo>
                  <a:lnTo>
                    <a:pt x="163" y="1234"/>
                  </a:lnTo>
                  <a:lnTo>
                    <a:pt x="138" y="1219"/>
                  </a:lnTo>
                  <a:lnTo>
                    <a:pt x="115" y="1197"/>
                  </a:lnTo>
                  <a:lnTo>
                    <a:pt x="99" y="1167"/>
                  </a:lnTo>
                  <a:lnTo>
                    <a:pt x="122" y="1167"/>
                  </a:lnTo>
                  <a:lnTo>
                    <a:pt x="142" y="1165"/>
                  </a:lnTo>
                  <a:lnTo>
                    <a:pt x="163" y="1159"/>
                  </a:lnTo>
                  <a:lnTo>
                    <a:pt x="183" y="1144"/>
                  </a:lnTo>
                  <a:lnTo>
                    <a:pt x="198" y="1129"/>
                  </a:lnTo>
                  <a:lnTo>
                    <a:pt x="210" y="1110"/>
                  </a:lnTo>
                  <a:lnTo>
                    <a:pt x="219" y="1089"/>
                  </a:lnTo>
                  <a:lnTo>
                    <a:pt x="221" y="1063"/>
                  </a:lnTo>
                  <a:lnTo>
                    <a:pt x="219" y="1039"/>
                  </a:lnTo>
                  <a:lnTo>
                    <a:pt x="210" y="1022"/>
                  </a:lnTo>
                  <a:lnTo>
                    <a:pt x="200" y="1010"/>
                  </a:lnTo>
                  <a:lnTo>
                    <a:pt x="185" y="1001"/>
                  </a:lnTo>
                  <a:lnTo>
                    <a:pt x="173" y="995"/>
                  </a:lnTo>
                  <a:lnTo>
                    <a:pt x="159" y="992"/>
                  </a:lnTo>
                  <a:lnTo>
                    <a:pt x="150" y="992"/>
                  </a:lnTo>
                  <a:lnTo>
                    <a:pt x="130" y="995"/>
                  </a:lnTo>
                  <a:lnTo>
                    <a:pt x="109" y="1001"/>
                  </a:lnTo>
                  <a:lnTo>
                    <a:pt x="89" y="1012"/>
                  </a:lnTo>
                  <a:lnTo>
                    <a:pt x="70" y="1031"/>
                  </a:lnTo>
                  <a:lnTo>
                    <a:pt x="56" y="1054"/>
                  </a:lnTo>
                  <a:lnTo>
                    <a:pt x="45" y="1084"/>
                  </a:lnTo>
                  <a:lnTo>
                    <a:pt x="41" y="1123"/>
                  </a:lnTo>
                  <a:lnTo>
                    <a:pt x="45" y="1163"/>
                  </a:lnTo>
                  <a:lnTo>
                    <a:pt x="62" y="1202"/>
                  </a:lnTo>
                  <a:lnTo>
                    <a:pt x="84" y="1234"/>
                  </a:lnTo>
                  <a:lnTo>
                    <a:pt x="115" y="1259"/>
                  </a:lnTo>
                  <a:lnTo>
                    <a:pt x="152" y="1281"/>
                  </a:lnTo>
                  <a:lnTo>
                    <a:pt x="198" y="1293"/>
                  </a:lnTo>
                  <a:lnTo>
                    <a:pt x="247" y="1298"/>
                  </a:lnTo>
                  <a:lnTo>
                    <a:pt x="313" y="1291"/>
                  </a:lnTo>
                  <a:lnTo>
                    <a:pt x="377" y="1272"/>
                  </a:lnTo>
                  <a:lnTo>
                    <a:pt x="441" y="1242"/>
                  </a:lnTo>
                  <a:lnTo>
                    <a:pt x="499" y="1202"/>
                  </a:lnTo>
                  <a:lnTo>
                    <a:pt x="555" y="1153"/>
                  </a:lnTo>
                  <a:lnTo>
                    <a:pt x="602" y="1095"/>
                  </a:lnTo>
                  <a:lnTo>
                    <a:pt x="644" y="1031"/>
                  </a:lnTo>
                  <a:lnTo>
                    <a:pt x="677" y="960"/>
                  </a:lnTo>
                  <a:lnTo>
                    <a:pt x="699" y="888"/>
                  </a:lnTo>
                  <a:lnTo>
                    <a:pt x="887" y="12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14" name="Freeform 270"/>
            <p:cNvSpPr>
              <a:spLocks/>
            </p:cNvSpPr>
            <p:nvPr/>
          </p:nvSpPr>
          <p:spPr bwMode="auto">
            <a:xfrm>
              <a:off x="7243" y="2518"/>
              <a:ext cx="668" cy="988"/>
            </a:xfrm>
            <a:custGeom>
              <a:avLst/>
              <a:gdLst/>
              <a:ahLst/>
              <a:cxnLst>
                <a:cxn ang="0">
                  <a:pos x="326" y="34"/>
                </a:cxn>
                <a:cxn ang="0">
                  <a:pos x="328" y="15"/>
                </a:cxn>
                <a:cxn ang="0">
                  <a:pos x="313" y="0"/>
                </a:cxn>
                <a:cxn ang="0">
                  <a:pos x="222" y="6"/>
                </a:cxn>
                <a:cxn ang="0">
                  <a:pos x="134" y="13"/>
                </a:cxn>
                <a:cxn ang="0">
                  <a:pos x="121" y="15"/>
                </a:cxn>
                <a:cxn ang="0">
                  <a:pos x="109" y="23"/>
                </a:cxn>
                <a:cxn ang="0">
                  <a:pos x="107" y="57"/>
                </a:cxn>
                <a:cxn ang="0">
                  <a:pos x="138" y="66"/>
                </a:cxn>
                <a:cxn ang="0">
                  <a:pos x="196" y="72"/>
                </a:cxn>
                <a:cxn ang="0">
                  <a:pos x="204" y="96"/>
                </a:cxn>
                <a:cxn ang="0">
                  <a:pos x="8" y="911"/>
                </a:cxn>
                <a:cxn ang="0">
                  <a:pos x="2" y="937"/>
                </a:cxn>
                <a:cxn ang="0">
                  <a:pos x="4" y="958"/>
                </a:cxn>
                <a:cxn ang="0">
                  <a:pos x="47" y="988"/>
                </a:cxn>
                <a:cxn ang="0">
                  <a:pos x="94" y="962"/>
                </a:cxn>
                <a:cxn ang="0">
                  <a:pos x="111" y="922"/>
                </a:cxn>
                <a:cxn ang="0">
                  <a:pos x="136" y="815"/>
                </a:cxn>
                <a:cxn ang="0">
                  <a:pos x="160" y="713"/>
                </a:cxn>
                <a:cxn ang="0">
                  <a:pos x="175" y="655"/>
                </a:cxn>
                <a:cxn ang="0">
                  <a:pos x="284" y="683"/>
                </a:cxn>
                <a:cxn ang="0">
                  <a:pos x="344" y="743"/>
                </a:cxn>
                <a:cxn ang="0">
                  <a:pos x="342" y="815"/>
                </a:cxn>
                <a:cxn ang="0">
                  <a:pos x="344" y="881"/>
                </a:cxn>
                <a:cxn ang="0">
                  <a:pos x="400" y="962"/>
                </a:cxn>
                <a:cxn ang="0">
                  <a:pos x="484" y="988"/>
                </a:cxn>
                <a:cxn ang="0">
                  <a:pos x="573" y="947"/>
                </a:cxn>
                <a:cxn ang="0">
                  <a:pos x="627" y="866"/>
                </a:cxn>
                <a:cxn ang="0">
                  <a:pos x="651" y="792"/>
                </a:cxn>
                <a:cxn ang="0">
                  <a:pos x="656" y="766"/>
                </a:cxn>
                <a:cxn ang="0">
                  <a:pos x="641" y="755"/>
                </a:cxn>
                <a:cxn ang="0">
                  <a:pos x="621" y="757"/>
                </a:cxn>
                <a:cxn ang="0">
                  <a:pos x="600" y="815"/>
                </a:cxn>
                <a:cxn ang="0">
                  <a:pos x="559" y="905"/>
                </a:cxn>
                <a:cxn ang="0">
                  <a:pos x="488" y="947"/>
                </a:cxn>
                <a:cxn ang="0">
                  <a:pos x="447" y="918"/>
                </a:cxn>
                <a:cxn ang="0">
                  <a:pos x="441" y="860"/>
                </a:cxn>
                <a:cxn ang="0">
                  <a:pos x="455" y="785"/>
                </a:cxn>
                <a:cxn ang="0">
                  <a:pos x="439" y="704"/>
                </a:cxn>
                <a:cxn ang="0">
                  <a:pos x="367" y="649"/>
                </a:cxn>
                <a:cxn ang="0">
                  <a:pos x="280" y="625"/>
                </a:cxn>
                <a:cxn ang="0">
                  <a:pos x="262" y="602"/>
                </a:cxn>
                <a:cxn ang="0">
                  <a:pos x="332" y="542"/>
                </a:cxn>
                <a:cxn ang="0">
                  <a:pos x="418" y="463"/>
                </a:cxn>
                <a:cxn ang="0">
                  <a:pos x="524" y="399"/>
                </a:cxn>
                <a:cxn ang="0">
                  <a:pos x="594" y="401"/>
                </a:cxn>
                <a:cxn ang="0">
                  <a:pos x="563" y="431"/>
                </a:cxn>
                <a:cxn ang="0">
                  <a:pos x="538" y="478"/>
                </a:cxn>
                <a:cxn ang="0">
                  <a:pos x="552" y="527"/>
                </a:cxn>
                <a:cxn ang="0">
                  <a:pos x="612" y="538"/>
                </a:cxn>
                <a:cxn ang="0">
                  <a:pos x="664" y="484"/>
                </a:cxn>
                <a:cxn ang="0">
                  <a:pos x="656" y="405"/>
                </a:cxn>
                <a:cxn ang="0">
                  <a:pos x="596" y="358"/>
                </a:cxn>
                <a:cxn ang="0">
                  <a:pos x="474" y="378"/>
                </a:cxn>
                <a:cxn ang="0">
                  <a:pos x="346" y="478"/>
                </a:cxn>
                <a:cxn ang="0">
                  <a:pos x="229" y="580"/>
                </a:cxn>
              </a:cxnLst>
              <a:rect l="0" t="0" r="r" b="b"/>
              <a:pathLst>
                <a:path w="668" h="988">
                  <a:moveTo>
                    <a:pt x="323" y="40"/>
                  </a:moveTo>
                  <a:lnTo>
                    <a:pt x="323" y="38"/>
                  </a:lnTo>
                  <a:lnTo>
                    <a:pt x="326" y="34"/>
                  </a:lnTo>
                  <a:lnTo>
                    <a:pt x="326" y="30"/>
                  </a:lnTo>
                  <a:lnTo>
                    <a:pt x="328" y="25"/>
                  </a:lnTo>
                  <a:lnTo>
                    <a:pt x="328" y="15"/>
                  </a:lnTo>
                  <a:lnTo>
                    <a:pt x="323" y="6"/>
                  </a:lnTo>
                  <a:lnTo>
                    <a:pt x="319" y="2"/>
                  </a:lnTo>
                  <a:lnTo>
                    <a:pt x="313" y="0"/>
                  </a:lnTo>
                  <a:lnTo>
                    <a:pt x="286" y="0"/>
                  </a:lnTo>
                  <a:lnTo>
                    <a:pt x="257" y="2"/>
                  </a:lnTo>
                  <a:lnTo>
                    <a:pt x="222" y="6"/>
                  </a:lnTo>
                  <a:lnTo>
                    <a:pt x="187" y="8"/>
                  </a:lnTo>
                  <a:lnTo>
                    <a:pt x="156" y="10"/>
                  </a:lnTo>
                  <a:lnTo>
                    <a:pt x="134" y="13"/>
                  </a:lnTo>
                  <a:lnTo>
                    <a:pt x="130" y="13"/>
                  </a:lnTo>
                  <a:lnTo>
                    <a:pt x="125" y="15"/>
                  </a:lnTo>
                  <a:lnTo>
                    <a:pt x="121" y="15"/>
                  </a:lnTo>
                  <a:lnTo>
                    <a:pt x="117" y="17"/>
                  </a:lnTo>
                  <a:lnTo>
                    <a:pt x="113" y="21"/>
                  </a:lnTo>
                  <a:lnTo>
                    <a:pt x="109" y="23"/>
                  </a:lnTo>
                  <a:lnTo>
                    <a:pt x="105" y="36"/>
                  </a:lnTo>
                  <a:lnTo>
                    <a:pt x="103" y="45"/>
                  </a:lnTo>
                  <a:lnTo>
                    <a:pt x="107" y="57"/>
                  </a:lnTo>
                  <a:lnTo>
                    <a:pt x="115" y="62"/>
                  </a:lnTo>
                  <a:lnTo>
                    <a:pt x="125" y="64"/>
                  </a:lnTo>
                  <a:lnTo>
                    <a:pt x="138" y="66"/>
                  </a:lnTo>
                  <a:lnTo>
                    <a:pt x="165" y="66"/>
                  </a:lnTo>
                  <a:lnTo>
                    <a:pt x="183" y="68"/>
                  </a:lnTo>
                  <a:lnTo>
                    <a:pt x="196" y="72"/>
                  </a:lnTo>
                  <a:lnTo>
                    <a:pt x="202" y="77"/>
                  </a:lnTo>
                  <a:lnTo>
                    <a:pt x="204" y="81"/>
                  </a:lnTo>
                  <a:lnTo>
                    <a:pt x="204" y="96"/>
                  </a:lnTo>
                  <a:lnTo>
                    <a:pt x="202" y="107"/>
                  </a:lnTo>
                  <a:lnTo>
                    <a:pt x="198" y="117"/>
                  </a:lnTo>
                  <a:lnTo>
                    <a:pt x="8" y="911"/>
                  </a:lnTo>
                  <a:lnTo>
                    <a:pt x="4" y="928"/>
                  </a:lnTo>
                  <a:lnTo>
                    <a:pt x="2" y="932"/>
                  </a:lnTo>
                  <a:lnTo>
                    <a:pt x="2" y="937"/>
                  </a:lnTo>
                  <a:lnTo>
                    <a:pt x="0" y="939"/>
                  </a:lnTo>
                  <a:lnTo>
                    <a:pt x="0" y="943"/>
                  </a:lnTo>
                  <a:lnTo>
                    <a:pt x="4" y="958"/>
                  </a:lnTo>
                  <a:lnTo>
                    <a:pt x="12" y="973"/>
                  </a:lnTo>
                  <a:lnTo>
                    <a:pt x="26" y="984"/>
                  </a:lnTo>
                  <a:lnTo>
                    <a:pt x="47" y="988"/>
                  </a:lnTo>
                  <a:lnTo>
                    <a:pt x="66" y="984"/>
                  </a:lnTo>
                  <a:lnTo>
                    <a:pt x="82" y="975"/>
                  </a:lnTo>
                  <a:lnTo>
                    <a:pt x="94" y="962"/>
                  </a:lnTo>
                  <a:lnTo>
                    <a:pt x="103" y="945"/>
                  </a:lnTo>
                  <a:lnTo>
                    <a:pt x="109" y="928"/>
                  </a:lnTo>
                  <a:lnTo>
                    <a:pt x="111" y="922"/>
                  </a:lnTo>
                  <a:lnTo>
                    <a:pt x="121" y="879"/>
                  </a:lnTo>
                  <a:lnTo>
                    <a:pt x="130" y="849"/>
                  </a:lnTo>
                  <a:lnTo>
                    <a:pt x="136" y="815"/>
                  </a:lnTo>
                  <a:lnTo>
                    <a:pt x="146" y="779"/>
                  </a:lnTo>
                  <a:lnTo>
                    <a:pt x="154" y="745"/>
                  </a:lnTo>
                  <a:lnTo>
                    <a:pt x="160" y="713"/>
                  </a:lnTo>
                  <a:lnTo>
                    <a:pt x="167" y="687"/>
                  </a:lnTo>
                  <a:lnTo>
                    <a:pt x="173" y="666"/>
                  </a:lnTo>
                  <a:lnTo>
                    <a:pt x="175" y="655"/>
                  </a:lnTo>
                  <a:lnTo>
                    <a:pt x="214" y="661"/>
                  </a:lnTo>
                  <a:lnTo>
                    <a:pt x="251" y="670"/>
                  </a:lnTo>
                  <a:lnTo>
                    <a:pt x="284" y="683"/>
                  </a:lnTo>
                  <a:lnTo>
                    <a:pt x="311" y="698"/>
                  </a:lnTo>
                  <a:lnTo>
                    <a:pt x="332" y="717"/>
                  </a:lnTo>
                  <a:lnTo>
                    <a:pt x="344" y="743"/>
                  </a:lnTo>
                  <a:lnTo>
                    <a:pt x="348" y="770"/>
                  </a:lnTo>
                  <a:lnTo>
                    <a:pt x="348" y="789"/>
                  </a:lnTo>
                  <a:lnTo>
                    <a:pt x="342" y="815"/>
                  </a:lnTo>
                  <a:lnTo>
                    <a:pt x="340" y="830"/>
                  </a:lnTo>
                  <a:lnTo>
                    <a:pt x="340" y="843"/>
                  </a:lnTo>
                  <a:lnTo>
                    <a:pt x="344" y="881"/>
                  </a:lnTo>
                  <a:lnTo>
                    <a:pt x="359" y="915"/>
                  </a:lnTo>
                  <a:lnTo>
                    <a:pt x="377" y="941"/>
                  </a:lnTo>
                  <a:lnTo>
                    <a:pt x="400" y="962"/>
                  </a:lnTo>
                  <a:lnTo>
                    <a:pt x="427" y="975"/>
                  </a:lnTo>
                  <a:lnTo>
                    <a:pt x="455" y="984"/>
                  </a:lnTo>
                  <a:lnTo>
                    <a:pt x="484" y="988"/>
                  </a:lnTo>
                  <a:lnTo>
                    <a:pt x="517" y="984"/>
                  </a:lnTo>
                  <a:lnTo>
                    <a:pt x="548" y="969"/>
                  </a:lnTo>
                  <a:lnTo>
                    <a:pt x="573" y="947"/>
                  </a:lnTo>
                  <a:lnTo>
                    <a:pt x="594" y="924"/>
                  </a:lnTo>
                  <a:lnTo>
                    <a:pt x="612" y="894"/>
                  </a:lnTo>
                  <a:lnTo>
                    <a:pt x="627" y="866"/>
                  </a:lnTo>
                  <a:lnTo>
                    <a:pt x="639" y="839"/>
                  </a:lnTo>
                  <a:lnTo>
                    <a:pt x="647" y="813"/>
                  </a:lnTo>
                  <a:lnTo>
                    <a:pt x="651" y="792"/>
                  </a:lnTo>
                  <a:lnTo>
                    <a:pt x="656" y="777"/>
                  </a:lnTo>
                  <a:lnTo>
                    <a:pt x="658" y="772"/>
                  </a:lnTo>
                  <a:lnTo>
                    <a:pt x="656" y="766"/>
                  </a:lnTo>
                  <a:lnTo>
                    <a:pt x="654" y="762"/>
                  </a:lnTo>
                  <a:lnTo>
                    <a:pt x="647" y="755"/>
                  </a:lnTo>
                  <a:lnTo>
                    <a:pt x="641" y="755"/>
                  </a:lnTo>
                  <a:lnTo>
                    <a:pt x="637" y="753"/>
                  </a:lnTo>
                  <a:lnTo>
                    <a:pt x="635" y="753"/>
                  </a:lnTo>
                  <a:lnTo>
                    <a:pt x="621" y="757"/>
                  </a:lnTo>
                  <a:lnTo>
                    <a:pt x="614" y="768"/>
                  </a:lnTo>
                  <a:lnTo>
                    <a:pt x="608" y="787"/>
                  </a:lnTo>
                  <a:lnTo>
                    <a:pt x="600" y="815"/>
                  </a:lnTo>
                  <a:lnTo>
                    <a:pt x="590" y="845"/>
                  </a:lnTo>
                  <a:lnTo>
                    <a:pt x="575" y="877"/>
                  </a:lnTo>
                  <a:lnTo>
                    <a:pt x="559" y="905"/>
                  </a:lnTo>
                  <a:lnTo>
                    <a:pt x="538" y="926"/>
                  </a:lnTo>
                  <a:lnTo>
                    <a:pt x="515" y="941"/>
                  </a:lnTo>
                  <a:lnTo>
                    <a:pt x="488" y="947"/>
                  </a:lnTo>
                  <a:lnTo>
                    <a:pt x="470" y="943"/>
                  </a:lnTo>
                  <a:lnTo>
                    <a:pt x="455" y="932"/>
                  </a:lnTo>
                  <a:lnTo>
                    <a:pt x="447" y="918"/>
                  </a:lnTo>
                  <a:lnTo>
                    <a:pt x="443" y="896"/>
                  </a:lnTo>
                  <a:lnTo>
                    <a:pt x="441" y="875"/>
                  </a:lnTo>
                  <a:lnTo>
                    <a:pt x="441" y="860"/>
                  </a:lnTo>
                  <a:lnTo>
                    <a:pt x="445" y="834"/>
                  </a:lnTo>
                  <a:lnTo>
                    <a:pt x="449" y="811"/>
                  </a:lnTo>
                  <a:lnTo>
                    <a:pt x="455" y="785"/>
                  </a:lnTo>
                  <a:lnTo>
                    <a:pt x="455" y="768"/>
                  </a:lnTo>
                  <a:lnTo>
                    <a:pt x="451" y="734"/>
                  </a:lnTo>
                  <a:lnTo>
                    <a:pt x="439" y="704"/>
                  </a:lnTo>
                  <a:lnTo>
                    <a:pt x="418" y="683"/>
                  </a:lnTo>
                  <a:lnTo>
                    <a:pt x="396" y="664"/>
                  </a:lnTo>
                  <a:lnTo>
                    <a:pt x="367" y="649"/>
                  </a:lnTo>
                  <a:lnTo>
                    <a:pt x="338" y="638"/>
                  </a:lnTo>
                  <a:lnTo>
                    <a:pt x="309" y="629"/>
                  </a:lnTo>
                  <a:lnTo>
                    <a:pt x="280" y="625"/>
                  </a:lnTo>
                  <a:lnTo>
                    <a:pt x="255" y="621"/>
                  </a:lnTo>
                  <a:lnTo>
                    <a:pt x="237" y="619"/>
                  </a:lnTo>
                  <a:lnTo>
                    <a:pt x="262" y="602"/>
                  </a:lnTo>
                  <a:lnTo>
                    <a:pt x="286" y="582"/>
                  </a:lnTo>
                  <a:lnTo>
                    <a:pt x="311" y="561"/>
                  </a:lnTo>
                  <a:lnTo>
                    <a:pt x="332" y="542"/>
                  </a:lnTo>
                  <a:lnTo>
                    <a:pt x="348" y="527"/>
                  </a:lnTo>
                  <a:lnTo>
                    <a:pt x="383" y="493"/>
                  </a:lnTo>
                  <a:lnTo>
                    <a:pt x="418" y="463"/>
                  </a:lnTo>
                  <a:lnTo>
                    <a:pt x="453" y="435"/>
                  </a:lnTo>
                  <a:lnTo>
                    <a:pt x="488" y="414"/>
                  </a:lnTo>
                  <a:lnTo>
                    <a:pt x="524" y="399"/>
                  </a:lnTo>
                  <a:lnTo>
                    <a:pt x="563" y="393"/>
                  </a:lnTo>
                  <a:lnTo>
                    <a:pt x="579" y="395"/>
                  </a:lnTo>
                  <a:lnTo>
                    <a:pt x="594" y="401"/>
                  </a:lnTo>
                  <a:lnTo>
                    <a:pt x="606" y="412"/>
                  </a:lnTo>
                  <a:lnTo>
                    <a:pt x="581" y="420"/>
                  </a:lnTo>
                  <a:lnTo>
                    <a:pt x="563" y="431"/>
                  </a:lnTo>
                  <a:lnTo>
                    <a:pt x="550" y="446"/>
                  </a:lnTo>
                  <a:lnTo>
                    <a:pt x="542" y="463"/>
                  </a:lnTo>
                  <a:lnTo>
                    <a:pt x="538" y="478"/>
                  </a:lnTo>
                  <a:lnTo>
                    <a:pt x="536" y="491"/>
                  </a:lnTo>
                  <a:lnTo>
                    <a:pt x="540" y="512"/>
                  </a:lnTo>
                  <a:lnTo>
                    <a:pt x="552" y="527"/>
                  </a:lnTo>
                  <a:lnTo>
                    <a:pt x="569" y="538"/>
                  </a:lnTo>
                  <a:lnTo>
                    <a:pt x="590" y="542"/>
                  </a:lnTo>
                  <a:lnTo>
                    <a:pt x="612" y="538"/>
                  </a:lnTo>
                  <a:lnTo>
                    <a:pt x="633" y="527"/>
                  </a:lnTo>
                  <a:lnTo>
                    <a:pt x="651" y="510"/>
                  </a:lnTo>
                  <a:lnTo>
                    <a:pt x="664" y="484"/>
                  </a:lnTo>
                  <a:lnTo>
                    <a:pt x="668" y="452"/>
                  </a:lnTo>
                  <a:lnTo>
                    <a:pt x="666" y="429"/>
                  </a:lnTo>
                  <a:lnTo>
                    <a:pt x="656" y="405"/>
                  </a:lnTo>
                  <a:lnTo>
                    <a:pt x="643" y="386"/>
                  </a:lnTo>
                  <a:lnTo>
                    <a:pt x="623" y="369"/>
                  </a:lnTo>
                  <a:lnTo>
                    <a:pt x="596" y="358"/>
                  </a:lnTo>
                  <a:lnTo>
                    <a:pt x="563" y="354"/>
                  </a:lnTo>
                  <a:lnTo>
                    <a:pt x="517" y="361"/>
                  </a:lnTo>
                  <a:lnTo>
                    <a:pt x="474" y="378"/>
                  </a:lnTo>
                  <a:lnTo>
                    <a:pt x="431" y="405"/>
                  </a:lnTo>
                  <a:lnTo>
                    <a:pt x="387" y="439"/>
                  </a:lnTo>
                  <a:lnTo>
                    <a:pt x="346" y="478"/>
                  </a:lnTo>
                  <a:lnTo>
                    <a:pt x="305" y="518"/>
                  </a:lnTo>
                  <a:lnTo>
                    <a:pt x="268" y="553"/>
                  </a:lnTo>
                  <a:lnTo>
                    <a:pt x="229" y="580"/>
                  </a:lnTo>
                  <a:lnTo>
                    <a:pt x="189" y="602"/>
                  </a:lnTo>
                  <a:lnTo>
                    <a:pt x="323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15" name="Freeform 271"/>
            <p:cNvSpPr>
              <a:spLocks/>
            </p:cNvSpPr>
            <p:nvPr/>
          </p:nvSpPr>
          <p:spPr bwMode="auto">
            <a:xfrm>
              <a:off x="8185" y="1696"/>
              <a:ext cx="448" cy="2006"/>
            </a:xfrm>
            <a:custGeom>
              <a:avLst/>
              <a:gdLst/>
              <a:ahLst/>
              <a:cxnLst>
                <a:cxn ang="0">
                  <a:pos x="446" y="931"/>
                </a:cxn>
                <a:cxn ang="0">
                  <a:pos x="432" y="762"/>
                </a:cxn>
                <a:cxn ang="0">
                  <a:pos x="392" y="574"/>
                </a:cxn>
                <a:cxn ang="0">
                  <a:pos x="320" y="378"/>
                </a:cxn>
                <a:cxn ang="0">
                  <a:pos x="246" y="243"/>
                </a:cxn>
                <a:cxn ang="0">
                  <a:pos x="170" y="139"/>
                </a:cxn>
                <a:cxn ang="0">
                  <a:pos x="99" y="62"/>
                </a:cxn>
                <a:cxn ang="0">
                  <a:pos x="29" y="4"/>
                </a:cxn>
                <a:cxn ang="0">
                  <a:pos x="7" y="4"/>
                </a:cxn>
                <a:cxn ang="0">
                  <a:pos x="0" y="15"/>
                </a:cxn>
                <a:cxn ang="0">
                  <a:pos x="2" y="30"/>
                </a:cxn>
                <a:cxn ang="0">
                  <a:pos x="35" y="66"/>
                </a:cxn>
                <a:cxn ang="0">
                  <a:pos x="151" y="218"/>
                </a:cxn>
                <a:cxn ang="0">
                  <a:pos x="240" y="401"/>
                </a:cxn>
                <a:cxn ang="0">
                  <a:pos x="302" y="619"/>
                </a:cxn>
                <a:cxn ang="0">
                  <a:pos x="333" y="867"/>
                </a:cxn>
                <a:cxn ang="0">
                  <a:pos x="335" y="1106"/>
                </a:cxn>
                <a:cxn ang="0">
                  <a:pos x="314" y="1313"/>
                </a:cxn>
                <a:cxn ang="0">
                  <a:pos x="271" y="1511"/>
                </a:cxn>
                <a:cxn ang="0">
                  <a:pos x="198" y="1701"/>
                </a:cxn>
                <a:cxn ang="0">
                  <a:pos x="91" y="1874"/>
                </a:cxn>
                <a:cxn ang="0">
                  <a:pos x="5" y="1972"/>
                </a:cxn>
                <a:cxn ang="0">
                  <a:pos x="0" y="1991"/>
                </a:cxn>
                <a:cxn ang="0">
                  <a:pos x="7" y="2002"/>
                </a:cxn>
                <a:cxn ang="0">
                  <a:pos x="44" y="1994"/>
                </a:cxn>
                <a:cxn ang="0">
                  <a:pos x="91" y="1953"/>
                </a:cxn>
                <a:cxn ang="0">
                  <a:pos x="153" y="1887"/>
                </a:cxn>
                <a:cxn ang="0">
                  <a:pos x="225" y="1797"/>
                </a:cxn>
                <a:cxn ang="0">
                  <a:pos x="295" y="1682"/>
                </a:cxn>
                <a:cxn ang="0">
                  <a:pos x="370" y="1505"/>
                </a:cxn>
                <a:cxn ang="0">
                  <a:pos x="425" y="1289"/>
                </a:cxn>
                <a:cxn ang="0">
                  <a:pos x="446" y="1093"/>
                </a:cxn>
              </a:cxnLst>
              <a:rect l="0" t="0" r="r" b="b"/>
              <a:pathLst>
                <a:path w="448" h="2006">
                  <a:moveTo>
                    <a:pt x="448" y="1003"/>
                  </a:moveTo>
                  <a:lnTo>
                    <a:pt x="446" y="931"/>
                  </a:lnTo>
                  <a:lnTo>
                    <a:pt x="442" y="852"/>
                  </a:lnTo>
                  <a:lnTo>
                    <a:pt x="432" y="762"/>
                  </a:lnTo>
                  <a:lnTo>
                    <a:pt x="417" y="670"/>
                  </a:lnTo>
                  <a:lnTo>
                    <a:pt x="392" y="574"/>
                  </a:lnTo>
                  <a:lnTo>
                    <a:pt x="361" y="476"/>
                  </a:lnTo>
                  <a:lnTo>
                    <a:pt x="320" y="378"/>
                  </a:lnTo>
                  <a:lnTo>
                    <a:pt x="285" y="307"/>
                  </a:lnTo>
                  <a:lnTo>
                    <a:pt x="246" y="243"/>
                  </a:lnTo>
                  <a:lnTo>
                    <a:pt x="209" y="188"/>
                  </a:lnTo>
                  <a:lnTo>
                    <a:pt x="170" y="139"/>
                  </a:lnTo>
                  <a:lnTo>
                    <a:pt x="135" y="96"/>
                  </a:lnTo>
                  <a:lnTo>
                    <a:pt x="99" y="62"/>
                  </a:lnTo>
                  <a:lnTo>
                    <a:pt x="71" y="36"/>
                  </a:lnTo>
                  <a:lnTo>
                    <a:pt x="29" y="4"/>
                  </a:lnTo>
                  <a:lnTo>
                    <a:pt x="19" y="0"/>
                  </a:lnTo>
                  <a:lnTo>
                    <a:pt x="7" y="4"/>
                  </a:lnTo>
                  <a:lnTo>
                    <a:pt x="2" y="9"/>
                  </a:lnTo>
                  <a:lnTo>
                    <a:pt x="0" y="15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7" y="36"/>
                  </a:lnTo>
                  <a:lnTo>
                    <a:pt x="35" y="66"/>
                  </a:lnTo>
                  <a:lnTo>
                    <a:pt x="95" y="137"/>
                  </a:lnTo>
                  <a:lnTo>
                    <a:pt x="151" y="218"/>
                  </a:lnTo>
                  <a:lnTo>
                    <a:pt x="198" y="305"/>
                  </a:lnTo>
                  <a:lnTo>
                    <a:pt x="240" y="401"/>
                  </a:lnTo>
                  <a:lnTo>
                    <a:pt x="275" y="506"/>
                  </a:lnTo>
                  <a:lnTo>
                    <a:pt x="302" y="619"/>
                  </a:lnTo>
                  <a:lnTo>
                    <a:pt x="320" y="739"/>
                  </a:lnTo>
                  <a:lnTo>
                    <a:pt x="333" y="867"/>
                  </a:lnTo>
                  <a:lnTo>
                    <a:pt x="337" y="1003"/>
                  </a:lnTo>
                  <a:lnTo>
                    <a:pt x="335" y="1106"/>
                  </a:lnTo>
                  <a:lnTo>
                    <a:pt x="326" y="1210"/>
                  </a:lnTo>
                  <a:lnTo>
                    <a:pt x="314" y="1313"/>
                  </a:lnTo>
                  <a:lnTo>
                    <a:pt x="295" y="1413"/>
                  </a:lnTo>
                  <a:lnTo>
                    <a:pt x="271" y="1511"/>
                  </a:lnTo>
                  <a:lnTo>
                    <a:pt x="238" y="1607"/>
                  </a:lnTo>
                  <a:lnTo>
                    <a:pt x="198" y="1701"/>
                  </a:lnTo>
                  <a:lnTo>
                    <a:pt x="149" y="1789"/>
                  </a:lnTo>
                  <a:lnTo>
                    <a:pt x="91" y="1874"/>
                  </a:lnTo>
                  <a:lnTo>
                    <a:pt x="25" y="1951"/>
                  </a:lnTo>
                  <a:lnTo>
                    <a:pt x="5" y="1972"/>
                  </a:lnTo>
                  <a:lnTo>
                    <a:pt x="0" y="1979"/>
                  </a:lnTo>
                  <a:lnTo>
                    <a:pt x="0" y="1991"/>
                  </a:lnTo>
                  <a:lnTo>
                    <a:pt x="2" y="1998"/>
                  </a:lnTo>
                  <a:lnTo>
                    <a:pt x="7" y="2002"/>
                  </a:lnTo>
                  <a:lnTo>
                    <a:pt x="19" y="2006"/>
                  </a:lnTo>
                  <a:lnTo>
                    <a:pt x="44" y="1994"/>
                  </a:lnTo>
                  <a:lnTo>
                    <a:pt x="64" y="1976"/>
                  </a:lnTo>
                  <a:lnTo>
                    <a:pt x="91" y="1953"/>
                  </a:lnTo>
                  <a:lnTo>
                    <a:pt x="122" y="1923"/>
                  </a:lnTo>
                  <a:lnTo>
                    <a:pt x="153" y="1887"/>
                  </a:lnTo>
                  <a:lnTo>
                    <a:pt x="188" y="1844"/>
                  </a:lnTo>
                  <a:lnTo>
                    <a:pt x="225" y="1797"/>
                  </a:lnTo>
                  <a:lnTo>
                    <a:pt x="260" y="1742"/>
                  </a:lnTo>
                  <a:lnTo>
                    <a:pt x="295" y="1682"/>
                  </a:lnTo>
                  <a:lnTo>
                    <a:pt x="326" y="1616"/>
                  </a:lnTo>
                  <a:lnTo>
                    <a:pt x="370" y="1505"/>
                  </a:lnTo>
                  <a:lnTo>
                    <a:pt x="403" y="1396"/>
                  </a:lnTo>
                  <a:lnTo>
                    <a:pt x="425" y="1289"/>
                  </a:lnTo>
                  <a:lnTo>
                    <a:pt x="440" y="1189"/>
                  </a:lnTo>
                  <a:lnTo>
                    <a:pt x="446" y="1093"/>
                  </a:lnTo>
                  <a:lnTo>
                    <a:pt x="448" y="10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218" name="Group 274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468105" y="3286124"/>
            <a:ext cx="8461613" cy="348296"/>
            <a:chOff x="928" y="2371"/>
            <a:chExt cx="48540" cy="1998"/>
          </a:xfrm>
        </p:grpSpPr>
        <p:sp>
          <p:nvSpPr>
            <p:cNvPr id="83220" name="Freeform 276"/>
            <p:cNvSpPr>
              <a:spLocks noEditPoints="1"/>
            </p:cNvSpPr>
            <p:nvPr/>
          </p:nvSpPr>
          <p:spPr bwMode="auto">
            <a:xfrm>
              <a:off x="928" y="2499"/>
              <a:ext cx="1394" cy="1374"/>
            </a:xfrm>
            <a:custGeom>
              <a:avLst/>
              <a:gdLst/>
              <a:ahLst/>
              <a:cxnLst>
                <a:cxn ang="0">
                  <a:pos x="345" y="1374"/>
                </a:cxn>
                <a:cxn ang="0">
                  <a:pos x="540" y="1358"/>
                </a:cxn>
                <a:cxn ang="0">
                  <a:pos x="735" y="1295"/>
                </a:cxn>
                <a:cxn ang="0">
                  <a:pos x="945" y="1199"/>
                </a:cxn>
                <a:cxn ang="0">
                  <a:pos x="1125" y="1055"/>
                </a:cxn>
                <a:cxn ang="0">
                  <a:pos x="1260" y="895"/>
                </a:cxn>
                <a:cxn ang="0">
                  <a:pos x="1364" y="687"/>
                </a:cxn>
                <a:cxn ang="0">
                  <a:pos x="1394" y="463"/>
                </a:cxn>
                <a:cxn ang="0">
                  <a:pos x="1379" y="303"/>
                </a:cxn>
                <a:cxn ang="0">
                  <a:pos x="1305" y="176"/>
                </a:cxn>
                <a:cxn ang="0">
                  <a:pos x="1215" y="96"/>
                </a:cxn>
                <a:cxn ang="0">
                  <a:pos x="1050" y="32"/>
                </a:cxn>
                <a:cxn ang="0">
                  <a:pos x="885" y="0"/>
                </a:cxn>
                <a:cxn ang="0">
                  <a:pos x="570" y="0"/>
                </a:cxn>
                <a:cxn ang="0">
                  <a:pos x="420" y="16"/>
                </a:cxn>
                <a:cxn ang="0">
                  <a:pos x="255" y="80"/>
                </a:cxn>
                <a:cxn ang="0">
                  <a:pos x="180" y="128"/>
                </a:cxn>
                <a:cxn ang="0">
                  <a:pos x="105" y="191"/>
                </a:cxn>
                <a:cxn ang="0">
                  <a:pos x="30" y="271"/>
                </a:cxn>
                <a:cxn ang="0">
                  <a:pos x="0" y="383"/>
                </a:cxn>
                <a:cxn ang="0">
                  <a:pos x="30" y="383"/>
                </a:cxn>
                <a:cxn ang="0">
                  <a:pos x="75" y="367"/>
                </a:cxn>
                <a:cxn ang="0">
                  <a:pos x="105" y="351"/>
                </a:cxn>
                <a:cxn ang="0">
                  <a:pos x="135" y="319"/>
                </a:cxn>
                <a:cxn ang="0">
                  <a:pos x="180" y="223"/>
                </a:cxn>
                <a:cxn ang="0">
                  <a:pos x="225" y="176"/>
                </a:cxn>
                <a:cxn ang="0">
                  <a:pos x="315" y="128"/>
                </a:cxn>
                <a:cxn ang="0">
                  <a:pos x="480" y="112"/>
                </a:cxn>
                <a:cxn ang="0">
                  <a:pos x="420" y="511"/>
                </a:cxn>
                <a:cxn ang="0">
                  <a:pos x="330" y="895"/>
                </a:cxn>
                <a:cxn ang="0">
                  <a:pos x="225" y="1263"/>
                </a:cxn>
                <a:cxn ang="0">
                  <a:pos x="135" y="1310"/>
                </a:cxn>
                <a:cxn ang="0">
                  <a:pos x="105" y="1342"/>
                </a:cxn>
                <a:cxn ang="0">
                  <a:pos x="105" y="1374"/>
                </a:cxn>
                <a:cxn ang="0">
                  <a:pos x="135" y="1374"/>
                </a:cxn>
                <a:cxn ang="0">
                  <a:pos x="345" y="1374"/>
                </a:cxn>
                <a:cxn ang="0">
                  <a:pos x="675" y="112"/>
                </a:cxn>
                <a:cxn ang="0">
                  <a:pos x="945" y="144"/>
                </a:cxn>
                <a:cxn ang="0">
                  <a:pos x="1065" y="207"/>
                </a:cxn>
                <a:cxn ang="0">
                  <a:pos x="1155" y="287"/>
                </a:cxn>
                <a:cxn ang="0">
                  <a:pos x="1215" y="399"/>
                </a:cxn>
                <a:cxn ang="0">
                  <a:pos x="1245" y="559"/>
                </a:cxn>
                <a:cxn ang="0">
                  <a:pos x="1200" y="783"/>
                </a:cxn>
                <a:cxn ang="0">
                  <a:pos x="1095" y="975"/>
                </a:cxn>
                <a:cxn ang="0">
                  <a:pos x="930" y="1135"/>
                </a:cxn>
                <a:cxn ang="0">
                  <a:pos x="705" y="1231"/>
                </a:cxn>
                <a:cxn ang="0">
                  <a:pos x="450" y="1263"/>
                </a:cxn>
                <a:cxn ang="0">
                  <a:pos x="345" y="1263"/>
                </a:cxn>
                <a:cxn ang="0">
                  <a:pos x="450" y="959"/>
                </a:cxn>
                <a:cxn ang="0">
                  <a:pos x="540" y="687"/>
                </a:cxn>
                <a:cxn ang="0">
                  <a:pos x="585" y="415"/>
                </a:cxn>
                <a:cxn ang="0">
                  <a:pos x="630" y="112"/>
                </a:cxn>
                <a:cxn ang="0">
                  <a:pos x="675" y="112"/>
                </a:cxn>
              </a:cxnLst>
              <a:rect l="0" t="0" r="r" b="b"/>
              <a:pathLst>
                <a:path w="1394" h="1374">
                  <a:moveTo>
                    <a:pt x="345" y="1374"/>
                  </a:moveTo>
                  <a:lnTo>
                    <a:pt x="540" y="1358"/>
                  </a:lnTo>
                  <a:lnTo>
                    <a:pt x="735" y="1295"/>
                  </a:lnTo>
                  <a:lnTo>
                    <a:pt x="945" y="1199"/>
                  </a:lnTo>
                  <a:lnTo>
                    <a:pt x="1125" y="1055"/>
                  </a:lnTo>
                  <a:lnTo>
                    <a:pt x="1260" y="895"/>
                  </a:lnTo>
                  <a:lnTo>
                    <a:pt x="1364" y="687"/>
                  </a:lnTo>
                  <a:lnTo>
                    <a:pt x="1394" y="463"/>
                  </a:lnTo>
                  <a:lnTo>
                    <a:pt x="1379" y="303"/>
                  </a:lnTo>
                  <a:lnTo>
                    <a:pt x="1305" y="176"/>
                  </a:lnTo>
                  <a:lnTo>
                    <a:pt x="1215" y="96"/>
                  </a:lnTo>
                  <a:lnTo>
                    <a:pt x="1050" y="32"/>
                  </a:lnTo>
                  <a:lnTo>
                    <a:pt x="885" y="0"/>
                  </a:lnTo>
                  <a:lnTo>
                    <a:pt x="570" y="0"/>
                  </a:lnTo>
                  <a:lnTo>
                    <a:pt x="420" y="16"/>
                  </a:lnTo>
                  <a:lnTo>
                    <a:pt x="255" y="80"/>
                  </a:lnTo>
                  <a:lnTo>
                    <a:pt x="180" y="128"/>
                  </a:lnTo>
                  <a:lnTo>
                    <a:pt x="105" y="191"/>
                  </a:lnTo>
                  <a:lnTo>
                    <a:pt x="30" y="271"/>
                  </a:lnTo>
                  <a:lnTo>
                    <a:pt x="0" y="383"/>
                  </a:lnTo>
                  <a:lnTo>
                    <a:pt x="30" y="383"/>
                  </a:lnTo>
                  <a:lnTo>
                    <a:pt x="75" y="367"/>
                  </a:lnTo>
                  <a:lnTo>
                    <a:pt x="105" y="351"/>
                  </a:lnTo>
                  <a:lnTo>
                    <a:pt x="135" y="319"/>
                  </a:lnTo>
                  <a:lnTo>
                    <a:pt x="180" y="223"/>
                  </a:lnTo>
                  <a:lnTo>
                    <a:pt x="225" y="176"/>
                  </a:lnTo>
                  <a:lnTo>
                    <a:pt x="315" y="128"/>
                  </a:lnTo>
                  <a:lnTo>
                    <a:pt x="480" y="112"/>
                  </a:lnTo>
                  <a:lnTo>
                    <a:pt x="420" y="511"/>
                  </a:lnTo>
                  <a:lnTo>
                    <a:pt x="330" y="895"/>
                  </a:lnTo>
                  <a:lnTo>
                    <a:pt x="225" y="1263"/>
                  </a:lnTo>
                  <a:lnTo>
                    <a:pt x="135" y="1310"/>
                  </a:lnTo>
                  <a:lnTo>
                    <a:pt x="105" y="1342"/>
                  </a:lnTo>
                  <a:lnTo>
                    <a:pt x="105" y="1374"/>
                  </a:lnTo>
                  <a:lnTo>
                    <a:pt x="135" y="1374"/>
                  </a:lnTo>
                  <a:lnTo>
                    <a:pt x="345" y="1374"/>
                  </a:lnTo>
                  <a:close/>
                  <a:moveTo>
                    <a:pt x="675" y="112"/>
                  </a:moveTo>
                  <a:lnTo>
                    <a:pt x="945" y="144"/>
                  </a:lnTo>
                  <a:lnTo>
                    <a:pt x="1065" y="207"/>
                  </a:lnTo>
                  <a:lnTo>
                    <a:pt x="1155" y="287"/>
                  </a:lnTo>
                  <a:lnTo>
                    <a:pt x="1215" y="399"/>
                  </a:lnTo>
                  <a:lnTo>
                    <a:pt x="1245" y="559"/>
                  </a:lnTo>
                  <a:lnTo>
                    <a:pt x="1200" y="783"/>
                  </a:lnTo>
                  <a:lnTo>
                    <a:pt x="1095" y="975"/>
                  </a:lnTo>
                  <a:lnTo>
                    <a:pt x="930" y="1135"/>
                  </a:lnTo>
                  <a:lnTo>
                    <a:pt x="705" y="1231"/>
                  </a:lnTo>
                  <a:lnTo>
                    <a:pt x="450" y="1263"/>
                  </a:lnTo>
                  <a:lnTo>
                    <a:pt x="345" y="1263"/>
                  </a:lnTo>
                  <a:lnTo>
                    <a:pt x="450" y="959"/>
                  </a:lnTo>
                  <a:lnTo>
                    <a:pt x="540" y="687"/>
                  </a:lnTo>
                  <a:lnTo>
                    <a:pt x="585" y="415"/>
                  </a:lnTo>
                  <a:lnTo>
                    <a:pt x="630" y="112"/>
                  </a:lnTo>
                  <a:lnTo>
                    <a:pt x="675" y="1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21" name="Freeform 277"/>
            <p:cNvSpPr>
              <a:spLocks/>
            </p:cNvSpPr>
            <p:nvPr/>
          </p:nvSpPr>
          <p:spPr bwMode="auto">
            <a:xfrm>
              <a:off x="2442" y="3186"/>
              <a:ext cx="645" cy="991"/>
            </a:xfrm>
            <a:custGeom>
              <a:avLst/>
              <a:gdLst/>
              <a:ahLst/>
              <a:cxnLst>
                <a:cxn ang="0">
                  <a:pos x="315" y="16"/>
                </a:cxn>
                <a:cxn ang="0">
                  <a:pos x="195" y="0"/>
                </a:cxn>
                <a:cxn ang="0">
                  <a:pos x="105" y="16"/>
                </a:cxn>
                <a:cxn ang="0">
                  <a:pos x="105" y="64"/>
                </a:cxn>
                <a:cxn ang="0">
                  <a:pos x="195" y="80"/>
                </a:cxn>
                <a:cxn ang="0">
                  <a:pos x="180" y="112"/>
                </a:cxn>
                <a:cxn ang="0">
                  <a:pos x="0" y="959"/>
                </a:cxn>
                <a:cxn ang="0">
                  <a:pos x="45" y="991"/>
                </a:cxn>
                <a:cxn ang="0">
                  <a:pos x="90" y="959"/>
                </a:cxn>
                <a:cxn ang="0">
                  <a:pos x="120" y="879"/>
                </a:cxn>
                <a:cxn ang="0">
                  <a:pos x="150" y="703"/>
                </a:cxn>
                <a:cxn ang="0">
                  <a:pos x="225" y="671"/>
                </a:cxn>
                <a:cxn ang="0">
                  <a:pos x="300" y="703"/>
                </a:cxn>
                <a:cxn ang="0">
                  <a:pos x="330" y="895"/>
                </a:cxn>
                <a:cxn ang="0">
                  <a:pos x="375" y="959"/>
                </a:cxn>
                <a:cxn ang="0">
                  <a:pos x="465" y="991"/>
                </a:cxn>
                <a:cxn ang="0">
                  <a:pos x="540" y="959"/>
                </a:cxn>
                <a:cxn ang="0">
                  <a:pos x="600" y="879"/>
                </a:cxn>
                <a:cxn ang="0">
                  <a:pos x="630" y="751"/>
                </a:cxn>
                <a:cxn ang="0">
                  <a:pos x="585" y="767"/>
                </a:cxn>
                <a:cxn ang="0">
                  <a:pos x="570" y="831"/>
                </a:cxn>
                <a:cxn ang="0">
                  <a:pos x="540" y="911"/>
                </a:cxn>
                <a:cxn ang="0">
                  <a:pos x="450" y="943"/>
                </a:cxn>
                <a:cxn ang="0">
                  <a:pos x="420" y="847"/>
                </a:cxn>
                <a:cxn ang="0">
                  <a:pos x="435" y="719"/>
                </a:cxn>
                <a:cxn ang="0">
                  <a:pos x="345" y="655"/>
                </a:cxn>
                <a:cxn ang="0">
                  <a:pos x="225" y="623"/>
                </a:cxn>
                <a:cxn ang="0">
                  <a:pos x="285" y="576"/>
                </a:cxn>
                <a:cxn ang="0">
                  <a:pos x="390" y="480"/>
                </a:cxn>
                <a:cxn ang="0">
                  <a:pos x="480" y="400"/>
                </a:cxn>
                <a:cxn ang="0">
                  <a:pos x="585" y="416"/>
                </a:cxn>
                <a:cxn ang="0">
                  <a:pos x="540" y="432"/>
                </a:cxn>
                <a:cxn ang="0">
                  <a:pos x="525" y="480"/>
                </a:cxn>
                <a:cxn ang="0">
                  <a:pos x="525" y="512"/>
                </a:cxn>
                <a:cxn ang="0">
                  <a:pos x="600" y="544"/>
                </a:cxn>
                <a:cxn ang="0">
                  <a:pos x="645" y="416"/>
                </a:cxn>
                <a:cxn ang="0">
                  <a:pos x="615" y="368"/>
                </a:cxn>
                <a:cxn ang="0">
                  <a:pos x="540" y="352"/>
                </a:cxn>
                <a:cxn ang="0">
                  <a:pos x="435" y="384"/>
                </a:cxn>
                <a:cxn ang="0">
                  <a:pos x="285" y="528"/>
                </a:cxn>
                <a:cxn ang="0">
                  <a:pos x="180" y="608"/>
                </a:cxn>
              </a:cxnLst>
              <a:rect l="0" t="0" r="r" b="b"/>
              <a:pathLst>
                <a:path w="645" h="991">
                  <a:moveTo>
                    <a:pt x="315" y="32"/>
                  </a:moveTo>
                  <a:lnTo>
                    <a:pt x="315" y="16"/>
                  </a:lnTo>
                  <a:lnTo>
                    <a:pt x="300" y="0"/>
                  </a:lnTo>
                  <a:lnTo>
                    <a:pt x="195" y="0"/>
                  </a:lnTo>
                  <a:lnTo>
                    <a:pt x="150" y="16"/>
                  </a:lnTo>
                  <a:lnTo>
                    <a:pt x="105" y="16"/>
                  </a:lnTo>
                  <a:lnTo>
                    <a:pt x="90" y="48"/>
                  </a:lnTo>
                  <a:lnTo>
                    <a:pt x="105" y="64"/>
                  </a:lnTo>
                  <a:lnTo>
                    <a:pt x="180" y="64"/>
                  </a:lnTo>
                  <a:lnTo>
                    <a:pt x="195" y="80"/>
                  </a:lnTo>
                  <a:lnTo>
                    <a:pt x="195" y="96"/>
                  </a:lnTo>
                  <a:lnTo>
                    <a:pt x="180" y="112"/>
                  </a:lnTo>
                  <a:lnTo>
                    <a:pt x="0" y="911"/>
                  </a:lnTo>
                  <a:lnTo>
                    <a:pt x="0" y="959"/>
                  </a:lnTo>
                  <a:lnTo>
                    <a:pt x="15" y="975"/>
                  </a:lnTo>
                  <a:lnTo>
                    <a:pt x="45" y="991"/>
                  </a:lnTo>
                  <a:lnTo>
                    <a:pt x="75" y="975"/>
                  </a:lnTo>
                  <a:lnTo>
                    <a:pt x="90" y="959"/>
                  </a:lnTo>
                  <a:lnTo>
                    <a:pt x="105" y="927"/>
                  </a:lnTo>
                  <a:lnTo>
                    <a:pt x="120" y="879"/>
                  </a:lnTo>
                  <a:lnTo>
                    <a:pt x="135" y="799"/>
                  </a:lnTo>
                  <a:lnTo>
                    <a:pt x="150" y="703"/>
                  </a:lnTo>
                  <a:lnTo>
                    <a:pt x="165" y="655"/>
                  </a:lnTo>
                  <a:lnTo>
                    <a:pt x="225" y="671"/>
                  </a:lnTo>
                  <a:lnTo>
                    <a:pt x="270" y="687"/>
                  </a:lnTo>
                  <a:lnTo>
                    <a:pt x="300" y="703"/>
                  </a:lnTo>
                  <a:lnTo>
                    <a:pt x="330" y="735"/>
                  </a:lnTo>
                  <a:lnTo>
                    <a:pt x="330" y="895"/>
                  </a:lnTo>
                  <a:lnTo>
                    <a:pt x="345" y="927"/>
                  </a:lnTo>
                  <a:lnTo>
                    <a:pt x="375" y="959"/>
                  </a:lnTo>
                  <a:lnTo>
                    <a:pt x="435" y="991"/>
                  </a:lnTo>
                  <a:lnTo>
                    <a:pt x="465" y="991"/>
                  </a:lnTo>
                  <a:lnTo>
                    <a:pt x="510" y="975"/>
                  </a:lnTo>
                  <a:lnTo>
                    <a:pt x="540" y="959"/>
                  </a:lnTo>
                  <a:lnTo>
                    <a:pt x="570" y="927"/>
                  </a:lnTo>
                  <a:lnTo>
                    <a:pt x="600" y="879"/>
                  </a:lnTo>
                  <a:lnTo>
                    <a:pt x="630" y="815"/>
                  </a:lnTo>
                  <a:lnTo>
                    <a:pt x="630" y="751"/>
                  </a:lnTo>
                  <a:lnTo>
                    <a:pt x="600" y="751"/>
                  </a:lnTo>
                  <a:lnTo>
                    <a:pt x="585" y="767"/>
                  </a:lnTo>
                  <a:lnTo>
                    <a:pt x="585" y="783"/>
                  </a:lnTo>
                  <a:lnTo>
                    <a:pt x="570" y="831"/>
                  </a:lnTo>
                  <a:lnTo>
                    <a:pt x="555" y="863"/>
                  </a:lnTo>
                  <a:lnTo>
                    <a:pt x="540" y="911"/>
                  </a:lnTo>
                  <a:lnTo>
                    <a:pt x="510" y="943"/>
                  </a:lnTo>
                  <a:lnTo>
                    <a:pt x="450" y="943"/>
                  </a:lnTo>
                  <a:lnTo>
                    <a:pt x="420" y="911"/>
                  </a:lnTo>
                  <a:lnTo>
                    <a:pt x="420" y="847"/>
                  </a:lnTo>
                  <a:lnTo>
                    <a:pt x="435" y="815"/>
                  </a:lnTo>
                  <a:lnTo>
                    <a:pt x="435" y="719"/>
                  </a:lnTo>
                  <a:lnTo>
                    <a:pt x="390" y="671"/>
                  </a:lnTo>
                  <a:lnTo>
                    <a:pt x="345" y="655"/>
                  </a:lnTo>
                  <a:lnTo>
                    <a:pt x="285" y="623"/>
                  </a:lnTo>
                  <a:lnTo>
                    <a:pt x="225" y="623"/>
                  </a:lnTo>
                  <a:lnTo>
                    <a:pt x="255" y="592"/>
                  </a:lnTo>
                  <a:lnTo>
                    <a:pt x="285" y="576"/>
                  </a:lnTo>
                  <a:lnTo>
                    <a:pt x="330" y="528"/>
                  </a:lnTo>
                  <a:lnTo>
                    <a:pt x="390" y="480"/>
                  </a:lnTo>
                  <a:lnTo>
                    <a:pt x="435" y="432"/>
                  </a:lnTo>
                  <a:lnTo>
                    <a:pt x="480" y="400"/>
                  </a:lnTo>
                  <a:lnTo>
                    <a:pt x="570" y="400"/>
                  </a:lnTo>
                  <a:lnTo>
                    <a:pt x="585" y="416"/>
                  </a:lnTo>
                  <a:lnTo>
                    <a:pt x="555" y="416"/>
                  </a:lnTo>
                  <a:lnTo>
                    <a:pt x="540" y="432"/>
                  </a:lnTo>
                  <a:lnTo>
                    <a:pt x="525" y="464"/>
                  </a:lnTo>
                  <a:lnTo>
                    <a:pt x="525" y="480"/>
                  </a:lnTo>
                  <a:lnTo>
                    <a:pt x="510" y="496"/>
                  </a:lnTo>
                  <a:lnTo>
                    <a:pt x="525" y="512"/>
                  </a:lnTo>
                  <a:lnTo>
                    <a:pt x="540" y="544"/>
                  </a:lnTo>
                  <a:lnTo>
                    <a:pt x="600" y="544"/>
                  </a:lnTo>
                  <a:lnTo>
                    <a:pt x="645" y="496"/>
                  </a:lnTo>
                  <a:lnTo>
                    <a:pt x="645" y="416"/>
                  </a:lnTo>
                  <a:lnTo>
                    <a:pt x="630" y="400"/>
                  </a:lnTo>
                  <a:lnTo>
                    <a:pt x="615" y="368"/>
                  </a:lnTo>
                  <a:lnTo>
                    <a:pt x="585" y="352"/>
                  </a:lnTo>
                  <a:lnTo>
                    <a:pt x="540" y="352"/>
                  </a:lnTo>
                  <a:lnTo>
                    <a:pt x="480" y="368"/>
                  </a:lnTo>
                  <a:lnTo>
                    <a:pt x="435" y="384"/>
                  </a:lnTo>
                  <a:lnTo>
                    <a:pt x="375" y="432"/>
                  </a:lnTo>
                  <a:lnTo>
                    <a:pt x="285" y="528"/>
                  </a:lnTo>
                  <a:lnTo>
                    <a:pt x="225" y="576"/>
                  </a:lnTo>
                  <a:lnTo>
                    <a:pt x="180" y="608"/>
                  </a:lnTo>
                  <a:lnTo>
                    <a:pt x="315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22" name="Freeform 278"/>
            <p:cNvSpPr>
              <a:spLocks noEditPoints="1"/>
            </p:cNvSpPr>
            <p:nvPr/>
          </p:nvSpPr>
          <p:spPr bwMode="auto">
            <a:xfrm>
              <a:off x="3897" y="3138"/>
              <a:ext cx="1260" cy="464"/>
            </a:xfrm>
            <a:custGeom>
              <a:avLst/>
              <a:gdLst/>
              <a:ahLst/>
              <a:cxnLst>
                <a:cxn ang="0">
                  <a:pos x="1200" y="80"/>
                </a:cxn>
                <a:cxn ang="0">
                  <a:pos x="1230" y="80"/>
                </a:cxn>
                <a:cxn ang="0">
                  <a:pos x="1245" y="64"/>
                </a:cxn>
                <a:cxn ang="0">
                  <a:pos x="1260" y="32"/>
                </a:cxn>
                <a:cxn ang="0">
                  <a:pos x="1230" y="0"/>
                </a:cxn>
                <a:cxn ang="0">
                  <a:pos x="15" y="0"/>
                </a:cxn>
                <a:cxn ang="0">
                  <a:pos x="0" y="16"/>
                </a:cxn>
                <a:cxn ang="0">
                  <a:pos x="0" y="64"/>
                </a:cxn>
                <a:cxn ang="0">
                  <a:pos x="15" y="64"/>
                </a:cxn>
                <a:cxn ang="0">
                  <a:pos x="45" y="80"/>
                </a:cxn>
                <a:cxn ang="0">
                  <a:pos x="60" y="80"/>
                </a:cxn>
                <a:cxn ang="0">
                  <a:pos x="1200" y="80"/>
                </a:cxn>
                <a:cxn ang="0">
                  <a:pos x="1200" y="464"/>
                </a:cxn>
                <a:cxn ang="0">
                  <a:pos x="1230" y="464"/>
                </a:cxn>
                <a:cxn ang="0">
                  <a:pos x="1260" y="432"/>
                </a:cxn>
                <a:cxn ang="0">
                  <a:pos x="1245" y="400"/>
                </a:cxn>
                <a:cxn ang="0">
                  <a:pos x="1230" y="400"/>
                </a:cxn>
                <a:cxn ang="0">
                  <a:pos x="1215" y="384"/>
                </a:cxn>
                <a:cxn ang="0">
                  <a:pos x="15" y="384"/>
                </a:cxn>
                <a:cxn ang="0">
                  <a:pos x="0" y="400"/>
                </a:cxn>
                <a:cxn ang="0">
                  <a:pos x="0" y="448"/>
                </a:cxn>
                <a:cxn ang="0">
                  <a:pos x="15" y="464"/>
                </a:cxn>
                <a:cxn ang="0">
                  <a:pos x="60" y="464"/>
                </a:cxn>
                <a:cxn ang="0">
                  <a:pos x="1200" y="464"/>
                </a:cxn>
              </a:cxnLst>
              <a:rect l="0" t="0" r="r" b="b"/>
              <a:pathLst>
                <a:path w="1260" h="464">
                  <a:moveTo>
                    <a:pt x="1200" y="80"/>
                  </a:moveTo>
                  <a:lnTo>
                    <a:pt x="1230" y="80"/>
                  </a:lnTo>
                  <a:lnTo>
                    <a:pt x="1245" y="64"/>
                  </a:lnTo>
                  <a:lnTo>
                    <a:pt x="1260" y="32"/>
                  </a:lnTo>
                  <a:lnTo>
                    <a:pt x="1230" y="0"/>
                  </a:lnTo>
                  <a:lnTo>
                    <a:pt x="15" y="0"/>
                  </a:lnTo>
                  <a:lnTo>
                    <a:pt x="0" y="16"/>
                  </a:lnTo>
                  <a:lnTo>
                    <a:pt x="0" y="64"/>
                  </a:lnTo>
                  <a:lnTo>
                    <a:pt x="15" y="64"/>
                  </a:lnTo>
                  <a:lnTo>
                    <a:pt x="45" y="80"/>
                  </a:lnTo>
                  <a:lnTo>
                    <a:pt x="60" y="80"/>
                  </a:lnTo>
                  <a:lnTo>
                    <a:pt x="1200" y="80"/>
                  </a:lnTo>
                  <a:close/>
                  <a:moveTo>
                    <a:pt x="1200" y="464"/>
                  </a:moveTo>
                  <a:lnTo>
                    <a:pt x="1230" y="464"/>
                  </a:lnTo>
                  <a:lnTo>
                    <a:pt x="1260" y="432"/>
                  </a:lnTo>
                  <a:lnTo>
                    <a:pt x="1245" y="400"/>
                  </a:lnTo>
                  <a:lnTo>
                    <a:pt x="1230" y="400"/>
                  </a:lnTo>
                  <a:lnTo>
                    <a:pt x="1215" y="384"/>
                  </a:lnTo>
                  <a:lnTo>
                    <a:pt x="15" y="384"/>
                  </a:lnTo>
                  <a:lnTo>
                    <a:pt x="0" y="400"/>
                  </a:lnTo>
                  <a:lnTo>
                    <a:pt x="0" y="448"/>
                  </a:lnTo>
                  <a:lnTo>
                    <a:pt x="15" y="464"/>
                  </a:lnTo>
                  <a:lnTo>
                    <a:pt x="60" y="464"/>
                  </a:lnTo>
                  <a:lnTo>
                    <a:pt x="1200" y="4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23" name="Freeform 279"/>
            <p:cNvSpPr>
              <a:spLocks/>
            </p:cNvSpPr>
            <p:nvPr/>
          </p:nvSpPr>
          <p:spPr bwMode="auto">
            <a:xfrm>
              <a:off x="5921" y="2371"/>
              <a:ext cx="675" cy="1998"/>
            </a:xfrm>
            <a:custGeom>
              <a:avLst/>
              <a:gdLst/>
              <a:ahLst/>
              <a:cxnLst>
                <a:cxn ang="0">
                  <a:pos x="405" y="367"/>
                </a:cxn>
                <a:cxn ang="0">
                  <a:pos x="405" y="192"/>
                </a:cxn>
                <a:cxn ang="0">
                  <a:pos x="420" y="160"/>
                </a:cxn>
                <a:cxn ang="0">
                  <a:pos x="480" y="96"/>
                </a:cxn>
                <a:cxn ang="0">
                  <a:pos x="510" y="80"/>
                </a:cxn>
                <a:cxn ang="0">
                  <a:pos x="600" y="48"/>
                </a:cxn>
                <a:cxn ang="0">
                  <a:pos x="660" y="32"/>
                </a:cxn>
                <a:cxn ang="0">
                  <a:pos x="675" y="16"/>
                </a:cxn>
                <a:cxn ang="0">
                  <a:pos x="675" y="0"/>
                </a:cxn>
                <a:cxn ang="0">
                  <a:pos x="630" y="0"/>
                </a:cxn>
                <a:cxn ang="0">
                  <a:pos x="495" y="16"/>
                </a:cxn>
                <a:cxn ang="0">
                  <a:pos x="390" y="64"/>
                </a:cxn>
                <a:cxn ang="0">
                  <a:pos x="300" y="144"/>
                </a:cxn>
                <a:cxn ang="0">
                  <a:pos x="270" y="240"/>
                </a:cxn>
                <a:cxn ang="0">
                  <a:pos x="270" y="751"/>
                </a:cxn>
                <a:cxn ang="0">
                  <a:pos x="255" y="831"/>
                </a:cxn>
                <a:cxn ang="0">
                  <a:pos x="225" y="879"/>
                </a:cxn>
                <a:cxn ang="0">
                  <a:pos x="180" y="927"/>
                </a:cxn>
                <a:cxn ang="0">
                  <a:pos x="135" y="943"/>
                </a:cxn>
                <a:cxn ang="0">
                  <a:pos x="90" y="975"/>
                </a:cxn>
                <a:cxn ang="0">
                  <a:pos x="15" y="975"/>
                </a:cxn>
                <a:cxn ang="0">
                  <a:pos x="0" y="991"/>
                </a:cxn>
                <a:cxn ang="0">
                  <a:pos x="0" y="1023"/>
                </a:cxn>
                <a:cxn ang="0">
                  <a:pos x="30" y="1023"/>
                </a:cxn>
                <a:cxn ang="0">
                  <a:pos x="105" y="1039"/>
                </a:cxn>
                <a:cxn ang="0">
                  <a:pos x="180" y="1071"/>
                </a:cxn>
                <a:cxn ang="0">
                  <a:pos x="240" y="1151"/>
                </a:cxn>
                <a:cxn ang="0">
                  <a:pos x="270" y="1279"/>
                </a:cxn>
                <a:cxn ang="0">
                  <a:pos x="270" y="1774"/>
                </a:cxn>
                <a:cxn ang="0">
                  <a:pos x="300" y="1854"/>
                </a:cxn>
                <a:cxn ang="0">
                  <a:pos x="375" y="1934"/>
                </a:cxn>
                <a:cxn ang="0">
                  <a:pos x="465" y="1982"/>
                </a:cxn>
                <a:cxn ang="0">
                  <a:pos x="555" y="1998"/>
                </a:cxn>
                <a:cxn ang="0">
                  <a:pos x="660" y="1998"/>
                </a:cxn>
                <a:cxn ang="0">
                  <a:pos x="675" y="1982"/>
                </a:cxn>
                <a:cxn ang="0">
                  <a:pos x="675" y="1966"/>
                </a:cxn>
                <a:cxn ang="0">
                  <a:pos x="645" y="1966"/>
                </a:cxn>
                <a:cxn ang="0">
                  <a:pos x="570" y="1950"/>
                </a:cxn>
                <a:cxn ang="0">
                  <a:pos x="525" y="1934"/>
                </a:cxn>
                <a:cxn ang="0">
                  <a:pos x="435" y="1870"/>
                </a:cxn>
                <a:cxn ang="0">
                  <a:pos x="420" y="1822"/>
                </a:cxn>
                <a:cxn ang="0">
                  <a:pos x="405" y="1790"/>
                </a:cxn>
                <a:cxn ang="0">
                  <a:pos x="405" y="1231"/>
                </a:cxn>
                <a:cxn ang="0">
                  <a:pos x="390" y="1199"/>
                </a:cxn>
                <a:cxn ang="0">
                  <a:pos x="375" y="1135"/>
                </a:cxn>
                <a:cxn ang="0">
                  <a:pos x="300" y="1055"/>
                </a:cxn>
                <a:cxn ang="0">
                  <a:pos x="255" y="1039"/>
                </a:cxn>
                <a:cxn ang="0">
                  <a:pos x="210" y="1007"/>
                </a:cxn>
                <a:cxn ang="0">
                  <a:pos x="180" y="1007"/>
                </a:cxn>
                <a:cxn ang="0">
                  <a:pos x="300" y="927"/>
                </a:cxn>
                <a:cxn ang="0">
                  <a:pos x="375" y="863"/>
                </a:cxn>
                <a:cxn ang="0">
                  <a:pos x="390" y="783"/>
                </a:cxn>
                <a:cxn ang="0">
                  <a:pos x="405" y="735"/>
                </a:cxn>
                <a:cxn ang="0">
                  <a:pos x="405" y="367"/>
                </a:cxn>
              </a:cxnLst>
              <a:rect l="0" t="0" r="r" b="b"/>
              <a:pathLst>
                <a:path w="675" h="1998">
                  <a:moveTo>
                    <a:pt x="405" y="367"/>
                  </a:moveTo>
                  <a:lnTo>
                    <a:pt x="405" y="192"/>
                  </a:lnTo>
                  <a:lnTo>
                    <a:pt x="420" y="160"/>
                  </a:lnTo>
                  <a:lnTo>
                    <a:pt x="480" y="96"/>
                  </a:lnTo>
                  <a:lnTo>
                    <a:pt x="510" y="80"/>
                  </a:lnTo>
                  <a:lnTo>
                    <a:pt x="600" y="48"/>
                  </a:lnTo>
                  <a:lnTo>
                    <a:pt x="660" y="32"/>
                  </a:lnTo>
                  <a:lnTo>
                    <a:pt x="675" y="16"/>
                  </a:lnTo>
                  <a:lnTo>
                    <a:pt x="675" y="0"/>
                  </a:lnTo>
                  <a:lnTo>
                    <a:pt x="630" y="0"/>
                  </a:lnTo>
                  <a:lnTo>
                    <a:pt x="495" y="16"/>
                  </a:lnTo>
                  <a:lnTo>
                    <a:pt x="390" y="64"/>
                  </a:lnTo>
                  <a:lnTo>
                    <a:pt x="300" y="144"/>
                  </a:lnTo>
                  <a:lnTo>
                    <a:pt x="270" y="240"/>
                  </a:lnTo>
                  <a:lnTo>
                    <a:pt x="270" y="751"/>
                  </a:lnTo>
                  <a:lnTo>
                    <a:pt x="255" y="831"/>
                  </a:lnTo>
                  <a:lnTo>
                    <a:pt x="225" y="879"/>
                  </a:lnTo>
                  <a:lnTo>
                    <a:pt x="180" y="927"/>
                  </a:lnTo>
                  <a:lnTo>
                    <a:pt x="135" y="943"/>
                  </a:lnTo>
                  <a:lnTo>
                    <a:pt x="90" y="975"/>
                  </a:lnTo>
                  <a:lnTo>
                    <a:pt x="15" y="975"/>
                  </a:lnTo>
                  <a:lnTo>
                    <a:pt x="0" y="991"/>
                  </a:lnTo>
                  <a:lnTo>
                    <a:pt x="0" y="1023"/>
                  </a:lnTo>
                  <a:lnTo>
                    <a:pt x="30" y="1023"/>
                  </a:lnTo>
                  <a:lnTo>
                    <a:pt x="105" y="1039"/>
                  </a:lnTo>
                  <a:lnTo>
                    <a:pt x="180" y="1071"/>
                  </a:lnTo>
                  <a:lnTo>
                    <a:pt x="240" y="1151"/>
                  </a:lnTo>
                  <a:lnTo>
                    <a:pt x="270" y="1279"/>
                  </a:lnTo>
                  <a:lnTo>
                    <a:pt x="270" y="1774"/>
                  </a:lnTo>
                  <a:lnTo>
                    <a:pt x="300" y="1854"/>
                  </a:lnTo>
                  <a:lnTo>
                    <a:pt x="375" y="1934"/>
                  </a:lnTo>
                  <a:lnTo>
                    <a:pt x="465" y="1982"/>
                  </a:lnTo>
                  <a:lnTo>
                    <a:pt x="555" y="1998"/>
                  </a:lnTo>
                  <a:lnTo>
                    <a:pt x="660" y="1998"/>
                  </a:lnTo>
                  <a:lnTo>
                    <a:pt x="675" y="1982"/>
                  </a:lnTo>
                  <a:lnTo>
                    <a:pt x="675" y="1966"/>
                  </a:lnTo>
                  <a:lnTo>
                    <a:pt x="645" y="1966"/>
                  </a:lnTo>
                  <a:lnTo>
                    <a:pt x="570" y="1950"/>
                  </a:lnTo>
                  <a:lnTo>
                    <a:pt x="525" y="1934"/>
                  </a:lnTo>
                  <a:lnTo>
                    <a:pt x="435" y="1870"/>
                  </a:lnTo>
                  <a:lnTo>
                    <a:pt x="420" y="1822"/>
                  </a:lnTo>
                  <a:lnTo>
                    <a:pt x="405" y="1790"/>
                  </a:lnTo>
                  <a:lnTo>
                    <a:pt x="405" y="1231"/>
                  </a:lnTo>
                  <a:lnTo>
                    <a:pt x="390" y="1199"/>
                  </a:lnTo>
                  <a:lnTo>
                    <a:pt x="375" y="1135"/>
                  </a:lnTo>
                  <a:lnTo>
                    <a:pt x="300" y="1055"/>
                  </a:lnTo>
                  <a:lnTo>
                    <a:pt x="255" y="1039"/>
                  </a:lnTo>
                  <a:lnTo>
                    <a:pt x="210" y="1007"/>
                  </a:lnTo>
                  <a:lnTo>
                    <a:pt x="180" y="1007"/>
                  </a:lnTo>
                  <a:lnTo>
                    <a:pt x="300" y="927"/>
                  </a:lnTo>
                  <a:lnTo>
                    <a:pt x="375" y="863"/>
                  </a:lnTo>
                  <a:lnTo>
                    <a:pt x="390" y="783"/>
                  </a:lnTo>
                  <a:lnTo>
                    <a:pt x="405" y="735"/>
                  </a:lnTo>
                  <a:lnTo>
                    <a:pt x="405" y="36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24" name="Freeform 280"/>
            <p:cNvSpPr>
              <a:spLocks/>
            </p:cNvSpPr>
            <p:nvPr/>
          </p:nvSpPr>
          <p:spPr bwMode="auto">
            <a:xfrm>
              <a:off x="6881" y="2371"/>
              <a:ext cx="450" cy="1998"/>
            </a:xfrm>
            <a:custGeom>
              <a:avLst/>
              <a:gdLst/>
              <a:ahLst/>
              <a:cxnLst>
                <a:cxn ang="0">
                  <a:pos x="450" y="1982"/>
                </a:cxn>
                <a:cxn ang="0">
                  <a:pos x="435" y="1966"/>
                </a:cxn>
                <a:cxn ang="0">
                  <a:pos x="420" y="1934"/>
                </a:cxn>
                <a:cxn ang="0">
                  <a:pos x="270" y="1726"/>
                </a:cxn>
                <a:cxn ang="0">
                  <a:pos x="180" y="1486"/>
                </a:cxn>
                <a:cxn ang="0">
                  <a:pos x="135" y="1247"/>
                </a:cxn>
                <a:cxn ang="0">
                  <a:pos x="120" y="1007"/>
                </a:cxn>
                <a:cxn ang="0">
                  <a:pos x="135" y="735"/>
                </a:cxn>
                <a:cxn ang="0">
                  <a:pos x="180" y="479"/>
                </a:cxn>
                <a:cxn ang="0">
                  <a:pos x="270" y="256"/>
                </a:cxn>
                <a:cxn ang="0">
                  <a:pos x="420" y="48"/>
                </a:cxn>
                <a:cxn ang="0">
                  <a:pos x="435" y="32"/>
                </a:cxn>
                <a:cxn ang="0">
                  <a:pos x="435" y="16"/>
                </a:cxn>
                <a:cxn ang="0">
                  <a:pos x="450" y="16"/>
                </a:cxn>
                <a:cxn ang="0">
                  <a:pos x="435" y="0"/>
                </a:cxn>
                <a:cxn ang="0">
                  <a:pos x="420" y="0"/>
                </a:cxn>
                <a:cxn ang="0">
                  <a:pos x="390" y="16"/>
                </a:cxn>
                <a:cxn ang="0">
                  <a:pos x="315" y="96"/>
                </a:cxn>
                <a:cxn ang="0">
                  <a:pos x="210" y="224"/>
                </a:cxn>
                <a:cxn ang="0">
                  <a:pos x="120" y="383"/>
                </a:cxn>
                <a:cxn ang="0">
                  <a:pos x="30" y="719"/>
                </a:cxn>
                <a:cxn ang="0">
                  <a:pos x="0" y="1007"/>
                </a:cxn>
                <a:cxn ang="0">
                  <a:pos x="15" y="1183"/>
                </a:cxn>
                <a:cxn ang="0">
                  <a:pos x="60" y="1391"/>
                </a:cxn>
                <a:cxn ang="0">
                  <a:pos x="135" y="1630"/>
                </a:cxn>
                <a:cxn ang="0">
                  <a:pos x="225" y="1790"/>
                </a:cxn>
                <a:cxn ang="0">
                  <a:pos x="315" y="1902"/>
                </a:cxn>
                <a:cxn ang="0">
                  <a:pos x="390" y="1982"/>
                </a:cxn>
                <a:cxn ang="0">
                  <a:pos x="420" y="1998"/>
                </a:cxn>
                <a:cxn ang="0">
                  <a:pos x="450" y="1998"/>
                </a:cxn>
                <a:cxn ang="0">
                  <a:pos x="450" y="1982"/>
                </a:cxn>
              </a:cxnLst>
              <a:rect l="0" t="0" r="r" b="b"/>
              <a:pathLst>
                <a:path w="450" h="1998">
                  <a:moveTo>
                    <a:pt x="450" y="1982"/>
                  </a:moveTo>
                  <a:lnTo>
                    <a:pt x="435" y="1966"/>
                  </a:lnTo>
                  <a:lnTo>
                    <a:pt x="420" y="1934"/>
                  </a:lnTo>
                  <a:lnTo>
                    <a:pt x="270" y="1726"/>
                  </a:lnTo>
                  <a:lnTo>
                    <a:pt x="180" y="1486"/>
                  </a:lnTo>
                  <a:lnTo>
                    <a:pt x="135" y="1247"/>
                  </a:lnTo>
                  <a:lnTo>
                    <a:pt x="120" y="1007"/>
                  </a:lnTo>
                  <a:lnTo>
                    <a:pt x="135" y="735"/>
                  </a:lnTo>
                  <a:lnTo>
                    <a:pt x="180" y="479"/>
                  </a:lnTo>
                  <a:lnTo>
                    <a:pt x="270" y="256"/>
                  </a:lnTo>
                  <a:lnTo>
                    <a:pt x="420" y="48"/>
                  </a:lnTo>
                  <a:lnTo>
                    <a:pt x="435" y="32"/>
                  </a:lnTo>
                  <a:lnTo>
                    <a:pt x="435" y="16"/>
                  </a:lnTo>
                  <a:lnTo>
                    <a:pt x="450" y="16"/>
                  </a:lnTo>
                  <a:lnTo>
                    <a:pt x="435" y="0"/>
                  </a:lnTo>
                  <a:lnTo>
                    <a:pt x="420" y="0"/>
                  </a:lnTo>
                  <a:lnTo>
                    <a:pt x="390" y="16"/>
                  </a:lnTo>
                  <a:lnTo>
                    <a:pt x="315" y="96"/>
                  </a:lnTo>
                  <a:lnTo>
                    <a:pt x="210" y="224"/>
                  </a:lnTo>
                  <a:lnTo>
                    <a:pt x="120" y="383"/>
                  </a:lnTo>
                  <a:lnTo>
                    <a:pt x="30" y="719"/>
                  </a:lnTo>
                  <a:lnTo>
                    <a:pt x="0" y="1007"/>
                  </a:lnTo>
                  <a:lnTo>
                    <a:pt x="15" y="1183"/>
                  </a:lnTo>
                  <a:lnTo>
                    <a:pt x="60" y="1391"/>
                  </a:lnTo>
                  <a:lnTo>
                    <a:pt x="135" y="1630"/>
                  </a:lnTo>
                  <a:lnTo>
                    <a:pt x="225" y="1790"/>
                  </a:lnTo>
                  <a:lnTo>
                    <a:pt x="315" y="1902"/>
                  </a:lnTo>
                  <a:lnTo>
                    <a:pt x="390" y="1982"/>
                  </a:lnTo>
                  <a:lnTo>
                    <a:pt x="420" y="1998"/>
                  </a:lnTo>
                  <a:lnTo>
                    <a:pt x="450" y="1998"/>
                  </a:lnTo>
                  <a:lnTo>
                    <a:pt x="450" y="19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25" name="Freeform 281"/>
            <p:cNvSpPr>
              <a:spLocks/>
            </p:cNvSpPr>
            <p:nvPr/>
          </p:nvSpPr>
          <p:spPr bwMode="auto">
            <a:xfrm>
              <a:off x="7481" y="2978"/>
              <a:ext cx="1065" cy="895"/>
            </a:xfrm>
            <a:custGeom>
              <a:avLst/>
              <a:gdLst/>
              <a:ahLst/>
              <a:cxnLst>
                <a:cxn ang="0">
                  <a:pos x="615" y="400"/>
                </a:cxn>
                <a:cxn ang="0">
                  <a:pos x="825" y="144"/>
                </a:cxn>
                <a:cxn ang="0">
                  <a:pos x="855" y="112"/>
                </a:cxn>
                <a:cxn ang="0">
                  <a:pos x="870" y="112"/>
                </a:cxn>
                <a:cxn ang="0">
                  <a:pos x="915" y="96"/>
                </a:cxn>
                <a:cxn ang="0">
                  <a:pos x="1020" y="96"/>
                </a:cxn>
                <a:cxn ang="0">
                  <a:pos x="1020" y="0"/>
                </a:cxn>
                <a:cxn ang="0">
                  <a:pos x="660" y="0"/>
                </a:cxn>
                <a:cxn ang="0">
                  <a:pos x="660" y="96"/>
                </a:cxn>
                <a:cxn ang="0">
                  <a:pos x="690" y="96"/>
                </a:cxn>
                <a:cxn ang="0">
                  <a:pos x="720" y="112"/>
                </a:cxn>
                <a:cxn ang="0">
                  <a:pos x="720" y="128"/>
                </a:cxn>
                <a:cxn ang="0">
                  <a:pos x="705" y="144"/>
                </a:cxn>
                <a:cxn ang="0">
                  <a:pos x="555" y="320"/>
                </a:cxn>
                <a:cxn ang="0">
                  <a:pos x="360" y="96"/>
                </a:cxn>
                <a:cxn ang="0">
                  <a:pos x="435" y="96"/>
                </a:cxn>
                <a:cxn ang="0">
                  <a:pos x="435" y="0"/>
                </a:cxn>
                <a:cxn ang="0">
                  <a:pos x="0" y="0"/>
                </a:cxn>
                <a:cxn ang="0">
                  <a:pos x="0" y="96"/>
                </a:cxn>
                <a:cxn ang="0">
                  <a:pos x="135" y="96"/>
                </a:cxn>
                <a:cxn ang="0">
                  <a:pos x="435" y="464"/>
                </a:cxn>
                <a:cxn ang="0">
                  <a:pos x="180" y="768"/>
                </a:cxn>
                <a:cxn ang="0">
                  <a:pos x="120" y="800"/>
                </a:cxn>
                <a:cxn ang="0">
                  <a:pos x="0" y="800"/>
                </a:cxn>
                <a:cxn ang="0">
                  <a:pos x="0" y="895"/>
                </a:cxn>
                <a:cxn ang="0">
                  <a:pos x="360" y="895"/>
                </a:cxn>
                <a:cxn ang="0">
                  <a:pos x="360" y="800"/>
                </a:cxn>
                <a:cxn ang="0">
                  <a:pos x="330" y="800"/>
                </a:cxn>
                <a:cxn ang="0">
                  <a:pos x="300" y="784"/>
                </a:cxn>
                <a:cxn ang="0">
                  <a:pos x="300" y="768"/>
                </a:cxn>
                <a:cxn ang="0">
                  <a:pos x="315" y="752"/>
                </a:cxn>
                <a:cxn ang="0">
                  <a:pos x="495" y="544"/>
                </a:cxn>
                <a:cxn ang="0">
                  <a:pos x="705" y="800"/>
                </a:cxn>
                <a:cxn ang="0">
                  <a:pos x="630" y="800"/>
                </a:cxn>
                <a:cxn ang="0">
                  <a:pos x="630" y="895"/>
                </a:cxn>
                <a:cxn ang="0">
                  <a:pos x="1065" y="895"/>
                </a:cxn>
                <a:cxn ang="0">
                  <a:pos x="1065" y="800"/>
                </a:cxn>
                <a:cxn ang="0">
                  <a:pos x="930" y="800"/>
                </a:cxn>
                <a:cxn ang="0">
                  <a:pos x="615" y="400"/>
                </a:cxn>
              </a:cxnLst>
              <a:rect l="0" t="0" r="r" b="b"/>
              <a:pathLst>
                <a:path w="1065" h="895">
                  <a:moveTo>
                    <a:pt x="615" y="400"/>
                  </a:moveTo>
                  <a:lnTo>
                    <a:pt x="825" y="144"/>
                  </a:lnTo>
                  <a:lnTo>
                    <a:pt x="855" y="112"/>
                  </a:lnTo>
                  <a:lnTo>
                    <a:pt x="870" y="112"/>
                  </a:lnTo>
                  <a:lnTo>
                    <a:pt x="915" y="96"/>
                  </a:lnTo>
                  <a:lnTo>
                    <a:pt x="1020" y="96"/>
                  </a:lnTo>
                  <a:lnTo>
                    <a:pt x="1020" y="0"/>
                  </a:lnTo>
                  <a:lnTo>
                    <a:pt x="660" y="0"/>
                  </a:lnTo>
                  <a:lnTo>
                    <a:pt x="660" y="96"/>
                  </a:lnTo>
                  <a:lnTo>
                    <a:pt x="690" y="96"/>
                  </a:lnTo>
                  <a:lnTo>
                    <a:pt x="720" y="112"/>
                  </a:lnTo>
                  <a:lnTo>
                    <a:pt x="720" y="128"/>
                  </a:lnTo>
                  <a:lnTo>
                    <a:pt x="705" y="144"/>
                  </a:lnTo>
                  <a:lnTo>
                    <a:pt x="555" y="320"/>
                  </a:lnTo>
                  <a:lnTo>
                    <a:pt x="360" y="96"/>
                  </a:lnTo>
                  <a:lnTo>
                    <a:pt x="435" y="96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35" y="96"/>
                  </a:lnTo>
                  <a:lnTo>
                    <a:pt x="435" y="464"/>
                  </a:lnTo>
                  <a:lnTo>
                    <a:pt x="180" y="768"/>
                  </a:lnTo>
                  <a:lnTo>
                    <a:pt x="120" y="800"/>
                  </a:lnTo>
                  <a:lnTo>
                    <a:pt x="0" y="800"/>
                  </a:lnTo>
                  <a:lnTo>
                    <a:pt x="0" y="895"/>
                  </a:lnTo>
                  <a:lnTo>
                    <a:pt x="360" y="895"/>
                  </a:lnTo>
                  <a:lnTo>
                    <a:pt x="360" y="800"/>
                  </a:lnTo>
                  <a:lnTo>
                    <a:pt x="330" y="800"/>
                  </a:lnTo>
                  <a:lnTo>
                    <a:pt x="300" y="784"/>
                  </a:lnTo>
                  <a:lnTo>
                    <a:pt x="300" y="768"/>
                  </a:lnTo>
                  <a:lnTo>
                    <a:pt x="315" y="752"/>
                  </a:lnTo>
                  <a:lnTo>
                    <a:pt x="495" y="544"/>
                  </a:lnTo>
                  <a:lnTo>
                    <a:pt x="705" y="800"/>
                  </a:lnTo>
                  <a:lnTo>
                    <a:pt x="630" y="800"/>
                  </a:lnTo>
                  <a:lnTo>
                    <a:pt x="630" y="895"/>
                  </a:lnTo>
                  <a:lnTo>
                    <a:pt x="1065" y="895"/>
                  </a:lnTo>
                  <a:lnTo>
                    <a:pt x="1065" y="800"/>
                  </a:lnTo>
                  <a:lnTo>
                    <a:pt x="930" y="800"/>
                  </a:lnTo>
                  <a:lnTo>
                    <a:pt x="615" y="4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26" name="Freeform 282"/>
            <p:cNvSpPr>
              <a:spLocks/>
            </p:cNvSpPr>
            <p:nvPr/>
          </p:nvSpPr>
          <p:spPr bwMode="auto">
            <a:xfrm>
              <a:off x="8740" y="3218"/>
              <a:ext cx="480" cy="943"/>
            </a:xfrm>
            <a:custGeom>
              <a:avLst/>
              <a:gdLst/>
              <a:ahLst/>
              <a:cxnLst>
                <a:cxn ang="0">
                  <a:pos x="300" y="48"/>
                </a:cxn>
                <a:cxn ang="0">
                  <a:pos x="300" y="16"/>
                </a:cxn>
                <a:cxn ang="0">
                  <a:pos x="285" y="16"/>
                </a:cxn>
                <a:cxn ang="0">
                  <a:pos x="255" y="0"/>
                </a:cxn>
                <a:cxn ang="0">
                  <a:pos x="165" y="64"/>
                </a:cxn>
                <a:cxn ang="0">
                  <a:pos x="60" y="80"/>
                </a:cxn>
                <a:cxn ang="0">
                  <a:pos x="0" y="96"/>
                </a:cxn>
                <a:cxn ang="0">
                  <a:pos x="0" y="144"/>
                </a:cxn>
                <a:cxn ang="0">
                  <a:pos x="75" y="144"/>
                </a:cxn>
                <a:cxn ang="0">
                  <a:pos x="135" y="128"/>
                </a:cxn>
                <a:cxn ang="0">
                  <a:pos x="180" y="112"/>
                </a:cxn>
                <a:cxn ang="0">
                  <a:pos x="180" y="863"/>
                </a:cxn>
                <a:cxn ang="0">
                  <a:pos x="165" y="879"/>
                </a:cxn>
                <a:cxn ang="0">
                  <a:pos x="150" y="879"/>
                </a:cxn>
                <a:cxn ang="0">
                  <a:pos x="105" y="895"/>
                </a:cxn>
                <a:cxn ang="0">
                  <a:pos x="0" y="895"/>
                </a:cxn>
                <a:cxn ang="0">
                  <a:pos x="0" y="943"/>
                </a:cxn>
                <a:cxn ang="0">
                  <a:pos x="480" y="943"/>
                </a:cxn>
                <a:cxn ang="0">
                  <a:pos x="480" y="895"/>
                </a:cxn>
                <a:cxn ang="0">
                  <a:pos x="360" y="895"/>
                </a:cxn>
                <a:cxn ang="0">
                  <a:pos x="330" y="879"/>
                </a:cxn>
                <a:cxn ang="0">
                  <a:pos x="315" y="879"/>
                </a:cxn>
                <a:cxn ang="0">
                  <a:pos x="300" y="863"/>
                </a:cxn>
                <a:cxn ang="0">
                  <a:pos x="300" y="831"/>
                </a:cxn>
                <a:cxn ang="0">
                  <a:pos x="300" y="48"/>
                </a:cxn>
              </a:cxnLst>
              <a:rect l="0" t="0" r="r" b="b"/>
              <a:pathLst>
                <a:path w="480" h="943">
                  <a:moveTo>
                    <a:pt x="300" y="48"/>
                  </a:moveTo>
                  <a:lnTo>
                    <a:pt x="300" y="16"/>
                  </a:lnTo>
                  <a:lnTo>
                    <a:pt x="285" y="16"/>
                  </a:lnTo>
                  <a:lnTo>
                    <a:pt x="255" y="0"/>
                  </a:lnTo>
                  <a:lnTo>
                    <a:pt x="165" y="64"/>
                  </a:lnTo>
                  <a:lnTo>
                    <a:pt x="60" y="80"/>
                  </a:lnTo>
                  <a:lnTo>
                    <a:pt x="0" y="96"/>
                  </a:lnTo>
                  <a:lnTo>
                    <a:pt x="0" y="144"/>
                  </a:lnTo>
                  <a:lnTo>
                    <a:pt x="75" y="144"/>
                  </a:lnTo>
                  <a:lnTo>
                    <a:pt x="135" y="128"/>
                  </a:lnTo>
                  <a:lnTo>
                    <a:pt x="180" y="112"/>
                  </a:lnTo>
                  <a:lnTo>
                    <a:pt x="180" y="863"/>
                  </a:lnTo>
                  <a:lnTo>
                    <a:pt x="165" y="879"/>
                  </a:lnTo>
                  <a:lnTo>
                    <a:pt x="150" y="879"/>
                  </a:lnTo>
                  <a:lnTo>
                    <a:pt x="105" y="895"/>
                  </a:lnTo>
                  <a:lnTo>
                    <a:pt x="0" y="895"/>
                  </a:lnTo>
                  <a:lnTo>
                    <a:pt x="0" y="943"/>
                  </a:lnTo>
                  <a:lnTo>
                    <a:pt x="480" y="943"/>
                  </a:lnTo>
                  <a:lnTo>
                    <a:pt x="480" y="895"/>
                  </a:lnTo>
                  <a:lnTo>
                    <a:pt x="360" y="895"/>
                  </a:lnTo>
                  <a:lnTo>
                    <a:pt x="330" y="879"/>
                  </a:lnTo>
                  <a:lnTo>
                    <a:pt x="315" y="879"/>
                  </a:lnTo>
                  <a:lnTo>
                    <a:pt x="300" y="863"/>
                  </a:lnTo>
                  <a:lnTo>
                    <a:pt x="300" y="831"/>
                  </a:lnTo>
                  <a:lnTo>
                    <a:pt x="300" y="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27" name="Freeform 283"/>
            <p:cNvSpPr>
              <a:spLocks/>
            </p:cNvSpPr>
            <p:nvPr/>
          </p:nvSpPr>
          <p:spPr bwMode="auto">
            <a:xfrm>
              <a:off x="9625" y="3666"/>
              <a:ext cx="225" cy="591"/>
            </a:xfrm>
            <a:custGeom>
              <a:avLst/>
              <a:gdLst/>
              <a:ahLst/>
              <a:cxnLst>
                <a:cxn ang="0">
                  <a:pos x="225" y="207"/>
                </a:cxn>
                <a:cxn ang="0">
                  <a:pos x="210" y="128"/>
                </a:cxn>
                <a:cxn ang="0">
                  <a:pos x="195" y="80"/>
                </a:cxn>
                <a:cxn ang="0">
                  <a:pos x="165" y="32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30" y="16"/>
                </a:cxn>
                <a:cxn ang="0">
                  <a:pos x="15" y="32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35" y="207"/>
                </a:cxn>
                <a:cxn ang="0">
                  <a:pos x="165" y="175"/>
                </a:cxn>
                <a:cxn ang="0">
                  <a:pos x="180" y="175"/>
                </a:cxn>
                <a:cxn ang="0">
                  <a:pos x="180" y="207"/>
                </a:cxn>
                <a:cxn ang="0">
                  <a:pos x="165" y="351"/>
                </a:cxn>
                <a:cxn ang="0">
                  <a:pos x="105" y="463"/>
                </a:cxn>
                <a:cxn ang="0">
                  <a:pos x="45" y="543"/>
                </a:cxn>
                <a:cxn ang="0">
                  <a:pos x="30" y="559"/>
                </a:cxn>
                <a:cxn ang="0">
                  <a:pos x="30" y="591"/>
                </a:cxn>
                <a:cxn ang="0">
                  <a:pos x="45" y="591"/>
                </a:cxn>
                <a:cxn ang="0">
                  <a:pos x="135" y="495"/>
                </a:cxn>
                <a:cxn ang="0">
                  <a:pos x="195" y="367"/>
                </a:cxn>
                <a:cxn ang="0">
                  <a:pos x="225" y="207"/>
                </a:cxn>
              </a:cxnLst>
              <a:rect l="0" t="0" r="r" b="b"/>
              <a:pathLst>
                <a:path w="225" h="591">
                  <a:moveTo>
                    <a:pt x="225" y="207"/>
                  </a:moveTo>
                  <a:lnTo>
                    <a:pt x="210" y="128"/>
                  </a:lnTo>
                  <a:lnTo>
                    <a:pt x="195" y="80"/>
                  </a:lnTo>
                  <a:lnTo>
                    <a:pt x="165" y="32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30" y="16"/>
                  </a:lnTo>
                  <a:lnTo>
                    <a:pt x="15" y="32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35" y="207"/>
                  </a:lnTo>
                  <a:lnTo>
                    <a:pt x="165" y="175"/>
                  </a:lnTo>
                  <a:lnTo>
                    <a:pt x="180" y="175"/>
                  </a:lnTo>
                  <a:lnTo>
                    <a:pt x="180" y="207"/>
                  </a:lnTo>
                  <a:lnTo>
                    <a:pt x="165" y="351"/>
                  </a:lnTo>
                  <a:lnTo>
                    <a:pt x="105" y="463"/>
                  </a:lnTo>
                  <a:lnTo>
                    <a:pt x="45" y="543"/>
                  </a:lnTo>
                  <a:lnTo>
                    <a:pt x="30" y="559"/>
                  </a:lnTo>
                  <a:lnTo>
                    <a:pt x="30" y="591"/>
                  </a:lnTo>
                  <a:lnTo>
                    <a:pt x="45" y="591"/>
                  </a:lnTo>
                  <a:lnTo>
                    <a:pt x="135" y="495"/>
                  </a:lnTo>
                  <a:lnTo>
                    <a:pt x="195" y="367"/>
                  </a:lnTo>
                  <a:lnTo>
                    <a:pt x="225" y="2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28" name="Freeform 284"/>
            <p:cNvSpPr>
              <a:spLocks/>
            </p:cNvSpPr>
            <p:nvPr/>
          </p:nvSpPr>
          <p:spPr bwMode="auto">
            <a:xfrm>
              <a:off x="10360" y="2978"/>
              <a:ext cx="870" cy="1311"/>
            </a:xfrm>
            <a:custGeom>
              <a:avLst/>
              <a:gdLst/>
              <a:ahLst/>
              <a:cxnLst>
                <a:cxn ang="0">
                  <a:pos x="870" y="112"/>
                </a:cxn>
                <a:cxn ang="0">
                  <a:pos x="855" y="48"/>
                </a:cxn>
                <a:cxn ang="0">
                  <a:pos x="795" y="32"/>
                </a:cxn>
                <a:cxn ang="0">
                  <a:pos x="735" y="80"/>
                </a:cxn>
                <a:cxn ang="0">
                  <a:pos x="720" y="144"/>
                </a:cxn>
                <a:cxn ang="0">
                  <a:pos x="675" y="336"/>
                </a:cxn>
                <a:cxn ang="0">
                  <a:pos x="585" y="720"/>
                </a:cxn>
                <a:cxn ang="0">
                  <a:pos x="540" y="800"/>
                </a:cxn>
                <a:cxn ang="0">
                  <a:pos x="435" y="863"/>
                </a:cxn>
                <a:cxn ang="0">
                  <a:pos x="330" y="863"/>
                </a:cxn>
                <a:cxn ang="0">
                  <a:pos x="270" y="784"/>
                </a:cxn>
                <a:cxn ang="0">
                  <a:pos x="315" y="480"/>
                </a:cxn>
                <a:cxn ang="0">
                  <a:pos x="375" y="272"/>
                </a:cxn>
                <a:cxn ang="0">
                  <a:pos x="390" y="208"/>
                </a:cxn>
                <a:cxn ang="0">
                  <a:pos x="405" y="176"/>
                </a:cxn>
                <a:cxn ang="0">
                  <a:pos x="345" y="32"/>
                </a:cxn>
                <a:cxn ang="0">
                  <a:pos x="240" y="0"/>
                </a:cxn>
                <a:cxn ang="0">
                  <a:pos x="75" y="112"/>
                </a:cxn>
                <a:cxn ang="0">
                  <a:pos x="0" y="272"/>
                </a:cxn>
                <a:cxn ang="0">
                  <a:pos x="45" y="320"/>
                </a:cxn>
                <a:cxn ang="0">
                  <a:pos x="105" y="144"/>
                </a:cxn>
                <a:cxn ang="0">
                  <a:pos x="210" y="48"/>
                </a:cxn>
                <a:cxn ang="0">
                  <a:pos x="285" y="80"/>
                </a:cxn>
                <a:cxn ang="0">
                  <a:pos x="270" y="192"/>
                </a:cxn>
                <a:cxn ang="0">
                  <a:pos x="195" y="432"/>
                </a:cxn>
                <a:cxn ang="0">
                  <a:pos x="150" y="752"/>
                </a:cxn>
                <a:cxn ang="0">
                  <a:pos x="195" y="847"/>
                </a:cxn>
                <a:cxn ang="0">
                  <a:pos x="330" y="911"/>
                </a:cxn>
                <a:cxn ang="0">
                  <a:pos x="480" y="895"/>
                </a:cxn>
                <a:cxn ang="0">
                  <a:pos x="525" y="975"/>
                </a:cxn>
                <a:cxn ang="0">
                  <a:pos x="360" y="1231"/>
                </a:cxn>
                <a:cxn ang="0">
                  <a:pos x="180" y="1263"/>
                </a:cxn>
                <a:cxn ang="0">
                  <a:pos x="90" y="1183"/>
                </a:cxn>
                <a:cxn ang="0">
                  <a:pos x="150" y="1167"/>
                </a:cxn>
                <a:cxn ang="0">
                  <a:pos x="195" y="1135"/>
                </a:cxn>
                <a:cxn ang="0">
                  <a:pos x="210" y="1039"/>
                </a:cxn>
                <a:cxn ang="0">
                  <a:pos x="105" y="1007"/>
                </a:cxn>
                <a:cxn ang="0">
                  <a:pos x="60" y="1039"/>
                </a:cxn>
                <a:cxn ang="0">
                  <a:pos x="45" y="1183"/>
                </a:cxn>
                <a:cxn ang="0">
                  <a:pos x="120" y="1279"/>
                </a:cxn>
                <a:cxn ang="0">
                  <a:pos x="240" y="1311"/>
                </a:cxn>
                <a:cxn ang="0">
                  <a:pos x="510" y="1183"/>
                </a:cxn>
                <a:cxn ang="0">
                  <a:pos x="675" y="895"/>
                </a:cxn>
              </a:cxnLst>
              <a:rect l="0" t="0" r="r" b="b"/>
              <a:pathLst>
                <a:path w="870" h="1311">
                  <a:moveTo>
                    <a:pt x="855" y="128"/>
                  </a:moveTo>
                  <a:lnTo>
                    <a:pt x="870" y="112"/>
                  </a:lnTo>
                  <a:lnTo>
                    <a:pt x="870" y="80"/>
                  </a:lnTo>
                  <a:lnTo>
                    <a:pt x="855" y="48"/>
                  </a:lnTo>
                  <a:lnTo>
                    <a:pt x="840" y="32"/>
                  </a:lnTo>
                  <a:lnTo>
                    <a:pt x="795" y="32"/>
                  </a:lnTo>
                  <a:lnTo>
                    <a:pt x="765" y="48"/>
                  </a:lnTo>
                  <a:lnTo>
                    <a:pt x="735" y="80"/>
                  </a:lnTo>
                  <a:lnTo>
                    <a:pt x="735" y="112"/>
                  </a:lnTo>
                  <a:lnTo>
                    <a:pt x="720" y="144"/>
                  </a:lnTo>
                  <a:lnTo>
                    <a:pt x="720" y="176"/>
                  </a:lnTo>
                  <a:lnTo>
                    <a:pt x="675" y="336"/>
                  </a:lnTo>
                  <a:lnTo>
                    <a:pt x="600" y="704"/>
                  </a:lnTo>
                  <a:lnTo>
                    <a:pt x="585" y="720"/>
                  </a:lnTo>
                  <a:lnTo>
                    <a:pt x="570" y="768"/>
                  </a:lnTo>
                  <a:lnTo>
                    <a:pt x="540" y="800"/>
                  </a:lnTo>
                  <a:lnTo>
                    <a:pt x="495" y="831"/>
                  </a:lnTo>
                  <a:lnTo>
                    <a:pt x="435" y="863"/>
                  </a:lnTo>
                  <a:lnTo>
                    <a:pt x="375" y="879"/>
                  </a:lnTo>
                  <a:lnTo>
                    <a:pt x="330" y="863"/>
                  </a:lnTo>
                  <a:lnTo>
                    <a:pt x="300" y="847"/>
                  </a:lnTo>
                  <a:lnTo>
                    <a:pt x="270" y="784"/>
                  </a:lnTo>
                  <a:lnTo>
                    <a:pt x="270" y="608"/>
                  </a:lnTo>
                  <a:lnTo>
                    <a:pt x="315" y="480"/>
                  </a:lnTo>
                  <a:lnTo>
                    <a:pt x="360" y="320"/>
                  </a:lnTo>
                  <a:lnTo>
                    <a:pt x="375" y="272"/>
                  </a:lnTo>
                  <a:lnTo>
                    <a:pt x="390" y="240"/>
                  </a:lnTo>
                  <a:lnTo>
                    <a:pt x="390" y="208"/>
                  </a:lnTo>
                  <a:lnTo>
                    <a:pt x="405" y="192"/>
                  </a:lnTo>
                  <a:lnTo>
                    <a:pt x="405" y="176"/>
                  </a:lnTo>
                  <a:lnTo>
                    <a:pt x="375" y="80"/>
                  </a:lnTo>
                  <a:lnTo>
                    <a:pt x="345" y="32"/>
                  </a:lnTo>
                  <a:lnTo>
                    <a:pt x="300" y="16"/>
                  </a:lnTo>
                  <a:lnTo>
                    <a:pt x="240" y="0"/>
                  </a:lnTo>
                  <a:lnTo>
                    <a:pt x="150" y="32"/>
                  </a:lnTo>
                  <a:lnTo>
                    <a:pt x="75" y="112"/>
                  </a:lnTo>
                  <a:lnTo>
                    <a:pt x="30" y="192"/>
                  </a:lnTo>
                  <a:lnTo>
                    <a:pt x="0" y="272"/>
                  </a:lnTo>
                  <a:lnTo>
                    <a:pt x="0" y="320"/>
                  </a:lnTo>
                  <a:lnTo>
                    <a:pt x="45" y="320"/>
                  </a:lnTo>
                  <a:lnTo>
                    <a:pt x="45" y="304"/>
                  </a:lnTo>
                  <a:lnTo>
                    <a:pt x="105" y="144"/>
                  </a:lnTo>
                  <a:lnTo>
                    <a:pt x="165" y="80"/>
                  </a:lnTo>
                  <a:lnTo>
                    <a:pt x="210" y="48"/>
                  </a:lnTo>
                  <a:lnTo>
                    <a:pt x="255" y="48"/>
                  </a:lnTo>
                  <a:lnTo>
                    <a:pt x="285" y="80"/>
                  </a:lnTo>
                  <a:lnTo>
                    <a:pt x="285" y="112"/>
                  </a:lnTo>
                  <a:lnTo>
                    <a:pt x="270" y="192"/>
                  </a:lnTo>
                  <a:lnTo>
                    <a:pt x="255" y="256"/>
                  </a:lnTo>
                  <a:lnTo>
                    <a:pt x="195" y="432"/>
                  </a:lnTo>
                  <a:lnTo>
                    <a:pt x="150" y="576"/>
                  </a:lnTo>
                  <a:lnTo>
                    <a:pt x="150" y="752"/>
                  </a:lnTo>
                  <a:lnTo>
                    <a:pt x="165" y="800"/>
                  </a:lnTo>
                  <a:lnTo>
                    <a:pt x="195" y="847"/>
                  </a:lnTo>
                  <a:lnTo>
                    <a:pt x="240" y="879"/>
                  </a:lnTo>
                  <a:lnTo>
                    <a:pt x="330" y="911"/>
                  </a:lnTo>
                  <a:lnTo>
                    <a:pt x="435" y="911"/>
                  </a:lnTo>
                  <a:lnTo>
                    <a:pt x="480" y="895"/>
                  </a:lnTo>
                  <a:lnTo>
                    <a:pt x="570" y="831"/>
                  </a:lnTo>
                  <a:lnTo>
                    <a:pt x="525" y="975"/>
                  </a:lnTo>
                  <a:lnTo>
                    <a:pt x="450" y="1135"/>
                  </a:lnTo>
                  <a:lnTo>
                    <a:pt x="360" y="1231"/>
                  </a:lnTo>
                  <a:lnTo>
                    <a:pt x="240" y="1263"/>
                  </a:lnTo>
                  <a:lnTo>
                    <a:pt x="180" y="1263"/>
                  </a:lnTo>
                  <a:lnTo>
                    <a:pt x="150" y="1247"/>
                  </a:lnTo>
                  <a:lnTo>
                    <a:pt x="90" y="1183"/>
                  </a:lnTo>
                  <a:lnTo>
                    <a:pt x="120" y="1183"/>
                  </a:lnTo>
                  <a:lnTo>
                    <a:pt x="150" y="1167"/>
                  </a:lnTo>
                  <a:lnTo>
                    <a:pt x="165" y="1151"/>
                  </a:lnTo>
                  <a:lnTo>
                    <a:pt x="195" y="1135"/>
                  </a:lnTo>
                  <a:lnTo>
                    <a:pt x="210" y="1103"/>
                  </a:lnTo>
                  <a:lnTo>
                    <a:pt x="210" y="1039"/>
                  </a:lnTo>
                  <a:lnTo>
                    <a:pt x="180" y="1007"/>
                  </a:lnTo>
                  <a:lnTo>
                    <a:pt x="105" y="1007"/>
                  </a:lnTo>
                  <a:lnTo>
                    <a:pt x="90" y="1023"/>
                  </a:lnTo>
                  <a:lnTo>
                    <a:pt x="60" y="1039"/>
                  </a:lnTo>
                  <a:lnTo>
                    <a:pt x="30" y="1135"/>
                  </a:lnTo>
                  <a:lnTo>
                    <a:pt x="45" y="1183"/>
                  </a:lnTo>
                  <a:lnTo>
                    <a:pt x="75" y="1231"/>
                  </a:lnTo>
                  <a:lnTo>
                    <a:pt x="120" y="1279"/>
                  </a:lnTo>
                  <a:lnTo>
                    <a:pt x="165" y="1295"/>
                  </a:lnTo>
                  <a:lnTo>
                    <a:pt x="240" y="1311"/>
                  </a:lnTo>
                  <a:lnTo>
                    <a:pt x="375" y="1279"/>
                  </a:lnTo>
                  <a:lnTo>
                    <a:pt x="510" y="1183"/>
                  </a:lnTo>
                  <a:lnTo>
                    <a:pt x="615" y="1055"/>
                  </a:lnTo>
                  <a:lnTo>
                    <a:pt x="675" y="895"/>
                  </a:lnTo>
                  <a:lnTo>
                    <a:pt x="855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29" name="Freeform 285"/>
            <p:cNvSpPr>
              <a:spLocks/>
            </p:cNvSpPr>
            <p:nvPr/>
          </p:nvSpPr>
          <p:spPr bwMode="auto">
            <a:xfrm>
              <a:off x="11380" y="3218"/>
              <a:ext cx="480" cy="943"/>
            </a:xfrm>
            <a:custGeom>
              <a:avLst/>
              <a:gdLst/>
              <a:ahLst/>
              <a:cxnLst>
                <a:cxn ang="0">
                  <a:pos x="300" y="48"/>
                </a:cxn>
                <a:cxn ang="0">
                  <a:pos x="300" y="16"/>
                </a:cxn>
                <a:cxn ang="0">
                  <a:pos x="285" y="16"/>
                </a:cxn>
                <a:cxn ang="0">
                  <a:pos x="255" y="0"/>
                </a:cxn>
                <a:cxn ang="0">
                  <a:pos x="165" y="64"/>
                </a:cxn>
                <a:cxn ang="0">
                  <a:pos x="60" y="80"/>
                </a:cxn>
                <a:cxn ang="0">
                  <a:pos x="0" y="96"/>
                </a:cxn>
                <a:cxn ang="0">
                  <a:pos x="0" y="144"/>
                </a:cxn>
                <a:cxn ang="0">
                  <a:pos x="75" y="144"/>
                </a:cxn>
                <a:cxn ang="0">
                  <a:pos x="135" y="128"/>
                </a:cxn>
                <a:cxn ang="0">
                  <a:pos x="180" y="112"/>
                </a:cxn>
                <a:cxn ang="0">
                  <a:pos x="180" y="863"/>
                </a:cxn>
                <a:cxn ang="0">
                  <a:pos x="165" y="879"/>
                </a:cxn>
                <a:cxn ang="0">
                  <a:pos x="150" y="879"/>
                </a:cxn>
                <a:cxn ang="0">
                  <a:pos x="105" y="895"/>
                </a:cxn>
                <a:cxn ang="0">
                  <a:pos x="0" y="895"/>
                </a:cxn>
                <a:cxn ang="0">
                  <a:pos x="0" y="943"/>
                </a:cxn>
                <a:cxn ang="0">
                  <a:pos x="480" y="943"/>
                </a:cxn>
                <a:cxn ang="0">
                  <a:pos x="480" y="895"/>
                </a:cxn>
                <a:cxn ang="0">
                  <a:pos x="360" y="895"/>
                </a:cxn>
                <a:cxn ang="0">
                  <a:pos x="330" y="879"/>
                </a:cxn>
                <a:cxn ang="0">
                  <a:pos x="315" y="879"/>
                </a:cxn>
                <a:cxn ang="0">
                  <a:pos x="300" y="863"/>
                </a:cxn>
                <a:cxn ang="0">
                  <a:pos x="300" y="831"/>
                </a:cxn>
                <a:cxn ang="0">
                  <a:pos x="300" y="48"/>
                </a:cxn>
              </a:cxnLst>
              <a:rect l="0" t="0" r="r" b="b"/>
              <a:pathLst>
                <a:path w="480" h="943">
                  <a:moveTo>
                    <a:pt x="300" y="48"/>
                  </a:moveTo>
                  <a:lnTo>
                    <a:pt x="300" y="16"/>
                  </a:lnTo>
                  <a:lnTo>
                    <a:pt x="285" y="16"/>
                  </a:lnTo>
                  <a:lnTo>
                    <a:pt x="255" y="0"/>
                  </a:lnTo>
                  <a:lnTo>
                    <a:pt x="165" y="64"/>
                  </a:lnTo>
                  <a:lnTo>
                    <a:pt x="60" y="80"/>
                  </a:lnTo>
                  <a:lnTo>
                    <a:pt x="0" y="96"/>
                  </a:lnTo>
                  <a:lnTo>
                    <a:pt x="0" y="144"/>
                  </a:lnTo>
                  <a:lnTo>
                    <a:pt x="75" y="144"/>
                  </a:lnTo>
                  <a:lnTo>
                    <a:pt x="135" y="128"/>
                  </a:lnTo>
                  <a:lnTo>
                    <a:pt x="180" y="112"/>
                  </a:lnTo>
                  <a:lnTo>
                    <a:pt x="180" y="863"/>
                  </a:lnTo>
                  <a:lnTo>
                    <a:pt x="165" y="879"/>
                  </a:lnTo>
                  <a:lnTo>
                    <a:pt x="150" y="879"/>
                  </a:lnTo>
                  <a:lnTo>
                    <a:pt x="105" y="895"/>
                  </a:lnTo>
                  <a:lnTo>
                    <a:pt x="0" y="895"/>
                  </a:lnTo>
                  <a:lnTo>
                    <a:pt x="0" y="943"/>
                  </a:lnTo>
                  <a:lnTo>
                    <a:pt x="480" y="943"/>
                  </a:lnTo>
                  <a:lnTo>
                    <a:pt x="480" y="895"/>
                  </a:lnTo>
                  <a:lnTo>
                    <a:pt x="360" y="895"/>
                  </a:lnTo>
                  <a:lnTo>
                    <a:pt x="330" y="879"/>
                  </a:lnTo>
                  <a:lnTo>
                    <a:pt x="315" y="879"/>
                  </a:lnTo>
                  <a:lnTo>
                    <a:pt x="300" y="863"/>
                  </a:lnTo>
                  <a:lnTo>
                    <a:pt x="300" y="831"/>
                  </a:lnTo>
                  <a:lnTo>
                    <a:pt x="300" y="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30" name="Freeform 286"/>
            <p:cNvSpPr>
              <a:spLocks/>
            </p:cNvSpPr>
            <p:nvPr/>
          </p:nvSpPr>
          <p:spPr bwMode="auto">
            <a:xfrm>
              <a:off x="12174" y="2371"/>
              <a:ext cx="435" cy="1998"/>
            </a:xfrm>
            <a:custGeom>
              <a:avLst/>
              <a:gdLst/>
              <a:ahLst/>
              <a:cxnLst>
                <a:cxn ang="0">
                  <a:pos x="435" y="1007"/>
                </a:cxn>
                <a:cxn ang="0">
                  <a:pos x="435" y="815"/>
                </a:cxn>
                <a:cxn ang="0">
                  <a:pos x="390" y="607"/>
                </a:cxn>
                <a:cxn ang="0">
                  <a:pos x="315" y="367"/>
                </a:cxn>
                <a:cxn ang="0">
                  <a:pos x="225" y="208"/>
                </a:cxn>
                <a:cxn ang="0">
                  <a:pos x="135" y="96"/>
                </a:cxn>
                <a:cxn ang="0">
                  <a:pos x="60" y="16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0" y="32"/>
                </a:cxn>
                <a:cxn ang="0">
                  <a:pos x="15" y="32"/>
                </a:cxn>
                <a:cxn ang="0">
                  <a:pos x="45" y="64"/>
                </a:cxn>
                <a:cxn ang="0">
                  <a:pos x="165" y="240"/>
                </a:cxn>
                <a:cxn ang="0">
                  <a:pos x="255" y="447"/>
                </a:cxn>
                <a:cxn ang="0">
                  <a:pos x="315" y="703"/>
                </a:cxn>
                <a:cxn ang="0">
                  <a:pos x="330" y="1007"/>
                </a:cxn>
                <a:cxn ang="0">
                  <a:pos x="315" y="1263"/>
                </a:cxn>
                <a:cxn ang="0">
                  <a:pos x="270" y="1502"/>
                </a:cxn>
                <a:cxn ang="0">
                  <a:pos x="180" y="1742"/>
                </a:cxn>
                <a:cxn ang="0">
                  <a:pos x="30" y="1950"/>
                </a:cxn>
                <a:cxn ang="0">
                  <a:pos x="0" y="1982"/>
                </a:cxn>
                <a:cxn ang="0">
                  <a:pos x="15" y="1998"/>
                </a:cxn>
                <a:cxn ang="0">
                  <a:pos x="60" y="1982"/>
                </a:cxn>
                <a:cxn ang="0">
                  <a:pos x="135" y="1902"/>
                </a:cxn>
                <a:cxn ang="0">
                  <a:pos x="225" y="1790"/>
                </a:cxn>
                <a:cxn ang="0">
                  <a:pos x="315" y="1614"/>
                </a:cxn>
                <a:cxn ang="0">
                  <a:pos x="390" y="1391"/>
                </a:cxn>
                <a:cxn ang="0">
                  <a:pos x="435" y="1183"/>
                </a:cxn>
                <a:cxn ang="0">
                  <a:pos x="435" y="1007"/>
                </a:cxn>
              </a:cxnLst>
              <a:rect l="0" t="0" r="r" b="b"/>
              <a:pathLst>
                <a:path w="435" h="1998">
                  <a:moveTo>
                    <a:pt x="435" y="1007"/>
                  </a:moveTo>
                  <a:lnTo>
                    <a:pt x="435" y="815"/>
                  </a:lnTo>
                  <a:lnTo>
                    <a:pt x="390" y="607"/>
                  </a:lnTo>
                  <a:lnTo>
                    <a:pt x="315" y="367"/>
                  </a:lnTo>
                  <a:lnTo>
                    <a:pt x="225" y="208"/>
                  </a:lnTo>
                  <a:lnTo>
                    <a:pt x="135" y="96"/>
                  </a:lnTo>
                  <a:lnTo>
                    <a:pt x="60" y="1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5" y="32"/>
                  </a:lnTo>
                  <a:lnTo>
                    <a:pt x="45" y="64"/>
                  </a:lnTo>
                  <a:lnTo>
                    <a:pt x="165" y="240"/>
                  </a:lnTo>
                  <a:lnTo>
                    <a:pt x="255" y="447"/>
                  </a:lnTo>
                  <a:lnTo>
                    <a:pt x="315" y="703"/>
                  </a:lnTo>
                  <a:lnTo>
                    <a:pt x="330" y="1007"/>
                  </a:lnTo>
                  <a:lnTo>
                    <a:pt x="315" y="1263"/>
                  </a:lnTo>
                  <a:lnTo>
                    <a:pt x="270" y="1502"/>
                  </a:lnTo>
                  <a:lnTo>
                    <a:pt x="180" y="1742"/>
                  </a:lnTo>
                  <a:lnTo>
                    <a:pt x="30" y="1950"/>
                  </a:lnTo>
                  <a:lnTo>
                    <a:pt x="0" y="1982"/>
                  </a:lnTo>
                  <a:lnTo>
                    <a:pt x="15" y="1998"/>
                  </a:lnTo>
                  <a:lnTo>
                    <a:pt x="60" y="1982"/>
                  </a:lnTo>
                  <a:lnTo>
                    <a:pt x="135" y="1902"/>
                  </a:lnTo>
                  <a:lnTo>
                    <a:pt x="225" y="1790"/>
                  </a:lnTo>
                  <a:lnTo>
                    <a:pt x="315" y="1614"/>
                  </a:lnTo>
                  <a:lnTo>
                    <a:pt x="390" y="1391"/>
                  </a:lnTo>
                  <a:lnTo>
                    <a:pt x="435" y="1183"/>
                  </a:lnTo>
                  <a:lnTo>
                    <a:pt x="435" y="10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31" name="Freeform 287"/>
            <p:cNvSpPr>
              <a:spLocks/>
            </p:cNvSpPr>
            <p:nvPr/>
          </p:nvSpPr>
          <p:spPr bwMode="auto">
            <a:xfrm>
              <a:off x="12969" y="3666"/>
              <a:ext cx="225" cy="591"/>
            </a:xfrm>
            <a:custGeom>
              <a:avLst/>
              <a:gdLst/>
              <a:ahLst/>
              <a:cxnLst>
                <a:cxn ang="0">
                  <a:pos x="225" y="207"/>
                </a:cxn>
                <a:cxn ang="0">
                  <a:pos x="210" y="128"/>
                </a:cxn>
                <a:cxn ang="0">
                  <a:pos x="195" y="80"/>
                </a:cxn>
                <a:cxn ang="0">
                  <a:pos x="165" y="32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30" y="16"/>
                </a:cxn>
                <a:cxn ang="0">
                  <a:pos x="15" y="32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35" y="207"/>
                </a:cxn>
                <a:cxn ang="0">
                  <a:pos x="165" y="175"/>
                </a:cxn>
                <a:cxn ang="0">
                  <a:pos x="180" y="175"/>
                </a:cxn>
                <a:cxn ang="0">
                  <a:pos x="180" y="207"/>
                </a:cxn>
                <a:cxn ang="0">
                  <a:pos x="165" y="351"/>
                </a:cxn>
                <a:cxn ang="0">
                  <a:pos x="105" y="463"/>
                </a:cxn>
                <a:cxn ang="0">
                  <a:pos x="45" y="543"/>
                </a:cxn>
                <a:cxn ang="0">
                  <a:pos x="30" y="559"/>
                </a:cxn>
                <a:cxn ang="0">
                  <a:pos x="30" y="591"/>
                </a:cxn>
                <a:cxn ang="0">
                  <a:pos x="45" y="591"/>
                </a:cxn>
                <a:cxn ang="0">
                  <a:pos x="135" y="495"/>
                </a:cxn>
                <a:cxn ang="0">
                  <a:pos x="195" y="367"/>
                </a:cxn>
                <a:cxn ang="0">
                  <a:pos x="225" y="207"/>
                </a:cxn>
              </a:cxnLst>
              <a:rect l="0" t="0" r="r" b="b"/>
              <a:pathLst>
                <a:path w="225" h="591">
                  <a:moveTo>
                    <a:pt x="225" y="207"/>
                  </a:moveTo>
                  <a:lnTo>
                    <a:pt x="210" y="128"/>
                  </a:lnTo>
                  <a:lnTo>
                    <a:pt x="195" y="80"/>
                  </a:lnTo>
                  <a:lnTo>
                    <a:pt x="165" y="32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30" y="16"/>
                  </a:lnTo>
                  <a:lnTo>
                    <a:pt x="15" y="32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35" y="207"/>
                  </a:lnTo>
                  <a:lnTo>
                    <a:pt x="165" y="175"/>
                  </a:lnTo>
                  <a:lnTo>
                    <a:pt x="180" y="175"/>
                  </a:lnTo>
                  <a:lnTo>
                    <a:pt x="180" y="207"/>
                  </a:lnTo>
                  <a:lnTo>
                    <a:pt x="165" y="351"/>
                  </a:lnTo>
                  <a:lnTo>
                    <a:pt x="105" y="463"/>
                  </a:lnTo>
                  <a:lnTo>
                    <a:pt x="45" y="543"/>
                  </a:lnTo>
                  <a:lnTo>
                    <a:pt x="30" y="559"/>
                  </a:lnTo>
                  <a:lnTo>
                    <a:pt x="30" y="591"/>
                  </a:lnTo>
                  <a:lnTo>
                    <a:pt x="45" y="591"/>
                  </a:lnTo>
                  <a:lnTo>
                    <a:pt x="135" y="495"/>
                  </a:lnTo>
                  <a:lnTo>
                    <a:pt x="195" y="367"/>
                  </a:lnTo>
                  <a:lnTo>
                    <a:pt x="225" y="2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32" name="Freeform 288"/>
            <p:cNvSpPr>
              <a:spLocks/>
            </p:cNvSpPr>
            <p:nvPr/>
          </p:nvSpPr>
          <p:spPr bwMode="auto">
            <a:xfrm>
              <a:off x="13809" y="3666"/>
              <a:ext cx="195" cy="207"/>
            </a:xfrm>
            <a:custGeom>
              <a:avLst/>
              <a:gdLst/>
              <a:ahLst/>
              <a:cxnLst>
                <a:cxn ang="0">
                  <a:pos x="195" y="96"/>
                </a:cxn>
                <a:cxn ang="0">
                  <a:pos x="195" y="64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65" y="175"/>
                </a:cxn>
                <a:cxn ang="0">
                  <a:pos x="195" y="143"/>
                </a:cxn>
                <a:cxn ang="0">
                  <a:pos x="195" y="96"/>
                </a:cxn>
              </a:cxnLst>
              <a:rect l="0" t="0" r="r" b="b"/>
              <a:pathLst>
                <a:path w="195" h="207">
                  <a:moveTo>
                    <a:pt x="195" y="96"/>
                  </a:moveTo>
                  <a:lnTo>
                    <a:pt x="195" y="64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65" y="175"/>
                  </a:lnTo>
                  <a:lnTo>
                    <a:pt x="195" y="143"/>
                  </a:lnTo>
                  <a:lnTo>
                    <a:pt x="195" y="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33" name="Freeform 289"/>
            <p:cNvSpPr>
              <a:spLocks/>
            </p:cNvSpPr>
            <p:nvPr/>
          </p:nvSpPr>
          <p:spPr bwMode="auto">
            <a:xfrm>
              <a:off x="14649" y="3666"/>
              <a:ext cx="195" cy="207"/>
            </a:xfrm>
            <a:custGeom>
              <a:avLst/>
              <a:gdLst/>
              <a:ahLst/>
              <a:cxnLst>
                <a:cxn ang="0">
                  <a:pos x="195" y="96"/>
                </a:cxn>
                <a:cxn ang="0">
                  <a:pos x="195" y="64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65" y="175"/>
                </a:cxn>
                <a:cxn ang="0">
                  <a:pos x="195" y="143"/>
                </a:cxn>
                <a:cxn ang="0">
                  <a:pos x="195" y="96"/>
                </a:cxn>
              </a:cxnLst>
              <a:rect l="0" t="0" r="r" b="b"/>
              <a:pathLst>
                <a:path w="195" h="207">
                  <a:moveTo>
                    <a:pt x="195" y="96"/>
                  </a:moveTo>
                  <a:lnTo>
                    <a:pt x="195" y="64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65" y="175"/>
                  </a:lnTo>
                  <a:lnTo>
                    <a:pt x="195" y="143"/>
                  </a:lnTo>
                  <a:lnTo>
                    <a:pt x="195" y="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34" name="Freeform 290"/>
            <p:cNvSpPr>
              <a:spLocks/>
            </p:cNvSpPr>
            <p:nvPr/>
          </p:nvSpPr>
          <p:spPr bwMode="auto">
            <a:xfrm>
              <a:off x="15488" y="3666"/>
              <a:ext cx="195" cy="207"/>
            </a:xfrm>
            <a:custGeom>
              <a:avLst/>
              <a:gdLst/>
              <a:ahLst/>
              <a:cxnLst>
                <a:cxn ang="0">
                  <a:pos x="195" y="96"/>
                </a:cxn>
                <a:cxn ang="0">
                  <a:pos x="195" y="64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65" y="175"/>
                </a:cxn>
                <a:cxn ang="0">
                  <a:pos x="195" y="143"/>
                </a:cxn>
                <a:cxn ang="0">
                  <a:pos x="195" y="96"/>
                </a:cxn>
              </a:cxnLst>
              <a:rect l="0" t="0" r="r" b="b"/>
              <a:pathLst>
                <a:path w="195" h="207">
                  <a:moveTo>
                    <a:pt x="195" y="96"/>
                  </a:moveTo>
                  <a:lnTo>
                    <a:pt x="195" y="64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65" y="175"/>
                  </a:lnTo>
                  <a:lnTo>
                    <a:pt x="195" y="143"/>
                  </a:lnTo>
                  <a:lnTo>
                    <a:pt x="195" y="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35" name="Freeform 291"/>
            <p:cNvSpPr>
              <a:spLocks/>
            </p:cNvSpPr>
            <p:nvPr/>
          </p:nvSpPr>
          <p:spPr bwMode="auto">
            <a:xfrm>
              <a:off x="16328" y="3666"/>
              <a:ext cx="225" cy="591"/>
            </a:xfrm>
            <a:custGeom>
              <a:avLst/>
              <a:gdLst/>
              <a:ahLst/>
              <a:cxnLst>
                <a:cxn ang="0">
                  <a:pos x="225" y="207"/>
                </a:cxn>
                <a:cxn ang="0">
                  <a:pos x="210" y="128"/>
                </a:cxn>
                <a:cxn ang="0">
                  <a:pos x="195" y="80"/>
                </a:cxn>
                <a:cxn ang="0">
                  <a:pos x="165" y="32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30" y="16"/>
                </a:cxn>
                <a:cxn ang="0">
                  <a:pos x="15" y="32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35" y="207"/>
                </a:cxn>
                <a:cxn ang="0">
                  <a:pos x="165" y="175"/>
                </a:cxn>
                <a:cxn ang="0">
                  <a:pos x="180" y="175"/>
                </a:cxn>
                <a:cxn ang="0">
                  <a:pos x="180" y="207"/>
                </a:cxn>
                <a:cxn ang="0">
                  <a:pos x="165" y="351"/>
                </a:cxn>
                <a:cxn ang="0">
                  <a:pos x="105" y="463"/>
                </a:cxn>
                <a:cxn ang="0">
                  <a:pos x="45" y="543"/>
                </a:cxn>
                <a:cxn ang="0">
                  <a:pos x="30" y="559"/>
                </a:cxn>
                <a:cxn ang="0">
                  <a:pos x="30" y="591"/>
                </a:cxn>
                <a:cxn ang="0">
                  <a:pos x="45" y="591"/>
                </a:cxn>
                <a:cxn ang="0">
                  <a:pos x="135" y="495"/>
                </a:cxn>
                <a:cxn ang="0">
                  <a:pos x="195" y="367"/>
                </a:cxn>
                <a:cxn ang="0">
                  <a:pos x="225" y="207"/>
                </a:cxn>
              </a:cxnLst>
              <a:rect l="0" t="0" r="r" b="b"/>
              <a:pathLst>
                <a:path w="225" h="591">
                  <a:moveTo>
                    <a:pt x="225" y="207"/>
                  </a:moveTo>
                  <a:lnTo>
                    <a:pt x="210" y="128"/>
                  </a:lnTo>
                  <a:lnTo>
                    <a:pt x="195" y="80"/>
                  </a:lnTo>
                  <a:lnTo>
                    <a:pt x="165" y="32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30" y="16"/>
                  </a:lnTo>
                  <a:lnTo>
                    <a:pt x="15" y="32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35" y="207"/>
                  </a:lnTo>
                  <a:lnTo>
                    <a:pt x="165" y="175"/>
                  </a:lnTo>
                  <a:lnTo>
                    <a:pt x="180" y="175"/>
                  </a:lnTo>
                  <a:lnTo>
                    <a:pt x="180" y="207"/>
                  </a:lnTo>
                  <a:lnTo>
                    <a:pt x="165" y="351"/>
                  </a:lnTo>
                  <a:lnTo>
                    <a:pt x="105" y="463"/>
                  </a:lnTo>
                  <a:lnTo>
                    <a:pt x="45" y="543"/>
                  </a:lnTo>
                  <a:lnTo>
                    <a:pt x="30" y="559"/>
                  </a:lnTo>
                  <a:lnTo>
                    <a:pt x="30" y="591"/>
                  </a:lnTo>
                  <a:lnTo>
                    <a:pt x="45" y="591"/>
                  </a:lnTo>
                  <a:lnTo>
                    <a:pt x="135" y="495"/>
                  </a:lnTo>
                  <a:lnTo>
                    <a:pt x="195" y="367"/>
                  </a:lnTo>
                  <a:lnTo>
                    <a:pt x="225" y="2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36" name="Freeform 292"/>
            <p:cNvSpPr>
              <a:spLocks/>
            </p:cNvSpPr>
            <p:nvPr/>
          </p:nvSpPr>
          <p:spPr bwMode="auto">
            <a:xfrm>
              <a:off x="17183" y="2371"/>
              <a:ext cx="450" cy="1998"/>
            </a:xfrm>
            <a:custGeom>
              <a:avLst/>
              <a:gdLst/>
              <a:ahLst/>
              <a:cxnLst>
                <a:cxn ang="0">
                  <a:pos x="450" y="1982"/>
                </a:cxn>
                <a:cxn ang="0">
                  <a:pos x="435" y="1966"/>
                </a:cxn>
                <a:cxn ang="0">
                  <a:pos x="420" y="1934"/>
                </a:cxn>
                <a:cxn ang="0">
                  <a:pos x="270" y="1726"/>
                </a:cxn>
                <a:cxn ang="0">
                  <a:pos x="180" y="1486"/>
                </a:cxn>
                <a:cxn ang="0">
                  <a:pos x="135" y="1247"/>
                </a:cxn>
                <a:cxn ang="0">
                  <a:pos x="120" y="1007"/>
                </a:cxn>
                <a:cxn ang="0">
                  <a:pos x="135" y="735"/>
                </a:cxn>
                <a:cxn ang="0">
                  <a:pos x="180" y="479"/>
                </a:cxn>
                <a:cxn ang="0">
                  <a:pos x="270" y="256"/>
                </a:cxn>
                <a:cxn ang="0">
                  <a:pos x="420" y="48"/>
                </a:cxn>
                <a:cxn ang="0">
                  <a:pos x="435" y="32"/>
                </a:cxn>
                <a:cxn ang="0">
                  <a:pos x="435" y="16"/>
                </a:cxn>
                <a:cxn ang="0">
                  <a:pos x="450" y="16"/>
                </a:cxn>
                <a:cxn ang="0">
                  <a:pos x="435" y="0"/>
                </a:cxn>
                <a:cxn ang="0">
                  <a:pos x="420" y="0"/>
                </a:cxn>
                <a:cxn ang="0">
                  <a:pos x="390" y="16"/>
                </a:cxn>
                <a:cxn ang="0">
                  <a:pos x="315" y="96"/>
                </a:cxn>
                <a:cxn ang="0">
                  <a:pos x="210" y="224"/>
                </a:cxn>
                <a:cxn ang="0">
                  <a:pos x="120" y="383"/>
                </a:cxn>
                <a:cxn ang="0">
                  <a:pos x="30" y="719"/>
                </a:cxn>
                <a:cxn ang="0">
                  <a:pos x="0" y="1007"/>
                </a:cxn>
                <a:cxn ang="0">
                  <a:pos x="15" y="1183"/>
                </a:cxn>
                <a:cxn ang="0">
                  <a:pos x="60" y="1391"/>
                </a:cxn>
                <a:cxn ang="0">
                  <a:pos x="135" y="1630"/>
                </a:cxn>
                <a:cxn ang="0">
                  <a:pos x="225" y="1790"/>
                </a:cxn>
                <a:cxn ang="0">
                  <a:pos x="315" y="1902"/>
                </a:cxn>
                <a:cxn ang="0">
                  <a:pos x="390" y="1982"/>
                </a:cxn>
                <a:cxn ang="0">
                  <a:pos x="420" y="1998"/>
                </a:cxn>
                <a:cxn ang="0">
                  <a:pos x="450" y="1998"/>
                </a:cxn>
                <a:cxn ang="0">
                  <a:pos x="450" y="1982"/>
                </a:cxn>
              </a:cxnLst>
              <a:rect l="0" t="0" r="r" b="b"/>
              <a:pathLst>
                <a:path w="450" h="1998">
                  <a:moveTo>
                    <a:pt x="450" y="1982"/>
                  </a:moveTo>
                  <a:lnTo>
                    <a:pt x="435" y="1966"/>
                  </a:lnTo>
                  <a:lnTo>
                    <a:pt x="420" y="1934"/>
                  </a:lnTo>
                  <a:lnTo>
                    <a:pt x="270" y="1726"/>
                  </a:lnTo>
                  <a:lnTo>
                    <a:pt x="180" y="1486"/>
                  </a:lnTo>
                  <a:lnTo>
                    <a:pt x="135" y="1247"/>
                  </a:lnTo>
                  <a:lnTo>
                    <a:pt x="120" y="1007"/>
                  </a:lnTo>
                  <a:lnTo>
                    <a:pt x="135" y="735"/>
                  </a:lnTo>
                  <a:lnTo>
                    <a:pt x="180" y="479"/>
                  </a:lnTo>
                  <a:lnTo>
                    <a:pt x="270" y="256"/>
                  </a:lnTo>
                  <a:lnTo>
                    <a:pt x="420" y="48"/>
                  </a:lnTo>
                  <a:lnTo>
                    <a:pt x="435" y="32"/>
                  </a:lnTo>
                  <a:lnTo>
                    <a:pt x="435" y="16"/>
                  </a:lnTo>
                  <a:lnTo>
                    <a:pt x="450" y="16"/>
                  </a:lnTo>
                  <a:lnTo>
                    <a:pt x="435" y="0"/>
                  </a:lnTo>
                  <a:lnTo>
                    <a:pt x="420" y="0"/>
                  </a:lnTo>
                  <a:lnTo>
                    <a:pt x="390" y="16"/>
                  </a:lnTo>
                  <a:lnTo>
                    <a:pt x="315" y="96"/>
                  </a:lnTo>
                  <a:lnTo>
                    <a:pt x="210" y="224"/>
                  </a:lnTo>
                  <a:lnTo>
                    <a:pt x="120" y="383"/>
                  </a:lnTo>
                  <a:lnTo>
                    <a:pt x="30" y="719"/>
                  </a:lnTo>
                  <a:lnTo>
                    <a:pt x="0" y="1007"/>
                  </a:lnTo>
                  <a:lnTo>
                    <a:pt x="15" y="1183"/>
                  </a:lnTo>
                  <a:lnTo>
                    <a:pt x="60" y="1391"/>
                  </a:lnTo>
                  <a:lnTo>
                    <a:pt x="135" y="1630"/>
                  </a:lnTo>
                  <a:lnTo>
                    <a:pt x="225" y="1790"/>
                  </a:lnTo>
                  <a:lnTo>
                    <a:pt x="315" y="1902"/>
                  </a:lnTo>
                  <a:lnTo>
                    <a:pt x="390" y="1982"/>
                  </a:lnTo>
                  <a:lnTo>
                    <a:pt x="420" y="1998"/>
                  </a:lnTo>
                  <a:lnTo>
                    <a:pt x="450" y="1998"/>
                  </a:lnTo>
                  <a:lnTo>
                    <a:pt x="450" y="19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37" name="Freeform 293"/>
            <p:cNvSpPr>
              <a:spLocks/>
            </p:cNvSpPr>
            <p:nvPr/>
          </p:nvSpPr>
          <p:spPr bwMode="auto">
            <a:xfrm>
              <a:off x="17783" y="2978"/>
              <a:ext cx="1064" cy="895"/>
            </a:xfrm>
            <a:custGeom>
              <a:avLst/>
              <a:gdLst/>
              <a:ahLst/>
              <a:cxnLst>
                <a:cxn ang="0">
                  <a:pos x="614" y="400"/>
                </a:cxn>
                <a:cxn ang="0">
                  <a:pos x="824" y="144"/>
                </a:cxn>
                <a:cxn ang="0">
                  <a:pos x="854" y="112"/>
                </a:cxn>
                <a:cxn ang="0">
                  <a:pos x="869" y="112"/>
                </a:cxn>
                <a:cxn ang="0">
                  <a:pos x="914" y="96"/>
                </a:cxn>
                <a:cxn ang="0">
                  <a:pos x="1019" y="96"/>
                </a:cxn>
                <a:cxn ang="0">
                  <a:pos x="1019" y="0"/>
                </a:cxn>
                <a:cxn ang="0">
                  <a:pos x="659" y="0"/>
                </a:cxn>
                <a:cxn ang="0">
                  <a:pos x="659" y="96"/>
                </a:cxn>
                <a:cxn ang="0">
                  <a:pos x="689" y="96"/>
                </a:cxn>
                <a:cxn ang="0">
                  <a:pos x="719" y="112"/>
                </a:cxn>
                <a:cxn ang="0">
                  <a:pos x="719" y="128"/>
                </a:cxn>
                <a:cxn ang="0">
                  <a:pos x="704" y="144"/>
                </a:cxn>
                <a:cxn ang="0">
                  <a:pos x="554" y="320"/>
                </a:cxn>
                <a:cxn ang="0">
                  <a:pos x="360" y="96"/>
                </a:cxn>
                <a:cxn ang="0">
                  <a:pos x="435" y="96"/>
                </a:cxn>
                <a:cxn ang="0">
                  <a:pos x="435" y="0"/>
                </a:cxn>
                <a:cxn ang="0">
                  <a:pos x="0" y="0"/>
                </a:cxn>
                <a:cxn ang="0">
                  <a:pos x="0" y="96"/>
                </a:cxn>
                <a:cxn ang="0">
                  <a:pos x="135" y="96"/>
                </a:cxn>
                <a:cxn ang="0">
                  <a:pos x="435" y="464"/>
                </a:cxn>
                <a:cxn ang="0">
                  <a:pos x="180" y="768"/>
                </a:cxn>
                <a:cxn ang="0">
                  <a:pos x="120" y="800"/>
                </a:cxn>
                <a:cxn ang="0">
                  <a:pos x="0" y="800"/>
                </a:cxn>
                <a:cxn ang="0">
                  <a:pos x="0" y="895"/>
                </a:cxn>
                <a:cxn ang="0">
                  <a:pos x="360" y="895"/>
                </a:cxn>
                <a:cxn ang="0">
                  <a:pos x="360" y="800"/>
                </a:cxn>
                <a:cxn ang="0">
                  <a:pos x="330" y="800"/>
                </a:cxn>
                <a:cxn ang="0">
                  <a:pos x="300" y="784"/>
                </a:cxn>
                <a:cxn ang="0">
                  <a:pos x="300" y="768"/>
                </a:cxn>
                <a:cxn ang="0">
                  <a:pos x="315" y="752"/>
                </a:cxn>
                <a:cxn ang="0">
                  <a:pos x="495" y="544"/>
                </a:cxn>
                <a:cxn ang="0">
                  <a:pos x="704" y="800"/>
                </a:cxn>
                <a:cxn ang="0">
                  <a:pos x="629" y="800"/>
                </a:cxn>
                <a:cxn ang="0">
                  <a:pos x="629" y="895"/>
                </a:cxn>
                <a:cxn ang="0">
                  <a:pos x="1064" y="895"/>
                </a:cxn>
                <a:cxn ang="0">
                  <a:pos x="1064" y="800"/>
                </a:cxn>
                <a:cxn ang="0">
                  <a:pos x="929" y="800"/>
                </a:cxn>
                <a:cxn ang="0">
                  <a:pos x="614" y="400"/>
                </a:cxn>
              </a:cxnLst>
              <a:rect l="0" t="0" r="r" b="b"/>
              <a:pathLst>
                <a:path w="1064" h="895">
                  <a:moveTo>
                    <a:pt x="614" y="400"/>
                  </a:moveTo>
                  <a:lnTo>
                    <a:pt x="824" y="144"/>
                  </a:lnTo>
                  <a:lnTo>
                    <a:pt x="854" y="112"/>
                  </a:lnTo>
                  <a:lnTo>
                    <a:pt x="869" y="112"/>
                  </a:lnTo>
                  <a:lnTo>
                    <a:pt x="914" y="96"/>
                  </a:lnTo>
                  <a:lnTo>
                    <a:pt x="1019" y="96"/>
                  </a:lnTo>
                  <a:lnTo>
                    <a:pt x="1019" y="0"/>
                  </a:lnTo>
                  <a:lnTo>
                    <a:pt x="659" y="0"/>
                  </a:lnTo>
                  <a:lnTo>
                    <a:pt x="659" y="96"/>
                  </a:lnTo>
                  <a:lnTo>
                    <a:pt x="689" y="96"/>
                  </a:lnTo>
                  <a:lnTo>
                    <a:pt x="719" y="112"/>
                  </a:lnTo>
                  <a:lnTo>
                    <a:pt x="719" y="128"/>
                  </a:lnTo>
                  <a:lnTo>
                    <a:pt x="704" y="144"/>
                  </a:lnTo>
                  <a:lnTo>
                    <a:pt x="554" y="320"/>
                  </a:lnTo>
                  <a:lnTo>
                    <a:pt x="360" y="96"/>
                  </a:lnTo>
                  <a:lnTo>
                    <a:pt x="435" y="96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35" y="96"/>
                  </a:lnTo>
                  <a:lnTo>
                    <a:pt x="435" y="464"/>
                  </a:lnTo>
                  <a:lnTo>
                    <a:pt x="180" y="768"/>
                  </a:lnTo>
                  <a:lnTo>
                    <a:pt x="120" y="800"/>
                  </a:lnTo>
                  <a:lnTo>
                    <a:pt x="0" y="800"/>
                  </a:lnTo>
                  <a:lnTo>
                    <a:pt x="0" y="895"/>
                  </a:lnTo>
                  <a:lnTo>
                    <a:pt x="360" y="895"/>
                  </a:lnTo>
                  <a:lnTo>
                    <a:pt x="360" y="800"/>
                  </a:lnTo>
                  <a:lnTo>
                    <a:pt x="330" y="800"/>
                  </a:lnTo>
                  <a:lnTo>
                    <a:pt x="300" y="784"/>
                  </a:lnTo>
                  <a:lnTo>
                    <a:pt x="300" y="768"/>
                  </a:lnTo>
                  <a:lnTo>
                    <a:pt x="315" y="752"/>
                  </a:lnTo>
                  <a:lnTo>
                    <a:pt x="495" y="544"/>
                  </a:lnTo>
                  <a:lnTo>
                    <a:pt x="704" y="800"/>
                  </a:lnTo>
                  <a:lnTo>
                    <a:pt x="629" y="800"/>
                  </a:lnTo>
                  <a:lnTo>
                    <a:pt x="629" y="895"/>
                  </a:lnTo>
                  <a:lnTo>
                    <a:pt x="1064" y="895"/>
                  </a:lnTo>
                  <a:lnTo>
                    <a:pt x="1064" y="800"/>
                  </a:lnTo>
                  <a:lnTo>
                    <a:pt x="929" y="800"/>
                  </a:lnTo>
                  <a:lnTo>
                    <a:pt x="614" y="4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38" name="Freeform 294"/>
            <p:cNvSpPr>
              <a:spLocks/>
            </p:cNvSpPr>
            <p:nvPr/>
          </p:nvSpPr>
          <p:spPr bwMode="auto">
            <a:xfrm>
              <a:off x="18982" y="3186"/>
              <a:ext cx="645" cy="991"/>
            </a:xfrm>
            <a:custGeom>
              <a:avLst/>
              <a:gdLst/>
              <a:ahLst/>
              <a:cxnLst>
                <a:cxn ang="0">
                  <a:pos x="315" y="16"/>
                </a:cxn>
                <a:cxn ang="0">
                  <a:pos x="195" y="0"/>
                </a:cxn>
                <a:cxn ang="0">
                  <a:pos x="105" y="16"/>
                </a:cxn>
                <a:cxn ang="0">
                  <a:pos x="105" y="64"/>
                </a:cxn>
                <a:cxn ang="0">
                  <a:pos x="195" y="80"/>
                </a:cxn>
                <a:cxn ang="0">
                  <a:pos x="180" y="112"/>
                </a:cxn>
                <a:cxn ang="0">
                  <a:pos x="0" y="959"/>
                </a:cxn>
                <a:cxn ang="0">
                  <a:pos x="45" y="991"/>
                </a:cxn>
                <a:cxn ang="0">
                  <a:pos x="90" y="959"/>
                </a:cxn>
                <a:cxn ang="0">
                  <a:pos x="120" y="879"/>
                </a:cxn>
                <a:cxn ang="0">
                  <a:pos x="150" y="703"/>
                </a:cxn>
                <a:cxn ang="0">
                  <a:pos x="225" y="671"/>
                </a:cxn>
                <a:cxn ang="0">
                  <a:pos x="300" y="703"/>
                </a:cxn>
                <a:cxn ang="0">
                  <a:pos x="330" y="895"/>
                </a:cxn>
                <a:cxn ang="0">
                  <a:pos x="375" y="959"/>
                </a:cxn>
                <a:cxn ang="0">
                  <a:pos x="465" y="991"/>
                </a:cxn>
                <a:cxn ang="0">
                  <a:pos x="540" y="959"/>
                </a:cxn>
                <a:cxn ang="0">
                  <a:pos x="600" y="879"/>
                </a:cxn>
                <a:cxn ang="0">
                  <a:pos x="630" y="751"/>
                </a:cxn>
                <a:cxn ang="0">
                  <a:pos x="585" y="767"/>
                </a:cxn>
                <a:cxn ang="0">
                  <a:pos x="570" y="831"/>
                </a:cxn>
                <a:cxn ang="0">
                  <a:pos x="540" y="911"/>
                </a:cxn>
                <a:cxn ang="0">
                  <a:pos x="450" y="943"/>
                </a:cxn>
                <a:cxn ang="0">
                  <a:pos x="420" y="847"/>
                </a:cxn>
                <a:cxn ang="0">
                  <a:pos x="435" y="719"/>
                </a:cxn>
                <a:cxn ang="0">
                  <a:pos x="345" y="655"/>
                </a:cxn>
                <a:cxn ang="0">
                  <a:pos x="225" y="623"/>
                </a:cxn>
                <a:cxn ang="0">
                  <a:pos x="285" y="576"/>
                </a:cxn>
                <a:cxn ang="0">
                  <a:pos x="390" y="480"/>
                </a:cxn>
                <a:cxn ang="0">
                  <a:pos x="480" y="400"/>
                </a:cxn>
                <a:cxn ang="0">
                  <a:pos x="585" y="416"/>
                </a:cxn>
                <a:cxn ang="0">
                  <a:pos x="540" y="432"/>
                </a:cxn>
                <a:cxn ang="0">
                  <a:pos x="525" y="480"/>
                </a:cxn>
                <a:cxn ang="0">
                  <a:pos x="525" y="512"/>
                </a:cxn>
                <a:cxn ang="0">
                  <a:pos x="600" y="544"/>
                </a:cxn>
                <a:cxn ang="0">
                  <a:pos x="645" y="416"/>
                </a:cxn>
                <a:cxn ang="0">
                  <a:pos x="615" y="368"/>
                </a:cxn>
                <a:cxn ang="0">
                  <a:pos x="540" y="352"/>
                </a:cxn>
                <a:cxn ang="0">
                  <a:pos x="435" y="384"/>
                </a:cxn>
                <a:cxn ang="0">
                  <a:pos x="285" y="528"/>
                </a:cxn>
                <a:cxn ang="0">
                  <a:pos x="180" y="608"/>
                </a:cxn>
              </a:cxnLst>
              <a:rect l="0" t="0" r="r" b="b"/>
              <a:pathLst>
                <a:path w="645" h="991">
                  <a:moveTo>
                    <a:pt x="315" y="32"/>
                  </a:moveTo>
                  <a:lnTo>
                    <a:pt x="315" y="16"/>
                  </a:lnTo>
                  <a:lnTo>
                    <a:pt x="300" y="0"/>
                  </a:lnTo>
                  <a:lnTo>
                    <a:pt x="195" y="0"/>
                  </a:lnTo>
                  <a:lnTo>
                    <a:pt x="150" y="16"/>
                  </a:lnTo>
                  <a:lnTo>
                    <a:pt x="105" y="16"/>
                  </a:lnTo>
                  <a:lnTo>
                    <a:pt x="90" y="48"/>
                  </a:lnTo>
                  <a:lnTo>
                    <a:pt x="105" y="64"/>
                  </a:lnTo>
                  <a:lnTo>
                    <a:pt x="180" y="64"/>
                  </a:lnTo>
                  <a:lnTo>
                    <a:pt x="195" y="80"/>
                  </a:lnTo>
                  <a:lnTo>
                    <a:pt x="195" y="96"/>
                  </a:lnTo>
                  <a:lnTo>
                    <a:pt x="180" y="112"/>
                  </a:lnTo>
                  <a:lnTo>
                    <a:pt x="0" y="911"/>
                  </a:lnTo>
                  <a:lnTo>
                    <a:pt x="0" y="959"/>
                  </a:lnTo>
                  <a:lnTo>
                    <a:pt x="15" y="975"/>
                  </a:lnTo>
                  <a:lnTo>
                    <a:pt x="45" y="991"/>
                  </a:lnTo>
                  <a:lnTo>
                    <a:pt x="75" y="975"/>
                  </a:lnTo>
                  <a:lnTo>
                    <a:pt x="90" y="959"/>
                  </a:lnTo>
                  <a:lnTo>
                    <a:pt x="105" y="927"/>
                  </a:lnTo>
                  <a:lnTo>
                    <a:pt x="120" y="879"/>
                  </a:lnTo>
                  <a:lnTo>
                    <a:pt x="135" y="799"/>
                  </a:lnTo>
                  <a:lnTo>
                    <a:pt x="150" y="703"/>
                  </a:lnTo>
                  <a:lnTo>
                    <a:pt x="165" y="655"/>
                  </a:lnTo>
                  <a:lnTo>
                    <a:pt x="225" y="671"/>
                  </a:lnTo>
                  <a:lnTo>
                    <a:pt x="270" y="687"/>
                  </a:lnTo>
                  <a:lnTo>
                    <a:pt x="300" y="703"/>
                  </a:lnTo>
                  <a:lnTo>
                    <a:pt x="330" y="735"/>
                  </a:lnTo>
                  <a:lnTo>
                    <a:pt x="330" y="895"/>
                  </a:lnTo>
                  <a:lnTo>
                    <a:pt x="345" y="927"/>
                  </a:lnTo>
                  <a:lnTo>
                    <a:pt x="375" y="959"/>
                  </a:lnTo>
                  <a:lnTo>
                    <a:pt x="435" y="991"/>
                  </a:lnTo>
                  <a:lnTo>
                    <a:pt x="465" y="991"/>
                  </a:lnTo>
                  <a:lnTo>
                    <a:pt x="510" y="975"/>
                  </a:lnTo>
                  <a:lnTo>
                    <a:pt x="540" y="959"/>
                  </a:lnTo>
                  <a:lnTo>
                    <a:pt x="570" y="927"/>
                  </a:lnTo>
                  <a:lnTo>
                    <a:pt x="600" y="879"/>
                  </a:lnTo>
                  <a:lnTo>
                    <a:pt x="630" y="815"/>
                  </a:lnTo>
                  <a:lnTo>
                    <a:pt x="630" y="751"/>
                  </a:lnTo>
                  <a:lnTo>
                    <a:pt x="600" y="751"/>
                  </a:lnTo>
                  <a:lnTo>
                    <a:pt x="585" y="767"/>
                  </a:lnTo>
                  <a:lnTo>
                    <a:pt x="585" y="783"/>
                  </a:lnTo>
                  <a:lnTo>
                    <a:pt x="570" y="831"/>
                  </a:lnTo>
                  <a:lnTo>
                    <a:pt x="555" y="863"/>
                  </a:lnTo>
                  <a:lnTo>
                    <a:pt x="540" y="911"/>
                  </a:lnTo>
                  <a:lnTo>
                    <a:pt x="510" y="943"/>
                  </a:lnTo>
                  <a:lnTo>
                    <a:pt x="450" y="943"/>
                  </a:lnTo>
                  <a:lnTo>
                    <a:pt x="420" y="911"/>
                  </a:lnTo>
                  <a:lnTo>
                    <a:pt x="420" y="847"/>
                  </a:lnTo>
                  <a:lnTo>
                    <a:pt x="435" y="815"/>
                  </a:lnTo>
                  <a:lnTo>
                    <a:pt x="435" y="719"/>
                  </a:lnTo>
                  <a:lnTo>
                    <a:pt x="390" y="671"/>
                  </a:lnTo>
                  <a:lnTo>
                    <a:pt x="345" y="655"/>
                  </a:lnTo>
                  <a:lnTo>
                    <a:pt x="285" y="623"/>
                  </a:lnTo>
                  <a:lnTo>
                    <a:pt x="225" y="623"/>
                  </a:lnTo>
                  <a:lnTo>
                    <a:pt x="255" y="592"/>
                  </a:lnTo>
                  <a:lnTo>
                    <a:pt x="285" y="576"/>
                  </a:lnTo>
                  <a:lnTo>
                    <a:pt x="330" y="528"/>
                  </a:lnTo>
                  <a:lnTo>
                    <a:pt x="390" y="480"/>
                  </a:lnTo>
                  <a:lnTo>
                    <a:pt x="435" y="432"/>
                  </a:lnTo>
                  <a:lnTo>
                    <a:pt x="480" y="400"/>
                  </a:lnTo>
                  <a:lnTo>
                    <a:pt x="570" y="400"/>
                  </a:lnTo>
                  <a:lnTo>
                    <a:pt x="585" y="416"/>
                  </a:lnTo>
                  <a:lnTo>
                    <a:pt x="555" y="416"/>
                  </a:lnTo>
                  <a:lnTo>
                    <a:pt x="540" y="432"/>
                  </a:lnTo>
                  <a:lnTo>
                    <a:pt x="525" y="464"/>
                  </a:lnTo>
                  <a:lnTo>
                    <a:pt x="525" y="480"/>
                  </a:lnTo>
                  <a:lnTo>
                    <a:pt x="510" y="496"/>
                  </a:lnTo>
                  <a:lnTo>
                    <a:pt x="525" y="512"/>
                  </a:lnTo>
                  <a:lnTo>
                    <a:pt x="540" y="544"/>
                  </a:lnTo>
                  <a:lnTo>
                    <a:pt x="600" y="544"/>
                  </a:lnTo>
                  <a:lnTo>
                    <a:pt x="645" y="496"/>
                  </a:lnTo>
                  <a:lnTo>
                    <a:pt x="645" y="416"/>
                  </a:lnTo>
                  <a:lnTo>
                    <a:pt x="630" y="400"/>
                  </a:lnTo>
                  <a:lnTo>
                    <a:pt x="615" y="368"/>
                  </a:lnTo>
                  <a:lnTo>
                    <a:pt x="585" y="352"/>
                  </a:lnTo>
                  <a:lnTo>
                    <a:pt x="540" y="352"/>
                  </a:lnTo>
                  <a:lnTo>
                    <a:pt x="480" y="368"/>
                  </a:lnTo>
                  <a:lnTo>
                    <a:pt x="435" y="384"/>
                  </a:lnTo>
                  <a:lnTo>
                    <a:pt x="375" y="432"/>
                  </a:lnTo>
                  <a:lnTo>
                    <a:pt x="285" y="528"/>
                  </a:lnTo>
                  <a:lnTo>
                    <a:pt x="225" y="576"/>
                  </a:lnTo>
                  <a:lnTo>
                    <a:pt x="180" y="608"/>
                  </a:lnTo>
                  <a:lnTo>
                    <a:pt x="315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39" name="Freeform 295"/>
            <p:cNvSpPr>
              <a:spLocks/>
            </p:cNvSpPr>
            <p:nvPr/>
          </p:nvSpPr>
          <p:spPr bwMode="auto">
            <a:xfrm>
              <a:off x="19867" y="3778"/>
              <a:ext cx="885" cy="63"/>
            </a:xfrm>
            <a:custGeom>
              <a:avLst/>
              <a:gdLst/>
              <a:ahLst/>
              <a:cxnLst>
                <a:cxn ang="0">
                  <a:pos x="840" y="63"/>
                </a:cxn>
                <a:cxn ang="0">
                  <a:pos x="870" y="63"/>
                </a:cxn>
                <a:cxn ang="0">
                  <a:pos x="885" y="47"/>
                </a:cxn>
                <a:cxn ang="0">
                  <a:pos x="885" y="16"/>
                </a:cxn>
                <a:cxn ang="0">
                  <a:pos x="870" y="0"/>
                </a:cxn>
                <a:cxn ang="0">
                  <a:pos x="15" y="0"/>
                </a:cxn>
                <a:cxn ang="0">
                  <a:pos x="0" y="16"/>
                </a:cxn>
                <a:cxn ang="0">
                  <a:pos x="0" y="47"/>
                </a:cxn>
                <a:cxn ang="0">
                  <a:pos x="15" y="63"/>
                </a:cxn>
                <a:cxn ang="0">
                  <a:pos x="45" y="63"/>
                </a:cxn>
                <a:cxn ang="0">
                  <a:pos x="840" y="63"/>
                </a:cxn>
              </a:cxnLst>
              <a:rect l="0" t="0" r="r" b="b"/>
              <a:pathLst>
                <a:path w="885" h="63">
                  <a:moveTo>
                    <a:pt x="840" y="63"/>
                  </a:moveTo>
                  <a:lnTo>
                    <a:pt x="870" y="63"/>
                  </a:lnTo>
                  <a:lnTo>
                    <a:pt x="885" y="47"/>
                  </a:lnTo>
                  <a:lnTo>
                    <a:pt x="885" y="16"/>
                  </a:lnTo>
                  <a:lnTo>
                    <a:pt x="870" y="0"/>
                  </a:lnTo>
                  <a:lnTo>
                    <a:pt x="15" y="0"/>
                  </a:lnTo>
                  <a:lnTo>
                    <a:pt x="0" y="16"/>
                  </a:lnTo>
                  <a:lnTo>
                    <a:pt x="0" y="47"/>
                  </a:lnTo>
                  <a:lnTo>
                    <a:pt x="15" y="63"/>
                  </a:lnTo>
                  <a:lnTo>
                    <a:pt x="45" y="63"/>
                  </a:lnTo>
                  <a:lnTo>
                    <a:pt x="840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40" name="Freeform 296"/>
            <p:cNvSpPr>
              <a:spLocks/>
            </p:cNvSpPr>
            <p:nvPr/>
          </p:nvSpPr>
          <p:spPr bwMode="auto">
            <a:xfrm>
              <a:off x="21052" y="3218"/>
              <a:ext cx="479" cy="943"/>
            </a:xfrm>
            <a:custGeom>
              <a:avLst/>
              <a:gdLst/>
              <a:ahLst/>
              <a:cxnLst>
                <a:cxn ang="0">
                  <a:pos x="300" y="48"/>
                </a:cxn>
                <a:cxn ang="0">
                  <a:pos x="300" y="16"/>
                </a:cxn>
                <a:cxn ang="0">
                  <a:pos x="285" y="16"/>
                </a:cxn>
                <a:cxn ang="0">
                  <a:pos x="255" y="0"/>
                </a:cxn>
                <a:cxn ang="0">
                  <a:pos x="165" y="64"/>
                </a:cxn>
                <a:cxn ang="0">
                  <a:pos x="60" y="80"/>
                </a:cxn>
                <a:cxn ang="0">
                  <a:pos x="0" y="96"/>
                </a:cxn>
                <a:cxn ang="0">
                  <a:pos x="0" y="144"/>
                </a:cxn>
                <a:cxn ang="0">
                  <a:pos x="75" y="144"/>
                </a:cxn>
                <a:cxn ang="0">
                  <a:pos x="135" y="128"/>
                </a:cxn>
                <a:cxn ang="0">
                  <a:pos x="180" y="112"/>
                </a:cxn>
                <a:cxn ang="0">
                  <a:pos x="180" y="863"/>
                </a:cxn>
                <a:cxn ang="0">
                  <a:pos x="165" y="879"/>
                </a:cxn>
                <a:cxn ang="0">
                  <a:pos x="150" y="879"/>
                </a:cxn>
                <a:cxn ang="0">
                  <a:pos x="105" y="895"/>
                </a:cxn>
                <a:cxn ang="0">
                  <a:pos x="0" y="895"/>
                </a:cxn>
                <a:cxn ang="0">
                  <a:pos x="0" y="943"/>
                </a:cxn>
                <a:cxn ang="0">
                  <a:pos x="479" y="943"/>
                </a:cxn>
                <a:cxn ang="0">
                  <a:pos x="479" y="895"/>
                </a:cxn>
                <a:cxn ang="0">
                  <a:pos x="360" y="895"/>
                </a:cxn>
                <a:cxn ang="0">
                  <a:pos x="330" y="879"/>
                </a:cxn>
                <a:cxn ang="0">
                  <a:pos x="315" y="879"/>
                </a:cxn>
                <a:cxn ang="0">
                  <a:pos x="300" y="863"/>
                </a:cxn>
                <a:cxn ang="0">
                  <a:pos x="300" y="831"/>
                </a:cxn>
                <a:cxn ang="0">
                  <a:pos x="300" y="48"/>
                </a:cxn>
              </a:cxnLst>
              <a:rect l="0" t="0" r="r" b="b"/>
              <a:pathLst>
                <a:path w="479" h="943">
                  <a:moveTo>
                    <a:pt x="300" y="48"/>
                  </a:moveTo>
                  <a:lnTo>
                    <a:pt x="300" y="16"/>
                  </a:lnTo>
                  <a:lnTo>
                    <a:pt x="285" y="16"/>
                  </a:lnTo>
                  <a:lnTo>
                    <a:pt x="255" y="0"/>
                  </a:lnTo>
                  <a:lnTo>
                    <a:pt x="165" y="64"/>
                  </a:lnTo>
                  <a:lnTo>
                    <a:pt x="60" y="80"/>
                  </a:lnTo>
                  <a:lnTo>
                    <a:pt x="0" y="96"/>
                  </a:lnTo>
                  <a:lnTo>
                    <a:pt x="0" y="144"/>
                  </a:lnTo>
                  <a:lnTo>
                    <a:pt x="75" y="144"/>
                  </a:lnTo>
                  <a:lnTo>
                    <a:pt x="135" y="128"/>
                  </a:lnTo>
                  <a:lnTo>
                    <a:pt x="180" y="112"/>
                  </a:lnTo>
                  <a:lnTo>
                    <a:pt x="180" y="863"/>
                  </a:lnTo>
                  <a:lnTo>
                    <a:pt x="165" y="879"/>
                  </a:lnTo>
                  <a:lnTo>
                    <a:pt x="150" y="879"/>
                  </a:lnTo>
                  <a:lnTo>
                    <a:pt x="105" y="895"/>
                  </a:lnTo>
                  <a:lnTo>
                    <a:pt x="0" y="895"/>
                  </a:lnTo>
                  <a:lnTo>
                    <a:pt x="0" y="943"/>
                  </a:lnTo>
                  <a:lnTo>
                    <a:pt x="479" y="943"/>
                  </a:lnTo>
                  <a:lnTo>
                    <a:pt x="479" y="895"/>
                  </a:lnTo>
                  <a:lnTo>
                    <a:pt x="360" y="895"/>
                  </a:lnTo>
                  <a:lnTo>
                    <a:pt x="330" y="879"/>
                  </a:lnTo>
                  <a:lnTo>
                    <a:pt x="315" y="879"/>
                  </a:lnTo>
                  <a:lnTo>
                    <a:pt x="300" y="863"/>
                  </a:lnTo>
                  <a:lnTo>
                    <a:pt x="300" y="831"/>
                  </a:lnTo>
                  <a:lnTo>
                    <a:pt x="300" y="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41" name="Freeform 297"/>
            <p:cNvSpPr>
              <a:spLocks/>
            </p:cNvSpPr>
            <p:nvPr/>
          </p:nvSpPr>
          <p:spPr bwMode="auto">
            <a:xfrm>
              <a:off x="21906" y="3666"/>
              <a:ext cx="225" cy="591"/>
            </a:xfrm>
            <a:custGeom>
              <a:avLst/>
              <a:gdLst/>
              <a:ahLst/>
              <a:cxnLst>
                <a:cxn ang="0">
                  <a:pos x="225" y="207"/>
                </a:cxn>
                <a:cxn ang="0">
                  <a:pos x="210" y="128"/>
                </a:cxn>
                <a:cxn ang="0">
                  <a:pos x="195" y="80"/>
                </a:cxn>
                <a:cxn ang="0">
                  <a:pos x="165" y="32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30" y="16"/>
                </a:cxn>
                <a:cxn ang="0">
                  <a:pos x="15" y="32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35" y="207"/>
                </a:cxn>
                <a:cxn ang="0">
                  <a:pos x="165" y="175"/>
                </a:cxn>
                <a:cxn ang="0">
                  <a:pos x="180" y="175"/>
                </a:cxn>
                <a:cxn ang="0">
                  <a:pos x="180" y="207"/>
                </a:cxn>
                <a:cxn ang="0">
                  <a:pos x="165" y="351"/>
                </a:cxn>
                <a:cxn ang="0">
                  <a:pos x="105" y="463"/>
                </a:cxn>
                <a:cxn ang="0">
                  <a:pos x="45" y="543"/>
                </a:cxn>
                <a:cxn ang="0">
                  <a:pos x="30" y="559"/>
                </a:cxn>
                <a:cxn ang="0">
                  <a:pos x="30" y="591"/>
                </a:cxn>
                <a:cxn ang="0">
                  <a:pos x="45" y="591"/>
                </a:cxn>
                <a:cxn ang="0">
                  <a:pos x="135" y="495"/>
                </a:cxn>
                <a:cxn ang="0">
                  <a:pos x="195" y="367"/>
                </a:cxn>
                <a:cxn ang="0">
                  <a:pos x="225" y="207"/>
                </a:cxn>
              </a:cxnLst>
              <a:rect l="0" t="0" r="r" b="b"/>
              <a:pathLst>
                <a:path w="225" h="591">
                  <a:moveTo>
                    <a:pt x="225" y="207"/>
                  </a:moveTo>
                  <a:lnTo>
                    <a:pt x="210" y="128"/>
                  </a:lnTo>
                  <a:lnTo>
                    <a:pt x="195" y="80"/>
                  </a:lnTo>
                  <a:lnTo>
                    <a:pt x="165" y="32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30" y="16"/>
                  </a:lnTo>
                  <a:lnTo>
                    <a:pt x="15" y="32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35" y="207"/>
                  </a:lnTo>
                  <a:lnTo>
                    <a:pt x="165" y="175"/>
                  </a:lnTo>
                  <a:lnTo>
                    <a:pt x="180" y="175"/>
                  </a:lnTo>
                  <a:lnTo>
                    <a:pt x="180" y="207"/>
                  </a:lnTo>
                  <a:lnTo>
                    <a:pt x="165" y="351"/>
                  </a:lnTo>
                  <a:lnTo>
                    <a:pt x="105" y="463"/>
                  </a:lnTo>
                  <a:lnTo>
                    <a:pt x="45" y="543"/>
                  </a:lnTo>
                  <a:lnTo>
                    <a:pt x="30" y="559"/>
                  </a:lnTo>
                  <a:lnTo>
                    <a:pt x="30" y="591"/>
                  </a:lnTo>
                  <a:lnTo>
                    <a:pt x="45" y="591"/>
                  </a:lnTo>
                  <a:lnTo>
                    <a:pt x="135" y="495"/>
                  </a:lnTo>
                  <a:lnTo>
                    <a:pt x="195" y="367"/>
                  </a:lnTo>
                  <a:lnTo>
                    <a:pt x="225" y="2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42" name="Freeform 298"/>
            <p:cNvSpPr>
              <a:spLocks/>
            </p:cNvSpPr>
            <p:nvPr/>
          </p:nvSpPr>
          <p:spPr bwMode="auto">
            <a:xfrm>
              <a:off x="22641" y="2978"/>
              <a:ext cx="870" cy="1311"/>
            </a:xfrm>
            <a:custGeom>
              <a:avLst/>
              <a:gdLst/>
              <a:ahLst/>
              <a:cxnLst>
                <a:cxn ang="0">
                  <a:pos x="870" y="112"/>
                </a:cxn>
                <a:cxn ang="0">
                  <a:pos x="855" y="48"/>
                </a:cxn>
                <a:cxn ang="0">
                  <a:pos x="795" y="32"/>
                </a:cxn>
                <a:cxn ang="0">
                  <a:pos x="735" y="80"/>
                </a:cxn>
                <a:cxn ang="0">
                  <a:pos x="720" y="144"/>
                </a:cxn>
                <a:cxn ang="0">
                  <a:pos x="675" y="336"/>
                </a:cxn>
                <a:cxn ang="0">
                  <a:pos x="585" y="720"/>
                </a:cxn>
                <a:cxn ang="0">
                  <a:pos x="540" y="800"/>
                </a:cxn>
                <a:cxn ang="0">
                  <a:pos x="435" y="863"/>
                </a:cxn>
                <a:cxn ang="0">
                  <a:pos x="330" y="863"/>
                </a:cxn>
                <a:cxn ang="0">
                  <a:pos x="270" y="784"/>
                </a:cxn>
                <a:cxn ang="0">
                  <a:pos x="315" y="480"/>
                </a:cxn>
                <a:cxn ang="0">
                  <a:pos x="375" y="272"/>
                </a:cxn>
                <a:cxn ang="0">
                  <a:pos x="390" y="208"/>
                </a:cxn>
                <a:cxn ang="0">
                  <a:pos x="405" y="176"/>
                </a:cxn>
                <a:cxn ang="0">
                  <a:pos x="345" y="32"/>
                </a:cxn>
                <a:cxn ang="0">
                  <a:pos x="240" y="0"/>
                </a:cxn>
                <a:cxn ang="0">
                  <a:pos x="75" y="112"/>
                </a:cxn>
                <a:cxn ang="0">
                  <a:pos x="0" y="272"/>
                </a:cxn>
                <a:cxn ang="0">
                  <a:pos x="45" y="320"/>
                </a:cxn>
                <a:cxn ang="0">
                  <a:pos x="105" y="144"/>
                </a:cxn>
                <a:cxn ang="0">
                  <a:pos x="210" y="48"/>
                </a:cxn>
                <a:cxn ang="0">
                  <a:pos x="285" y="80"/>
                </a:cxn>
                <a:cxn ang="0">
                  <a:pos x="270" y="192"/>
                </a:cxn>
                <a:cxn ang="0">
                  <a:pos x="195" y="432"/>
                </a:cxn>
                <a:cxn ang="0">
                  <a:pos x="150" y="752"/>
                </a:cxn>
                <a:cxn ang="0">
                  <a:pos x="195" y="847"/>
                </a:cxn>
                <a:cxn ang="0">
                  <a:pos x="330" y="911"/>
                </a:cxn>
                <a:cxn ang="0">
                  <a:pos x="480" y="895"/>
                </a:cxn>
                <a:cxn ang="0">
                  <a:pos x="525" y="975"/>
                </a:cxn>
                <a:cxn ang="0">
                  <a:pos x="360" y="1231"/>
                </a:cxn>
                <a:cxn ang="0">
                  <a:pos x="180" y="1263"/>
                </a:cxn>
                <a:cxn ang="0">
                  <a:pos x="90" y="1183"/>
                </a:cxn>
                <a:cxn ang="0">
                  <a:pos x="150" y="1167"/>
                </a:cxn>
                <a:cxn ang="0">
                  <a:pos x="195" y="1135"/>
                </a:cxn>
                <a:cxn ang="0">
                  <a:pos x="210" y="1039"/>
                </a:cxn>
                <a:cxn ang="0">
                  <a:pos x="105" y="1007"/>
                </a:cxn>
                <a:cxn ang="0">
                  <a:pos x="60" y="1039"/>
                </a:cxn>
                <a:cxn ang="0">
                  <a:pos x="45" y="1183"/>
                </a:cxn>
                <a:cxn ang="0">
                  <a:pos x="120" y="1279"/>
                </a:cxn>
                <a:cxn ang="0">
                  <a:pos x="240" y="1311"/>
                </a:cxn>
                <a:cxn ang="0">
                  <a:pos x="510" y="1183"/>
                </a:cxn>
                <a:cxn ang="0">
                  <a:pos x="675" y="895"/>
                </a:cxn>
              </a:cxnLst>
              <a:rect l="0" t="0" r="r" b="b"/>
              <a:pathLst>
                <a:path w="870" h="1311">
                  <a:moveTo>
                    <a:pt x="855" y="128"/>
                  </a:moveTo>
                  <a:lnTo>
                    <a:pt x="870" y="112"/>
                  </a:lnTo>
                  <a:lnTo>
                    <a:pt x="870" y="80"/>
                  </a:lnTo>
                  <a:lnTo>
                    <a:pt x="855" y="48"/>
                  </a:lnTo>
                  <a:lnTo>
                    <a:pt x="840" y="32"/>
                  </a:lnTo>
                  <a:lnTo>
                    <a:pt x="795" y="32"/>
                  </a:lnTo>
                  <a:lnTo>
                    <a:pt x="765" y="48"/>
                  </a:lnTo>
                  <a:lnTo>
                    <a:pt x="735" y="80"/>
                  </a:lnTo>
                  <a:lnTo>
                    <a:pt x="735" y="112"/>
                  </a:lnTo>
                  <a:lnTo>
                    <a:pt x="720" y="144"/>
                  </a:lnTo>
                  <a:lnTo>
                    <a:pt x="720" y="176"/>
                  </a:lnTo>
                  <a:lnTo>
                    <a:pt x="675" y="336"/>
                  </a:lnTo>
                  <a:lnTo>
                    <a:pt x="600" y="704"/>
                  </a:lnTo>
                  <a:lnTo>
                    <a:pt x="585" y="720"/>
                  </a:lnTo>
                  <a:lnTo>
                    <a:pt x="570" y="768"/>
                  </a:lnTo>
                  <a:lnTo>
                    <a:pt x="540" y="800"/>
                  </a:lnTo>
                  <a:lnTo>
                    <a:pt x="495" y="831"/>
                  </a:lnTo>
                  <a:lnTo>
                    <a:pt x="435" y="863"/>
                  </a:lnTo>
                  <a:lnTo>
                    <a:pt x="375" y="879"/>
                  </a:lnTo>
                  <a:lnTo>
                    <a:pt x="330" y="863"/>
                  </a:lnTo>
                  <a:lnTo>
                    <a:pt x="300" y="847"/>
                  </a:lnTo>
                  <a:lnTo>
                    <a:pt x="270" y="784"/>
                  </a:lnTo>
                  <a:lnTo>
                    <a:pt x="270" y="608"/>
                  </a:lnTo>
                  <a:lnTo>
                    <a:pt x="315" y="480"/>
                  </a:lnTo>
                  <a:lnTo>
                    <a:pt x="360" y="320"/>
                  </a:lnTo>
                  <a:lnTo>
                    <a:pt x="375" y="272"/>
                  </a:lnTo>
                  <a:lnTo>
                    <a:pt x="390" y="240"/>
                  </a:lnTo>
                  <a:lnTo>
                    <a:pt x="390" y="208"/>
                  </a:lnTo>
                  <a:lnTo>
                    <a:pt x="405" y="192"/>
                  </a:lnTo>
                  <a:lnTo>
                    <a:pt x="405" y="176"/>
                  </a:lnTo>
                  <a:lnTo>
                    <a:pt x="375" y="80"/>
                  </a:lnTo>
                  <a:lnTo>
                    <a:pt x="345" y="32"/>
                  </a:lnTo>
                  <a:lnTo>
                    <a:pt x="300" y="16"/>
                  </a:lnTo>
                  <a:lnTo>
                    <a:pt x="240" y="0"/>
                  </a:lnTo>
                  <a:lnTo>
                    <a:pt x="150" y="32"/>
                  </a:lnTo>
                  <a:lnTo>
                    <a:pt x="75" y="112"/>
                  </a:lnTo>
                  <a:lnTo>
                    <a:pt x="30" y="192"/>
                  </a:lnTo>
                  <a:lnTo>
                    <a:pt x="0" y="272"/>
                  </a:lnTo>
                  <a:lnTo>
                    <a:pt x="0" y="320"/>
                  </a:lnTo>
                  <a:lnTo>
                    <a:pt x="45" y="320"/>
                  </a:lnTo>
                  <a:lnTo>
                    <a:pt x="45" y="304"/>
                  </a:lnTo>
                  <a:lnTo>
                    <a:pt x="105" y="144"/>
                  </a:lnTo>
                  <a:lnTo>
                    <a:pt x="165" y="80"/>
                  </a:lnTo>
                  <a:lnTo>
                    <a:pt x="210" y="48"/>
                  </a:lnTo>
                  <a:lnTo>
                    <a:pt x="255" y="48"/>
                  </a:lnTo>
                  <a:lnTo>
                    <a:pt x="285" y="80"/>
                  </a:lnTo>
                  <a:lnTo>
                    <a:pt x="285" y="112"/>
                  </a:lnTo>
                  <a:lnTo>
                    <a:pt x="270" y="192"/>
                  </a:lnTo>
                  <a:lnTo>
                    <a:pt x="255" y="256"/>
                  </a:lnTo>
                  <a:lnTo>
                    <a:pt x="195" y="432"/>
                  </a:lnTo>
                  <a:lnTo>
                    <a:pt x="150" y="576"/>
                  </a:lnTo>
                  <a:lnTo>
                    <a:pt x="150" y="752"/>
                  </a:lnTo>
                  <a:lnTo>
                    <a:pt x="165" y="800"/>
                  </a:lnTo>
                  <a:lnTo>
                    <a:pt x="195" y="847"/>
                  </a:lnTo>
                  <a:lnTo>
                    <a:pt x="240" y="879"/>
                  </a:lnTo>
                  <a:lnTo>
                    <a:pt x="330" y="911"/>
                  </a:lnTo>
                  <a:lnTo>
                    <a:pt x="435" y="911"/>
                  </a:lnTo>
                  <a:lnTo>
                    <a:pt x="480" y="895"/>
                  </a:lnTo>
                  <a:lnTo>
                    <a:pt x="570" y="831"/>
                  </a:lnTo>
                  <a:lnTo>
                    <a:pt x="525" y="975"/>
                  </a:lnTo>
                  <a:lnTo>
                    <a:pt x="450" y="1135"/>
                  </a:lnTo>
                  <a:lnTo>
                    <a:pt x="360" y="1231"/>
                  </a:lnTo>
                  <a:lnTo>
                    <a:pt x="240" y="1263"/>
                  </a:lnTo>
                  <a:lnTo>
                    <a:pt x="180" y="1263"/>
                  </a:lnTo>
                  <a:lnTo>
                    <a:pt x="150" y="1247"/>
                  </a:lnTo>
                  <a:lnTo>
                    <a:pt x="90" y="1183"/>
                  </a:lnTo>
                  <a:lnTo>
                    <a:pt x="120" y="1183"/>
                  </a:lnTo>
                  <a:lnTo>
                    <a:pt x="150" y="1167"/>
                  </a:lnTo>
                  <a:lnTo>
                    <a:pt x="165" y="1151"/>
                  </a:lnTo>
                  <a:lnTo>
                    <a:pt x="195" y="1135"/>
                  </a:lnTo>
                  <a:lnTo>
                    <a:pt x="210" y="1103"/>
                  </a:lnTo>
                  <a:lnTo>
                    <a:pt x="210" y="1039"/>
                  </a:lnTo>
                  <a:lnTo>
                    <a:pt x="180" y="1007"/>
                  </a:lnTo>
                  <a:lnTo>
                    <a:pt x="105" y="1007"/>
                  </a:lnTo>
                  <a:lnTo>
                    <a:pt x="90" y="1023"/>
                  </a:lnTo>
                  <a:lnTo>
                    <a:pt x="60" y="1039"/>
                  </a:lnTo>
                  <a:lnTo>
                    <a:pt x="30" y="1135"/>
                  </a:lnTo>
                  <a:lnTo>
                    <a:pt x="45" y="1183"/>
                  </a:lnTo>
                  <a:lnTo>
                    <a:pt x="75" y="1231"/>
                  </a:lnTo>
                  <a:lnTo>
                    <a:pt x="120" y="1279"/>
                  </a:lnTo>
                  <a:lnTo>
                    <a:pt x="165" y="1295"/>
                  </a:lnTo>
                  <a:lnTo>
                    <a:pt x="240" y="1311"/>
                  </a:lnTo>
                  <a:lnTo>
                    <a:pt x="375" y="1279"/>
                  </a:lnTo>
                  <a:lnTo>
                    <a:pt x="510" y="1183"/>
                  </a:lnTo>
                  <a:lnTo>
                    <a:pt x="615" y="1055"/>
                  </a:lnTo>
                  <a:lnTo>
                    <a:pt x="675" y="895"/>
                  </a:lnTo>
                  <a:lnTo>
                    <a:pt x="855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43" name="Freeform 299"/>
            <p:cNvSpPr>
              <a:spLocks/>
            </p:cNvSpPr>
            <p:nvPr/>
          </p:nvSpPr>
          <p:spPr bwMode="auto">
            <a:xfrm>
              <a:off x="23616" y="3186"/>
              <a:ext cx="645" cy="991"/>
            </a:xfrm>
            <a:custGeom>
              <a:avLst/>
              <a:gdLst/>
              <a:ahLst/>
              <a:cxnLst>
                <a:cxn ang="0">
                  <a:pos x="315" y="16"/>
                </a:cxn>
                <a:cxn ang="0">
                  <a:pos x="195" y="0"/>
                </a:cxn>
                <a:cxn ang="0">
                  <a:pos x="105" y="16"/>
                </a:cxn>
                <a:cxn ang="0">
                  <a:pos x="105" y="64"/>
                </a:cxn>
                <a:cxn ang="0">
                  <a:pos x="195" y="80"/>
                </a:cxn>
                <a:cxn ang="0">
                  <a:pos x="180" y="112"/>
                </a:cxn>
                <a:cxn ang="0">
                  <a:pos x="0" y="959"/>
                </a:cxn>
                <a:cxn ang="0">
                  <a:pos x="45" y="991"/>
                </a:cxn>
                <a:cxn ang="0">
                  <a:pos x="90" y="959"/>
                </a:cxn>
                <a:cxn ang="0">
                  <a:pos x="120" y="879"/>
                </a:cxn>
                <a:cxn ang="0">
                  <a:pos x="150" y="703"/>
                </a:cxn>
                <a:cxn ang="0">
                  <a:pos x="225" y="671"/>
                </a:cxn>
                <a:cxn ang="0">
                  <a:pos x="300" y="703"/>
                </a:cxn>
                <a:cxn ang="0">
                  <a:pos x="330" y="895"/>
                </a:cxn>
                <a:cxn ang="0">
                  <a:pos x="375" y="959"/>
                </a:cxn>
                <a:cxn ang="0">
                  <a:pos x="465" y="991"/>
                </a:cxn>
                <a:cxn ang="0">
                  <a:pos x="540" y="959"/>
                </a:cxn>
                <a:cxn ang="0">
                  <a:pos x="600" y="879"/>
                </a:cxn>
                <a:cxn ang="0">
                  <a:pos x="630" y="751"/>
                </a:cxn>
                <a:cxn ang="0">
                  <a:pos x="585" y="767"/>
                </a:cxn>
                <a:cxn ang="0">
                  <a:pos x="570" y="831"/>
                </a:cxn>
                <a:cxn ang="0">
                  <a:pos x="540" y="911"/>
                </a:cxn>
                <a:cxn ang="0">
                  <a:pos x="450" y="943"/>
                </a:cxn>
                <a:cxn ang="0">
                  <a:pos x="420" y="847"/>
                </a:cxn>
                <a:cxn ang="0">
                  <a:pos x="435" y="719"/>
                </a:cxn>
                <a:cxn ang="0">
                  <a:pos x="345" y="655"/>
                </a:cxn>
                <a:cxn ang="0">
                  <a:pos x="225" y="623"/>
                </a:cxn>
                <a:cxn ang="0">
                  <a:pos x="285" y="576"/>
                </a:cxn>
                <a:cxn ang="0">
                  <a:pos x="390" y="480"/>
                </a:cxn>
                <a:cxn ang="0">
                  <a:pos x="480" y="400"/>
                </a:cxn>
                <a:cxn ang="0">
                  <a:pos x="585" y="416"/>
                </a:cxn>
                <a:cxn ang="0">
                  <a:pos x="540" y="432"/>
                </a:cxn>
                <a:cxn ang="0">
                  <a:pos x="525" y="480"/>
                </a:cxn>
                <a:cxn ang="0">
                  <a:pos x="525" y="512"/>
                </a:cxn>
                <a:cxn ang="0">
                  <a:pos x="600" y="544"/>
                </a:cxn>
                <a:cxn ang="0">
                  <a:pos x="645" y="416"/>
                </a:cxn>
                <a:cxn ang="0">
                  <a:pos x="615" y="368"/>
                </a:cxn>
                <a:cxn ang="0">
                  <a:pos x="540" y="352"/>
                </a:cxn>
                <a:cxn ang="0">
                  <a:pos x="435" y="384"/>
                </a:cxn>
                <a:cxn ang="0">
                  <a:pos x="285" y="528"/>
                </a:cxn>
                <a:cxn ang="0">
                  <a:pos x="180" y="608"/>
                </a:cxn>
              </a:cxnLst>
              <a:rect l="0" t="0" r="r" b="b"/>
              <a:pathLst>
                <a:path w="645" h="991">
                  <a:moveTo>
                    <a:pt x="315" y="32"/>
                  </a:moveTo>
                  <a:lnTo>
                    <a:pt x="315" y="16"/>
                  </a:lnTo>
                  <a:lnTo>
                    <a:pt x="300" y="0"/>
                  </a:lnTo>
                  <a:lnTo>
                    <a:pt x="195" y="0"/>
                  </a:lnTo>
                  <a:lnTo>
                    <a:pt x="150" y="16"/>
                  </a:lnTo>
                  <a:lnTo>
                    <a:pt x="105" y="16"/>
                  </a:lnTo>
                  <a:lnTo>
                    <a:pt x="90" y="48"/>
                  </a:lnTo>
                  <a:lnTo>
                    <a:pt x="105" y="64"/>
                  </a:lnTo>
                  <a:lnTo>
                    <a:pt x="180" y="64"/>
                  </a:lnTo>
                  <a:lnTo>
                    <a:pt x="195" y="80"/>
                  </a:lnTo>
                  <a:lnTo>
                    <a:pt x="195" y="96"/>
                  </a:lnTo>
                  <a:lnTo>
                    <a:pt x="180" y="112"/>
                  </a:lnTo>
                  <a:lnTo>
                    <a:pt x="0" y="911"/>
                  </a:lnTo>
                  <a:lnTo>
                    <a:pt x="0" y="959"/>
                  </a:lnTo>
                  <a:lnTo>
                    <a:pt x="15" y="975"/>
                  </a:lnTo>
                  <a:lnTo>
                    <a:pt x="45" y="991"/>
                  </a:lnTo>
                  <a:lnTo>
                    <a:pt x="75" y="975"/>
                  </a:lnTo>
                  <a:lnTo>
                    <a:pt x="90" y="959"/>
                  </a:lnTo>
                  <a:lnTo>
                    <a:pt x="105" y="927"/>
                  </a:lnTo>
                  <a:lnTo>
                    <a:pt x="120" y="879"/>
                  </a:lnTo>
                  <a:lnTo>
                    <a:pt x="135" y="799"/>
                  </a:lnTo>
                  <a:lnTo>
                    <a:pt x="150" y="703"/>
                  </a:lnTo>
                  <a:lnTo>
                    <a:pt x="165" y="655"/>
                  </a:lnTo>
                  <a:lnTo>
                    <a:pt x="225" y="671"/>
                  </a:lnTo>
                  <a:lnTo>
                    <a:pt x="270" y="687"/>
                  </a:lnTo>
                  <a:lnTo>
                    <a:pt x="300" y="703"/>
                  </a:lnTo>
                  <a:lnTo>
                    <a:pt x="330" y="735"/>
                  </a:lnTo>
                  <a:lnTo>
                    <a:pt x="330" y="895"/>
                  </a:lnTo>
                  <a:lnTo>
                    <a:pt x="345" y="927"/>
                  </a:lnTo>
                  <a:lnTo>
                    <a:pt x="375" y="959"/>
                  </a:lnTo>
                  <a:lnTo>
                    <a:pt x="435" y="991"/>
                  </a:lnTo>
                  <a:lnTo>
                    <a:pt x="465" y="991"/>
                  </a:lnTo>
                  <a:lnTo>
                    <a:pt x="510" y="975"/>
                  </a:lnTo>
                  <a:lnTo>
                    <a:pt x="540" y="959"/>
                  </a:lnTo>
                  <a:lnTo>
                    <a:pt x="570" y="927"/>
                  </a:lnTo>
                  <a:lnTo>
                    <a:pt x="600" y="879"/>
                  </a:lnTo>
                  <a:lnTo>
                    <a:pt x="630" y="815"/>
                  </a:lnTo>
                  <a:lnTo>
                    <a:pt x="630" y="751"/>
                  </a:lnTo>
                  <a:lnTo>
                    <a:pt x="600" y="751"/>
                  </a:lnTo>
                  <a:lnTo>
                    <a:pt x="585" y="767"/>
                  </a:lnTo>
                  <a:lnTo>
                    <a:pt x="585" y="783"/>
                  </a:lnTo>
                  <a:lnTo>
                    <a:pt x="570" y="831"/>
                  </a:lnTo>
                  <a:lnTo>
                    <a:pt x="555" y="863"/>
                  </a:lnTo>
                  <a:lnTo>
                    <a:pt x="540" y="911"/>
                  </a:lnTo>
                  <a:lnTo>
                    <a:pt x="510" y="943"/>
                  </a:lnTo>
                  <a:lnTo>
                    <a:pt x="450" y="943"/>
                  </a:lnTo>
                  <a:lnTo>
                    <a:pt x="420" y="911"/>
                  </a:lnTo>
                  <a:lnTo>
                    <a:pt x="420" y="847"/>
                  </a:lnTo>
                  <a:lnTo>
                    <a:pt x="435" y="815"/>
                  </a:lnTo>
                  <a:lnTo>
                    <a:pt x="435" y="719"/>
                  </a:lnTo>
                  <a:lnTo>
                    <a:pt x="390" y="671"/>
                  </a:lnTo>
                  <a:lnTo>
                    <a:pt x="345" y="655"/>
                  </a:lnTo>
                  <a:lnTo>
                    <a:pt x="285" y="623"/>
                  </a:lnTo>
                  <a:lnTo>
                    <a:pt x="225" y="623"/>
                  </a:lnTo>
                  <a:lnTo>
                    <a:pt x="255" y="592"/>
                  </a:lnTo>
                  <a:lnTo>
                    <a:pt x="285" y="576"/>
                  </a:lnTo>
                  <a:lnTo>
                    <a:pt x="330" y="528"/>
                  </a:lnTo>
                  <a:lnTo>
                    <a:pt x="390" y="480"/>
                  </a:lnTo>
                  <a:lnTo>
                    <a:pt x="435" y="432"/>
                  </a:lnTo>
                  <a:lnTo>
                    <a:pt x="480" y="400"/>
                  </a:lnTo>
                  <a:lnTo>
                    <a:pt x="570" y="400"/>
                  </a:lnTo>
                  <a:lnTo>
                    <a:pt x="585" y="416"/>
                  </a:lnTo>
                  <a:lnTo>
                    <a:pt x="555" y="416"/>
                  </a:lnTo>
                  <a:lnTo>
                    <a:pt x="540" y="432"/>
                  </a:lnTo>
                  <a:lnTo>
                    <a:pt x="525" y="464"/>
                  </a:lnTo>
                  <a:lnTo>
                    <a:pt x="525" y="480"/>
                  </a:lnTo>
                  <a:lnTo>
                    <a:pt x="510" y="496"/>
                  </a:lnTo>
                  <a:lnTo>
                    <a:pt x="525" y="512"/>
                  </a:lnTo>
                  <a:lnTo>
                    <a:pt x="540" y="544"/>
                  </a:lnTo>
                  <a:lnTo>
                    <a:pt x="600" y="544"/>
                  </a:lnTo>
                  <a:lnTo>
                    <a:pt x="645" y="496"/>
                  </a:lnTo>
                  <a:lnTo>
                    <a:pt x="645" y="416"/>
                  </a:lnTo>
                  <a:lnTo>
                    <a:pt x="630" y="400"/>
                  </a:lnTo>
                  <a:lnTo>
                    <a:pt x="615" y="368"/>
                  </a:lnTo>
                  <a:lnTo>
                    <a:pt x="585" y="352"/>
                  </a:lnTo>
                  <a:lnTo>
                    <a:pt x="540" y="352"/>
                  </a:lnTo>
                  <a:lnTo>
                    <a:pt x="480" y="368"/>
                  </a:lnTo>
                  <a:lnTo>
                    <a:pt x="435" y="384"/>
                  </a:lnTo>
                  <a:lnTo>
                    <a:pt x="375" y="432"/>
                  </a:lnTo>
                  <a:lnTo>
                    <a:pt x="285" y="528"/>
                  </a:lnTo>
                  <a:lnTo>
                    <a:pt x="225" y="576"/>
                  </a:lnTo>
                  <a:lnTo>
                    <a:pt x="180" y="608"/>
                  </a:lnTo>
                  <a:lnTo>
                    <a:pt x="315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44" name="Freeform 300"/>
            <p:cNvSpPr>
              <a:spLocks/>
            </p:cNvSpPr>
            <p:nvPr/>
          </p:nvSpPr>
          <p:spPr bwMode="auto">
            <a:xfrm>
              <a:off x="24501" y="3778"/>
              <a:ext cx="884" cy="63"/>
            </a:xfrm>
            <a:custGeom>
              <a:avLst/>
              <a:gdLst/>
              <a:ahLst/>
              <a:cxnLst>
                <a:cxn ang="0">
                  <a:pos x="839" y="63"/>
                </a:cxn>
                <a:cxn ang="0">
                  <a:pos x="869" y="63"/>
                </a:cxn>
                <a:cxn ang="0">
                  <a:pos x="884" y="47"/>
                </a:cxn>
                <a:cxn ang="0">
                  <a:pos x="884" y="16"/>
                </a:cxn>
                <a:cxn ang="0">
                  <a:pos x="869" y="0"/>
                </a:cxn>
                <a:cxn ang="0">
                  <a:pos x="15" y="0"/>
                </a:cxn>
                <a:cxn ang="0">
                  <a:pos x="0" y="16"/>
                </a:cxn>
                <a:cxn ang="0">
                  <a:pos x="0" y="47"/>
                </a:cxn>
                <a:cxn ang="0">
                  <a:pos x="15" y="63"/>
                </a:cxn>
                <a:cxn ang="0">
                  <a:pos x="45" y="63"/>
                </a:cxn>
                <a:cxn ang="0">
                  <a:pos x="839" y="63"/>
                </a:cxn>
              </a:cxnLst>
              <a:rect l="0" t="0" r="r" b="b"/>
              <a:pathLst>
                <a:path w="884" h="63">
                  <a:moveTo>
                    <a:pt x="839" y="63"/>
                  </a:moveTo>
                  <a:lnTo>
                    <a:pt x="869" y="63"/>
                  </a:lnTo>
                  <a:lnTo>
                    <a:pt x="884" y="47"/>
                  </a:lnTo>
                  <a:lnTo>
                    <a:pt x="884" y="16"/>
                  </a:lnTo>
                  <a:lnTo>
                    <a:pt x="869" y="0"/>
                  </a:lnTo>
                  <a:lnTo>
                    <a:pt x="15" y="0"/>
                  </a:lnTo>
                  <a:lnTo>
                    <a:pt x="0" y="16"/>
                  </a:lnTo>
                  <a:lnTo>
                    <a:pt x="0" y="47"/>
                  </a:lnTo>
                  <a:lnTo>
                    <a:pt x="15" y="63"/>
                  </a:lnTo>
                  <a:lnTo>
                    <a:pt x="45" y="63"/>
                  </a:lnTo>
                  <a:lnTo>
                    <a:pt x="839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45" name="Freeform 301"/>
            <p:cNvSpPr>
              <a:spLocks/>
            </p:cNvSpPr>
            <p:nvPr/>
          </p:nvSpPr>
          <p:spPr bwMode="auto">
            <a:xfrm>
              <a:off x="25685" y="3218"/>
              <a:ext cx="480" cy="943"/>
            </a:xfrm>
            <a:custGeom>
              <a:avLst/>
              <a:gdLst/>
              <a:ahLst/>
              <a:cxnLst>
                <a:cxn ang="0">
                  <a:pos x="300" y="48"/>
                </a:cxn>
                <a:cxn ang="0">
                  <a:pos x="300" y="16"/>
                </a:cxn>
                <a:cxn ang="0">
                  <a:pos x="285" y="16"/>
                </a:cxn>
                <a:cxn ang="0">
                  <a:pos x="255" y="0"/>
                </a:cxn>
                <a:cxn ang="0">
                  <a:pos x="165" y="64"/>
                </a:cxn>
                <a:cxn ang="0">
                  <a:pos x="60" y="80"/>
                </a:cxn>
                <a:cxn ang="0">
                  <a:pos x="0" y="96"/>
                </a:cxn>
                <a:cxn ang="0">
                  <a:pos x="0" y="144"/>
                </a:cxn>
                <a:cxn ang="0">
                  <a:pos x="75" y="144"/>
                </a:cxn>
                <a:cxn ang="0">
                  <a:pos x="135" y="128"/>
                </a:cxn>
                <a:cxn ang="0">
                  <a:pos x="180" y="112"/>
                </a:cxn>
                <a:cxn ang="0">
                  <a:pos x="180" y="863"/>
                </a:cxn>
                <a:cxn ang="0">
                  <a:pos x="165" y="879"/>
                </a:cxn>
                <a:cxn ang="0">
                  <a:pos x="150" y="879"/>
                </a:cxn>
                <a:cxn ang="0">
                  <a:pos x="105" y="895"/>
                </a:cxn>
                <a:cxn ang="0">
                  <a:pos x="0" y="895"/>
                </a:cxn>
                <a:cxn ang="0">
                  <a:pos x="0" y="943"/>
                </a:cxn>
                <a:cxn ang="0">
                  <a:pos x="480" y="943"/>
                </a:cxn>
                <a:cxn ang="0">
                  <a:pos x="480" y="895"/>
                </a:cxn>
                <a:cxn ang="0">
                  <a:pos x="360" y="895"/>
                </a:cxn>
                <a:cxn ang="0">
                  <a:pos x="330" y="879"/>
                </a:cxn>
                <a:cxn ang="0">
                  <a:pos x="315" y="879"/>
                </a:cxn>
                <a:cxn ang="0">
                  <a:pos x="300" y="863"/>
                </a:cxn>
                <a:cxn ang="0">
                  <a:pos x="300" y="831"/>
                </a:cxn>
                <a:cxn ang="0">
                  <a:pos x="300" y="48"/>
                </a:cxn>
              </a:cxnLst>
              <a:rect l="0" t="0" r="r" b="b"/>
              <a:pathLst>
                <a:path w="480" h="943">
                  <a:moveTo>
                    <a:pt x="300" y="48"/>
                  </a:moveTo>
                  <a:lnTo>
                    <a:pt x="300" y="16"/>
                  </a:lnTo>
                  <a:lnTo>
                    <a:pt x="285" y="16"/>
                  </a:lnTo>
                  <a:lnTo>
                    <a:pt x="255" y="0"/>
                  </a:lnTo>
                  <a:lnTo>
                    <a:pt x="165" y="64"/>
                  </a:lnTo>
                  <a:lnTo>
                    <a:pt x="60" y="80"/>
                  </a:lnTo>
                  <a:lnTo>
                    <a:pt x="0" y="96"/>
                  </a:lnTo>
                  <a:lnTo>
                    <a:pt x="0" y="144"/>
                  </a:lnTo>
                  <a:lnTo>
                    <a:pt x="75" y="144"/>
                  </a:lnTo>
                  <a:lnTo>
                    <a:pt x="135" y="128"/>
                  </a:lnTo>
                  <a:lnTo>
                    <a:pt x="180" y="112"/>
                  </a:lnTo>
                  <a:lnTo>
                    <a:pt x="180" y="863"/>
                  </a:lnTo>
                  <a:lnTo>
                    <a:pt x="165" y="879"/>
                  </a:lnTo>
                  <a:lnTo>
                    <a:pt x="150" y="879"/>
                  </a:lnTo>
                  <a:lnTo>
                    <a:pt x="105" y="895"/>
                  </a:lnTo>
                  <a:lnTo>
                    <a:pt x="0" y="895"/>
                  </a:lnTo>
                  <a:lnTo>
                    <a:pt x="0" y="943"/>
                  </a:lnTo>
                  <a:lnTo>
                    <a:pt x="480" y="943"/>
                  </a:lnTo>
                  <a:lnTo>
                    <a:pt x="480" y="895"/>
                  </a:lnTo>
                  <a:lnTo>
                    <a:pt x="360" y="895"/>
                  </a:lnTo>
                  <a:lnTo>
                    <a:pt x="330" y="879"/>
                  </a:lnTo>
                  <a:lnTo>
                    <a:pt x="315" y="879"/>
                  </a:lnTo>
                  <a:lnTo>
                    <a:pt x="300" y="863"/>
                  </a:lnTo>
                  <a:lnTo>
                    <a:pt x="300" y="831"/>
                  </a:lnTo>
                  <a:lnTo>
                    <a:pt x="300" y="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46" name="Freeform 302"/>
            <p:cNvSpPr>
              <a:spLocks/>
            </p:cNvSpPr>
            <p:nvPr/>
          </p:nvSpPr>
          <p:spPr bwMode="auto">
            <a:xfrm>
              <a:off x="26480" y="2371"/>
              <a:ext cx="435" cy="1998"/>
            </a:xfrm>
            <a:custGeom>
              <a:avLst/>
              <a:gdLst/>
              <a:ahLst/>
              <a:cxnLst>
                <a:cxn ang="0">
                  <a:pos x="435" y="1007"/>
                </a:cxn>
                <a:cxn ang="0">
                  <a:pos x="435" y="815"/>
                </a:cxn>
                <a:cxn ang="0">
                  <a:pos x="390" y="607"/>
                </a:cxn>
                <a:cxn ang="0">
                  <a:pos x="315" y="367"/>
                </a:cxn>
                <a:cxn ang="0">
                  <a:pos x="225" y="208"/>
                </a:cxn>
                <a:cxn ang="0">
                  <a:pos x="135" y="96"/>
                </a:cxn>
                <a:cxn ang="0">
                  <a:pos x="60" y="16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0" y="32"/>
                </a:cxn>
                <a:cxn ang="0">
                  <a:pos x="15" y="32"/>
                </a:cxn>
                <a:cxn ang="0">
                  <a:pos x="45" y="64"/>
                </a:cxn>
                <a:cxn ang="0">
                  <a:pos x="165" y="240"/>
                </a:cxn>
                <a:cxn ang="0">
                  <a:pos x="255" y="447"/>
                </a:cxn>
                <a:cxn ang="0">
                  <a:pos x="315" y="703"/>
                </a:cxn>
                <a:cxn ang="0">
                  <a:pos x="330" y="1007"/>
                </a:cxn>
                <a:cxn ang="0">
                  <a:pos x="315" y="1263"/>
                </a:cxn>
                <a:cxn ang="0">
                  <a:pos x="270" y="1502"/>
                </a:cxn>
                <a:cxn ang="0">
                  <a:pos x="180" y="1742"/>
                </a:cxn>
                <a:cxn ang="0">
                  <a:pos x="30" y="1950"/>
                </a:cxn>
                <a:cxn ang="0">
                  <a:pos x="0" y="1982"/>
                </a:cxn>
                <a:cxn ang="0">
                  <a:pos x="15" y="1998"/>
                </a:cxn>
                <a:cxn ang="0">
                  <a:pos x="60" y="1982"/>
                </a:cxn>
                <a:cxn ang="0">
                  <a:pos x="135" y="1902"/>
                </a:cxn>
                <a:cxn ang="0">
                  <a:pos x="225" y="1790"/>
                </a:cxn>
                <a:cxn ang="0">
                  <a:pos x="315" y="1614"/>
                </a:cxn>
                <a:cxn ang="0">
                  <a:pos x="390" y="1391"/>
                </a:cxn>
                <a:cxn ang="0">
                  <a:pos x="435" y="1183"/>
                </a:cxn>
                <a:cxn ang="0">
                  <a:pos x="435" y="1007"/>
                </a:cxn>
              </a:cxnLst>
              <a:rect l="0" t="0" r="r" b="b"/>
              <a:pathLst>
                <a:path w="435" h="1998">
                  <a:moveTo>
                    <a:pt x="435" y="1007"/>
                  </a:moveTo>
                  <a:lnTo>
                    <a:pt x="435" y="815"/>
                  </a:lnTo>
                  <a:lnTo>
                    <a:pt x="390" y="607"/>
                  </a:lnTo>
                  <a:lnTo>
                    <a:pt x="315" y="367"/>
                  </a:lnTo>
                  <a:lnTo>
                    <a:pt x="225" y="208"/>
                  </a:lnTo>
                  <a:lnTo>
                    <a:pt x="135" y="96"/>
                  </a:lnTo>
                  <a:lnTo>
                    <a:pt x="60" y="1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5" y="32"/>
                  </a:lnTo>
                  <a:lnTo>
                    <a:pt x="45" y="64"/>
                  </a:lnTo>
                  <a:lnTo>
                    <a:pt x="165" y="240"/>
                  </a:lnTo>
                  <a:lnTo>
                    <a:pt x="255" y="447"/>
                  </a:lnTo>
                  <a:lnTo>
                    <a:pt x="315" y="703"/>
                  </a:lnTo>
                  <a:lnTo>
                    <a:pt x="330" y="1007"/>
                  </a:lnTo>
                  <a:lnTo>
                    <a:pt x="315" y="1263"/>
                  </a:lnTo>
                  <a:lnTo>
                    <a:pt x="270" y="1502"/>
                  </a:lnTo>
                  <a:lnTo>
                    <a:pt x="180" y="1742"/>
                  </a:lnTo>
                  <a:lnTo>
                    <a:pt x="30" y="1950"/>
                  </a:lnTo>
                  <a:lnTo>
                    <a:pt x="0" y="1982"/>
                  </a:lnTo>
                  <a:lnTo>
                    <a:pt x="15" y="1998"/>
                  </a:lnTo>
                  <a:lnTo>
                    <a:pt x="60" y="1982"/>
                  </a:lnTo>
                  <a:lnTo>
                    <a:pt x="135" y="1902"/>
                  </a:lnTo>
                  <a:lnTo>
                    <a:pt x="225" y="1790"/>
                  </a:lnTo>
                  <a:lnTo>
                    <a:pt x="315" y="1614"/>
                  </a:lnTo>
                  <a:lnTo>
                    <a:pt x="390" y="1391"/>
                  </a:lnTo>
                  <a:lnTo>
                    <a:pt x="435" y="1183"/>
                  </a:lnTo>
                  <a:lnTo>
                    <a:pt x="435" y="10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47" name="Freeform 303"/>
            <p:cNvSpPr>
              <a:spLocks/>
            </p:cNvSpPr>
            <p:nvPr/>
          </p:nvSpPr>
          <p:spPr bwMode="auto">
            <a:xfrm>
              <a:off x="27275" y="3666"/>
              <a:ext cx="225" cy="591"/>
            </a:xfrm>
            <a:custGeom>
              <a:avLst/>
              <a:gdLst/>
              <a:ahLst/>
              <a:cxnLst>
                <a:cxn ang="0">
                  <a:pos x="225" y="207"/>
                </a:cxn>
                <a:cxn ang="0">
                  <a:pos x="210" y="128"/>
                </a:cxn>
                <a:cxn ang="0">
                  <a:pos x="195" y="80"/>
                </a:cxn>
                <a:cxn ang="0">
                  <a:pos x="165" y="32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30" y="16"/>
                </a:cxn>
                <a:cxn ang="0">
                  <a:pos x="15" y="32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35" y="207"/>
                </a:cxn>
                <a:cxn ang="0">
                  <a:pos x="165" y="175"/>
                </a:cxn>
                <a:cxn ang="0">
                  <a:pos x="180" y="175"/>
                </a:cxn>
                <a:cxn ang="0">
                  <a:pos x="180" y="207"/>
                </a:cxn>
                <a:cxn ang="0">
                  <a:pos x="165" y="351"/>
                </a:cxn>
                <a:cxn ang="0">
                  <a:pos x="105" y="463"/>
                </a:cxn>
                <a:cxn ang="0">
                  <a:pos x="45" y="543"/>
                </a:cxn>
                <a:cxn ang="0">
                  <a:pos x="30" y="559"/>
                </a:cxn>
                <a:cxn ang="0">
                  <a:pos x="30" y="591"/>
                </a:cxn>
                <a:cxn ang="0">
                  <a:pos x="45" y="591"/>
                </a:cxn>
                <a:cxn ang="0">
                  <a:pos x="135" y="495"/>
                </a:cxn>
                <a:cxn ang="0">
                  <a:pos x="195" y="367"/>
                </a:cxn>
                <a:cxn ang="0">
                  <a:pos x="225" y="207"/>
                </a:cxn>
              </a:cxnLst>
              <a:rect l="0" t="0" r="r" b="b"/>
              <a:pathLst>
                <a:path w="225" h="591">
                  <a:moveTo>
                    <a:pt x="225" y="207"/>
                  </a:moveTo>
                  <a:lnTo>
                    <a:pt x="210" y="128"/>
                  </a:lnTo>
                  <a:lnTo>
                    <a:pt x="195" y="80"/>
                  </a:lnTo>
                  <a:lnTo>
                    <a:pt x="165" y="32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30" y="16"/>
                  </a:lnTo>
                  <a:lnTo>
                    <a:pt x="15" y="32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35" y="207"/>
                  </a:lnTo>
                  <a:lnTo>
                    <a:pt x="165" y="175"/>
                  </a:lnTo>
                  <a:lnTo>
                    <a:pt x="180" y="175"/>
                  </a:lnTo>
                  <a:lnTo>
                    <a:pt x="180" y="207"/>
                  </a:lnTo>
                  <a:lnTo>
                    <a:pt x="165" y="351"/>
                  </a:lnTo>
                  <a:lnTo>
                    <a:pt x="105" y="463"/>
                  </a:lnTo>
                  <a:lnTo>
                    <a:pt x="45" y="543"/>
                  </a:lnTo>
                  <a:lnTo>
                    <a:pt x="30" y="559"/>
                  </a:lnTo>
                  <a:lnTo>
                    <a:pt x="30" y="591"/>
                  </a:lnTo>
                  <a:lnTo>
                    <a:pt x="45" y="591"/>
                  </a:lnTo>
                  <a:lnTo>
                    <a:pt x="135" y="495"/>
                  </a:lnTo>
                  <a:lnTo>
                    <a:pt x="195" y="367"/>
                  </a:lnTo>
                  <a:lnTo>
                    <a:pt x="225" y="2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48" name="Freeform 304"/>
            <p:cNvSpPr>
              <a:spLocks/>
            </p:cNvSpPr>
            <p:nvPr/>
          </p:nvSpPr>
          <p:spPr bwMode="auto">
            <a:xfrm>
              <a:off x="28129" y="2371"/>
              <a:ext cx="450" cy="1998"/>
            </a:xfrm>
            <a:custGeom>
              <a:avLst/>
              <a:gdLst/>
              <a:ahLst/>
              <a:cxnLst>
                <a:cxn ang="0">
                  <a:pos x="450" y="1982"/>
                </a:cxn>
                <a:cxn ang="0">
                  <a:pos x="435" y="1966"/>
                </a:cxn>
                <a:cxn ang="0">
                  <a:pos x="420" y="1934"/>
                </a:cxn>
                <a:cxn ang="0">
                  <a:pos x="270" y="1726"/>
                </a:cxn>
                <a:cxn ang="0">
                  <a:pos x="180" y="1486"/>
                </a:cxn>
                <a:cxn ang="0">
                  <a:pos x="135" y="1247"/>
                </a:cxn>
                <a:cxn ang="0">
                  <a:pos x="120" y="1007"/>
                </a:cxn>
                <a:cxn ang="0">
                  <a:pos x="135" y="735"/>
                </a:cxn>
                <a:cxn ang="0">
                  <a:pos x="180" y="479"/>
                </a:cxn>
                <a:cxn ang="0">
                  <a:pos x="270" y="256"/>
                </a:cxn>
                <a:cxn ang="0">
                  <a:pos x="420" y="48"/>
                </a:cxn>
                <a:cxn ang="0">
                  <a:pos x="435" y="32"/>
                </a:cxn>
                <a:cxn ang="0">
                  <a:pos x="435" y="16"/>
                </a:cxn>
                <a:cxn ang="0">
                  <a:pos x="450" y="16"/>
                </a:cxn>
                <a:cxn ang="0">
                  <a:pos x="435" y="0"/>
                </a:cxn>
                <a:cxn ang="0">
                  <a:pos x="420" y="0"/>
                </a:cxn>
                <a:cxn ang="0">
                  <a:pos x="390" y="16"/>
                </a:cxn>
                <a:cxn ang="0">
                  <a:pos x="315" y="96"/>
                </a:cxn>
                <a:cxn ang="0">
                  <a:pos x="210" y="224"/>
                </a:cxn>
                <a:cxn ang="0">
                  <a:pos x="120" y="383"/>
                </a:cxn>
                <a:cxn ang="0">
                  <a:pos x="30" y="719"/>
                </a:cxn>
                <a:cxn ang="0">
                  <a:pos x="0" y="1007"/>
                </a:cxn>
                <a:cxn ang="0">
                  <a:pos x="15" y="1183"/>
                </a:cxn>
                <a:cxn ang="0">
                  <a:pos x="60" y="1391"/>
                </a:cxn>
                <a:cxn ang="0">
                  <a:pos x="135" y="1630"/>
                </a:cxn>
                <a:cxn ang="0">
                  <a:pos x="225" y="1790"/>
                </a:cxn>
                <a:cxn ang="0">
                  <a:pos x="315" y="1902"/>
                </a:cxn>
                <a:cxn ang="0">
                  <a:pos x="390" y="1982"/>
                </a:cxn>
                <a:cxn ang="0">
                  <a:pos x="420" y="1998"/>
                </a:cxn>
                <a:cxn ang="0">
                  <a:pos x="450" y="1998"/>
                </a:cxn>
                <a:cxn ang="0">
                  <a:pos x="450" y="1982"/>
                </a:cxn>
              </a:cxnLst>
              <a:rect l="0" t="0" r="r" b="b"/>
              <a:pathLst>
                <a:path w="450" h="1998">
                  <a:moveTo>
                    <a:pt x="450" y="1982"/>
                  </a:moveTo>
                  <a:lnTo>
                    <a:pt x="435" y="1966"/>
                  </a:lnTo>
                  <a:lnTo>
                    <a:pt x="420" y="1934"/>
                  </a:lnTo>
                  <a:lnTo>
                    <a:pt x="270" y="1726"/>
                  </a:lnTo>
                  <a:lnTo>
                    <a:pt x="180" y="1486"/>
                  </a:lnTo>
                  <a:lnTo>
                    <a:pt x="135" y="1247"/>
                  </a:lnTo>
                  <a:lnTo>
                    <a:pt x="120" y="1007"/>
                  </a:lnTo>
                  <a:lnTo>
                    <a:pt x="135" y="735"/>
                  </a:lnTo>
                  <a:lnTo>
                    <a:pt x="180" y="479"/>
                  </a:lnTo>
                  <a:lnTo>
                    <a:pt x="270" y="256"/>
                  </a:lnTo>
                  <a:lnTo>
                    <a:pt x="420" y="48"/>
                  </a:lnTo>
                  <a:lnTo>
                    <a:pt x="435" y="32"/>
                  </a:lnTo>
                  <a:lnTo>
                    <a:pt x="435" y="16"/>
                  </a:lnTo>
                  <a:lnTo>
                    <a:pt x="450" y="16"/>
                  </a:lnTo>
                  <a:lnTo>
                    <a:pt x="435" y="0"/>
                  </a:lnTo>
                  <a:lnTo>
                    <a:pt x="420" y="0"/>
                  </a:lnTo>
                  <a:lnTo>
                    <a:pt x="390" y="16"/>
                  </a:lnTo>
                  <a:lnTo>
                    <a:pt x="315" y="96"/>
                  </a:lnTo>
                  <a:lnTo>
                    <a:pt x="210" y="224"/>
                  </a:lnTo>
                  <a:lnTo>
                    <a:pt x="120" y="383"/>
                  </a:lnTo>
                  <a:lnTo>
                    <a:pt x="30" y="719"/>
                  </a:lnTo>
                  <a:lnTo>
                    <a:pt x="0" y="1007"/>
                  </a:lnTo>
                  <a:lnTo>
                    <a:pt x="15" y="1183"/>
                  </a:lnTo>
                  <a:lnTo>
                    <a:pt x="60" y="1391"/>
                  </a:lnTo>
                  <a:lnTo>
                    <a:pt x="135" y="1630"/>
                  </a:lnTo>
                  <a:lnTo>
                    <a:pt x="225" y="1790"/>
                  </a:lnTo>
                  <a:lnTo>
                    <a:pt x="315" y="1902"/>
                  </a:lnTo>
                  <a:lnTo>
                    <a:pt x="390" y="1982"/>
                  </a:lnTo>
                  <a:lnTo>
                    <a:pt x="420" y="1998"/>
                  </a:lnTo>
                  <a:lnTo>
                    <a:pt x="450" y="1998"/>
                  </a:lnTo>
                  <a:lnTo>
                    <a:pt x="450" y="19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49" name="Freeform 305"/>
            <p:cNvSpPr>
              <a:spLocks/>
            </p:cNvSpPr>
            <p:nvPr/>
          </p:nvSpPr>
          <p:spPr bwMode="auto">
            <a:xfrm>
              <a:off x="28729" y="2978"/>
              <a:ext cx="1065" cy="895"/>
            </a:xfrm>
            <a:custGeom>
              <a:avLst/>
              <a:gdLst/>
              <a:ahLst/>
              <a:cxnLst>
                <a:cxn ang="0">
                  <a:pos x="615" y="400"/>
                </a:cxn>
                <a:cxn ang="0">
                  <a:pos x="825" y="144"/>
                </a:cxn>
                <a:cxn ang="0">
                  <a:pos x="855" y="112"/>
                </a:cxn>
                <a:cxn ang="0">
                  <a:pos x="870" y="112"/>
                </a:cxn>
                <a:cxn ang="0">
                  <a:pos x="915" y="96"/>
                </a:cxn>
                <a:cxn ang="0">
                  <a:pos x="1020" y="96"/>
                </a:cxn>
                <a:cxn ang="0">
                  <a:pos x="1020" y="0"/>
                </a:cxn>
                <a:cxn ang="0">
                  <a:pos x="660" y="0"/>
                </a:cxn>
                <a:cxn ang="0">
                  <a:pos x="660" y="96"/>
                </a:cxn>
                <a:cxn ang="0">
                  <a:pos x="690" y="96"/>
                </a:cxn>
                <a:cxn ang="0">
                  <a:pos x="720" y="112"/>
                </a:cxn>
                <a:cxn ang="0">
                  <a:pos x="720" y="128"/>
                </a:cxn>
                <a:cxn ang="0">
                  <a:pos x="705" y="144"/>
                </a:cxn>
                <a:cxn ang="0">
                  <a:pos x="555" y="320"/>
                </a:cxn>
                <a:cxn ang="0">
                  <a:pos x="360" y="96"/>
                </a:cxn>
                <a:cxn ang="0">
                  <a:pos x="435" y="96"/>
                </a:cxn>
                <a:cxn ang="0">
                  <a:pos x="435" y="0"/>
                </a:cxn>
                <a:cxn ang="0">
                  <a:pos x="0" y="0"/>
                </a:cxn>
                <a:cxn ang="0">
                  <a:pos x="0" y="96"/>
                </a:cxn>
                <a:cxn ang="0">
                  <a:pos x="135" y="96"/>
                </a:cxn>
                <a:cxn ang="0">
                  <a:pos x="435" y="464"/>
                </a:cxn>
                <a:cxn ang="0">
                  <a:pos x="180" y="768"/>
                </a:cxn>
                <a:cxn ang="0">
                  <a:pos x="120" y="800"/>
                </a:cxn>
                <a:cxn ang="0">
                  <a:pos x="0" y="800"/>
                </a:cxn>
                <a:cxn ang="0">
                  <a:pos x="0" y="895"/>
                </a:cxn>
                <a:cxn ang="0">
                  <a:pos x="360" y="895"/>
                </a:cxn>
                <a:cxn ang="0">
                  <a:pos x="360" y="800"/>
                </a:cxn>
                <a:cxn ang="0">
                  <a:pos x="330" y="800"/>
                </a:cxn>
                <a:cxn ang="0">
                  <a:pos x="300" y="784"/>
                </a:cxn>
                <a:cxn ang="0">
                  <a:pos x="300" y="768"/>
                </a:cxn>
                <a:cxn ang="0">
                  <a:pos x="315" y="752"/>
                </a:cxn>
                <a:cxn ang="0">
                  <a:pos x="495" y="544"/>
                </a:cxn>
                <a:cxn ang="0">
                  <a:pos x="705" y="800"/>
                </a:cxn>
                <a:cxn ang="0">
                  <a:pos x="630" y="800"/>
                </a:cxn>
                <a:cxn ang="0">
                  <a:pos x="630" y="895"/>
                </a:cxn>
                <a:cxn ang="0">
                  <a:pos x="1065" y="895"/>
                </a:cxn>
                <a:cxn ang="0">
                  <a:pos x="1065" y="800"/>
                </a:cxn>
                <a:cxn ang="0">
                  <a:pos x="930" y="800"/>
                </a:cxn>
                <a:cxn ang="0">
                  <a:pos x="615" y="400"/>
                </a:cxn>
              </a:cxnLst>
              <a:rect l="0" t="0" r="r" b="b"/>
              <a:pathLst>
                <a:path w="1065" h="895">
                  <a:moveTo>
                    <a:pt x="615" y="400"/>
                  </a:moveTo>
                  <a:lnTo>
                    <a:pt x="825" y="144"/>
                  </a:lnTo>
                  <a:lnTo>
                    <a:pt x="855" y="112"/>
                  </a:lnTo>
                  <a:lnTo>
                    <a:pt x="870" y="112"/>
                  </a:lnTo>
                  <a:lnTo>
                    <a:pt x="915" y="96"/>
                  </a:lnTo>
                  <a:lnTo>
                    <a:pt x="1020" y="96"/>
                  </a:lnTo>
                  <a:lnTo>
                    <a:pt x="1020" y="0"/>
                  </a:lnTo>
                  <a:lnTo>
                    <a:pt x="660" y="0"/>
                  </a:lnTo>
                  <a:lnTo>
                    <a:pt x="660" y="96"/>
                  </a:lnTo>
                  <a:lnTo>
                    <a:pt x="690" y="96"/>
                  </a:lnTo>
                  <a:lnTo>
                    <a:pt x="720" y="112"/>
                  </a:lnTo>
                  <a:lnTo>
                    <a:pt x="720" y="128"/>
                  </a:lnTo>
                  <a:lnTo>
                    <a:pt x="705" y="144"/>
                  </a:lnTo>
                  <a:lnTo>
                    <a:pt x="555" y="320"/>
                  </a:lnTo>
                  <a:lnTo>
                    <a:pt x="360" y="96"/>
                  </a:lnTo>
                  <a:lnTo>
                    <a:pt x="435" y="96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35" y="96"/>
                  </a:lnTo>
                  <a:lnTo>
                    <a:pt x="435" y="464"/>
                  </a:lnTo>
                  <a:lnTo>
                    <a:pt x="180" y="768"/>
                  </a:lnTo>
                  <a:lnTo>
                    <a:pt x="120" y="800"/>
                  </a:lnTo>
                  <a:lnTo>
                    <a:pt x="0" y="800"/>
                  </a:lnTo>
                  <a:lnTo>
                    <a:pt x="0" y="895"/>
                  </a:lnTo>
                  <a:lnTo>
                    <a:pt x="360" y="895"/>
                  </a:lnTo>
                  <a:lnTo>
                    <a:pt x="360" y="800"/>
                  </a:lnTo>
                  <a:lnTo>
                    <a:pt x="330" y="800"/>
                  </a:lnTo>
                  <a:lnTo>
                    <a:pt x="300" y="784"/>
                  </a:lnTo>
                  <a:lnTo>
                    <a:pt x="300" y="768"/>
                  </a:lnTo>
                  <a:lnTo>
                    <a:pt x="315" y="752"/>
                  </a:lnTo>
                  <a:lnTo>
                    <a:pt x="495" y="544"/>
                  </a:lnTo>
                  <a:lnTo>
                    <a:pt x="705" y="800"/>
                  </a:lnTo>
                  <a:lnTo>
                    <a:pt x="630" y="800"/>
                  </a:lnTo>
                  <a:lnTo>
                    <a:pt x="630" y="895"/>
                  </a:lnTo>
                  <a:lnTo>
                    <a:pt x="1065" y="895"/>
                  </a:lnTo>
                  <a:lnTo>
                    <a:pt x="1065" y="800"/>
                  </a:lnTo>
                  <a:lnTo>
                    <a:pt x="930" y="800"/>
                  </a:lnTo>
                  <a:lnTo>
                    <a:pt x="615" y="4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50" name="Freeform 306"/>
            <p:cNvSpPr>
              <a:spLocks/>
            </p:cNvSpPr>
            <p:nvPr/>
          </p:nvSpPr>
          <p:spPr bwMode="auto">
            <a:xfrm>
              <a:off x="29929" y="3186"/>
              <a:ext cx="645" cy="991"/>
            </a:xfrm>
            <a:custGeom>
              <a:avLst/>
              <a:gdLst/>
              <a:ahLst/>
              <a:cxnLst>
                <a:cxn ang="0">
                  <a:pos x="315" y="16"/>
                </a:cxn>
                <a:cxn ang="0">
                  <a:pos x="195" y="0"/>
                </a:cxn>
                <a:cxn ang="0">
                  <a:pos x="105" y="16"/>
                </a:cxn>
                <a:cxn ang="0">
                  <a:pos x="105" y="64"/>
                </a:cxn>
                <a:cxn ang="0">
                  <a:pos x="195" y="80"/>
                </a:cxn>
                <a:cxn ang="0">
                  <a:pos x="180" y="112"/>
                </a:cxn>
                <a:cxn ang="0">
                  <a:pos x="0" y="959"/>
                </a:cxn>
                <a:cxn ang="0">
                  <a:pos x="45" y="991"/>
                </a:cxn>
                <a:cxn ang="0">
                  <a:pos x="90" y="959"/>
                </a:cxn>
                <a:cxn ang="0">
                  <a:pos x="120" y="879"/>
                </a:cxn>
                <a:cxn ang="0">
                  <a:pos x="150" y="703"/>
                </a:cxn>
                <a:cxn ang="0">
                  <a:pos x="225" y="671"/>
                </a:cxn>
                <a:cxn ang="0">
                  <a:pos x="300" y="703"/>
                </a:cxn>
                <a:cxn ang="0">
                  <a:pos x="330" y="895"/>
                </a:cxn>
                <a:cxn ang="0">
                  <a:pos x="375" y="959"/>
                </a:cxn>
                <a:cxn ang="0">
                  <a:pos x="465" y="991"/>
                </a:cxn>
                <a:cxn ang="0">
                  <a:pos x="540" y="959"/>
                </a:cxn>
                <a:cxn ang="0">
                  <a:pos x="600" y="879"/>
                </a:cxn>
                <a:cxn ang="0">
                  <a:pos x="630" y="751"/>
                </a:cxn>
                <a:cxn ang="0">
                  <a:pos x="585" y="767"/>
                </a:cxn>
                <a:cxn ang="0">
                  <a:pos x="570" y="831"/>
                </a:cxn>
                <a:cxn ang="0">
                  <a:pos x="540" y="911"/>
                </a:cxn>
                <a:cxn ang="0">
                  <a:pos x="450" y="943"/>
                </a:cxn>
                <a:cxn ang="0">
                  <a:pos x="420" y="847"/>
                </a:cxn>
                <a:cxn ang="0">
                  <a:pos x="435" y="719"/>
                </a:cxn>
                <a:cxn ang="0">
                  <a:pos x="345" y="655"/>
                </a:cxn>
                <a:cxn ang="0">
                  <a:pos x="225" y="623"/>
                </a:cxn>
                <a:cxn ang="0">
                  <a:pos x="285" y="576"/>
                </a:cxn>
                <a:cxn ang="0">
                  <a:pos x="390" y="480"/>
                </a:cxn>
                <a:cxn ang="0">
                  <a:pos x="480" y="400"/>
                </a:cxn>
                <a:cxn ang="0">
                  <a:pos x="585" y="416"/>
                </a:cxn>
                <a:cxn ang="0">
                  <a:pos x="540" y="432"/>
                </a:cxn>
                <a:cxn ang="0">
                  <a:pos x="525" y="480"/>
                </a:cxn>
                <a:cxn ang="0">
                  <a:pos x="525" y="512"/>
                </a:cxn>
                <a:cxn ang="0">
                  <a:pos x="600" y="544"/>
                </a:cxn>
                <a:cxn ang="0">
                  <a:pos x="645" y="416"/>
                </a:cxn>
                <a:cxn ang="0">
                  <a:pos x="615" y="368"/>
                </a:cxn>
                <a:cxn ang="0">
                  <a:pos x="540" y="352"/>
                </a:cxn>
                <a:cxn ang="0">
                  <a:pos x="435" y="384"/>
                </a:cxn>
                <a:cxn ang="0">
                  <a:pos x="285" y="528"/>
                </a:cxn>
                <a:cxn ang="0">
                  <a:pos x="180" y="608"/>
                </a:cxn>
              </a:cxnLst>
              <a:rect l="0" t="0" r="r" b="b"/>
              <a:pathLst>
                <a:path w="645" h="991">
                  <a:moveTo>
                    <a:pt x="315" y="32"/>
                  </a:moveTo>
                  <a:lnTo>
                    <a:pt x="315" y="16"/>
                  </a:lnTo>
                  <a:lnTo>
                    <a:pt x="300" y="0"/>
                  </a:lnTo>
                  <a:lnTo>
                    <a:pt x="195" y="0"/>
                  </a:lnTo>
                  <a:lnTo>
                    <a:pt x="150" y="16"/>
                  </a:lnTo>
                  <a:lnTo>
                    <a:pt x="105" y="16"/>
                  </a:lnTo>
                  <a:lnTo>
                    <a:pt x="90" y="48"/>
                  </a:lnTo>
                  <a:lnTo>
                    <a:pt x="105" y="64"/>
                  </a:lnTo>
                  <a:lnTo>
                    <a:pt x="180" y="64"/>
                  </a:lnTo>
                  <a:lnTo>
                    <a:pt x="195" y="80"/>
                  </a:lnTo>
                  <a:lnTo>
                    <a:pt x="195" y="96"/>
                  </a:lnTo>
                  <a:lnTo>
                    <a:pt x="180" y="112"/>
                  </a:lnTo>
                  <a:lnTo>
                    <a:pt x="0" y="911"/>
                  </a:lnTo>
                  <a:lnTo>
                    <a:pt x="0" y="959"/>
                  </a:lnTo>
                  <a:lnTo>
                    <a:pt x="15" y="975"/>
                  </a:lnTo>
                  <a:lnTo>
                    <a:pt x="45" y="991"/>
                  </a:lnTo>
                  <a:lnTo>
                    <a:pt x="75" y="975"/>
                  </a:lnTo>
                  <a:lnTo>
                    <a:pt x="90" y="959"/>
                  </a:lnTo>
                  <a:lnTo>
                    <a:pt x="105" y="927"/>
                  </a:lnTo>
                  <a:lnTo>
                    <a:pt x="120" y="879"/>
                  </a:lnTo>
                  <a:lnTo>
                    <a:pt x="135" y="799"/>
                  </a:lnTo>
                  <a:lnTo>
                    <a:pt x="150" y="703"/>
                  </a:lnTo>
                  <a:lnTo>
                    <a:pt x="165" y="655"/>
                  </a:lnTo>
                  <a:lnTo>
                    <a:pt x="225" y="671"/>
                  </a:lnTo>
                  <a:lnTo>
                    <a:pt x="270" y="687"/>
                  </a:lnTo>
                  <a:lnTo>
                    <a:pt x="300" y="703"/>
                  </a:lnTo>
                  <a:lnTo>
                    <a:pt x="330" y="735"/>
                  </a:lnTo>
                  <a:lnTo>
                    <a:pt x="330" y="895"/>
                  </a:lnTo>
                  <a:lnTo>
                    <a:pt x="345" y="927"/>
                  </a:lnTo>
                  <a:lnTo>
                    <a:pt x="375" y="959"/>
                  </a:lnTo>
                  <a:lnTo>
                    <a:pt x="435" y="991"/>
                  </a:lnTo>
                  <a:lnTo>
                    <a:pt x="465" y="991"/>
                  </a:lnTo>
                  <a:lnTo>
                    <a:pt x="510" y="975"/>
                  </a:lnTo>
                  <a:lnTo>
                    <a:pt x="540" y="959"/>
                  </a:lnTo>
                  <a:lnTo>
                    <a:pt x="570" y="927"/>
                  </a:lnTo>
                  <a:lnTo>
                    <a:pt x="600" y="879"/>
                  </a:lnTo>
                  <a:lnTo>
                    <a:pt x="630" y="815"/>
                  </a:lnTo>
                  <a:lnTo>
                    <a:pt x="630" y="751"/>
                  </a:lnTo>
                  <a:lnTo>
                    <a:pt x="600" y="751"/>
                  </a:lnTo>
                  <a:lnTo>
                    <a:pt x="585" y="767"/>
                  </a:lnTo>
                  <a:lnTo>
                    <a:pt x="585" y="783"/>
                  </a:lnTo>
                  <a:lnTo>
                    <a:pt x="570" y="831"/>
                  </a:lnTo>
                  <a:lnTo>
                    <a:pt x="555" y="863"/>
                  </a:lnTo>
                  <a:lnTo>
                    <a:pt x="540" y="911"/>
                  </a:lnTo>
                  <a:lnTo>
                    <a:pt x="510" y="943"/>
                  </a:lnTo>
                  <a:lnTo>
                    <a:pt x="450" y="943"/>
                  </a:lnTo>
                  <a:lnTo>
                    <a:pt x="420" y="911"/>
                  </a:lnTo>
                  <a:lnTo>
                    <a:pt x="420" y="847"/>
                  </a:lnTo>
                  <a:lnTo>
                    <a:pt x="435" y="815"/>
                  </a:lnTo>
                  <a:lnTo>
                    <a:pt x="435" y="719"/>
                  </a:lnTo>
                  <a:lnTo>
                    <a:pt x="390" y="671"/>
                  </a:lnTo>
                  <a:lnTo>
                    <a:pt x="345" y="655"/>
                  </a:lnTo>
                  <a:lnTo>
                    <a:pt x="285" y="623"/>
                  </a:lnTo>
                  <a:lnTo>
                    <a:pt x="225" y="623"/>
                  </a:lnTo>
                  <a:lnTo>
                    <a:pt x="255" y="592"/>
                  </a:lnTo>
                  <a:lnTo>
                    <a:pt x="285" y="576"/>
                  </a:lnTo>
                  <a:lnTo>
                    <a:pt x="330" y="528"/>
                  </a:lnTo>
                  <a:lnTo>
                    <a:pt x="390" y="480"/>
                  </a:lnTo>
                  <a:lnTo>
                    <a:pt x="435" y="432"/>
                  </a:lnTo>
                  <a:lnTo>
                    <a:pt x="480" y="400"/>
                  </a:lnTo>
                  <a:lnTo>
                    <a:pt x="570" y="400"/>
                  </a:lnTo>
                  <a:lnTo>
                    <a:pt x="585" y="416"/>
                  </a:lnTo>
                  <a:lnTo>
                    <a:pt x="555" y="416"/>
                  </a:lnTo>
                  <a:lnTo>
                    <a:pt x="540" y="432"/>
                  </a:lnTo>
                  <a:lnTo>
                    <a:pt x="525" y="464"/>
                  </a:lnTo>
                  <a:lnTo>
                    <a:pt x="525" y="480"/>
                  </a:lnTo>
                  <a:lnTo>
                    <a:pt x="510" y="496"/>
                  </a:lnTo>
                  <a:lnTo>
                    <a:pt x="525" y="512"/>
                  </a:lnTo>
                  <a:lnTo>
                    <a:pt x="540" y="544"/>
                  </a:lnTo>
                  <a:lnTo>
                    <a:pt x="600" y="544"/>
                  </a:lnTo>
                  <a:lnTo>
                    <a:pt x="645" y="496"/>
                  </a:lnTo>
                  <a:lnTo>
                    <a:pt x="645" y="416"/>
                  </a:lnTo>
                  <a:lnTo>
                    <a:pt x="630" y="400"/>
                  </a:lnTo>
                  <a:lnTo>
                    <a:pt x="615" y="368"/>
                  </a:lnTo>
                  <a:lnTo>
                    <a:pt x="585" y="352"/>
                  </a:lnTo>
                  <a:lnTo>
                    <a:pt x="540" y="352"/>
                  </a:lnTo>
                  <a:lnTo>
                    <a:pt x="480" y="368"/>
                  </a:lnTo>
                  <a:lnTo>
                    <a:pt x="435" y="384"/>
                  </a:lnTo>
                  <a:lnTo>
                    <a:pt x="375" y="432"/>
                  </a:lnTo>
                  <a:lnTo>
                    <a:pt x="285" y="528"/>
                  </a:lnTo>
                  <a:lnTo>
                    <a:pt x="225" y="576"/>
                  </a:lnTo>
                  <a:lnTo>
                    <a:pt x="180" y="608"/>
                  </a:lnTo>
                  <a:lnTo>
                    <a:pt x="315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51" name="Freeform 307"/>
            <p:cNvSpPr>
              <a:spLocks/>
            </p:cNvSpPr>
            <p:nvPr/>
          </p:nvSpPr>
          <p:spPr bwMode="auto">
            <a:xfrm>
              <a:off x="30754" y="3282"/>
              <a:ext cx="974" cy="1039"/>
            </a:xfrm>
            <a:custGeom>
              <a:avLst/>
              <a:gdLst/>
              <a:ahLst/>
              <a:cxnLst>
                <a:cxn ang="0">
                  <a:pos x="524" y="559"/>
                </a:cxn>
                <a:cxn ang="0">
                  <a:pos x="959" y="559"/>
                </a:cxn>
                <a:cxn ang="0">
                  <a:pos x="974" y="543"/>
                </a:cxn>
                <a:cxn ang="0">
                  <a:pos x="974" y="512"/>
                </a:cxn>
                <a:cxn ang="0">
                  <a:pos x="959" y="496"/>
                </a:cxn>
                <a:cxn ang="0">
                  <a:pos x="524" y="496"/>
                </a:cxn>
                <a:cxn ang="0">
                  <a:pos x="524" y="16"/>
                </a:cxn>
                <a:cxn ang="0">
                  <a:pos x="509" y="16"/>
                </a:cxn>
                <a:cxn ang="0">
                  <a:pos x="494" y="0"/>
                </a:cxn>
                <a:cxn ang="0">
                  <a:pos x="479" y="16"/>
                </a:cxn>
                <a:cxn ang="0">
                  <a:pos x="464" y="16"/>
                </a:cxn>
                <a:cxn ang="0">
                  <a:pos x="464" y="496"/>
                </a:cxn>
                <a:cxn ang="0">
                  <a:pos x="15" y="496"/>
                </a:cxn>
                <a:cxn ang="0">
                  <a:pos x="15" y="512"/>
                </a:cxn>
                <a:cxn ang="0">
                  <a:pos x="0" y="527"/>
                </a:cxn>
                <a:cxn ang="0">
                  <a:pos x="0" y="543"/>
                </a:cxn>
                <a:cxn ang="0">
                  <a:pos x="15" y="559"/>
                </a:cxn>
                <a:cxn ang="0">
                  <a:pos x="464" y="559"/>
                </a:cxn>
                <a:cxn ang="0">
                  <a:pos x="464" y="1039"/>
                </a:cxn>
                <a:cxn ang="0">
                  <a:pos x="509" y="1039"/>
                </a:cxn>
                <a:cxn ang="0">
                  <a:pos x="524" y="1023"/>
                </a:cxn>
                <a:cxn ang="0">
                  <a:pos x="524" y="991"/>
                </a:cxn>
                <a:cxn ang="0">
                  <a:pos x="524" y="559"/>
                </a:cxn>
              </a:cxnLst>
              <a:rect l="0" t="0" r="r" b="b"/>
              <a:pathLst>
                <a:path w="974" h="1039">
                  <a:moveTo>
                    <a:pt x="524" y="559"/>
                  </a:moveTo>
                  <a:lnTo>
                    <a:pt x="959" y="559"/>
                  </a:lnTo>
                  <a:lnTo>
                    <a:pt x="974" y="543"/>
                  </a:lnTo>
                  <a:lnTo>
                    <a:pt x="974" y="512"/>
                  </a:lnTo>
                  <a:lnTo>
                    <a:pt x="959" y="496"/>
                  </a:lnTo>
                  <a:lnTo>
                    <a:pt x="524" y="496"/>
                  </a:lnTo>
                  <a:lnTo>
                    <a:pt x="524" y="16"/>
                  </a:lnTo>
                  <a:lnTo>
                    <a:pt x="509" y="16"/>
                  </a:lnTo>
                  <a:lnTo>
                    <a:pt x="494" y="0"/>
                  </a:lnTo>
                  <a:lnTo>
                    <a:pt x="479" y="16"/>
                  </a:lnTo>
                  <a:lnTo>
                    <a:pt x="464" y="16"/>
                  </a:lnTo>
                  <a:lnTo>
                    <a:pt x="464" y="496"/>
                  </a:lnTo>
                  <a:lnTo>
                    <a:pt x="15" y="496"/>
                  </a:lnTo>
                  <a:lnTo>
                    <a:pt x="15" y="512"/>
                  </a:lnTo>
                  <a:lnTo>
                    <a:pt x="0" y="527"/>
                  </a:lnTo>
                  <a:lnTo>
                    <a:pt x="0" y="543"/>
                  </a:lnTo>
                  <a:lnTo>
                    <a:pt x="15" y="559"/>
                  </a:lnTo>
                  <a:lnTo>
                    <a:pt x="464" y="559"/>
                  </a:lnTo>
                  <a:lnTo>
                    <a:pt x="464" y="1039"/>
                  </a:lnTo>
                  <a:lnTo>
                    <a:pt x="509" y="1039"/>
                  </a:lnTo>
                  <a:lnTo>
                    <a:pt x="524" y="1023"/>
                  </a:lnTo>
                  <a:lnTo>
                    <a:pt x="524" y="991"/>
                  </a:lnTo>
                  <a:lnTo>
                    <a:pt x="524" y="5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52" name="Freeform 308"/>
            <p:cNvSpPr>
              <a:spLocks/>
            </p:cNvSpPr>
            <p:nvPr/>
          </p:nvSpPr>
          <p:spPr bwMode="auto">
            <a:xfrm>
              <a:off x="31968" y="3218"/>
              <a:ext cx="480" cy="943"/>
            </a:xfrm>
            <a:custGeom>
              <a:avLst/>
              <a:gdLst/>
              <a:ahLst/>
              <a:cxnLst>
                <a:cxn ang="0">
                  <a:pos x="300" y="48"/>
                </a:cxn>
                <a:cxn ang="0">
                  <a:pos x="300" y="16"/>
                </a:cxn>
                <a:cxn ang="0">
                  <a:pos x="285" y="16"/>
                </a:cxn>
                <a:cxn ang="0">
                  <a:pos x="255" y="0"/>
                </a:cxn>
                <a:cxn ang="0">
                  <a:pos x="165" y="64"/>
                </a:cxn>
                <a:cxn ang="0">
                  <a:pos x="75" y="80"/>
                </a:cxn>
                <a:cxn ang="0">
                  <a:pos x="0" y="96"/>
                </a:cxn>
                <a:cxn ang="0">
                  <a:pos x="0" y="144"/>
                </a:cxn>
                <a:cxn ang="0">
                  <a:pos x="75" y="144"/>
                </a:cxn>
                <a:cxn ang="0">
                  <a:pos x="195" y="112"/>
                </a:cxn>
                <a:cxn ang="0">
                  <a:pos x="195" y="847"/>
                </a:cxn>
                <a:cxn ang="0">
                  <a:pos x="180" y="863"/>
                </a:cxn>
                <a:cxn ang="0">
                  <a:pos x="180" y="879"/>
                </a:cxn>
                <a:cxn ang="0">
                  <a:pos x="150" y="879"/>
                </a:cxn>
                <a:cxn ang="0">
                  <a:pos x="120" y="895"/>
                </a:cxn>
                <a:cxn ang="0">
                  <a:pos x="15" y="895"/>
                </a:cxn>
                <a:cxn ang="0">
                  <a:pos x="15" y="943"/>
                </a:cxn>
                <a:cxn ang="0">
                  <a:pos x="480" y="943"/>
                </a:cxn>
                <a:cxn ang="0">
                  <a:pos x="480" y="895"/>
                </a:cxn>
                <a:cxn ang="0">
                  <a:pos x="375" y="895"/>
                </a:cxn>
                <a:cxn ang="0">
                  <a:pos x="345" y="879"/>
                </a:cxn>
                <a:cxn ang="0">
                  <a:pos x="315" y="879"/>
                </a:cxn>
                <a:cxn ang="0">
                  <a:pos x="300" y="863"/>
                </a:cxn>
                <a:cxn ang="0">
                  <a:pos x="300" y="831"/>
                </a:cxn>
                <a:cxn ang="0">
                  <a:pos x="300" y="48"/>
                </a:cxn>
              </a:cxnLst>
              <a:rect l="0" t="0" r="r" b="b"/>
              <a:pathLst>
                <a:path w="480" h="943">
                  <a:moveTo>
                    <a:pt x="300" y="48"/>
                  </a:moveTo>
                  <a:lnTo>
                    <a:pt x="300" y="16"/>
                  </a:lnTo>
                  <a:lnTo>
                    <a:pt x="285" y="16"/>
                  </a:lnTo>
                  <a:lnTo>
                    <a:pt x="255" y="0"/>
                  </a:lnTo>
                  <a:lnTo>
                    <a:pt x="165" y="64"/>
                  </a:lnTo>
                  <a:lnTo>
                    <a:pt x="75" y="80"/>
                  </a:lnTo>
                  <a:lnTo>
                    <a:pt x="0" y="96"/>
                  </a:lnTo>
                  <a:lnTo>
                    <a:pt x="0" y="144"/>
                  </a:lnTo>
                  <a:lnTo>
                    <a:pt x="75" y="144"/>
                  </a:lnTo>
                  <a:lnTo>
                    <a:pt x="195" y="112"/>
                  </a:lnTo>
                  <a:lnTo>
                    <a:pt x="195" y="847"/>
                  </a:lnTo>
                  <a:lnTo>
                    <a:pt x="180" y="863"/>
                  </a:lnTo>
                  <a:lnTo>
                    <a:pt x="180" y="879"/>
                  </a:lnTo>
                  <a:lnTo>
                    <a:pt x="150" y="879"/>
                  </a:lnTo>
                  <a:lnTo>
                    <a:pt x="120" y="895"/>
                  </a:lnTo>
                  <a:lnTo>
                    <a:pt x="15" y="895"/>
                  </a:lnTo>
                  <a:lnTo>
                    <a:pt x="15" y="943"/>
                  </a:lnTo>
                  <a:lnTo>
                    <a:pt x="480" y="943"/>
                  </a:lnTo>
                  <a:lnTo>
                    <a:pt x="480" y="895"/>
                  </a:lnTo>
                  <a:lnTo>
                    <a:pt x="375" y="895"/>
                  </a:lnTo>
                  <a:lnTo>
                    <a:pt x="345" y="879"/>
                  </a:lnTo>
                  <a:lnTo>
                    <a:pt x="315" y="879"/>
                  </a:lnTo>
                  <a:lnTo>
                    <a:pt x="300" y="863"/>
                  </a:lnTo>
                  <a:lnTo>
                    <a:pt x="300" y="831"/>
                  </a:lnTo>
                  <a:lnTo>
                    <a:pt x="300" y="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53" name="Freeform 309"/>
            <p:cNvSpPr>
              <a:spLocks/>
            </p:cNvSpPr>
            <p:nvPr/>
          </p:nvSpPr>
          <p:spPr bwMode="auto">
            <a:xfrm>
              <a:off x="32853" y="3666"/>
              <a:ext cx="225" cy="591"/>
            </a:xfrm>
            <a:custGeom>
              <a:avLst/>
              <a:gdLst/>
              <a:ahLst/>
              <a:cxnLst>
                <a:cxn ang="0">
                  <a:pos x="225" y="207"/>
                </a:cxn>
                <a:cxn ang="0">
                  <a:pos x="210" y="128"/>
                </a:cxn>
                <a:cxn ang="0">
                  <a:pos x="195" y="80"/>
                </a:cxn>
                <a:cxn ang="0">
                  <a:pos x="165" y="32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30" y="16"/>
                </a:cxn>
                <a:cxn ang="0">
                  <a:pos x="15" y="32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35" y="207"/>
                </a:cxn>
                <a:cxn ang="0">
                  <a:pos x="165" y="175"/>
                </a:cxn>
                <a:cxn ang="0">
                  <a:pos x="180" y="175"/>
                </a:cxn>
                <a:cxn ang="0">
                  <a:pos x="180" y="207"/>
                </a:cxn>
                <a:cxn ang="0">
                  <a:pos x="165" y="351"/>
                </a:cxn>
                <a:cxn ang="0">
                  <a:pos x="105" y="463"/>
                </a:cxn>
                <a:cxn ang="0">
                  <a:pos x="45" y="543"/>
                </a:cxn>
                <a:cxn ang="0">
                  <a:pos x="30" y="559"/>
                </a:cxn>
                <a:cxn ang="0">
                  <a:pos x="30" y="591"/>
                </a:cxn>
                <a:cxn ang="0">
                  <a:pos x="45" y="591"/>
                </a:cxn>
                <a:cxn ang="0">
                  <a:pos x="135" y="495"/>
                </a:cxn>
                <a:cxn ang="0">
                  <a:pos x="195" y="367"/>
                </a:cxn>
                <a:cxn ang="0">
                  <a:pos x="225" y="207"/>
                </a:cxn>
              </a:cxnLst>
              <a:rect l="0" t="0" r="r" b="b"/>
              <a:pathLst>
                <a:path w="225" h="591">
                  <a:moveTo>
                    <a:pt x="225" y="207"/>
                  </a:moveTo>
                  <a:lnTo>
                    <a:pt x="210" y="128"/>
                  </a:lnTo>
                  <a:lnTo>
                    <a:pt x="195" y="80"/>
                  </a:lnTo>
                  <a:lnTo>
                    <a:pt x="165" y="32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30" y="16"/>
                  </a:lnTo>
                  <a:lnTo>
                    <a:pt x="15" y="32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35" y="207"/>
                  </a:lnTo>
                  <a:lnTo>
                    <a:pt x="165" y="175"/>
                  </a:lnTo>
                  <a:lnTo>
                    <a:pt x="180" y="175"/>
                  </a:lnTo>
                  <a:lnTo>
                    <a:pt x="180" y="207"/>
                  </a:lnTo>
                  <a:lnTo>
                    <a:pt x="165" y="351"/>
                  </a:lnTo>
                  <a:lnTo>
                    <a:pt x="105" y="463"/>
                  </a:lnTo>
                  <a:lnTo>
                    <a:pt x="45" y="543"/>
                  </a:lnTo>
                  <a:lnTo>
                    <a:pt x="30" y="559"/>
                  </a:lnTo>
                  <a:lnTo>
                    <a:pt x="30" y="591"/>
                  </a:lnTo>
                  <a:lnTo>
                    <a:pt x="45" y="591"/>
                  </a:lnTo>
                  <a:lnTo>
                    <a:pt x="135" y="495"/>
                  </a:lnTo>
                  <a:lnTo>
                    <a:pt x="195" y="367"/>
                  </a:lnTo>
                  <a:lnTo>
                    <a:pt x="225" y="2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54" name="Freeform 310"/>
            <p:cNvSpPr>
              <a:spLocks/>
            </p:cNvSpPr>
            <p:nvPr/>
          </p:nvSpPr>
          <p:spPr bwMode="auto">
            <a:xfrm>
              <a:off x="33588" y="2978"/>
              <a:ext cx="869" cy="1311"/>
            </a:xfrm>
            <a:custGeom>
              <a:avLst/>
              <a:gdLst/>
              <a:ahLst/>
              <a:cxnLst>
                <a:cxn ang="0">
                  <a:pos x="869" y="112"/>
                </a:cxn>
                <a:cxn ang="0">
                  <a:pos x="854" y="48"/>
                </a:cxn>
                <a:cxn ang="0">
                  <a:pos x="794" y="32"/>
                </a:cxn>
                <a:cxn ang="0">
                  <a:pos x="734" y="80"/>
                </a:cxn>
                <a:cxn ang="0">
                  <a:pos x="719" y="144"/>
                </a:cxn>
                <a:cxn ang="0">
                  <a:pos x="675" y="336"/>
                </a:cxn>
                <a:cxn ang="0">
                  <a:pos x="585" y="720"/>
                </a:cxn>
                <a:cxn ang="0">
                  <a:pos x="540" y="800"/>
                </a:cxn>
                <a:cxn ang="0">
                  <a:pos x="435" y="863"/>
                </a:cxn>
                <a:cxn ang="0">
                  <a:pos x="330" y="863"/>
                </a:cxn>
                <a:cxn ang="0">
                  <a:pos x="270" y="784"/>
                </a:cxn>
                <a:cxn ang="0">
                  <a:pos x="315" y="480"/>
                </a:cxn>
                <a:cxn ang="0">
                  <a:pos x="375" y="272"/>
                </a:cxn>
                <a:cxn ang="0">
                  <a:pos x="390" y="208"/>
                </a:cxn>
                <a:cxn ang="0">
                  <a:pos x="405" y="176"/>
                </a:cxn>
                <a:cxn ang="0">
                  <a:pos x="345" y="32"/>
                </a:cxn>
                <a:cxn ang="0">
                  <a:pos x="240" y="0"/>
                </a:cxn>
                <a:cxn ang="0">
                  <a:pos x="75" y="112"/>
                </a:cxn>
                <a:cxn ang="0">
                  <a:pos x="0" y="272"/>
                </a:cxn>
                <a:cxn ang="0">
                  <a:pos x="45" y="320"/>
                </a:cxn>
                <a:cxn ang="0">
                  <a:pos x="105" y="144"/>
                </a:cxn>
                <a:cxn ang="0">
                  <a:pos x="210" y="48"/>
                </a:cxn>
                <a:cxn ang="0">
                  <a:pos x="285" y="80"/>
                </a:cxn>
                <a:cxn ang="0">
                  <a:pos x="270" y="192"/>
                </a:cxn>
                <a:cxn ang="0">
                  <a:pos x="195" y="432"/>
                </a:cxn>
                <a:cxn ang="0">
                  <a:pos x="150" y="752"/>
                </a:cxn>
                <a:cxn ang="0">
                  <a:pos x="195" y="847"/>
                </a:cxn>
                <a:cxn ang="0">
                  <a:pos x="330" y="911"/>
                </a:cxn>
                <a:cxn ang="0">
                  <a:pos x="480" y="895"/>
                </a:cxn>
                <a:cxn ang="0">
                  <a:pos x="525" y="975"/>
                </a:cxn>
                <a:cxn ang="0">
                  <a:pos x="360" y="1231"/>
                </a:cxn>
                <a:cxn ang="0">
                  <a:pos x="180" y="1263"/>
                </a:cxn>
                <a:cxn ang="0">
                  <a:pos x="90" y="1183"/>
                </a:cxn>
                <a:cxn ang="0">
                  <a:pos x="150" y="1167"/>
                </a:cxn>
                <a:cxn ang="0">
                  <a:pos x="195" y="1135"/>
                </a:cxn>
                <a:cxn ang="0">
                  <a:pos x="210" y="1039"/>
                </a:cxn>
                <a:cxn ang="0">
                  <a:pos x="105" y="1007"/>
                </a:cxn>
                <a:cxn ang="0">
                  <a:pos x="60" y="1039"/>
                </a:cxn>
                <a:cxn ang="0">
                  <a:pos x="45" y="1183"/>
                </a:cxn>
                <a:cxn ang="0">
                  <a:pos x="120" y="1279"/>
                </a:cxn>
                <a:cxn ang="0">
                  <a:pos x="240" y="1311"/>
                </a:cxn>
                <a:cxn ang="0">
                  <a:pos x="510" y="1183"/>
                </a:cxn>
                <a:cxn ang="0">
                  <a:pos x="675" y="895"/>
                </a:cxn>
              </a:cxnLst>
              <a:rect l="0" t="0" r="r" b="b"/>
              <a:pathLst>
                <a:path w="869" h="1311">
                  <a:moveTo>
                    <a:pt x="854" y="128"/>
                  </a:moveTo>
                  <a:lnTo>
                    <a:pt x="869" y="112"/>
                  </a:lnTo>
                  <a:lnTo>
                    <a:pt x="869" y="80"/>
                  </a:lnTo>
                  <a:lnTo>
                    <a:pt x="854" y="48"/>
                  </a:lnTo>
                  <a:lnTo>
                    <a:pt x="839" y="32"/>
                  </a:lnTo>
                  <a:lnTo>
                    <a:pt x="794" y="32"/>
                  </a:lnTo>
                  <a:lnTo>
                    <a:pt x="764" y="48"/>
                  </a:lnTo>
                  <a:lnTo>
                    <a:pt x="734" y="80"/>
                  </a:lnTo>
                  <a:lnTo>
                    <a:pt x="734" y="112"/>
                  </a:lnTo>
                  <a:lnTo>
                    <a:pt x="719" y="144"/>
                  </a:lnTo>
                  <a:lnTo>
                    <a:pt x="719" y="176"/>
                  </a:lnTo>
                  <a:lnTo>
                    <a:pt x="675" y="336"/>
                  </a:lnTo>
                  <a:lnTo>
                    <a:pt x="600" y="704"/>
                  </a:lnTo>
                  <a:lnTo>
                    <a:pt x="585" y="720"/>
                  </a:lnTo>
                  <a:lnTo>
                    <a:pt x="570" y="768"/>
                  </a:lnTo>
                  <a:lnTo>
                    <a:pt x="540" y="800"/>
                  </a:lnTo>
                  <a:lnTo>
                    <a:pt x="495" y="831"/>
                  </a:lnTo>
                  <a:lnTo>
                    <a:pt x="435" y="863"/>
                  </a:lnTo>
                  <a:lnTo>
                    <a:pt x="375" y="879"/>
                  </a:lnTo>
                  <a:lnTo>
                    <a:pt x="330" y="863"/>
                  </a:lnTo>
                  <a:lnTo>
                    <a:pt x="300" y="847"/>
                  </a:lnTo>
                  <a:lnTo>
                    <a:pt x="270" y="784"/>
                  </a:lnTo>
                  <a:lnTo>
                    <a:pt x="270" y="608"/>
                  </a:lnTo>
                  <a:lnTo>
                    <a:pt x="315" y="480"/>
                  </a:lnTo>
                  <a:lnTo>
                    <a:pt x="360" y="320"/>
                  </a:lnTo>
                  <a:lnTo>
                    <a:pt x="375" y="272"/>
                  </a:lnTo>
                  <a:lnTo>
                    <a:pt x="390" y="240"/>
                  </a:lnTo>
                  <a:lnTo>
                    <a:pt x="390" y="208"/>
                  </a:lnTo>
                  <a:lnTo>
                    <a:pt x="405" y="192"/>
                  </a:lnTo>
                  <a:lnTo>
                    <a:pt x="405" y="176"/>
                  </a:lnTo>
                  <a:lnTo>
                    <a:pt x="375" y="80"/>
                  </a:lnTo>
                  <a:lnTo>
                    <a:pt x="345" y="32"/>
                  </a:lnTo>
                  <a:lnTo>
                    <a:pt x="300" y="16"/>
                  </a:lnTo>
                  <a:lnTo>
                    <a:pt x="240" y="0"/>
                  </a:lnTo>
                  <a:lnTo>
                    <a:pt x="150" y="32"/>
                  </a:lnTo>
                  <a:lnTo>
                    <a:pt x="75" y="112"/>
                  </a:lnTo>
                  <a:lnTo>
                    <a:pt x="30" y="192"/>
                  </a:lnTo>
                  <a:lnTo>
                    <a:pt x="0" y="272"/>
                  </a:lnTo>
                  <a:lnTo>
                    <a:pt x="0" y="320"/>
                  </a:lnTo>
                  <a:lnTo>
                    <a:pt x="45" y="320"/>
                  </a:lnTo>
                  <a:lnTo>
                    <a:pt x="45" y="304"/>
                  </a:lnTo>
                  <a:lnTo>
                    <a:pt x="105" y="144"/>
                  </a:lnTo>
                  <a:lnTo>
                    <a:pt x="165" y="80"/>
                  </a:lnTo>
                  <a:lnTo>
                    <a:pt x="210" y="48"/>
                  </a:lnTo>
                  <a:lnTo>
                    <a:pt x="255" y="48"/>
                  </a:lnTo>
                  <a:lnTo>
                    <a:pt x="285" y="80"/>
                  </a:lnTo>
                  <a:lnTo>
                    <a:pt x="285" y="112"/>
                  </a:lnTo>
                  <a:lnTo>
                    <a:pt x="270" y="192"/>
                  </a:lnTo>
                  <a:lnTo>
                    <a:pt x="255" y="256"/>
                  </a:lnTo>
                  <a:lnTo>
                    <a:pt x="195" y="432"/>
                  </a:lnTo>
                  <a:lnTo>
                    <a:pt x="150" y="576"/>
                  </a:lnTo>
                  <a:lnTo>
                    <a:pt x="150" y="752"/>
                  </a:lnTo>
                  <a:lnTo>
                    <a:pt x="165" y="800"/>
                  </a:lnTo>
                  <a:lnTo>
                    <a:pt x="195" y="847"/>
                  </a:lnTo>
                  <a:lnTo>
                    <a:pt x="240" y="879"/>
                  </a:lnTo>
                  <a:lnTo>
                    <a:pt x="330" y="911"/>
                  </a:lnTo>
                  <a:lnTo>
                    <a:pt x="435" y="911"/>
                  </a:lnTo>
                  <a:lnTo>
                    <a:pt x="480" y="895"/>
                  </a:lnTo>
                  <a:lnTo>
                    <a:pt x="570" y="831"/>
                  </a:lnTo>
                  <a:lnTo>
                    <a:pt x="525" y="975"/>
                  </a:lnTo>
                  <a:lnTo>
                    <a:pt x="450" y="1135"/>
                  </a:lnTo>
                  <a:lnTo>
                    <a:pt x="360" y="1231"/>
                  </a:lnTo>
                  <a:lnTo>
                    <a:pt x="240" y="1263"/>
                  </a:lnTo>
                  <a:lnTo>
                    <a:pt x="180" y="1263"/>
                  </a:lnTo>
                  <a:lnTo>
                    <a:pt x="150" y="1247"/>
                  </a:lnTo>
                  <a:lnTo>
                    <a:pt x="90" y="1183"/>
                  </a:lnTo>
                  <a:lnTo>
                    <a:pt x="120" y="1183"/>
                  </a:lnTo>
                  <a:lnTo>
                    <a:pt x="150" y="1167"/>
                  </a:lnTo>
                  <a:lnTo>
                    <a:pt x="165" y="1151"/>
                  </a:lnTo>
                  <a:lnTo>
                    <a:pt x="195" y="1135"/>
                  </a:lnTo>
                  <a:lnTo>
                    <a:pt x="210" y="1103"/>
                  </a:lnTo>
                  <a:lnTo>
                    <a:pt x="210" y="1039"/>
                  </a:lnTo>
                  <a:lnTo>
                    <a:pt x="180" y="1007"/>
                  </a:lnTo>
                  <a:lnTo>
                    <a:pt x="105" y="1007"/>
                  </a:lnTo>
                  <a:lnTo>
                    <a:pt x="90" y="1023"/>
                  </a:lnTo>
                  <a:lnTo>
                    <a:pt x="60" y="1039"/>
                  </a:lnTo>
                  <a:lnTo>
                    <a:pt x="30" y="1135"/>
                  </a:lnTo>
                  <a:lnTo>
                    <a:pt x="45" y="1183"/>
                  </a:lnTo>
                  <a:lnTo>
                    <a:pt x="75" y="1231"/>
                  </a:lnTo>
                  <a:lnTo>
                    <a:pt x="120" y="1279"/>
                  </a:lnTo>
                  <a:lnTo>
                    <a:pt x="165" y="1295"/>
                  </a:lnTo>
                  <a:lnTo>
                    <a:pt x="240" y="1311"/>
                  </a:lnTo>
                  <a:lnTo>
                    <a:pt x="375" y="1279"/>
                  </a:lnTo>
                  <a:lnTo>
                    <a:pt x="510" y="1183"/>
                  </a:lnTo>
                  <a:lnTo>
                    <a:pt x="615" y="1055"/>
                  </a:lnTo>
                  <a:lnTo>
                    <a:pt x="675" y="895"/>
                  </a:lnTo>
                  <a:lnTo>
                    <a:pt x="854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55" name="Freeform 311"/>
            <p:cNvSpPr>
              <a:spLocks/>
            </p:cNvSpPr>
            <p:nvPr/>
          </p:nvSpPr>
          <p:spPr bwMode="auto">
            <a:xfrm>
              <a:off x="34562" y="3186"/>
              <a:ext cx="645" cy="991"/>
            </a:xfrm>
            <a:custGeom>
              <a:avLst/>
              <a:gdLst/>
              <a:ahLst/>
              <a:cxnLst>
                <a:cxn ang="0">
                  <a:pos x="315" y="16"/>
                </a:cxn>
                <a:cxn ang="0">
                  <a:pos x="195" y="0"/>
                </a:cxn>
                <a:cxn ang="0">
                  <a:pos x="105" y="16"/>
                </a:cxn>
                <a:cxn ang="0">
                  <a:pos x="105" y="64"/>
                </a:cxn>
                <a:cxn ang="0">
                  <a:pos x="195" y="80"/>
                </a:cxn>
                <a:cxn ang="0">
                  <a:pos x="180" y="112"/>
                </a:cxn>
                <a:cxn ang="0">
                  <a:pos x="0" y="959"/>
                </a:cxn>
                <a:cxn ang="0">
                  <a:pos x="45" y="991"/>
                </a:cxn>
                <a:cxn ang="0">
                  <a:pos x="90" y="959"/>
                </a:cxn>
                <a:cxn ang="0">
                  <a:pos x="120" y="879"/>
                </a:cxn>
                <a:cxn ang="0">
                  <a:pos x="150" y="703"/>
                </a:cxn>
                <a:cxn ang="0">
                  <a:pos x="225" y="671"/>
                </a:cxn>
                <a:cxn ang="0">
                  <a:pos x="300" y="703"/>
                </a:cxn>
                <a:cxn ang="0">
                  <a:pos x="330" y="895"/>
                </a:cxn>
                <a:cxn ang="0">
                  <a:pos x="375" y="959"/>
                </a:cxn>
                <a:cxn ang="0">
                  <a:pos x="465" y="991"/>
                </a:cxn>
                <a:cxn ang="0">
                  <a:pos x="540" y="959"/>
                </a:cxn>
                <a:cxn ang="0">
                  <a:pos x="600" y="879"/>
                </a:cxn>
                <a:cxn ang="0">
                  <a:pos x="630" y="751"/>
                </a:cxn>
                <a:cxn ang="0">
                  <a:pos x="585" y="767"/>
                </a:cxn>
                <a:cxn ang="0">
                  <a:pos x="570" y="831"/>
                </a:cxn>
                <a:cxn ang="0">
                  <a:pos x="540" y="911"/>
                </a:cxn>
                <a:cxn ang="0">
                  <a:pos x="450" y="943"/>
                </a:cxn>
                <a:cxn ang="0">
                  <a:pos x="420" y="847"/>
                </a:cxn>
                <a:cxn ang="0">
                  <a:pos x="435" y="719"/>
                </a:cxn>
                <a:cxn ang="0">
                  <a:pos x="345" y="655"/>
                </a:cxn>
                <a:cxn ang="0">
                  <a:pos x="225" y="623"/>
                </a:cxn>
                <a:cxn ang="0">
                  <a:pos x="285" y="576"/>
                </a:cxn>
                <a:cxn ang="0">
                  <a:pos x="390" y="480"/>
                </a:cxn>
                <a:cxn ang="0">
                  <a:pos x="480" y="400"/>
                </a:cxn>
                <a:cxn ang="0">
                  <a:pos x="585" y="416"/>
                </a:cxn>
                <a:cxn ang="0">
                  <a:pos x="540" y="432"/>
                </a:cxn>
                <a:cxn ang="0">
                  <a:pos x="525" y="480"/>
                </a:cxn>
                <a:cxn ang="0">
                  <a:pos x="525" y="512"/>
                </a:cxn>
                <a:cxn ang="0">
                  <a:pos x="600" y="544"/>
                </a:cxn>
                <a:cxn ang="0">
                  <a:pos x="645" y="416"/>
                </a:cxn>
                <a:cxn ang="0">
                  <a:pos x="615" y="368"/>
                </a:cxn>
                <a:cxn ang="0">
                  <a:pos x="540" y="352"/>
                </a:cxn>
                <a:cxn ang="0">
                  <a:pos x="435" y="384"/>
                </a:cxn>
                <a:cxn ang="0">
                  <a:pos x="285" y="528"/>
                </a:cxn>
                <a:cxn ang="0">
                  <a:pos x="180" y="608"/>
                </a:cxn>
              </a:cxnLst>
              <a:rect l="0" t="0" r="r" b="b"/>
              <a:pathLst>
                <a:path w="645" h="991">
                  <a:moveTo>
                    <a:pt x="315" y="32"/>
                  </a:moveTo>
                  <a:lnTo>
                    <a:pt x="315" y="16"/>
                  </a:lnTo>
                  <a:lnTo>
                    <a:pt x="300" y="0"/>
                  </a:lnTo>
                  <a:lnTo>
                    <a:pt x="195" y="0"/>
                  </a:lnTo>
                  <a:lnTo>
                    <a:pt x="150" y="16"/>
                  </a:lnTo>
                  <a:lnTo>
                    <a:pt x="105" y="16"/>
                  </a:lnTo>
                  <a:lnTo>
                    <a:pt x="90" y="48"/>
                  </a:lnTo>
                  <a:lnTo>
                    <a:pt x="105" y="64"/>
                  </a:lnTo>
                  <a:lnTo>
                    <a:pt x="180" y="64"/>
                  </a:lnTo>
                  <a:lnTo>
                    <a:pt x="195" y="80"/>
                  </a:lnTo>
                  <a:lnTo>
                    <a:pt x="195" y="96"/>
                  </a:lnTo>
                  <a:lnTo>
                    <a:pt x="180" y="112"/>
                  </a:lnTo>
                  <a:lnTo>
                    <a:pt x="0" y="911"/>
                  </a:lnTo>
                  <a:lnTo>
                    <a:pt x="0" y="959"/>
                  </a:lnTo>
                  <a:lnTo>
                    <a:pt x="15" y="975"/>
                  </a:lnTo>
                  <a:lnTo>
                    <a:pt x="45" y="991"/>
                  </a:lnTo>
                  <a:lnTo>
                    <a:pt x="75" y="975"/>
                  </a:lnTo>
                  <a:lnTo>
                    <a:pt x="90" y="959"/>
                  </a:lnTo>
                  <a:lnTo>
                    <a:pt x="105" y="927"/>
                  </a:lnTo>
                  <a:lnTo>
                    <a:pt x="120" y="879"/>
                  </a:lnTo>
                  <a:lnTo>
                    <a:pt x="135" y="799"/>
                  </a:lnTo>
                  <a:lnTo>
                    <a:pt x="150" y="703"/>
                  </a:lnTo>
                  <a:lnTo>
                    <a:pt x="165" y="655"/>
                  </a:lnTo>
                  <a:lnTo>
                    <a:pt x="225" y="671"/>
                  </a:lnTo>
                  <a:lnTo>
                    <a:pt x="270" y="687"/>
                  </a:lnTo>
                  <a:lnTo>
                    <a:pt x="300" y="703"/>
                  </a:lnTo>
                  <a:lnTo>
                    <a:pt x="330" y="735"/>
                  </a:lnTo>
                  <a:lnTo>
                    <a:pt x="330" y="895"/>
                  </a:lnTo>
                  <a:lnTo>
                    <a:pt x="345" y="927"/>
                  </a:lnTo>
                  <a:lnTo>
                    <a:pt x="375" y="959"/>
                  </a:lnTo>
                  <a:lnTo>
                    <a:pt x="435" y="991"/>
                  </a:lnTo>
                  <a:lnTo>
                    <a:pt x="465" y="991"/>
                  </a:lnTo>
                  <a:lnTo>
                    <a:pt x="510" y="975"/>
                  </a:lnTo>
                  <a:lnTo>
                    <a:pt x="540" y="959"/>
                  </a:lnTo>
                  <a:lnTo>
                    <a:pt x="570" y="927"/>
                  </a:lnTo>
                  <a:lnTo>
                    <a:pt x="600" y="879"/>
                  </a:lnTo>
                  <a:lnTo>
                    <a:pt x="630" y="815"/>
                  </a:lnTo>
                  <a:lnTo>
                    <a:pt x="630" y="751"/>
                  </a:lnTo>
                  <a:lnTo>
                    <a:pt x="600" y="751"/>
                  </a:lnTo>
                  <a:lnTo>
                    <a:pt x="585" y="767"/>
                  </a:lnTo>
                  <a:lnTo>
                    <a:pt x="585" y="783"/>
                  </a:lnTo>
                  <a:lnTo>
                    <a:pt x="570" y="831"/>
                  </a:lnTo>
                  <a:lnTo>
                    <a:pt x="555" y="863"/>
                  </a:lnTo>
                  <a:lnTo>
                    <a:pt x="540" y="911"/>
                  </a:lnTo>
                  <a:lnTo>
                    <a:pt x="510" y="943"/>
                  </a:lnTo>
                  <a:lnTo>
                    <a:pt x="450" y="943"/>
                  </a:lnTo>
                  <a:lnTo>
                    <a:pt x="420" y="911"/>
                  </a:lnTo>
                  <a:lnTo>
                    <a:pt x="420" y="847"/>
                  </a:lnTo>
                  <a:lnTo>
                    <a:pt x="435" y="815"/>
                  </a:lnTo>
                  <a:lnTo>
                    <a:pt x="435" y="719"/>
                  </a:lnTo>
                  <a:lnTo>
                    <a:pt x="390" y="671"/>
                  </a:lnTo>
                  <a:lnTo>
                    <a:pt x="345" y="655"/>
                  </a:lnTo>
                  <a:lnTo>
                    <a:pt x="285" y="623"/>
                  </a:lnTo>
                  <a:lnTo>
                    <a:pt x="225" y="623"/>
                  </a:lnTo>
                  <a:lnTo>
                    <a:pt x="255" y="592"/>
                  </a:lnTo>
                  <a:lnTo>
                    <a:pt x="285" y="576"/>
                  </a:lnTo>
                  <a:lnTo>
                    <a:pt x="330" y="528"/>
                  </a:lnTo>
                  <a:lnTo>
                    <a:pt x="390" y="480"/>
                  </a:lnTo>
                  <a:lnTo>
                    <a:pt x="435" y="432"/>
                  </a:lnTo>
                  <a:lnTo>
                    <a:pt x="480" y="400"/>
                  </a:lnTo>
                  <a:lnTo>
                    <a:pt x="570" y="400"/>
                  </a:lnTo>
                  <a:lnTo>
                    <a:pt x="585" y="416"/>
                  </a:lnTo>
                  <a:lnTo>
                    <a:pt x="555" y="416"/>
                  </a:lnTo>
                  <a:lnTo>
                    <a:pt x="540" y="432"/>
                  </a:lnTo>
                  <a:lnTo>
                    <a:pt x="525" y="464"/>
                  </a:lnTo>
                  <a:lnTo>
                    <a:pt x="525" y="480"/>
                  </a:lnTo>
                  <a:lnTo>
                    <a:pt x="510" y="496"/>
                  </a:lnTo>
                  <a:lnTo>
                    <a:pt x="525" y="512"/>
                  </a:lnTo>
                  <a:lnTo>
                    <a:pt x="540" y="544"/>
                  </a:lnTo>
                  <a:lnTo>
                    <a:pt x="600" y="544"/>
                  </a:lnTo>
                  <a:lnTo>
                    <a:pt x="645" y="496"/>
                  </a:lnTo>
                  <a:lnTo>
                    <a:pt x="645" y="416"/>
                  </a:lnTo>
                  <a:lnTo>
                    <a:pt x="630" y="400"/>
                  </a:lnTo>
                  <a:lnTo>
                    <a:pt x="615" y="368"/>
                  </a:lnTo>
                  <a:lnTo>
                    <a:pt x="585" y="352"/>
                  </a:lnTo>
                  <a:lnTo>
                    <a:pt x="540" y="352"/>
                  </a:lnTo>
                  <a:lnTo>
                    <a:pt x="480" y="368"/>
                  </a:lnTo>
                  <a:lnTo>
                    <a:pt x="435" y="384"/>
                  </a:lnTo>
                  <a:lnTo>
                    <a:pt x="375" y="432"/>
                  </a:lnTo>
                  <a:lnTo>
                    <a:pt x="285" y="528"/>
                  </a:lnTo>
                  <a:lnTo>
                    <a:pt x="225" y="576"/>
                  </a:lnTo>
                  <a:lnTo>
                    <a:pt x="180" y="608"/>
                  </a:lnTo>
                  <a:lnTo>
                    <a:pt x="315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56" name="Freeform 312"/>
            <p:cNvSpPr>
              <a:spLocks/>
            </p:cNvSpPr>
            <p:nvPr/>
          </p:nvSpPr>
          <p:spPr bwMode="auto">
            <a:xfrm>
              <a:off x="35387" y="3282"/>
              <a:ext cx="975" cy="1039"/>
            </a:xfrm>
            <a:custGeom>
              <a:avLst/>
              <a:gdLst/>
              <a:ahLst/>
              <a:cxnLst>
                <a:cxn ang="0">
                  <a:pos x="525" y="559"/>
                </a:cxn>
                <a:cxn ang="0">
                  <a:pos x="960" y="559"/>
                </a:cxn>
                <a:cxn ang="0">
                  <a:pos x="975" y="543"/>
                </a:cxn>
                <a:cxn ang="0">
                  <a:pos x="975" y="512"/>
                </a:cxn>
                <a:cxn ang="0">
                  <a:pos x="960" y="496"/>
                </a:cxn>
                <a:cxn ang="0">
                  <a:pos x="525" y="496"/>
                </a:cxn>
                <a:cxn ang="0">
                  <a:pos x="525" y="16"/>
                </a:cxn>
                <a:cxn ang="0">
                  <a:pos x="510" y="16"/>
                </a:cxn>
                <a:cxn ang="0">
                  <a:pos x="495" y="0"/>
                </a:cxn>
                <a:cxn ang="0">
                  <a:pos x="480" y="16"/>
                </a:cxn>
                <a:cxn ang="0">
                  <a:pos x="465" y="16"/>
                </a:cxn>
                <a:cxn ang="0">
                  <a:pos x="465" y="496"/>
                </a:cxn>
                <a:cxn ang="0">
                  <a:pos x="15" y="496"/>
                </a:cxn>
                <a:cxn ang="0">
                  <a:pos x="15" y="512"/>
                </a:cxn>
                <a:cxn ang="0">
                  <a:pos x="0" y="527"/>
                </a:cxn>
                <a:cxn ang="0">
                  <a:pos x="0" y="543"/>
                </a:cxn>
                <a:cxn ang="0">
                  <a:pos x="15" y="559"/>
                </a:cxn>
                <a:cxn ang="0">
                  <a:pos x="465" y="559"/>
                </a:cxn>
                <a:cxn ang="0">
                  <a:pos x="465" y="1039"/>
                </a:cxn>
                <a:cxn ang="0">
                  <a:pos x="510" y="1039"/>
                </a:cxn>
                <a:cxn ang="0">
                  <a:pos x="525" y="1023"/>
                </a:cxn>
                <a:cxn ang="0">
                  <a:pos x="525" y="991"/>
                </a:cxn>
                <a:cxn ang="0">
                  <a:pos x="525" y="559"/>
                </a:cxn>
              </a:cxnLst>
              <a:rect l="0" t="0" r="r" b="b"/>
              <a:pathLst>
                <a:path w="975" h="1039">
                  <a:moveTo>
                    <a:pt x="525" y="559"/>
                  </a:moveTo>
                  <a:lnTo>
                    <a:pt x="960" y="559"/>
                  </a:lnTo>
                  <a:lnTo>
                    <a:pt x="975" y="543"/>
                  </a:lnTo>
                  <a:lnTo>
                    <a:pt x="975" y="512"/>
                  </a:lnTo>
                  <a:lnTo>
                    <a:pt x="960" y="496"/>
                  </a:lnTo>
                  <a:lnTo>
                    <a:pt x="525" y="496"/>
                  </a:lnTo>
                  <a:lnTo>
                    <a:pt x="525" y="16"/>
                  </a:lnTo>
                  <a:lnTo>
                    <a:pt x="510" y="16"/>
                  </a:lnTo>
                  <a:lnTo>
                    <a:pt x="495" y="0"/>
                  </a:lnTo>
                  <a:lnTo>
                    <a:pt x="480" y="16"/>
                  </a:lnTo>
                  <a:lnTo>
                    <a:pt x="465" y="16"/>
                  </a:lnTo>
                  <a:lnTo>
                    <a:pt x="465" y="496"/>
                  </a:lnTo>
                  <a:lnTo>
                    <a:pt x="15" y="496"/>
                  </a:lnTo>
                  <a:lnTo>
                    <a:pt x="15" y="512"/>
                  </a:lnTo>
                  <a:lnTo>
                    <a:pt x="0" y="527"/>
                  </a:lnTo>
                  <a:lnTo>
                    <a:pt x="0" y="543"/>
                  </a:lnTo>
                  <a:lnTo>
                    <a:pt x="15" y="559"/>
                  </a:lnTo>
                  <a:lnTo>
                    <a:pt x="465" y="559"/>
                  </a:lnTo>
                  <a:lnTo>
                    <a:pt x="465" y="1039"/>
                  </a:lnTo>
                  <a:lnTo>
                    <a:pt x="510" y="1039"/>
                  </a:lnTo>
                  <a:lnTo>
                    <a:pt x="525" y="1023"/>
                  </a:lnTo>
                  <a:lnTo>
                    <a:pt x="525" y="991"/>
                  </a:lnTo>
                  <a:lnTo>
                    <a:pt x="525" y="5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57" name="Freeform 313"/>
            <p:cNvSpPr>
              <a:spLocks/>
            </p:cNvSpPr>
            <p:nvPr/>
          </p:nvSpPr>
          <p:spPr bwMode="auto">
            <a:xfrm>
              <a:off x="36602" y="3218"/>
              <a:ext cx="480" cy="943"/>
            </a:xfrm>
            <a:custGeom>
              <a:avLst/>
              <a:gdLst/>
              <a:ahLst/>
              <a:cxnLst>
                <a:cxn ang="0">
                  <a:pos x="300" y="48"/>
                </a:cxn>
                <a:cxn ang="0">
                  <a:pos x="300" y="16"/>
                </a:cxn>
                <a:cxn ang="0">
                  <a:pos x="285" y="16"/>
                </a:cxn>
                <a:cxn ang="0">
                  <a:pos x="255" y="0"/>
                </a:cxn>
                <a:cxn ang="0">
                  <a:pos x="165" y="64"/>
                </a:cxn>
                <a:cxn ang="0">
                  <a:pos x="75" y="80"/>
                </a:cxn>
                <a:cxn ang="0">
                  <a:pos x="0" y="96"/>
                </a:cxn>
                <a:cxn ang="0">
                  <a:pos x="0" y="144"/>
                </a:cxn>
                <a:cxn ang="0">
                  <a:pos x="75" y="144"/>
                </a:cxn>
                <a:cxn ang="0">
                  <a:pos x="195" y="112"/>
                </a:cxn>
                <a:cxn ang="0">
                  <a:pos x="195" y="847"/>
                </a:cxn>
                <a:cxn ang="0">
                  <a:pos x="180" y="863"/>
                </a:cxn>
                <a:cxn ang="0">
                  <a:pos x="180" y="879"/>
                </a:cxn>
                <a:cxn ang="0">
                  <a:pos x="150" y="879"/>
                </a:cxn>
                <a:cxn ang="0">
                  <a:pos x="120" y="895"/>
                </a:cxn>
                <a:cxn ang="0">
                  <a:pos x="15" y="895"/>
                </a:cxn>
                <a:cxn ang="0">
                  <a:pos x="15" y="943"/>
                </a:cxn>
                <a:cxn ang="0">
                  <a:pos x="480" y="943"/>
                </a:cxn>
                <a:cxn ang="0">
                  <a:pos x="480" y="895"/>
                </a:cxn>
                <a:cxn ang="0">
                  <a:pos x="375" y="895"/>
                </a:cxn>
                <a:cxn ang="0">
                  <a:pos x="345" y="879"/>
                </a:cxn>
                <a:cxn ang="0">
                  <a:pos x="315" y="879"/>
                </a:cxn>
                <a:cxn ang="0">
                  <a:pos x="300" y="863"/>
                </a:cxn>
                <a:cxn ang="0">
                  <a:pos x="300" y="831"/>
                </a:cxn>
                <a:cxn ang="0">
                  <a:pos x="300" y="48"/>
                </a:cxn>
              </a:cxnLst>
              <a:rect l="0" t="0" r="r" b="b"/>
              <a:pathLst>
                <a:path w="480" h="943">
                  <a:moveTo>
                    <a:pt x="300" y="48"/>
                  </a:moveTo>
                  <a:lnTo>
                    <a:pt x="300" y="16"/>
                  </a:lnTo>
                  <a:lnTo>
                    <a:pt x="285" y="16"/>
                  </a:lnTo>
                  <a:lnTo>
                    <a:pt x="255" y="0"/>
                  </a:lnTo>
                  <a:lnTo>
                    <a:pt x="165" y="64"/>
                  </a:lnTo>
                  <a:lnTo>
                    <a:pt x="75" y="80"/>
                  </a:lnTo>
                  <a:lnTo>
                    <a:pt x="0" y="96"/>
                  </a:lnTo>
                  <a:lnTo>
                    <a:pt x="0" y="144"/>
                  </a:lnTo>
                  <a:lnTo>
                    <a:pt x="75" y="144"/>
                  </a:lnTo>
                  <a:lnTo>
                    <a:pt x="195" y="112"/>
                  </a:lnTo>
                  <a:lnTo>
                    <a:pt x="195" y="847"/>
                  </a:lnTo>
                  <a:lnTo>
                    <a:pt x="180" y="863"/>
                  </a:lnTo>
                  <a:lnTo>
                    <a:pt x="180" y="879"/>
                  </a:lnTo>
                  <a:lnTo>
                    <a:pt x="150" y="879"/>
                  </a:lnTo>
                  <a:lnTo>
                    <a:pt x="120" y="895"/>
                  </a:lnTo>
                  <a:lnTo>
                    <a:pt x="15" y="895"/>
                  </a:lnTo>
                  <a:lnTo>
                    <a:pt x="15" y="943"/>
                  </a:lnTo>
                  <a:lnTo>
                    <a:pt x="480" y="943"/>
                  </a:lnTo>
                  <a:lnTo>
                    <a:pt x="480" y="895"/>
                  </a:lnTo>
                  <a:lnTo>
                    <a:pt x="375" y="895"/>
                  </a:lnTo>
                  <a:lnTo>
                    <a:pt x="345" y="879"/>
                  </a:lnTo>
                  <a:lnTo>
                    <a:pt x="315" y="879"/>
                  </a:lnTo>
                  <a:lnTo>
                    <a:pt x="300" y="863"/>
                  </a:lnTo>
                  <a:lnTo>
                    <a:pt x="300" y="831"/>
                  </a:lnTo>
                  <a:lnTo>
                    <a:pt x="300" y="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58" name="Freeform 314"/>
            <p:cNvSpPr>
              <a:spLocks/>
            </p:cNvSpPr>
            <p:nvPr/>
          </p:nvSpPr>
          <p:spPr bwMode="auto">
            <a:xfrm>
              <a:off x="37382" y="2371"/>
              <a:ext cx="434" cy="1998"/>
            </a:xfrm>
            <a:custGeom>
              <a:avLst/>
              <a:gdLst/>
              <a:ahLst/>
              <a:cxnLst>
                <a:cxn ang="0">
                  <a:pos x="434" y="1007"/>
                </a:cxn>
                <a:cxn ang="0">
                  <a:pos x="434" y="815"/>
                </a:cxn>
                <a:cxn ang="0">
                  <a:pos x="389" y="607"/>
                </a:cxn>
                <a:cxn ang="0">
                  <a:pos x="314" y="367"/>
                </a:cxn>
                <a:cxn ang="0">
                  <a:pos x="224" y="208"/>
                </a:cxn>
                <a:cxn ang="0">
                  <a:pos x="134" y="96"/>
                </a:cxn>
                <a:cxn ang="0">
                  <a:pos x="60" y="16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0" y="32"/>
                </a:cxn>
                <a:cxn ang="0">
                  <a:pos x="15" y="32"/>
                </a:cxn>
                <a:cxn ang="0">
                  <a:pos x="45" y="64"/>
                </a:cxn>
                <a:cxn ang="0">
                  <a:pos x="164" y="240"/>
                </a:cxn>
                <a:cxn ang="0">
                  <a:pos x="254" y="447"/>
                </a:cxn>
                <a:cxn ang="0">
                  <a:pos x="314" y="703"/>
                </a:cxn>
                <a:cxn ang="0">
                  <a:pos x="329" y="1007"/>
                </a:cxn>
                <a:cxn ang="0">
                  <a:pos x="314" y="1263"/>
                </a:cxn>
                <a:cxn ang="0">
                  <a:pos x="269" y="1502"/>
                </a:cxn>
                <a:cxn ang="0">
                  <a:pos x="179" y="1742"/>
                </a:cxn>
                <a:cxn ang="0">
                  <a:pos x="30" y="1950"/>
                </a:cxn>
                <a:cxn ang="0">
                  <a:pos x="0" y="1982"/>
                </a:cxn>
                <a:cxn ang="0">
                  <a:pos x="15" y="1998"/>
                </a:cxn>
                <a:cxn ang="0">
                  <a:pos x="60" y="1982"/>
                </a:cxn>
                <a:cxn ang="0">
                  <a:pos x="134" y="1902"/>
                </a:cxn>
                <a:cxn ang="0">
                  <a:pos x="224" y="1790"/>
                </a:cxn>
                <a:cxn ang="0">
                  <a:pos x="314" y="1614"/>
                </a:cxn>
                <a:cxn ang="0">
                  <a:pos x="389" y="1391"/>
                </a:cxn>
                <a:cxn ang="0">
                  <a:pos x="434" y="1183"/>
                </a:cxn>
                <a:cxn ang="0">
                  <a:pos x="434" y="1007"/>
                </a:cxn>
              </a:cxnLst>
              <a:rect l="0" t="0" r="r" b="b"/>
              <a:pathLst>
                <a:path w="434" h="1998">
                  <a:moveTo>
                    <a:pt x="434" y="1007"/>
                  </a:moveTo>
                  <a:lnTo>
                    <a:pt x="434" y="815"/>
                  </a:lnTo>
                  <a:lnTo>
                    <a:pt x="389" y="607"/>
                  </a:lnTo>
                  <a:lnTo>
                    <a:pt x="314" y="367"/>
                  </a:lnTo>
                  <a:lnTo>
                    <a:pt x="224" y="208"/>
                  </a:lnTo>
                  <a:lnTo>
                    <a:pt x="134" y="96"/>
                  </a:lnTo>
                  <a:lnTo>
                    <a:pt x="60" y="1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5" y="32"/>
                  </a:lnTo>
                  <a:lnTo>
                    <a:pt x="45" y="64"/>
                  </a:lnTo>
                  <a:lnTo>
                    <a:pt x="164" y="240"/>
                  </a:lnTo>
                  <a:lnTo>
                    <a:pt x="254" y="447"/>
                  </a:lnTo>
                  <a:lnTo>
                    <a:pt x="314" y="703"/>
                  </a:lnTo>
                  <a:lnTo>
                    <a:pt x="329" y="1007"/>
                  </a:lnTo>
                  <a:lnTo>
                    <a:pt x="314" y="1263"/>
                  </a:lnTo>
                  <a:lnTo>
                    <a:pt x="269" y="1502"/>
                  </a:lnTo>
                  <a:lnTo>
                    <a:pt x="179" y="1742"/>
                  </a:lnTo>
                  <a:lnTo>
                    <a:pt x="30" y="1950"/>
                  </a:lnTo>
                  <a:lnTo>
                    <a:pt x="0" y="1982"/>
                  </a:lnTo>
                  <a:lnTo>
                    <a:pt x="15" y="1998"/>
                  </a:lnTo>
                  <a:lnTo>
                    <a:pt x="60" y="1982"/>
                  </a:lnTo>
                  <a:lnTo>
                    <a:pt x="134" y="1902"/>
                  </a:lnTo>
                  <a:lnTo>
                    <a:pt x="224" y="1790"/>
                  </a:lnTo>
                  <a:lnTo>
                    <a:pt x="314" y="1614"/>
                  </a:lnTo>
                  <a:lnTo>
                    <a:pt x="389" y="1391"/>
                  </a:lnTo>
                  <a:lnTo>
                    <a:pt x="434" y="1183"/>
                  </a:lnTo>
                  <a:lnTo>
                    <a:pt x="434" y="10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59" name="Freeform 315"/>
            <p:cNvSpPr>
              <a:spLocks/>
            </p:cNvSpPr>
            <p:nvPr/>
          </p:nvSpPr>
          <p:spPr bwMode="auto">
            <a:xfrm>
              <a:off x="38176" y="3666"/>
              <a:ext cx="225" cy="591"/>
            </a:xfrm>
            <a:custGeom>
              <a:avLst/>
              <a:gdLst/>
              <a:ahLst/>
              <a:cxnLst>
                <a:cxn ang="0">
                  <a:pos x="225" y="207"/>
                </a:cxn>
                <a:cxn ang="0">
                  <a:pos x="210" y="128"/>
                </a:cxn>
                <a:cxn ang="0">
                  <a:pos x="195" y="80"/>
                </a:cxn>
                <a:cxn ang="0">
                  <a:pos x="165" y="32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30" y="16"/>
                </a:cxn>
                <a:cxn ang="0">
                  <a:pos x="15" y="32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35" y="207"/>
                </a:cxn>
                <a:cxn ang="0">
                  <a:pos x="165" y="175"/>
                </a:cxn>
                <a:cxn ang="0">
                  <a:pos x="180" y="175"/>
                </a:cxn>
                <a:cxn ang="0">
                  <a:pos x="180" y="207"/>
                </a:cxn>
                <a:cxn ang="0">
                  <a:pos x="165" y="351"/>
                </a:cxn>
                <a:cxn ang="0">
                  <a:pos x="105" y="463"/>
                </a:cxn>
                <a:cxn ang="0">
                  <a:pos x="45" y="543"/>
                </a:cxn>
                <a:cxn ang="0">
                  <a:pos x="30" y="559"/>
                </a:cxn>
                <a:cxn ang="0">
                  <a:pos x="30" y="591"/>
                </a:cxn>
                <a:cxn ang="0">
                  <a:pos x="45" y="591"/>
                </a:cxn>
                <a:cxn ang="0">
                  <a:pos x="135" y="495"/>
                </a:cxn>
                <a:cxn ang="0">
                  <a:pos x="195" y="367"/>
                </a:cxn>
                <a:cxn ang="0">
                  <a:pos x="225" y="207"/>
                </a:cxn>
              </a:cxnLst>
              <a:rect l="0" t="0" r="r" b="b"/>
              <a:pathLst>
                <a:path w="225" h="591">
                  <a:moveTo>
                    <a:pt x="225" y="207"/>
                  </a:moveTo>
                  <a:lnTo>
                    <a:pt x="210" y="128"/>
                  </a:lnTo>
                  <a:lnTo>
                    <a:pt x="195" y="80"/>
                  </a:lnTo>
                  <a:lnTo>
                    <a:pt x="165" y="32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30" y="16"/>
                  </a:lnTo>
                  <a:lnTo>
                    <a:pt x="15" y="32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35" y="207"/>
                  </a:lnTo>
                  <a:lnTo>
                    <a:pt x="165" y="175"/>
                  </a:lnTo>
                  <a:lnTo>
                    <a:pt x="180" y="175"/>
                  </a:lnTo>
                  <a:lnTo>
                    <a:pt x="180" y="207"/>
                  </a:lnTo>
                  <a:lnTo>
                    <a:pt x="165" y="351"/>
                  </a:lnTo>
                  <a:lnTo>
                    <a:pt x="105" y="463"/>
                  </a:lnTo>
                  <a:lnTo>
                    <a:pt x="45" y="543"/>
                  </a:lnTo>
                  <a:lnTo>
                    <a:pt x="30" y="559"/>
                  </a:lnTo>
                  <a:lnTo>
                    <a:pt x="30" y="591"/>
                  </a:lnTo>
                  <a:lnTo>
                    <a:pt x="45" y="591"/>
                  </a:lnTo>
                  <a:lnTo>
                    <a:pt x="135" y="495"/>
                  </a:lnTo>
                  <a:lnTo>
                    <a:pt x="195" y="367"/>
                  </a:lnTo>
                  <a:lnTo>
                    <a:pt x="225" y="2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60" name="Freeform 316"/>
            <p:cNvSpPr>
              <a:spLocks/>
            </p:cNvSpPr>
            <p:nvPr/>
          </p:nvSpPr>
          <p:spPr bwMode="auto">
            <a:xfrm>
              <a:off x="39016" y="3666"/>
              <a:ext cx="195" cy="207"/>
            </a:xfrm>
            <a:custGeom>
              <a:avLst/>
              <a:gdLst/>
              <a:ahLst/>
              <a:cxnLst>
                <a:cxn ang="0">
                  <a:pos x="195" y="96"/>
                </a:cxn>
                <a:cxn ang="0">
                  <a:pos x="195" y="64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65" y="175"/>
                </a:cxn>
                <a:cxn ang="0">
                  <a:pos x="195" y="143"/>
                </a:cxn>
                <a:cxn ang="0">
                  <a:pos x="195" y="96"/>
                </a:cxn>
              </a:cxnLst>
              <a:rect l="0" t="0" r="r" b="b"/>
              <a:pathLst>
                <a:path w="195" h="207">
                  <a:moveTo>
                    <a:pt x="195" y="96"/>
                  </a:moveTo>
                  <a:lnTo>
                    <a:pt x="195" y="64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65" y="175"/>
                  </a:lnTo>
                  <a:lnTo>
                    <a:pt x="195" y="143"/>
                  </a:lnTo>
                  <a:lnTo>
                    <a:pt x="195" y="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61" name="Freeform 317"/>
            <p:cNvSpPr>
              <a:spLocks/>
            </p:cNvSpPr>
            <p:nvPr/>
          </p:nvSpPr>
          <p:spPr bwMode="auto">
            <a:xfrm>
              <a:off x="39856" y="3666"/>
              <a:ext cx="195" cy="207"/>
            </a:xfrm>
            <a:custGeom>
              <a:avLst/>
              <a:gdLst/>
              <a:ahLst/>
              <a:cxnLst>
                <a:cxn ang="0">
                  <a:pos x="195" y="96"/>
                </a:cxn>
                <a:cxn ang="0">
                  <a:pos x="195" y="64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65" y="175"/>
                </a:cxn>
                <a:cxn ang="0">
                  <a:pos x="195" y="143"/>
                </a:cxn>
                <a:cxn ang="0">
                  <a:pos x="195" y="96"/>
                </a:cxn>
              </a:cxnLst>
              <a:rect l="0" t="0" r="r" b="b"/>
              <a:pathLst>
                <a:path w="195" h="207">
                  <a:moveTo>
                    <a:pt x="195" y="96"/>
                  </a:moveTo>
                  <a:lnTo>
                    <a:pt x="195" y="64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65" y="175"/>
                  </a:lnTo>
                  <a:lnTo>
                    <a:pt x="195" y="143"/>
                  </a:lnTo>
                  <a:lnTo>
                    <a:pt x="195" y="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62" name="Freeform 318"/>
            <p:cNvSpPr>
              <a:spLocks/>
            </p:cNvSpPr>
            <p:nvPr/>
          </p:nvSpPr>
          <p:spPr bwMode="auto">
            <a:xfrm>
              <a:off x="40695" y="3666"/>
              <a:ext cx="195" cy="207"/>
            </a:xfrm>
            <a:custGeom>
              <a:avLst/>
              <a:gdLst/>
              <a:ahLst/>
              <a:cxnLst>
                <a:cxn ang="0">
                  <a:pos x="195" y="96"/>
                </a:cxn>
                <a:cxn ang="0">
                  <a:pos x="195" y="64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65" y="175"/>
                </a:cxn>
                <a:cxn ang="0">
                  <a:pos x="195" y="143"/>
                </a:cxn>
                <a:cxn ang="0">
                  <a:pos x="195" y="96"/>
                </a:cxn>
              </a:cxnLst>
              <a:rect l="0" t="0" r="r" b="b"/>
              <a:pathLst>
                <a:path w="195" h="207">
                  <a:moveTo>
                    <a:pt x="195" y="96"/>
                  </a:moveTo>
                  <a:lnTo>
                    <a:pt x="195" y="64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65" y="175"/>
                  </a:lnTo>
                  <a:lnTo>
                    <a:pt x="195" y="143"/>
                  </a:lnTo>
                  <a:lnTo>
                    <a:pt x="195" y="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63" name="Freeform 319"/>
            <p:cNvSpPr>
              <a:spLocks/>
            </p:cNvSpPr>
            <p:nvPr/>
          </p:nvSpPr>
          <p:spPr bwMode="auto">
            <a:xfrm>
              <a:off x="41535" y="3666"/>
              <a:ext cx="225" cy="591"/>
            </a:xfrm>
            <a:custGeom>
              <a:avLst/>
              <a:gdLst/>
              <a:ahLst/>
              <a:cxnLst>
                <a:cxn ang="0">
                  <a:pos x="225" y="207"/>
                </a:cxn>
                <a:cxn ang="0">
                  <a:pos x="210" y="128"/>
                </a:cxn>
                <a:cxn ang="0">
                  <a:pos x="195" y="80"/>
                </a:cxn>
                <a:cxn ang="0">
                  <a:pos x="165" y="32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30" y="16"/>
                </a:cxn>
                <a:cxn ang="0">
                  <a:pos x="15" y="32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35" y="207"/>
                </a:cxn>
                <a:cxn ang="0">
                  <a:pos x="165" y="175"/>
                </a:cxn>
                <a:cxn ang="0">
                  <a:pos x="180" y="175"/>
                </a:cxn>
                <a:cxn ang="0">
                  <a:pos x="180" y="207"/>
                </a:cxn>
                <a:cxn ang="0">
                  <a:pos x="165" y="351"/>
                </a:cxn>
                <a:cxn ang="0">
                  <a:pos x="105" y="463"/>
                </a:cxn>
                <a:cxn ang="0">
                  <a:pos x="45" y="543"/>
                </a:cxn>
                <a:cxn ang="0">
                  <a:pos x="30" y="559"/>
                </a:cxn>
                <a:cxn ang="0">
                  <a:pos x="30" y="591"/>
                </a:cxn>
                <a:cxn ang="0">
                  <a:pos x="45" y="591"/>
                </a:cxn>
                <a:cxn ang="0">
                  <a:pos x="135" y="495"/>
                </a:cxn>
                <a:cxn ang="0">
                  <a:pos x="195" y="367"/>
                </a:cxn>
                <a:cxn ang="0">
                  <a:pos x="225" y="207"/>
                </a:cxn>
              </a:cxnLst>
              <a:rect l="0" t="0" r="r" b="b"/>
              <a:pathLst>
                <a:path w="225" h="591">
                  <a:moveTo>
                    <a:pt x="225" y="207"/>
                  </a:moveTo>
                  <a:lnTo>
                    <a:pt x="210" y="128"/>
                  </a:lnTo>
                  <a:lnTo>
                    <a:pt x="195" y="80"/>
                  </a:lnTo>
                  <a:lnTo>
                    <a:pt x="165" y="32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30" y="16"/>
                  </a:lnTo>
                  <a:lnTo>
                    <a:pt x="15" y="32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35" y="207"/>
                  </a:lnTo>
                  <a:lnTo>
                    <a:pt x="165" y="175"/>
                  </a:lnTo>
                  <a:lnTo>
                    <a:pt x="180" y="175"/>
                  </a:lnTo>
                  <a:lnTo>
                    <a:pt x="180" y="207"/>
                  </a:lnTo>
                  <a:lnTo>
                    <a:pt x="165" y="351"/>
                  </a:lnTo>
                  <a:lnTo>
                    <a:pt x="105" y="463"/>
                  </a:lnTo>
                  <a:lnTo>
                    <a:pt x="45" y="543"/>
                  </a:lnTo>
                  <a:lnTo>
                    <a:pt x="30" y="559"/>
                  </a:lnTo>
                  <a:lnTo>
                    <a:pt x="30" y="591"/>
                  </a:lnTo>
                  <a:lnTo>
                    <a:pt x="45" y="591"/>
                  </a:lnTo>
                  <a:lnTo>
                    <a:pt x="135" y="495"/>
                  </a:lnTo>
                  <a:lnTo>
                    <a:pt x="195" y="367"/>
                  </a:lnTo>
                  <a:lnTo>
                    <a:pt x="225" y="2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64" name="Freeform 320"/>
            <p:cNvSpPr>
              <a:spLocks/>
            </p:cNvSpPr>
            <p:nvPr/>
          </p:nvSpPr>
          <p:spPr bwMode="auto">
            <a:xfrm>
              <a:off x="42390" y="2371"/>
              <a:ext cx="450" cy="1998"/>
            </a:xfrm>
            <a:custGeom>
              <a:avLst/>
              <a:gdLst/>
              <a:ahLst/>
              <a:cxnLst>
                <a:cxn ang="0">
                  <a:pos x="450" y="1982"/>
                </a:cxn>
                <a:cxn ang="0">
                  <a:pos x="435" y="1966"/>
                </a:cxn>
                <a:cxn ang="0">
                  <a:pos x="420" y="1934"/>
                </a:cxn>
                <a:cxn ang="0">
                  <a:pos x="270" y="1726"/>
                </a:cxn>
                <a:cxn ang="0">
                  <a:pos x="180" y="1486"/>
                </a:cxn>
                <a:cxn ang="0">
                  <a:pos x="135" y="1247"/>
                </a:cxn>
                <a:cxn ang="0">
                  <a:pos x="120" y="1007"/>
                </a:cxn>
                <a:cxn ang="0">
                  <a:pos x="135" y="735"/>
                </a:cxn>
                <a:cxn ang="0">
                  <a:pos x="180" y="479"/>
                </a:cxn>
                <a:cxn ang="0">
                  <a:pos x="270" y="256"/>
                </a:cxn>
                <a:cxn ang="0">
                  <a:pos x="420" y="48"/>
                </a:cxn>
                <a:cxn ang="0">
                  <a:pos x="435" y="32"/>
                </a:cxn>
                <a:cxn ang="0">
                  <a:pos x="435" y="16"/>
                </a:cxn>
                <a:cxn ang="0">
                  <a:pos x="450" y="16"/>
                </a:cxn>
                <a:cxn ang="0">
                  <a:pos x="435" y="0"/>
                </a:cxn>
                <a:cxn ang="0">
                  <a:pos x="420" y="0"/>
                </a:cxn>
                <a:cxn ang="0">
                  <a:pos x="390" y="16"/>
                </a:cxn>
                <a:cxn ang="0">
                  <a:pos x="315" y="96"/>
                </a:cxn>
                <a:cxn ang="0">
                  <a:pos x="210" y="224"/>
                </a:cxn>
                <a:cxn ang="0">
                  <a:pos x="120" y="383"/>
                </a:cxn>
                <a:cxn ang="0">
                  <a:pos x="30" y="719"/>
                </a:cxn>
                <a:cxn ang="0">
                  <a:pos x="0" y="1007"/>
                </a:cxn>
                <a:cxn ang="0">
                  <a:pos x="15" y="1183"/>
                </a:cxn>
                <a:cxn ang="0">
                  <a:pos x="60" y="1391"/>
                </a:cxn>
                <a:cxn ang="0">
                  <a:pos x="135" y="1630"/>
                </a:cxn>
                <a:cxn ang="0">
                  <a:pos x="225" y="1790"/>
                </a:cxn>
                <a:cxn ang="0">
                  <a:pos x="315" y="1902"/>
                </a:cxn>
                <a:cxn ang="0">
                  <a:pos x="390" y="1982"/>
                </a:cxn>
                <a:cxn ang="0">
                  <a:pos x="420" y="1998"/>
                </a:cxn>
                <a:cxn ang="0">
                  <a:pos x="450" y="1998"/>
                </a:cxn>
                <a:cxn ang="0">
                  <a:pos x="450" y="1982"/>
                </a:cxn>
              </a:cxnLst>
              <a:rect l="0" t="0" r="r" b="b"/>
              <a:pathLst>
                <a:path w="450" h="1998">
                  <a:moveTo>
                    <a:pt x="450" y="1982"/>
                  </a:moveTo>
                  <a:lnTo>
                    <a:pt x="435" y="1966"/>
                  </a:lnTo>
                  <a:lnTo>
                    <a:pt x="420" y="1934"/>
                  </a:lnTo>
                  <a:lnTo>
                    <a:pt x="270" y="1726"/>
                  </a:lnTo>
                  <a:lnTo>
                    <a:pt x="180" y="1486"/>
                  </a:lnTo>
                  <a:lnTo>
                    <a:pt x="135" y="1247"/>
                  </a:lnTo>
                  <a:lnTo>
                    <a:pt x="120" y="1007"/>
                  </a:lnTo>
                  <a:lnTo>
                    <a:pt x="135" y="735"/>
                  </a:lnTo>
                  <a:lnTo>
                    <a:pt x="180" y="479"/>
                  </a:lnTo>
                  <a:lnTo>
                    <a:pt x="270" y="256"/>
                  </a:lnTo>
                  <a:lnTo>
                    <a:pt x="420" y="48"/>
                  </a:lnTo>
                  <a:lnTo>
                    <a:pt x="435" y="32"/>
                  </a:lnTo>
                  <a:lnTo>
                    <a:pt x="435" y="16"/>
                  </a:lnTo>
                  <a:lnTo>
                    <a:pt x="450" y="16"/>
                  </a:lnTo>
                  <a:lnTo>
                    <a:pt x="435" y="0"/>
                  </a:lnTo>
                  <a:lnTo>
                    <a:pt x="420" y="0"/>
                  </a:lnTo>
                  <a:lnTo>
                    <a:pt x="390" y="16"/>
                  </a:lnTo>
                  <a:lnTo>
                    <a:pt x="315" y="96"/>
                  </a:lnTo>
                  <a:lnTo>
                    <a:pt x="210" y="224"/>
                  </a:lnTo>
                  <a:lnTo>
                    <a:pt x="120" y="383"/>
                  </a:lnTo>
                  <a:lnTo>
                    <a:pt x="30" y="719"/>
                  </a:lnTo>
                  <a:lnTo>
                    <a:pt x="0" y="1007"/>
                  </a:lnTo>
                  <a:lnTo>
                    <a:pt x="15" y="1183"/>
                  </a:lnTo>
                  <a:lnTo>
                    <a:pt x="60" y="1391"/>
                  </a:lnTo>
                  <a:lnTo>
                    <a:pt x="135" y="1630"/>
                  </a:lnTo>
                  <a:lnTo>
                    <a:pt x="225" y="1790"/>
                  </a:lnTo>
                  <a:lnTo>
                    <a:pt x="315" y="1902"/>
                  </a:lnTo>
                  <a:lnTo>
                    <a:pt x="390" y="1982"/>
                  </a:lnTo>
                  <a:lnTo>
                    <a:pt x="420" y="1998"/>
                  </a:lnTo>
                  <a:lnTo>
                    <a:pt x="450" y="1998"/>
                  </a:lnTo>
                  <a:lnTo>
                    <a:pt x="450" y="19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65" name="Freeform 321"/>
            <p:cNvSpPr>
              <a:spLocks/>
            </p:cNvSpPr>
            <p:nvPr/>
          </p:nvSpPr>
          <p:spPr bwMode="auto">
            <a:xfrm>
              <a:off x="42990" y="2978"/>
              <a:ext cx="1064" cy="895"/>
            </a:xfrm>
            <a:custGeom>
              <a:avLst/>
              <a:gdLst/>
              <a:ahLst/>
              <a:cxnLst>
                <a:cxn ang="0">
                  <a:pos x="615" y="400"/>
                </a:cxn>
                <a:cxn ang="0">
                  <a:pos x="825" y="144"/>
                </a:cxn>
                <a:cxn ang="0">
                  <a:pos x="855" y="112"/>
                </a:cxn>
                <a:cxn ang="0">
                  <a:pos x="870" y="112"/>
                </a:cxn>
                <a:cxn ang="0">
                  <a:pos x="914" y="96"/>
                </a:cxn>
                <a:cxn ang="0">
                  <a:pos x="1019" y="96"/>
                </a:cxn>
                <a:cxn ang="0">
                  <a:pos x="1019" y="0"/>
                </a:cxn>
                <a:cxn ang="0">
                  <a:pos x="660" y="0"/>
                </a:cxn>
                <a:cxn ang="0">
                  <a:pos x="660" y="96"/>
                </a:cxn>
                <a:cxn ang="0">
                  <a:pos x="690" y="96"/>
                </a:cxn>
                <a:cxn ang="0">
                  <a:pos x="720" y="112"/>
                </a:cxn>
                <a:cxn ang="0">
                  <a:pos x="720" y="128"/>
                </a:cxn>
                <a:cxn ang="0">
                  <a:pos x="705" y="144"/>
                </a:cxn>
                <a:cxn ang="0">
                  <a:pos x="555" y="320"/>
                </a:cxn>
                <a:cxn ang="0">
                  <a:pos x="360" y="96"/>
                </a:cxn>
                <a:cxn ang="0">
                  <a:pos x="435" y="96"/>
                </a:cxn>
                <a:cxn ang="0">
                  <a:pos x="435" y="0"/>
                </a:cxn>
                <a:cxn ang="0">
                  <a:pos x="0" y="0"/>
                </a:cxn>
                <a:cxn ang="0">
                  <a:pos x="0" y="96"/>
                </a:cxn>
                <a:cxn ang="0">
                  <a:pos x="135" y="96"/>
                </a:cxn>
                <a:cxn ang="0">
                  <a:pos x="435" y="464"/>
                </a:cxn>
                <a:cxn ang="0">
                  <a:pos x="180" y="768"/>
                </a:cxn>
                <a:cxn ang="0">
                  <a:pos x="120" y="800"/>
                </a:cxn>
                <a:cxn ang="0">
                  <a:pos x="0" y="800"/>
                </a:cxn>
                <a:cxn ang="0">
                  <a:pos x="0" y="895"/>
                </a:cxn>
                <a:cxn ang="0">
                  <a:pos x="360" y="895"/>
                </a:cxn>
                <a:cxn ang="0">
                  <a:pos x="360" y="800"/>
                </a:cxn>
                <a:cxn ang="0">
                  <a:pos x="330" y="800"/>
                </a:cxn>
                <a:cxn ang="0">
                  <a:pos x="300" y="784"/>
                </a:cxn>
                <a:cxn ang="0">
                  <a:pos x="300" y="768"/>
                </a:cxn>
                <a:cxn ang="0">
                  <a:pos x="315" y="752"/>
                </a:cxn>
                <a:cxn ang="0">
                  <a:pos x="495" y="544"/>
                </a:cxn>
                <a:cxn ang="0">
                  <a:pos x="705" y="800"/>
                </a:cxn>
                <a:cxn ang="0">
                  <a:pos x="630" y="800"/>
                </a:cxn>
                <a:cxn ang="0">
                  <a:pos x="630" y="895"/>
                </a:cxn>
                <a:cxn ang="0">
                  <a:pos x="1064" y="895"/>
                </a:cxn>
                <a:cxn ang="0">
                  <a:pos x="1064" y="800"/>
                </a:cxn>
                <a:cxn ang="0">
                  <a:pos x="929" y="800"/>
                </a:cxn>
                <a:cxn ang="0">
                  <a:pos x="615" y="400"/>
                </a:cxn>
              </a:cxnLst>
              <a:rect l="0" t="0" r="r" b="b"/>
              <a:pathLst>
                <a:path w="1064" h="895">
                  <a:moveTo>
                    <a:pt x="615" y="400"/>
                  </a:moveTo>
                  <a:lnTo>
                    <a:pt x="825" y="144"/>
                  </a:lnTo>
                  <a:lnTo>
                    <a:pt x="855" y="112"/>
                  </a:lnTo>
                  <a:lnTo>
                    <a:pt x="870" y="112"/>
                  </a:lnTo>
                  <a:lnTo>
                    <a:pt x="914" y="96"/>
                  </a:lnTo>
                  <a:lnTo>
                    <a:pt x="1019" y="96"/>
                  </a:lnTo>
                  <a:lnTo>
                    <a:pt x="1019" y="0"/>
                  </a:lnTo>
                  <a:lnTo>
                    <a:pt x="660" y="0"/>
                  </a:lnTo>
                  <a:lnTo>
                    <a:pt x="660" y="96"/>
                  </a:lnTo>
                  <a:lnTo>
                    <a:pt x="690" y="96"/>
                  </a:lnTo>
                  <a:lnTo>
                    <a:pt x="720" y="112"/>
                  </a:lnTo>
                  <a:lnTo>
                    <a:pt x="720" y="128"/>
                  </a:lnTo>
                  <a:lnTo>
                    <a:pt x="705" y="144"/>
                  </a:lnTo>
                  <a:lnTo>
                    <a:pt x="555" y="320"/>
                  </a:lnTo>
                  <a:lnTo>
                    <a:pt x="360" y="96"/>
                  </a:lnTo>
                  <a:lnTo>
                    <a:pt x="435" y="96"/>
                  </a:lnTo>
                  <a:lnTo>
                    <a:pt x="435" y="0"/>
                  </a:lnTo>
                  <a:lnTo>
                    <a:pt x="0" y="0"/>
                  </a:lnTo>
                  <a:lnTo>
                    <a:pt x="0" y="96"/>
                  </a:lnTo>
                  <a:lnTo>
                    <a:pt x="135" y="96"/>
                  </a:lnTo>
                  <a:lnTo>
                    <a:pt x="435" y="464"/>
                  </a:lnTo>
                  <a:lnTo>
                    <a:pt x="180" y="768"/>
                  </a:lnTo>
                  <a:lnTo>
                    <a:pt x="120" y="800"/>
                  </a:lnTo>
                  <a:lnTo>
                    <a:pt x="0" y="800"/>
                  </a:lnTo>
                  <a:lnTo>
                    <a:pt x="0" y="895"/>
                  </a:lnTo>
                  <a:lnTo>
                    <a:pt x="360" y="895"/>
                  </a:lnTo>
                  <a:lnTo>
                    <a:pt x="360" y="800"/>
                  </a:lnTo>
                  <a:lnTo>
                    <a:pt x="330" y="800"/>
                  </a:lnTo>
                  <a:lnTo>
                    <a:pt x="300" y="784"/>
                  </a:lnTo>
                  <a:lnTo>
                    <a:pt x="300" y="768"/>
                  </a:lnTo>
                  <a:lnTo>
                    <a:pt x="315" y="752"/>
                  </a:lnTo>
                  <a:lnTo>
                    <a:pt x="495" y="544"/>
                  </a:lnTo>
                  <a:lnTo>
                    <a:pt x="705" y="800"/>
                  </a:lnTo>
                  <a:lnTo>
                    <a:pt x="630" y="800"/>
                  </a:lnTo>
                  <a:lnTo>
                    <a:pt x="630" y="895"/>
                  </a:lnTo>
                  <a:lnTo>
                    <a:pt x="1064" y="895"/>
                  </a:lnTo>
                  <a:lnTo>
                    <a:pt x="1064" y="800"/>
                  </a:lnTo>
                  <a:lnTo>
                    <a:pt x="929" y="800"/>
                  </a:lnTo>
                  <a:lnTo>
                    <a:pt x="615" y="4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66" name="Freeform 322"/>
            <p:cNvSpPr>
              <a:spLocks/>
            </p:cNvSpPr>
            <p:nvPr/>
          </p:nvSpPr>
          <p:spPr bwMode="auto">
            <a:xfrm>
              <a:off x="44144" y="3538"/>
              <a:ext cx="810" cy="639"/>
            </a:xfrm>
            <a:custGeom>
              <a:avLst/>
              <a:gdLst/>
              <a:ahLst/>
              <a:cxnLst>
                <a:cxn ang="0">
                  <a:pos x="90" y="559"/>
                </a:cxn>
                <a:cxn ang="0">
                  <a:pos x="105" y="639"/>
                </a:cxn>
                <a:cxn ang="0">
                  <a:pos x="165" y="623"/>
                </a:cxn>
                <a:cxn ang="0">
                  <a:pos x="195" y="559"/>
                </a:cxn>
                <a:cxn ang="0">
                  <a:pos x="210" y="495"/>
                </a:cxn>
                <a:cxn ang="0">
                  <a:pos x="225" y="415"/>
                </a:cxn>
                <a:cxn ang="0">
                  <a:pos x="255" y="351"/>
                </a:cxn>
                <a:cxn ang="0">
                  <a:pos x="315" y="176"/>
                </a:cxn>
                <a:cxn ang="0">
                  <a:pos x="375" y="96"/>
                </a:cxn>
                <a:cxn ang="0">
                  <a:pos x="465" y="48"/>
                </a:cxn>
                <a:cxn ang="0">
                  <a:pos x="570" y="64"/>
                </a:cxn>
                <a:cxn ang="0">
                  <a:pos x="585" y="144"/>
                </a:cxn>
                <a:cxn ang="0">
                  <a:pos x="540" y="351"/>
                </a:cxn>
                <a:cxn ang="0">
                  <a:pos x="495" y="479"/>
                </a:cxn>
                <a:cxn ang="0">
                  <a:pos x="525" y="591"/>
                </a:cxn>
                <a:cxn ang="0">
                  <a:pos x="585" y="639"/>
                </a:cxn>
                <a:cxn ang="0">
                  <a:pos x="705" y="607"/>
                </a:cxn>
                <a:cxn ang="0">
                  <a:pos x="780" y="495"/>
                </a:cxn>
                <a:cxn ang="0">
                  <a:pos x="810" y="399"/>
                </a:cxn>
                <a:cxn ang="0">
                  <a:pos x="765" y="415"/>
                </a:cxn>
                <a:cxn ang="0">
                  <a:pos x="705" y="559"/>
                </a:cxn>
                <a:cxn ang="0">
                  <a:pos x="600" y="591"/>
                </a:cxn>
                <a:cxn ang="0">
                  <a:pos x="585" y="527"/>
                </a:cxn>
                <a:cxn ang="0">
                  <a:pos x="600" y="479"/>
                </a:cxn>
                <a:cxn ang="0">
                  <a:pos x="645" y="367"/>
                </a:cxn>
                <a:cxn ang="0">
                  <a:pos x="690" y="160"/>
                </a:cxn>
                <a:cxn ang="0">
                  <a:pos x="675" y="64"/>
                </a:cxn>
                <a:cxn ang="0">
                  <a:pos x="615" y="16"/>
                </a:cxn>
                <a:cxn ang="0">
                  <a:pos x="555" y="0"/>
                </a:cxn>
                <a:cxn ang="0">
                  <a:pos x="405" y="32"/>
                </a:cxn>
                <a:cxn ang="0">
                  <a:pos x="300" y="128"/>
                </a:cxn>
                <a:cxn ang="0">
                  <a:pos x="225" y="16"/>
                </a:cxn>
                <a:cxn ang="0">
                  <a:pos x="150" y="0"/>
                </a:cxn>
                <a:cxn ang="0">
                  <a:pos x="15" y="144"/>
                </a:cxn>
                <a:cxn ang="0">
                  <a:pos x="0" y="208"/>
                </a:cxn>
                <a:cxn ang="0">
                  <a:pos x="45" y="240"/>
                </a:cxn>
                <a:cxn ang="0">
                  <a:pos x="60" y="192"/>
                </a:cxn>
                <a:cxn ang="0">
                  <a:pos x="105" y="64"/>
                </a:cxn>
                <a:cxn ang="0">
                  <a:pos x="165" y="48"/>
                </a:cxn>
                <a:cxn ang="0">
                  <a:pos x="195" y="144"/>
                </a:cxn>
                <a:cxn ang="0">
                  <a:pos x="180" y="224"/>
                </a:cxn>
                <a:cxn ang="0">
                  <a:pos x="150" y="351"/>
                </a:cxn>
              </a:cxnLst>
              <a:rect l="0" t="0" r="r" b="b"/>
              <a:pathLst>
                <a:path w="810" h="639">
                  <a:moveTo>
                    <a:pt x="105" y="527"/>
                  </a:moveTo>
                  <a:lnTo>
                    <a:pt x="90" y="559"/>
                  </a:lnTo>
                  <a:lnTo>
                    <a:pt x="90" y="623"/>
                  </a:lnTo>
                  <a:lnTo>
                    <a:pt x="105" y="639"/>
                  </a:lnTo>
                  <a:lnTo>
                    <a:pt x="135" y="639"/>
                  </a:lnTo>
                  <a:lnTo>
                    <a:pt x="165" y="623"/>
                  </a:lnTo>
                  <a:lnTo>
                    <a:pt x="195" y="591"/>
                  </a:lnTo>
                  <a:lnTo>
                    <a:pt x="195" y="559"/>
                  </a:lnTo>
                  <a:lnTo>
                    <a:pt x="210" y="511"/>
                  </a:lnTo>
                  <a:lnTo>
                    <a:pt x="210" y="495"/>
                  </a:lnTo>
                  <a:lnTo>
                    <a:pt x="225" y="463"/>
                  </a:lnTo>
                  <a:lnTo>
                    <a:pt x="225" y="415"/>
                  </a:lnTo>
                  <a:lnTo>
                    <a:pt x="240" y="399"/>
                  </a:lnTo>
                  <a:lnTo>
                    <a:pt x="255" y="351"/>
                  </a:lnTo>
                  <a:lnTo>
                    <a:pt x="255" y="303"/>
                  </a:lnTo>
                  <a:lnTo>
                    <a:pt x="315" y="176"/>
                  </a:lnTo>
                  <a:lnTo>
                    <a:pt x="345" y="144"/>
                  </a:lnTo>
                  <a:lnTo>
                    <a:pt x="375" y="96"/>
                  </a:lnTo>
                  <a:lnTo>
                    <a:pt x="405" y="64"/>
                  </a:lnTo>
                  <a:lnTo>
                    <a:pt x="465" y="48"/>
                  </a:lnTo>
                  <a:lnTo>
                    <a:pt x="540" y="48"/>
                  </a:lnTo>
                  <a:lnTo>
                    <a:pt x="570" y="64"/>
                  </a:lnTo>
                  <a:lnTo>
                    <a:pt x="585" y="80"/>
                  </a:lnTo>
                  <a:lnTo>
                    <a:pt x="585" y="144"/>
                  </a:lnTo>
                  <a:lnTo>
                    <a:pt x="570" y="240"/>
                  </a:lnTo>
                  <a:lnTo>
                    <a:pt x="540" y="351"/>
                  </a:lnTo>
                  <a:lnTo>
                    <a:pt x="510" y="447"/>
                  </a:lnTo>
                  <a:lnTo>
                    <a:pt x="495" y="479"/>
                  </a:lnTo>
                  <a:lnTo>
                    <a:pt x="495" y="559"/>
                  </a:lnTo>
                  <a:lnTo>
                    <a:pt x="525" y="591"/>
                  </a:lnTo>
                  <a:lnTo>
                    <a:pt x="540" y="623"/>
                  </a:lnTo>
                  <a:lnTo>
                    <a:pt x="585" y="639"/>
                  </a:lnTo>
                  <a:lnTo>
                    <a:pt x="615" y="639"/>
                  </a:lnTo>
                  <a:lnTo>
                    <a:pt x="705" y="607"/>
                  </a:lnTo>
                  <a:lnTo>
                    <a:pt x="765" y="543"/>
                  </a:lnTo>
                  <a:lnTo>
                    <a:pt x="780" y="495"/>
                  </a:lnTo>
                  <a:lnTo>
                    <a:pt x="810" y="431"/>
                  </a:lnTo>
                  <a:lnTo>
                    <a:pt x="810" y="399"/>
                  </a:lnTo>
                  <a:lnTo>
                    <a:pt x="780" y="399"/>
                  </a:lnTo>
                  <a:lnTo>
                    <a:pt x="765" y="415"/>
                  </a:lnTo>
                  <a:lnTo>
                    <a:pt x="765" y="431"/>
                  </a:lnTo>
                  <a:lnTo>
                    <a:pt x="705" y="559"/>
                  </a:lnTo>
                  <a:lnTo>
                    <a:pt x="660" y="591"/>
                  </a:lnTo>
                  <a:lnTo>
                    <a:pt x="600" y="591"/>
                  </a:lnTo>
                  <a:lnTo>
                    <a:pt x="585" y="575"/>
                  </a:lnTo>
                  <a:lnTo>
                    <a:pt x="585" y="527"/>
                  </a:lnTo>
                  <a:lnTo>
                    <a:pt x="600" y="495"/>
                  </a:lnTo>
                  <a:lnTo>
                    <a:pt x="600" y="479"/>
                  </a:lnTo>
                  <a:lnTo>
                    <a:pt x="615" y="431"/>
                  </a:lnTo>
                  <a:lnTo>
                    <a:pt x="645" y="367"/>
                  </a:lnTo>
                  <a:lnTo>
                    <a:pt x="675" y="256"/>
                  </a:lnTo>
                  <a:lnTo>
                    <a:pt x="690" y="160"/>
                  </a:lnTo>
                  <a:lnTo>
                    <a:pt x="690" y="112"/>
                  </a:lnTo>
                  <a:lnTo>
                    <a:pt x="675" y="64"/>
                  </a:lnTo>
                  <a:lnTo>
                    <a:pt x="645" y="48"/>
                  </a:lnTo>
                  <a:lnTo>
                    <a:pt x="615" y="16"/>
                  </a:lnTo>
                  <a:lnTo>
                    <a:pt x="585" y="16"/>
                  </a:lnTo>
                  <a:lnTo>
                    <a:pt x="555" y="0"/>
                  </a:lnTo>
                  <a:lnTo>
                    <a:pt x="525" y="0"/>
                  </a:lnTo>
                  <a:lnTo>
                    <a:pt x="405" y="32"/>
                  </a:lnTo>
                  <a:lnTo>
                    <a:pt x="360" y="64"/>
                  </a:lnTo>
                  <a:lnTo>
                    <a:pt x="300" y="128"/>
                  </a:lnTo>
                  <a:lnTo>
                    <a:pt x="285" y="80"/>
                  </a:lnTo>
                  <a:lnTo>
                    <a:pt x="225" y="16"/>
                  </a:lnTo>
                  <a:lnTo>
                    <a:pt x="195" y="0"/>
                  </a:lnTo>
                  <a:lnTo>
                    <a:pt x="150" y="0"/>
                  </a:lnTo>
                  <a:lnTo>
                    <a:pt x="60" y="48"/>
                  </a:lnTo>
                  <a:lnTo>
                    <a:pt x="15" y="144"/>
                  </a:lnTo>
                  <a:lnTo>
                    <a:pt x="15" y="176"/>
                  </a:lnTo>
                  <a:lnTo>
                    <a:pt x="0" y="208"/>
                  </a:lnTo>
                  <a:lnTo>
                    <a:pt x="0" y="240"/>
                  </a:lnTo>
                  <a:lnTo>
                    <a:pt x="45" y="240"/>
                  </a:lnTo>
                  <a:lnTo>
                    <a:pt x="45" y="224"/>
                  </a:lnTo>
                  <a:lnTo>
                    <a:pt x="60" y="192"/>
                  </a:lnTo>
                  <a:lnTo>
                    <a:pt x="90" y="96"/>
                  </a:lnTo>
                  <a:lnTo>
                    <a:pt x="105" y="64"/>
                  </a:lnTo>
                  <a:lnTo>
                    <a:pt x="120" y="48"/>
                  </a:lnTo>
                  <a:lnTo>
                    <a:pt x="165" y="48"/>
                  </a:lnTo>
                  <a:lnTo>
                    <a:pt x="195" y="80"/>
                  </a:lnTo>
                  <a:lnTo>
                    <a:pt x="195" y="144"/>
                  </a:lnTo>
                  <a:lnTo>
                    <a:pt x="180" y="192"/>
                  </a:lnTo>
                  <a:lnTo>
                    <a:pt x="180" y="224"/>
                  </a:lnTo>
                  <a:lnTo>
                    <a:pt x="150" y="319"/>
                  </a:lnTo>
                  <a:lnTo>
                    <a:pt x="150" y="351"/>
                  </a:lnTo>
                  <a:lnTo>
                    <a:pt x="105" y="5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67" name="Freeform 323"/>
            <p:cNvSpPr>
              <a:spLocks/>
            </p:cNvSpPr>
            <p:nvPr/>
          </p:nvSpPr>
          <p:spPr bwMode="auto">
            <a:xfrm>
              <a:off x="45299" y="3666"/>
              <a:ext cx="225" cy="591"/>
            </a:xfrm>
            <a:custGeom>
              <a:avLst/>
              <a:gdLst/>
              <a:ahLst/>
              <a:cxnLst>
                <a:cxn ang="0">
                  <a:pos x="225" y="207"/>
                </a:cxn>
                <a:cxn ang="0">
                  <a:pos x="210" y="128"/>
                </a:cxn>
                <a:cxn ang="0">
                  <a:pos x="195" y="80"/>
                </a:cxn>
                <a:cxn ang="0">
                  <a:pos x="165" y="32"/>
                </a:cxn>
                <a:cxn ang="0">
                  <a:pos x="135" y="0"/>
                </a:cxn>
                <a:cxn ang="0">
                  <a:pos x="60" y="0"/>
                </a:cxn>
                <a:cxn ang="0">
                  <a:pos x="30" y="16"/>
                </a:cxn>
                <a:cxn ang="0">
                  <a:pos x="15" y="32"/>
                </a:cxn>
                <a:cxn ang="0">
                  <a:pos x="0" y="64"/>
                </a:cxn>
                <a:cxn ang="0">
                  <a:pos x="0" y="143"/>
                </a:cxn>
                <a:cxn ang="0">
                  <a:pos x="30" y="175"/>
                </a:cxn>
                <a:cxn ang="0">
                  <a:pos x="60" y="191"/>
                </a:cxn>
                <a:cxn ang="0">
                  <a:pos x="105" y="207"/>
                </a:cxn>
                <a:cxn ang="0">
                  <a:pos x="135" y="207"/>
                </a:cxn>
                <a:cxn ang="0">
                  <a:pos x="165" y="175"/>
                </a:cxn>
                <a:cxn ang="0">
                  <a:pos x="180" y="175"/>
                </a:cxn>
                <a:cxn ang="0">
                  <a:pos x="180" y="207"/>
                </a:cxn>
                <a:cxn ang="0">
                  <a:pos x="165" y="351"/>
                </a:cxn>
                <a:cxn ang="0">
                  <a:pos x="105" y="463"/>
                </a:cxn>
                <a:cxn ang="0">
                  <a:pos x="45" y="543"/>
                </a:cxn>
                <a:cxn ang="0">
                  <a:pos x="30" y="559"/>
                </a:cxn>
                <a:cxn ang="0">
                  <a:pos x="30" y="591"/>
                </a:cxn>
                <a:cxn ang="0">
                  <a:pos x="45" y="591"/>
                </a:cxn>
                <a:cxn ang="0">
                  <a:pos x="135" y="495"/>
                </a:cxn>
                <a:cxn ang="0">
                  <a:pos x="195" y="367"/>
                </a:cxn>
                <a:cxn ang="0">
                  <a:pos x="225" y="207"/>
                </a:cxn>
              </a:cxnLst>
              <a:rect l="0" t="0" r="r" b="b"/>
              <a:pathLst>
                <a:path w="225" h="591">
                  <a:moveTo>
                    <a:pt x="225" y="207"/>
                  </a:moveTo>
                  <a:lnTo>
                    <a:pt x="210" y="128"/>
                  </a:lnTo>
                  <a:lnTo>
                    <a:pt x="195" y="80"/>
                  </a:lnTo>
                  <a:lnTo>
                    <a:pt x="165" y="32"/>
                  </a:lnTo>
                  <a:lnTo>
                    <a:pt x="135" y="0"/>
                  </a:lnTo>
                  <a:lnTo>
                    <a:pt x="60" y="0"/>
                  </a:lnTo>
                  <a:lnTo>
                    <a:pt x="30" y="16"/>
                  </a:lnTo>
                  <a:lnTo>
                    <a:pt x="15" y="32"/>
                  </a:lnTo>
                  <a:lnTo>
                    <a:pt x="0" y="64"/>
                  </a:lnTo>
                  <a:lnTo>
                    <a:pt x="0" y="143"/>
                  </a:lnTo>
                  <a:lnTo>
                    <a:pt x="30" y="175"/>
                  </a:lnTo>
                  <a:lnTo>
                    <a:pt x="60" y="191"/>
                  </a:lnTo>
                  <a:lnTo>
                    <a:pt x="105" y="207"/>
                  </a:lnTo>
                  <a:lnTo>
                    <a:pt x="135" y="207"/>
                  </a:lnTo>
                  <a:lnTo>
                    <a:pt x="165" y="175"/>
                  </a:lnTo>
                  <a:lnTo>
                    <a:pt x="180" y="175"/>
                  </a:lnTo>
                  <a:lnTo>
                    <a:pt x="180" y="207"/>
                  </a:lnTo>
                  <a:lnTo>
                    <a:pt x="165" y="351"/>
                  </a:lnTo>
                  <a:lnTo>
                    <a:pt x="105" y="463"/>
                  </a:lnTo>
                  <a:lnTo>
                    <a:pt x="45" y="543"/>
                  </a:lnTo>
                  <a:lnTo>
                    <a:pt x="30" y="559"/>
                  </a:lnTo>
                  <a:lnTo>
                    <a:pt x="30" y="591"/>
                  </a:lnTo>
                  <a:lnTo>
                    <a:pt x="45" y="591"/>
                  </a:lnTo>
                  <a:lnTo>
                    <a:pt x="135" y="495"/>
                  </a:lnTo>
                  <a:lnTo>
                    <a:pt x="195" y="367"/>
                  </a:lnTo>
                  <a:lnTo>
                    <a:pt x="225" y="2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68" name="Freeform 324"/>
            <p:cNvSpPr>
              <a:spLocks/>
            </p:cNvSpPr>
            <p:nvPr/>
          </p:nvSpPr>
          <p:spPr bwMode="auto">
            <a:xfrm>
              <a:off x="46034" y="2978"/>
              <a:ext cx="870" cy="1311"/>
            </a:xfrm>
            <a:custGeom>
              <a:avLst/>
              <a:gdLst/>
              <a:ahLst/>
              <a:cxnLst>
                <a:cxn ang="0">
                  <a:pos x="870" y="112"/>
                </a:cxn>
                <a:cxn ang="0">
                  <a:pos x="855" y="48"/>
                </a:cxn>
                <a:cxn ang="0">
                  <a:pos x="795" y="32"/>
                </a:cxn>
                <a:cxn ang="0">
                  <a:pos x="735" y="80"/>
                </a:cxn>
                <a:cxn ang="0">
                  <a:pos x="720" y="144"/>
                </a:cxn>
                <a:cxn ang="0">
                  <a:pos x="675" y="336"/>
                </a:cxn>
                <a:cxn ang="0">
                  <a:pos x="585" y="720"/>
                </a:cxn>
                <a:cxn ang="0">
                  <a:pos x="540" y="800"/>
                </a:cxn>
                <a:cxn ang="0">
                  <a:pos x="435" y="863"/>
                </a:cxn>
                <a:cxn ang="0">
                  <a:pos x="330" y="863"/>
                </a:cxn>
                <a:cxn ang="0">
                  <a:pos x="270" y="784"/>
                </a:cxn>
                <a:cxn ang="0">
                  <a:pos x="315" y="480"/>
                </a:cxn>
                <a:cxn ang="0">
                  <a:pos x="375" y="272"/>
                </a:cxn>
                <a:cxn ang="0">
                  <a:pos x="390" y="208"/>
                </a:cxn>
                <a:cxn ang="0">
                  <a:pos x="405" y="176"/>
                </a:cxn>
                <a:cxn ang="0">
                  <a:pos x="345" y="32"/>
                </a:cxn>
                <a:cxn ang="0">
                  <a:pos x="240" y="0"/>
                </a:cxn>
                <a:cxn ang="0">
                  <a:pos x="75" y="112"/>
                </a:cxn>
                <a:cxn ang="0">
                  <a:pos x="0" y="272"/>
                </a:cxn>
                <a:cxn ang="0">
                  <a:pos x="45" y="320"/>
                </a:cxn>
                <a:cxn ang="0">
                  <a:pos x="105" y="144"/>
                </a:cxn>
                <a:cxn ang="0">
                  <a:pos x="210" y="48"/>
                </a:cxn>
                <a:cxn ang="0">
                  <a:pos x="285" y="80"/>
                </a:cxn>
                <a:cxn ang="0">
                  <a:pos x="270" y="192"/>
                </a:cxn>
                <a:cxn ang="0">
                  <a:pos x="195" y="432"/>
                </a:cxn>
                <a:cxn ang="0">
                  <a:pos x="150" y="752"/>
                </a:cxn>
                <a:cxn ang="0">
                  <a:pos x="195" y="847"/>
                </a:cxn>
                <a:cxn ang="0">
                  <a:pos x="330" y="911"/>
                </a:cxn>
                <a:cxn ang="0">
                  <a:pos x="480" y="895"/>
                </a:cxn>
                <a:cxn ang="0">
                  <a:pos x="525" y="975"/>
                </a:cxn>
                <a:cxn ang="0">
                  <a:pos x="360" y="1231"/>
                </a:cxn>
                <a:cxn ang="0">
                  <a:pos x="180" y="1263"/>
                </a:cxn>
                <a:cxn ang="0">
                  <a:pos x="90" y="1183"/>
                </a:cxn>
                <a:cxn ang="0">
                  <a:pos x="150" y="1167"/>
                </a:cxn>
                <a:cxn ang="0">
                  <a:pos x="195" y="1135"/>
                </a:cxn>
                <a:cxn ang="0">
                  <a:pos x="210" y="1039"/>
                </a:cxn>
                <a:cxn ang="0">
                  <a:pos x="105" y="1007"/>
                </a:cxn>
                <a:cxn ang="0">
                  <a:pos x="60" y="1039"/>
                </a:cxn>
                <a:cxn ang="0">
                  <a:pos x="45" y="1183"/>
                </a:cxn>
                <a:cxn ang="0">
                  <a:pos x="120" y="1279"/>
                </a:cxn>
                <a:cxn ang="0">
                  <a:pos x="240" y="1311"/>
                </a:cxn>
                <a:cxn ang="0">
                  <a:pos x="510" y="1183"/>
                </a:cxn>
                <a:cxn ang="0">
                  <a:pos x="675" y="895"/>
                </a:cxn>
              </a:cxnLst>
              <a:rect l="0" t="0" r="r" b="b"/>
              <a:pathLst>
                <a:path w="870" h="1311">
                  <a:moveTo>
                    <a:pt x="855" y="128"/>
                  </a:moveTo>
                  <a:lnTo>
                    <a:pt x="870" y="112"/>
                  </a:lnTo>
                  <a:lnTo>
                    <a:pt x="870" y="80"/>
                  </a:lnTo>
                  <a:lnTo>
                    <a:pt x="855" y="48"/>
                  </a:lnTo>
                  <a:lnTo>
                    <a:pt x="840" y="32"/>
                  </a:lnTo>
                  <a:lnTo>
                    <a:pt x="795" y="32"/>
                  </a:lnTo>
                  <a:lnTo>
                    <a:pt x="765" y="48"/>
                  </a:lnTo>
                  <a:lnTo>
                    <a:pt x="735" y="80"/>
                  </a:lnTo>
                  <a:lnTo>
                    <a:pt x="735" y="112"/>
                  </a:lnTo>
                  <a:lnTo>
                    <a:pt x="720" y="144"/>
                  </a:lnTo>
                  <a:lnTo>
                    <a:pt x="720" y="176"/>
                  </a:lnTo>
                  <a:lnTo>
                    <a:pt x="675" y="336"/>
                  </a:lnTo>
                  <a:lnTo>
                    <a:pt x="600" y="704"/>
                  </a:lnTo>
                  <a:lnTo>
                    <a:pt x="585" y="720"/>
                  </a:lnTo>
                  <a:lnTo>
                    <a:pt x="570" y="768"/>
                  </a:lnTo>
                  <a:lnTo>
                    <a:pt x="540" y="800"/>
                  </a:lnTo>
                  <a:lnTo>
                    <a:pt x="495" y="831"/>
                  </a:lnTo>
                  <a:lnTo>
                    <a:pt x="435" y="863"/>
                  </a:lnTo>
                  <a:lnTo>
                    <a:pt x="375" y="879"/>
                  </a:lnTo>
                  <a:lnTo>
                    <a:pt x="330" y="863"/>
                  </a:lnTo>
                  <a:lnTo>
                    <a:pt x="300" y="847"/>
                  </a:lnTo>
                  <a:lnTo>
                    <a:pt x="270" y="784"/>
                  </a:lnTo>
                  <a:lnTo>
                    <a:pt x="270" y="608"/>
                  </a:lnTo>
                  <a:lnTo>
                    <a:pt x="315" y="480"/>
                  </a:lnTo>
                  <a:lnTo>
                    <a:pt x="360" y="320"/>
                  </a:lnTo>
                  <a:lnTo>
                    <a:pt x="375" y="272"/>
                  </a:lnTo>
                  <a:lnTo>
                    <a:pt x="390" y="240"/>
                  </a:lnTo>
                  <a:lnTo>
                    <a:pt x="390" y="208"/>
                  </a:lnTo>
                  <a:lnTo>
                    <a:pt x="405" y="192"/>
                  </a:lnTo>
                  <a:lnTo>
                    <a:pt x="405" y="176"/>
                  </a:lnTo>
                  <a:lnTo>
                    <a:pt x="375" y="80"/>
                  </a:lnTo>
                  <a:lnTo>
                    <a:pt x="345" y="32"/>
                  </a:lnTo>
                  <a:lnTo>
                    <a:pt x="300" y="16"/>
                  </a:lnTo>
                  <a:lnTo>
                    <a:pt x="240" y="0"/>
                  </a:lnTo>
                  <a:lnTo>
                    <a:pt x="150" y="32"/>
                  </a:lnTo>
                  <a:lnTo>
                    <a:pt x="75" y="112"/>
                  </a:lnTo>
                  <a:lnTo>
                    <a:pt x="30" y="192"/>
                  </a:lnTo>
                  <a:lnTo>
                    <a:pt x="0" y="272"/>
                  </a:lnTo>
                  <a:lnTo>
                    <a:pt x="0" y="320"/>
                  </a:lnTo>
                  <a:lnTo>
                    <a:pt x="45" y="320"/>
                  </a:lnTo>
                  <a:lnTo>
                    <a:pt x="45" y="304"/>
                  </a:lnTo>
                  <a:lnTo>
                    <a:pt x="105" y="144"/>
                  </a:lnTo>
                  <a:lnTo>
                    <a:pt x="165" y="80"/>
                  </a:lnTo>
                  <a:lnTo>
                    <a:pt x="210" y="48"/>
                  </a:lnTo>
                  <a:lnTo>
                    <a:pt x="255" y="48"/>
                  </a:lnTo>
                  <a:lnTo>
                    <a:pt x="285" y="80"/>
                  </a:lnTo>
                  <a:lnTo>
                    <a:pt x="285" y="112"/>
                  </a:lnTo>
                  <a:lnTo>
                    <a:pt x="270" y="192"/>
                  </a:lnTo>
                  <a:lnTo>
                    <a:pt x="255" y="256"/>
                  </a:lnTo>
                  <a:lnTo>
                    <a:pt x="195" y="432"/>
                  </a:lnTo>
                  <a:lnTo>
                    <a:pt x="150" y="576"/>
                  </a:lnTo>
                  <a:lnTo>
                    <a:pt x="150" y="752"/>
                  </a:lnTo>
                  <a:lnTo>
                    <a:pt x="165" y="800"/>
                  </a:lnTo>
                  <a:lnTo>
                    <a:pt x="195" y="847"/>
                  </a:lnTo>
                  <a:lnTo>
                    <a:pt x="240" y="879"/>
                  </a:lnTo>
                  <a:lnTo>
                    <a:pt x="330" y="911"/>
                  </a:lnTo>
                  <a:lnTo>
                    <a:pt x="435" y="911"/>
                  </a:lnTo>
                  <a:lnTo>
                    <a:pt x="480" y="895"/>
                  </a:lnTo>
                  <a:lnTo>
                    <a:pt x="570" y="831"/>
                  </a:lnTo>
                  <a:lnTo>
                    <a:pt x="525" y="975"/>
                  </a:lnTo>
                  <a:lnTo>
                    <a:pt x="450" y="1135"/>
                  </a:lnTo>
                  <a:lnTo>
                    <a:pt x="360" y="1231"/>
                  </a:lnTo>
                  <a:lnTo>
                    <a:pt x="240" y="1263"/>
                  </a:lnTo>
                  <a:lnTo>
                    <a:pt x="180" y="1263"/>
                  </a:lnTo>
                  <a:lnTo>
                    <a:pt x="150" y="1247"/>
                  </a:lnTo>
                  <a:lnTo>
                    <a:pt x="90" y="1183"/>
                  </a:lnTo>
                  <a:lnTo>
                    <a:pt x="120" y="1183"/>
                  </a:lnTo>
                  <a:lnTo>
                    <a:pt x="150" y="1167"/>
                  </a:lnTo>
                  <a:lnTo>
                    <a:pt x="165" y="1151"/>
                  </a:lnTo>
                  <a:lnTo>
                    <a:pt x="195" y="1135"/>
                  </a:lnTo>
                  <a:lnTo>
                    <a:pt x="210" y="1103"/>
                  </a:lnTo>
                  <a:lnTo>
                    <a:pt x="210" y="1039"/>
                  </a:lnTo>
                  <a:lnTo>
                    <a:pt x="180" y="1007"/>
                  </a:lnTo>
                  <a:lnTo>
                    <a:pt x="105" y="1007"/>
                  </a:lnTo>
                  <a:lnTo>
                    <a:pt x="90" y="1023"/>
                  </a:lnTo>
                  <a:lnTo>
                    <a:pt x="60" y="1039"/>
                  </a:lnTo>
                  <a:lnTo>
                    <a:pt x="30" y="1135"/>
                  </a:lnTo>
                  <a:lnTo>
                    <a:pt x="45" y="1183"/>
                  </a:lnTo>
                  <a:lnTo>
                    <a:pt x="75" y="1231"/>
                  </a:lnTo>
                  <a:lnTo>
                    <a:pt x="120" y="1279"/>
                  </a:lnTo>
                  <a:lnTo>
                    <a:pt x="165" y="1295"/>
                  </a:lnTo>
                  <a:lnTo>
                    <a:pt x="240" y="1311"/>
                  </a:lnTo>
                  <a:lnTo>
                    <a:pt x="375" y="1279"/>
                  </a:lnTo>
                  <a:lnTo>
                    <a:pt x="510" y="1183"/>
                  </a:lnTo>
                  <a:lnTo>
                    <a:pt x="615" y="1055"/>
                  </a:lnTo>
                  <a:lnTo>
                    <a:pt x="675" y="895"/>
                  </a:lnTo>
                  <a:lnTo>
                    <a:pt x="855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69" name="Freeform 325"/>
            <p:cNvSpPr>
              <a:spLocks/>
            </p:cNvSpPr>
            <p:nvPr/>
          </p:nvSpPr>
          <p:spPr bwMode="auto">
            <a:xfrm>
              <a:off x="46964" y="3538"/>
              <a:ext cx="809" cy="639"/>
            </a:xfrm>
            <a:custGeom>
              <a:avLst/>
              <a:gdLst/>
              <a:ahLst/>
              <a:cxnLst>
                <a:cxn ang="0">
                  <a:pos x="90" y="559"/>
                </a:cxn>
                <a:cxn ang="0">
                  <a:pos x="105" y="639"/>
                </a:cxn>
                <a:cxn ang="0">
                  <a:pos x="164" y="623"/>
                </a:cxn>
                <a:cxn ang="0">
                  <a:pos x="194" y="559"/>
                </a:cxn>
                <a:cxn ang="0">
                  <a:pos x="209" y="495"/>
                </a:cxn>
                <a:cxn ang="0">
                  <a:pos x="224" y="415"/>
                </a:cxn>
                <a:cxn ang="0">
                  <a:pos x="254" y="351"/>
                </a:cxn>
                <a:cxn ang="0">
                  <a:pos x="314" y="176"/>
                </a:cxn>
                <a:cxn ang="0">
                  <a:pos x="374" y="96"/>
                </a:cxn>
                <a:cxn ang="0">
                  <a:pos x="464" y="48"/>
                </a:cxn>
                <a:cxn ang="0">
                  <a:pos x="569" y="64"/>
                </a:cxn>
                <a:cxn ang="0">
                  <a:pos x="584" y="144"/>
                </a:cxn>
                <a:cxn ang="0">
                  <a:pos x="539" y="351"/>
                </a:cxn>
                <a:cxn ang="0">
                  <a:pos x="494" y="479"/>
                </a:cxn>
                <a:cxn ang="0">
                  <a:pos x="524" y="591"/>
                </a:cxn>
                <a:cxn ang="0">
                  <a:pos x="584" y="639"/>
                </a:cxn>
                <a:cxn ang="0">
                  <a:pos x="704" y="607"/>
                </a:cxn>
                <a:cxn ang="0">
                  <a:pos x="779" y="495"/>
                </a:cxn>
                <a:cxn ang="0">
                  <a:pos x="809" y="399"/>
                </a:cxn>
                <a:cxn ang="0">
                  <a:pos x="764" y="415"/>
                </a:cxn>
                <a:cxn ang="0">
                  <a:pos x="704" y="559"/>
                </a:cxn>
                <a:cxn ang="0">
                  <a:pos x="599" y="591"/>
                </a:cxn>
                <a:cxn ang="0">
                  <a:pos x="584" y="527"/>
                </a:cxn>
                <a:cxn ang="0">
                  <a:pos x="599" y="479"/>
                </a:cxn>
                <a:cxn ang="0">
                  <a:pos x="644" y="367"/>
                </a:cxn>
                <a:cxn ang="0">
                  <a:pos x="689" y="160"/>
                </a:cxn>
                <a:cxn ang="0">
                  <a:pos x="674" y="64"/>
                </a:cxn>
                <a:cxn ang="0">
                  <a:pos x="614" y="16"/>
                </a:cxn>
                <a:cxn ang="0">
                  <a:pos x="554" y="0"/>
                </a:cxn>
                <a:cxn ang="0">
                  <a:pos x="404" y="32"/>
                </a:cxn>
                <a:cxn ang="0">
                  <a:pos x="299" y="128"/>
                </a:cxn>
                <a:cxn ang="0">
                  <a:pos x="224" y="16"/>
                </a:cxn>
                <a:cxn ang="0">
                  <a:pos x="149" y="0"/>
                </a:cxn>
                <a:cxn ang="0">
                  <a:pos x="15" y="144"/>
                </a:cxn>
                <a:cxn ang="0">
                  <a:pos x="0" y="208"/>
                </a:cxn>
                <a:cxn ang="0">
                  <a:pos x="45" y="240"/>
                </a:cxn>
                <a:cxn ang="0">
                  <a:pos x="60" y="192"/>
                </a:cxn>
                <a:cxn ang="0">
                  <a:pos x="105" y="64"/>
                </a:cxn>
                <a:cxn ang="0">
                  <a:pos x="164" y="48"/>
                </a:cxn>
                <a:cxn ang="0">
                  <a:pos x="194" y="144"/>
                </a:cxn>
                <a:cxn ang="0">
                  <a:pos x="179" y="224"/>
                </a:cxn>
                <a:cxn ang="0">
                  <a:pos x="149" y="351"/>
                </a:cxn>
              </a:cxnLst>
              <a:rect l="0" t="0" r="r" b="b"/>
              <a:pathLst>
                <a:path w="809" h="639">
                  <a:moveTo>
                    <a:pt x="105" y="527"/>
                  </a:moveTo>
                  <a:lnTo>
                    <a:pt x="90" y="559"/>
                  </a:lnTo>
                  <a:lnTo>
                    <a:pt x="90" y="623"/>
                  </a:lnTo>
                  <a:lnTo>
                    <a:pt x="105" y="639"/>
                  </a:lnTo>
                  <a:lnTo>
                    <a:pt x="134" y="639"/>
                  </a:lnTo>
                  <a:lnTo>
                    <a:pt x="164" y="623"/>
                  </a:lnTo>
                  <a:lnTo>
                    <a:pt x="194" y="591"/>
                  </a:lnTo>
                  <a:lnTo>
                    <a:pt x="194" y="559"/>
                  </a:lnTo>
                  <a:lnTo>
                    <a:pt x="209" y="511"/>
                  </a:lnTo>
                  <a:lnTo>
                    <a:pt x="209" y="495"/>
                  </a:lnTo>
                  <a:lnTo>
                    <a:pt x="224" y="463"/>
                  </a:lnTo>
                  <a:lnTo>
                    <a:pt x="224" y="415"/>
                  </a:lnTo>
                  <a:lnTo>
                    <a:pt x="239" y="399"/>
                  </a:lnTo>
                  <a:lnTo>
                    <a:pt x="254" y="351"/>
                  </a:lnTo>
                  <a:lnTo>
                    <a:pt x="254" y="303"/>
                  </a:lnTo>
                  <a:lnTo>
                    <a:pt x="314" y="176"/>
                  </a:lnTo>
                  <a:lnTo>
                    <a:pt x="344" y="144"/>
                  </a:lnTo>
                  <a:lnTo>
                    <a:pt x="374" y="96"/>
                  </a:lnTo>
                  <a:lnTo>
                    <a:pt x="404" y="64"/>
                  </a:lnTo>
                  <a:lnTo>
                    <a:pt x="464" y="48"/>
                  </a:lnTo>
                  <a:lnTo>
                    <a:pt x="539" y="48"/>
                  </a:lnTo>
                  <a:lnTo>
                    <a:pt x="569" y="64"/>
                  </a:lnTo>
                  <a:lnTo>
                    <a:pt x="584" y="80"/>
                  </a:lnTo>
                  <a:lnTo>
                    <a:pt x="584" y="144"/>
                  </a:lnTo>
                  <a:lnTo>
                    <a:pt x="569" y="240"/>
                  </a:lnTo>
                  <a:lnTo>
                    <a:pt x="539" y="351"/>
                  </a:lnTo>
                  <a:lnTo>
                    <a:pt x="509" y="447"/>
                  </a:lnTo>
                  <a:lnTo>
                    <a:pt x="494" y="479"/>
                  </a:lnTo>
                  <a:lnTo>
                    <a:pt x="494" y="559"/>
                  </a:lnTo>
                  <a:lnTo>
                    <a:pt x="524" y="591"/>
                  </a:lnTo>
                  <a:lnTo>
                    <a:pt x="539" y="623"/>
                  </a:lnTo>
                  <a:lnTo>
                    <a:pt x="584" y="639"/>
                  </a:lnTo>
                  <a:lnTo>
                    <a:pt x="614" y="639"/>
                  </a:lnTo>
                  <a:lnTo>
                    <a:pt x="704" y="607"/>
                  </a:lnTo>
                  <a:lnTo>
                    <a:pt x="764" y="543"/>
                  </a:lnTo>
                  <a:lnTo>
                    <a:pt x="779" y="495"/>
                  </a:lnTo>
                  <a:lnTo>
                    <a:pt x="809" y="431"/>
                  </a:lnTo>
                  <a:lnTo>
                    <a:pt x="809" y="399"/>
                  </a:lnTo>
                  <a:lnTo>
                    <a:pt x="779" y="399"/>
                  </a:lnTo>
                  <a:lnTo>
                    <a:pt x="764" y="415"/>
                  </a:lnTo>
                  <a:lnTo>
                    <a:pt x="764" y="431"/>
                  </a:lnTo>
                  <a:lnTo>
                    <a:pt x="704" y="559"/>
                  </a:lnTo>
                  <a:lnTo>
                    <a:pt x="659" y="591"/>
                  </a:lnTo>
                  <a:lnTo>
                    <a:pt x="599" y="591"/>
                  </a:lnTo>
                  <a:lnTo>
                    <a:pt x="584" y="575"/>
                  </a:lnTo>
                  <a:lnTo>
                    <a:pt x="584" y="527"/>
                  </a:lnTo>
                  <a:lnTo>
                    <a:pt x="599" y="495"/>
                  </a:lnTo>
                  <a:lnTo>
                    <a:pt x="599" y="479"/>
                  </a:lnTo>
                  <a:lnTo>
                    <a:pt x="614" y="431"/>
                  </a:lnTo>
                  <a:lnTo>
                    <a:pt x="644" y="367"/>
                  </a:lnTo>
                  <a:lnTo>
                    <a:pt x="674" y="256"/>
                  </a:lnTo>
                  <a:lnTo>
                    <a:pt x="689" y="160"/>
                  </a:lnTo>
                  <a:lnTo>
                    <a:pt x="689" y="112"/>
                  </a:lnTo>
                  <a:lnTo>
                    <a:pt x="674" y="64"/>
                  </a:lnTo>
                  <a:lnTo>
                    <a:pt x="644" y="48"/>
                  </a:lnTo>
                  <a:lnTo>
                    <a:pt x="614" y="16"/>
                  </a:lnTo>
                  <a:lnTo>
                    <a:pt x="584" y="16"/>
                  </a:lnTo>
                  <a:lnTo>
                    <a:pt x="554" y="0"/>
                  </a:lnTo>
                  <a:lnTo>
                    <a:pt x="524" y="0"/>
                  </a:lnTo>
                  <a:lnTo>
                    <a:pt x="404" y="32"/>
                  </a:lnTo>
                  <a:lnTo>
                    <a:pt x="359" y="64"/>
                  </a:lnTo>
                  <a:lnTo>
                    <a:pt x="299" y="128"/>
                  </a:lnTo>
                  <a:lnTo>
                    <a:pt x="284" y="80"/>
                  </a:lnTo>
                  <a:lnTo>
                    <a:pt x="224" y="16"/>
                  </a:lnTo>
                  <a:lnTo>
                    <a:pt x="194" y="0"/>
                  </a:lnTo>
                  <a:lnTo>
                    <a:pt x="149" y="0"/>
                  </a:lnTo>
                  <a:lnTo>
                    <a:pt x="60" y="48"/>
                  </a:lnTo>
                  <a:lnTo>
                    <a:pt x="15" y="144"/>
                  </a:lnTo>
                  <a:lnTo>
                    <a:pt x="15" y="176"/>
                  </a:lnTo>
                  <a:lnTo>
                    <a:pt x="0" y="208"/>
                  </a:lnTo>
                  <a:lnTo>
                    <a:pt x="0" y="240"/>
                  </a:lnTo>
                  <a:lnTo>
                    <a:pt x="45" y="240"/>
                  </a:lnTo>
                  <a:lnTo>
                    <a:pt x="45" y="224"/>
                  </a:lnTo>
                  <a:lnTo>
                    <a:pt x="60" y="192"/>
                  </a:lnTo>
                  <a:lnTo>
                    <a:pt x="90" y="96"/>
                  </a:lnTo>
                  <a:lnTo>
                    <a:pt x="105" y="64"/>
                  </a:lnTo>
                  <a:lnTo>
                    <a:pt x="120" y="48"/>
                  </a:lnTo>
                  <a:lnTo>
                    <a:pt x="164" y="48"/>
                  </a:lnTo>
                  <a:lnTo>
                    <a:pt x="194" y="80"/>
                  </a:lnTo>
                  <a:lnTo>
                    <a:pt x="194" y="144"/>
                  </a:lnTo>
                  <a:lnTo>
                    <a:pt x="179" y="192"/>
                  </a:lnTo>
                  <a:lnTo>
                    <a:pt x="179" y="224"/>
                  </a:lnTo>
                  <a:lnTo>
                    <a:pt x="149" y="319"/>
                  </a:lnTo>
                  <a:lnTo>
                    <a:pt x="149" y="351"/>
                  </a:lnTo>
                  <a:lnTo>
                    <a:pt x="105" y="5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70" name="Freeform 326"/>
            <p:cNvSpPr>
              <a:spLocks/>
            </p:cNvSpPr>
            <p:nvPr/>
          </p:nvSpPr>
          <p:spPr bwMode="auto">
            <a:xfrm>
              <a:off x="48028" y="2371"/>
              <a:ext cx="435" cy="1998"/>
            </a:xfrm>
            <a:custGeom>
              <a:avLst/>
              <a:gdLst/>
              <a:ahLst/>
              <a:cxnLst>
                <a:cxn ang="0">
                  <a:pos x="435" y="1007"/>
                </a:cxn>
                <a:cxn ang="0">
                  <a:pos x="435" y="815"/>
                </a:cxn>
                <a:cxn ang="0">
                  <a:pos x="390" y="607"/>
                </a:cxn>
                <a:cxn ang="0">
                  <a:pos x="315" y="367"/>
                </a:cxn>
                <a:cxn ang="0">
                  <a:pos x="225" y="208"/>
                </a:cxn>
                <a:cxn ang="0">
                  <a:pos x="135" y="96"/>
                </a:cxn>
                <a:cxn ang="0">
                  <a:pos x="60" y="16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0" y="32"/>
                </a:cxn>
                <a:cxn ang="0">
                  <a:pos x="15" y="32"/>
                </a:cxn>
                <a:cxn ang="0">
                  <a:pos x="45" y="64"/>
                </a:cxn>
                <a:cxn ang="0">
                  <a:pos x="165" y="240"/>
                </a:cxn>
                <a:cxn ang="0">
                  <a:pos x="255" y="447"/>
                </a:cxn>
                <a:cxn ang="0">
                  <a:pos x="315" y="703"/>
                </a:cxn>
                <a:cxn ang="0">
                  <a:pos x="330" y="1007"/>
                </a:cxn>
                <a:cxn ang="0">
                  <a:pos x="315" y="1263"/>
                </a:cxn>
                <a:cxn ang="0">
                  <a:pos x="270" y="1502"/>
                </a:cxn>
                <a:cxn ang="0">
                  <a:pos x="180" y="1742"/>
                </a:cxn>
                <a:cxn ang="0">
                  <a:pos x="30" y="1950"/>
                </a:cxn>
                <a:cxn ang="0">
                  <a:pos x="0" y="1982"/>
                </a:cxn>
                <a:cxn ang="0">
                  <a:pos x="15" y="1998"/>
                </a:cxn>
                <a:cxn ang="0">
                  <a:pos x="60" y="1982"/>
                </a:cxn>
                <a:cxn ang="0">
                  <a:pos x="135" y="1902"/>
                </a:cxn>
                <a:cxn ang="0">
                  <a:pos x="225" y="1790"/>
                </a:cxn>
                <a:cxn ang="0">
                  <a:pos x="315" y="1614"/>
                </a:cxn>
                <a:cxn ang="0">
                  <a:pos x="390" y="1391"/>
                </a:cxn>
                <a:cxn ang="0">
                  <a:pos x="435" y="1183"/>
                </a:cxn>
                <a:cxn ang="0">
                  <a:pos x="435" y="1007"/>
                </a:cxn>
              </a:cxnLst>
              <a:rect l="0" t="0" r="r" b="b"/>
              <a:pathLst>
                <a:path w="435" h="1998">
                  <a:moveTo>
                    <a:pt x="435" y="1007"/>
                  </a:moveTo>
                  <a:lnTo>
                    <a:pt x="435" y="815"/>
                  </a:lnTo>
                  <a:lnTo>
                    <a:pt x="390" y="607"/>
                  </a:lnTo>
                  <a:lnTo>
                    <a:pt x="315" y="367"/>
                  </a:lnTo>
                  <a:lnTo>
                    <a:pt x="225" y="208"/>
                  </a:lnTo>
                  <a:lnTo>
                    <a:pt x="135" y="96"/>
                  </a:lnTo>
                  <a:lnTo>
                    <a:pt x="60" y="16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5" y="32"/>
                  </a:lnTo>
                  <a:lnTo>
                    <a:pt x="45" y="64"/>
                  </a:lnTo>
                  <a:lnTo>
                    <a:pt x="165" y="240"/>
                  </a:lnTo>
                  <a:lnTo>
                    <a:pt x="255" y="447"/>
                  </a:lnTo>
                  <a:lnTo>
                    <a:pt x="315" y="703"/>
                  </a:lnTo>
                  <a:lnTo>
                    <a:pt x="330" y="1007"/>
                  </a:lnTo>
                  <a:lnTo>
                    <a:pt x="315" y="1263"/>
                  </a:lnTo>
                  <a:lnTo>
                    <a:pt x="270" y="1502"/>
                  </a:lnTo>
                  <a:lnTo>
                    <a:pt x="180" y="1742"/>
                  </a:lnTo>
                  <a:lnTo>
                    <a:pt x="30" y="1950"/>
                  </a:lnTo>
                  <a:lnTo>
                    <a:pt x="0" y="1982"/>
                  </a:lnTo>
                  <a:lnTo>
                    <a:pt x="15" y="1998"/>
                  </a:lnTo>
                  <a:lnTo>
                    <a:pt x="60" y="1982"/>
                  </a:lnTo>
                  <a:lnTo>
                    <a:pt x="135" y="1902"/>
                  </a:lnTo>
                  <a:lnTo>
                    <a:pt x="225" y="1790"/>
                  </a:lnTo>
                  <a:lnTo>
                    <a:pt x="315" y="1614"/>
                  </a:lnTo>
                  <a:lnTo>
                    <a:pt x="390" y="1391"/>
                  </a:lnTo>
                  <a:lnTo>
                    <a:pt x="435" y="1183"/>
                  </a:lnTo>
                  <a:lnTo>
                    <a:pt x="435" y="10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71" name="Freeform 327"/>
            <p:cNvSpPr>
              <a:spLocks/>
            </p:cNvSpPr>
            <p:nvPr/>
          </p:nvSpPr>
          <p:spPr bwMode="auto">
            <a:xfrm>
              <a:off x="48793" y="2371"/>
              <a:ext cx="675" cy="1998"/>
            </a:xfrm>
            <a:custGeom>
              <a:avLst/>
              <a:gdLst/>
              <a:ahLst/>
              <a:cxnLst>
                <a:cxn ang="0">
                  <a:pos x="405" y="335"/>
                </a:cxn>
                <a:cxn ang="0">
                  <a:pos x="405" y="224"/>
                </a:cxn>
                <a:cxn ang="0">
                  <a:pos x="375" y="144"/>
                </a:cxn>
                <a:cxn ang="0">
                  <a:pos x="300" y="64"/>
                </a:cxn>
                <a:cxn ang="0">
                  <a:pos x="165" y="16"/>
                </a:cxn>
                <a:cxn ang="0">
                  <a:pos x="45" y="0"/>
                </a:cxn>
                <a:cxn ang="0">
                  <a:pos x="0" y="0"/>
                </a:cxn>
                <a:cxn ang="0">
                  <a:pos x="0" y="32"/>
                </a:cxn>
                <a:cxn ang="0">
                  <a:pos x="30" y="32"/>
                </a:cxn>
                <a:cxn ang="0">
                  <a:pos x="105" y="48"/>
                </a:cxn>
                <a:cxn ang="0">
                  <a:pos x="150" y="64"/>
                </a:cxn>
                <a:cxn ang="0">
                  <a:pos x="195" y="96"/>
                </a:cxn>
                <a:cxn ang="0">
                  <a:pos x="225" y="128"/>
                </a:cxn>
                <a:cxn ang="0">
                  <a:pos x="255" y="176"/>
                </a:cxn>
                <a:cxn ang="0">
                  <a:pos x="270" y="208"/>
                </a:cxn>
                <a:cxn ang="0">
                  <a:pos x="270" y="799"/>
                </a:cxn>
                <a:cxn ang="0">
                  <a:pos x="300" y="863"/>
                </a:cxn>
                <a:cxn ang="0">
                  <a:pos x="360" y="927"/>
                </a:cxn>
                <a:cxn ang="0">
                  <a:pos x="450" y="991"/>
                </a:cxn>
                <a:cxn ang="0">
                  <a:pos x="495" y="1007"/>
                </a:cxn>
                <a:cxn ang="0">
                  <a:pos x="360" y="1071"/>
                </a:cxn>
                <a:cxn ang="0">
                  <a:pos x="300" y="1135"/>
                </a:cxn>
                <a:cxn ang="0">
                  <a:pos x="270" y="1215"/>
                </a:cxn>
                <a:cxn ang="0">
                  <a:pos x="270" y="1806"/>
                </a:cxn>
                <a:cxn ang="0">
                  <a:pos x="255" y="1838"/>
                </a:cxn>
                <a:cxn ang="0">
                  <a:pos x="210" y="1886"/>
                </a:cxn>
                <a:cxn ang="0">
                  <a:pos x="180" y="1902"/>
                </a:cxn>
                <a:cxn ang="0">
                  <a:pos x="165" y="1918"/>
                </a:cxn>
                <a:cxn ang="0">
                  <a:pos x="120" y="1950"/>
                </a:cxn>
                <a:cxn ang="0">
                  <a:pos x="75" y="1950"/>
                </a:cxn>
                <a:cxn ang="0">
                  <a:pos x="15" y="1966"/>
                </a:cxn>
                <a:cxn ang="0">
                  <a:pos x="0" y="1966"/>
                </a:cxn>
                <a:cxn ang="0">
                  <a:pos x="0" y="1998"/>
                </a:cxn>
                <a:cxn ang="0">
                  <a:pos x="45" y="1998"/>
                </a:cxn>
                <a:cxn ang="0">
                  <a:pos x="180" y="1982"/>
                </a:cxn>
                <a:cxn ang="0">
                  <a:pos x="285" y="1934"/>
                </a:cxn>
                <a:cxn ang="0">
                  <a:pos x="375" y="1854"/>
                </a:cxn>
                <a:cxn ang="0">
                  <a:pos x="405" y="1758"/>
                </a:cxn>
                <a:cxn ang="0">
                  <a:pos x="405" y="1247"/>
                </a:cxn>
                <a:cxn ang="0">
                  <a:pos x="420" y="1167"/>
                </a:cxn>
                <a:cxn ang="0">
                  <a:pos x="450" y="1119"/>
                </a:cxn>
                <a:cxn ang="0">
                  <a:pos x="495" y="1071"/>
                </a:cxn>
                <a:cxn ang="0">
                  <a:pos x="525" y="1055"/>
                </a:cxn>
                <a:cxn ang="0">
                  <a:pos x="645" y="1023"/>
                </a:cxn>
                <a:cxn ang="0">
                  <a:pos x="660" y="1023"/>
                </a:cxn>
                <a:cxn ang="0">
                  <a:pos x="675" y="1007"/>
                </a:cxn>
                <a:cxn ang="0">
                  <a:pos x="675" y="991"/>
                </a:cxn>
                <a:cxn ang="0">
                  <a:pos x="660" y="975"/>
                </a:cxn>
                <a:cxn ang="0">
                  <a:pos x="645" y="975"/>
                </a:cxn>
                <a:cxn ang="0">
                  <a:pos x="570" y="959"/>
                </a:cxn>
                <a:cxn ang="0">
                  <a:pos x="495" y="927"/>
                </a:cxn>
                <a:cxn ang="0">
                  <a:pos x="420" y="847"/>
                </a:cxn>
                <a:cxn ang="0">
                  <a:pos x="405" y="735"/>
                </a:cxn>
                <a:cxn ang="0">
                  <a:pos x="405" y="335"/>
                </a:cxn>
              </a:cxnLst>
              <a:rect l="0" t="0" r="r" b="b"/>
              <a:pathLst>
                <a:path w="675" h="1998">
                  <a:moveTo>
                    <a:pt x="405" y="335"/>
                  </a:moveTo>
                  <a:lnTo>
                    <a:pt x="405" y="224"/>
                  </a:lnTo>
                  <a:lnTo>
                    <a:pt x="375" y="144"/>
                  </a:lnTo>
                  <a:lnTo>
                    <a:pt x="300" y="64"/>
                  </a:lnTo>
                  <a:lnTo>
                    <a:pt x="165" y="16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30" y="32"/>
                  </a:lnTo>
                  <a:lnTo>
                    <a:pt x="105" y="48"/>
                  </a:lnTo>
                  <a:lnTo>
                    <a:pt x="150" y="64"/>
                  </a:lnTo>
                  <a:lnTo>
                    <a:pt x="195" y="96"/>
                  </a:lnTo>
                  <a:lnTo>
                    <a:pt x="225" y="128"/>
                  </a:lnTo>
                  <a:lnTo>
                    <a:pt x="255" y="176"/>
                  </a:lnTo>
                  <a:lnTo>
                    <a:pt x="270" y="208"/>
                  </a:lnTo>
                  <a:lnTo>
                    <a:pt x="270" y="799"/>
                  </a:lnTo>
                  <a:lnTo>
                    <a:pt x="300" y="863"/>
                  </a:lnTo>
                  <a:lnTo>
                    <a:pt x="360" y="927"/>
                  </a:lnTo>
                  <a:lnTo>
                    <a:pt x="450" y="991"/>
                  </a:lnTo>
                  <a:lnTo>
                    <a:pt x="495" y="1007"/>
                  </a:lnTo>
                  <a:lnTo>
                    <a:pt x="360" y="1071"/>
                  </a:lnTo>
                  <a:lnTo>
                    <a:pt x="300" y="1135"/>
                  </a:lnTo>
                  <a:lnTo>
                    <a:pt x="270" y="1215"/>
                  </a:lnTo>
                  <a:lnTo>
                    <a:pt x="270" y="1806"/>
                  </a:lnTo>
                  <a:lnTo>
                    <a:pt x="255" y="1838"/>
                  </a:lnTo>
                  <a:lnTo>
                    <a:pt x="210" y="1886"/>
                  </a:lnTo>
                  <a:lnTo>
                    <a:pt x="180" y="1902"/>
                  </a:lnTo>
                  <a:lnTo>
                    <a:pt x="165" y="1918"/>
                  </a:lnTo>
                  <a:lnTo>
                    <a:pt x="120" y="1950"/>
                  </a:lnTo>
                  <a:lnTo>
                    <a:pt x="75" y="1950"/>
                  </a:lnTo>
                  <a:lnTo>
                    <a:pt x="15" y="1966"/>
                  </a:lnTo>
                  <a:lnTo>
                    <a:pt x="0" y="1966"/>
                  </a:lnTo>
                  <a:lnTo>
                    <a:pt x="0" y="1998"/>
                  </a:lnTo>
                  <a:lnTo>
                    <a:pt x="45" y="1998"/>
                  </a:lnTo>
                  <a:lnTo>
                    <a:pt x="180" y="1982"/>
                  </a:lnTo>
                  <a:lnTo>
                    <a:pt x="285" y="1934"/>
                  </a:lnTo>
                  <a:lnTo>
                    <a:pt x="375" y="1854"/>
                  </a:lnTo>
                  <a:lnTo>
                    <a:pt x="405" y="1758"/>
                  </a:lnTo>
                  <a:lnTo>
                    <a:pt x="405" y="1247"/>
                  </a:lnTo>
                  <a:lnTo>
                    <a:pt x="420" y="1167"/>
                  </a:lnTo>
                  <a:lnTo>
                    <a:pt x="450" y="1119"/>
                  </a:lnTo>
                  <a:lnTo>
                    <a:pt x="495" y="1071"/>
                  </a:lnTo>
                  <a:lnTo>
                    <a:pt x="525" y="1055"/>
                  </a:lnTo>
                  <a:lnTo>
                    <a:pt x="645" y="1023"/>
                  </a:lnTo>
                  <a:lnTo>
                    <a:pt x="660" y="1023"/>
                  </a:lnTo>
                  <a:lnTo>
                    <a:pt x="675" y="1007"/>
                  </a:lnTo>
                  <a:lnTo>
                    <a:pt x="675" y="991"/>
                  </a:lnTo>
                  <a:lnTo>
                    <a:pt x="660" y="975"/>
                  </a:lnTo>
                  <a:lnTo>
                    <a:pt x="645" y="975"/>
                  </a:lnTo>
                  <a:lnTo>
                    <a:pt x="570" y="959"/>
                  </a:lnTo>
                  <a:lnTo>
                    <a:pt x="495" y="927"/>
                  </a:lnTo>
                  <a:lnTo>
                    <a:pt x="420" y="847"/>
                  </a:lnTo>
                  <a:lnTo>
                    <a:pt x="405" y="735"/>
                  </a:lnTo>
                  <a:lnTo>
                    <a:pt x="405" y="33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Estimate </a:t>
            </a:r>
            <a:r>
              <a:rPr lang="en-US" altLang="zh-CN" dirty="0">
                <a:ea typeface="宋体" charset="-122"/>
                <a:sym typeface="Symbol" pitchFamily="18" charset="2"/>
              </a:rPr>
              <a:t>   </a:t>
            </a:r>
            <a:r>
              <a:rPr lang="en-US" altLang="zh-CN" dirty="0">
                <a:ea typeface="宋体" charset="-122"/>
              </a:rPr>
              <a:t>in the Weight Function</a:t>
            </a:r>
          </a:p>
        </p:txBody>
      </p:sp>
      <p:sp>
        <p:nvSpPr>
          <p:cNvPr id="26633" name="Freeform 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428860" y="642918"/>
            <a:ext cx="285752" cy="408299"/>
          </a:xfrm>
          <a:custGeom>
            <a:avLst/>
            <a:gdLst/>
            <a:ahLst/>
            <a:cxnLst>
              <a:cxn ang="0">
                <a:pos x="644" y="883"/>
              </a:cxn>
              <a:cxn ang="0">
                <a:pos x="703" y="1046"/>
              </a:cxn>
              <a:cxn ang="0">
                <a:pos x="737" y="1142"/>
              </a:cxn>
              <a:cxn ang="0">
                <a:pos x="769" y="1231"/>
              </a:cxn>
              <a:cxn ang="0">
                <a:pos x="797" y="1307"/>
              </a:cxn>
              <a:cxn ang="0">
                <a:pos x="820" y="1365"/>
              </a:cxn>
              <a:cxn ang="0">
                <a:pos x="836" y="1398"/>
              </a:cxn>
              <a:cxn ang="0">
                <a:pos x="867" y="1429"/>
              </a:cxn>
              <a:cxn ang="0">
                <a:pos x="899" y="1441"/>
              </a:cxn>
              <a:cxn ang="0">
                <a:pos x="990" y="1442"/>
              </a:cxn>
              <a:cxn ang="0">
                <a:pos x="1007" y="1436"/>
              </a:cxn>
              <a:cxn ang="0">
                <a:pos x="1012" y="1422"/>
              </a:cxn>
              <a:cxn ang="0">
                <a:pos x="1002" y="1404"/>
              </a:cxn>
              <a:cxn ang="0">
                <a:pos x="972" y="1354"/>
              </a:cxn>
              <a:cxn ang="0">
                <a:pos x="537" y="145"/>
              </a:cxn>
              <a:cxn ang="0">
                <a:pos x="504" y="85"/>
              </a:cxn>
              <a:cxn ang="0">
                <a:pos x="459" y="43"/>
              </a:cxn>
              <a:cxn ang="0">
                <a:pos x="405" y="17"/>
              </a:cxn>
              <a:cxn ang="0">
                <a:pos x="347" y="3"/>
              </a:cxn>
              <a:cxn ang="0">
                <a:pos x="288" y="0"/>
              </a:cxn>
              <a:cxn ang="0">
                <a:pos x="268" y="2"/>
              </a:cxn>
              <a:cxn ang="0">
                <a:pos x="254" y="11"/>
              </a:cxn>
              <a:cxn ang="0">
                <a:pos x="252" y="29"/>
              </a:cxn>
              <a:cxn ang="0">
                <a:pos x="261" y="40"/>
              </a:cxn>
              <a:cxn ang="0">
                <a:pos x="270" y="43"/>
              </a:cxn>
              <a:cxn ang="0">
                <a:pos x="304" y="52"/>
              </a:cxn>
              <a:cxn ang="0">
                <a:pos x="331" y="66"/>
              </a:cxn>
              <a:cxn ang="0">
                <a:pos x="353" y="93"/>
              </a:cxn>
              <a:cxn ang="0">
                <a:pos x="375" y="137"/>
              </a:cxn>
              <a:cxn ang="0">
                <a:pos x="402" y="207"/>
              </a:cxn>
              <a:cxn ang="0">
                <a:pos x="430" y="283"/>
              </a:cxn>
              <a:cxn ang="0">
                <a:pos x="463" y="374"/>
              </a:cxn>
              <a:cxn ang="0">
                <a:pos x="498" y="471"/>
              </a:cxn>
              <a:cxn ang="0">
                <a:pos x="532" y="568"/>
              </a:cxn>
              <a:cxn ang="0">
                <a:pos x="564" y="657"/>
              </a:cxn>
              <a:cxn ang="0">
                <a:pos x="589" y="728"/>
              </a:cxn>
              <a:cxn ang="0">
                <a:pos x="36" y="1324"/>
              </a:cxn>
              <a:cxn ang="0">
                <a:pos x="9" y="1355"/>
              </a:cxn>
              <a:cxn ang="0">
                <a:pos x="0" y="1388"/>
              </a:cxn>
              <a:cxn ang="0">
                <a:pos x="10" y="1421"/>
              </a:cxn>
              <a:cxn ang="0">
                <a:pos x="37" y="1442"/>
              </a:cxn>
              <a:cxn ang="0">
                <a:pos x="72" y="1445"/>
              </a:cxn>
              <a:cxn ang="0">
                <a:pos x="100" y="1433"/>
              </a:cxn>
              <a:cxn ang="0">
                <a:pos x="122" y="1412"/>
              </a:cxn>
            </a:cxnLst>
            <a:rect l="0" t="0" r="r" b="b"/>
            <a:pathLst>
              <a:path w="1012" h="1446">
                <a:moveTo>
                  <a:pt x="621" y="822"/>
                </a:moveTo>
                <a:lnTo>
                  <a:pt x="633" y="852"/>
                </a:lnTo>
                <a:lnTo>
                  <a:pt x="644" y="883"/>
                </a:lnTo>
                <a:lnTo>
                  <a:pt x="656" y="915"/>
                </a:lnTo>
                <a:lnTo>
                  <a:pt x="680" y="980"/>
                </a:lnTo>
                <a:lnTo>
                  <a:pt x="703" y="1046"/>
                </a:lnTo>
                <a:lnTo>
                  <a:pt x="715" y="1078"/>
                </a:lnTo>
                <a:lnTo>
                  <a:pt x="726" y="1111"/>
                </a:lnTo>
                <a:lnTo>
                  <a:pt x="737" y="1142"/>
                </a:lnTo>
                <a:lnTo>
                  <a:pt x="748" y="1173"/>
                </a:lnTo>
                <a:lnTo>
                  <a:pt x="759" y="1203"/>
                </a:lnTo>
                <a:lnTo>
                  <a:pt x="769" y="1231"/>
                </a:lnTo>
                <a:lnTo>
                  <a:pt x="778" y="1258"/>
                </a:lnTo>
                <a:lnTo>
                  <a:pt x="788" y="1283"/>
                </a:lnTo>
                <a:lnTo>
                  <a:pt x="797" y="1307"/>
                </a:lnTo>
                <a:lnTo>
                  <a:pt x="805" y="1329"/>
                </a:lnTo>
                <a:lnTo>
                  <a:pt x="812" y="1348"/>
                </a:lnTo>
                <a:lnTo>
                  <a:pt x="820" y="1365"/>
                </a:lnTo>
                <a:lnTo>
                  <a:pt x="826" y="1379"/>
                </a:lnTo>
                <a:lnTo>
                  <a:pt x="831" y="1389"/>
                </a:lnTo>
                <a:lnTo>
                  <a:pt x="836" y="1398"/>
                </a:lnTo>
                <a:lnTo>
                  <a:pt x="847" y="1411"/>
                </a:lnTo>
                <a:lnTo>
                  <a:pt x="857" y="1421"/>
                </a:lnTo>
                <a:lnTo>
                  <a:pt x="867" y="1429"/>
                </a:lnTo>
                <a:lnTo>
                  <a:pt x="877" y="1435"/>
                </a:lnTo>
                <a:lnTo>
                  <a:pt x="887" y="1439"/>
                </a:lnTo>
                <a:lnTo>
                  <a:pt x="899" y="1441"/>
                </a:lnTo>
                <a:lnTo>
                  <a:pt x="913" y="1442"/>
                </a:lnTo>
                <a:lnTo>
                  <a:pt x="928" y="1442"/>
                </a:lnTo>
                <a:lnTo>
                  <a:pt x="990" y="1442"/>
                </a:lnTo>
                <a:lnTo>
                  <a:pt x="998" y="1441"/>
                </a:lnTo>
                <a:lnTo>
                  <a:pt x="1003" y="1439"/>
                </a:lnTo>
                <a:lnTo>
                  <a:pt x="1007" y="1436"/>
                </a:lnTo>
                <a:lnTo>
                  <a:pt x="1010" y="1432"/>
                </a:lnTo>
                <a:lnTo>
                  <a:pt x="1012" y="1425"/>
                </a:lnTo>
                <a:lnTo>
                  <a:pt x="1012" y="1422"/>
                </a:lnTo>
                <a:lnTo>
                  <a:pt x="1011" y="1417"/>
                </a:lnTo>
                <a:lnTo>
                  <a:pt x="1007" y="1411"/>
                </a:lnTo>
                <a:lnTo>
                  <a:pt x="1002" y="1404"/>
                </a:lnTo>
                <a:lnTo>
                  <a:pt x="990" y="1389"/>
                </a:lnTo>
                <a:lnTo>
                  <a:pt x="981" y="1372"/>
                </a:lnTo>
                <a:lnTo>
                  <a:pt x="972" y="1354"/>
                </a:lnTo>
                <a:lnTo>
                  <a:pt x="964" y="1333"/>
                </a:lnTo>
                <a:lnTo>
                  <a:pt x="955" y="1310"/>
                </a:lnTo>
                <a:lnTo>
                  <a:pt x="537" y="145"/>
                </a:lnTo>
                <a:lnTo>
                  <a:pt x="528" y="123"/>
                </a:lnTo>
                <a:lnTo>
                  <a:pt x="517" y="103"/>
                </a:lnTo>
                <a:lnTo>
                  <a:pt x="504" y="85"/>
                </a:lnTo>
                <a:lnTo>
                  <a:pt x="490" y="68"/>
                </a:lnTo>
                <a:lnTo>
                  <a:pt x="475" y="55"/>
                </a:lnTo>
                <a:lnTo>
                  <a:pt x="459" y="43"/>
                </a:lnTo>
                <a:lnTo>
                  <a:pt x="442" y="33"/>
                </a:lnTo>
                <a:lnTo>
                  <a:pt x="424" y="24"/>
                </a:lnTo>
                <a:lnTo>
                  <a:pt x="405" y="17"/>
                </a:lnTo>
                <a:lnTo>
                  <a:pt x="386" y="11"/>
                </a:lnTo>
                <a:lnTo>
                  <a:pt x="366" y="7"/>
                </a:lnTo>
                <a:lnTo>
                  <a:pt x="347" y="3"/>
                </a:lnTo>
                <a:lnTo>
                  <a:pt x="327" y="2"/>
                </a:lnTo>
                <a:lnTo>
                  <a:pt x="307" y="1"/>
                </a:lnTo>
                <a:lnTo>
                  <a:pt x="288" y="0"/>
                </a:lnTo>
                <a:lnTo>
                  <a:pt x="279" y="0"/>
                </a:lnTo>
                <a:lnTo>
                  <a:pt x="274" y="1"/>
                </a:lnTo>
                <a:lnTo>
                  <a:pt x="268" y="2"/>
                </a:lnTo>
                <a:lnTo>
                  <a:pt x="263" y="4"/>
                </a:lnTo>
                <a:lnTo>
                  <a:pt x="258" y="7"/>
                </a:lnTo>
                <a:lnTo>
                  <a:pt x="254" y="11"/>
                </a:lnTo>
                <a:lnTo>
                  <a:pt x="252" y="16"/>
                </a:lnTo>
                <a:lnTo>
                  <a:pt x="251" y="22"/>
                </a:lnTo>
                <a:lnTo>
                  <a:pt x="252" y="29"/>
                </a:lnTo>
                <a:lnTo>
                  <a:pt x="254" y="34"/>
                </a:lnTo>
                <a:lnTo>
                  <a:pt x="258" y="38"/>
                </a:lnTo>
                <a:lnTo>
                  <a:pt x="261" y="40"/>
                </a:lnTo>
                <a:lnTo>
                  <a:pt x="265" y="42"/>
                </a:lnTo>
                <a:lnTo>
                  <a:pt x="268" y="43"/>
                </a:lnTo>
                <a:lnTo>
                  <a:pt x="270" y="43"/>
                </a:lnTo>
                <a:lnTo>
                  <a:pt x="282" y="45"/>
                </a:lnTo>
                <a:lnTo>
                  <a:pt x="294" y="48"/>
                </a:lnTo>
                <a:lnTo>
                  <a:pt x="304" y="52"/>
                </a:lnTo>
                <a:lnTo>
                  <a:pt x="314" y="56"/>
                </a:lnTo>
                <a:lnTo>
                  <a:pt x="323" y="60"/>
                </a:lnTo>
                <a:lnTo>
                  <a:pt x="331" y="66"/>
                </a:lnTo>
                <a:lnTo>
                  <a:pt x="338" y="73"/>
                </a:lnTo>
                <a:lnTo>
                  <a:pt x="346" y="82"/>
                </a:lnTo>
                <a:lnTo>
                  <a:pt x="353" y="93"/>
                </a:lnTo>
                <a:lnTo>
                  <a:pt x="360" y="105"/>
                </a:lnTo>
                <a:lnTo>
                  <a:pt x="368" y="120"/>
                </a:lnTo>
                <a:lnTo>
                  <a:pt x="375" y="137"/>
                </a:lnTo>
                <a:lnTo>
                  <a:pt x="384" y="157"/>
                </a:lnTo>
                <a:lnTo>
                  <a:pt x="393" y="180"/>
                </a:lnTo>
                <a:lnTo>
                  <a:pt x="402" y="207"/>
                </a:lnTo>
                <a:lnTo>
                  <a:pt x="411" y="230"/>
                </a:lnTo>
                <a:lnTo>
                  <a:pt x="420" y="256"/>
                </a:lnTo>
                <a:lnTo>
                  <a:pt x="430" y="283"/>
                </a:lnTo>
                <a:lnTo>
                  <a:pt x="440" y="312"/>
                </a:lnTo>
                <a:lnTo>
                  <a:pt x="451" y="342"/>
                </a:lnTo>
                <a:lnTo>
                  <a:pt x="463" y="374"/>
                </a:lnTo>
                <a:lnTo>
                  <a:pt x="474" y="406"/>
                </a:lnTo>
                <a:lnTo>
                  <a:pt x="486" y="439"/>
                </a:lnTo>
                <a:lnTo>
                  <a:pt x="498" y="471"/>
                </a:lnTo>
                <a:lnTo>
                  <a:pt x="509" y="504"/>
                </a:lnTo>
                <a:lnTo>
                  <a:pt x="521" y="537"/>
                </a:lnTo>
                <a:lnTo>
                  <a:pt x="532" y="568"/>
                </a:lnTo>
                <a:lnTo>
                  <a:pt x="543" y="599"/>
                </a:lnTo>
                <a:lnTo>
                  <a:pt x="554" y="629"/>
                </a:lnTo>
                <a:lnTo>
                  <a:pt x="564" y="657"/>
                </a:lnTo>
                <a:lnTo>
                  <a:pt x="573" y="682"/>
                </a:lnTo>
                <a:lnTo>
                  <a:pt x="581" y="706"/>
                </a:lnTo>
                <a:lnTo>
                  <a:pt x="589" y="728"/>
                </a:lnTo>
                <a:lnTo>
                  <a:pt x="596" y="747"/>
                </a:lnTo>
                <a:lnTo>
                  <a:pt x="601" y="763"/>
                </a:lnTo>
                <a:lnTo>
                  <a:pt x="36" y="1324"/>
                </a:lnTo>
                <a:lnTo>
                  <a:pt x="25" y="1335"/>
                </a:lnTo>
                <a:lnTo>
                  <a:pt x="16" y="1346"/>
                </a:lnTo>
                <a:lnTo>
                  <a:pt x="9" y="1355"/>
                </a:lnTo>
                <a:lnTo>
                  <a:pt x="4" y="1365"/>
                </a:lnTo>
                <a:lnTo>
                  <a:pt x="0" y="1375"/>
                </a:lnTo>
                <a:lnTo>
                  <a:pt x="0" y="1388"/>
                </a:lnTo>
                <a:lnTo>
                  <a:pt x="1" y="1400"/>
                </a:lnTo>
                <a:lnTo>
                  <a:pt x="5" y="1411"/>
                </a:lnTo>
                <a:lnTo>
                  <a:pt x="10" y="1421"/>
                </a:lnTo>
                <a:lnTo>
                  <a:pt x="18" y="1430"/>
                </a:lnTo>
                <a:lnTo>
                  <a:pt x="27" y="1437"/>
                </a:lnTo>
                <a:lnTo>
                  <a:pt x="37" y="1442"/>
                </a:lnTo>
                <a:lnTo>
                  <a:pt x="49" y="1445"/>
                </a:lnTo>
                <a:lnTo>
                  <a:pt x="61" y="1446"/>
                </a:lnTo>
                <a:lnTo>
                  <a:pt x="72" y="1445"/>
                </a:lnTo>
                <a:lnTo>
                  <a:pt x="82" y="1442"/>
                </a:lnTo>
                <a:lnTo>
                  <a:pt x="92" y="1439"/>
                </a:lnTo>
                <a:lnTo>
                  <a:pt x="100" y="1433"/>
                </a:lnTo>
                <a:lnTo>
                  <a:pt x="108" y="1426"/>
                </a:lnTo>
                <a:lnTo>
                  <a:pt x="116" y="1419"/>
                </a:lnTo>
                <a:lnTo>
                  <a:pt x="122" y="1412"/>
                </a:lnTo>
                <a:lnTo>
                  <a:pt x="128" y="1404"/>
                </a:lnTo>
                <a:lnTo>
                  <a:pt x="621" y="82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972" name="Group 4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714349" y="1714488"/>
            <a:ext cx="6858048" cy="434057"/>
            <a:chOff x="629" y="1345"/>
            <a:chExt cx="29135" cy="1844"/>
          </a:xfrm>
        </p:grpSpPr>
        <p:sp>
          <p:nvSpPr>
            <p:cNvPr id="83974" name="Freeform 6"/>
            <p:cNvSpPr>
              <a:spLocks/>
            </p:cNvSpPr>
            <p:nvPr/>
          </p:nvSpPr>
          <p:spPr bwMode="auto">
            <a:xfrm>
              <a:off x="629" y="1374"/>
              <a:ext cx="1170" cy="1398"/>
            </a:xfrm>
            <a:custGeom>
              <a:avLst/>
              <a:gdLst/>
              <a:ahLst/>
              <a:cxnLst>
                <a:cxn ang="0">
                  <a:pos x="1170" y="864"/>
                </a:cxn>
                <a:cxn ang="0">
                  <a:pos x="1125" y="864"/>
                </a:cxn>
                <a:cxn ang="0">
                  <a:pos x="1099" y="1009"/>
                </a:cxn>
                <a:cxn ang="0">
                  <a:pos x="1072" y="1126"/>
                </a:cxn>
                <a:cxn ang="0">
                  <a:pos x="1018" y="1223"/>
                </a:cxn>
                <a:cxn ang="0">
                  <a:pos x="947" y="1281"/>
                </a:cxn>
                <a:cxn ang="0">
                  <a:pos x="848" y="1320"/>
                </a:cxn>
                <a:cxn ang="0">
                  <a:pos x="705" y="1330"/>
                </a:cxn>
                <a:cxn ang="0">
                  <a:pos x="393" y="1330"/>
                </a:cxn>
                <a:cxn ang="0">
                  <a:pos x="375" y="1320"/>
                </a:cxn>
                <a:cxn ang="0">
                  <a:pos x="366" y="1301"/>
                </a:cxn>
                <a:cxn ang="0">
                  <a:pos x="366" y="699"/>
                </a:cxn>
                <a:cxn ang="0">
                  <a:pos x="536" y="699"/>
                </a:cxn>
                <a:cxn ang="0">
                  <a:pos x="625" y="709"/>
                </a:cxn>
                <a:cxn ang="0">
                  <a:pos x="688" y="738"/>
                </a:cxn>
                <a:cxn ang="0">
                  <a:pos x="723" y="786"/>
                </a:cxn>
                <a:cxn ang="0">
                  <a:pos x="732" y="854"/>
                </a:cxn>
                <a:cxn ang="0">
                  <a:pos x="741" y="942"/>
                </a:cxn>
                <a:cxn ang="0">
                  <a:pos x="786" y="942"/>
                </a:cxn>
                <a:cxn ang="0">
                  <a:pos x="786" y="398"/>
                </a:cxn>
                <a:cxn ang="0">
                  <a:pos x="741" y="398"/>
                </a:cxn>
                <a:cxn ang="0">
                  <a:pos x="732" y="495"/>
                </a:cxn>
                <a:cxn ang="0">
                  <a:pos x="723" y="563"/>
                </a:cxn>
                <a:cxn ang="0">
                  <a:pos x="688" y="602"/>
                </a:cxn>
                <a:cxn ang="0">
                  <a:pos x="625" y="631"/>
                </a:cxn>
                <a:cxn ang="0">
                  <a:pos x="536" y="641"/>
                </a:cxn>
                <a:cxn ang="0">
                  <a:pos x="366" y="641"/>
                </a:cxn>
                <a:cxn ang="0">
                  <a:pos x="366" y="97"/>
                </a:cxn>
                <a:cxn ang="0">
                  <a:pos x="375" y="78"/>
                </a:cxn>
                <a:cxn ang="0">
                  <a:pos x="393" y="68"/>
                </a:cxn>
                <a:cxn ang="0">
                  <a:pos x="420" y="58"/>
                </a:cxn>
                <a:cxn ang="0">
                  <a:pos x="697" y="58"/>
                </a:cxn>
                <a:cxn ang="0">
                  <a:pos x="822" y="68"/>
                </a:cxn>
                <a:cxn ang="0">
                  <a:pos x="920" y="97"/>
                </a:cxn>
                <a:cxn ang="0">
                  <a:pos x="982" y="155"/>
                </a:cxn>
                <a:cxn ang="0">
                  <a:pos x="1027" y="233"/>
                </a:cxn>
                <a:cxn ang="0">
                  <a:pos x="1054" y="330"/>
                </a:cxn>
                <a:cxn ang="0">
                  <a:pos x="1072" y="456"/>
                </a:cxn>
                <a:cxn ang="0">
                  <a:pos x="1116" y="456"/>
                </a:cxn>
                <a:cxn ang="0">
                  <a:pos x="1063" y="0"/>
                </a:cxn>
                <a:cxn ang="0">
                  <a:pos x="0" y="0"/>
                </a:cxn>
                <a:cxn ang="0">
                  <a:pos x="0" y="58"/>
                </a:cxn>
                <a:cxn ang="0">
                  <a:pos x="44" y="58"/>
                </a:cxn>
                <a:cxn ang="0">
                  <a:pos x="134" y="68"/>
                </a:cxn>
                <a:cxn ang="0">
                  <a:pos x="178" y="78"/>
                </a:cxn>
                <a:cxn ang="0">
                  <a:pos x="196" y="116"/>
                </a:cxn>
                <a:cxn ang="0">
                  <a:pos x="196" y="1281"/>
                </a:cxn>
                <a:cxn ang="0">
                  <a:pos x="178" y="1310"/>
                </a:cxn>
                <a:cxn ang="0">
                  <a:pos x="134" y="1330"/>
                </a:cxn>
                <a:cxn ang="0">
                  <a:pos x="0" y="1330"/>
                </a:cxn>
                <a:cxn ang="0">
                  <a:pos x="0" y="1398"/>
                </a:cxn>
                <a:cxn ang="0">
                  <a:pos x="1090" y="1398"/>
                </a:cxn>
                <a:cxn ang="0">
                  <a:pos x="1170" y="864"/>
                </a:cxn>
              </a:cxnLst>
              <a:rect l="0" t="0" r="r" b="b"/>
              <a:pathLst>
                <a:path w="1170" h="1398">
                  <a:moveTo>
                    <a:pt x="1170" y="864"/>
                  </a:moveTo>
                  <a:lnTo>
                    <a:pt x="1125" y="864"/>
                  </a:lnTo>
                  <a:lnTo>
                    <a:pt x="1099" y="1009"/>
                  </a:lnTo>
                  <a:lnTo>
                    <a:pt x="1072" y="1126"/>
                  </a:lnTo>
                  <a:lnTo>
                    <a:pt x="1018" y="1223"/>
                  </a:lnTo>
                  <a:lnTo>
                    <a:pt x="947" y="1281"/>
                  </a:lnTo>
                  <a:lnTo>
                    <a:pt x="848" y="1320"/>
                  </a:lnTo>
                  <a:lnTo>
                    <a:pt x="705" y="1330"/>
                  </a:lnTo>
                  <a:lnTo>
                    <a:pt x="393" y="1330"/>
                  </a:lnTo>
                  <a:lnTo>
                    <a:pt x="375" y="1320"/>
                  </a:lnTo>
                  <a:lnTo>
                    <a:pt x="366" y="1301"/>
                  </a:lnTo>
                  <a:lnTo>
                    <a:pt x="366" y="699"/>
                  </a:lnTo>
                  <a:lnTo>
                    <a:pt x="536" y="699"/>
                  </a:lnTo>
                  <a:lnTo>
                    <a:pt x="625" y="709"/>
                  </a:lnTo>
                  <a:lnTo>
                    <a:pt x="688" y="738"/>
                  </a:lnTo>
                  <a:lnTo>
                    <a:pt x="723" y="786"/>
                  </a:lnTo>
                  <a:lnTo>
                    <a:pt x="732" y="854"/>
                  </a:lnTo>
                  <a:lnTo>
                    <a:pt x="741" y="942"/>
                  </a:lnTo>
                  <a:lnTo>
                    <a:pt x="786" y="942"/>
                  </a:lnTo>
                  <a:lnTo>
                    <a:pt x="786" y="398"/>
                  </a:lnTo>
                  <a:lnTo>
                    <a:pt x="741" y="398"/>
                  </a:lnTo>
                  <a:lnTo>
                    <a:pt x="732" y="495"/>
                  </a:lnTo>
                  <a:lnTo>
                    <a:pt x="723" y="563"/>
                  </a:lnTo>
                  <a:lnTo>
                    <a:pt x="688" y="602"/>
                  </a:lnTo>
                  <a:lnTo>
                    <a:pt x="625" y="631"/>
                  </a:lnTo>
                  <a:lnTo>
                    <a:pt x="536" y="641"/>
                  </a:lnTo>
                  <a:lnTo>
                    <a:pt x="366" y="641"/>
                  </a:lnTo>
                  <a:lnTo>
                    <a:pt x="366" y="97"/>
                  </a:lnTo>
                  <a:lnTo>
                    <a:pt x="375" y="78"/>
                  </a:lnTo>
                  <a:lnTo>
                    <a:pt x="393" y="68"/>
                  </a:lnTo>
                  <a:lnTo>
                    <a:pt x="420" y="58"/>
                  </a:lnTo>
                  <a:lnTo>
                    <a:pt x="697" y="58"/>
                  </a:lnTo>
                  <a:lnTo>
                    <a:pt x="822" y="68"/>
                  </a:lnTo>
                  <a:lnTo>
                    <a:pt x="920" y="97"/>
                  </a:lnTo>
                  <a:lnTo>
                    <a:pt x="982" y="155"/>
                  </a:lnTo>
                  <a:lnTo>
                    <a:pt x="1027" y="233"/>
                  </a:lnTo>
                  <a:lnTo>
                    <a:pt x="1054" y="330"/>
                  </a:lnTo>
                  <a:lnTo>
                    <a:pt x="1072" y="456"/>
                  </a:lnTo>
                  <a:lnTo>
                    <a:pt x="1116" y="456"/>
                  </a:lnTo>
                  <a:lnTo>
                    <a:pt x="1063" y="0"/>
                  </a:lnTo>
                  <a:lnTo>
                    <a:pt x="0" y="0"/>
                  </a:lnTo>
                  <a:lnTo>
                    <a:pt x="0" y="58"/>
                  </a:lnTo>
                  <a:lnTo>
                    <a:pt x="44" y="58"/>
                  </a:lnTo>
                  <a:lnTo>
                    <a:pt x="134" y="68"/>
                  </a:lnTo>
                  <a:lnTo>
                    <a:pt x="178" y="78"/>
                  </a:lnTo>
                  <a:lnTo>
                    <a:pt x="196" y="116"/>
                  </a:lnTo>
                  <a:lnTo>
                    <a:pt x="196" y="1281"/>
                  </a:lnTo>
                  <a:lnTo>
                    <a:pt x="178" y="1310"/>
                  </a:lnTo>
                  <a:lnTo>
                    <a:pt x="134" y="1330"/>
                  </a:lnTo>
                  <a:lnTo>
                    <a:pt x="0" y="1330"/>
                  </a:lnTo>
                  <a:lnTo>
                    <a:pt x="0" y="1398"/>
                  </a:lnTo>
                  <a:lnTo>
                    <a:pt x="1090" y="1398"/>
                  </a:lnTo>
                  <a:lnTo>
                    <a:pt x="1170" y="8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5" name="Freeform 7"/>
            <p:cNvSpPr>
              <a:spLocks/>
            </p:cNvSpPr>
            <p:nvPr/>
          </p:nvSpPr>
          <p:spPr bwMode="auto">
            <a:xfrm>
              <a:off x="1915" y="1850"/>
              <a:ext cx="626" cy="941"/>
            </a:xfrm>
            <a:custGeom>
              <a:avLst/>
              <a:gdLst/>
              <a:ahLst/>
              <a:cxnLst>
                <a:cxn ang="0">
                  <a:pos x="367" y="533"/>
                </a:cxn>
                <a:cxn ang="0">
                  <a:pos x="474" y="582"/>
                </a:cxn>
                <a:cxn ang="0">
                  <a:pos x="536" y="708"/>
                </a:cxn>
                <a:cxn ang="0">
                  <a:pos x="483" y="844"/>
                </a:cxn>
                <a:cxn ang="0">
                  <a:pos x="322" y="902"/>
                </a:cxn>
                <a:cxn ang="0">
                  <a:pos x="170" y="844"/>
                </a:cxn>
                <a:cxn ang="0">
                  <a:pos x="81" y="708"/>
                </a:cxn>
                <a:cxn ang="0">
                  <a:pos x="45" y="592"/>
                </a:cxn>
                <a:cxn ang="0">
                  <a:pos x="9" y="572"/>
                </a:cxn>
                <a:cxn ang="0">
                  <a:pos x="0" y="601"/>
                </a:cxn>
                <a:cxn ang="0">
                  <a:pos x="9" y="931"/>
                </a:cxn>
                <a:cxn ang="0">
                  <a:pos x="36" y="941"/>
                </a:cxn>
                <a:cxn ang="0">
                  <a:pos x="90" y="873"/>
                </a:cxn>
                <a:cxn ang="0">
                  <a:pos x="188" y="912"/>
                </a:cxn>
                <a:cxn ang="0">
                  <a:pos x="322" y="941"/>
                </a:cxn>
                <a:cxn ang="0">
                  <a:pos x="518" y="883"/>
                </a:cxn>
                <a:cxn ang="0">
                  <a:pos x="617" y="747"/>
                </a:cxn>
                <a:cxn ang="0">
                  <a:pos x="608" y="563"/>
                </a:cxn>
                <a:cxn ang="0">
                  <a:pos x="545" y="466"/>
                </a:cxn>
                <a:cxn ang="0">
                  <a:pos x="402" y="378"/>
                </a:cxn>
                <a:cxn ang="0">
                  <a:pos x="268" y="349"/>
                </a:cxn>
                <a:cxn ang="0">
                  <a:pos x="143" y="300"/>
                </a:cxn>
                <a:cxn ang="0">
                  <a:pos x="98" y="194"/>
                </a:cxn>
                <a:cxn ang="0">
                  <a:pos x="125" y="106"/>
                </a:cxn>
                <a:cxn ang="0">
                  <a:pos x="224" y="48"/>
                </a:cxn>
                <a:cxn ang="0">
                  <a:pos x="393" y="48"/>
                </a:cxn>
                <a:cxn ang="0">
                  <a:pos x="492" y="135"/>
                </a:cxn>
                <a:cxn ang="0">
                  <a:pos x="527" y="242"/>
                </a:cxn>
                <a:cxn ang="0">
                  <a:pos x="536" y="300"/>
                </a:cxn>
                <a:cxn ang="0">
                  <a:pos x="563" y="310"/>
                </a:cxn>
                <a:cxn ang="0">
                  <a:pos x="572" y="9"/>
                </a:cxn>
                <a:cxn ang="0">
                  <a:pos x="545" y="0"/>
                </a:cxn>
                <a:cxn ang="0">
                  <a:pos x="492" y="48"/>
                </a:cxn>
                <a:cxn ang="0">
                  <a:pos x="411" y="19"/>
                </a:cxn>
                <a:cxn ang="0">
                  <a:pos x="304" y="0"/>
                </a:cxn>
                <a:cxn ang="0">
                  <a:pos x="98" y="58"/>
                </a:cxn>
                <a:cxn ang="0">
                  <a:pos x="9" y="184"/>
                </a:cxn>
                <a:cxn ang="0">
                  <a:pos x="27" y="349"/>
                </a:cxn>
                <a:cxn ang="0">
                  <a:pos x="143" y="466"/>
                </a:cxn>
                <a:cxn ang="0">
                  <a:pos x="331" y="524"/>
                </a:cxn>
              </a:cxnLst>
              <a:rect l="0" t="0" r="r" b="b"/>
              <a:pathLst>
                <a:path w="626" h="941">
                  <a:moveTo>
                    <a:pt x="331" y="524"/>
                  </a:moveTo>
                  <a:lnTo>
                    <a:pt x="367" y="533"/>
                  </a:lnTo>
                  <a:lnTo>
                    <a:pt x="420" y="553"/>
                  </a:lnTo>
                  <a:lnTo>
                    <a:pt x="474" y="582"/>
                  </a:lnTo>
                  <a:lnTo>
                    <a:pt x="518" y="640"/>
                  </a:lnTo>
                  <a:lnTo>
                    <a:pt x="536" y="708"/>
                  </a:lnTo>
                  <a:lnTo>
                    <a:pt x="518" y="786"/>
                  </a:lnTo>
                  <a:lnTo>
                    <a:pt x="483" y="844"/>
                  </a:lnTo>
                  <a:lnTo>
                    <a:pt x="411" y="883"/>
                  </a:lnTo>
                  <a:lnTo>
                    <a:pt x="322" y="902"/>
                  </a:lnTo>
                  <a:lnTo>
                    <a:pt x="233" y="883"/>
                  </a:lnTo>
                  <a:lnTo>
                    <a:pt x="170" y="844"/>
                  </a:lnTo>
                  <a:lnTo>
                    <a:pt x="116" y="786"/>
                  </a:lnTo>
                  <a:lnTo>
                    <a:pt x="81" y="708"/>
                  </a:lnTo>
                  <a:lnTo>
                    <a:pt x="54" y="611"/>
                  </a:lnTo>
                  <a:lnTo>
                    <a:pt x="45" y="592"/>
                  </a:lnTo>
                  <a:lnTo>
                    <a:pt x="45" y="572"/>
                  </a:lnTo>
                  <a:lnTo>
                    <a:pt x="9" y="572"/>
                  </a:lnTo>
                  <a:lnTo>
                    <a:pt x="9" y="582"/>
                  </a:lnTo>
                  <a:lnTo>
                    <a:pt x="0" y="601"/>
                  </a:lnTo>
                  <a:lnTo>
                    <a:pt x="0" y="912"/>
                  </a:lnTo>
                  <a:lnTo>
                    <a:pt x="9" y="931"/>
                  </a:lnTo>
                  <a:lnTo>
                    <a:pt x="9" y="941"/>
                  </a:lnTo>
                  <a:lnTo>
                    <a:pt x="36" y="941"/>
                  </a:lnTo>
                  <a:lnTo>
                    <a:pt x="81" y="893"/>
                  </a:lnTo>
                  <a:lnTo>
                    <a:pt x="90" y="873"/>
                  </a:lnTo>
                  <a:lnTo>
                    <a:pt x="107" y="854"/>
                  </a:lnTo>
                  <a:lnTo>
                    <a:pt x="188" y="912"/>
                  </a:lnTo>
                  <a:lnTo>
                    <a:pt x="268" y="941"/>
                  </a:lnTo>
                  <a:lnTo>
                    <a:pt x="322" y="941"/>
                  </a:lnTo>
                  <a:lnTo>
                    <a:pt x="438" y="931"/>
                  </a:lnTo>
                  <a:lnTo>
                    <a:pt x="518" y="883"/>
                  </a:lnTo>
                  <a:lnTo>
                    <a:pt x="581" y="825"/>
                  </a:lnTo>
                  <a:lnTo>
                    <a:pt x="617" y="747"/>
                  </a:lnTo>
                  <a:lnTo>
                    <a:pt x="626" y="660"/>
                  </a:lnTo>
                  <a:lnTo>
                    <a:pt x="608" y="563"/>
                  </a:lnTo>
                  <a:lnTo>
                    <a:pt x="572" y="504"/>
                  </a:lnTo>
                  <a:lnTo>
                    <a:pt x="545" y="466"/>
                  </a:lnTo>
                  <a:lnTo>
                    <a:pt x="474" y="417"/>
                  </a:lnTo>
                  <a:lnTo>
                    <a:pt x="402" y="378"/>
                  </a:lnTo>
                  <a:lnTo>
                    <a:pt x="331" y="368"/>
                  </a:lnTo>
                  <a:lnTo>
                    <a:pt x="268" y="349"/>
                  </a:lnTo>
                  <a:lnTo>
                    <a:pt x="197" y="330"/>
                  </a:lnTo>
                  <a:lnTo>
                    <a:pt x="143" y="300"/>
                  </a:lnTo>
                  <a:lnTo>
                    <a:pt x="107" y="252"/>
                  </a:lnTo>
                  <a:lnTo>
                    <a:pt x="98" y="194"/>
                  </a:lnTo>
                  <a:lnTo>
                    <a:pt x="98" y="155"/>
                  </a:lnTo>
                  <a:lnTo>
                    <a:pt x="125" y="106"/>
                  </a:lnTo>
                  <a:lnTo>
                    <a:pt x="161" y="77"/>
                  </a:lnTo>
                  <a:lnTo>
                    <a:pt x="224" y="48"/>
                  </a:lnTo>
                  <a:lnTo>
                    <a:pt x="304" y="38"/>
                  </a:lnTo>
                  <a:lnTo>
                    <a:pt x="393" y="48"/>
                  </a:lnTo>
                  <a:lnTo>
                    <a:pt x="456" y="87"/>
                  </a:lnTo>
                  <a:lnTo>
                    <a:pt x="492" y="135"/>
                  </a:lnTo>
                  <a:lnTo>
                    <a:pt x="518" y="194"/>
                  </a:lnTo>
                  <a:lnTo>
                    <a:pt x="527" y="242"/>
                  </a:lnTo>
                  <a:lnTo>
                    <a:pt x="527" y="300"/>
                  </a:lnTo>
                  <a:lnTo>
                    <a:pt x="536" y="300"/>
                  </a:lnTo>
                  <a:lnTo>
                    <a:pt x="545" y="310"/>
                  </a:lnTo>
                  <a:lnTo>
                    <a:pt x="563" y="310"/>
                  </a:lnTo>
                  <a:lnTo>
                    <a:pt x="572" y="300"/>
                  </a:lnTo>
                  <a:lnTo>
                    <a:pt x="572" y="9"/>
                  </a:lnTo>
                  <a:lnTo>
                    <a:pt x="563" y="0"/>
                  </a:lnTo>
                  <a:lnTo>
                    <a:pt x="545" y="0"/>
                  </a:lnTo>
                  <a:lnTo>
                    <a:pt x="509" y="38"/>
                  </a:lnTo>
                  <a:lnTo>
                    <a:pt x="492" y="48"/>
                  </a:lnTo>
                  <a:lnTo>
                    <a:pt x="483" y="58"/>
                  </a:lnTo>
                  <a:lnTo>
                    <a:pt x="411" y="19"/>
                  </a:lnTo>
                  <a:lnTo>
                    <a:pt x="349" y="0"/>
                  </a:lnTo>
                  <a:lnTo>
                    <a:pt x="304" y="0"/>
                  </a:lnTo>
                  <a:lnTo>
                    <a:pt x="188" y="19"/>
                  </a:lnTo>
                  <a:lnTo>
                    <a:pt x="98" y="58"/>
                  </a:lnTo>
                  <a:lnTo>
                    <a:pt x="45" y="116"/>
                  </a:lnTo>
                  <a:lnTo>
                    <a:pt x="9" y="184"/>
                  </a:lnTo>
                  <a:lnTo>
                    <a:pt x="0" y="252"/>
                  </a:lnTo>
                  <a:lnTo>
                    <a:pt x="27" y="349"/>
                  </a:lnTo>
                  <a:lnTo>
                    <a:pt x="81" y="427"/>
                  </a:lnTo>
                  <a:lnTo>
                    <a:pt x="143" y="466"/>
                  </a:lnTo>
                  <a:lnTo>
                    <a:pt x="224" y="495"/>
                  </a:lnTo>
                  <a:lnTo>
                    <a:pt x="331" y="5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6" name="Freeform 8"/>
            <p:cNvSpPr>
              <a:spLocks/>
            </p:cNvSpPr>
            <p:nvPr/>
          </p:nvSpPr>
          <p:spPr bwMode="auto">
            <a:xfrm>
              <a:off x="2639" y="1510"/>
              <a:ext cx="590" cy="1281"/>
            </a:xfrm>
            <a:custGeom>
              <a:avLst/>
              <a:gdLst/>
              <a:ahLst/>
              <a:cxnLst>
                <a:cxn ang="0">
                  <a:pos x="295" y="437"/>
                </a:cxn>
                <a:cxn ang="0">
                  <a:pos x="563" y="437"/>
                </a:cxn>
                <a:cxn ang="0">
                  <a:pos x="563" y="378"/>
                </a:cxn>
                <a:cxn ang="0">
                  <a:pos x="295" y="378"/>
                </a:cxn>
                <a:cxn ang="0">
                  <a:pos x="295" y="0"/>
                </a:cxn>
                <a:cxn ang="0">
                  <a:pos x="241" y="0"/>
                </a:cxn>
                <a:cxn ang="0">
                  <a:pos x="241" y="87"/>
                </a:cxn>
                <a:cxn ang="0">
                  <a:pos x="223" y="175"/>
                </a:cxn>
                <a:cxn ang="0">
                  <a:pos x="188" y="252"/>
                </a:cxn>
                <a:cxn ang="0">
                  <a:pos x="143" y="320"/>
                </a:cxn>
                <a:cxn ang="0">
                  <a:pos x="80" y="369"/>
                </a:cxn>
                <a:cxn ang="0">
                  <a:pos x="0" y="388"/>
                </a:cxn>
                <a:cxn ang="0">
                  <a:pos x="0" y="437"/>
                </a:cxn>
                <a:cxn ang="0">
                  <a:pos x="161" y="437"/>
                </a:cxn>
                <a:cxn ang="0">
                  <a:pos x="161" y="1009"/>
                </a:cxn>
                <a:cxn ang="0">
                  <a:pos x="179" y="1116"/>
                </a:cxn>
                <a:cxn ang="0">
                  <a:pos x="205" y="1194"/>
                </a:cxn>
                <a:cxn ang="0">
                  <a:pos x="259" y="1242"/>
                </a:cxn>
                <a:cxn ang="0">
                  <a:pos x="313" y="1271"/>
                </a:cxn>
                <a:cxn ang="0">
                  <a:pos x="366" y="1281"/>
                </a:cxn>
                <a:cxn ang="0">
                  <a:pos x="402" y="1281"/>
                </a:cxn>
                <a:cxn ang="0">
                  <a:pos x="473" y="1262"/>
                </a:cxn>
                <a:cxn ang="0">
                  <a:pos x="527" y="1223"/>
                </a:cxn>
                <a:cxn ang="0">
                  <a:pos x="563" y="1165"/>
                </a:cxn>
                <a:cxn ang="0">
                  <a:pos x="590" y="1087"/>
                </a:cxn>
                <a:cxn ang="0">
                  <a:pos x="590" y="893"/>
                </a:cxn>
                <a:cxn ang="0">
                  <a:pos x="545" y="893"/>
                </a:cxn>
                <a:cxn ang="0">
                  <a:pos x="545" y="1000"/>
                </a:cxn>
                <a:cxn ang="0">
                  <a:pos x="536" y="1097"/>
                </a:cxn>
                <a:cxn ang="0">
                  <a:pos x="509" y="1174"/>
                </a:cxn>
                <a:cxn ang="0">
                  <a:pos x="464" y="1223"/>
                </a:cxn>
                <a:cxn ang="0">
                  <a:pos x="420" y="1233"/>
                </a:cxn>
                <a:cxn ang="0">
                  <a:pos x="366" y="1223"/>
                </a:cxn>
                <a:cxn ang="0">
                  <a:pos x="330" y="1184"/>
                </a:cxn>
                <a:cxn ang="0">
                  <a:pos x="304" y="1136"/>
                </a:cxn>
                <a:cxn ang="0">
                  <a:pos x="295" y="1087"/>
                </a:cxn>
                <a:cxn ang="0">
                  <a:pos x="295" y="1009"/>
                </a:cxn>
                <a:cxn ang="0">
                  <a:pos x="295" y="437"/>
                </a:cxn>
              </a:cxnLst>
              <a:rect l="0" t="0" r="r" b="b"/>
              <a:pathLst>
                <a:path w="590" h="1281">
                  <a:moveTo>
                    <a:pt x="295" y="437"/>
                  </a:moveTo>
                  <a:lnTo>
                    <a:pt x="563" y="437"/>
                  </a:lnTo>
                  <a:lnTo>
                    <a:pt x="563" y="378"/>
                  </a:lnTo>
                  <a:lnTo>
                    <a:pt x="295" y="378"/>
                  </a:lnTo>
                  <a:lnTo>
                    <a:pt x="295" y="0"/>
                  </a:lnTo>
                  <a:lnTo>
                    <a:pt x="241" y="0"/>
                  </a:lnTo>
                  <a:lnTo>
                    <a:pt x="241" y="87"/>
                  </a:lnTo>
                  <a:lnTo>
                    <a:pt x="223" y="175"/>
                  </a:lnTo>
                  <a:lnTo>
                    <a:pt x="188" y="252"/>
                  </a:lnTo>
                  <a:lnTo>
                    <a:pt x="143" y="320"/>
                  </a:lnTo>
                  <a:lnTo>
                    <a:pt x="80" y="369"/>
                  </a:lnTo>
                  <a:lnTo>
                    <a:pt x="0" y="388"/>
                  </a:lnTo>
                  <a:lnTo>
                    <a:pt x="0" y="437"/>
                  </a:lnTo>
                  <a:lnTo>
                    <a:pt x="161" y="437"/>
                  </a:lnTo>
                  <a:lnTo>
                    <a:pt x="161" y="1009"/>
                  </a:lnTo>
                  <a:lnTo>
                    <a:pt x="179" y="1116"/>
                  </a:lnTo>
                  <a:lnTo>
                    <a:pt x="205" y="1194"/>
                  </a:lnTo>
                  <a:lnTo>
                    <a:pt x="259" y="1242"/>
                  </a:lnTo>
                  <a:lnTo>
                    <a:pt x="313" y="1271"/>
                  </a:lnTo>
                  <a:lnTo>
                    <a:pt x="366" y="1281"/>
                  </a:lnTo>
                  <a:lnTo>
                    <a:pt x="402" y="1281"/>
                  </a:lnTo>
                  <a:lnTo>
                    <a:pt x="473" y="1262"/>
                  </a:lnTo>
                  <a:lnTo>
                    <a:pt x="527" y="1223"/>
                  </a:lnTo>
                  <a:lnTo>
                    <a:pt x="563" y="1165"/>
                  </a:lnTo>
                  <a:lnTo>
                    <a:pt x="590" y="1087"/>
                  </a:lnTo>
                  <a:lnTo>
                    <a:pt x="590" y="893"/>
                  </a:lnTo>
                  <a:lnTo>
                    <a:pt x="545" y="893"/>
                  </a:lnTo>
                  <a:lnTo>
                    <a:pt x="545" y="1000"/>
                  </a:lnTo>
                  <a:lnTo>
                    <a:pt x="536" y="1097"/>
                  </a:lnTo>
                  <a:lnTo>
                    <a:pt x="509" y="1174"/>
                  </a:lnTo>
                  <a:lnTo>
                    <a:pt x="464" y="1223"/>
                  </a:lnTo>
                  <a:lnTo>
                    <a:pt x="420" y="1233"/>
                  </a:lnTo>
                  <a:lnTo>
                    <a:pt x="366" y="1223"/>
                  </a:lnTo>
                  <a:lnTo>
                    <a:pt x="330" y="1184"/>
                  </a:lnTo>
                  <a:lnTo>
                    <a:pt x="304" y="1136"/>
                  </a:lnTo>
                  <a:lnTo>
                    <a:pt x="295" y="1087"/>
                  </a:lnTo>
                  <a:lnTo>
                    <a:pt x="295" y="1009"/>
                  </a:lnTo>
                  <a:lnTo>
                    <a:pt x="295" y="4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7" name="Freeform 9"/>
            <p:cNvSpPr>
              <a:spLocks noEditPoints="1"/>
            </p:cNvSpPr>
            <p:nvPr/>
          </p:nvSpPr>
          <p:spPr bwMode="auto">
            <a:xfrm>
              <a:off x="3407" y="1393"/>
              <a:ext cx="402" cy="1379"/>
            </a:xfrm>
            <a:custGeom>
              <a:avLst/>
              <a:gdLst/>
              <a:ahLst/>
              <a:cxnLst>
                <a:cxn ang="0">
                  <a:pos x="268" y="466"/>
                </a:cxn>
                <a:cxn ang="0">
                  <a:pos x="0" y="495"/>
                </a:cxn>
                <a:cxn ang="0">
                  <a:pos x="0" y="554"/>
                </a:cxn>
                <a:cxn ang="0">
                  <a:pos x="72" y="554"/>
                </a:cxn>
                <a:cxn ang="0">
                  <a:pos x="116" y="573"/>
                </a:cxn>
                <a:cxn ang="0">
                  <a:pos x="143" y="612"/>
                </a:cxn>
                <a:cxn ang="0">
                  <a:pos x="143" y="1223"/>
                </a:cxn>
                <a:cxn ang="0">
                  <a:pos x="134" y="1291"/>
                </a:cxn>
                <a:cxn ang="0">
                  <a:pos x="90" y="1311"/>
                </a:cxn>
                <a:cxn ang="0">
                  <a:pos x="0" y="1311"/>
                </a:cxn>
                <a:cxn ang="0">
                  <a:pos x="0" y="1379"/>
                </a:cxn>
                <a:cxn ang="0">
                  <a:pos x="72" y="1379"/>
                </a:cxn>
                <a:cxn ang="0">
                  <a:pos x="143" y="1369"/>
                </a:cxn>
                <a:cxn ang="0">
                  <a:pos x="206" y="1369"/>
                </a:cxn>
                <a:cxn ang="0">
                  <a:pos x="402" y="1379"/>
                </a:cxn>
                <a:cxn ang="0">
                  <a:pos x="402" y="1311"/>
                </a:cxn>
                <a:cxn ang="0">
                  <a:pos x="322" y="1311"/>
                </a:cxn>
                <a:cxn ang="0">
                  <a:pos x="295" y="1301"/>
                </a:cxn>
                <a:cxn ang="0">
                  <a:pos x="277" y="1291"/>
                </a:cxn>
                <a:cxn ang="0">
                  <a:pos x="277" y="1282"/>
                </a:cxn>
                <a:cxn ang="0">
                  <a:pos x="268" y="1253"/>
                </a:cxn>
                <a:cxn ang="0">
                  <a:pos x="268" y="1223"/>
                </a:cxn>
                <a:cxn ang="0">
                  <a:pos x="268" y="466"/>
                </a:cxn>
                <a:cxn ang="0">
                  <a:pos x="277" y="107"/>
                </a:cxn>
                <a:cxn ang="0">
                  <a:pos x="268" y="68"/>
                </a:cxn>
                <a:cxn ang="0">
                  <a:pos x="259" y="39"/>
                </a:cxn>
                <a:cxn ang="0">
                  <a:pos x="233" y="20"/>
                </a:cxn>
                <a:cxn ang="0">
                  <a:pos x="179" y="0"/>
                </a:cxn>
                <a:cxn ang="0">
                  <a:pos x="143" y="10"/>
                </a:cxn>
                <a:cxn ang="0">
                  <a:pos x="116" y="20"/>
                </a:cxn>
                <a:cxn ang="0">
                  <a:pos x="90" y="49"/>
                </a:cxn>
                <a:cxn ang="0">
                  <a:pos x="72" y="107"/>
                </a:cxn>
                <a:cxn ang="0">
                  <a:pos x="81" y="146"/>
                </a:cxn>
                <a:cxn ang="0">
                  <a:pos x="90" y="175"/>
                </a:cxn>
                <a:cxn ang="0">
                  <a:pos x="143" y="214"/>
                </a:cxn>
                <a:cxn ang="0">
                  <a:pos x="179" y="224"/>
                </a:cxn>
                <a:cxn ang="0">
                  <a:pos x="233" y="204"/>
                </a:cxn>
                <a:cxn ang="0">
                  <a:pos x="259" y="175"/>
                </a:cxn>
                <a:cxn ang="0">
                  <a:pos x="268" y="146"/>
                </a:cxn>
                <a:cxn ang="0">
                  <a:pos x="277" y="107"/>
                </a:cxn>
              </a:cxnLst>
              <a:rect l="0" t="0" r="r" b="b"/>
              <a:pathLst>
                <a:path w="402" h="1379">
                  <a:moveTo>
                    <a:pt x="268" y="466"/>
                  </a:moveTo>
                  <a:lnTo>
                    <a:pt x="0" y="495"/>
                  </a:lnTo>
                  <a:lnTo>
                    <a:pt x="0" y="554"/>
                  </a:lnTo>
                  <a:lnTo>
                    <a:pt x="72" y="554"/>
                  </a:lnTo>
                  <a:lnTo>
                    <a:pt x="116" y="573"/>
                  </a:lnTo>
                  <a:lnTo>
                    <a:pt x="143" y="612"/>
                  </a:lnTo>
                  <a:lnTo>
                    <a:pt x="143" y="1223"/>
                  </a:lnTo>
                  <a:lnTo>
                    <a:pt x="134" y="1291"/>
                  </a:lnTo>
                  <a:lnTo>
                    <a:pt x="90" y="1311"/>
                  </a:lnTo>
                  <a:lnTo>
                    <a:pt x="0" y="1311"/>
                  </a:lnTo>
                  <a:lnTo>
                    <a:pt x="0" y="1379"/>
                  </a:lnTo>
                  <a:lnTo>
                    <a:pt x="72" y="1379"/>
                  </a:lnTo>
                  <a:lnTo>
                    <a:pt x="143" y="1369"/>
                  </a:lnTo>
                  <a:lnTo>
                    <a:pt x="206" y="1369"/>
                  </a:lnTo>
                  <a:lnTo>
                    <a:pt x="402" y="1379"/>
                  </a:lnTo>
                  <a:lnTo>
                    <a:pt x="402" y="1311"/>
                  </a:lnTo>
                  <a:lnTo>
                    <a:pt x="322" y="1311"/>
                  </a:lnTo>
                  <a:lnTo>
                    <a:pt x="295" y="1301"/>
                  </a:lnTo>
                  <a:lnTo>
                    <a:pt x="277" y="1291"/>
                  </a:lnTo>
                  <a:lnTo>
                    <a:pt x="277" y="1282"/>
                  </a:lnTo>
                  <a:lnTo>
                    <a:pt x="268" y="1253"/>
                  </a:lnTo>
                  <a:lnTo>
                    <a:pt x="268" y="1223"/>
                  </a:lnTo>
                  <a:lnTo>
                    <a:pt x="268" y="466"/>
                  </a:lnTo>
                  <a:close/>
                  <a:moveTo>
                    <a:pt x="277" y="107"/>
                  </a:moveTo>
                  <a:lnTo>
                    <a:pt x="268" y="68"/>
                  </a:lnTo>
                  <a:lnTo>
                    <a:pt x="259" y="39"/>
                  </a:lnTo>
                  <a:lnTo>
                    <a:pt x="233" y="20"/>
                  </a:lnTo>
                  <a:lnTo>
                    <a:pt x="179" y="0"/>
                  </a:lnTo>
                  <a:lnTo>
                    <a:pt x="143" y="10"/>
                  </a:lnTo>
                  <a:lnTo>
                    <a:pt x="116" y="20"/>
                  </a:lnTo>
                  <a:lnTo>
                    <a:pt x="90" y="49"/>
                  </a:lnTo>
                  <a:lnTo>
                    <a:pt x="72" y="107"/>
                  </a:lnTo>
                  <a:lnTo>
                    <a:pt x="81" y="146"/>
                  </a:lnTo>
                  <a:lnTo>
                    <a:pt x="90" y="175"/>
                  </a:lnTo>
                  <a:lnTo>
                    <a:pt x="143" y="214"/>
                  </a:lnTo>
                  <a:lnTo>
                    <a:pt x="179" y="224"/>
                  </a:lnTo>
                  <a:lnTo>
                    <a:pt x="233" y="204"/>
                  </a:lnTo>
                  <a:lnTo>
                    <a:pt x="259" y="175"/>
                  </a:lnTo>
                  <a:lnTo>
                    <a:pt x="268" y="146"/>
                  </a:lnTo>
                  <a:lnTo>
                    <a:pt x="277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8" name="Freeform 10"/>
            <p:cNvSpPr>
              <a:spLocks/>
            </p:cNvSpPr>
            <p:nvPr/>
          </p:nvSpPr>
          <p:spPr bwMode="auto">
            <a:xfrm>
              <a:off x="3925" y="1859"/>
              <a:ext cx="1484" cy="913"/>
            </a:xfrm>
            <a:custGeom>
              <a:avLst/>
              <a:gdLst/>
              <a:ahLst/>
              <a:cxnLst>
                <a:cxn ang="0">
                  <a:pos x="152" y="757"/>
                </a:cxn>
                <a:cxn ang="0">
                  <a:pos x="99" y="845"/>
                </a:cxn>
                <a:cxn ang="0">
                  <a:pos x="0" y="913"/>
                </a:cxn>
                <a:cxn ang="0">
                  <a:pos x="152" y="903"/>
                </a:cxn>
                <a:cxn ang="0">
                  <a:pos x="358" y="913"/>
                </a:cxn>
                <a:cxn ang="0">
                  <a:pos x="429" y="845"/>
                </a:cxn>
                <a:cxn ang="0">
                  <a:pos x="304" y="835"/>
                </a:cxn>
                <a:cxn ang="0">
                  <a:pos x="277" y="757"/>
                </a:cxn>
                <a:cxn ang="0">
                  <a:pos x="295" y="262"/>
                </a:cxn>
                <a:cxn ang="0">
                  <a:pos x="394" y="107"/>
                </a:cxn>
                <a:cxn ang="0">
                  <a:pos x="537" y="49"/>
                </a:cxn>
                <a:cxn ang="0">
                  <a:pos x="635" y="97"/>
                </a:cxn>
                <a:cxn ang="0">
                  <a:pos x="671" y="204"/>
                </a:cxn>
                <a:cxn ang="0">
                  <a:pos x="679" y="757"/>
                </a:cxn>
                <a:cxn ang="0">
                  <a:pos x="626" y="845"/>
                </a:cxn>
                <a:cxn ang="0">
                  <a:pos x="528" y="913"/>
                </a:cxn>
                <a:cxn ang="0">
                  <a:pos x="679" y="903"/>
                </a:cxn>
                <a:cxn ang="0">
                  <a:pos x="885" y="913"/>
                </a:cxn>
                <a:cxn ang="0">
                  <a:pos x="956" y="845"/>
                </a:cxn>
                <a:cxn ang="0">
                  <a:pos x="831" y="835"/>
                </a:cxn>
                <a:cxn ang="0">
                  <a:pos x="805" y="757"/>
                </a:cxn>
                <a:cxn ang="0">
                  <a:pos x="822" y="262"/>
                </a:cxn>
                <a:cxn ang="0">
                  <a:pos x="921" y="107"/>
                </a:cxn>
                <a:cxn ang="0">
                  <a:pos x="1064" y="49"/>
                </a:cxn>
                <a:cxn ang="0">
                  <a:pos x="1162" y="97"/>
                </a:cxn>
                <a:cxn ang="0">
                  <a:pos x="1198" y="204"/>
                </a:cxn>
                <a:cxn ang="0">
                  <a:pos x="1207" y="757"/>
                </a:cxn>
                <a:cxn ang="0">
                  <a:pos x="1153" y="845"/>
                </a:cxn>
                <a:cxn ang="0">
                  <a:pos x="1055" y="913"/>
                </a:cxn>
                <a:cxn ang="0">
                  <a:pos x="1207" y="903"/>
                </a:cxn>
                <a:cxn ang="0">
                  <a:pos x="1412" y="913"/>
                </a:cxn>
                <a:cxn ang="0">
                  <a:pos x="1484" y="845"/>
                </a:cxn>
                <a:cxn ang="0">
                  <a:pos x="1350" y="835"/>
                </a:cxn>
                <a:cxn ang="0">
                  <a:pos x="1332" y="282"/>
                </a:cxn>
                <a:cxn ang="0">
                  <a:pos x="1314" y="136"/>
                </a:cxn>
                <a:cxn ang="0">
                  <a:pos x="1233" y="39"/>
                </a:cxn>
                <a:cxn ang="0">
                  <a:pos x="1073" y="0"/>
                </a:cxn>
                <a:cxn ang="0">
                  <a:pos x="894" y="78"/>
                </a:cxn>
                <a:cxn ang="0">
                  <a:pos x="805" y="204"/>
                </a:cxn>
                <a:cxn ang="0">
                  <a:pos x="724" y="58"/>
                </a:cxn>
                <a:cxn ang="0">
                  <a:pos x="608" y="10"/>
                </a:cxn>
                <a:cxn ang="0">
                  <a:pos x="456" y="20"/>
                </a:cxn>
                <a:cxn ang="0">
                  <a:pos x="313" y="126"/>
                </a:cxn>
                <a:cxn ang="0">
                  <a:pos x="268" y="0"/>
                </a:cxn>
                <a:cxn ang="0">
                  <a:pos x="0" y="88"/>
                </a:cxn>
                <a:cxn ang="0">
                  <a:pos x="126" y="107"/>
                </a:cxn>
                <a:cxn ang="0">
                  <a:pos x="152" y="204"/>
                </a:cxn>
              </a:cxnLst>
              <a:rect l="0" t="0" r="r" b="b"/>
              <a:pathLst>
                <a:path w="1484" h="913">
                  <a:moveTo>
                    <a:pt x="152" y="204"/>
                  </a:moveTo>
                  <a:lnTo>
                    <a:pt x="152" y="757"/>
                  </a:lnTo>
                  <a:lnTo>
                    <a:pt x="143" y="825"/>
                  </a:lnTo>
                  <a:lnTo>
                    <a:pt x="99" y="845"/>
                  </a:lnTo>
                  <a:lnTo>
                    <a:pt x="0" y="845"/>
                  </a:lnTo>
                  <a:lnTo>
                    <a:pt x="0" y="913"/>
                  </a:lnTo>
                  <a:lnTo>
                    <a:pt x="72" y="913"/>
                  </a:lnTo>
                  <a:lnTo>
                    <a:pt x="152" y="903"/>
                  </a:lnTo>
                  <a:lnTo>
                    <a:pt x="277" y="903"/>
                  </a:lnTo>
                  <a:lnTo>
                    <a:pt x="358" y="913"/>
                  </a:lnTo>
                  <a:lnTo>
                    <a:pt x="429" y="913"/>
                  </a:lnTo>
                  <a:lnTo>
                    <a:pt x="429" y="845"/>
                  </a:lnTo>
                  <a:lnTo>
                    <a:pt x="349" y="845"/>
                  </a:lnTo>
                  <a:lnTo>
                    <a:pt x="304" y="835"/>
                  </a:lnTo>
                  <a:lnTo>
                    <a:pt x="286" y="806"/>
                  </a:lnTo>
                  <a:lnTo>
                    <a:pt x="277" y="757"/>
                  </a:lnTo>
                  <a:lnTo>
                    <a:pt x="277" y="379"/>
                  </a:lnTo>
                  <a:lnTo>
                    <a:pt x="295" y="262"/>
                  </a:lnTo>
                  <a:lnTo>
                    <a:pt x="331" y="165"/>
                  </a:lnTo>
                  <a:lnTo>
                    <a:pt x="394" y="107"/>
                  </a:lnTo>
                  <a:lnTo>
                    <a:pt x="465" y="58"/>
                  </a:lnTo>
                  <a:lnTo>
                    <a:pt x="537" y="49"/>
                  </a:lnTo>
                  <a:lnTo>
                    <a:pt x="599" y="58"/>
                  </a:lnTo>
                  <a:lnTo>
                    <a:pt x="635" y="97"/>
                  </a:lnTo>
                  <a:lnTo>
                    <a:pt x="662" y="146"/>
                  </a:lnTo>
                  <a:lnTo>
                    <a:pt x="671" y="204"/>
                  </a:lnTo>
                  <a:lnTo>
                    <a:pt x="679" y="272"/>
                  </a:lnTo>
                  <a:lnTo>
                    <a:pt x="679" y="757"/>
                  </a:lnTo>
                  <a:lnTo>
                    <a:pt x="671" y="825"/>
                  </a:lnTo>
                  <a:lnTo>
                    <a:pt x="626" y="845"/>
                  </a:lnTo>
                  <a:lnTo>
                    <a:pt x="528" y="845"/>
                  </a:lnTo>
                  <a:lnTo>
                    <a:pt x="528" y="913"/>
                  </a:lnTo>
                  <a:lnTo>
                    <a:pt x="599" y="913"/>
                  </a:lnTo>
                  <a:lnTo>
                    <a:pt x="679" y="903"/>
                  </a:lnTo>
                  <a:lnTo>
                    <a:pt x="805" y="903"/>
                  </a:lnTo>
                  <a:lnTo>
                    <a:pt x="885" y="913"/>
                  </a:lnTo>
                  <a:lnTo>
                    <a:pt x="956" y="913"/>
                  </a:lnTo>
                  <a:lnTo>
                    <a:pt x="956" y="845"/>
                  </a:lnTo>
                  <a:lnTo>
                    <a:pt x="876" y="845"/>
                  </a:lnTo>
                  <a:lnTo>
                    <a:pt x="831" y="835"/>
                  </a:lnTo>
                  <a:lnTo>
                    <a:pt x="813" y="806"/>
                  </a:lnTo>
                  <a:lnTo>
                    <a:pt x="805" y="757"/>
                  </a:lnTo>
                  <a:lnTo>
                    <a:pt x="805" y="379"/>
                  </a:lnTo>
                  <a:lnTo>
                    <a:pt x="822" y="262"/>
                  </a:lnTo>
                  <a:lnTo>
                    <a:pt x="858" y="165"/>
                  </a:lnTo>
                  <a:lnTo>
                    <a:pt x="921" y="107"/>
                  </a:lnTo>
                  <a:lnTo>
                    <a:pt x="992" y="58"/>
                  </a:lnTo>
                  <a:lnTo>
                    <a:pt x="1064" y="49"/>
                  </a:lnTo>
                  <a:lnTo>
                    <a:pt x="1126" y="58"/>
                  </a:lnTo>
                  <a:lnTo>
                    <a:pt x="1162" y="97"/>
                  </a:lnTo>
                  <a:lnTo>
                    <a:pt x="1189" y="146"/>
                  </a:lnTo>
                  <a:lnTo>
                    <a:pt x="1198" y="204"/>
                  </a:lnTo>
                  <a:lnTo>
                    <a:pt x="1207" y="272"/>
                  </a:lnTo>
                  <a:lnTo>
                    <a:pt x="1207" y="757"/>
                  </a:lnTo>
                  <a:lnTo>
                    <a:pt x="1198" y="825"/>
                  </a:lnTo>
                  <a:lnTo>
                    <a:pt x="1153" y="845"/>
                  </a:lnTo>
                  <a:lnTo>
                    <a:pt x="1055" y="845"/>
                  </a:lnTo>
                  <a:lnTo>
                    <a:pt x="1055" y="913"/>
                  </a:lnTo>
                  <a:lnTo>
                    <a:pt x="1126" y="913"/>
                  </a:lnTo>
                  <a:lnTo>
                    <a:pt x="1207" y="903"/>
                  </a:lnTo>
                  <a:lnTo>
                    <a:pt x="1332" y="903"/>
                  </a:lnTo>
                  <a:lnTo>
                    <a:pt x="1412" y="913"/>
                  </a:lnTo>
                  <a:lnTo>
                    <a:pt x="1484" y="913"/>
                  </a:lnTo>
                  <a:lnTo>
                    <a:pt x="1484" y="845"/>
                  </a:lnTo>
                  <a:lnTo>
                    <a:pt x="1403" y="845"/>
                  </a:lnTo>
                  <a:lnTo>
                    <a:pt x="1350" y="835"/>
                  </a:lnTo>
                  <a:lnTo>
                    <a:pt x="1332" y="787"/>
                  </a:lnTo>
                  <a:lnTo>
                    <a:pt x="1332" y="282"/>
                  </a:lnTo>
                  <a:lnTo>
                    <a:pt x="1323" y="194"/>
                  </a:lnTo>
                  <a:lnTo>
                    <a:pt x="1314" y="136"/>
                  </a:lnTo>
                  <a:lnTo>
                    <a:pt x="1278" y="78"/>
                  </a:lnTo>
                  <a:lnTo>
                    <a:pt x="1233" y="39"/>
                  </a:lnTo>
                  <a:lnTo>
                    <a:pt x="1171" y="10"/>
                  </a:lnTo>
                  <a:lnTo>
                    <a:pt x="1073" y="0"/>
                  </a:lnTo>
                  <a:lnTo>
                    <a:pt x="965" y="20"/>
                  </a:lnTo>
                  <a:lnTo>
                    <a:pt x="894" y="78"/>
                  </a:lnTo>
                  <a:lnTo>
                    <a:pt x="840" y="136"/>
                  </a:lnTo>
                  <a:lnTo>
                    <a:pt x="805" y="204"/>
                  </a:lnTo>
                  <a:lnTo>
                    <a:pt x="778" y="117"/>
                  </a:lnTo>
                  <a:lnTo>
                    <a:pt x="724" y="58"/>
                  </a:lnTo>
                  <a:lnTo>
                    <a:pt x="671" y="20"/>
                  </a:lnTo>
                  <a:lnTo>
                    <a:pt x="608" y="10"/>
                  </a:lnTo>
                  <a:lnTo>
                    <a:pt x="554" y="0"/>
                  </a:lnTo>
                  <a:lnTo>
                    <a:pt x="456" y="20"/>
                  </a:lnTo>
                  <a:lnTo>
                    <a:pt x="376" y="58"/>
                  </a:lnTo>
                  <a:lnTo>
                    <a:pt x="313" y="126"/>
                  </a:lnTo>
                  <a:lnTo>
                    <a:pt x="268" y="224"/>
                  </a:lnTo>
                  <a:lnTo>
                    <a:pt x="268" y="0"/>
                  </a:lnTo>
                  <a:lnTo>
                    <a:pt x="0" y="29"/>
                  </a:lnTo>
                  <a:lnTo>
                    <a:pt x="0" y="88"/>
                  </a:lnTo>
                  <a:lnTo>
                    <a:pt x="81" y="88"/>
                  </a:lnTo>
                  <a:lnTo>
                    <a:pt x="126" y="107"/>
                  </a:lnTo>
                  <a:lnTo>
                    <a:pt x="143" y="146"/>
                  </a:lnTo>
                  <a:lnTo>
                    <a:pt x="152" y="20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79" name="Freeform 11"/>
            <p:cNvSpPr>
              <a:spLocks noEditPoints="1"/>
            </p:cNvSpPr>
            <p:nvPr/>
          </p:nvSpPr>
          <p:spPr bwMode="auto">
            <a:xfrm>
              <a:off x="5525" y="1850"/>
              <a:ext cx="857" cy="941"/>
            </a:xfrm>
            <a:custGeom>
              <a:avLst/>
              <a:gdLst/>
              <a:ahLst/>
              <a:cxnLst>
                <a:cxn ang="0">
                  <a:pos x="563" y="825"/>
                </a:cxn>
                <a:cxn ang="0">
                  <a:pos x="643" y="922"/>
                </a:cxn>
                <a:cxn ang="0">
                  <a:pos x="732" y="931"/>
                </a:cxn>
                <a:cxn ang="0">
                  <a:pos x="813" y="883"/>
                </a:cxn>
                <a:cxn ang="0">
                  <a:pos x="857" y="737"/>
                </a:cxn>
                <a:cxn ang="0">
                  <a:pos x="804" y="621"/>
                </a:cxn>
                <a:cxn ang="0">
                  <a:pos x="795" y="805"/>
                </a:cxn>
                <a:cxn ang="0">
                  <a:pos x="768" y="864"/>
                </a:cxn>
                <a:cxn ang="0">
                  <a:pos x="750" y="873"/>
                </a:cxn>
                <a:cxn ang="0">
                  <a:pos x="714" y="864"/>
                </a:cxn>
                <a:cxn ang="0">
                  <a:pos x="670" y="796"/>
                </a:cxn>
                <a:cxn ang="0">
                  <a:pos x="652" y="194"/>
                </a:cxn>
                <a:cxn ang="0">
                  <a:pos x="518" y="48"/>
                </a:cxn>
                <a:cxn ang="0">
                  <a:pos x="339" y="0"/>
                </a:cxn>
                <a:cxn ang="0">
                  <a:pos x="143" y="67"/>
                </a:cxn>
                <a:cxn ang="0">
                  <a:pos x="53" y="233"/>
                </a:cxn>
                <a:cxn ang="0">
                  <a:pos x="89" y="310"/>
                </a:cxn>
                <a:cxn ang="0">
                  <a:pos x="196" y="310"/>
                </a:cxn>
                <a:cxn ang="0">
                  <a:pos x="232" y="233"/>
                </a:cxn>
                <a:cxn ang="0">
                  <a:pos x="223" y="203"/>
                </a:cxn>
                <a:cxn ang="0">
                  <a:pos x="205" y="174"/>
                </a:cxn>
                <a:cxn ang="0">
                  <a:pos x="169" y="145"/>
                </a:cxn>
                <a:cxn ang="0">
                  <a:pos x="196" y="77"/>
                </a:cxn>
                <a:cxn ang="0">
                  <a:pos x="339" y="48"/>
                </a:cxn>
                <a:cxn ang="0">
                  <a:pos x="446" y="87"/>
                </a:cxn>
                <a:cxn ang="0">
                  <a:pos x="527" y="213"/>
                </a:cxn>
                <a:cxn ang="0">
                  <a:pos x="536" y="388"/>
                </a:cxn>
                <a:cxn ang="0">
                  <a:pos x="312" y="417"/>
                </a:cxn>
                <a:cxn ang="0">
                  <a:pos x="98" y="514"/>
                </a:cxn>
                <a:cxn ang="0">
                  <a:pos x="9" y="660"/>
                </a:cxn>
                <a:cxn ang="0">
                  <a:pos x="18" y="815"/>
                </a:cxn>
                <a:cxn ang="0">
                  <a:pos x="143" y="912"/>
                </a:cxn>
                <a:cxn ang="0">
                  <a:pos x="303" y="941"/>
                </a:cxn>
                <a:cxn ang="0">
                  <a:pos x="464" y="893"/>
                </a:cxn>
                <a:cxn ang="0">
                  <a:pos x="554" y="766"/>
                </a:cxn>
                <a:cxn ang="0">
                  <a:pos x="536" y="631"/>
                </a:cxn>
                <a:cxn ang="0">
                  <a:pos x="482" y="815"/>
                </a:cxn>
                <a:cxn ang="0">
                  <a:pos x="375" y="893"/>
                </a:cxn>
                <a:cxn ang="0">
                  <a:pos x="232" y="873"/>
                </a:cxn>
                <a:cxn ang="0">
                  <a:pos x="143" y="728"/>
                </a:cxn>
                <a:cxn ang="0">
                  <a:pos x="178" y="601"/>
                </a:cxn>
                <a:cxn ang="0">
                  <a:pos x="295" y="485"/>
                </a:cxn>
                <a:cxn ang="0">
                  <a:pos x="536" y="427"/>
                </a:cxn>
              </a:cxnLst>
              <a:rect l="0" t="0" r="r" b="b"/>
              <a:pathLst>
                <a:path w="857" h="941">
                  <a:moveTo>
                    <a:pt x="554" y="766"/>
                  </a:moveTo>
                  <a:lnTo>
                    <a:pt x="563" y="825"/>
                  </a:lnTo>
                  <a:lnTo>
                    <a:pt x="598" y="883"/>
                  </a:lnTo>
                  <a:lnTo>
                    <a:pt x="643" y="922"/>
                  </a:lnTo>
                  <a:lnTo>
                    <a:pt x="697" y="931"/>
                  </a:lnTo>
                  <a:lnTo>
                    <a:pt x="732" y="931"/>
                  </a:lnTo>
                  <a:lnTo>
                    <a:pt x="768" y="912"/>
                  </a:lnTo>
                  <a:lnTo>
                    <a:pt x="813" y="883"/>
                  </a:lnTo>
                  <a:lnTo>
                    <a:pt x="840" y="825"/>
                  </a:lnTo>
                  <a:lnTo>
                    <a:pt x="857" y="737"/>
                  </a:lnTo>
                  <a:lnTo>
                    <a:pt x="857" y="621"/>
                  </a:lnTo>
                  <a:lnTo>
                    <a:pt x="804" y="621"/>
                  </a:lnTo>
                  <a:lnTo>
                    <a:pt x="804" y="776"/>
                  </a:lnTo>
                  <a:lnTo>
                    <a:pt x="795" y="805"/>
                  </a:lnTo>
                  <a:lnTo>
                    <a:pt x="795" y="834"/>
                  </a:lnTo>
                  <a:lnTo>
                    <a:pt x="768" y="864"/>
                  </a:lnTo>
                  <a:lnTo>
                    <a:pt x="759" y="864"/>
                  </a:lnTo>
                  <a:lnTo>
                    <a:pt x="750" y="873"/>
                  </a:lnTo>
                  <a:lnTo>
                    <a:pt x="741" y="873"/>
                  </a:lnTo>
                  <a:lnTo>
                    <a:pt x="714" y="864"/>
                  </a:lnTo>
                  <a:lnTo>
                    <a:pt x="697" y="854"/>
                  </a:lnTo>
                  <a:lnTo>
                    <a:pt x="670" y="796"/>
                  </a:lnTo>
                  <a:lnTo>
                    <a:pt x="670" y="271"/>
                  </a:lnTo>
                  <a:lnTo>
                    <a:pt x="652" y="194"/>
                  </a:lnTo>
                  <a:lnTo>
                    <a:pt x="598" y="116"/>
                  </a:lnTo>
                  <a:lnTo>
                    <a:pt x="518" y="48"/>
                  </a:lnTo>
                  <a:lnTo>
                    <a:pt x="429" y="9"/>
                  </a:lnTo>
                  <a:lnTo>
                    <a:pt x="339" y="0"/>
                  </a:lnTo>
                  <a:lnTo>
                    <a:pt x="232" y="19"/>
                  </a:lnTo>
                  <a:lnTo>
                    <a:pt x="143" y="67"/>
                  </a:lnTo>
                  <a:lnTo>
                    <a:pt x="80" y="135"/>
                  </a:lnTo>
                  <a:lnTo>
                    <a:pt x="53" y="233"/>
                  </a:lnTo>
                  <a:lnTo>
                    <a:pt x="71" y="291"/>
                  </a:lnTo>
                  <a:lnTo>
                    <a:pt x="89" y="310"/>
                  </a:lnTo>
                  <a:lnTo>
                    <a:pt x="143" y="330"/>
                  </a:lnTo>
                  <a:lnTo>
                    <a:pt x="196" y="310"/>
                  </a:lnTo>
                  <a:lnTo>
                    <a:pt x="214" y="291"/>
                  </a:lnTo>
                  <a:lnTo>
                    <a:pt x="232" y="233"/>
                  </a:lnTo>
                  <a:lnTo>
                    <a:pt x="232" y="223"/>
                  </a:lnTo>
                  <a:lnTo>
                    <a:pt x="223" y="203"/>
                  </a:lnTo>
                  <a:lnTo>
                    <a:pt x="223" y="184"/>
                  </a:lnTo>
                  <a:lnTo>
                    <a:pt x="205" y="174"/>
                  </a:lnTo>
                  <a:lnTo>
                    <a:pt x="187" y="155"/>
                  </a:lnTo>
                  <a:lnTo>
                    <a:pt x="169" y="145"/>
                  </a:lnTo>
                  <a:lnTo>
                    <a:pt x="134" y="135"/>
                  </a:lnTo>
                  <a:lnTo>
                    <a:pt x="196" y="77"/>
                  </a:lnTo>
                  <a:lnTo>
                    <a:pt x="268" y="58"/>
                  </a:lnTo>
                  <a:lnTo>
                    <a:pt x="339" y="48"/>
                  </a:lnTo>
                  <a:lnTo>
                    <a:pt x="393" y="58"/>
                  </a:lnTo>
                  <a:lnTo>
                    <a:pt x="446" y="87"/>
                  </a:lnTo>
                  <a:lnTo>
                    <a:pt x="491" y="135"/>
                  </a:lnTo>
                  <a:lnTo>
                    <a:pt x="527" y="213"/>
                  </a:lnTo>
                  <a:lnTo>
                    <a:pt x="536" y="310"/>
                  </a:lnTo>
                  <a:lnTo>
                    <a:pt x="536" y="388"/>
                  </a:lnTo>
                  <a:lnTo>
                    <a:pt x="429" y="398"/>
                  </a:lnTo>
                  <a:lnTo>
                    <a:pt x="312" y="417"/>
                  </a:lnTo>
                  <a:lnTo>
                    <a:pt x="187" y="456"/>
                  </a:lnTo>
                  <a:lnTo>
                    <a:pt x="98" y="514"/>
                  </a:lnTo>
                  <a:lnTo>
                    <a:pt x="44" y="582"/>
                  </a:lnTo>
                  <a:lnTo>
                    <a:pt x="9" y="660"/>
                  </a:lnTo>
                  <a:lnTo>
                    <a:pt x="0" y="728"/>
                  </a:lnTo>
                  <a:lnTo>
                    <a:pt x="18" y="815"/>
                  </a:lnTo>
                  <a:lnTo>
                    <a:pt x="71" y="873"/>
                  </a:lnTo>
                  <a:lnTo>
                    <a:pt x="143" y="912"/>
                  </a:lnTo>
                  <a:lnTo>
                    <a:pt x="223" y="941"/>
                  </a:lnTo>
                  <a:lnTo>
                    <a:pt x="303" y="941"/>
                  </a:lnTo>
                  <a:lnTo>
                    <a:pt x="393" y="931"/>
                  </a:lnTo>
                  <a:lnTo>
                    <a:pt x="464" y="893"/>
                  </a:lnTo>
                  <a:lnTo>
                    <a:pt x="518" y="834"/>
                  </a:lnTo>
                  <a:lnTo>
                    <a:pt x="554" y="766"/>
                  </a:lnTo>
                  <a:close/>
                  <a:moveTo>
                    <a:pt x="536" y="427"/>
                  </a:moveTo>
                  <a:lnTo>
                    <a:pt x="536" y="631"/>
                  </a:lnTo>
                  <a:lnTo>
                    <a:pt x="518" y="737"/>
                  </a:lnTo>
                  <a:lnTo>
                    <a:pt x="482" y="815"/>
                  </a:lnTo>
                  <a:lnTo>
                    <a:pt x="429" y="864"/>
                  </a:lnTo>
                  <a:lnTo>
                    <a:pt x="375" y="893"/>
                  </a:lnTo>
                  <a:lnTo>
                    <a:pt x="321" y="902"/>
                  </a:lnTo>
                  <a:lnTo>
                    <a:pt x="232" y="873"/>
                  </a:lnTo>
                  <a:lnTo>
                    <a:pt x="169" y="815"/>
                  </a:lnTo>
                  <a:lnTo>
                    <a:pt x="143" y="728"/>
                  </a:lnTo>
                  <a:lnTo>
                    <a:pt x="152" y="669"/>
                  </a:lnTo>
                  <a:lnTo>
                    <a:pt x="178" y="601"/>
                  </a:lnTo>
                  <a:lnTo>
                    <a:pt x="223" y="543"/>
                  </a:lnTo>
                  <a:lnTo>
                    <a:pt x="295" y="485"/>
                  </a:lnTo>
                  <a:lnTo>
                    <a:pt x="402" y="446"/>
                  </a:lnTo>
                  <a:lnTo>
                    <a:pt x="536" y="4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0" name="Freeform 12"/>
            <p:cNvSpPr>
              <a:spLocks/>
            </p:cNvSpPr>
            <p:nvPr/>
          </p:nvSpPr>
          <p:spPr bwMode="auto">
            <a:xfrm>
              <a:off x="6427" y="1510"/>
              <a:ext cx="599" cy="1281"/>
            </a:xfrm>
            <a:custGeom>
              <a:avLst/>
              <a:gdLst/>
              <a:ahLst/>
              <a:cxnLst>
                <a:cxn ang="0">
                  <a:pos x="295" y="437"/>
                </a:cxn>
                <a:cxn ang="0">
                  <a:pos x="563" y="437"/>
                </a:cxn>
                <a:cxn ang="0">
                  <a:pos x="563" y="378"/>
                </a:cxn>
                <a:cxn ang="0">
                  <a:pos x="295" y="378"/>
                </a:cxn>
                <a:cxn ang="0">
                  <a:pos x="295" y="0"/>
                </a:cxn>
                <a:cxn ang="0">
                  <a:pos x="250" y="0"/>
                </a:cxn>
                <a:cxn ang="0">
                  <a:pos x="241" y="87"/>
                </a:cxn>
                <a:cxn ang="0">
                  <a:pos x="223" y="175"/>
                </a:cxn>
                <a:cxn ang="0">
                  <a:pos x="197" y="252"/>
                </a:cxn>
                <a:cxn ang="0">
                  <a:pos x="152" y="320"/>
                </a:cxn>
                <a:cxn ang="0">
                  <a:pos x="80" y="369"/>
                </a:cxn>
                <a:cxn ang="0">
                  <a:pos x="0" y="388"/>
                </a:cxn>
                <a:cxn ang="0">
                  <a:pos x="0" y="437"/>
                </a:cxn>
                <a:cxn ang="0">
                  <a:pos x="161" y="437"/>
                </a:cxn>
                <a:cxn ang="0">
                  <a:pos x="161" y="1009"/>
                </a:cxn>
                <a:cxn ang="0">
                  <a:pos x="179" y="1116"/>
                </a:cxn>
                <a:cxn ang="0">
                  <a:pos x="214" y="1194"/>
                </a:cxn>
                <a:cxn ang="0">
                  <a:pos x="259" y="1242"/>
                </a:cxn>
                <a:cxn ang="0">
                  <a:pos x="313" y="1271"/>
                </a:cxn>
                <a:cxn ang="0">
                  <a:pos x="366" y="1281"/>
                </a:cxn>
                <a:cxn ang="0">
                  <a:pos x="411" y="1281"/>
                </a:cxn>
                <a:cxn ang="0">
                  <a:pos x="483" y="1262"/>
                </a:cxn>
                <a:cxn ang="0">
                  <a:pos x="536" y="1223"/>
                </a:cxn>
                <a:cxn ang="0">
                  <a:pos x="572" y="1165"/>
                </a:cxn>
                <a:cxn ang="0">
                  <a:pos x="590" y="1087"/>
                </a:cxn>
                <a:cxn ang="0">
                  <a:pos x="599" y="1009"/>
                </a:cxn>
                <a:cxn ang="0">
                  <a:pos x="599" y="893"/>
                </a:cxn>
                <a:cxn ang="0">
                  <a:pos x="545" y="893"/>
                </a:cxn>
                <a:cxn ang="0">
                  <a:pos x="545" y="1000"/>
                </a:cxn>
                <a:cxn ang="0">
                  <a:pos x="536" y="1097"/>
                </a:cxn>
                <a:cxn ang="0">
                  <a:pos x="509" y="1174"/>
                </a:cxn>
                <a:cxn ang="0">
                  <a:pos x="474" y="1223"/>
                </a:cxn>
                <a:cxn ang="0">
                  <a:pos x="420" y="1233"/>
                </a:cxn>
                <a:cxn ang="0">
                  <a:pos x="366" y="1223"/>
                </a:cxn>
                <a:cxn ang="0">
                  <a:pos x="331" y="1184"/>
                </a:cxn>
                <a:cxn ang="0">
                  <a:pos x="295" y="1087"/>
                </a:cxn>
                <a:cxn ang="0">
                  <a:pos x="295" y="1009"/>
                </a:cxn>
                <a:cxn ang="0">
                  <a:pos x="295" y="437"/>
                </a:cxn>
              </a:cxnLst>
              <a:rect l="0" t="0" r="r" b="b"/>
              <a:pathLst>
                <a:path w="599" h="1281">
                  <a:moveTo>
                    <a:pt x="295" y="437"/>
                  </a:moveTo>
                  <a:lnTo>
                    <a:pt x="563" y="437"/>
                  </a:lnTo>
                  <a:lnTo>
                    <a:pt x="563" y="378"/>
                  </a:lnTo>
                  <a:lnTo>
                    <a:pt x="295" y="378"/>
                  </a:lnTo>
                  <a:lnTo>
                    <a:pt x="295" y="0"/>
                  </a:lnTo>
                  <a:lnTo>
                    <a:pt x="250" y="0"/>
                  </a:lnTo>
                  <a:lnTo>
                    <a:pt x="241" y="87"/>
                  </a:lnTo>
                  <a:lnTo>
                    <a:pt x="223" y="175"/>
                  </a:lnTo>
                  <a:lnTo>
                    <a:pt x="197" y="252"/>
                  </a:lnTo>
                  <a:lnTo>
                    <a:pt x="152" y="320"/>
                  </a:lnTo>
                  <a:lnTo>
                    <a:pt x="80" y="369"/>
                  </a:lnTo>
                  <a:lnTo>
                    <a:pt x="0" y="388"/>
                  </a:lnTo>
                  <a:lnTo>
                    <a:pt x="0" y="437"/>
                  </a:lnTo>
                  <a:lnTo>
                    <a:pt x="161" y="437"/>
                  </a:lnTo>
                  <a:lnTo>
                    <a:pt x="161" y="1009"/>
                  </a:lnTo>
                  <a:lnTo>
                    <a:pt x="179" y="1116"/>
                  </a:lnTo>
                  <a:lnTo>
                    <a:pt x="214" y="1194"/>
                  </a:lnTo>
                  <a:lnTo>
                    <a:pt x="259" y="1242"/>
                  </a:lnTo>
                  <a:lnTo>
                    <a:pt x="313" y="1271"/>
                  </a:lnTo>
                  <a:lnTo>
                    <a:pt x="366" y="1281"/>
                  </a:lnTo>
                  <a:lnTo>
                    <a:pt x="411" y="1281"/>
                  </a:lnTo>
                  <a:lnTo>
                    <a:pt x="483" y="1262"/>
                  </a:lnTo>
                  <a:lnTo>
                    <a:pt x="536" y="1223"/>
                  </a:lnTo>
                  <a:lnTo>
                    <a:pt x="572" y="1165"/>
                  </a:lnTo>
                  <a:lnTo>
                    <a:pt x="590" y="1087"/>
                  </a:lnTo>
                  <a:lnTo>
                    <a:pt x="599" y="1009"/>
                  </a:lnTo>
                  <a:lnTo>
                    <a:pt x="599" y="893"/>
                  </a:lnTo>
                  <a:lnTo>
                    <a:pt x="545" y="893"/>
                  </a:lnTo>
                  <a:lnTo>
                    <a:pt x="545" y="1000"/>
                  </a:lnTo>
                  <a:lnTo>
                    <a:pt x="536" y="1097"/>
                  </a:lnTo>
                  <a:lnTo>
                    <a:pt x="509" y="1174"/>
                  </a:lnTo>
                  <a:lnTo>
                    <a:pt x="474" y="1223"/>
                  </a:lnTo>
                  <a:lnTo>
                    <a:pt x="420" y="1233"/>
                  </a:lnTo>
                  <a:lnTo>
                    <a:pt x="366" y="1223"/>
                  </a:lnTo>
                  <a:lnTo>
                    <a:pt x="331" y="1184"/>
                  </a:lnTo>
                  <a:lnTo>
                    <a:pt x="295" y="1087"/>
                  </a:lnTo>
                  <a:lnTo>
                    <a:pt x="295" y="1009"/>
                  </a:lnTo>
                  <a:lnTo>
                    <a:pt x="295" y="4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1" name="Freeform 13"/>
            <p:cNvSpPr>
              <a:spLocks noEditPoints="1"/>
            </p:cNvSpPr>
            <p:nvPr/>
          </p:nvSpPr>
          <p:spPr bwMode="auto">
            <a:xfrm>
              <a:off x="7186" y="1850"/>
              <a:ext cx="733" cy="941"/>
            </a:xfrm>
            <a:custGeom>
              <a:avLst/>
              <a:gdLst/>
              <a:ahLst/>
              <a:cxnLst>
                <a:cxn ang="0">
                  <a:pos x="680" y="446"/>
                </a:cxn>
                <a:cxn ang="0">
                  <a:pos x="706" y="446"/>
                </a:cxn>
                <a:cxn ang="0">
                  <a:pos x="724" y="436"/>
                </a:cxn>
                <a:cxn ang="0">
                  <a:pos x="733" y="427"/>
                </a:cxn>
                <a:cxn ang="0">
                  <a:pos x="733" y="407"/>
                </a:cxn>
                <a:cxn ang="0">
                  <a:pos x="724" y="300"/>
                </a:cxn>
                <a:cxn ang="0">
                  <a:pos x="697" y="213"/>
                </a:cxn>
                <a:cxn ang="0">
                  <a:pos x="653" y="126"/>
                </a:cxn>
                <a:cxn ang="0">
                  <a:pos x="581" y="58"/>
                </a:cxn>
                <a:cxn ang="0">
                  <a:pos x="501" y="19"/>
                </a:cxn>
                <a:cxn ang="0">
                  <a:pos x="394" y="0"/>
                </a:cxn>
                <a:cxn ang="0">
                  <a:pos x="269" y="19"/>
                </a:cxn>
                <a:cxn ang="0">
                  <a:pos x="161" y="87"/>
                </a:cxn>
                <a:cxn ang="0">
                  <a:pos x="72" y="194"/>
                </a:cxn>
                <a:cxn ang="0">
                  <a:pos x="18" y="320"/>
                </a:cxn>
                <a:cxn ang="0">
                  <a:pos x="0" y="466"/>
                </a:cxn>
                <a:cxn ang="0">
                  <a:pos x="18" y="621"/>
                </a:cxn>
                <a:cxn ang="0">
                  <a:pos x="81" y="757"/>
                </a:cxn>
                <a:cxn ang="0">
                  <a:pos x="170" y="854"/>
                </a:cxn>
                <a:cxn ang="0">
                  <a:pos x="286" y="922"/>
                </a:cxn>
                <a:cxn ang="0">
                  <a:pos x="411" y="941"/>
                </a:cxn>
                <a:cxn ang="0">
                  <a:pos x="519" y="922"/>
                </a:cxn>
                <a:cxn ang="0">
                  <a:pos x="599" y="883"/>
                </a:cxn>
                <a:cxn ang="0">
                  <a:pos x="662" y="825"/>
                </a:cxn>
                <a:cxn ang="0">
                  <a:pos x="697" y="766"/>
                </a:cxn>
                <a:cxn ang="0">
                  <a:pos x="724" y="708"/>
                </a:cxn>
                <a:cxn ang="0">
                  <a:pos x="733" y="679"/>
                </a:cxn>
                <a:cxn ang="0">
                  <a:pos x="733" y="669"/>
                </a:cxn>
                <a:cxn ang="0">
                  <a:pos x="715" y="650"/>
                </a:cxn>
                <a:cxn ang="0">
                  <a:pos x="706" y="650"/>
                </a:cxn>
                <a:cxn ang="0">
                  <a:pos x="680" y="679"/>
                </a:cxn>
                <a:cxn ang="0">
                  <a:pos x="644" y="766"/>
                </a:cxn>
                <a:cxn ang="0">
                  <a:pos x="590" y="834"/>
                </a:cxn>
                <a:cxn ang="0">
                  <a:pos x="537" y="864"/>
                </a:cxn>
                <a:cxn ang="0">
                  <a:pos x="483" y="883"/>
                </a:cxn>
                <a:cxn ang="0">
                  <a:pos x="447" y="893"/>
                </a:cxn>
                <a:cxn ang="0">
                  <a:pos x="429" y="893"/>
                </a:cxn>
                <a:cxn ang="0">
                  <a:pos x="340" y="873"/>
                </a:cxn>
                <a:cxn ang="0">
                  <a:pos x="269" y="825"/>
                </a:cxn>
                <a:cxn ang="0">
                  <a:pos x="215" y="757"/>
                </a:cxn>
                <a:cxn ang="0">
                  <a:pos x="170" y="650"/>
                </a:cxn>
                <a:cxn ang="0">
                  <a:pos x="161" y="533"/>
                </a:cxn>
                <a:cxn ang="0">
                  <a:pos x="152" y="446"/>
                </a:cxn>
                <a:cxn ang="0">
                  <a:pos x="680" y="446"/>
                </a:cxn>
                <a:cxn ang="0">
                  <a:pos x="152" y="407"/>
                </a:cxn>
                <a:cxn ang="0">
                  <a:pos x="170" y="271"/>
                </a:cxn>
                <a:cxn ang="0">
                  <a:pos x="206" y="174"/>
                </a:cxn>
                <a:cxn ang="0">
                  <a:pos x="251" y="106"/>
                </a:cxn>
                <a:cxn ang="0">
                  <a:pos x="304" y="67"/>
                </a:cxn>
                <a:cxn ang="0">
                  <a:pos x="349" y="48"/>
                </a:cxn>
                <a:cxn ang="0">
                  <a:pos x="394" y="48"/>
                </a:cxn>
                <a:cxn ang="0">
                  <a:pos x="465" y="58"/>
                </a:cxn>
                <a:cxn ang="0">
                  <a:pos x="519" y="106"/>
                </a:cxn>
                <a:cxn ang="0">
                  <a:pos x="554" y="165"/>
                </a:cxn>
                <a:cxn ang="0">
                  <a:pos x="581" y="233"/>
                </a:cxn>
                <a:cxn ang="0">
                  <a:pos x="599" y="300"/>
                </a:cxn>
                <a:cxn ang="0">
                  <a:pos x="608" y="359"/>
                </a:cxn>
                <a:cxn ang="0">
                  <a:pos x="608" y="407"/>
                </a:cxn>
                <a:cxn ang="0">
                  <a:pos x="152" y="407"/>
                </a:cxn>
              </a:cxnLst>
              <a:rect l="0" t="0" r="r" b="b"/>
              <a:pathLst>
                <a:path w="733" h="941">
                  <a:moveTo>
                    <a:pt x="680" y="446"/>
                  </a:moveTo>
                  <a:lnTo>
                    <a:pt x="706" y="446"/>
                  </a:lnTo>
                  <a:lnTo>
                    <a:pt x="724" y="436"/>
                  </a:lnTo>
                  <a:lnTo>
                    <a:pt x="733" y="427"/>
                  </a:lnTo>
                  <a:lnTo>
                    <a:pt x="733" y="407"/>
                  </a:lnTo>
                  <a:lnTo>
                    <a:pt x="724" y="300"/>
                  </a:lnTo>
                  <a:lnTo>
                    <a:pt x="697" y="213"/>
                  </a:lnTo>
                  <a:lnTo>
                    <a:pt x="653" y="126"/>
                  </a:lnTo>
                  <a:lnTo>
                    <a:pt x="581" y="58"/>
                  </a:lnTo>
                  <a:lnTo>
                    <a:pt x="501" y="19"/>
                  </a:lnTo>
                  <a:lnTo>
                    <a:pt x="394" y="0"/>
                  </a:lnTo>
                  <a:lnTo>
                    <a:pt x="269" y="19"/>
                  </a:lnTo>
                  <a:lnTo>
                    <a:pt x="161" y="87"/>
                  </a:lnTo>
                  <a:lnTo>
                    <a:pt x="72" y="194"/>
                  </a:lnTo>
                  <a:lnTo>
                    <a:pt x="18" y="320"/>
                  </a:lnTo>
                  <a:lnTo>
                    <a:pt x="0" y="466"/>
                  </a:lnTo>
                  <a:lnTo>
                    <a:pt x="18" y="621"/>
                  </a:lnTo>
                  <a:lnTo>
                    <a:pt x="81" y="757"/>
                  </a:lnTo>
                  <a:lnTo>
                    <a:pt x="170" y="854"/>
                  </a:lnTo>
                  <a:lnTo>
                    <a:pt x="286" y="922"/>
                  </a:lnTo>
                  <a:lnTo>
                    <a:pt x="411" y="941"/>
                  </a:lnTo>
                  <a:lnTo>
                    <a:pt x="519" y="922"/>
                  </a:lnTo>
                  <a:lnTo>
                    <a:pt x="599" y="883"/>
                  </a:lnTo>
                  <a:lnTo>
                    <a:pt x="662" y="825"/>
                  </a:lnTo>
                  <a:lnTo>
                    <a:pt x="697" y="766"/>
                  </a:lnTo>
                  <a:lnTo>
                    <a:pt x="724" y="708"/>
                  </a:lnTo>
                  <a:lnTo>
                    <a:pt x="733" y="679"/>
                  </a:lnTo>
                  <a:lnTo>
                    <a:pt x="733" y="669"/>
                  </a:lnTo>
                  <a:lnTo>
                    <a:pt x="715" y="650"/>
                  </a:lnTo>
                  <a:lnTo>
                    <a:pt x="706" y="650"/>
                  </a:lnTo>
                  <a:lnTo>
                    <a:pt x="680" y="679"/>
                  </a:lnTo>
                  <a:lnTo>
                    <a:pt x="644" y="766"/>
                  </a:lnTo>
                  <a:lnTo>
                    <a:pt x="590" y="834"/>
                  </a:lnTo>
                  <a:lnTo>
                    <a:pt x="537" y="864"/>
                  </a:lnTo>
                  <a:lnTo>
                    <a:pt x="483" y="883"/>
                  </a:lnTo>
                  <a:lnTo>
                    <a:pt x="447" y="893"/>
                  </a:lnTo>
                  <a:lnTo>
                    <a:pt x="429" y="893"/>
                  </a:lnTo>
                  <a:lnTo>
                    <a:pt x="340" y="873"/>
                  </a:lnTo>
                  <a:lnTo>
                    <a:pt x="269" y="825"/>
                  </a:lnTo>
                  <a:lnTo>
                    <a:pt x="215" y="757"/>
                  </a:lnTo>
                  <a:lnTo>
                    <a:pt x="170" y="650"/>
                  </a:lnTo>
                  <a:lnTo>
                    <a:pt x="161" y="533"/>
                  </a:lnTo>
                  <a:lnTo>
                    <a:pt x="152" y="446"/>
                  </a:lnTo>
                  <a:lnTo>
                    <a:pt x="680" y="446"/>
                  </a:lnTo>
                  <a:close/>
                  <a:moveTo>
                    <a:pt x="152" y="407"/>
                  </a:moveTo>
                  <a:lnTo>
                    <a:pt x="170" y="271"/>
                  </a:lnTo>
                  <a:lnTo>
                    <a:pt x="206" y="174"/>
                  </a:lnTo>
                  <a:lnTo>
                    <a:pt x="251" y="106"/>
                  </a:lnTo>
                  <a:lnTo>
                    <a:pt x="304" y="67"/>
                  </a:lnTo>
                  <a:lnTo>
                    <a:pt x="349" y="48"/>
                  </a:lnTo>
                  <a:lnTo>
                    <a:pt x="394" y="48"/>
                  </a:lnTo>
                  <a:lnTo>
                    <a:pt x="465" y="58"/>
                  </a:lnTo>
                  <a:lnTo>
                    <a:pt x="519" y="106"/>
                  </a:lnTo>
                  <a:lnTo>
                    <a:pt x="554" y="165"/>
                  </a:lnTo>
                  <a:lnTo>
                    <a:pt x="581" y="233"/>
                  </a:lnTo>
                  <a:lnTo>
                    <a:pt x="599" y="300"/>
                  </a:lnTo>
                  <a:lnTo>
                    <a:pt x="608" y="359"/>
                  </a:lnTo>
                  <a:lnTo>
                    <a:pt x="608" y="407"/>
                  </a:lnTo>
                  <a:lnTo>
                    <a:pt x="152" y="4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2" name="Freeform 14"/>
            <p:cNvSpPr>
              <a:spLocks/>
            </p:cNvSpPr>
            <p:nvPr/>
          </p:nvSpPr>
          <p:spPr bwMode="auto">
            <a:xfrm>
              <a:off x="8687" y="1345"/>
              <a:ext cx="939" cy="1456"/>
            </a:xfrm>
            <a:custGeom>
              <a:avLst/>
              <a:gdLst/>
              <a:ahLst/>
              <a:cxnLst>
                <a:cxn ang="0">
                  <a:pos x="581" y="825"/>
                </a:cxn>
                <a:cxn ang="0">
                  <a:pos x="617" y="941"/>
                </a:cxn>
                <a:cxn ang="0">
                  <a:pos x="662" y="1058"/>
                </a:cxn>
                <a:cxn ang="0">
                  <a:pos x="697" y="1174"/>
                </a:cxn>
                <a:cxn ang="0">
                  <a:pos x="733" y="1281"/>
                </a:cxn>
                <a:cxn ang="0">
                  <a:pos x="760" y="1359"/>
                </a:cxn>
                <a:cxn ang="0">
                  <a:pos x="778" y="1407"/>
                </a:cxn>
                <a:cxn ang="0">
                  <a:pos x="796" y="1427"/>
                </a:cxn>
                <a:cxn ang="0">
                  <a:pos x="831" y="1446"/>
                </a:cxn>
                <a:cxn ang="0">
                  <a:pos x="930" y="1446"/>
                </a:cxn>
                <a:cxn ang="0">
                  <a:pos x="939" y="1436"/>
                </a:cxn>
                <a:cxn ang="0">
                  <a:pos x="939" y="1417"/>
                </a:cxn>
                <a:cxn ang="0">
                  <a:pos x="912" y="1388"/>
                </a:cxn>
                <a:cxn ang="0">
                  <a:pos x="903" y="1349"/>
                </a:cxn>
                <a:cxn ang="0">
                  <a:pos x="885" y="1320"/>
                </a:cxn>
                <a:cxn ang="0">
                  <a:pos x="501" y="145"/>
                </a:cxn>
                <a:cxn ang="0">
                  <a:pos x="456" y="68"/>
                </a:cxn>
                <a:cxn ang="0">
                  <a:pos x="403" y="29"/>
                </a:cxn>
                <a:cxn ang="0">
                  <a:pos x="340" y="0"/>
                </a:cxn>
                <a:cxn ang="0">
                  <a:pos x="251" y="0"/>
                </a:cxn>
                <a:cxn ang="0">
                  <a:pos x="233" y="19"/>
                </a:cxn>
                <a:cxn ang="0">
                  <a:pos x="251" y="39"/>
                </a:cxn>
                <a:cxn ang="0">
                  <a:pos x="295" y="48"/>
                </a:cxn>
                <a:cxn ang="0">
                  <a:pos x="322" y="77"/>
                </a:cxn>
                <a:cxn ang="0">
                  <a:pos x="349" y="126"/>
                </a:cxn>
                <a:cxn ang="0">
                  <a:pos x="376" y="204"/>
                </a:cxn>
                <a:cxn ang="0">
                  <a:pos x="411" y="310"/>
                </a:cxn>
                <a:cxn ang="0">
                  <a:pos x="456" y="437"/>
                </a:cxn>
                <a:cxn ang="0">
                  <a:pos x="492" y="572"/>
                </a:cxn>
                <a:cxn ang="0">
                  <a:pos x="537" y="689"/>
                </a:cxn>
                <a:cxn ang="0">
                  <a:pos x="563" y="767"/>
                </a:cxn>
                <a:cxn ang="0">
                  <a:pos x="36" y="1330"/>
                </a:cxn>
                <a:cxn ang="0">
                  <a:pos x="18" y="1349"/>
                </a:cxn>
                <a:cxn ang="0">
                  <a:pos x="9" y="1369"/>
                </a:cxn>
                <a:cxn ang="0">
                  <a:pos x="0" y="1398"/>
                </a:cxn>
                <a:cxn ang="0">
                  <a:pos x="18" y="1436"/>
                </a:cxn>
                <a:cxn ang="0">
                  <a:pos x="36" y="1446"/>
                </a:cxn>
                <a:cxn ang="0">
                  <a:pos x="63" y="1456"/>
                </a:cxn>
                <a:cxn ang="0">
                  <a:pos x="99" y="1436"/>
                </a:cxn>
                <a:cxn ang="0">
                  <a:pos x="126" y="1407"/>
                </a:cxn>
                <a:cxn ang="0">
                  <a:pos x="581" y="825"/>
                </a:cxn>
              </a:cxnLst>
              <a:rect l="0" t="0" r="r" b="b"/>
              <a:pathLst>
                <a:path w="939" h="1456">
                  <a:moveTo>
                    <a:pt x="581" y="825"/>
                  </a:moveTo>
                  <a:lnTo>
                    <a:pt x="617" y="941"/>
                  </a:lnTo>
                  <a:lnTo>
                    <a:pt x="662" y="1058"/>
                  </a:lnTo>
                  <a:lnTo>
                    <a:pt x="697" y="1174"/>
                  </a:lnTo>
                  <a:lnTo>
                    <a:pt x="733" y="1281"/>
                  </a:lnTo>
                  <a:lnTo>
                    <a:pt x="760" y="1359"/>
                  </a:lnTo>
                  <a:lnTo>
                    <a:pt x="778" y="1407"/>
                  </a:lnTo>
                  <a:lnTo>
                    <a:pt x="796" y="1427"/>
                  </a:lnTo>
                  <a:lnTo>
                    <a:pt x="831" y="1446"/>
                  </a:lnTo>
                  <a:lnTo>
                    <a:pt x="930" y="1446"/>
                  </a:lnTo>
                  <a:lnTo>
                    <a:pt x="939" y="1436"/>
                  </a:lnTo>
                  <a:lnTo>
                    <a:pt x="939" y="1417"/>
                  </a:lnTo>
                  <a:lnTo>
                    <a:pt x="912" y="1388"/>
                  </a:lnTo>
                  <a:lnTo>
                    <a:pt x="903" y="1349"/>
                  </a:lnTo>
                  <a:lnTo>
                    <a:pt x="885" y="1320"/>
                  </a:lnTo>
                  <a:lnTo>
                    <a:pt x="501" y="145"/>
                  </a:lnTo>
                  <a:lnTo>
                    <a:pt x="456" y="68"/>
                  </a:lnTo>
                  <a:lnTo>
                    <a:pt x="403" y="29"/>
                  </a:lnTo>
                  <a:lnTo>
                    <a:pt x="340" y="0"/>
                  </a:lnTo>
                  <a:lnTo>
                    <a:pt x="251" y="0"/>
                  </a:lnTo>
                  <a:lnTo>
                    <a:pt x="233" y="19"/>
                  </a:lnTo>
                  <a:lnTo>
                    <a:pt x="251" y="39"/>
                  </a:lnTo>
                  <a:lnTo>
                    <a:pt x="295" y="48"/>
                  </a:lnTo>
                  <a:lnTo>
                    <a:pt x="322" y="77"/>
                  </a:lnTo>
                  <a:lnTo>
                    <a:pt x="349" y="126"/>
                  </a:lnTo>
                  <a:lnTo>
                    <a:pt x="376" y="204"/>
                  </a:lnTo>
                  <a:lnTo>
                    <a:pt x="411" y="310"/>
                  </a:lnTo>
                  <a:lnTo>
                    <a:pt x="456" y="437"/>
                  </a:lnTo>
                  <a:lnTo>
                    <a:pt x="492" y="572"/>
                  </a:lnTo>
                  <a:lnTo>
                    <a:pt x="537" y="689"/>
                  </a:lnTo>
                  <a:lnTo>
                    <a:pt x="563" y="767"/>
                  </a:lnTo>
                  <a:lnTo>
                    <a:pt x="36" y="1330"/>
                  </a:lnTo>
                  <a:lnTo>
                    <a:pt x="18" y="1349"/>
                  </a:lnTo>
                  <a:lnTo>
                    <a:pt x="9" y="1369"/>
                  </a:lnTo>
                  <a:lnTo>
                    <a:pt x="0" y="1398"/>
                  </a:lnTo>
                  <a:lnTo>
                    <a:pt x="18" y="1436"/>
                  </a:lnTo>
                  <a:lnTo>
                    <a:pt x="36" y="1446"/>
                  </a:lnTo>
                  <a:lnTo>
                    <a:pt x="63" y="1456"/>
                  </a:lnTo>
                  <a:lnTo>
                    <a:pt x="99" y="1436"/>
                  </a:lnTo>
                  <a:lnTo>
                    <a:pt x="126" y="1407"/>
                  </a:lnTo>
                  <a:lnTo>
                    <a:pt x="581" y="82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3" name="Freeform 15"/>
            <p:cNvSpPr>
              <a:spLocks noEditPoints="1"/>
            </p:cNvSpPr>
            <p:nvPr/>
          </p:nvSpPr>
          <p:spPr bwMode="auto">
            <a:xfrm>
              <a:off x="10412" y="1345"/>
              <a:ext cx="938" cy="1446"/>
            </a:xfrm>
            <a:custGeom>
              <a:avLst/>
              <a:gdLst/>
              <a:ahLst/>
              <a:cxnLst>
                <a:cxn ang="0">
                  <a:pos x="268" y="650"/>
                </a:cxn>
                <a:cxn ang="0">
                  <a:pos x="268" y="0"/>
                </a:cxn>
                <a:cxn ang="0">
                  <a:pos x="0" y="19"/>
                </a:cxn>
                <a:cxn ang="0">
                  <a:pos x="0" y="87"/>
                </a:cxn>
                <a:cxn ang="0">
                  <a:pos x="80" y="87"/>
                </a:cxn>
                <a:cxn ang="0">
                  <a:pos x="125" y="107"/>
                </a:cxn>
                <a:cxn ang="0">
                  <a:pos x="143" y="136"/>
                </a:cxn>
                <a:cxn ang="0">
                  <a:pos x="143" y="1427"/>
                </a:cxn>
                <a:cxn ang="0">
                  <a:pos x="196" y="1427"/>
                </a:cxn>
                <a:cxn ang="0">
                  <a:pos x="205" y="1417"/>
                </a:cxn>
                <a:cxn ang="0">
                  <a:pos x="259" y="1301"/>
                </a:cxn>
                <a:cxn ang="0">
                  <a:pos x="295" y="1339"/>
                </a:cxn>
                <a:cxn ang="0">
                  <a:pos x="348" y="1388"/>
                </a:cxn>
                <a:cxn ang="0">
                  <a:pos x="420" y="1436"/>
                </a:cxn>
                <a:cxn ang="0">
                  <a:pos x="509" y="1446"/>
                </a:cxn>
                <a:cxn ang="0">
                  <a:pos x="643" y="1427"/>
                </a:cxn>
                <a:cxn ang="0">
                  <a:pos x="759" y="1359"/>
                </a:cxn>
                <a:cxn ang="0">
                  <a:pos x="849" y="1262"/>
                </a:cxn>
                <a:cxn ang="0">
                  <a:pos x="911" y="1136"/>
                </a:cxn>
                <a:cxn ang="0">
                  <a:pos x="938" y="980"/>
                </a:cxn>
                <a:cxn ang="0">
                  <a:pos x="911" y="835"/>
                </a:cxn>
                <a:cxn ang="0">
                  <a:pos x="857" y="708"/>
                </a:cxn>
                <a:cxn ang="0">
                  <a:pos x="768" y="602"/>
                </a:cxn>
                <a:cxn ang="0">
                  <a:pos x="661" y="543"/>
                </a:cxn>
                <a:cxn ang="0">
                  <a:pos x="536" y="514"/>
                </a:cxn>
                <a:cxn ang="0">
                  <a:pos x="438" y="534"/>
                </a:cxn>
                <a:cxn ang="0">
                  <a:pos x="357" y="572"/>
                </a:cxn>
                <a:cxn ang="0">
                  <a:pos x="304" y="611"/>
                </a:cxn>
                <a:cxn ang="0">
                  <a:pos x="268" y="650"/>
                </a:cxn>
                <a:cxn ang="0">
                  <a:pos x="277" y="1194"/>
                </a:cxn>
                <a:cxn ang="0">
                  <a:pos x="277" y="738"/>
                </a:cxn>
                <a:cxn ang="0">
                  <a:pos x="286" y="718"/>
                </a:cxn>
                <a:cxn ang="0">
                  <a:pos x="286" y="708"/>
                </a:cxn>
                <a:cxn ang="0">
                  <a:pos x="295" y="689"/>
                </a:cxn>
                <a:cxn ang="0">
                  <a:pos x="357" y="621"/>
                </a:cxn>
                <a:cxn ang="0">
                  <a:pos x="420" y="582"/>
                </a:cxn>
                <a:cxn ang="0">
                  <a:pos x="482" y="563"/>
                </a:cxn>
                <a:cxn ang="0">
                  <a:pos x="518" y="563"/>
                </a:cxn>
                <a:cxn ang="0">
                  <a:pos x="598" y="582"/>
                </a:cxn>
                <a:cxn ang="0">
                  <a:pos x="670" y="621"/>
                </a:cxn>
                <a:cxn ang="0">
                  <a:pos x="723" y="689"/>
                </a:cxn>
                <a:cxn ang="0">
                  <a:pos x="759" y="786"/>
                </a:cxn>
                <a:cxn ang="0">
                  <a:pos x="777" y="883"/>
                </a:cxn>
                <a:cxn ang="0">
                  <a:pos x="777" y="1068"/>
                </a:cxn>
                <a:cxn ang="0">
                  <a:pos x="759" y="1174"/>
                </a:cxn>
                <a:cxn ang="0">
                  <a:pos x="715" y="1271"/>
                </a:cxn>
                <a:cxn ang="0">
                  <a:pos x="670" y="1339"/>
                </a:cxn>
                <a:cxn ang="0">
                  <a:pos x="598" y="1388"/>
                </a:cxn>
                <a:cxn ang="0">
                  <a:pos x="500" y="1407"/>
                </a:cxn>
                <a:cxn ang="0">
                  <a:pos x="420" y="1388"/>
                </a:cxn>
                <a:cxn ang="0">
                  <a:pos x="357" y="1349"/>
                </a:cxn>
                <a:cxn ang="0">
                  <a:pos x="304" y="1281"/>
                </a:cxn>
                <a:cxn ang="0">
                  <a:pos x="277" y="1223"/>
                </a:cxn>
                <a:cxn ang="0">
                  <a:pos x="277" y="1194"/>
                </a:cxn>
              </a:cxnLst>
              <a:rect l="0" t="0" r="r" b="b"/>
              <a:pathLst>
                <a:path w="938" h="1446">
                  <a:moveTo>
                    <a:pt x="268" y="650"/>
                  </a:moveTo>
                  <a:lnTo>
                    <a:pt x="268" y="0"/>
                  </a:lnTo>
                  <a:lnTo>
                    <a:pt x="0" y="19"/>
                  </a:lnTo>
                  <a:lnTo>
                    <a:pt x="0" y="87"/>
                  </a:lnTo>
                  <a:lnTo>
                    <a:pt x="80" y="87"/>
                  </a:lnTo>
                  <a:lnTo>
                    <a:pt x="125" y="107"/>
                  </a:lnTo>
                  <a:lnTo>
                    <a:pt x="143" y="136"/>
                  </a:lnTo>
                  <a:lnTo>
                    <a:pt x="143" y="1427"/>
                  </a:lnTo>
                  <a:lnTo>
                    <a:pt x="196" y="1427"/>
                  </a:lnTo>
                  <a:lnTo>
                    <a:pt x="205" y="1417"/>
                  </a:lnTo>
                  <a:lnTo>
                    <a:pt x="259" y="1301"/>
                  </a:lnTo>
                  <a:lnTo>
                    <a:pt x="295" y="1339"/>
                  </a:lnTo>
                  <a:lnTo>
                    <a:pt x="348" y="1388"/>
                  </a:lnTo>
                  <a:lnTo>
                    <a:pt x="420" y="1436"/>
                  </a:lnTo>
                  <a:lnTo>
                    <a:pt x="509" y="1446"/>
                  </a:lnTo>
                  <a:lnTo>
                    <a:pt x="643" y="1427"/>
                  </a:lnTo>
                  <a:lnTo>
                    <a:pt x="759" y="1359"/>
                  </a:lnTo>
                  <a:lnTo>
                    <a:pt x="849" y="1262"/>
                  </a:lnTo>
                  <a:lnTo>
                    <a:pt x="911" y="1136"/>
                  </a:lnTo>
                  <a:lnTo>
                    <a:pt x="938" y="980"/>
                  </a:lnTo>
                  <a:lnTo>
                    <a:pt x="911" y="835"/>
                  </a:lnTo>
                  <a:lnTo>
                    <a:pt x="857" y="708"/>
                  </a:lnTo>
                  <a:lnTo>
                    <a:pt x="768" y="602"/>
                  </a:lnTo>
                  <a:lnTo>
                    <a:pt x="661" y="543"/>
                  </a:lnTo>
                  <a:lnTo>
                    <a:pt x="536" y="514"/>
                  </a:lnTo>
                  <a:lnTo>
                    <a:pt x="438" y="534"/>
                  </a:lnTo>
                  <a:lnTo>
                    <a:pt x="357" y="572"/>
                  </a:lnTo>
                  <a:lnTo>
                    <a:pt x="304" y="611"/>
                  </a:lnTo>
                  <a:lnTo>
                    <a:pt x="268" y="650"/>
                  </a:lnTo>
                  <a:close/>
                  <a:moveTo>
                    <a:pt x="277" y="1194"/>
                  </a:moveTo>
                  <a:lnTo>
                    <a:pt x="277" y="738"/>
                  </a:lnTo>
                  <a:lnTo>
                    <a:pt x="286" y="718"/>
                  </a:lnTo>
                  <a:lnTo>
                    <a:pt x="286" y="708"/>
                  </a:lnTo>
                  <a:lnTo>
                    <a:pt x="295" y="689"/>
                  </a:lnTo>
                  <a:lnTo>
                    <a:pt x="357" y="621"/>
                  </a:lnTo>
                  <a:lnTo>
                    <a:pt x="420" y="582"/>
                  </a:lnTo>
                  <a:lnTo>
                    <a:pt x="482" y="563"/>
                  </a:lnTo>
                  <a:lnTo>
                    <a:pt x="518" y="563"/>
                  </a:lnTo>
                  <a:lnTo>
                    <a:pt x="598" y="582"/>
                  </a:lnTo>
                  <a:lnTo>
                    <a:pt x="670" y="621"/>
                  </a:lnTo>
                  <a:lnTo>
                    <a:pt x="723" y="689"/>
                  </a:lnTo>
                  <a:lnTo>
                    <a:pt x="759" y="786"/>
                  </a:lnTo>
                  <a:lnTo>
                    <a:pt x="777" y="883"/>
                  </a:lnTo>
                  <a:lnTo>
                    <a:pt x="777" y="1068"/>
                  </a:lnTo>
                  <a:lnTo>
                    <a:pt x="759" y="1174"/>
                  </a:lnTo>
                  <a:lnTo>
                    <a:pt x="715" y="1271"/>
                  </a:lnTo>
                  <a:lnTo>
                    <a:pt x="670" y="1339"/>
                  </a:lnTo>
                  <a:lnTo>
                    <a:pt x="598" y="1388"/>
                  </a:lnTo>
                  <a:lnTo>
                    <a:pt x="500" y="1407"/>
                  </a:lnTo>
                  <a:lnTo>
                    <a:pt x="420" y="1388"/>
                  </a:lnTo>
                  <a:lnTo>
                    <a:pt x="357" y="1349"/>
                  </a:lnTo>
                  <a:lnTo>
                    <a:pt x="304" y="1281"/>
                  </a:lnTo>
                  <a:lnTo>
                    <a:pt x="277" y="1223"/>
                  </a:lnTo>
                  <a:lnTo>
                    <a:pt x="277" y="119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4" name="Freeform 16"/>
            <p:cNvSpPr>
              <a:spLocks/>
            </p:cNvSpPr>
            <p:nvPr/>
          </p:nvSpPr>
          <p:spPr bwMode="auto">
            <a:xfrm>
              <a:off x="11404" y="1888"/>
              <a:ext cx="929" cy="1301"/>
            </a:xfrm>
            <a:custGeom>
              <a:avLst/>
              <a:gdLst/>
              <a:ahLst/>
              <a:cxnLst>
                <a:cxn ang="0">
                  <a:pos x="750" y="195"/>
                </a:cxn>
                <a:cxn ang="0">
                  <a:pos x="795" y="117"/>
                </a:cxn>
                <a:cxn ang="0">
                  <a:pos x="848" y="78"/>
                </a:cxn>
                <a:cxn ang="0">
                  <a:pos x="893" y="59"/>
                </a:cxn>
                <a:cxn ang="0">
                  <a:pos x="929" y="59"/>
                </a:cxn>
                <a:cxn ang="0">
                  <a:pos x="929" y="0"/>
                </a:cxn>
                <a:cxn ang="0">
                  <a:pos x="616" y="0"/>
                </a:cxn>
                <a:cxn ang="0">
                  <a:pos x="616" y="59"/>
                </a:cxn>
                <a:cxn ang="0">
                  <a:pos x="652" y="68"/>
                </a:cxn>
                <a:cxn ang="0">
                  <a:pos x="679" y="78"/>
                </a:cxn>
                <a:cxn ang="0">
                  <a:pos x="696" y="97"/>
                </a:cxn>
                <a:cxn ang="0">
                  <a:pos x="705" y="117"/>
                </a:cxn>
                <a:cxn ang="0">
                  <a:pos x="705" y="175"/>
                </a:cxn>
                <a:cxn ang="0">
                  <a:pos x="696" y="195"/>
                </a:cxn>
                <a:cxn ang="0">
                  <a:pos x="509" y="709"/>
                </a:cxn>
                <a:cxn ang="0">
                  <a:pos x="294" y="146"/>
                </a:cxn>
                <a:cxn ang="0">
                  <a:pos x="285" y="127"/>
                </a:cxn>
                <a:cxn ang="0">
                  <a:pos x="285" y="97"/>
                </a:cxn>
                <a:cxn ang="0">
                  <a:pos x="312" y="68"/>
                </a:cxn>
                <a:cxn ang="0">
                  <a:pos x="330" y="68"/>
                </a:cxn>
                <a:cxn ang="0">
                  <a:pos x="357" y="59"/>
                </a:cxn>
                <a:cxn ang="0">
                  <a:pos x="393" y="59"/>
                </a:cxn>
                <a:cxn ang="0">
                  <a:pos x="393" y="0"/>
                </a:cxn>
                <a:cxn ang="0">
                  <a:pos x="0" y="0"/>
                </a:cxn>
                <a:cxn ang="0">
                  <a:pos x="0" y="59"/>
                </a:cxn>
                <a:cxn ang="0">
                  <a:pos x="71" y="59"/>
                </a:cxn>
                <a:cxn ang="0">
                  <a:pos x="125" y="78"/>
                </a:cxn>
                <a:cxn ang="0">
                  <a:pos x="151" y="136"/>
                </a:cxn>
                <a:cxn ang="0">
                  <a:pos x="437" y="884"/>
                </a:cxn>
                <a:cxn ang="0">
                  <a:pos x="428" y="903"/>
                </a:cxn>
                <a:cxn ang="0">
                  <a:pos x="410" y="961"/>
                </a:cxn>
                <a:cxn ang="0">
                  <a:pos x="402" y="981"/>
                </a:cxn>
                <a:cxn ang="0">
                  <a:pos x="393" y="1010"/>
                </a:cxn>
                <a:cxn ang="0">
                  <a:pos x="366" y="1078"/>
                </a:cxn>
                <a:cxn ang="0">
                  <a:pos x="330" y="1146"/>
                </a:cxn>
                <a:cxn ang="0">
                  <a:pos x="294" y="1204"/>
                </a:cxn>
                <a:cxn ang="0">
                  <a:pos x="241" y="1243"/>
                </a:cxn>
                <a:cxn ang="0">
                  <a:pos x="178" y="1262"/>
                </a:cxn>
                <a:cxn ang="0">
                  <a:pos x="160" y="1262"/>
                </a:cxn>
                <a:cxn ang="0">
                  <a:pos x="142" y="1253"/>
                </a:cxn>
                <a:cxn ang="0">
                  <a:pos x="116" y="1243"/>
                </a:cxn>
                <a:cxn ang="0">
                  <a:pos x="89" y="1224"/>
                </a:cxn>
                <a:cxn ang="0">
                  <a:pos x="116" y="1214"/>
                </a:cxn>
                <a:cxn ang="0">
                  <a:pos x="151" y="1175"/>
                </a:cxn>
                <a:cxn ang="0">
                  <a:pos x="160" y="1156"/>
                </a:cxn>
                <a:cxn ang="0">
                  <a:pos x="160" y="1136"/>
                </a:cxn>
                <a:cxn ang="0">
                  <a:pos x="151" y="1107"/>
                </a:cxn>
                <a:cxn ang="0">
                  <a:pos x="142" y="1088"/>
                </a:cxn>
                <a:cxn ang="0">
                  <a:pos x="125" y="1068"/>
                </a:cxn>
                <a:cxn ang="0">
                  <a:pos x="107" y="1059"/>
                </a:cxn>
                <a:cxn ang="0">
                  <a:pos x="80" y="1049"/>
                </a:cxn>
                <a:cxn ang="0">
                  <a:pos x="53" y="1049"/>
                </a:cxn>
                <a:cxn ang="0">
                  <a:pos x="35" y="1068"/>
                </a:cxn>
                <a:cxn ang="0">
                  <a:pos x="17" y="1078"/>
                </a:cxn>
                <a:cxn ang="0">
                  <a:pos x="0" y="1136"/>
                </a:cxn>
                <a:cxn ang="0">
                  <a:pos x="26" y="1224"/>
                </a:cxn>
                <a:cxn ang="0">
                  <a:pos x="89" y="1282"/>
                </a:cxn>
                <a:cxn ang="0">
                  <a:pos x="178" y="1301"/>
                </a:cxn>
                <a:cxn ang="0">
                  <a:pos x="259" y="1282"/>
                </a:cxn>
                <a:cxn ang="0">
                  <a:pos x="321" y="1233"/>
                </a:cxn>
                <a:cxn ang="0">
                  <a:pos x="375" y="1156"/>
                </a:cxn>
                <a:cxn ang="0">
                  <a:pos x="419" y="1068"/>
                </a:cxn>
                <a:cxn ang="0">
                  <a:pos x="750" y="195"/>
                </a:cxn>
              </a:cxnLst>
              <a:rect l="0" t="0" r="r" b="b"/>
              <a:pathLst>
                <a:path w="929" h="1301">
                  <a:moveTo>
                    <a:pt x="750" y="195"/>
                  </a:moveTo>
                  <a:lnTo>
                    <a:pt x="795" y="117"/>
                  </a:lnTo>
                  <a:lnTo>
                    <a:pt x="848" y="78"/>
                  </a:lnTo>
                  <a:lnTo>
                    <a:pt x="893" y="59"/>
                  </a:lnTo>
                  <a:lnTo>
                    <a:pt x="929" y="59"/>
                  </a:lnTo>
                  <a:lnTo>
                    <a:pt x="929" y="0"/>
                  </a:lnTo>
                  <a:lnTo>
                    <a:pt x="616" y="0"/>
                  </a:lnTo>
                  <a:lnTo>
                    <a:pt x="616" y="59"/>
                  </a:lnTo>
                  <a:lnTo>
                    <a:pt x="652" y="68"/>
                  </a:lnTo>
                  <a:lnTo>
                    <a:pt x="679" y="78"/>
                  </a:lnTo>
                  <a:lnTo>
                    <a:pt x="696" y="97"/>
                  </a:lnTo>
                  <a:lnTo>
                    <a:pt x="705" y="117"/>
                  </a:lnTo>
                  <a:lnTo>
                    <a:pt x="705" y="175"/>
                  </a:lnTo>
                  <a:lnTo>
                    <a:pt x="696" y="195"/>
                  </a:lnTo>
                  <a:lnTo>
                    <a:pt x="509" y="709"/>
                  </a:lnTo>
                  <a:lnTo>
                    <a:pt x="294" y="146"/>
                  </a:lnTo>
                  <a:lnTo>
                    <a:pt x="285" y="127"/>
                  </a:lnTo>
                  <a:lnTo>
                    <a:pt x="285" y="97"/>
                  </a:lnTo>
                  <a:lnTo>
                    <a:pt x="312" y="68"/>
                  </a:lnTo>
                  <a:lnTo>
                    <a:pt x="330" y="68"/>
                  </a:lnTo>
                  <a:lnTo>
                    <a:pt x="357" y="59"/>
                  </a:lnTo>
                  <a:lnTo>
                    <a:pt x="393" y="59"/>
                  </a:lnTo>
                  <a:lnTo>
                    <a:pt x="393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71" y="59"/>
                  </a:lnTo>
                  <a:lnTo>
                    <a:pt x="125" y="78"/>
                  </a:lnTo>
                  <a:lnTo>
                    <a:pt x="151" y="136"/>
                  </a:lnTo>
                  <a:lnTo>
                    <a:pt x="437" y="884"/>
                  </a:lnTo>
                  <a:lnTo>
                    <a:pt x="428" y="903"/>
                  </a:lnTo>
                  <a:lnTo>
                    <a:pt x="410" y="961"/>
                  </a:lnTo>
                  <a:lnTo>
                    <a:pt x="402" y="981"/>
                  </a:lnTo>
                  <a:lnTo>
                    <a:pt x="393" y="1010"/>
                  </a:lnTo>
                  <a:lnTo>
                    <a:pt x="366" y="1078"/>
                  </a:lnTo>
                  <a:lnTo>
                    <a:pt x="330" y="1146"/>
                  </a:lnTo>
                  <a:lnTo>
                    <a:pt x="294" y="1204"/>
                  </a:lnTo>
                  <a:lnTo>
                    <a:pt x="241" y="1243"/>
                  </a:lnTo>
                  <a:lnTo>
                    <a:pt x="178" y="1262"/>
                  </a:lnTo>
                  <a:lnTo>
                    <a:pt x="160" y="1262"/>
                  </a:lnTo>
                  <a:lnTo>
                    <a:pt x="142" y="1253"/>
                  </a:lnTo>
                  <a:lnTo>
                    <a:pt x="116" y="1243"/>
                  </a:lnTo>
                  <a:lnTo>
                    <a:pt x="89" y="1224"/>
                  </a:lnTo>
                  <a:lnTo>
                    <a:pt x="116" y="1214"/>
                  </a:lnTo>
                  <a:lnTo>
                    <a:pt x="151" y="1175"/>
                  </a:lnTo>
                  <a:lnTo>
                    <a:pt x="160" y="1156"/>
                  </a:lnTo>
                  <a:lnTo>
                    <a:pt x="160" y="1136"/>
                  </a:lnTo>
                  <a:lnTo>
                    <a:pt x="151" y="1107"/>
                  </a:lnTo>
                  <a:lnTo>
                    <a:pt x="142" y="1088"/>
                  </a:lnTo>
                  <a:lnTo>
                    <a:pt x="125" y="1068"/>
                  </a:lnTo>
                  <a:lnTo>
                    <a:pt x="107" y="1059"/>
                  </a:lnTo>
                  <a:lnTo>
                    <a:pt x="80" y="1049"/>
                  </a:lnTo>
                  <a:lnTo>
                    <a:pt x="53" y="1049"/>
                  </a:lnTo>
                  <a:lnTo>
                    <a:pt x="35" y="1068"/>
                  </a:lnTo>
                  <a:lnTo>
                    <a:pt x="17" y="1078"/>
                  </a:lnTo>
                  <a:lnTo>
                    <a:pt x="0" y="1136"/>
                  </a:lnTo>
                  <a:lnTo>
                    <a:pt x="26" y="1224"/>
                  </a:lnTo>
                  <a:lnTo>
                    <a:pt x="89" y="1282"/>
                  </a:lnTo>
                  <a:lnTo>
                    <a:pt x="178" y="1301"/>
                  </a:lnTo>
                  <a:lnTo>
                    <a:pt x="259" y="1282"/>
                  </a:lnTo>
                  <a:lnTo>
                    <a:pt x="321" y="1233"/>
                  </a:lnTo>
                  <a:lnTo>
                    <a:pt x="375" y="1156"/>
                  </a:lnTo>
                  <a:lnTo>
                    <a:pt x="419" y="1068"/>
                  </a:lnTo>
                  <a:lnTo>
                    <a:pt x="750" y="1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5" name="Freeform 17"/>
            <p:cNvSpPr>
              <a:spLocks/>
            </p:cNvSpPr>
            <p:nvPr/>
          </p:nvSpPr>
          <p:spPr bwMode="auto">
            <a:xfrm>
              <a:off x="13047" y="1859"/>
              <a:ext cx="1475" cy="913"/>
            </a:xfrm>
            <a:custGeom>
              <a:avLst/>
              <a:gdLst/>
              <a:ahLst/>
              <a:cxnLst>
                <a:cxn ang="0">
                  <a:pos x="143" y="806"/>
                </a:cxn>
                <a:cxn ang="0">
                  <a:pos x="72" y="845"/>
                </a:cxn>
                <a:cxn ang="0">
                  <a:pos x="0" y="913"/>
                </a:cxn>
                <a:cxn ang="0">
                  <a:pos x="152" y="903"/>
                </a:cxn>
                <a:cxn ang="0">
                  <a:pos x="349" y="913"/>
                </a:cxn>
                <a:cxn ang="0">
                  <a:pos x="429" y="845"/>
                </a:cxn>
                <a:cxn ang="0">
                  <a:pos x="304" y="835"/>
                </a:cxn>
                <a:cxn ang="0">
                  <a:pos x="277" y="757"/>
                </a:cxn>
                <a:cxn ang="0">
                  <a:pos x="295" y="262"/>
                </a:cxn>
                <a:cxn ang="0">
                  <a:pos x="394" y="107"/>
                </a:cxn>
                <a:cxn ang="0">
                  <a:pos x="536" y="49"/>
                </a:cxn>
                <a:cxn ang="0">
                  <a:pos x="635" y="97"/>
                </a:cxn>
                <a:cxn ang="0">
                  <a:pos x="671" y="204"/>
                </a:cxn>
                <a:cxn ang="0">
                  <a:pos x="644" y="835"/>
                </a:cxn>
                <a:cxn ang="0">
                  <a:pos x="528" y="845"/>
                </a:cxn>
                <a:cxn ang="0">
                  <a:pos x="599" y="913"/>
                </a:cxn>
                <a:cxn ang="0">
                  <a:pos x="805" y="903"/>
                </a:cxn>
                <a:cxn ang="0">
                  <a:pos x="947" y="913"/>
                </a:cxn>
                <a:cxn ang="0">
                  <a:pos x="858" y="845"/>
                </a:cxn>
                <a:cxn ang="0">
                  <a:pos x="805" y="757"/>
                </a:cxn>
                <a:cxn ang="0">
                  <a:pos x="822" y="262"/>
                </a:cxn>
                <a:cxn ang="0">
                  <a:pos x="921" y="107"/>
                </a:cxn>
                <a:cxn ang="0">
                  <a:pos x="1064" y="49"/>
                </a:cxn>
                <a:cxn ang="0">
                  <a:pos x="1162" y="97"/>
                </a:cxn>
                <a:cxn ang="0">
                  <a:pos x="1198" y="204"/>
                </a:cxn>
                <a:cxn ang="0">
                  <a:pos x="1171" y="835"/>
                </a:cxn>
                <a:cxn ang="0">
                  <a:pos x="1055" y="845"/>
                </a:cxn>
                <a:cxn ang="0">
                  <a:pos x="1126" y="913"/>
                </a:cxn>
                <a:cxn ang="0">
                  <a:pos x="1332" y="903"/>
                </a:cxn>
                <a:cxn ang="0">
                  <a:pos x="1475" y="913"/>
                </a:cxn>
                <a:cxn ang="0">
                  <a:pos x="1394" y="845"/>
                </a:cxn>
                <a:cxn ang="0">
                  <a:pos x="1332" y="787"/>
                </a:cxn>
                <a:cxn ang="0">
                  <a:pos x="1323" y="194"/>
                </a:cxn>
                <a:cxn ang="0">
                  <a:pos x="1269" y="78"/>
                </a:cxn>
                <a:cxn ang="0">
                  <a:pos x="1171" y="10"/>
                </a:cxn>
                <a:cxn ang="0">
                  <a:pos x="965" y="20"/>
                </a:cxn>
                <a:cxn ang="0">
                  <a:pos x="831" y="136"/>
                </a:cxn>
                <a:cxn ang="0">
                  <a:pos x="769" y="117"/>
                </a:cxn>
                <a:cxn ang="0">
                  <a:pos x="662" y="20"/>
                </a:cxn>
                <a:cxn ang="0">
                  <a:pos x="545" y="0"/>
                </a:cxn>
                <a:cxn ang="0">
                  <a:pos x="376" y="58"/>
                </a:cxn>
                <a:cxn ang="0">
                  <a:pos x="268" y="224"/>
                </a:cxn>
                <a:cxn ang="0">
                  <a:pos x="0" y="29"/>
                </a:cxn>
                <a:cxn ang="0">
                  <a:pos x="81" y="88"/>
                </a:cxn>
                <a:cxn ang="0">
                  <a:pos x="143" y="146"/>
                </a:cxn>
              </a:cxnLst>
              <a:rect l="0" t="0" r="r" b="b"/>
              <a:pathLst>
                <a:path w="1475" h="913">
                  <a:moveTo>
                    <a:pt x="143" y="204"/>
                  </a:moveTo>
                  <a:lnTo>
                    <a:pt x="143" y="806"/>
                  </a:lnTo>
                  <a:lnTo>
                    <a:pt x="117" y="835"/>
                  </a:lnTo>
                  <a:lnTo>
                    <a:pt x="72" y="845"/>
                  </a:lnTo>
                  <a:lnTo>
                    <a:pt x="0" y="845"/>
                  </a:lnTo>
                  <a:lnTo>
                    <a:pt x="0" y="913"/>
                  </a:lnTo>
                  <a:lnTo>
                    <a:pt x="72" y="913"/>
                  </a:lnTo>
                  <a:lnTo>
                    <a:pt x="152" y="903"/>
                  </a:lnTo>
                  <a:lnTo>
                    <a:pt x="277" y="903"/>
                  </a:lnTo>
                  <a:lnTo>
                    <a:pt x="349" y="913"/>
                  </a:lnTo>
                  <a:lnTo>
                    <a:pt x="429" y="913"/>
                  </a:lnTo>
                  <a:lnTo>
                    <a:pt x="429" y="845"/>
                  </a:lnTo>
                  <a:lnTo>
                    <a:pt x="349" y="845"/>
                  </a:lnTo>
                  <a:lnTo>
                    <a:pt x="304" y="835"/>
                  </a:lnTo>
                  <a:lnTo>
                    <a:pt x="286" y="806"/>
                  </a:lnTo>
                  <a:lnTo>
                    <a:pt x="277" y="757"/>
                  </a:lnTo>
                  <a:lnTo>
                    <a:pt x="277" y="379"/>
                  </a:lnTo>
                  <a:lnTo>
                    <a:pt x="295" y="262"/>
                  </a:lnTo>
                  <a:lnTo>
                    <a:pt x="331" y="165"/>
                  </a:lnTo>
                  <a:lnTo>
                    <a:pt x="394" y="107"/>
                  </a:lnTo>
                  <a:lnTo>
                    <a:pt x="456" y="58"/>
                  </a:lnTo>
                  <a:lnTo>
                    <a:pt x="536" y="49"/>
                  </a:lnTo>
                  <a:lnTo>
                    <a:pt x="599" y="58"/>
                  </a:lnTo>
                  <a:lnTo>
                    <a:pt x="635" y="97"/>
                  </a:lnTo>
                  <a:lnTo>
                    <a:pt x="662" y="146"/>
                  </a:lnTo>
                  <a:lnTo>
                    <a:pt x="671" y="204"/>
                  </a:lnTo>
                  <a:lnTo>
                    <a:pt x="671" y="806"/>
                  </a:lnTo>
                  <a:lnTo>
                    <a:pt x="644" y="835"/>
                  </a:lnTo>
                  <a:lnTo>
                    <a:pt x="599" y="845"/>
                  </a:lnTo>
                  <a:lnTo>
                    <a:pt x="528" y="845"/>
                  </a:lnTo>
                  <a:lnTo>
                    <a:pt x="528" y="913"/>
                  </a:lnTo>
                  <a:lnTo>
                    <a:pt x="599" y="913"/>
                  </a:lnTo>
                  <a:lnTo>
                    <a:pt x="679" y="903"/>
                  </a:lnTo>
                  <a:lnTo>
                    <a:pt x="805" y="903"/>
                  </a:lnTo>
                  <a:lnTo>
                    <a:pt x="876" y="913"/>
                  </a:lnTo>
                  <a:lnTo>
                    <a:pt x="947" y="913"/>
                  </a:lnTo>
                  <a:lnTo>
                    <a:pt x="947" y="845"/>
                  </a:lnTo>
                  <a:lnTo>
                    <a:pt x="858" y="845"/>
                  </a:lnTo>
                  <a:lnTo>
                    <a:pt x="813" y="825"/>
                  </a:lnTo>
                  <a:lnTo>
                    <a:pt x="805" y="757"/>
                  </a:lnTo>
                  <a:lnTo>
                    <a:pt x="805" y="379"/>
                  </a:lnTo>
                  <a:lnTo>
                    <a:pt x="822" y="262"/>
                  </a:lnTo>
                  <a:lnTo>
                    <a:pt x="858" y="165"/>
                  </a:lnTo>
                  <a:lnTo>
                    <a:pt x="921" y="107"/>
                  </a:lnTo>
                  <a:lnTo>
                    <a:pt x="983" y="58"/>
                  </a:lnTo>
                  <a:lnTo>
                    <a:pt x="1064" y="49"/>
                  </a:lnTo>
                  <a:lnTo>
                    <a:pt x="1126" y="58"/>
                  </a:lnTo>
                  <a:lnTo>
                    <a:pt x="1162" y="97"/>
                  </a:lnTo>
                  <a:lnTo>
                    <a:pt x="1189" y="146"/>
                  </a:lnTo>
                  <a:lnTo>
                    <a:pt x="1198" y="204"/>
                  </a:lnTo>
                  <a:lnTo>
                    <a:pt x="1198" y="806"/>
                  </a:lnTo>
                  <a:lnTo>
                    <a:pt x="1171" y="835"/>
                  </a:lnTo>
                  <a:lnTo>
                    <a:pt x="1126" y="845"/>
                  </a:lnTo>
                  <a:lnTo>
                    <a:pt x="1055" y="845"/>
                  </a:lnTo>
                  <a:lnTo>
                    <a:pt x="1055" y="913"/>
                  </a:lnTo>
                  <a:lnTo>
                    <a:pt x="1126" y="913"/>
                  </a:lnTo>
                  <a:lnTo>
                    <a:pt x="1207" y="903"/>
                  </a:lnTo>
                  <a:lnTo>
                    <a:pt x="1332" y="903"/>
                  </a:lnTo>
                  <a:lnTo>
                    <a:pt x="1403" y="913"/>
                  </a:lnTo>
                  <a:lnTo>
                    <a:pt x="1475" y="913"/>
                  </a:lnTo>
                  <a:lnTo>
                    <a:pt x="1475" y="845"/>
                  </a:lnTo>
                  <a:lnTo>
                    <a:pt x="1394" y="845"/>
                  </a:lnTo>
                  <a:lnTo>
                    <a:pt x="1350" y="835"/>
                  </a:lnTo>
                  <a:lnTo>
                    <a:pt x="1332" y="787"/>
                  </a:lnTo>
                  <a:lnTo>
                    <a:pt x="1332" y="282"/>
                  </a:lnTo>
                  <a:lnTo>
                    <a:pt x="1323" y="194"/>
                  </a:lnTo>
                  <a:lnTo>
                    <a:pt x="1305" y="136"/>
                  </a:lnTo>
                  <a:lnTo>
                    <a:pt x="1269" y="78"/>
                  </a:lnTo>
                  <a:lnTo>
                    <a:pt x="1233" y="39"/>
                  </a:lnTo>
                  <a:lnTo>
                    <a:pt x="1171" y="10"/>
                  </a:lnTo>
                  <a:lnTo>
                    <a:pt x="1073" y="0"/>
                  </a:lnTo>
                  <a:lnTo>
                    <a:pt x="965" y="20"/>
                  </a:lnTo>
                  <a:lnTo>
                    <a:pt x="885" y="78"/>
                  </a:lnTo>
                  <a:lnTo>
                    <a:pt x="831" y="136"/>
                  </a:lnTo>
                  <a:lnTo>
                    <a:pt x="796" y="204"/>
                  </a:lnTo>
                  <a:lnTo>
                    <a:pt x="769" y="117"/>
                  </a:lnTo>
                  <a:lnTo>
                    <a:pt x="724" y="58"/>
                  </a:lnTo>
                  <a:lnTo>
                    <a:pt x="662" y="20"/>
                  </a:lnTo>
                  <a:lnTo>
                    <a:pt x="599" y="10"/>
                  </a:lnTo>
                  <a:lnTo>
                    <a:pt x="545" y="0"/>
                  </a:lnTo>
                  <a:lnTo>
                    <a:pt x="447" y="20"/>
                  </a:lnTo>
                  <a:lnTo>
                    <a:pt x="376" y="58"/>
                  </a:lnTo>
                  <a:lnTo>
                    <a:pt x="313" y="126"/>
                  </a:lnTo>
                  <a:lnTo>
                    <a:pt x="268" y="224"/>
                  </a:lnTo>
                  <a:lnTo>
                    <a:pt x="268" y="0"/>
                  </a:lnTo>
                  <a:lnTo>
                    <a:pt x="0" y="29"/>
                  </a:lnTo>
                  <a:lnTo>
                    <a:pt x="0" y="88"/>
                  </a:lnTo>
                  <a:lnTo>
                    <a:pt x="81" y="88"/>
                  </a:lnTo>
                  <a:lnTo>
                    <a:pt x="126" y="107"/>
                  </a:lnTo>
                  <a:lnTo>
                    <a:pt x="143" y="146"/>
                  </a:lnTo>
                  <a:lnTo>
                    <a:pt x="143" y="20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6" name="Freeform 18"/>
            <p:cNvSpPr>
              <a:spLocks noEditPoints="1"/>
            </p:cNvSpPr>
            <p:nvPr/>
          </p:nvSpPr>
          <p:spPr bwMode="auto">
            <a:xfrm>
              <a:off x="14647" y="1850"/>
              <a:ext cx="848" cy="941"/>
            </a:xfrm>
            <a:custGeom>
              <a:avLst/>
              <a:gdLst/>
              <a:ahLst/>
              <a:cxnLst>
                <a:cxn ang="0">
                  <a:pos x="563" y="825"/>
                </a:cxn>
                <a:cxn ang="0">
                  <a:pos x="634" y="922"/>
                </a:cxn>
                <a:cxn ang="0">
                  <a:pos x="723" y="931"/>
                </a:cxn>
                <a:cxn ang="0">
                  <a:pos x="804" y="883"/>
                </a:cxn>
                <a:cxn ang="0">
                  <a:pos x="848" y="737"/>
                </a:cxn>
                <a:cxn ang="0">
                  <a:pos x="804" y="621"/>
                </a:cxn>
                <a:cxn ang="0">
                  <a:pos x="786" y="834"/>
                </a:cxn>
                <a:cxn ang="0">
                  <a:pos x="768" y="864"/>
                </a:cxn>
                <a:cxn ang="0">
                  <a:pos x="741" y="873"/>
                </a:cxn>
                <a:cxn ang="0">
                  <a:pos x="697" y="854"/>
                </a:cxn>
                <a:cxn ang="0">
                  <a:pos x="670" y="815"/>
                </a:cxn>
                <a:cxn ang="0">
                  <a:pos x="661" y="271"/>
                </a:cxn>
                <a:cxn ang="0">
                  <a:pos x="598" y="116"/>
                </a:cxn>
                <a:cxn ang="0">
                  <a:pos x="429" y="9"/>
                </a:cxn>
                <a:cxn ang="0">
                  <a:pos x="232" y="19"/>
                </a:cxn>
                <a:cxn ang="0">
                  <a:pos x="71" y="135"/>
                </a:cxn>
                <a:cxn ang="0">
                  <a:pos x="53" y="262"/>
                </a:cxn>
                <a:cxn ang="0">
                  <a:pos x="89" y="310"/>
                </a:cxn>
                <a:cxn ang="0">
                  <a:pos x="143" y="330"/>
                </a:cxn>
                <a:cxn ang="0">
                  <a:pos x="214" y="291"/>
                </a:cxn>
                <a:cxn ang="0">
                  <a:pos x="223" y="203"/>
                </a:cxn>
                <a:cxn ang="0">
                  <a:pos x="187" y="155"/>
                </a:cxn>
                <a:cxn ang="0">
                  <a:pos x="196" y="77"/>
                </a:cxn>
                <a:cxn ang="0">
                  <a:pos x="330" y="48"/>
                </a:cxn>
                <a:cxn ang="0">
                  <a:pos x="446" y="87"/>
                </a:cxn>
                <a:cxn ang="0">
                  <a:pos x="527" y="213"/>
                </a:cxn>
                <a:cxn ang="0">
                  <a:pos x="429" y="398"/>
                </a:cxn>
                <a:cxn ang="0">
                  <a:pos x="187" y="456"/>
                </a:cxn>
                <a:cxn ang="0">
                  <a:pos x="35" y="582"/>
                </a:cxn>
                <a:cxn ang="0">
                  <a:pos x="0" y="728"/>
                </a:cxn>
                <a:cxn ang="0">
                  <a:pos x="71" y="873"/>
                </a:cxn>
                <a:cxn ang="0">
                  <a:pos x="223" y="941"/>
                </a:cxn>
                <a:cxn ang="0">
                  <a:pos x="384" y="931"/>
                </a:cxn>
                <a:cxn ang="0">
                  <a:pos x="509" y="834"/>
                </a:cxn>
                <a:cxn ang="0">
                  <a:pos x="527" y="427"/>
                </a:cxn>
                <a:cxn ang="0">
                  <a:pos x="518" y="737"/>
                </a:cxn>
                <a:cxn ang="0">
                  <a:pos x="429" y="864"/>
                </a:cxn>
                <a:cxn ang="0">
                  <a:pos x="312" y="902"/>
                </a:cxn>
                <a:cxn ang="0">
                  <a:pos x="169" y="815"/>
                </a:cxn>
                <a:cxn ang="0">
                  <a:pos x="152" y="669"/>
                </a:cxn>
                <a:cxn ang="0">
                  <a:pos x="223" y="543"/>
                </a:cxn>
                <a:cxn ang="0">
                  <a:pos x="393" y="446"/>
                </a:cxn>
              </a:cxnLst>
              <a:rect l="0" t="0" r="r" b="b"/>
              <a:pathLst>
                <a:path w="848" h="941">
                  <a:moveTo>
                    <a:pt x="545" y="766"/>
                  </a:moveTo>
                  <a:lnTo>
                    <a:pt x="563" y="825"/>
                  </a:lnTo>
                  <a:lnTo>
                    <a:pt x="589" y="883"/>
                  </a:lnTo>
                  <a:lnTo>
                    <a:pt x="634" y="922"/>
                  </a:lnTo>
                  <a:lnTo>
                    <a:pt x="697" y="931"/>
                  </a:lnTo>
                  <a:lnTo>
                    <a:pt x="723" y="931"/>
                  </a:lnTo>
                  <a:lnTo>
                    <a:pt x="768" y="912"/>
                  </a:lnTo>
                  <a:lnTo>
                    <a:pt x="804" y="883"/>
                  </a:lnTo>
                  <a:lnTo>
                    <a:pt x="840" y="825"/>
                  </a:lnTo>
                  <a:lnTo>
                    <a:pt x="848" y="737"/>
                  </a:lnTo>
                  <a:lnTo>
                    <a:pt x="848" y="621"/>
                  </a:lnTo>
                  <a:lnTo>
                    <a:pt x="804" y="621"/>
                  </a:lnTo>
                  <a:lnTo>
                    <a:pt x="804" y="776"/>
                  </a:lnTo>
                  <a:lnTo>
                    <a:pt x="786" y="834"/>
                  </a:lnTo>
                  <a:lnTo>
                    <a:pt x="777" y="854"/>
                  </a:lnTo>
                  <a:lnTo>
                    <a:pt x="768" y="864"/>
                  </a:lnTo>
                  <a:lnTo>
                    <a:pt x="759" y="864"/>
                  </a:lnTo>
                  <a:lnTo>
                    <a:pt x="741" y="873"/>
                  </a:lnTo>
                  <a:lnTo>
                    <a:pt x="732" y="873"/>
                  </a:lnTo>
                  <a:lnTo>
                    <a:pt x="697" y="854"/>
                  </a:lnTo>
                  <a:lnTo>
                    <a:pt x="679" y="834"/>
                  </a:lnTo>
                  <a:lnTo>
                    <a:pt x="670" y="815"/>
                  </a:lnTo>
                  <a:lnTo>
                    <a:pt x="670" y="359"/>
                  </a:lnTo>
                  <a:lnTo>
                    <a:pt x="661" y="271"/>
                  </a:lnTo>
                  <a:lnTo>
                    <a:pt x="643" y="194"/>
                  </a:lnTo>
                  <a:lnTo>
                    <a:pt x="598" y="116"/>
                  </a:lnTo>
                  <a:lnTo>
                    <a:pt x="518" y="48"/>
                  </a:lnTo>
                  <a:lnTo>
                    <a:pt x="429" y="9"/>
                  </a:lnTo>
                  <a:lnTo>
                    <a:pt x="339" y="0"/>
                  </a:lnTo>
                  <a:lnTo>
                    <a:pt x="232" y="19"/>
                  </a:lnTo>
                  <a:lnTo>
                    <a:pt x="134" y="67"/>
                  </a:lnTo>
                  <a:lnTo>
                    <a:pt x="71" y="135"/>
                  </a:lnTo>
                  <a:lnTo>
                    <a:pt x="53" y="233"/>
                  </a:lnTo>
                  <a:lnTo>
                    <a:pt x="53" y="262"/>
                  </a:lnTo>
                  <a:lnTo>
                    <a:pt x="71" y="291"/>
                  </a:lnTo>
                  <a:lnTo>
                    <a:pt x="89" y="310"/>
                  </a:lnTo>
                  <a:lnTo>
                    <a:pt x="107" y="320"/>
                  </a:lnTo>
                  <a:lnTo>
                    <a:pt x="143" y="330"/>
                  </a:lnTo>
                  <a:lnTo>
                    <a:pt x="196" y="310"/>
                  </a:lnTo>
                  <a:lnTo>
                    <a:pt x="214" y="291"/>
                  </a:lnTo>
                  <a:lnTo>
                    <a:pt x="223" y="262"/>
                  </a:lnTo>
                  <a:lnTo>
                    <a:pt x="223" y="203"/>
                  </a:lnTo>
                  <a:lnTo>
                    <a:pt x="214" y="184"/>
                  </a:lnTo>
                  <a:lnTo>
                    <a:pt x="187" y="155"/>
                  </a:lnTo>
                  <a:lnTo>
                    <a:pt x="134" y="135"/>
                  </a:lnTo>
                  <a:lnTo>
                    <a:pt x="196" y="77"/>
                  </a:lnTo>
                  <a:lnTo>
                    <a:pt x="268" y="58"/>
                  </a:lnTo>
                  <a:lnTo>
                    <a:pt x="330" y="48"/>
                  </a:lnTo>
                  <a:lnTo>
                    <a:pt x="393" y="58"/>
                  </a:lnTo>
                  <a:lnTo>
                    <a:pt x="446" y="87"/>
                  </a:lnTo>
                  <a:lnTo>
                    <a:pt x="491" y="135"/>
                  </a:lnTo>
                  <a:lnTo>
                    <a:pt x="527" y="213"/>
                  </a:lnTo>
                  <a:lnTo>
                    <a:pt x="527" y="388"/>
                  </a:lnTo>
                  <a:lnTo>
                    <a:pt x="429" y="398"/>
                  </a:lnTo>
                  <a:lnTo>
                    <a:pt x="303" y="417"/>
                  </a:lnTo>
                  <a:lnTo>
                    <a:pt x="187" y="456"/>
                  </a:lnTo>
                  <a:lnTo>
                    <a:pt x="98" y="514"/>
                  </a:lnTo>
                  <a:lnTo>
                    <a:pt x="35" y="582"/>
                  </a:lnTo>
                  <a:lnTo>
                    <a:pt x="9" y="660"/>
                  </a:lnTo>
                  <a:lnTo>
                    <a:pt x="0" y="728"/>
                  </a:lnTo>
                  <a:lnTo>
                    <a:pt x="18" y="815"/>
                  </a:lnTo>
                  <a:lnTo>
                    <a:pt x="71" y="873"/>
                  </a:lnTo>
                  <a:lnTo>
                    <a:pt x="143" y="912"/>
                  </a:lnTo>
                  <a:lnTo>
                    <a:pt x="223" y="941"/>
                  </a:lnTo>
                  <a:lnTo>
                    <a:pt x="303" y="941"/>
                  </a:lnTo>
                  <a:lnTo>
                    <a:pt x="384" y="931"/>
                  </a:lnTo>
                  <a:lnTo>
                    <a:pt x="455" y="893"/>
                  </a:lnTo>
                  <a:lnTo>
                    <a:pt x="509" y="834"/>
                  </a:lnTo>
                  <a:lnTo>
                    <a:pt x="545" y="766"/>
                  </a:lnTo>
                  <a:close/>
                  <a:moveTo>
                    <a:pt x="527" y="427"/>
                  </a:moveTo>
                  <a:lnTo>
                    <a:pt x="527" y="631"/>
                  </a:lnTo>
                  <a:lnTo>
                    <a:pt x="518" y="737"/>
                  </a:lnTo>
                  <a:lnTo>
                    <a:pt x="482" y="815"/>
                  </a:lnTo>
                  <a:lnTo>
                    <a:pt x="429" y="864"/>
                  </a:lnTo>
                  <a:lnTo>
                    <a:pt x="366" y="893"/>
                  </a:lnTo>
                  <a:lnTo>
                    <a:pt x="312" y="902"/>
                  </a:lnTo>
                  <a:lnTo>
                    <a:pt x="223" y="873"/>
                  </a:lnTo>
                  <a:lnTo>
                    <a:pt x="169" y="815"/>
                  </a:lnTo>
                  <a:lnTo>
                    <a:pt x="143" y="728"/>
                  </a:lnTo>
                  <a:lnTo>
                    <a:pt x="152" y="669"/>
                  </a:lnTo>
                  <a:lnTo>
                    <a:pt x="178" y="601"/>
                  </a:lnTo>
                  <a:lnTo>
                    <a:pt x="223" y="543"/>
                  </a:lnTo>
                  <a:lnTo>
                    <a:pt x="295" y="485"/>
                  </a:lnTo>
                  <a:lnTo>
                    <a:pt x="393" y="446"/>
                  </a:lnTo>
                  <a:lnTo>
                    <a:pt x="527" y="4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7" name="Freeform 19"/>
            <p:cNvSpPr>
              <a:spLocks/>
            </p:cNvSpPr>
            <p:nvPr/>
          </p:nvSpPr>
          <p:spPr bwMode="auto">
            <a:xfrm>
              <a:off x="15531" y="1888"/>
              <a:ext cx="956" cy="884"/>
            </a:xfrm>
            <a:custGeom>
              <a:avLst/>
              <a:gdLst/>
              <a:ahLst/>
              <a:cxnLst>
                <a:cxn ang="0">
                  <a:pos x="590" y="321"/>
                </a:cxn>
                <a:cxn ang="0">
                  <a:pos x="697" y="165"/>
                </a:cxn>
                <a:cxn ang="0">
                  <a:pos x="840" y="68"/>
                </a:cxn>
                <a:cxn ang="0">
                  <a:pos x="920" y="0"/>
                </a:cxn>
                <a:cxn ang="0">
                  <a:pos x="590" y="59"/>
                </a:cxn>
                <a:cxn ang="0">
                  <a:pos x="643" y="97"/>
                </a:cxn>
                <a:cxn ang="0">
                  <a:pos x="635" y="156"/>
                </a:cxn>
                <a:cxn ang="0">
                  <a:pos x="501" y="360"/>
                </a:cxn>
                <a:cxn ang="0">
                  <a:pos x="331" y="127"/>
                </a:cxn>
                <a:cxn ang="0">
                  <a:pos x="340" y="88"/>
                </a:cxn>
                <a:cxn ang="0">
                  <a:pos x="375" y="68"/>
                </a:cxn>
                <a:cxn ang="0">
                  <a:pos x="393" y="0"/>
                </a:cxn>
                <a:cxn ang="0">
                  <a:pos x="9" y="59"/>
                </a:cxn>
                <a:cxn ang="0">
                  <a:pos x="125" y="68"/>
                </a:cxn>
                <a:cxn ang="0">
                  <a:pos x="188" y="127"/>
                </a:cxn>
                <a:cxn ang="0">
                  <a:pos x="420" y="447"/>
                </a:cxn>
                <a:cxn ang="0">
                  <a:pos x="322" y="593"/>
                </a:cxn>
                <a:cxn ang="0">
                  <a:pos x="250" y="699"/>
                </a:cxn>
                <a:cxn ang="0">
                  <a:pos x="107" y="806"/>
                </a:cxn>
                <a:cxn ang="0">
                  <a:pos x="0" y="816"/>
                </a:cxn>
                <a:cxn ang="0">
                  <a:pos x="161" y="874"/>
                </a:cxn>
                <a:cxn ang="0">
                  <a:pos x="340" y="884"/>
                </a:cxn>
                <a:cxn ang="0">
                  <a:pos x="322" y="816"/>
                </a:cxn>
                <a:cxn ang="0">
                  <a:pos x="295" y="787"/>
                </a:cxn>
                <a:cxn ang="0">
                  <a:pos x="286" y="758"/>
                </a:cxn>
                <a:cxn ang="0">
                  <a:pos x="331" y="661"/>
                </a:cxn>
                <a:cxn ang="0">
                  <a:pos x="456" y="495"/>
                </a:cxn>
                <a:cxn ang="0">
                  <a:pos x="518" y="593"/>
                </a:cxn>
                <a:cxn ang="0">
                  <a:pos x="599" y="699"/>
                </a:cxn>
                <a:cxn ang="0">
                  <a:pos x="635" y="758"/>
                </a:cxn>
                <a:cxn ang="0">
                  <a:pos x="643" y="777"/>
                </a:cxn>
                <a:cxn ang="0">
                  <a:pos x="599" y="816"/>
                </a:cxn>
                <a:cxn ang="0">
                  <a:pos x="572" y="884"/>
                </a:cxn>
                <a:cxn ang="0">
                  <a:pos x="715" y="874"/>
                </a:cxn>
                <a:cxn ang="0">
                  <a:pos x="956" y="884"/>
                </a:cxn>
                <a:cxn ang="0">
                  <a:pos x="876" y="816"/>
                </a:cxn>
                <a:cxn ang="0">
                  <a:pos x="777" y="758"/>
                </a:cxn>
              </a:cxnLst>
              <a:rect l="0" t="0" r="r" b="b"/>
              <a:pathLst>
                <a:path w="956" h="884">
                  <a:moveTo>
                    <a:pt x="527" y="398"/>
                  </a:moveTo>
                  <a:lnTo>
                    <a:pt x="590" y="321"/>
                  </a:lnTo>
                  <a:lnTo>
                    <a:pt x="643" y="233"/>
                  </a:lnTo>
                  <a:lnTo>
                    <a:pt x="697" y="165"/>
                  </a:lnTo>
                  <a:lnTo>
                    <a:pt x="760" y="107"/>
                  </a:lnTo>
                  <a:lnTo>
                    <a:pt x="840" y="68"/>
                  </a:lnTo>
                  <a:lnTo>
                    <a:pt x="920" y="59"/>
                  </a:lnTo>
                  <a:lnTo>
                    <a:pt x="920" y="0"/>
                  </a:lnTo>
                  <a:lnTo>
                    <a:pt x="590" y="0"/>
                  </a:lnTo>
                  <a:lnTo>
                    <a:pt x="590" y="59"/>
                  </a:lnTo>
                  <a:lnTo>
                    <a:pt x="617" y="68"/>
                  </a:lnTo>
                  <a:lnTo>
                    <a:pt x="643" y="97"/>
                  </a:lnTo>
                  <a:lnTo>
                    <a:pt x="643" y="127"/>
                  </a:lnTo>
                  <a:lnTo>
                    <a:pt x="635" y="156"/>
                  </a:lnTo>
                  <a:lnTo>
                    <a:pt x="617" y="195"/>
                  </a:lnTo>
                  <a:lnTo>
                    <a:pt x="501" y="360"/>
                  </a:lnTo>
                  <a:lnTo>
                    <a:pt x="349" y="146"/>
                  </a:lnTo>
                  <a:lnTo>
                    <a:pt x="331" y="127"/>
                  </a:lnTo>
                  <a:lnTo>
                    <a:pt x="331" y="107"/>
                  </a:lnTo>
                  <a:lnTo>
                    <a:pt x="340" y="88"/>
                  </a:lnTo>
                  <a:lnTo>
                    <a:pt x="349" y="78"/>
                  </a:lnTo>
                  <a:lnTo>
                    <a:pt x="375" y="68"/>
                  </a:lnTo>
                  <a:lnTo>
                    <a:pt x="393" y="59"/>
                  </a:lnTo>
                  <a:lnTo>
                    <a:pt x="393" y="0"/>
                  </a:lnTo>
                  <a:lnTo>
                    <a:pt x="9" y="0"/>
                  </a:lnTo>
                  <a:lnTo>
                    <a:pt x="9" y="59"/>
                  </a:lnTo>
                  <a:lnTo>
                    <a:pt x="81" y="59"/>
                  </a:lnTo>
                  <a:lnTo>
                    <a:pt x="125" y="68"/>
                  </a:lnTo>
                  <a:lnTo>
                    <a:pt x="161" y="88"/>
                  </a:lnTo>
                  <a:lnTo>
                    <a:pt x="188" y="127"/>
                  </a:lnTo>
                  <a:lnTo>
                    <a:pt x="232" y="185"/>
                  </a:lnTo>
                  <a:lnTo>
                    <a:pt x="420" y="447"/>
                  </a:lnTo>
                  <a:lnTo>
                    <a:pt x="375" y="515"/>
                  </a:lnTo>
                  <a:lnTo>
                    <a:pt x="322" y="593"/>
                  </a:lnTo>
                  <a:lnTo>
                    <a:pt x="286" y="641"/>
                  </a:lnTo>
                  <a:lnTo>
                    <a:pt x="250" y="699"/>
                  </a:lnTo>
                  <a:lnTo>
                    <a:pt x="179" y="767"/>
                  </a:lnTo>
                  <a:lnTo>
                    <a:pt x="107" y="806"/>
                  </a:lnTo>
                  <a:lnTo>
                    <a:pt x="45" y="816"/>
                  </a:lnTo>
                  <a:lnTo>
                    <a:pt x="0" y="816"/>
                  </a:lnTo>
                  <a:lnTo>
                    <a:pt x="0" y="884"/>
                  </a:lnTo>
                  <a:lnTo>
                    <a:pt x="161" y="874"/>
                  </a:lnTo>
                  <a:lnTo>
                    <a:pt x="250" y="884"/>
                  </a:lnTo>
                  <a:lnTo>
                    <a:pt x="340" y="884"/>
                  </a:lnTo>
                  <a:lnTo>
                    <a:pt x="340" y="816"/>
                  </a:lnTo>
                  <a:lnTo>
                    <a:pt x="322" y="816"/>
                  </a:lnTo>
                  <a:lnTo>
                    <a:pt x="304" y="806"/>
                  </a:lnTo>
                  <a:lnTo>
                    <a:pt x="295" y="787"/>
                  </a:lnTo>
                  <a:lnTo>
                    <a:pt x="286" y="777"/>
                  </a:lnTo>
                  <a:lnTo>
                    <a:pt x="286" y="758"/>
                  </a:lnTo>
                  <a:lnTo>
                    <a:pt x="295" y="719"/>
                  </a:lnTo>
                  <a:lnTo>
                    <a:pt x="331" y="661"/>
                  </a:lnTo>
                  <a:lnTo>
                    <a:pt x="384" y="593"/>
                  </a:lnTo>
                  <a:lnTo>
                    <a:pt x="456" y="495"/>
                  </a:lnTo>
                  <a:lnTo>
                    <a:pt x="492" y="544"/>
                  </a:lnTo>
                  <a:lnTo>
                    <a:pt x="518" y="593"/>
                  </a:lnTo>
                  <a:lnTo>
                    <a:pt x="554" y="631"/>
                  </a:lnTo>
                  <a:lnTo>
                    <a:pt x="599" y="699"/>
                  </a:lnTo>
                  <a:lnTo>
                    <a:pt x="617" y="719"/>
                  </a:lnTo>
                  <a:lnTo>
                    <a:pt x="635" y="758"/>
                  </a:lnTo>
                  <a:lnTo>
                    <a:pt x="643" y="767"/>
                  </a:lnTo>
                  <a:lnTo>
                    <a:pt x="643" y="777"/>
                  </a:lnTo>
                  <a:lnTo>
                    <a:pt x="635" y="796"/>
                  </a:lnTo>
                  <a:lnTo>
                    <a:pt x="599" y="816"/>
                  </a:lnTo>
                  <a:lnTo>
                    <a:pt x="572" y="816"/>
                  </a:lnTo>
                  <a:lnTo>
                    <a:pt x="572" y="884"/>
                  </a:lnTo>
                  <a:lnTo>
                    <a:pt x="643" y="884"/>
                  </a:lnTo>
                  <a:lnTo>
                    <a:pt x="715" y="874"/>
                  </a:lnTo>
                  <a:lnTo>
                    <a:pt x="867" y="874"/>
                  </a:lnTo>
                  <a:lnTo>
                    <a:pt x="956" y="884"/>
                  </a:lnTo>
                  <a:lnTo>
                    <a:pt x="956" y="816"/>
                  </a:lnTo>
                  <a:lnTo>
                    <a:pt x="876" y="816"/>
                  </a:lnTo>
                  <a:lnTo>
                    <a:pt x="822" y="796"/>
                  </a:lnTo>
                  <a:lnTo>
                    <a:pt x="777" y="758"/>
                  </a:lnTo>
                  <a:lnTo>
                    <a:pt x="527" y="3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8" name="Freeform 20"/>
            <p:cNvSpPr>
              <a:spLocks noEditPoints="1"/>
            </p:cNvSpPr>
            <p:nvPr/>
          </p:nvSpPr>
          <p:spPr bwMode="auto">
            <a:xfrm>
              <a:off x="16577" y="1393"/>
              <a:ext cx="402" cy="1379"/>
            </a:xfrm>
            <a:custGeom>
              <a:avLst/>
              <a:gdLst/>
              <a:ahLst/>
              <a:cxnLst>
                <a:cxn ang="0">
                  <a:pos x="268" y="466"/>
                </a:cxn>
                <a:cxn ang="0">
                  <a:pos x="8" y="495"/>
                </a:cxn>
                <a:cxn ang="0">
                  <a:pos x="8" y="554"/>
                </a:cxn>
                <a:cxn ang="0">
                  <a:pos x="53" y="554"/>
                </a:cxn>
                <a:cxn ang="0">
                  <a:pos x="89" y="563"/>
                </a:cxn>
                <a:cxn ang="0">
                  <a:pos x="116" y="563"/>
                </a:cxn>
                <a:cxn ang="0">
                  <a:pos x="125" y="583"/>
                </a:cxn>
                <a:cxn ang="0">
                  <a:pos x="142" y="602"/>
                </a:cxn>
                <a:cxn ang="0">
                  <a:pos x="142" y="1272"/>
                </a:cxn>
                <a:cxn ang="0">
                  <a:pos x="116" y="1301"/>
                </a:cxn>
                <a:cxn ang="0">
                  <a:pos x="71" y="1311"/>
                </a:cxn>
                <a:cxn ang="0">
                  <a:pos x="0" y="1311"/>
                </a:cxn>
                <a:cxn ang="0">
                  <a:pos x="0" y="1379"/>
                </a:cxn>
                <a:cxn ang="0">
                  <a:pos x="71" y="1379"/>
                </a:cxn>
                <a:cxn ang="0">
                  <a:pos x="142" y="1369"/>
                </a:cxn>
                <a:cxn ang="0">
                  <a:pos x="205" y="1369"/>
                </a:cxn>
                <a:cxn ang="0">
                  <a:pos x="402" y="1379"/>
                </a:cxn>
                <a:cxn ang="0">
                  <a:pos x="402" y="1311"/>
                </a:cxn>
                <a:cxn ang="0">
                  <a:pos x="321" y="1311"/>
                </a:cxn>
                <a:cxn ang="0">
                  <a:pos x="294" y="1301"/>
                </a:cxn>
                <a:cxn ang="0">
                  <a:pos x="276" y="1282"/>
                </a:cxn>
                <a:cxn ang="0">
                  <a:pos x="268" y="1253"/>
                </a:cxn>
                <a:cxn ang="0">
                  <a:pos x="268" y="1223"/>
                </a:cxn>
                <a:cxn ang="0">
                  <a:pos x="268" y="466"/>
                </a:cxn>
                <a:cxn ang="0">
                  <a:pos x="276" y="107"/>
                </a:cxn>
                <a:cxn ang="0">
                  <a:pos x="268" y="68"/>
                </a:cxn>
                <a:cxn ang="0">
                  <a:pos x="259" y="39"/>
                </a:cxn>
                <a:cxn ang="0">
                  <a:pos x="232" y="20"/>
                </a:cxn>
                <a:cxn ang="0">
                  <a:pos x="178" y="0"/>
                </a:cxn>
                <a:cxn ang="0">
                  <a:pos x="142" y="10"/>
                </a:cxn>
                <a:cxn ang="0">
                  <a:pos x="116" y="20"/>
                </a:cxn>
                <a:cxn ang="0">
                  <a:pos x="80" y="78"/>
                </a:cxn>
                <a:cxn ang="0">
                  <a:pos x="80" y="146"/>
                </a:cxn>
                <a:cxn ang="0">
                  <a:pos x="98" y="175"/>
                </a:cxn>
                <a:cxn ang="0">
                  <a:pos x="116" y="194"/>
                </a:cxn>
                <a:cxn ang="0">
                  <a:pos x="142" y="214"/>
                </a:cxn>
                <a:cxn ang="0">
                  <a:pos x="178" y="224"/>
                </a:cxn>
                <a:cxn ang="0">
                  <a:pos x="232" y="204"/>
                </a:cxn>
                <a:cxn ang="0">
                  <a:pos x="259" y="175"/>
                </a:cxn>
                <a:cxn ang="0">
                  <a:pos x="276" y="146"/>
                </a:cxn>
                <a:cxn ang="0">
                  <a:pos x="276" y="107"/>
                </a:cxn>
              </a:cxnLst>
              <a:rect l="0" t="0" r="r" b="b"/>
              <a:pathLst>
                <a:path w="402" h="1379">
                  <a:moveTo>
                    <a:pt x="268" y="466"/>
                  </a:moveTo>
                  <a:lnTo>
                    <a:pt x="8" y="495"/>
                  </a:lnTo>
                  <a:lnTo>
                    <a:pt x="8" y="554"/>
                  </a:lnTo>
                  <a:lnTo>
                    <a:pt x="53" y="554"/>
                  </a:lnTo>
                  <a:lnTo>
                    <a:pt x="89" y="563"/>
                  </a:lnTo>
                  <a:lnTo>
                    <a:pt x="116" y="563"/>
                  </a:lnTo>
                  <a:lnTo>
                    <a:pt x="125" y="583"/>
                  </a:lnTo>
                  <a:lnTo>
                    <a:pt x="142" y="602"/>
                  </a:lnTo>
                  <a:lnTo>
                    <a:pt x="142" y="1272"/>
                  </a:lnTo>
                  <a:lnTo>
                    <a:pt x="116" y="1301"/>
                  </a:lnTo>
                  <a:lnTo>
                    <a:pt x="71" y="1311"/>
                  </a:lnTo>
                  <a:lnTo>
                    <a:pt x="0" y="1311"/>
                  </a:lnTo>
                  <a:lnTo>
                    <a:pt x="0" y="1379"/>
                  </a:lnTo>
                  <a:lnTo>
                    <a:pt x="71" y="1379"/>
                  </a:lnTo>
                  <a:lnTo>
                    <a:pt x="142" y="1369"/>
                  </a:lnTo>
                  <a:lnTo>
                    <a:pt x="205" y="1369"/>
                  </a:lnTo>
                  <a:lnTo>
                    <a:pt x="402" y="1379"/>
                  </a:lnTo>
                  <a:lnTo>
                    <a:pt x="402" y="1311"/>
                  </a:lnTo>
                  <a:lnTo>
                    <a:pt x="321" y="1311"/>
                  </a:lnTo>
                  <a:lnTo>
                    <a:pt x="294" y="1301"/>
                  </a:lnTo>
                  <a:lnTo>
                    <a:pt x="276" y="1282"/>
                  </a:lnTo>
                  <a:lnTo>
                    <a:pt x="268" y="1253"/>
                  </a:lnTo>
                  <a:lnTo>
                    <a:pt x="268" y="1223"/>
                  </a:lnTo>
                  <a:lnTo>
                    <a:pt x="268" y="466"/>
                  </a:lnTo>
                  <a:close/>
                  <a:moveTo>
                    <a:pt x="276" y="107"/>
                  </a:moveTo>
                  <a:lnTo>
                    <a:pt x="268" y="68"/>
                  </a:lnTo>
                  <a:lnTo>
                    <a:pt x="259" y="39"/>
                  </a:lnTo>
                  <a:lnTo>
                    <a:pt x="232" y="20"/>
                  </a:lnTo>
                  <a:lnTo>
                    <a:pt x="178" y="0"/>
                  </a:lnTo>
                  <a:lnTo>
                    <a:pt x="142" y="10"/>
                  </a:lnTo>
                  <a:lnTo>
                    <a:pt x="116" y="20"/>
                  </a:lnTo>
                  <a:lnTo>
                    <a:pt x="80" y="78"/>
                  </a:lnTo>
                  <a:lnTo>
                    <a:pt x="80" y="146"/>
                  </a:lnTo>
                  <a:lnTo>
                    <a:pt x="98" y="175"/>
                  </a:lnTo>
                  <a:lnTo>
                    <a:pt x="116" y="194"/>
                  </a:lnTo>
                  <a:lnTo>
                    <a:pt x="142" y="214"/>
                  </a:lnTo>
                  <a:lnTo>
                    <a:pt x="178" y="224"/>
                  </a:lnTo>
                  <a:lnTo>
                    <a:pt x="232" y="204"/>
                  </a:lnTo>
                  <a:lnTo>
                    <a:pt x="259" y="175"/>
                  </a:lnTo>
                  <a:lnTo>
                    <a:pt x="276" y="146"/>
                  </a:lnTo>
                  <a:lnTo>
                    <a:pt x="276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89" name="Freeform 21"/>
            <p:cNvSpPr>
              <a:spLocks/>
            </p:cNvSpPr>
            <p:nvPr/>
          </p:nvSpPr>
          <p:spPr bwMode="auto">
            <a:xfrm>
              <a:off x="17095" y="1859"/>
              <a:ext cx="1483" cy="913"/>
            </a:xfrm>
            <a:custGeom>
              <a:avLst/>
              <a:gdLst/>
              <a:ahLst/>
              <a:cxnLst>
                <a:cxn ang="0">
                  <a:pos x="152" y="757"/>
                </a:cxn>
                <a:cxn ang="0">
                  <a:pos x="98" y="845"/>
                </a:cxn>
                <a:cxn ang="0">
                  <a:pos x="0" y="913"/>
                </a:cxn>
                <a:cxn ang="0">
                  <a:pos x="152" y="903"/>
                </a:cxn>
                <a:cxn ang="0">
                  <a:pos x="321" y="913"/>
                </a:cxn>
                <a:cxn ang="0">
                  <a:pos x="429" y="845"/>
                </a:cxn>
                <a:cxn ang="0">
                  <a:pos x="312" y="835"/>
                </a:cxn>
                <a:cxn ang="0">
                  <a:pos x="286" y="379"/>
                </a:cxn>
                <a:cxn ang="0">
                  <a:pos x="339" y="165"/>
                </a:cxn>
                <a:cxn ang="0">
                  <a:pos x="464" y="58"/>
                </a:cxn>
                <a:cxn ang="0">
                  <a:pos x="598" y="58"/>
                </a:cxn>
                <a:cxn ang="0">
                  <a:pos x="661" y="146"/>
                </a:cxn>
                <a:cxn ang="0">
                  <a:pos x="679" y="757"/>
                </a:cxn>
                <a:cxn ang="0">
                  <a:pos x="625" y="845"/>
                </a:cxn>
                <a:cxn ang="0">
                  <a:pos x="527" y="913"/>
                </a:cxn>
                <a:cxn ang="0">
                  <a:pos x="679" y="903"/>
                </a:cxn>
                <a:cxn ang="0">
                  <a:pos x="848" y="913"/>
                </a:cxn>
                <a:cxn ang="0">
                  <a:pos x="956" y="845"/>
                </a:cxn>
                <a:cxn ang="0">
                  <a:pos x="840" y="835"/>
                </a:cxn>
                <a:cxn ang="0">
                  <a:pos x="813" y="379"/>
                </a:cxn>
                <a:cxn ang="0">
                  <a:pos x="866" y="165"/>
                </a:cxn>
                <a:cxn ang="0">
                  <a:pos x="991" y="58"/>
                </a:cxn>
                <a:cxn ang="0">
                  <a:pos x="1125" y="58"/>
                </a:cxn>
                <a:cxn ang="0">
                  <a:pos x="1188" y="146"/>
                </a:cxn>
                <a:cxn ang="0">
                  <a:pos x="1206" y="757"/>
                </a:cxn>
                <a:cxn ang="0">
                  <a:pos x="1152" y="845"/>
                </a:cxn>
                <a:cxn ang="0">
                  <a:pos x="1054" y="913"/>
                </a:cxn>
                <a:cxn ang="0">
                  <a:pos x="1206" y="903"/>
                </a:cxn>
                <a:cxn ang="0">
                  <a:pos x="1376" y="913"/>
                </a:cxn>
                <a:cxn ang="0">
                  <a:pos x="1483" y="845"/>
                </a:cxn>
                <a:cxn ang="0">
                  <a:pos x="1358" y="835"/>
                </a:cxn>
                <a:cxn ang="0">
                  <a:pos x="1340" y="282"/>
                </a:cxn>
                <a:cxn ang="0">
                  <a:pos x="1313" y="136"/>
                </a:cxn>
                <a:cxn ang="0">
                  <a:pos x="1242" y="39"/>
                </a:cxn>
                <a:cxn ang="0">
                  <a:pos x="1081" y="0"/>
                </a:cxn>
                <a:cxn ang="0">
                  <a:pos x="893" y="78"/>
                </a:cxn>
                <a:cxn ang="0">
                  <a:pos x="804" y="204"/>
                </a:cxn>
                <a:cxn ang="0">
                  <a:pos x="732" y="58"/>
                </a:cxn>
                <a:cxn ang="0">
                  <a:pos x="607" y="10"/>
                </a:cxn>
                <a:cxn ang="0">
                  <a:pos x="455" y="20"/>
                </a:cxn>
                <a:cxn ang="0">
                  <a:pos x="321" y="126"/>
                </a:cxn>
                <a:cxn ang="0">
                  <a:pos x="268" y="0"/>
                </a:cxn>
                <a:cxn ang="0">
                  <a:pos x="0" y="88"/>
                </a:cxn>
                <a:cxn ang="0">
                  <a:pos x="125" y="107"/>
                </a:cxn>
                <a:cxn ang="0">
                  <a:pos x="152" y="204"/>
                </a:cxn>
              </a:cxnLst>
              <a:rect l="0" t="0" r="r" b="b"/>
              <a:pathLst>
                <a:path w="1483" h="913">
                  <a:moveTo>
                    <a:pt x="152" y="204"/>
                  </a:moveTo>
                  <a:lnTo>
                    <a:pt x="152" y="757"/>
                  </a:lnTo>
                  <a:lnTo>
                    <a:pt x="143" y="825"/>
                  </a:lnTo>
                  <a:lnTo>
                    <a:pt x="98" y="845"/>
                  </a:lnTo>
                  <a:lnTo>
                    <a:pt x="0" y="845"/>
                  </a:lnTo>
                  <a:lnTo>
                    <a:pt x="0" y="913"/>
                  </a:lnTo>
                  <a:lnTo>
                    <a:pt x="80" y="913"/>
                  </a:lnTo>
                  <a:lnTo>
                    <a:pt x="152" y="903"/>
                  </a:lnTo>
                  <a:lnTo>
                    <a:pt x="214" y="903"/>
                  </a:lnTo>
                  <a:lnTo>
                    <a:pt x="321" y="913"/>
                  </a:lnTo>
                  <a:lnTo>
                    <a:pt x="429" y="913"/>
                  </a:lnTo>
                  <a:lnTo>
                    <a:pt x="429" y="845"/>
                  </a:lnTo>
                  <a:lnTo>
                    <a:pt x="357" y="845"/>
                  </a:lnTo>
                  <a:lnTo>
                    <a:pt x="312" y="835"/>
                  </a:lnTo>
                  <a:lnTo>
                    <a:pt x="286" y="806"/>
                  </a:lnTo>
                  <a:lnTo>
                    <a:pt x="286" y="379"/>
                  </a:lnTo>
                  <a:lnTo>
                    <a:pt x="303" y="262"/>
                  </a:lnTo>
                  <a:lnTo>
                    <a:pt x="339" y="165"/>
                  </a:lnTo>
                  <a:lnTo>
                    <a:pt x="393" y="107"/>
                  </a:lnTo>
                  <a:lnTo>
                    <a:pt x="464" y="58"/>
                  </a:lnTo>
                  <a:lnTo>
                    <a:pt x="536" y="49"/>
                  </a:lnTo>
                  <a:lnTo>
                    <a:pt x="598" y="58"/>
                  </a:lnTo>
                  <a:lnTo>
                    <a:pt x="643" y="97"/>
                  </a:lnTo>
                  <a:lnTo>
                    <a:pt x="661" y="146"/>
                  </a:lnTo>
                  <a:lnTo>
                    <a:pt x="679" y="204"/>
                  </a:lnTo>
                  <a:lnTo>
                    <a:pt x="679" y="757"/>
                  </a:lnTo>
                  <a:lnTo>
                    <a:pt x="670" y="825"/>
                  </a:lnTo>
                  <a:lnTo>
                    <a:pt x="625" y="845"/>
                  </a:lnTo>
                  <a:lnTo>
                    <a:pt x="527" y="845"/>
                  </a:lnTo>
                  <a:lnTo>
                    <a:pt x="527" y="913"/>
                  </a:lnTo>
                  <a:lnTo>
                    <a:pt x="607" y="913"/>
                  </a:lnTo>
                  <a:lnTo>
                    <a:pt x="679" y="903"/>
                  </a:lnTo>
                  <a:lnTo>
                    <a:pt x="741" y="903"/>
                  </a:lnTo>
                  <a:lnTo>
                    <a:pt x="848" y="913"/>
                  </a:lnTo>
                  <a:lnTo>
                    <a:pt x="956" y="913"/>
                  </a:lnTo>
                  <a:lnTo>
                    <a:pt x="956" y="845"/>
                  </a:lnTo>
                  <a:lnTo>
                    <a:pt x="884" y="845"/>
                  </a:lnTo>
                  <a:lnTo>
                    <a:pt x="840" y="835"/>
                  </a:lnTo>
                  <a:lnTo>
                    <a:pt x="813" y="806"/>
                  </a:lnTo>
                  <a:lnTo>
                    <a:pt x="813" y="379"/>
                  </a:lnTo>
                  <a:lnTo>
                    <a:pt x="822" y="262"/>
                  </a:lnTo>
                  <a:lnTo>
                    <a:pt x="866" y="165"/>
                  </a:lnTo>
                  <a:lnTo>
                    <a:pt x="920" y="107"/>
                  </a:lnTo>
                  <a:lnTo>
                    <a:pt x="991" y="58"/>
                  </a:lnTo>
                  <a:lnTo>
                    <a:pt x="1063" y="49"/>
                  </a:lnTo>
                  <a:lnTo>
                    <a:pt x="1125" y="58"/>
                  </a:lnTo>
                  <a:lnTo>
                    <a:pt x="1161" y="97"/>
                  </a:lnTo>
                  <a:lnTo>
                    <a:pt x="1188" y="146"/>
                  </a:lnTo>
                  <a:lnTo>
                    <a:pt x="1206" y="204"/>
                  </a:lnTo>
                  <a:lnTo>
                    <a:pt x="1206" y="757"/>
                  </a:lnTo>
                  <a:lnTo>
                    <a:pt x="1197" y="825"/>
                  </a:lnTo>
                  <a:lnTo>
                    <a:pt x="1152" y="845"/>
                  </a:lnTo>
                  <a:lnTo>
                    <a:pt x="1054" y="845"/>
                  </a:lnTo>
                  <a:lnTo>
                    <a:pt x="1054" y="913"/>
                  </a:lnTo>
                  <a:lnTo>
                    <a:pt x="1134" y="913"/>
                  </a:lnTo>
                  <a:lnTo>
                    <a:pt x="1206" y="903"/>
                  </a:lnTo>
                  <a:lnTo>
                    <a:pt x="1268" y="903"/>
                  </a:lnTo>
                  <a:lnTo>
                    <a:pt x="1376" y="913"/>
                  </a:lnTo>
                  <a:lnTo>
                    <a:pt x="1483" y="913"/>
                  </a:lnTo>
                  <a:lnTo>
                    <a:pt x="1483" y="845"/>
                  </a:lnTo>
                  <a:lnTo>
                    <a:pt x="1402" y="845"/>
                  </a:lnTo>
                  <a:lnTo>
                    <a:pt x="1358" y="835"/>
                  </a:lnTo>
                  <a:lnTo>
                    <a:pt x="1340" y="787"/>
                  </a:lnTo>
                  <a:lnTo>
                    <a:pt x="1340" y="282"/>
                  </a:lnTo>
                  <a:lnTo>
                    <a:pt x="1331" y="194"/>
                  </a:lnTo>
                  <a:lnTo>
                    <a:pt x="1313" y="136"/>
                  </a:lnTo>
                  <a:lnTo>
                    <a:pt x="1277" y="78"/>
                  </a:lnTo>
                  <a:lnTo>
                    <a:pt x="1242" y="39"/>
                  </a:lnTo>
                  <a:lnTo>
                    <a:pt x="1170" y="10"/>
                  </a:lnTo>
                  <a:lnTo>
                    <a:pt x="1081" y="0"/>
                  </a:lnTo>
                  <a:lnTo>
                    <a:pt x="974" y="20"/>
                  </a:lnTo>
                  <a:lnTo>
                    <a:pt x="893" y="78"/>
                  </a:lnTo>
                  <a:lnTo>
                    <a:pt x="840" y="136"/>
                  </a:lnTo>
                  <a:lnTo>
                    <a:pt x="804" y="204"/>
                  </a:lnTo>
                  <a:lnTo>
                    <a:pt x="777" y="117"/>
                  </a:lnTo>
                  <a:lnTo>
                    <a:pt x="732" y="58"/>
                  </a:lnTo>
                  <a:lnTo>
                    <a:pt x="670" y="20"/>
                  </a:lnTo>
                  <a:lnTo>
                    <a:pt x="607" y="10"/>
                  </a:lnTo>
                  <a:lnTo>
                    <a:pt x="554" y="0"/>
                  </a:lnTo>
                  <a:lnTo>
                    <a:pt x="455" y="20"/>
                  </a:lnTo>
                  <a:lnTo>
                    <a:pt x="384" y="58"/>
                  </a:lnTo>
                  <a:lnTo>
                    <a:pt x="321" y="126"/>
                  </a:lnTo>
                  <a:lnTo>
                    <a:pt x="268" y="224"/>
                  </a:lnTo>
                  <a:lnTo>
                    <a:pt x="268" y="0"/>
                  </a:lnTo>
                  <a:lnTo>
                    <a:pt x="0" y="29"/>
                  </a:lnTo>
                  <a:lnTo>
                    <a:pt x="0" y="88"/>
                  </a:lnTo>
                  <a:lnTo>
                    <a:pt x="80" y="88"/>
                  </a:lnTo>
                  <a:lnTo>
                    <a:pt x="125" y="107"/>
                  </a:lnTo>
                  <a:lnTo>
                    <a:pt x="152" y="146"/>
                  </a:lnTo>
                  <a:lnTo>
                    <a:pt x="152" y="20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0" name="Freeform 22"/>
            <p:cNvSpPr>
              <a:spLocks/>
            </p:cNvSpPr>
            <p:nvPr/>
          </p:nvSpPr>
          <p:spPr bwMode="auto">
            <a:xfrm>
              <a:off x="18631" y="1859"/>
              <a:ext cx="947" cy="932"/>
            </a:xfrm>
            <a:custGeom>
              <a:avLst/>
              <a:gdLst/>
              <a:ahLst/>
              <a:cxnLst>
                <a:cxn ang="0">
                  <a:pos x="679" y="748"/>
                </a:cxn>
                <a:cxn ang="0">
                  <a:pos x="679" y="932"/>
                </a:cxn>
                <a:cxn ang="0">
                  <a:pos x="947" y="913"/>
                </a:cxn>
                <a:cxn ang="0">
                  <a:pos x="947" y="845"/>
                </a:cxn>
                <a:cxn ang="0">
                  <a:pos x="867" y="845"/>
                </a:cxn>
                <a:cxn ang="0">
                  <a:pos x="831" y="825"/>
                </a:cxn>
                <a:cxn ang="0">
                  <a:pos x="805" y="796"/>
                </a:cxn>
                <a:cxn ang="0">
                  <a:pos x="805" y="0"/>
                </a:cxn>
                <a:cxn ang="0">
                  <a:pos x="528" y="29"/>
                </a:cxn>
                <a:cxn ang="0">
                  <a:pos x="528" y="88"/>
                </a:cxn>
                <a:cxn ang="0">
                  <a:pos x="608" y="88"/>
                </a:cxn>
                <a:cxn ang="0">
                  <a:pos x="653" y="107"/>
                </a:cxn>
                <a:cxn ang="0">
                  <a:pos x="670" y="146"/>
                </a:cxn>
                <a:cxn ang="0">
                  <a:pos x="670" y="573"/>
                </a:cxn>
                <a:cxn ang="0">
                  <a:pos x="653" y="699"/>
                </a:cxn>
                <a:cxn ang="0">
                  <a:pos x="608" y="796"/>
                </a:cxn>
                <a:cxn ang="0">
                  <a:pos x="536" y="864"/>
                </a:cxn>
                <a:cxn ang="0">
                  <a:pos x="447" y="893"/>
                </a:cxn>
                <a:cxn ang="0">
                  <a:pos x="367" y="884"/>
                </a:cxn>
                <a:cxn ang="0">
                  <a:pos x="313" y="855"/>
                </a:cxn>
                <a:cxn ang="0">
                  <a:pos x="286" y="806"/>
                </a:cxn>
                <a:cxn ang="0">
                  <a:pos x="277" y="748"/>
                </a:cxn>
                <a:cxn ang="0">
                  <a:pos x="277" y="0"/>
                </a:cxn>
                <a:cxn ang="0">
                  <a:pos x="0" y="29"/>
                </a:cxn>
                <a:cxn ang="0">
                  <a:pos x="0" y="88"/>
                </a:cxn>
                <a:cxn ang="0">
                  <a:pos x="81" y="88"/>
                </a:cxn>
                <a:cxn ang="0">
                  <a:pos x="125" y="117"/>
                </a:cxn>
                <a:cxn ang="0">
                  <a:pos x="143" y="175"/>
                </a:cxn>
                <a:cxn ang="0">
                  <a:pos x="143" y="651"/>
                </a:cxn>
                <a:cxn ang="0">
                  <a:pos x="152" y="728"/>
                </a:cxn>
                <a:cxn ang="0">
                  <a:pos x="170" y="787"/>
                </a:cxn>
                <a:cxn ang="0">
                  <a:pos x="197" y="845"/>
                </a:cxn>
                <a:cxn ang="0">
                  <a:pos x="251" y="893"/>
                </a:cxn>
                <a:cxn ang="0">
                  <a:pos x="331" y="922"/>
                </a:cxn>
                <a:cxn ang="0">
                  <a:pos x="438" y="932"/>
                </a:cxn>
                <a:cxn ang="0">
                  <a:pos x="536" y="913"/>
                </a:cxn>
                <a:cxn ang="0">
                  <a:pos x="617" y="855"/>
                </a:cxn>
                <a:cxn ang="0">
                  <a:pos x="679" y="748"/>
                </a:cxn>
              </a:cxnLst>
              <a:rect l="0" t="0" r="r" b="b"/>
              <a:pathLst>
                <a:path w="947" h="932">
                  <a:moveTo>
                    <a:pt x="679" y="748"/>
                  </a:moveTo>
                  <a:lnTo>
                    <a:pt x="679" y="932"/>
                  </a:lnTo>
                  <a:lnTo>
                    <a:pt x="947" y="913"/>
                  </a:lnTo>
                  <a:lnTo>
                    <a:pt x="947" y="845"/>
                  </a:lnTo>
                  <a:lnTo>
                    <a:pt x="867" y="845"/>
                  </a:lnTo>
                  <a:lnTo>
                    <a:pt x="831" y="825"/>
                  </a:lnTo>
                  <a:lnTo>
                    <a:pt x="805" y="796"/>
                  </a:lnTo>
                  <a:lnTo>
                    <a:pt x="805" y="0"/>
                  </a:lnTo>
                  <a:lnTo>
                    <a:pt x="528" y="29"/>
                  </a:lnTo>
                  <a:lnTo>
                    <a:pt x="528" y="88"/>
                  </a:lnTo>
                  <a:lnTo>
                    <a:pt x="608" y="88"/>
                  </a:lnTo>
                  <a:lnTo>
                    <a:pt x="653" y="107"/>
                  </a:lnTo>
                  <a:lnTo>
                    <a:pt x="670" y="146"/>
                  </a:lnTo>
                  <a:lnTo>
                    <a:pt x="670" y="573"/>
                  </a:lnTo>
                  <a:lnTo>
                    <a:pt x="653" y="699"/>
                  </a:lnTo>
                  <a:lnTo>
                    <a:pt x="608" y="796"/>
                  </a:lnTo>
                  <a:lnTo>
                    <a:pt x="536" y="864"/>
                  </a:lnTo>
                  <a:lnTo>
                    <a:pt x="447" y="893"/>
                  </a:lnTo>
                  <a:lnTo>
                    <a:pt x="367" y="884"/>
                  </a:lnTo>
                  <a:lnTo>
                    <a:pt x="313" y="855"/>
                  </a:lnTo>
                  <a:lnTo>
                    <a:pt x="286" y="806"/>
                  </a:lnTo>
                  <a:lnTo>
                    <a:pt x="277" y="748"/>
                  </a:lnTo>
                  <a:lnTo>
                    <a:pt x="277" y="0"/>
                  </a:lnTo>
                  <a:lnTo>
                    <a:pt x="0" y="29"/>
                  </a:lnTo>
                  <a:lnTo>
                    <a:pt x="0" y="88"/>
                  </a:lnTo>
                  <a:lnTo>
                    <a:pt x="81" y="88"/>
                  </a:lnTo>
                  <a:lnTo>
                    <a:pt x="125" y="117"/>
                  </a:lnTo>
                  <a:lnTo>
                    <a:pt x="143" y="175"/>
                  </a:lnTo>
                  <a:lnTo>
                    <a:pt x="143" y="651"/>
                  </a:lnTo>
                  <a:lnTo>
                    <a:pt x="152" y="728"/>
                  </a:lnTo>
                  <a:lnTo>
                    <a:pt x="170" y="787"/>
                  </a:lnTo>
                  <a:lnTo>
                    <a:pt x="197" y="845"/>
                  </a:lnTo>
                  <a:lnTo>
                    <a:pt x="251" y="893"/>
                  </a:lnTo>
                  <a:lnTo>
                    <a:pt x="331" y="922"/>
                  </a:lnTo>
                  <a:lnTo>
                    <a:pt x="438" y="932"/>
                  </a:lnTo>
                  <a:lnTo>
                    <a:pt x="536" y="913"/>
                  </a:lnTo>
                  <a:lnTo>
                    <a:pt x="617" y="855"/>
                  </a:lnTo>
                  <a:lnTo>
                    <a:pt x="679" y="74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1" name="Freeform 23"/>
            <p:cNvSpPr>
              <a:spLocks/>
            </p:cNvSpPr>
            <p:nvPr/>
          </p:nvSpPr>
          <p:spPr bwMode="auto">
            <a:xfrm>
              <a:off x="19686" y="1859"/>
              <a:ext cx="1474" cy="913"/>
            </a:xfrm>
            <a:custGeom>
              <a:avLst/>
              <a:gdLst/>
              <a:ahLst/>
              <a:cxnLst>
                <a:cxn ang="0">
                  <a:pos x="143" y="757"/>
                </a:cxn>
                <a:cxn ang="0">
                  <a:pos x="89" y="845"/>
                </a:cxn>
                <a:cxn ang="0">
                  <a:pos x="0" y="913"/>
                </a:cxn>
                <a:cxn ang="0">
                  <a:pos x="143" y="903"/>
                </a:cxn>
                <a:cxn ang="0">
                  <a:pos x="348" y="913"/>
                </a:cxn>
                <a:cxn ang="0">
                  <a:pos x="420" y="845"/>
                </a:cxn>
                <a:cxn ang="0">
                  <a:pos x="286" y="825"/>
                </a:cxn>
                <a:cxn ang="0">
                  <a:pos x="277" y="379"/>
                </a:cxn>
                <a:cxn ang="0">
                  <a:pos x="330" y="165"/>
                </a:cxn>
                <a:cxn ang="0">
                  <a:pos x="455" y="58"/>
                </a:cxn>
                <a:cxn ang="0">
                  <a:pos x="589" y="58"/>
                </a:cxn>
                <a:cxn ang="0">
                  <a:pos x="652" y="146"/>
                </a:cxn>
                <a:cxn ang="0">
                  <a:pos x="670" y="757"/>
                </a:cxn>
                <a:cxn ang="0">
                  <a:pos x="616" y="845"/>
                </a:cxn>
                <a:cxn ang="0">
                  <a:pos x="527" y="913"/>
                </a:cxn>
                <a:cxn ang="0">
                  <a:pos x="670" y="903"/>
                </a:cxn>
                <a:cxn ang="0">
                  <a:pos x="875" y="913"/>
                </a:cxn>
                <a:cxn ang="0">
                  <a:pos x="947" y="845"/>
                </a:cxn>
                <a:cxn ang="0">
                  <a:pos x="813" y="825"/>
                </a:cxn>
                <a:cxn ang="0">
                  <a:pos x="804" y="379"/>
                </a:cxn>
                <a:cxn ang="0">
                  <a:pos x="857" y="165"/>
                </a:cxn>
                <a:cxn ang="0">
                  <a:pos x="982" y="58"/>
                </a:cxn>
                <a:cxn ang="0">
                  <a:pos x="1116" y="58"/>
                </a:cxn>
                <a:cxn ang="0">
                  <a:pos x="1179" y="146"/>
                </a:cxn>
                <a:cxn ang="0">
                  <a:pos x="1197" y="757"/>
                </a:cxn>
                <a:cxn ang="0">
                  <a:pos x="1143" y="845"/>
                </a:cxn>
                <a:cxn ang="0">
                  <a:pos x="1054" y="913"/>
                </a:cxn>
                <a:cxn ang="0">
                  <a:pos x="1197" y="903"/>
                </a:cxn>
                <a:cxn ang="0">
                  <a:pos x="1402" y="913"/>
                </a:cxn>
                <a:cxn ang="0">
                  <a:pos x="1474" y="845"/>
                </a:cxn>
                <a:cxn ang="0">
                  <a:pos x="1349" y="835"/>
                </a:cxn>
                <a:cxn ang="0">
                  <a:pos x="1331" y="282"/>
                </a:cxn>
                <a:cxn ang="0">
                  <a:pos x="1304" y="136"/>
                </a:cxn>
                <a:cxn ang="0">
                  <a:pos x="1233" y="39"/>
                </a:cxn>
                <a:cxn ang="0">
                  <a:pos x="1072" y="0"/>
                </a:cxn>
                <a:cxn ang="0">
                  <a:pos x="884" y="78"/>
                </a:cxn>
                <a:cxn ang="0">
                  <a:pos x="795" y="204"/>
                </a:cxn>
                <a:cxn ang="0">
                  <a:pos x="723" y="58"/>
                </a:cxn>
                <a:cxn ang="0">
                  <a:pos x="598" y="10"/>
                </a:cxn>
                <a:cxn ang="0">
                  <a:pos x="446" y="20"/>
                </a:cxn>
                <a:cxn ang="0">
                  <a:pos x="312" y="126"/>
                </a:cxn>
                <a:cxn ang="0">
                  <a:pos x="268" y="0"/>
                </a:cxn>
                <a:cxn ang="0">
                  <a:pos x="0" y="88"/>
                </a:cxn>
                <a:cxn ang="0">
                  <a:pos x="125" y="107"/>
                </a:cxn>
                <a:cxn ang="0">
                  <a:pos x="143" y="204"/>
                </a:cxn>
              </a:cxnLst>
              <a:rect l="0" t="0" r="r" b="b"/>
              <a:pathLst>
                <a:path w="1474" h="913">
                  <a:moveTo>
                    <a:pt x="143" y="204"/>
                  </a:moveTo>
                  <a:lnTo>
                    <a:pt x="143" y="757"/>
                  </a:lnTo>
                  <a:lnTo>
                    <a:pt x="134" y="825"/>
                  </a:lnTo>
                  <a:lnTo>
                    <a:pt x="89" y="845"/>
                  </a:lnTo>
                  <a:lnTo>
                    <a:pt x="0" y="845"/>
                  </a:lnTo>
                  <a:lnTo>
                    <a:pt x="0" y="913"/>
                  </a:lnTo>
                  <a:lnTo>
                    <a:pt x="71" y="913"/>
                  </a:lnTo>
                  <a:lnTo>
                    <a:pt x="143" y="903"/>
                  </a:lnTo>
                  <a:lnTo>
                    <a:pt x="277" y="903"/>
                  </a:lnTo>
                  <a:lnTo>
                    <a:pt x="348" y="913"/>
                  </a:lnTo>
                  <a:lnTo>
                    <a:pt x="420" y="913"/>
                  </a:lnTo>
                  <a:lnTo>
                    <a:pt x="420" y="845"/>
                  </a:lnTo>
                  <a:lnTo>
                    <a:pt x="330" y="845"/>
                  </a:lnTo>
                  <a:lnTo>
                    <a:pt x="286" y="825"/>
                  </a:lnTo>
                  <a:lnTo>
                    <a:pt x="277" y="757"/>
                  </a:lnTo>
                  <a:lnTo>
                    <a:pt x="277" y="379"/>
                  </a:lnTo>
                  <a:lnTo>
                    <a:pt x="295" y="262"/>
                  </a:lnTo>
                  <a:lnTo>
                    <a:pt x="330" y="165"/>
                  </a:lnTo>
                  <a:lnTo>
                    <a:pt x="393" y="107"/>
                  </a:lnTo>
                  <a:lnTo>
                    <a:pt x="455" y="58"/>
                  </a:lnTo>
                  <a:lnTo>
                    <a:pt x="527" y="49"/>
                  </a:lnTo>
                  <a:lnTo>
                    <a:pt x="589" y="58"/>
                  </a:lnTo>
                  <a:lnTo>
                    <a:pt x="634" y="97"/>
                  </a:lnTo>
                  <a:lnTo>
                    <a:pt x="652" y="146"/>
                  </a:lnTo>
                  <a:lnTo>
                    <a:pt x="670" y="204"/>
                  </a:lnTo>
                  <a:lnTo>
                    <a:pt x="670" y="757"/>
                  </a:lnTo>
                  <a:lnTo>
                    <a:pt x="661" y="825"/>
                  </a:lnTo>
                  <a:lnTo>
                    <a:pt x="616" y="845"/>
                  </a:lnTo>
                  <a:lnTo>
                    <a:pt x="527" y="845"/>
                  </a:lnTo>
                  <a:lnTo>
                    <a:pt x="527" y="913"/>
                  </a:lnTo>
                  <a:lnTo>
                    <a:pt x="598" y="913"/>
                  </a:lnTo>
                  <a:lnTo>
                    <a:pt x="670" y="903"/>
                  </a:lnTo>
                  <a:lnTo>
                    <a:pt x="804" y="903"/>
                  </a:lnTo>
                  <a:lnTo>
                    <a:pt x="875" y="913"/>
                  </a:lnTo>
                  <a:lnTo>
                    <a:pt x="947" y="913"/>
                  </a:lnTo>
                  <a:lnTo>
                    <a:pt x="947" y="845"/>
                  </a:lnTo>
                  <a:lnTo>
                    <a:pt x="857" y="845"/>
                  </a:lnTo>
                  <a:lnTo>
                    <a:pt x="813" y="825"/>
                  </a:lnTo>
                  <a:lnTo>
                    <a:pt x="804" y="757"/>
                  </a:lnTo>
                  <a:lnTo>
                    <a:pt x="804" y="379"/>
                  </a:lnTo>
                  <a:lnTo>
                    <a:pt x="822" y="262"/>
                  </a:lnTo>
                  <a:lnTo>
                    <a:pt x="857" y="165"/>
                  </a:lnTo>
                  <a:lnTo>
                    <a:pt x="911" y="107"/>
                  </a:lnTo>
                  <a:lnTo>
                    <a:pt x="982" y="58"/>
                  </a:lnTo>
                  <a:lnTo>
                    <a:pt x="1054" y="49"/>
                  </a:lnTo>
                  <a:lnTo>
                    <a:pt x="1116" y="58"/>
                  </a:lnTo>
                  <a:lnTo>
                    <a:pt x="1161" y="97"/>
                  </a:lnTo>
                  <a:lnTo>
                    <a:pt x="1179" y="146"/>
                  </a:lnTo>
                  <a:lnTo>
                    <a:pt x="1197" y="204"/>
                  </a:lnTo>
                  <a:lnTo>
                    <a:pt x="1197" y="757"/>
                  </a:lnTo>
                  <a:lnTo>
                    <a:pt x="1188" y="825"/>
                  </a:lnTo>
                  <a:lnTo>
                    <a:pt x="1143" y="845"/>
                  </a:lnTo>
                  <a:lnTo>
                    <a:pt x="1054" y="845"/>
                  </a:lnTo>
                  <a:lnTo>
                    <a:pt x="1054" y="913"/>
                  </a:lnTo>
                  <a:lnTo>
                    <a:pt x="1125" y="913"/>
                  </a:lnTo>
                  <a:lnTo>
                    <a:pt x="1197" y="903"/>
                  </a:lnTo>
                  <a:lnTo>
                    <a:pt x="1331" y="903"/>
                  </a:lnTo>
                  <a:lnTo>
                    <a:pt x="1402" y="913"/>
                  </a:lnTo>
                  <a:lnTo>
                    <a:pt x="1474" y="913"/>
                  </a:lnTo>
                  <a:lnTo>
                    <a:pt x="1474" y="845"/>
                  </a:lnTo>
                  <a:lnTo>
                    <a:pt x="1393" y="845"/>
                  </a:lnTo>
                  <a:lnTo>
                    <a:pt x="1349" y="835"/>
                  </a:lnTo>
                  <a:lnTo>
                    <a:pt x="1331" y="787"/>
                  </a:lnTo>
                  <a:lnTo>
                    <a:pt x="1331" y="282"/>
                  </a:lnTo>
                  <a:lnTo>
                    <a:pt x="1322" y="194"/>
                  </a:lnTo>
                  <a:lnTo>
                    <a:pt x="1304" y="136"/>
                  </a:lnTo>
                  <a:lnTo>
                    <a:pt x="1268" y="78"/>
                  </a:lnTo>
                  <a:lnTo>
                    <a:pt x="1233" y="39"/>
                  </a:lnTo>
                  <a:lnTo>
                    <a:pt x="1161" y="10"/>
                  </a:lnTo>
                  <a:lnTo>
                    <a:pt x="1072" y="0"/>
                  </a:lnTo>
                  <a:lnTo>
                    <a:pt x="965" y="20"/>
                  </a:lnTo>
                  <a:lnTo>
                    <a:pt x="884" y="78"/>
                  </a:lnTo>
                  <a:lnTo>
                    <a:pt x="831" y="136"/>
                  </a:lnTo>
                  <a:lnTo>
                    <a:pt x="795" y="204"/>
                  </a:lnTo>
                  <a:lnTo>
                    <a:pt x="768" y="117"/>
                  </a:lnTo>
                  <a:lnTo>
                    <a:pt x="723" y="58"/>
                  </a:lnTo>
                  <a:lnTo>
                    <a:pt x="661" y="20"/>
                  </a:lnTo>
                  <a:lnTo>
                    <a:pt x="598" y="10"/>
                  </a:lnTo>
                  <a:lnTo>
                    <a:pt x="545" y="0"/>
                  </a:lnTo>
                  <a:lnTo>
                    <a:pt x="446" y="20"/>
                  </a:lnTo>
                  <a:lnTo>
                    <a:pt x="375" y="58"/>
                  </a:lnTo>
                  <a:lnTo>
                    <a:pt x="312" y="126"/>
                  </a:lnTo>
                  <a:lnTo>
                    <a:pt x="268" y="224"/>
                  </a:lnTo>
                  <a:lnTo>
                    <a:pt x="268" y="0"/>
                  </a:lnTo>
                  <a:lnTo>
                    <a:pt x="0" y="29"/>
                  </a:lnTo>
                  <a:lnTo>
                    <a:pt x="0" y="88"/>
                  </a:lnTo>
                  <a:lnTo>
                    <a:pt x="80" y="88"/>
                  </a:lnTo>
                  <a:lnTo>
                    <a:pt x="125" y="107"/>
                  </a:lnTo>
                  <a:lnTo>
                    <a:pt x="143" y="146"/>
                  </a:lnTo>
                  <a:lnTo>
                    <a:pt x="143" y="20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2" name="Freeform 24"/>
            <p:cNvSpPr>
              <a:spLocks/>
            </p:cNvSpPr>
            <p:nvPr/>
          </p:nvSpPr>
          <p:spPr bwMode="auto">
            <a:xfrm>
              <a:off x="21884" y="1345"/>
              <a:ext cx="419" cy="1427"/>
            </a:xfrm>
            <a:custGeom>
              <a:avLst/>
              <a:gdLst/>
              <a:ahLst/>
              <a:cxnLst>
                <a:cxn ang="0">
                  <a:pos x="276" y="0"/>
                </a:cxn>
                <a:cxn ang="0">
                  <a:pos x="0" y="19"/>
                </a:cxn>
                <a:cxn ang="0">
                  <a:pos x="0" y="87"/>
                </a:cxn>
                <a:cxn ang="0">
                  <a:pos x="80" y="87"/>
                </a:cxn>
                <a:cxn ang="0">
                  <a:pos x="125" y="107"/>
                </a:cxn>
                <a:cxn ang="0">
                  <a:pos x="142" y="136"/>
                </a:cxn>
                <a:cxn ang="0">
                  <a:pos x="151" y="204"/>
                </a:cxn>
                <a:cxn ang="0">
                  <a:pos x="151" y="1271"/>
                </a:cxn>
                <a:cxn ang="0">
                  <a:pos x="142" y="1339"/>
                </a:cxn>
                <a:cxn ang="0">
                  <a:pos x="98" y="1359"/>
                </a:cxn>
                <a:cxn ang="0">
                  <a:pos x="0" y="1359"/>
                </a:cxn>
                <a:cxn ang="0">
                  <a:pos x="0" y="1427"/>
                </a:cxn>
                <a:cxn ang="0">
                  <a:pos x="71" y="1427"/>
                </a:cxn>
                <a:cxn ang="0">
                  <a:pos x="151" y="1417"/>
                </a:cxn>
                <a:cxn ang="0">
                  <a:pos x="268" y="1417"/>
                </a:cxn>
                <a:cxn ang="0">
                  <a:pos x="348" y="1427"/>
                </a:cxn>
                <a:cxn ang="0">
                  <a:pos x="419" y="1427"/>
                </a:cxn>
                <a:cxn ang="0">
                  <a:pos x="419" y="1359"/>
                </a:cxn>
                <a:cxn ang="0">
                  <a:pos x="339" y="1359"/>
                </a:cxn>
                <a:cxn ang="0">
                  <a:pos x="294" y="1349"/>
                </a:cxn>
                <a:cxn ang="0">
                  <a:pos x="276" y="1320"/>
                </a:cxn>
                <a:cxn ang="0">
                  <a:pos x="276" y="1271"/>
                </a:cxn>
                <a:cxn ang="0">
                  <a:pos x="276" y="0"/>
                </a:cxn>
              </a:cxnLst>
              <a:rect l="0" t="0" r="r" b="b"/>
              <a:pathLst>
                <a:path w="419" h="1427">
                  <a:moveTo>
                    <a:pt x="276" y="0"/>
                  </a:moveTo>
                  <a:lnTo>
                    <a:pt x="0" y="19"/>
                  </a:lnTo>
                  <a:lnTo>
                    <a:pt x="0" y="87"/>
                  </a:lnTo>
                  <a:lnTo>
                    <a:pt x="80" y="87"/>
                  </a:lnTo>
                  <a:lnTo>
                    <a:pt x="125" y="107"/>
                  </a:lnTo>
                  <a:lnTo>
                    <a:pt x="142" y="136"/>
                  </a:lnTo>
                  <a:lnTo>
                    <a:pt x="151" y="204"/>
                  </a:lnTo>
                  <a:lnTo>
                    <a:pt x="151" y="1271"/>
                  </a:lnTo>
                  <a:lnTo>
                    <a:pt x="142" y="1339"/>
                  </a:lnTo>
                  <a:lnTo>
                    <a:pt x="98" y="1359"/>
                  </a:lnTo>
                  <a:lnTo>
                    <a:pt x="0" y="1359"/>
                  </a:lnTo>
                  <a:lnTo>
                    <a:pt x="0" y="1427"/>
                  </a:lnTo>
                  <a:lnTo>
                    <a:pt x="71" y="1427"/>
                  </a:lnTo>
                  <a:lnTo>
                    <a:pt x="151" y="1417"/>
                  </a:lnTo>
                  <a:lnTo>
                    <a:pt x="268" y="1417"/>
                  </a:lnTo>
                  <a:lnTo>
                    <a:pt x="348" y="1427"/>
                  </a:lnTo>
                  <a:lnTo>
                    <a:pt x="419" y="1427"/>
                  </a:lnTo>
                  <a:lnTo>
                    <a:pt x="419" y="1359"/>
                  </a:lnTo>
                  <a:lnTo>
                    <a:pt x="339" y="1359"/>
                  </a:lnTo>
                  <a:lnTo>
                    <a:pt x="294" y="1349"/>
                  </a:lnTo>
                  <a:lnTo>
                    <a:pt x="276" y="1320"/>
                  </a:lnTo>
                  <a:lnTo>
                    <a:pt x="276" y="127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3" name="Freeform 25"/>
            <p:cNvSpPr>
              <a:spLocks noEditPoints="1"/>
            </p:cNvSpPr>
            <p:nvPr/>
          </p:nvSpPr>
          <p:spPr bwMode="auto">
            <a:xfrm>
              <a:off x="22411" y="1393"/>
              <a:ext cx="402" cy="1379"/>
            </a:xfrm>
            <a:custGeom>
              <a:avLst/>
              <a:gdLst/>
              <a:ahLst/>
              <a:cxnLst>
                <a:cxn ang="0">
                  <a:pos x="268" y="466"/>
                </a:cxn>
                <a:cxn ang="0">
                  <a:pos x="9" y="495"/>
                </a:cxn>
                <a:cxn ang="0">
                  <a:pos x="9" y="554"/>
                </a:cxn>
                <a:cxn ang="0">
                  <a:pos x="53" y="554"/>
                </a:cxn>
                <a:cxn ang="0">
                  <a:pos x="89" y="563"/>
                </a:cxn>
                <a:cxn ang="0">
                  <a:pos x="116" y="563"/>
                </a:cxn>
                <a:cxn ang="0">
                  <a:pos x="134" y="583"/>
                </a:cxn>
                <a:cxn ang="0">
                  <a:pos x="143" y="602"/>
                </a:cxn>
                <a:cxn ang="0">
                  <a:pos x="143" y="1272"/>
                </a:cxn>
                <a:cxn ang="0">
                  <a:pos x="116" y="1301"/>
                </a:cxn>
                <a:cxn ang="0">
                  <a:pos x="71" y="1311"/>
                </a:cxn>
                <a:cxn ang="0">
                  <a:pos x="0" y="1311"/>
                </a:cxn>
                <a:cxn ang="0">
                  <a:pos x="0" y="1379"/>
                </a:cxn>
                <a:cxn ang="0">
                  <a:pos x="71" y="1379"/>
                </a:cxn>
                <a:cxn ang="0">
                  <a:pos x="143" y="1369"/>
                </a:cxn>
                <a:cxn ang="0">
                  <a:pos x="205" y="1369"/>
                </a:cxn>
                <a:cxn ang="0">
                  <a:pos x="402" y="1379"/>
                </a:cxn>
                <a:cxn ang="0">
                  <a:pos x="402" y="1311"/>
                </a:cxn>
                <a:cxn ang="0">
                  <a:pos x="321" y="1311"/>
                </a:cxn>
                <a:cxn ang="0">
                  <a:pos x="286" y="1291"/>
                </a:cxn>
                <a:cxn ang="0">
                  <a:pos x="277" y="1282"/>
                </a:cxn>
                <a:cxn ang="0">
                  <a:pos x="277" y="1253"/>
                </a:cxn>
                <a:cxn ang="0">
                  <a:pos x="268" y="1223"/>
                </a:cxn>
                <a:cxn ang="0">
                  <a:pos x="268" y="466"/>
                </a:cxn>
                <a:cxn ang="0">
                  <a:pos x="277" y="107"/>
                </a:cxn>
                <a:cxn ang="0">
                  <a:pos x="277" y="68"/>
                </a:cxn>
                <a:cxn ang="0">
                  <a:pos x="259" y="39"/>
                </a:cxn>
                <a:cxn ang="0">
                  <a:pos x="241" y="20"/>
                </a:cxn>
                <a:cxn ang="0">
                  <a:pos x="214" y="10"/>
                </a:cxn>
                <a:cxn ang="0">
                  <a:pos x="178" y="0"/>
                </a:cxn>
                <a:cxn ang="0">
                  <a:pos x="143" y="10"/>
                </a:cxn>
                <a:cxn ang="0">
                  <a:pos x="116" y="20"/>
                </a:cxn>
                <a:cxn ang="0">
                  <a:pos x="80" y="78"/>
                </a:cxn>
                <a:cxn ang="0">
                  <a:pos x="80" y="146"/>
                </a:cxn>
                <a:cxn ang="0">
                  <a:pos x="98" y="175"/>
                </a:cxn>
                <a:cxn ang="0">
                  <a:pos x="116" y="194"/>
                </a:cxn>
                <a:cxn ang="0">
                  <a:pos x="143" y="214"/>
                </a:cxn>
                <a:cxn ang="0">
                  <a:pos x="178" y="224"/>
                </a:cxn>
                <a:cxn ang="0">
                  <a:pos x="205" y="214"/>
                </a:cxn>
                <a:cxn ang="0">
                  <a:pos x="241" y="204"/>
                </a:cxn>
                <a:cxn ang="0">
                  <a:pos x="277" y="146"/>
                </a:cxn>
                <a:cxn ang="0">
                  <a:pos x="277" y="107"/>
                </a:cxn>
              </a:cxnLst>
              <a:rect l="0" t="0" r="r" b="b"/>
              <a:pathLst>
                <a:path w="402" h="1379">
                  <a:moveTo>
                    <a:pt x="268" y="466"/>
                  </a:moveTo>
                  <a:lnTo>
                    <a:pt x="9" y="495"/>
                  </a:lnTo>
                  <a:lnTo>
                    <a:pt x="9" y="554"/>
                  </a:lnTo>
                  <a:lnTo>
                    <a:pt x="53" y="554"/>
                  </a:lnTo>
                  <a:lnTo>
                    <a:pt x="89" y="563"/>
                  </a:lnTo>
                  <a:lnTo>
                    <a:pt x="116" y="563"/>
                  </a:lnTo>
                  <a:lnTo>
                    <a:pt x="134" y="583"/>
                  </a:lnTo>
                  <a:lnTo>
                    <a:pt x="143" y="602"/>
                  </a:lnTo>
                  <a:lnTo>
                    <a:pt x="143" y="1272"/>
                  </a:lnTo>
                  <a:lnTo>
                    <a:pt x="116" y="1301"/>
                  </a:lnTo>
                  <a:lnTo>
                    <a:pt x="71" y="1311"/>
                  </a:lnTo>
                  <a:lnTo>
                    <a:pt x="0" y="1311"/>
                  </a:lnTo>
                  <a:lnTo>
                    <a:pt x="0" y="1379"/>
                  </a:lnTo>
                  <a:lnTo>
                    <a:pt x="71" y="1379"/>
                  </a:lnTo>
                  <a:lnTo>
                    <a:pt x="143" y="1369"/>
                  </a:lnTo>
                  <a:lnTo>
                    <a:pt x="205" y="1369"/>
                  </a:lnTo>
                  <a:lnTo>
                    <a:pt x="402" y="1379"/>
                  </a:lnTo>
                  <a:lnTo>
                    <a:pt x="402" y="1311"/>
                  </a:lnTo>
                  <a:lnTo>
                    <a:pt x="321" y="1311"/>
                  </a:lnTo>
                  <a:lnTo>
                    <a:pt x="286" y="1291"/>
                  </a:lnTo>
                  <a:lnTo>
                    <a:pt x="277" y="1282"/>
                  </a:lnTo>
                  <a:lnTo>
                    <a:pt x="277" y="1253"/>
                  </a:lnTo>
                  <a:lnTo>
                    <a:pt x="268" y="1223"/>
                  </a:lnTo>
                  <a:lnTo>
                    <a:pt x="268" y="466"/>
                  </a:lnTo>
                  <a:close/>
                  <a:moveTo>
                    <a:pt x="277" y="107"/>
                  </a:moveTo>
                  <a:lnTo>
                    <a:pt x="277" y="68"/>
                  </a:lnTo>
                  <a:lnTo>
                    <a:pt x="259" y="39"/>
                  </a:lnTo>
                  <a:lnTo>
                    <a:pt x="241" y="20"/>
                  </a:lnTo>
                  <a:lnTo>
                    <a:pt x="214" y="10"/>
                  </a:lnTo>
                  <a:lnTo>
                    <a:pt x="178" y="0"/>
                  </a:lnTo>
                  <a:lnTo>
                    <a:pt x="143" y="10"/>
                  </a:lnTo>
                  <a:lnTo>
                    <a:pt x="116" y="20"/>
                  </a:lnTo>
                  <a:lnTo>
                    <a:pt x="80" y="78"/>
                  </a:lnTo>
                  <a:lnTo>
                    <a:pt x="80" y="146"/>
                  </a:lnTo>
                  <a:lnTo>
                    <a:pt x="98" y="175"/>
                  </a:lnTo>
                  <a:lnTo>
                    <a:pt x="116" y="194"/>
                  </a:lnTo>
                  <a:lnTo>
                    <a:pt x="143" y="214"/>
                  </a:lnTo>
                  <a:lnTo>
                    <a:pt x="178" y="224"/>
                  </a:lnTo>
                  <a:lnTo>
                    <a:pt x="205" y="214"/>
                  </a:lnTo>
                  <a:lnTo>
                    <a:pt x="241" y="204"/>
                  </a:lnTo>
                  <a:lnTo>
                    <a:pt x="277" y="146"/>
                  </a:lnTo>
                  <a:lnTo>
                    <a:pt x="277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4" name="Freeform 26"/>
            <p:cNvSpPr>
              <a:spLocks/>
            </p:cNvSpPr>
            <p:nvPr/>
          </p:nvSpPr>
          <p:spPr bwMode="auto">
            <a:xfrm>
              <a:off x="22929" y="1345"/>
              <a:ext cx="911" cy="1427"/>
            </a:xfrm>
            <a:custGeom>
              <a:avLst/>
              <a:gdLst/>
              <a:ahLst/>
              <a:cxnLst>
                <a:cxn ang="0">
                  <a:pos x="491" y="883"/>
                </a:cxn>
                <a:cxn ang="0">
                  <a:pos x="473" y="864"/>
                </a:cxn>
                <a:cxn ang="0">
                  <a:pos x="491" y="844"/>
                </a:cxn>
                <a:cxn ang="0">
                  <a:pos x="527" y="815"/>
                </a:cxn>
                <a:cxn ang="0">
                  <a:pos x="572" y="767"/>
                </a:cxn>
                <a:cxn ang="0">
                  <a:pos x="607" y="738"/>
                </a:cxn>
                <a:cxn ang="0">
                  <a:pos x="634" y="718"/>
                </a:cxn>
                <a:cxn ang="0">
                  <a:pos x="715" y="650"/>
                </a:cxn>
                <a:cxn ang="0">
                  <a:pos x="777" y="621"/>
                </a:cxn>
                <a:cxn ang="0">
                  <a:pos x="831" y="611"/>
                </a:cxn>
                <a:cxn ang="0">
                  <a:pos x="866" y="602"/>
                </a:cxn>
                <a:cxn ang="0">
                  <a:pos x="866" y="543"/>
                </a:cxn>
                <a:cxn ang="0">
                  <a:pos x="527" y="543"/>
                </a:cxn>
                <a:cxn ang="0">
                  <a:pos x="527" y="602"/>
                </a:cxn>
                <a:cxn ang="0">
                  <a:pos x="554" y="611"/>
                </a:cxn>
                <a:cxn ang="0">
                  <a:pos x="563" y="621"/>
                </a:cxn>
                <a:cxn ang="0">
                  <a:pos x="581" y="631"/>
                </a:cxn>
                <a:cxn ang="0">
                  <a:pos x="581" y="650"/>
                </a:cxn>
                <a:cxn ang="0">
                  <a:pos x="563" y="708"/>
                </a:cxn>
                <a:cxn ang="0">
                  <a:pos x="536" y="738"/>
                </a:cxn>
                <a:cxn ang="0">
                  <a:pos x="268" y="990"/>
                </a:cxn>
                <a:cxn ang="0">
                  <a:pos x="268" y="0"/>
                </a:cxn>
                <a:cxn ang="0">
                  <a:pos x="0" y="19"/>
                </a:cxn>
                <a:cxn ang="0">
                  <a:pos x="0" y="87"/>
                </a:cxn>
                <a:cxn ang="0">
                  <a:pos x="80" y="87"/>
                </a:cxn>
                <a:cxn ang="0">
                  <a:pos x="125" y="107"/>
                </a:cxn>
                <a:cxn ang="0">
                  <a:pos x="143" y="136"/>
                </a:cxn>
                <a:cxn ang="0">
                  <a:pos x="143" y="1320"/>
                </a:cxn>
                <a:cxn ang="0">
                  <a:pos x="116" y="1349"/>
                </a:cxn>
                <a:cxn ang="0">
                  <a:pos x="71" y="1359"/>
                </a:cxn>
                <a:cxn ang="0">
                  <a:pos x="0" y="1359"/>
                </a:cxn>
                <a:cxn ang="0">
                  <a:pos x="0" y="1427"/>
                </a:cxn>
                <a:cxn ang="0">
                  <a:pos x="107" y="1427"/>
                </a:cxn>
                <a:cxn ang="0">
                  <a:pos x="205" y="1417"/>
                </a:cxn>
                <a:cxn ang="0">
                  <a:pos x="304" y="1417"/>
                </a:cxn>
                <a:cxn ang="0">
                  <a:pos x="411" y="1427"/>
                </a:cxn>
                <a:cxn ang="0">
                  <a:pos x="411" y="1359"/>
                </a:cxn>
                <a:cxn ang="0">
                  <a:pos x="339" y="1359"/>
                </a:cxn>
                <a:cxn ang="0">
                  <a:pos x="295" y="1349"/>
                </a:cxn>
                <a:cxn ang="0">
                  <a:pos x="268" y="1320"/>
                </a:cxn>
                <a:cxn ang="0">
                  <a:pos x="268" y="1058"/>
                </a:cxn>
                <a:cxn ang="0">
                  <a:pos x="384" y="941"/>
                </a:cxn>
                <a:cxn ang="0">
                  <a:pos x="482" y="1087"/>
                </a:cxn>
                <a:cxn ang="0">
                  <a:pos x="554" y="1194"/>
                </a:cxn>
                <a:cxn ang="0">
                  <a:pos x="598" y="1271"/>
                </a:cxn>
                <a:cxn ang="0">
                  <a:pos x="607" y="1320"/>
                </a:cxn>
                <a:cxn ang="0">
                  <a:pos x="607" y="1339"/>
                </a:cxn>
                <a:cxn ang="0">
                  <a:pos x="598" y="1349"/>
                </a:cxn>
                <a:cxn ang="0">
                  <a:pos x="581" y="1359"/>
                </a:cxn>
                <a:cxn ang="0">
                  <a:pos x="545" y="1359"/>
                </a:cxn>
                <a:cxn ang="0">
                  <a:pos x="545" y="1427"/>
                </a:cxn>
                <a:cxn ang="0">
                  <a:pos x="607" y="1427"/>
                </a:cxn>
                <a:cxn ang="0">
                  <a:pos x="688" y="1417"/>
                </a:cxn>
                <a:cxn ang="0">
                  <a:pos x="750" y="1417"/>
                </a:cxn>
                <a:cxn ang="0">
                  <a:pos x="911" y="1427"/>
                </a:cxn>
                <a:cxn ang="0">
                  <a:pos x="911" y="1359"/>
                </a:cxn>
                <a:cxn ang="0">
                  <a:pos x="866" y="1359"/>
                </a:cxn>
                <a:cxn ang="0">
                  <a:pos x="822" y="1349"/>
                </a:cxn>
                <a:cxn ang="0">
                  <a:pos x="777" y="1320"/>
                </a:cxn>
                <a:cxn ang="0">
                  <a:pos x="732" y="1252"/>
                </a:cxn>
                <a:cxn ang="0">
                  <a:pos x="491" y="883"/>
                </a:cxn>
              </a:cxnLst>
              <a:rect l="0" t="0" r="r" b="b"/>
              <a:pathLst>
                <a:path w="911" h="1427">
                  <a:moveTo>
                    <a:pt x="491" y="883"/>
                  </a:moveTo>
                  <a:lnTo>
                    <a:pt x="473" y="864"/>
                  </a:lnTo>
                  <a:lnTo>
                    <a:pt x="491" y="844"/>
                  </a:lnTo>
                  <a:lnTo>
                    <a:pt x="527" y="815"/>
                  </a:lnTo>
                  <a:lnTo>
                    <a:pt x="572" y="767"/>
                  </a:lnTo>
                  <a:lnTo>
                    <a:pt x="607" y="738"/>
                  </a:lnTo>
                  <a:lnTo>
                    <a:pt x="634" y="718"/>
                  </a:lnTo>
                  <a:lnTo>
                    <a:pt x="715" y="650"/>
                  </a:lnTo>
                  <a:lnTo>
                    <a:pt x="777" y="621"/>
                  </a:lnTo>
                  <a:lnTo>
                    <a:pt x="831" y="611"/>
                  </a:lnTo>
                  <a:lnTo>
                    <a:pt x="866" y="602"/>
                  </a:lnTo>
                  <a:lnTo>
                    <a:pt x="866" y="543"/>
                  </a:lnTo>
                  <a:lnTo>
                    <a:pt x="527" y="543"/>
                  </a:lnTo>
                  <a:lnTo>
                    <a:pt x="527" y="602"/>
                  </a:lnTo>
                  <a:lnTo>
                    <a:pt x="554" y="611"/>
                  </a:lnTo>
                  <a:lnTo>
                    <a:pt x="563" y="621"/>
                  </a:lnTo>
                  <a:lnTo>
                    <a:pt x="581" y="631"/>
                  </a:lnTo>
                  <a:lnTo>
                    <a:pt x="581" y="650"/>
                  </a:lnTo>
                  <a:lnTo>
                    <a:pt x="563" y="708"/>
                  </a:lnTo>
                  <a:lnTo>
                    <a:pt x="536" y="738"/>
                  </a:lnTo>
                  <a:lnTo>
                    <a:pt x="268" y="990"/>
                  </a:lnTo>
                  <a:lnTo>
                    <a:pt x="268" y="0"/>
                  </a:lnTo>
                  <a:lnTo>
                    <a:pt x="0" y="19"/>
                  </a:lnTo>
                  <a:lnTo>
                    <a:pt x="0" y="87"/>
                  </a:lnTo>
                  <a:lnTo>
                    <a:pt x="80" y="87"/>
                  </a:lnTo>
                  <a:lnTo>
                    <a:pt x="125" y="107"/>
                  </a:lnTo>
                  <a:lnTo>
                    <a:pt x="143" y="136"/>
                  </a:lnTo>
                  <a:lnTo>
                    <a:pt x="143" y="1320"/>
                  </a:lnTo>
                  <a:lnTo>
                    <a:pt x="116" y="1349"/>
                  </a:lnTo>
                  <a:lnTo>
                    <a:pt x="71" y="1359"/>
                  </a:lnTo>
                  <a:lnTo>
                    <a:pt x="0" y="1359"/>
                  </a:lnTo>
                  <a:lnTo>
                    <a:pt x="0" y="1427"/>
                  </a:lnTo>
                  <a:lnTo>
                    <a:pt x="107" y="1427"/>
                  </a:lnTo>
                  <a:lnTo>
                    <a:pt x="205" y="1417"/>
                  </a:lnTo>
                  <a:lnTo>
                    <a:pt x="304" y="1417"/>
                  </a:lnTo>
                  <a:lnTo>
                    <a:pt x="411" y="1427"/>
                  </a:lnTo>
                  <a:lnTo>
                    <a:pt x="411" y="1359"/>
                  </a:lnTo>
                  <a:lnTo>
                    <a:pt x="339" y="1359"/>
                  </a:lnTo>
                  <a:lnTo>
                    <a:pt x="295" y="1349"/>
                  </a:lnTo>
                  <a:lnTo>
                    <a:pt x="268" y="1320"/>
                  </a:lnTo>
                  <a:lnTo>
                    <a:pt x="268" y="1058"/>
                  </a:lnTo>
                  <a:lnTo>
                    <a:pt x="384" y="941"/>
                  </a:lnTo>
                  <a:lnTo>
                    <a:pt x="482" y="1087"/>
                  </a:lnTo>
                  <a:lnTo>
                    <a:pt x="554" y="1194"/>
                  </a:lnTo>
                  <a:lnTo>
                    <a:pt x="598" y="1271"/>
                  </a:lnTo>
                  <a:lnTo>
                    <a:pt x="607" y="1320"/>
                  </a:lnTo>
                  <a:lnTo>
                    <a:pt x="607" y="1339"/>
                  </a:lnTo>
                  <a:lnTo>
                    <a:pt x="598" y="1349"/>
                  </a:lnTo>
                  <a:lnTo>
                    <a:pt x="581" y="1359"/>
                  </a:lnTo>
                  <a:lnTo>
                    <a:pt x="545" y="1359"/>
                  </a:lnTo>
                  <a:lnTo>
                    <a:pt x="545" y="1427"/>
                  </a:lnTo>
                  <a:lnTo>
                    <a:pt x="607" y="1427"/>
                  </a:lnTo>
                  <a:lnTo>
                    <a:pt x="688" y="1417"/>
                  </a:lnTo>
                  <a:lnTo>
                    <a:pt x="750" y="1417"/>
                  </a:lnTo>
                  <a:lnTo>
                    <a:pt x="911" y="1427"/>
                  </a:lnTo>
                  <a:lnTo>
                    <a:pt x="911" y="1359"/>
                  </a:lnTo>
                  <a:lnTo>
                    <a:pt x="866" y="1359"/>
                  </a:lnTo>
                  <a:lnTo>
                    <a:pt x="822" y="1349"/>
                  </a:lnTo>
                  <a:lnTo>
                    <a:pt x="777" y="1320"/>
                  </a:lnTo>
                  <a:lnTo>
                    <a:pt x="732" y="1252"/>
                  </a:lnTo>
                  <a:lnTo>
                    <a:pt x="491" y="88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5" name="Freeform 27"/>
            <p:cNvSpPr>
              <a:spLocks noEditPoints="1"/>
            </p:cNvSpPr>
            <p:nvPr/>
          </p:nvSpPr>
          <p:spPr bwMode="auto">
            <a:xfrm>
              <a:off x="23885" y="1850"/>
              <a:ext cx="732" cy="941"/>
            </a:xfrm>
            <a:custGeom>
              <a:avLst/>
              <a:gdLst/>
              <a:ahLst/>
              <a:cxnLst>
                <a:cxn ang="0">
                  <a:pos x="688" y="446"/>
                </a:cxn>
                <a:cxn ang="0">
                  <a:pos x="715" y="446"/>
                </a:cxn>
                <a:cxn ang="0">
                  <a:pos x="732" y="427"/>
                </a:cxn>
                <a:cxn ang="0">
                  <a:pos x="732" y="407"/>
                </a:cxn>
                <a:cxn ang="0">
                  <a:pos x="724" y="300"/>
                </a:cxn>
                <a:cxn ang="0">
                  <a:pos x="697" y="213"/>
                </a:cxn>
                <a:cxn ang="0">
                  <a:pos x="652" y="126"/>
                </a:cxn>
                <a:cxn ang="0">
                  <a:pos x="589" y="58"/>
                </a:cxn>
                <a:cxn ang="0">
                  <a:pos x="500" y="19"/>
                </a:cxn>
                <a:cxn ang="0">
                  <a:pos x="393" y="0"/>
                </a:cxn>
                <a:cxn ang="0">
                  <a:pos x="268" y="19"/>
                </a:cxn>
                <a:cxn ang="0">
                  <a:pos x="161" y="87"/>
                </a:cxn>
                <a:cxn ang="0">
                  <a:pos x="71" y="194"/>
                </a:cxn>
                <a:cxn ang="0">
                  <a:pos x="18" y="320"/>
                </a:cxn>
                <a:cxn ang="0">
                  <a:pos x="0" y="466"/>
                </a:cxn>
                <a:cxn ang="0">
                  <a:pos x="18" y="621"/>
                </a:cxn>
                <a:cxn ang="0">
                  <a:pos x="80" y="757"/>
                </a:cxn>
                <a:cxn ang="0">
                  <a:pos x="179" y="854"/>
                </a:cxn>
                <a:cxn ang="0">
                  <a:pos x="286" y="922"/>
                </a:cxn>
                <a:cxn ang="0">
                  <a:pos x="420" y="941"/>
                </a:cxn>
                <a:cxn ang="0">
                  <a:pos x="518" y="922"/>
                </a:cxn>
                <a:cxn ang="0">
                  <a:pos x="598" y="883"/>
                </a:cxn>
                <a:cxn ang="0">
                  <a:pos x="661" y="825"/>
                </a:cxn>
                <a:cxn ang="0">
                  <a:pos x="706" y="766"/>
                </a:cxn>
                <a:cxn ang="0">
                  <a:pos x="732" y="679"/>
                </a:cxn>
                <a:cxn ang="0">
                  <a:pos x="732" y="669"/>
                </a:cxn>
                <a:cxn ang="0">
                  <a:pos x="715" y="650"/>
                </a:cxn>
                <a:cxn ang="0">
                  <a:pos x="706" y="650"/>
                </a:cxn>
                <a:cxn ang="0">
                  <a:pos x="688" y="669"/>
                </a:cxn>
                <a:cxn ang="0">
                  <a:pos x="688" y="679"/>
                </a:cxn>
                <a:cxn ang="0">
                  <a:pos x="634" y="786"/>
                </a:cxn>
                <a:cxn ang="0">
                  <a:pos x="572" y="844"/>
                </a:cxn>
                <a:cxn ang="0">
                  <a:pos x="509" y="883"/>
                </a:cxn>
                <a:cxn ang="0">
                  <a:pos x="455" y="893"/>
                </a:cxn>
                <a:cxn ang="0">
                  <a:pos x="429" y="893"/>
                </a:cxn>
                <a:cxn ang="0">
                  <a:pos x="339" y="873"/>
                </a:cxn>
                <a:cxn ang="0">
                  <a:pos x="268" y="825"/>
                </a:cxn>
                <a:cxn ang="0">
                  <a:pos x="214" y="757"/>
                </a:cxn>
                <a:cxn ang="0">
                  <a:pos x="170" y="650"/>
                </a:cxn>
                <a:cxn ang="0">
                  <a:pos x="161" y="533"/>
                </a:cxn>
                <a:cxn ang="0">
                  <a:pos x="161" y="446"/>
                </a:cxn>
                <a:cxn ang="0">
                  <a:pos x="688" y="446"/>
                </a:cxn>
                <a:cxn ang="0">
                  <a:pos x="161" y="407"/>
                </a:cxn>
                <a:cxn ang="0">
                  <a:pos x="179" y="271"/>
                </a:cxn>
                <a:cxn ang="0">
                  <a:pos x="214" y="174"/>
                </a:cxn>
                <a:cxn ang="0">
                  <a:pos x="259" y="106"/>
                </a:cxn>
                <a:cxn ang="0">
                  <a:pos x="304" y="67"/>
                </a:cxn>
                <a:cxn ang="0">
                  <a:pos x="357" y="48"/>
                </a:cxn>
                <a:cxn ang="0">
                  <a:pos x="393" y="48"/>
                </a:cxn>
                <a:cxn ang="0">
                  <a:pos x="464" y="58"/>
                </a:cxn>
                <a:cxn ang="0">
                  <a:pos x="518" y="106"/>
                </a:cxn>
                <a:cxn ang="0">
                  <a:pos x="563" y="165"/>
                </a:cxn>
                <a:cxn ang="0">
                  <a:pos x="598" y="300"/>
                </a:cxn>
                <a:cxn ang="0">
                  <a:pos x="607" y="359"/>
                </a:cxn>
                <a:cxn ang="0">
                  <a:pos x="607" y="407"/>
                </a:cxn>
                <a:cxn ang="0">
                  <a:pos x="161" y="407"/>
                </a:cxn>
              </a:cxnLst>
              <a:rect l="0" t="0" r="r" b="b"/>
              <a:pathLst>
                <a:path w="732" h="941">
                  <a:moveTo>
                    <a:pt x="688" y="446"/>
                  </a:moveTo>
                  <a:lnTo>
                    <a:pt x="715" y="446"/>
                  </a:lnTo>
                  <a:lnTo>
                    <a:pt x="732" y="427"/>
                  </a:lnTo>
                  <a:lnTo>
                    <a:pt x="732" y="407"/>
                  </a:lnTo>
                  <a:lnTo>
                    <a:pt x="724" y="300"/>
                  </a:lnTo>
                  <a:lnTo>
                    <a:pt x="697" y="213"/>
                  </a:lnTo>
                  <a:lnTo>
                    <a:pt x="652" y="126"/>
                  </a:lnTo>
                  <a:lnTo>
                    <a:pt x="589" y="58"/>
                  </a:lnTo>
                  <a:lnTo>
                    <a:pt x="500" y="19"/>
                  </a:lnTo>
                  <a:lnTo>
                    <a:pt x="393" y="0"/>
                  </a:lnTo>
                  <a:lnTo>
                    <a:pt x="268" y="19"/>
                  </a:lnTo>
                  <a:lnTo>
                    <a:pt x="161" y="87"/>
                  </a:lnTo>
                  <a:lnTo>
                    <a:pt x="71" y="194"/>
                  </a:lnTo>
                  <a:lnTo>
                    <a:pt x="18" y="320"/>
                  </a:lnTo>
                  <a:lnTo>
                    <a:pt x="0" y="466"/>
                  </a:lnTo>
                  <a:lnTo>
                    <a:pt x="18" y="621"/>
                  </a:lnTo>
                  <a:lnTo>
                    <a:pt x="80" y="757"/>
                  </a:lnTo>
                  <a:lnTo>
                    <a:pt x="179" y="854"/>
                  </a:lnTo>
                  <a:lnTo>
                    <a:pt x="286" y="922"/>
                  </a:lnTo>
                  <a:lnTo>
                    <a:pt x="420" y="941"/>
                  </a:lnTo>
                  <a:lnTo>
                    <a:pt x="518" y="922"/>
                  </a:lnTo>
                  <a:lnTo>
                    <a:pt x="598" y="883"/>
                  </a:lnTo>
                  <a:lnTo>
                    <a:pt x="661" y="825"/>
                  </a:lnTo>
                  <a:lnTo>
                    <a:pt x="706" y="766"/>
                  </a:lnTo>
                  <a:lnTo>
                    <a:pt x="732" y="679"/>
                  </a:lnTo>
                  <a:lnTo>
                    <a:pt x="732" y="669"/>
                  </a:lnTo>
                  <a:lnTo>
                    <a:pt x="715" y="650"/>
                  </a:lnTo>
                  <a:lnTo>
                    <a:pt x="706" y="650"/>
                  </a:lnTo>
                  <a:lnTo>
                    <a:pt x="688" y="669"/>
                  </a:lnTo>
                  <a:lnTo>
                    <a:pt x="688" y="679"/>
                  </a:lnTo>
                  <a:lnTo>
                    <a:pt x="634" y="786"/>
                  </a:lnTo>
                  <a:lnTo>
                    <a:pt x="572" y="844"/>
                  </a:lnTo>
                  <a:lnTo>
                    <a:pt x="509" y="883"/>
                  </a:lnTo>
                  <a:lnTo>
                    <a:pt x="455" y="893"/>
                  </a:lnTo>
                  <a:lnTo>
                    <a:pt x="429" y="893"/>
                  </a:lnTo>
                  <a:lnTo>
                    <a:pt x="339" y="873"/>
                  </a:lnTo>
                  <a:lnTo>
                    <a:pt x="268" y="825"/>
                  </a:lnTo>
                  <a:lnTo>
                    <a:pt x="214" y="757"/>
                  </a:lnTo>
                  <a:lnTo>
                    <a:pt x="170" y="650"/>
                  </a:lnTo>
                  <a:lnTo>
                    <a:pt x="161" y="533"/>
                  </a:lnTo>
                  <a:lnTo>
                    <a:pt x="161" y="446"/>
                  </a:lnTo>
                  <a:lnTo>
                    <a:pt x="688" y="446"/>
                  </a:lnTo>
                  <a:close/>
                  <a:moveTo>
                    <a:pt x="161" y="407"/>
                  </a:moveTo>
                  <a:lnTo>
                    <a:pt x="179" y="271"/>
                  </a:lnTo>
                  <a:lnTo>
                    <a:pt x="214" y="174"/>
                  </a:lnTo>
                  <a:lnTo>
                    <a:pt x="259" y="106"/>
                  </a:lnTo>
                  <a:lnTo>
                    <a:pt x="304" y="67"/>
                  </a:lnTo>
                  <a:lnTo>
                    <a:pt x="357" y="48"/>
                  </a:lnTo>
                  <a:lnTo>
                    <a:pt x="393" y="48"/>
                  </a:lnTo>
                  <a:lnTo>
                    <a:pt x="464" y="58"/>
                  </a:lnTo>
                  <a:lnTo>
                    <a:pt x="518" y="106"/>
                  </a:lnTo>
                  <a:lnTo>
                    <a:pt x="563" y="165"/>
                  </a:lnTo>
                  <a:lnTo>
                    <a:pt x="598" y="300"/>
                  </a:lnTo>
                  <a:lnTo>
                    <a:pt x="607" y="359"/>
                  </a:lnTo>
                  <a:lnTo>
                    <a:pt x="607" y="407"/>
                  </a:lnTo>
                  <a:lnTo>
                    <a:pt x="161" y="4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6" name="Freeform 28"/>
            <p:cNvSpPr>
              <a:spLocks/>
            </p:cNvSpPr>
            <p:nvPr/>
          </p:nvSpPr>
          <p:spPr bwMode="auto">
            <a:xfrm>
              <a:off x="24734" y="1345"/>
              <a:ext cx="420" cy="1427"/>
            </a:xfrm>
            <a:custGeom>
              <a:avLst/>
              <a:gdLst/>
              <a:ahLst/>
              <a:cxnLst>
                <a:cxn ang="0">
                  <a:pos x="277" y="0"/>
                </a:cxn>
                <a:cxn ang="0">
                  <a:pos x="0" y="19"/>
                </a:cxn>
                <a:cxn ang="0">
                  <a:pos x="0" y="87"/>
                </a:cxn>
                <a:cxn ang="0">
                  <a:pos x="80" y="87"/>
                </a:cxn>
                <a:cxn ang="0">
                  <a:pos x="125" y="107"/>
                </a:cxn>
                <a:cxn ang="0">
                  <a:pos x="143" y="136"/>
                </a:cxn>
                <a:cxn ang="0">
                  <a:pos x="151" y="204"/>
                </a:cxn>
                <a:cxn ang="0">
                  <a:pos x="151" y="1271"/>
                </a:cxn>
                <a:cxn ang="0">
                  <a:pos x="143" y="1339"/>
                </a:cxn>
                <a:cxn ang="0">
                  <a:pos x="98" y="1359"/>
                </a:cxn>
                <a:cxn ang="0">
                  <a:pos x="0" y="1359"/>
                </a:cxn>
                <a:cxn ang="0">
                  <a:pos x="0" y="1427"/>
                </a:cxn>
                <a:cxn ang="0">
                  <a:pos x="71" y="1427"/>
                </a:cxn>
                <a:cxn ang="0">
                  <a:pos x="151" y="1417"/>
                </a:cxn>
                <a:cxn ang="0">
                  <a:pos x="277" y="1417"/>
                </a:cxn>
                <a:cxn ang="0">
                  <a:pos x="348" y="1427"/>
                </a:cxn>
                <a:cxn ang="0">
                  <a:pos x="420" y="1427"/>
                </a:cxn>
                <a:cxn ang="0">
                  <a:pos x="420" y="1359"/>
                </a:cxn>
                <a:cxn ang="0">
                  <a:pos x="330" y="1359"/>
                </a:cxn>
                <a:cxn ang="0">
                  <a:pos x="285" y="1339"/>
                </a:cxn>
                <a:cxn ang="0">
                  <a:pos x="277" y="1271"/>
                </a:cxn>
                <a:cxn ang="0">
                  <a:pos x="277" y="0"/>
                </a:cxn>
              </a:cxnLst>
              <a:rect l="0" t="0" r="r" b="b"/>
              <a:pathLst>
                <a:path w="420" h="1427">
                  <a:moveTo>
                    <a:pt x="277" y="0"/>
                  </a:moveTo>
                  <a:lnTo>
                    <a:pt x="0" y="19"/>
                  </a:lnTo>
                  <a:lnTo>
                    <a:pt x="0" y="87"/>
                  </a:lnTo>
                  <a:lnTo>
                    <a:pt x="80" y="87"/>
                  </a:lnTo>
                  <a:lnTo>
                    <a:pt x="125" y="107"/>
                  </a:lnTo>
                  <a:lnTo>
                    <a:pt x="143" y="136"/>
                  </a:lnTo>
                  <a:lnTo>
                    <a:pt x="151" y="204"/>
                  </a:lnTo>
                  <a:lnTo>
                    <a:pt x="151" y="1271"/>
                  </a:lnTo>
                  <a:lnTo>
                    <a:pt x="143" y="1339"/>
                  </a:lnTo>
                  <a:lnTo>
                    <a:pt x="98" y="1359"/>
                  </a:lnTo>
                  <a:lnTo>
                    <a:pt x="0" y="1359"/>
                  </a:lnTo>
                  <a:lnTo>
                    <a:pt x="0" y="1427"/>
                  </a:lnTo>
                  <a:lnTo>
                    <a:pt x="71" y="1427"/>
                  </a:lnTo>
                  <a:lnTo>
                    <a:pt x="151" y="1417"/>
                  </a:lnTo>
                  <a:lnTo>
                    <a:pt x="277" y="1417"/>
                  </a:lnTo>
                  <a:lnTo>
                    <a:pt x="348" y="1427"/>
                  </a:lnTo>
                  <a:lnTo>
                    <a:pt x="420" y="1427"/>
                  </a:lnTo>
                  <a:lnTo>
                    <a:pt x="420" y="1359"/>
                  </a:lnTo>
                  <a:lnTo>
                    <a:pt x="330" y="1359"/>
                  </a:lnTo>
                  <a:lnTo>
                    <a:pt x="285" y="1339"/>
                  </a:lnTo>
                  <a:lnTo>
                    <a:pt x="277" y="1271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7" name="Freeform 29"/>
            <p:cNvSpPr>
              <a:spLocks noEditPoints="1"/>
            </p:cNvSpPr>
            <p:nvPr/>
          </p:nvSpPr>
          <p:spPr bwMode="auto">
            <a:xfrm>
              <a:off x="25261" y="1393"/>
              <a:ext cx="411" cy="1379"/>
            </a:xfrm>
            <a:custGeom>
              <a:avLst/>
              <a:gdLst/>
              <a:ahLst/>
              <a:cxnLst>
                <a:cxn ang="0">
                  <a:pos x="277" y="466"/>
                </a:cxn>
                <a:cxn ang="0">
                  <a:pos x="9" y="495"/>
                </a:cxn>
                <a:cxn ang="0">
                  <a:pos x="9" y="554"/>
                </a:cxn>
                <a:cxn ang="0">
                  <a:pos x="53" y="554"/>
                </a:cxn>
                <a:cxn ang="0">
                  <a:pos x="89" y="563"/>
                </a:cxn>
                <a:cxn ang="0">
                  <a:pos x="116" y="563"/>
                </a:cxn>
                <a:cxn ang="0">
                  <a:pos x="134" y="583"/>
                </a:cxn>
                <a:cxn ang="0">
                  <a:pos x="143" y="602"/>
                </a:cxn>
                <a:cxn ang="0">
                  <a:pos x="152" y="631"/>
                </a:cxn>
                <a:cxn ang="0">
                  <a:pos x="152" y="1223"/>
                </a:cxn>
                <a:cxn ang="0">
                  <a:pos x="143" y="1291"/>
                </a:cxn>
                <a:cxn ang="0">
                  <a:pos x="98" y="1311"/>
                </a:cxn>
                <a:cxn ang="0">
                  <a:pos x="0" y="1311"/>
                </a:cxn>
                <a:cxn ang="0">
                  <a:pos x="0" y="1379"/>
                </a:cxn>
                <a:cxn ang="0">
                  <a:pos x="71" y="1379"/>
                </a:cxn>
                <a:cxn ang="0">
                  <a:pos x="152" y="1369"/>
                </a:cxn>
                <a:cxn ang="0">
                  <a:pos x="214" y="1369"/>
                </a:cxn>
                <a:cxn ang="0">
                  <a:pos x="411" y="1379"/>
                </a:cxn>
                <a:cxn ang="0">
                  <a:pos x="411" y="1311"/>
                </a:cxn>
                <a:cxn ang="0">
                  <a:pos x="330" y="1311"/>
                </a:cxn>
                <a:cxn ang="0">
                  <a:pos x="303" y="1301"/>
                </a:cxn>
                <a:cxn ang="0">
                  <a:pos x="286" y="1291"/>
                </a:cxn>
                <a:cxn ang="0">
                  <a:pos x="277" y="1282"/>
                </a:cxn>
                <a:cxn ang="0">
                  <a:pos x="277" y="1223"/>
                </a:cxn>
                <a:cxn ang="0">
                  <a:pos x="277" y="466"/>
                </a:cxn>
                <a:cxn ang="0">
                  <a:pos x="286" y="107"/>
                </a:cxn>
                <a:cxn ang="0">
                  <a:pos x="277" y="68"/>
                </a:cxn>
                <a:cxn ang="0">
                  <a:pos x="259" y="39"/>
                </a:cxn>
                <a:cxn ang="0">
                  <a:pos x="241" y="20"/>
                </a:cxn>
                <a:cxn ang="0">
                  <a:pos x="214" y="10"/>
                </a:cxn>
                <a:cxn ang="0">
                  <a:pos x="178" y="0"/>
                </a:cxn>
                <a:cxn ang="0">
                  <a:pos x="143" y="10"/>
                </a:cxn>
                <a:cxn ang="0">
                  <a:pos x="116" y="20"/>
                </a:cxn>
                <a:cxn ang="0">
                  <a:pos x="98" y="49"/>
                </a:cxn>
                <a:cxn ang="0">
                  <a:pos x="80" y="107"/>
                </a:cxn>
                <a:cxn ang="0">
                  <a:pos x="89" y="146"/>
                </a:cxn>
                <a:cxn ang="0">
                  <a:pos x="98" y="175"/>
                </a:cxn>
                <a:cxn ang="0">
                  <a:pos x="152" y="214"/>
                </a:cxn>
                <a:cxn ang="0">
                  <a:pos x="178" y="224"/>
                </a:cxn>
                <a:cxn ang="0">
                  <a:pos x="214" y="214"/>
                </a:cxn>
                <a:cxn ang="0">
                  <a:pos x="241" y="204"/>
                </a:cxn>
                <a:cxn ang="0">
                  <a:pos x="277" y="146"/>
                </a:cxn>
                <a:cxn ang="0">
                  <a:pos x="286" y="107"/>
                </a:cxn>
              </a:cxnLst>
              <a:rect l="0" t="0" r="r" b="b"/>
              <a:pathLst>
                <a:path w="411" h="1379">
                  <a:moveTo>
                    <a:pt x="277" y="466"/>
                  </a:moveTo>
                  <a:lnTo>
                    <a:pt x="9" y="495"/>
                  </a:lnTo>
                  <a:lnTo>
                    <a:pt x="9" y="554"/>
                  </a:lnTo>
                  <a:lnTo>
                    <a:pt x="53" y="554"/>
                  </a:lnTo>
                  <a:lnTo>
                    <a:pt x="89" y="563"/>
                  </a:lnTo>
                  <a:lnTo>
                    <a:pt x="116" y="563"/>
                  </a:lnTo>
                  <a:lnTo>
                    <a:pt x="134" y="583"/>
                  </a:lnTo>
                  <a:lnTo>
                    <a:pt x="143" y="602"/>
                  </a:lnTo>
                  <a:lnTo>
                    <a:pt x="152" y="631"/>
                  </a:lnTo>
                  <a:lnTo>
                    <a:pt x="152" y="1223"/>
                  </a:lnTo>
                  <a:lnTo>
                    <a:pt x="143" y="1291"/>
                  </a:lnTo>
                  <a:lnTo>
                    <a:pt x="98" y="1311"/>
                  </a:lnTo>
                  <a:lnTo>
                    <a:pt x="0" y="1311"/>
                  </a:lnTo>
                  <a:lnTo>
                    <a:pt x="0" y="1379"/>
                  </a:lnTo>
                  <a:lnTo>
                    <a:pt x="71" y="1379"/>
                  </a:lnTo>
                  <a:lnTo>
                    <a:pt x="152" y="1369"/>
                  </a:lnTo>
                  <a:lnTo>
                    <a:pt x="214" y="1369"/>
                  </a:lnTo>
                  <a:lnTo>
                    <a:pt x="411" y="1379"/>
                  </a:lnTo>
                  <a:lnTo>
                    <a:pt x="411" y="1311"/>
                  </a:lnTo>
                  <a:lnTo>
                    <a:pt x="330" y="1311"/>
                  </a:lnTo>
                  <a:lnTo>
                    <a:pt x="303" y="1301"/>
                  </a:lnTo>
                  <a:lnTo>
                    <a:pt x="286" y="1291"/>
                  </a:lnTo>
                  <a:lnTo>
                    <a:pt x="277" y="1282"/>
                  </a:lnTo>
                  <a:lnTo>
                    <a:pt x="277" y="1223"/>
                  </a:lnTo>
                  <a:lnTo>
                    <a:pt x="277" y="466"/>
                  </a:lnTo>
                  <a:close/>
                  <a:moveTo>
                    <a:pt x="286" y="107"/>
                  </a:moveTo>
                  <a:lnTo>
                    <a:pt x="277" y="68"/>
                  </a:lnTo>
                  <a:lnTo>
                    <a:pt x="259" y="39"/>
                  </a:lnTo>
                  <a:lnTo>
                    <a:pt x="241" y="20"/>
                  </a:lnTo>
                  <a:lnTo>
                    <a:pt x="214" y="10"/>
                  </a:lnTo>
                  <a:lnTo>
                    <a:pt x="178" y="0"/>
                  </a:lnTo>
                  <a:lnTo>
                    <a:pt x="143" y="10"/>
                  </a:lnTo>
                  <a:lnTo>
                    <a:pt x="116" y="20"/>
                  </a:lnTo>
                  <a:lnTo>
                    <a:pt x="98" y="49"/>
                  </a:lnTo>
                  <a:lnTo>
                    <a:pt x="80" y="107"/>
                  </a:lnTo>
                  <a:lnTo>
                    <a:pt x="89" y="146"/>
                  </a:lnTo>
                  <a:lnTo>
                    <a:pt x="98" y="175"/>
                  </a:lnTo>
                  <a:lnTo>
                    <a:pt x="152" y="214"/>
                  </a:lnTo>
                  <a:lnTo>
                    <a:pt x="178" y="224"/>
                  </a:lnTo>
                  <a:lnTo>
                    <a:pt x="214" y="214"/>
                  </a:lnTo>
                  <a:lnTo>
                    <a:pt x="241" y="204"/>
                  </a:lnTo>
                  <a:lnTo>
                    <a:pt x="277" y="146"/>
                  </a:lnTo>
                  <a:lnTo>
                    <a:pt x="286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8" name="Freeform 30"/>
            <p:cNvSpPr>
              <a:spLocks/>
            </p:cNvSpPr>
            <p:nvPr/>
          </p:nvSpPr>
          <p:spPr bwMode="auto">
            <a:xfrm>
              <a:off x="25788" y="1345"/>
              <a:ext cx="956" cy="1427"/>
            </a:xfrm>
            <a:custGeom>
              <a:avLst/>
              <a:gdLst/>
              <a:ahLst/>
              <a:cxnLst>
                <a:cxn ang="0">
                  <a:pos x="804" y="912"/>
                </a:cxn>
                <a:cxn ang="0">
                  <a:pos x="804" y="796"/>
                </a:cxn>
                <a:cxn ang="0">
                  <a:pos x="795" y="708"/>
                </a:cxn>
                <a:cxn ang="0">
                  <a:pos x="777" y="650"/>
                </a:cxn>
                <a:cxn ang="0">
                  <a:pos x="741" y="592"/>
                </a:cxn>
                <a:cxn ang="0">
                  <a:pos x="706" y="553"/>
                </a:cxn>
                <a:cxn ang="0">
                  <a:pos x="643" y="524"/>
                </a:cxn>
                <a:cxn ang="0">
                  <a:pos x="545" y="514"/>
                </a:cxn>
                <a:cxn ang="0">
                  <a:pos x="438" y="534"/>
                </a:cxn>
                <a:cxn ang="0">
                  <a:pos x="357" y="592"/>
                </a:cxn>
                <a:cxn ang="0">
                  <a:pos x="304" y="650"/>
                </a:cxn>
                <a:cxn ang="0">
                  <a:pos x="277" y="718"/>
                </a:cxn>
                <a:cxn ang="0">
                  <a:pos x="268" y="718"/>
                </a:cxn>
                <a:cxn ang="0">
                  <a:pos x="268" y="0"/>
                </a:cxn>
                <a:cxn ang="0">
                  <a:pos x="0" y="19"/>
                </a:cxn>
                <a:cxn ang="0">
                  <a:pos x="0" y="87"/>
                </a:cxn>
                <a:cxn ang="0">
                  <a:pos x="80" y="87"/>
                </a:cxn>
                <a:cxn ang="0">
                  <a:pos x="125" y="107"/>
                </a:cxn>
                <a:cxn ang="0">
                  <a:pos x="143" y="136"/>
                </a:cxn>
                <a:cxn ang="0">
                  <a:pos x="143" y="1320"/>
                </a:cxn>
                <a:cxn ang="0">
                  <a:pos x="116" y="1349"/>
                </a:cxn>
                <a:cxn ang="0">
                  <a:pos x="71" y="1359"/>
                </a:cxn>
                <a:cxn ang="0">
                  <a:pos x="0" y="1359"/>
                </a:cxn>
                <a:cxn ang="0">
                  <a:pos x="0" y="1427"/>
                </a:cxn>
                <a:cxn ang="0">
                  <a:pos x="71" y="1427"/>
                </a:cxn>
                <a:cxn ang="0">
                  <a:pos x="152" y="1417"/>
                </a:cxn>
                <a:cxn ang="0">
                  <a:pos x="277" y="1417"/>
                </a:cxn>
                <a:cxn ang="0">
                  <a:pos x="348" y="1427"/>
                </a:cxn>
                <a:cxn ang="0">
                  <a:pos x="429" y="1427"/>
                </a:cxn>
                <a:cxn ang="0">
                  <a:pos x="429" y="1359"/>
                </a:cxn>
                <a:cxn ang="0">
                  <a:pos x="348" y="1359"/>
                </a:cxn>
                <a:cxn ang="0">
                  <a:pos x="304" y="1349"/>
                </a:cxn>
                <a:cxn ang="0">
                  <a:pos x="286" y="1320"/>
                </a:cxn>
                <a:cxn ang="0">
                  <a:pos x="277" y="1271"/>
                </a:cxn>
                <a:cxn ang="0">
                  <a:pos x="277" y="893"/>
                </a:cxn>
                <a:cxn ang="0">
                  <a:pos x="295" y="776"/>
                </a:cxn>
                <a:cxn ang="0">
                  <a:pos x="330" y="679"/>
                </a:cxn>
                <a:cxn ang="0">
                  <a:pos x="393" y="621"/>
                </a:cxn>
                <a:cxn ang="0">
                  <a:pos x="464" y="572"/>
                </a:cxn>
                <a:cxn ang="0">
                  <a:pos x="536" y="563"/>
                </a:cxn>
                <a:cxn ang="0">
                  <a:pos x="598" y="572"/>
                </a:cxn>
                <a:cxn ang="0">
                  <a:pos x="634" y="611"/>
                </a:cxn>
                <a:cxn ang="0">
                  <a:pos x="661" y="660"/>
                </a:cxn>
                <a:cxn ang="0">
                  <a:pos x="670" y="718"/>
                </a:cxn>
                <a:cxn ang="0">
                  <a:pos x="670" y="1320"/>
                </a:cxn>
                <a:cxn ang="0">
                  <a:pos x="643" y="1349"/>
                </a:cxn>
                <a:cxn ang="0">
                  <a:pos x="598" y="1359"/>
                </a:cxn>
                <a:cxn ang="0">
                  <a:pos x="527" y="1359"/>
                </a:cxn>
                <a:cxn ang="0">
                  <a:pos x="527" y="1427"/>
                </a:cxn>
                <a:cxn ang="0">
                  <a:pos x="598" y="1427"/>
                </a:cxn>
                <a:cxn ang="0">
                  <a:pos x="679" y="1417"/>
                </a:cxn>
                <a:cxn ang="0">
                  <a:pos x="804" y="1417"/>
                </a:cxn>
                <a:cxn ang="0">
                  <a:pos x="875" y="1427"/>
                </a:cxn>
                <a:cxn ang="0">
                  <a:pos x="956" y="1427"/>
                </a:cxn>
                <a:cxn ang="0">
                  <a:pos x="956" y="1359"/>
                </a:cxn>
                <a:cxn ang="0">
                  <a:pos x="875" y="1359"/>
                </a:cxn>
                <a:cxn ang="0">
                  <a:pos x="822" y="1349"/>
                </a:cxn>
                <a:cxn ang="0">
                  <a:pos x="804" y="1301"/>
                </a:cxn>
                <a:cxn ang="0">
                  <a:pos x="804" y="912"/>
                </a:cxn>
              </a:cxnLst>
              <a:rect l="0" t="0" r="r" b="b"/>
              <a:pathLst>
                <a:path w="956" h="1427">
                  <a:moveTo>
                    <a:pt x="804" y="912"/>
                  </a:moveTo>
                  <a:lnTo>
                    <a:pt x="804" y="796"/>
                  </a:lnTo>
                  <a:lnTo>
                    <a:pt x="795" y="708"/>
                  </a:lnTo>
                  <a:lnTo>
                    <a:pt x="777" y="650"/>
                  </a:lnTo>
                  <a:lnTo>
                    <a:pt x="741" y="592"/>
                  </a:lnTo>
                  <a:lnTo>
                    <a:pt x="706" y="553"/>
                  </a:lnTo>
                  <a:lnTo>
                    <a:pt x="643" y="524"/>
                  </a:lnTo>
                  <a:lnTo>
                    <a:pt x="545" y="514"/>
                  </a:lnTo>
                  <a:lnTo>
                    <a:pt x="438" y="534"/>
                  </a:lnTo>
                  <a:lnTo>
                    <a:pt x="357" y="592"/>
                  </a:lnTo>
                  <a:lnTo>
                    <a:pt x="304" y="650"/>
                  </a:lnTo>
                  <a:lnTo>
                    <a:pt x="277" y="718"/>
                  </a:lnTo>
                  <a:lnTo>
                    <a:pt x="268" y="718"/>
                  </a:lnTo>
                  <a:lnTo>
                    <a:pt x="268" y="0"/>
                  </a:lnTo>
                  <a:lnTo>
                    <a:pt x="0" y="19"/>
                  </a:lnTo>
                  <a:lnTo>
                    <a:pt x="0" y="87"/>
                  </a:lnTo>
                  <a:lnTo>
                    <a:pt x="80" y="87"/>
                  </a:lnTo>
                  <a:lnTo>
                    <a:pt x="125" y="107"/>
                  </a:lnTo>
                  <a:lnTo>
                    <a:pt x="143" y="136"/>
                  </a:lnTo>
                  <a:lnTo>
                    <a:pt x="143" y="1320"/>
                  </a:lnTo>
                  <a:lnTo>
                    <a:pt x="116" y="1349"/>
                  </a:lnTo>
                  <a:lnTo>
                    <a:pt x="71" y="1359"/>
                  </a:lnTo>
                  <a:lnTo>
                    <a:pt x="0" y="1359"/>
                  </a:lnTo>
                  <a:lnTo>
                    <a:pt x="0" y="1427"/>
                  </a:lnTo>
                  <a:lnTo>
                    <a:pt x="71" y="1427"/>
                  </a:lnTo>
                  <a:lnTo>
                    <a:pt x="152" y="1417"/>
                  </a:lnTo>
                  <a:lnTo>
                    <a:pt x="277" y="1417"/>
                  </a:lnTo>
                  <a:lnTo>
                    <a:pt x="348" y="1427"/>
                  </a:lnTo>
                  <a:lnTo>
                    <a:pt x="429" y="1427"/>
                  </a:lnTo>
                  <a:lnTo>
                    <a:pt x="429" y="1359"/>
                  </a:lnTo>
                  <a:lnTo>
                    <a:pt x="348" y="1359"/>
                  </a:lnTo>
                  <a:lnTo>
                    <a:pt x="304" y="1349"/>
                  </a:lnTo>
                  <a:lnTo>
                    <a:pt x="286" y="1320"/>
                  </a:lnTo>
                  <a:lnTo>
                    <a:pt x="277" y="1271"/>
                  </a:lnTo>
                  <a:lnTo>
                    <a:pt x="277" y="893"/>
                  </a:lnTo>
                  <a:lnTo>
                    <a:pt x="295" y="776"/>
                  </a:lnTo>
                  <a:lnTo>
                    <a:pt x="330" y="679"/>
                  </a:lnTo>
                  <a:lnTo>
                    <a:pt x="393" y="621"/>
                  </a:lnTo>
                  <a:lnTo>
                    <a:pt x="464" y="572"/>
                  </a:lnTo>
                  <a:lnTo>
                    <a:pt x="536" y="563"/>
                  </a:lnTo>
                  <a:lnTo>
                    <a:pt x="598" y="572"/>
                  </a:lnTo>
                  <a:lnTo>
                    <a:pt x="634" y="611"/>
                  </a:lnTo>
                  <a:lnTo>
                    <a:pt x="661" y="660"/>
                  </a:lnTo>
                  <a:lnTo>
                    <a:pt x="670" y="718"/>
                  </a:lnTo>
                  <a:lnTo>
                    <a:pt x="670" y="1320"/>
                  </a:lnTo>
                  <a:lnTo>
                    <a:pt x="643" y="1349"/>
                  </a:lnTo>
                  <a:lnTo>
                    <a:pt x="598" y="1359"/>
                  </a:lnTo>
                  <a:lnTo>
                    <a:pt x="527" y="1359"/>
                  </a:lnTo>
                  <a:lnTo>
                    <a:pt x="527" y="1427"/>
                  </a:lnTo>
                  <a:lnTo>
                    <a:pt x="598" y="1427"/>
                  </a:lnTo>
                  <a:lnTo>
                    <a:pt x="679" y="1417"/>
                  </a:lnTo>
                  <a:lnTo>
                    <a:pt x="804" y="1417"/>
                  </a:lnTo>
                  <a:lnTo>
                    <a:pt x="875" y="1427"/>
                  </a:lnTo>
                  <a:lnTo>
                    <a:pt x="956" y="1427"/>
                  </a:lnTo>
                  <a:lnTo>
                    <a:pt x="956" y="1359"/>
                  </a:lnTo>
                  <a:lnTo>
                    <a:pt x="875" y="1359"/>
                  </a:lnTo>
                  <a:lnTo>
                    <a:pt x="822" y="1349"/>
                  </a:lnTo>
                  <a:lnTo>
                    <a:pt x="804" y="1301"/>
                  </a:lnTo>
                  <a:lnTo>
                    <a:pt x="804" y="9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99" name="Freeform 31"/>
            <p:cNvSpPr>
              <a:spLocks noEditPoints="1"/>
            </p:cNvSpPr>
            <p:nvPr/>
          </p:nvSpPr>
          <p:spPr bwMode="auto">
            <a:xfrm>
              <a:off x="26833" y="1850"/>
              <a:ext cx="840" cy="941"/>
            </a:xfrm>
            <a:custGeom>
              <a:avLst/>
              <a:gdLst/>
              <a:ahLst/>
              <a:cxnLst>
                <a:cxn ang="0">
                  <a:pos x="840" y="485"/>
                </a:cxn>
                <a:cxn ang="0">
                  <a:pos x="822" y="330"/>
                </a:cxn>
                <a:cxn ang="0">
                  <a:pos x="760" y="194"/>
                </a:cxn>
                <a:cxn ang="0">
                  <a:pos x="670" y="97"/>
                </a:cxn>
                <a:cxn ang="0">
                  <a:pos x="554" y="29"/>
                </a:cxn>
                <a:cxn ang="0">
                  <a:pos x="420" y="0"/>
                </a:cxn>
                <a:cxn ang="0">
                  <a:pos x="286" y="29"/>
                </a:cxn>
                <a:cxn ang="0">
                  <a:pos x="170" y="97"/>
                </a:cxn>
                <a:cxn ang="0">
                  <a:pos x="81" y="203"/>
                </a:cxn>
                <a:cxn ang="0">
                  <a:pos x="18" y="330"/>
                </a:cxn>
                <a:cxn ang="0">
                  <a:pos x="0" y="485"/>
                </a:cxn>
                <a:cxn ang="0">
                  <a:pos x="18" y="631"/>
                </a:cxn>
                <a:cxn ang="0">
                  <a:pos x="81" y="757"/>
                </a:cxn>
                <a:cxn ang="0">
                  <a:pos x="179" y="854"/>
                </a:cxn>
                <a:cxn ang="0">
                  <a:pos x="286" y="922"/>
                </a:cxn>
                <a:cxn ang="0">
                  <a:pos x="420" y="941"/>
                </a:cxn>
                <a:cxn ang="0">
                  <a:pos x="554" y="922"/>
                </a:cxn>
                <a:cxn ang="0">
                  <a:pos x="661" y="854"/>
                </a:cxn>
                <a:cxn ang="0">
                  <a:pos x="760" y="757"/>
                </a:cxn>
                <a:cxn ang="0">
                  <a:pos x="813" y="631"/>
                </a:cxn>
                <a:cxn ang="0">
                  <a:pos x="840" y="485"/>
                </a:cxn>
                <a:cxn ang="0">
                  <a:pos x="420" y="893"/>
                </a:cxn>
                <a:cxn ang="0">
                  <a:pos x="340" y="883"/>
                </a:cxn>
                <a:cxn ang="0">
                  <a:pos x="268" y="834"/>
                </a:cxn>
                <a:cxn ang="0">
                  <a:pos x="206" y="757"/>
                </a:cxn>
                <a:cxn ang="0">
                  <a:pos x="170" y="660"/>
                </a:cxn>
                <a:cxn ang="0">
                  <a:pos x="161" y="553"/>
                </a:cxn>
                <a:cxn ang="0">
                  <a:pos x="152" y="466"/>
                </a:cxn>
                <a:cxn ang="0">
                  <a:pos x="161" y="378"/>
                </a:cxn>
                <a:cxn ang="0">
                  <a:pos x="170" y="281"/>
                </a:cxn>
                <a:cxn ang="0">
                  <a:pos x="206" y="184"/>
                </a:cxn>
                <a:cxn ang="0">
                  <a:pos x="268" y="106"/>
                </a:cxn>
                <a:cxn ang="0">
                  <a:pos x="340" y="58"/>
                </a:cxn>
                <a:cxn ang="0">
                  <a:pos x="420" y="48"/>
                </a:cxn>
                <a:cxn ang="0">
                  <a:pos x="500" y="58"/>
                </a:cxn>
                <a:cxn ang="0">
                  <a:pos x="572" y="106"/>
                </a:cxn>
                <a:cxn ang="0">
                  <a:pos x="635" y="174"/>
                </a:cxn>
                <a:cxn ang="0">
                  <a:pos x="670" y="271"/>
                </a:cxn>
                <a:cxn ang="0">
                  <a:pos x="679" y="378"/>
                </a:cxn>
                <a:cxn ang="0">
                  <a:pos x="679" y="553"/>
                </a:cxn>
                <a:cxn ang="0">
                  <a:pos x="670" y="650"/>
                </a:cxn>
                <a:cxn ang="0">
                  <a:pos x="643" y="737"/>
                </a:cxn>
                <a:cxn ang="0">
                  <a:pos x="590" y="825"/>
                </a:cxn>
                <a:cxn ang="0">
                  <a:pos x="509" y="873"/>
                </a:cxn>
                <a:cxn ang="0">
                  <a:pos x="420" y="893"/>
                </a:cxn>
              </a:cxnLst>
              <a:rect l="0" t="0" r="r" b="b"/>
              <a:pathLst>
                <a:path w="840" h="941">
                  <a:moveTo>
                    <a:pt x="840" y="485"/>
                  </a:moveTo>
                  <a:lnTo>
                    <a:pt x="822" y="330"/>
                  </a:lnTo>
                  <a:lnTo>
                    <a:pt x="760" y="194"/>
                  </a:lnTo>
                  <a:lnTo>
                    <a:pt x="670" y="97"/>
                  </a:lnTo>
                  <a:lnTo>
                    <a:pt x="554" y="29"/>
                  </a:lnTo>
                  <a:lnTo>
                    <a:pt x="420" y="0"/>
                  </a:lnTo>
                  <a:lnTo>
                    <a:pt x="286" y="29"/>
                  </a:lnTo>
                  <a:lnTo>
                    <a:pt x="170" y="97"/>
                  </a:lnTo>
                  <a:lnTo>
                    <a:pt x="81" y="203"/>
                  </a:lnTo>
                  <a:lnTo>
                    <a:pt x="18" y="330"/>
                  </a:lnTo>
                  <a:lnTo>
                    <a:pt x="0" y="485"/>
                  </a:lnTo>
                  <a:lnTo>
                    <a:pt x="18" y="631"/>
                  </a:lnTo>
                  <a:lnTo>
                    <a:pt x="81" y="757"/>
                  </a:lnTo>
                  <a:lnTo>
                    <a:pt x="179" y="854"/>
                  </a:lnTo>
                  <a:lnTo>
                    <a:pt x="286" y="922"/>
                  </a:lnTo>
                  <a:lnTo>
                    <a:pt x="420" y="941"/>
                  </a:lnTo>
                  <a:lnTo>
                    <a:pt x="554" y="922"/>
                  </a:lnTo>
                  <a:lnTo>
                    <a:pt x="661" y="854"/>
                  </a:lnTo>
                  <a:lnTo>
                    <a:pt x="760" y="757"/>
                  </a:lnTo>
                  <a:lnTo>
                    <a:pt x="813" y="631"/>
                  </a:lnTo>
                  <a:lnTo>
                    <a:pt x="840" y="485"/>
                  </a:lnTo>
                  <a:close/>
                  <a:moveTo>
                    <a:pt x="420" y="893"/>
                  </a:moveTo>
                  <a:lnTo>
                    <a:pt x="340" y="883"/>
                  </a:lnTo>
                  <a:lnTo>
                    <a:pt x="268" y="834"/>
                  </a:lnTo>
                  <a:lnTo>
                    <a:pt x="206" y="757"/>
                  </a:lnTo>
                  <a:lnTo>
                    <a:pt x="170" y="660"/>
                  </a:lnTo>
                  <a:lnTo>
                    <a:pt x="161" y="553"/>
                  </a:lnTo>
                  <a:lnTo>
                    <a:pt x="152" y="466"/>
                  </a:lnTo>
                  <a:lnTo>
                    <a:pt x="161" y="378"/>
                  </a:lnTo>
                  <a:lnTo>
                    <a:pt x="170" y="281"/>
                  </a:lnTo>
                  <a:lnTo>
                    <a:pt x="206" y="184"/>
                  </a:lnTo>
                  <a:lnTo>
                    <a:pt x="268" y="106"/>
                  </a:lnTo>
                  <a:lnTo>
                    <a:pt x="340" y="58"/>
                  </a:lnTo>
                  <a:lnTo>
                    <a:pt x="420" y="48"/>
                  </a:lnTo>
                  <a:lnTo>
                    <a:pt x="500" y="58"/>
                  </a:lnTo>
                  <a:lnTo>
                    <a:pt x="572" y="106"/>
                  </a:lnTo>
                  <a:lnTo>
                    <a:pt x="635" y="174"/>
                  </a:lnTo>
                  <a:lnTo>
                    <a:pt x="670" y="271"/>
                  </a:lnTo>
                  <a:lnTo>
                    <a:pt x="679" y="378"/>
                  </a:lnTo>
                  <a:lnTo>
                    <a:pt x="679" y="553"/>
                  </a:lnTo>
                  <a:lnTo>
                    <a:pt x="670" y="650"/>
                  </a:lnTo>
                  <a:lnTo>
                    <a:pt x="643" y="737"/>
                  </a:lnTo>
                  <a:lnTo>
                    <a:pt x="590" y="825"/>
                  </a:lnTo>
                  <a:lnTo>
                    <a:pt x="509" y="873"/>
                  </a:lnTo>
                  <a:lnTo>
                    <a:pt x="420" y="89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00" name="Freeform 32"/>
            <p:cNvSpPr>
              <a:spLocks noEditPoints="1"/>
            </p:cNvSpPr>
            <p:nvPr/>
          </p:nvSpPr>
          <p:spPr bwMode="auto">
            <a:xfrm>
              <a:off x="27825" y="1850"/>
              <a:ext cx="840" cy="941"/>
            </a:xfrm>
            <a:custGeom>
              <a:avLst/>
              <a:gdLst/>
              <a:ahLst/>
              <a:cxnLst>
                <a:cxn ang="0">
                  <a:pos x="840" y="485"/>
                </a:cxn>
                <a:cxn ang="0">
                  <a:pos x="822" y="330"/>
                </a:cxn>
                <a:cxn ang="0">
                  <a:pos x="759" y="194"/>
                </a:cxn>
                <a:cxn ang="0">
                  <a:pos x="670" y="97"/>
                </a:cxn>
                <a:cxn ang="0">
                  <a:pos x="554" y="29"/>
                </a:cxn>
                <a:cxn ang="0">
                  <a:pos x="420" y="0"/>
                </a:cxn>
                <a:cxn ang="0">
                  <a:pos x="286" y="29"/>
                </a:cxn>
                <a:cxn ang="0">
                  <a:pos x="170" y="97"/>
                </a:cxn>
                <a:cxn ang="0">
                  <a:pos x="80" y="203"/>
                </a:cxn>
                <a:cxn ang="0">
                  <a:pos x="18" y="330"/>
                </a:cxn>
                <a:cxn ang="0">
                  <a:pos x="0" y="485"/>
                </a:cxn>
                <a:cxn ang="0">
                  <a:pos x="18" y="631"/>
                </a:cxn>
                <a:cxn ang="0">
                  <a:pos x="80" y="757"/>
                </a:cxn>
                <a:cxn ang="0">
                  <a:pos x="179" y="854"/>
                </a:cxn>
                <a:cxn ang="0">
                  <a:pos x="286" y="922"/>
                </a:cxn>
                <a:cxn ang="0">
                  <a:pos x="420" y="941"/>
                </a:cxn>
                <a:cxn ang="0">
                  <a:pos x="554" y="922"/>
                </a:cxn>
                <a:cxn ang="0">
                  <a:pos x="670" y="854"/>
                </a:cxn>
                <a:cxn ang="0">
                  <a:pos x="759" y="757"/>
                </a:cxn>
                <a:cxn ang="0">
                  <a:pos x="813" y="631"/>
                </a:cxn>
                <a:cxn ang="0">
                  <a:pos x="840" y="485"/>
                </a:cxn>
                <a:cxn ang="0">
                  <a:pos x="420" y="893"/>
                </a:cxn>
                <a:cxn ang="0">
                  <a:pos x="339" y="883"/>
                </a:cxn>
                <a:cxn ang="0">
                  <a:pos x="268" y="834"/>
                </a:cxn>
                <a:cxn ang="0">
                  <a:pos x="205" y="757"/>
                </a:cxn>
                <a:cxn ang="0">
                  <a:pos x="170" y="660"/>
                </a:cxn>
                <a:cxn ang="0">
                  <a:pos x="161" y="553"/>
                </a:cxn>
                <a:cxn ang="0">
                  <a:pos x="161" y="378"/>
                </a:cxn>
                <a:cxn ang="0">
                  <a:pos x="170" y="281"/>
                </a:cxn>
                <a:cxn ang="0">
                  <a:pos x="205" y="184"/>
                </a:cxn>
                <a:cxn ang="0">
                  <a:pos x="268" y="106"/>
                </a:cxn>
                <a:cxn ang="0">
                  <a:pos x="339" y="58"/>
                </a:cxn>
                <a:cxn ang="0">
                  <a:pos x="420" y="48"/>
                </a:cxn>
                <a:cxn ang="0">
                  <a:pos x="500" y="58"/>
                </a:cxn>
                <a:cxn ang="0">
                  <a:pos x="572" y="106"/>
                </a:cxn>
                <a:cxn ang="0">
                  <a:pos x="634" y="174"/>
                </a:cxn>
                <a:cxn ang="0">
                  <a:pos x="670" y="271"/>
                </a:cxn>
                <a:cxn ang="0">
                  <a:pos x="679" y="378"/>
                </a:cxn>
                <a:cxn ang="0">
                  <a:pos x="679" y="553"/>
                </a:cxn>
                <a:cxn ang="0">
                  <a:pos x="670" y="650"/>
                </a:cxn>
                <a:cxn ang="0">
                  <a:pos x="643" y="737"/>
                </a:cxn>
                <a:cxn ang="0">
                  <a:pos x="590" y="825"/>
                </a:cxn>
                <a:cxn ang="0">
                  <a:pos x="509" y="873"/>
                </a:cxn>
                <a:cxn ang="0">
                  <a:pos x="420" y="893"/>
                </a:cxn>
              </a:cxnLst>
              <a:rect l="0" t="0" r="r" b="b"/>
              <a:pathLst>
                <a:path w="840" h="941">
                  <a:moveTo>
                    <a:pt x="840" y="485"/>
                  </a:moveTo>
                  <a:lnTo>
                    <a:pt x="822" y="330"/>
                  </a:lnTo>
                  <a:lnTo>
                    <a:pt x="759" y="194"/>
                  </a:lnTo>
                  <a:lnTo>
                    <a:pt x="670" y="97"/>
                  </a:lnTo>
                  <a:lnTo>
                    <a:pt x="554" y="29"/>
                  </a:lnTo>
                  <a:lnTo>
                    <a:pt x="420" y="0"/>
                  </a:lnTo>
                  <a:lnTo>
                    <a:pt x="286" y="29"/>
                  </a:lnTo>
                  <a:lnTo>
                    <a:pt x="170" y="97"/>
                  </a:lnTo>
                  <a:lnTo>
                    <a:pt x="80" y="203"/>
                  </a:lnTo>
                  <a:lnTo>
                    <a:pt x="18" y="330"/>
                  </a:lnTo>
                  <a:lnTo>
                    <a:pt x="0" y="485"/>
                  </a:lnTo>
                  <a:lnTo>
                    <a:pt x="18" y="631"/>
                  </a:lnTo>
                  <a:lnTo>
                    <a:pt x="80" y="757"/>
                  </a:lnTo>
                  <a:lnTo>
                    <a:pt x="179" y="854"/>
                  </a:lnTo>
                  <a:lnTo>
                    <a:pt x="286" y="922"/>
                  </a:lnTo>
                  <a:lnTo>
                    <a:pt x="420" y="941"/>
                  </a:lnTo>
                  <a:lnTo>
                    <a:pt x="554" y="922"/>
                  </a:lnTo>
                  <a:lnTo>
                    <a:pt x="670" y="854"/>
                  </a:lnTo>
                  <a:lnTo>
                    <a:pt x="759" y="757"/>
                  </a:lnTo>
                  <a:lnTo>
                    <a:pt x="813" y="631"/>
                  </a:lnTo>
                  <a:lnTo>
                    <a:pt x="840" y="485"/>
                  </a:lnTo>
                  <a:close/>
                  <a:moveTo>
                    <a:pt x="420" y="893"/>
                  </a:moveTo>
                  <a:lnTo>
                    <a:pt x="339" y="883"/>
                  </a:lnTo>
                  <a:lnTo>
                    <a:pt x="268" y="834"/>
                  </a:lnTo>
                  <a:lnTo>
                    <a:pt x="205" y="757"/>
                  </a:lnTo>
                  <a:lnTo>
                    <a:pt x="170" y="660"/>
                  </a:lnTo>
                  <a:lnTo>
                    <a:pt x="161" y="553"/>
                  </a:lnTo>
                  <a:lnTo>
                    <a:pt x="161" y="378"/>
                  </a:lnTo>
                  <a:lnTo>
                    <a:pt x="170" y="281"/>
                  </a:lnTo>
                  <a:lnTo>
                    <a:pt x="205" y="184"/>
                  </a:lnTo>
                  <a:lnTo>
                    <a:pt x="268" y="106"/>
                  </a:lnTo>
                  <a:lnTo>
                    <a:pt x="339" y="58"/>
                  </a:lnTo>
                  <a:lnTo>
                    <a:pt x="420" y="48"/>
                  </a:lnTo>
                  <a:lnTo>
                    <a:pt x="500" y="58"/>
                  </a:lnTo>
                  <a:lnTo>
                    <a:pt x="572" y="106"/>
                  </a:lnTo>
                  <a:lnTo>
                    <a:pt x="634" y="174"/>
                  </a:lnTo>
                  <a:lnTo>
                    <a:pt x="670" y="271"/>
                  </a:lnTo>
                  <a:lnTo>
                    <a:pt x="679" y="378"/>
                  </a:lnTo>
                  <a:lnTo>
                    <a:pt x="679" y="553"/>
                  </a:lnTo>
                  <a:lnTo>
                    <a:pt x="670" y="650"/>
                  </a:lnTo>
                  <a:lnTo>
                    <a:pt x="643" y="737"/>
                  </a:lnTo>
                  <a:lnTo>
                    <a:pt x="590" y="825"/>
                  </a:lnTo>
                  <a:lnTo>
                    <a:pt x="509" y="873"/>
                  </a:lnTo>
                  <a:lnTo>
                    <a:pt x="420" y="89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01" name="Freeform 33"/>
            <p:cNvSpPr>
              <a:spLocks noEditPoints="1"/>
            </p:cNvSpPr>
            <p:nvPr/>
          </p:nvSpPr>
          <p:spPr bwMode="auto">
            <a:xfrm>
              <a:off x="28826" y="1345"/>
              <a:ext cx="938" cy="1446"/>
            </a:xfrm>
            <a:custGeom>
              <a:avLst/>
              <a:gdLst/>
              <a:ahLst/>
              <a:cxnLst>
                <a:cxn ang="0">
                  <a:pos x="661" y="1310"/>
                </a:cxn>
                <a:cxn ang="0">
                  <a:pos x="661" y="1446"/>
                </a:cxn>
                <a:cxn ang="0">
                  <a:pos x="938" y="1427"/>
                </a:cxn>
                <a:cxn ang="0">
                  <a:pos x="938" y="1359"/>
                </a:cxn>
                <a:cxn ang="0">
                  <a:pos x="857" y="1359"/>
                </a:cxn>
                <a:cxn ang="0">
                  <a:pos x="813" y="1339"/>
                </a:cxn>
                <a:cxn ang="0">
                  <a:pos x="795" y="1310"/>
                </a:cxn>
                <a:cxn ang="0">
                  <a:pos x="786" y="1252"/>
                </a:cxn>
                <a:cxn ang="0">
                  <a:pos x="786" y="0"/>
                </a:cxn>
                <a:cxn ang="0">
                  <a:pos x="518" y="19"/>
                </a:cxn>
                <a:cxn ang="0">
                  <a:pos x="518" y="87"/>
                </a:cxn>
                <a:cxn ang="0">
                  <a:pos x="598" y="87"/>
                </a:cxn>
                <a:cxn ang="0">
                  <a:pos x="643" y="107"/>
                </a:cxn>
                <a:cxn ang="0">
                  <a:pos x="661" y="136"/>
                </a:cxn>
                <a:cxn ang="0">
                  <a:pos x="661" y="640"/>
                </a:cxn>
                <a:cxn ang="0">
                  <a:pos x="598" y="572"/>
                </a:cxn>
                <a:cxn ang="0">
                  <a:pos x="518" y="534"/>
                </a:cxn>
                <a:cxn ang="0">
                  <a:pos x="428" y="514"/>
                </a:cxn>
                <a:cxn ang="0">
                  <a:pos x="294" y="543"/>
                </a:cxn>
                <a:cxn ang="0">
                  <a:pos x="178" y="602"/>
                </a:cxn>
                <a:cxn ang="0">
                  <a:pos x="89" y="708"/>
                </a:cxn>
                <a:cxn ang="0">
                  <a:pos x="26" y="835"/>
                </a:cxn>
                <a:cxn ang="0">
                  <a:pos x="0" y="980"/>
                </a:cxn>
                <a:cxn ang="0">
                  <a:pos x="17" y="1136"/>
                </a:cxn>
                <a:cxn ang="0">
                  <a:pos x="80" y="1262"/>
                </a:cxn>
                <a:cxn ang="0">
                  <a:pos x="169" y="1359"/>
                </a:cxn>
                <a:cxn ang="0">
                  <a:pos x="276" y="1427"/>
                </a:cxn>
                <a:cxn ang="0">
                  <a:pos x="402" y="1446"/>
                </a:cxn>
                <a:cxn ang="0">
                  <a:pos x="509" y="1427"/>
                </a:cxn>
                <a:cxn ang="0">
                  <a:pos x="598" y="1378"/>
                </a:cxn>
                <a:cxn ang="0">
                  <a:pos x="661" y="1310"/>
                </a:cxn>
                <a:cxn ang="0">
                  <a:pos x="661" y="757"/>
                </a:cxn>
                <a:cxn ang="0">
                  <a:pos x="661" y="1213"/>
                </a:cxn>
                <a:cxn ang="0">
                  <a:pos x="652" y="1233"/>
                </a:cxn>
                <a:cxn ang="0">
                  <a:pos x="643" y="1242"/>
                </a:cxn>
                <a:cxn ang="0">
                  <a:pos x="634" y="1262"/>
                </a:cxn>
                <a:cxn ang="0">
                  <a:pos x="571" y="1339"/>
                </a:cxn>
                <a:cxn ang="0">
                  <a:pos x="491" y="1388"/>
                </a:cxn>
                <a:cxn ang="0">
                  <a:pos x="411" y="1407"/>
                </a:cxn>
                <a:cxn ang="0">
                  <a:pos x="330" y="1388"/>
                </a:cxn>
                <a:cxn ang="0">
                  <a:pos x="268" y="1339"/>
                </a:cxn>
                <a:cxn ang="0">
                  <a:pos x="214" y="1271"/>
                </a:cxn>
                <a:cxn ang="0">
                  <a:pos x="178" y="1174"/>
                </a:cxn>
                <a:cxn ang="0">
                  <a:pos x="160" y="1077"/>
                </a:cxn>
                <a:cxn ang="0">
                  <a:pos x="160" y="903"/>
                </a:cxn>
                <a:cxn ang="0">
                  <a:pos x="178" y="796"/>
                </a:cxn>
                <a:cxn ang="0">
                  <a:pos x="214" y="689"/>
                </a:cxn>
                <a:cxn ang="0">
                  <a:pos x="268" y="631"/>
                </a:cxn>
                <a:cxn ang="0">
                  <a:pos x="339" y="582"/>
                </a:cxn>
                <a:cxn ang="0">
                  <a:pos x="428" y="563"/>
                </a:cxn>
                <a:cxn ang="0">
                  <a:pos x="500" y="572"/>
                </a:cxn>
                <a:cxn ang="0">
                  <a:pos x="571" y="611"/>
                </a:cxn>
                <a:cxn ang="0">
                  <a:pos x="634" y="689"/>
                </a:cxn>
                <a:cxn ang="0">
                  <a:pos x="643" y="708"/>
                </a:cxn>
                <a:cxn ang="0">
                  <a:pos x="652" y="718"/>
                </a:cxn>
                <a:cxn ang="0">
                  <a:pos x="652" y="728"/>
                </a:cxn>
                <a:cxn ang="0">
                  <a:pos x="661" y="747"/>
                </a:cxn>
                <a:cxn ang="0">
                  <a:pos x="661" y="757"/>
                </a:cxn>
              </a:cxnLst>
              <a:rect l="0" t="0" r="r" b="b"/>
              <a:pathLst>
                <a:path w="938" h="1446">
                  <a:moveTo>
                    <a:pt x="661" y="1310"/>
                  </a:moveTo>
                  <a:lnTo>
                    <a:pt x="661" y="1446"/>
                  </a:lnTo>
                  <a:lnTo>
                    <a:pt x="938" y="1427"/>
                  </a:lnTo>
                  <a:lnTo>
                    <a:pt x="938" y="1359"/>
                  </a:lnTo>
                  <a:lnTo>
                    <a:pt x="857" y="1359"/>
                  </a:lnTo>
                  <a:lnTo>
                    <a:pt x="813" y="1339"/>
                  </a:lnTo>
                  <a:lnTo>
                    <a:pt x="795" y="1310"/>
                  </a:lnTo>
                  <a:lnTo>
                    <a:pt x="786" y="1252"/>
                  </a:lnTo>
                  <a:lnTo>
                    <a:pt x="786" y="0"/>
                  </a:lnTo>
                  <a:lnTo>
                    <a:pt x="518" y="19"/>
                  </a:lnTo>
                  <a:lnTo>
                    <a:pt x="518" y="87"/>
                  </a:lnTo>
                  <a:lnTo>
                    <a:pt x="598" y="87"/>
                  </a:lnTo>
                  <a:lnTo>
                    <a:pt x="643" y="107"/>
                  </a:lnTo>
                  <a:lnTo>
                    <a:pt x="661" y="136"/>
                  </a:lnTo>
                  <a:lnTo>
                    <a:pt x="661" y="640"/>
                  </a:lnTo>
                  <a:lnTo>
                    <a:pt x="598" y="572"/>
                  </a:lnTo>
                  <a:lnTo>
                    <a:pt x="518" y="534"/>
                  </a:lnTo>
                  <a:lnTo>
                    <a:pt x="428" y="514"/>
                  </a:lnTo>
                  <a:lnTo>
                    <a:pt x="294" y="543"/>
                  </a:lnTo>
                  <a:lnTo>
                    <a:pt x="178" y="602"/>
                  </a:lnTo>
                  <a:lnTo>
                    <a:pt x="89" y="708"/>
                  </a:lnTo>
                  <a:lnTo>
                    <a:pt x="26" y="835"/>
                  </a:lnTo>
                  <a:lnTo>
                    <a:pt x="0" y="980"/>
                  </a:lnTo>
                  <a:lnTo>
                    <a:pt x="17" y="1136"/>
                  </a:lnTo>
                  <a:lnTo>
                    <a:pt x="80" y="1262"/>
                  </a:lnTo>
                  <a:lnTo>
                    <a:pt x="169" y="1359"/>
                  </a:lnTo>
                  <a:lnTo>
                    <a:pt x="276" y="1427"/>
                  </a:lnTo>
                  <a:lnTo>
                    <a:pt x="402" y="1446"/>
                  </a:lnTo>
                  <a:lnTo>
                    <a:pt x="509" y="1427"/>
                  </a:lnTo>
                  <a:lnTo>
                    <a:pt x="598" y="1378"/>
                  </a:lnTo>
                  <a:lnTo>
                    <a:pt x="661" y="1310"/>
                  </a:lnTo>
                  <a:close/>
                  <a:moveTo>
                    <a:pt x="661" y="757"/>
                  </a:moveTo>
                  <a:lnTo>
                    <a:pt x="661" y="1213"/>
                  </a:lnTo>
                  <a:lnTo>
                    <a:pt x="652" y="1233"/>
                  </a:lnTo>
                  <a:lnTo>
                    <a:pt x="643" y="1242"/>
                  </a:lnTo>
                  <a:lnTo>
                    <a:pt x="634" y="1262"/>
                  </a:lnTo>
                  <a:lnTo>
                    <a:pt x="571" y="1339"/>
                  </a:lnTo>
                  <a:lnTo>
                    <a:pt x="491" y="1388"/>
                  </a:lnTo>
                  <a:lnTo>
                    <a:pt x="411" y="1407"/>
                  </a:lnTo>
                  <a:lnTo>
                    <a:pt x="330" y="1388"/>
                  </a:lnTo>
                  <a:lnTo>
                    <a:pt x="268" y="1339"/>
                  </a:lnTo>
                  <a:lnTo>
                    <a:pt x="214" y="1271"/>
                  </a:lnTo>
                  <a:lnTo>
                    <a:pt x="178" y="1174"/>
                  </a:lnTo>
                  <a:lnTo>
                    <a:pt x="160" y="1077"/>
                  </a:lnTo>
                  <a:lnTo>
                    <a:pt x="160" y="903"/>
                  </a:lnTo>
                  <a:lnTo>
                    <a:pt x="178" y="796"/>
                  </a:lnTo>
                  <a:lnTo>
                    <a:pt x="214" y="689"/>
                  </a:lnTo>
                  <a:lnTo>
                    <a:pt x="268" y="631"/>
                  </a:lnTo>
                  <a:lnTo>
                    <a:pt x="339" y="582"/>
                  </a:lnTo>
                  <a:lnTo>
                    <a:pt x="428" y="563"/>
                  </a:lnTo>
                  <a:lnTo>
                    <a:pt x="500" y="572"/>
                  </a:lnTo>
                  <a:lnTo>
                    <a:pt x="571" y="611"/>
                  </a:lnTo>
                  <a:lnTo>
                    <a:pt x="634" y="689"/>
                  </a:lnTo>
                  <a:lnTo>
                    <a:pt x="643" y="708"/>
                  </a:lnTo>
                  <a:lnTo>
                    <a:pt x="652" y="718"/>
                  </a:lnTo>
                  <a:lnTo>
                    <a:pt x="652" y="728"/>
                  </a:lnTo>
                  <a:lnTo>
                    <a:pt x="661" y="747"/>
                  </a:lnTo>
                  <a:lnTo>
                    <a:pt x="661" y="75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042" name="Group 74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857224" y="2571744"/>
            <a:ext cx="7143800" cy="746461"/>
            <a:chOff x="451" y="1876"/>
            <a:chExt cx="31754" cy="3318"/>
          </a:xfrm>
        </p:grpSpPr>
        <p:sp>
          <p:nvSpPr>
            <p:cNvPr id="84044" name="Freeform 76"/>
            <p:cNvSpPr>
              <a:spLocks/>
            </p:cNvSpPr>
            <p:nvPr/>
          </p:nvSpPr>
          <p:spPr bwMode="auto">
            <a:xfrm>
              <a:off x="451" y="2118"/>
              <a:ext cx="935" cy="1361"/>
            </a:xfrm>
            <a:custGeom>
              <a:avLst/>
              <a:gdLst/>
              <a:ahLst/>
              <a:cxnLst>
                <a:cxn ang="0">
                  <a:pos x="581" y="777"/>
                </a:cxn>
                <a:cxn ang="0">
                  <a:pos x="630" y="908"/>
                </a:cxn>
                <a:cxn ang="0">
                  <a:pos x="669" y="1039"/>
                </a:cxn>
                <a:cxn ang="0">
                  <a:pos x="718" y="1170"/>
                </a:cxn>
                <a:cxn ang="0">
                  <a:pos x="748" y="1271"/>
                </a:cxn>
                <a:cxn ang="0">
                  <a:pos x="777" y="1321"/>
                </a:cxn>
                <a:cxn ang="0">
                  <a:pos x="817" y="1361"/>
                </a:cxn>
                <a:cxn ang="0">
                  <a:pos x="925" y="1361"/>
                </a:cxn>
                <a:cxn ang="0">
                  <a:pos x="935" y="1351"/>
                </a:cxn>
                <a:cxn ang="0">
                  <a:pos x="935" y="1331"/>
                </a:cxn>
                <a:cxn ang="0">
                  <a:pos x="925" y="1321"/>
                </a:cxn>
                <a:cxn ang="0">
                  <a:pos x="915" y="1301"/>
                </a:cxn>
                <a:cxn ang="0">
                  <a:pos x="895" y="1271"/>
                </a:cxn>
                <a:cxn ang="0">
                  <a:pos x="886" y="1240"/>
                </a:cxn>
                <a:cxn ang="0">
                  <a:pos x="502" y="131"/>
                </a:cxn>
                <a:cxn ang="0">
                  <a:pos x="463" y="61"/>
                </a:cxn>
                <a:cxn ang="0">
                  <a:pos x="404" y="20"/>
                </a:cxn>
                <a:cxn ang="0">
                  <a:pos x="335" y="0"/>
                </a:cxn>
                <a:cxn ang="0">
                  <a:pos x="236" y="0"/>
                </a:cxn>
                <a:cxn ang="0">
                  <a:pos x="236" y="30"/>
                </a:cxn>
                <a:cxn ang="0">
                  <a:pos x="246" y="30"/>
                </a:cxn>
                <a:cxn ang="0">
                  <a:pos x="256" y="40"/>
                </a:cxn>
                <a:cxn ang="0">
                  <a:pos x="276" y="40"/>
                </a:cxn>
                <a:cxn ang="0">
                  <a:pos x="315" y="61"/>
                </a:cxn>
                <a:cxn ang="0">
                  <a:pos x="325" y="81"/>
                </a:cxn>
                <a:cxn ang="0">
                  <a:pos x="345" y="101"/>
                </a:cxn>
                <a:cxn ang="0">
                  <a:pos x="354" y="141"/>
                </a:cxn>
                <a:cxn ang="0">
                  <a:pos x="413" y="292"/>
                </a:cxn>
                <a:cxn ang="0">
                  <a:pos x="492" y="535"/>
                </a:cxn>
                <a:cxn ang="0">
                  <a:pos x="531" y="645"/>
                </a:cxn>
                <a:cxn ang="0">
                  <a:pos x="561" y="716"/>
                </a:cxn>
                <a:cxn ang="0">
                  <a:pos x="20" y="1271"/>
                </a:cxn>
                <a:cxn ang="0">
                  <a:pos x="0" y="1311"/>
                </a:cxn>
                <a:cxn ang="0">
                  <a:pos x="20" y="1351"/>
                </a:cxn>
                <a:cxn ang="0">
                  <a:pos x="40" y="1361"/>
                </a:cxn>
                <a:cxn ang="0">
                  <a:pos x="79" y="1361"/>
                </a:cxn>
                <a:cxn ang="0">
                  <a:pos x="99" y="1351"/>
                </a:cxn>
                <a:cxn ang="0">
                  <a:pos x="108" y="1341"/>
                </a:cxn>
                <a:cxn ang="0">
                  <a:pos x="118" y="1321"/>
                </a:cxn>
                <a:cxn ang="0">
                  <a:pos x="581" y="777"/>
                </a:cxn>
              </a:cxnLst>
              <a:rect l="0" t="0" r="r" b="b"/>
              <a:pathLst>
                <a:path w="935" h="1361">
                  <a:moveTo>
                    <a:pt x="581" y="777"/>
                  </a:moveTo>
                  <a:lnTo>
                    <a:pt x="630" y="908"/>
                  </a:lnTo>
                  <a:lnTo>
                    <a:pt x="669" y="1039"/>
                  </a:lnTo>
                  <a:lnTo>
                    <a:pt x="718" y="1170"/>
                  </a:lnTo>
                  <a:lnTo>
                    <a:pt x="748" y="1271"/>
                  </a:lnTo>
                  <a:lnTo>
                    <a:pt x="777" y="1321"/>
                  </a:lnTo>
                  <a:lnTo>
                    <a:pt x="817" y="1361"/>
                  </a:lnTo>
                  <a:lnTo>
                    <a:pt x="925" y="1361"/>
                  </a:lnTo>
                  <a:lnTo>
                    <a:pt x="935" y="1351"/>
                  </a:lnTo>
                  <a:lnTo>
                    <a:pt x="935" y="1331"/>
                  </a:lnTo>
                  <a:lnTo>
                    <a:pt x="925" y="1321"/>
                  </a:lnTo>
                  <a:lnTo>
                    <a:pt x="915" y="1301"/>
                  </a:lnTo>
                  <a:lnTo>
                    <a:pt x="895" y="1271"/>
                  </a:lnTo>
                  <a:lnTo>
                    <a:pt x="886" y="1240"/>
                  </a:lnTo>
                  <a:lnTo>
                    <a:pt x="502" y="131"/>
                  </a:lnTo>
                  <a:lnTo>
                    <a:pt x="463" y="61"/>
                  </a:lnTo>
                  <a:lnTo>
                    <a:pt x="404" y="20"/>
                  </a:lnTo>
                  <a:lnTo>
                    <a:pt x="335" y="0"/>
                  </a:lnTo>
                  <a:lnTo>
                    <a:pt x="236" y="0"/>
                  </a:lnTo>
                  <a:lnTo>
                    <a:pt x="236" y="30"/>
                  </a:lnTo>
                  <a:lnTo>
                    <a:pt x="246" y="30"/>
                  </a:lnTo>
                  <a:lnTo>
                    <a:pt x="256" y="40"/>
                  </a:lnTo>
                  <a:lnTo>
                    <a:pt x="276" y="40"/>
                  </a:lnTo>
                  <a:lnTo>
                    <a:pt x="315" y="61"/>
                  </a:lnTo>
                  <a:lnTo>
                    <a:pt x="325" y="81"/>
                  </a:lnTo>
                  <a:lnTo>
                    <a:pt x="345" y="101"/>
                  </a:lnTo>
                  <a:lnTo>
                    <a:pt x="354" y="141"/>
                  </a:lnTo>
                  <a:lnTo>
                    <a:pt x="413" y="292"/>
                  </a:lnTo>
                  <a:lnTo>
                    <a:pt x="492" y="535"/>
                  </a:lnTo>
                  <a:lnTo>
                    <a:pt x="531" y="645"/>
                  </a:lnTo>
                  <a:lnTo>
                    <a:pt x="561" y="716"/>
                  </a:lnTo>
                  <a:lnTo>
                    <a:pt x="20" y="1271"/>
                  </a:lnTo>
                  <a:lnTo>
                    <a:pt x="0" y="1311"/>
                  </a:lnTo>
                  <a:lnTo>
                    <a:pt x="20" y="1351"/>
                  </a:lnTo>
                  <a:lnTo>
                    <a:pt x="40" y="1361"/>
                  </a:lnTo>
                  <a:lnTo>
                    <a:pt x="79" y="1361"/>
                  </a:lnTo>
                  <a:lnTo>
                    <a:pt x="99" y="1351"/>
                  </a:lnTo>
                  <a:lnTo>
                    <a:pt x="108" y="1341"/>
                  </a:lnTo>
                  <a:lnTo>
                    <a:pt x="118" y="1321"/>
                  </a:lnTo>
                  <a:lnTo>
                    <a:pt x="581" y="77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45" name="Freeform 77"/>
            <p:cNvSpPr>
              <a:spLocks/>
            </p:cNvSpPr>
            <p:nvPr/>
          </p:nvSpPr>
          <p:spPr bwMode="auto">
            <a:xfrm>
              <a:off x="1563" y="2118"/>
              <a:ext cx="541" cy="585"/>
            </a:xfrm>
            <a:custGeom>
              <a:avLst/>
              <a:gdLst/>
              <a:ahLst/>
              <a:cxnLst>
                <a:cxn ang="0">
                  <a:pos x="501" y="212"/>
                </a:cxn>
                <a:cxn ang="0">
                  <a:pos x="521" y="202"/>
                </a:cxn>
                <a:cxn ang="0">
                  <a:pos x="531" y="202"/>
                </a:cxn>
                <a:cxn ang="0">
                  <a:pos x="531" y="182"/>
                </a:cxn>
                <a:cxn ang="0">
                  <a:pos x="541" y="171"/>
                </a:cxn>
                <a:cxn ang="0">
                  <a:pos x="541" y="161"/>
                </a:cxn>
                <a:cxn ang="0">
                  <a:pos x="531" y="141"/>
                </a:cxn>
                <a:cxn ang="0">
                  <a:pos x="511" y="131"/>
                </a:cxn>
                <a:cxn ang="0">
                  <a:pos x="482" y="131"/>
                </a:cxn>
                <a:cxn ang="0">
                  <a:pos x="472" y="141"/>
                </a:cxn>
                <a:cxn ang="0">
                  <a:pos x="285" y="262"/>
                </a:cxn>
                <a:cxn ang="0">
                  <a:pos x="305" y="61"/>
                </a:cxn>
                <a:cxn ang="0">
                  <a:pos x="305" y="30"/>
                </a:cxn>
                <a:cxn ang="0">
                  <a:pos x="285" y="10"/>
                </a:cxn>
                <a:cxn ang="0">
                  <a:pos x="265" y="0"/>
                </a:cxn>
                <a:cxn ang="0">
                  <a:pos x="246" y="10"/>
                </a:cxn>
                <a:cxn ang="0">
                  <a:pos x="236" y="20"/>
                </a:cxn>
                <a:cxn ang="0">
                  <a:pos x="226" y="40"/>
                </a:cxn>
                <a:cxn ang="0">
                  <a:pos x="246" y="262"/>
                </a:cxn>
                <a:cxn ang="0">
                  <a:pos x="69" y="141"/>
                </a:cxn>
                <a:cxn ang="0">
                  <a:pos x="59" y="131"/>
                </a:cxn>
                <a:cxn ang="0">
                  <a:pos x="19" y="131"/>
                </a:cxn>
                <a:cxn ang="0">
                  <a:pos x="10" y="141"/>
                </a:cxn>
                <a:cxn ang="0">
                  <a:pos x="0" y="161"/>
                </a:cxn>
                <a:cxn ang="0">
                  <a:pos x="0" y="192"/>
                </a:cxn>
                <a:cxn ang="0">
                  <a:pos x="10" y="202"/>
                </a:cxn>
                <a:cxn ang="0">
                  <a:pos x="19" y="202"/>
                </a:cxn>
                <a:cxn ang="0">
                  <a:pos x="29" y="212"/>
                </a:cxn>
                <a:cxn ang="0">
                  <a:pos x="226" y="292"/>
                </a:cxn>
                <a:cxn ang="0">
                  <a:pos x="29" y="383"/>
                </a:cxn>
                <a:cxn ang="0">
                  <a:pos x="19" y="393"/>
                </a:cxn>
                <a:cxn ang="0">
                  <a:pos x="10" y="393"/>
                </a:cxn>
                <a:cxn ang="0">
                  <a:pos x="0" y="403"/>
                </a:cxn>
                <a:cxn ang="0">
                  <a:pos x="0" y="434"/>
                </a:cxn>
                <a:cxn ang="0">
                  <a:pos x="10" y="454"/>
                </a:cxn>
                <a:cxn ang="0">
                  <a:pos x="19" y="464"/>
                </a:cxn>
                <a:cxn ang="0">
                  <a:pos x="59" y="464"/>
                </a:cxn>
                <a:cxn ang="0">
                  <a:pos x="69" y="454"/>
                </a:cxn>
                <a:cxn ang="0">
                  <a:pos x="246" y="333"/>
                </a:cxn>
                <a:cxn ang="0">
                  <a:pos x="226" y="555"/>
                </a:cxn>
                <a:cxn ang="0">
                  <a:pos x="226" y="565"/>
                </a:cxn>
                <a:cxn ang="0">
                  <a:pos x="236" y="575"/>
                </a:cxn>
                <a:cxn ang="0">
                  <a:pos x="256" y="585"/>
                </a:cxn>
                <a:cxn ang="0">
                  <a:pos x="285" y="585"/>
                </a:cxn>
                <a:cxn ang="0">
                  <a:pos x="305" y="565"/>
                </a:cxn>
                <a:cxn ang="0">
                  <a:pos x="305" y="474"/>
                </a:cxn>
                <a:cxn ang="0">
                  <a:pos x="295" y="403"/>
                </a:cxn>
                <a:cxn ang="0">
                  <a:pos x="285" y="353"/>
                </a:cxn>
                <a:cxn ang="0">
                  <a:pos x="285" y="333"/>
                </a:cxn>
                <a:cxn ang="0">
                  <a:pos x="354" y="383"/>
                </a:cxn>
                <a:cxn ang="0">
                  <a:pos x="452" y="444"/>
                </a:cxn>
                <a:cxn ang="0">
                  <a:pos x="472" y="454"/>
                </a:cxn>
                <a:cxn ang="0">
                  <a:pos x="482" y="464"/>
                </a:cxn>
                <a:cxn ang="0">
                  <a:pos x="511" y="464"/>
                </a:cxn>
                <a:cxn ang="0">
                  <a:pos x="531" y="454"/>
                </a:cxn>
                <a:cxn ang="0">
                  <a:pos x="531" y="434"/>
                </a:cxn>
                <a:cxn ang="0">
                  <a:pos x="541" y="424"/>
                </a:cxn>
                <a:cxn ang="0">
                  <a:pos x="541" y="403"/>
                </a:cxn>
                <a:cxn ang="0">
                  <a:pos x="531" y="393"/>
                </a:cxn>
                <a:cxn ang="0">
                  <a:pos x="521" y="393"/>
                </a:cxn>
                <a:cxn ang="0">
                  <a:pos x="511" y="383"/>
                </a:cxn>
                <a:cxn ang="0">
                  <a:pos x="305" y="292"/>
                </a:cxn>
                <a:cxn ang="0">
                  <a:pos x="501" y="212"/>
                </a:cxn>
              </a:cxnLst>
              <a:rect l="0" t="0" r="r" b="b"/>
              <a:pathLst>
                <a:path w="541" h="585">
                  <a:moveTo>
                    <a:pt x="501" y="212"/>
                  </a:moveTo>
                  <a:lnTo>
                    <a:pt x="521" y="202"/>
                  </a:lnTo>
                  <a:lnTo>
                    <a:pt x="531" y="202"/>
                  </a:lnTo>
                  <a:lnTo>
                    <a:pt x="531" y="182"/>
                  </a:lnTo>
                  <a:lnTo>
                    <a:pt x="541" y="171"/>
                  </a:lnTo>
                  <a:lnTo>
                    <a:pt x="541" y="161"/>
                  </a:lnTo>
                  <a:lnTo>
                    <a:pt x="531" y="141"/>
                  </a:lnTo>
                  <a:lnTo>
                    <a:pt x="511" y="131"/>
                  </a:lnTo>
                  <a:lnTo>
                    <a:pt x="482" y="131"/>
                  </a:lnTo>
                  <a:lnTo>
                    <a:pt x="472" y="141"/>
                  </a:lnTo>
                  <a:lnTo>
                    <a:pt x="285" y="262"/>
                  </a:lnTo>
                  <a:lnTo>
                    <a:pt x="305" y="61"/>
                  </a:lnTo>
                  <a:lnTo>
                    <a:pt x="305" y="30"/>
                  </a:lnTo>
                  <a:lnTo>
                    <a:pt x="285" y="10"/>
                  </a:lnTo>
                  <a:lnTo>
                    <a:pt x="265" y="0"/>
                  </a:lnTo>
                  <a:lnTo>
                    <a:pt x="246" y="10"/>
                  </a:lnTo>
                  <a:lnTo>
                    <a:pt x="236" y="20"/>
                  </a:lnTo>
                  <a:lnTo>
                    <a:pt x="226" y="40"/>
                  </a:lnTo>
                  <a:lnTo>
                    <a:pt x="246" y="262"/>
                  </a:lnTo>
                  <a:lnTo>
                    <a:pt x="69" y="141"/>
                  </a:lnTo>
                  <a:lnTo>
                    <a:pt x="59" y="131"/>
                  </a:lnTo>
                  <a:lnTo>
                    <a:pt x="19" y="131"/>
                  </a:lnTo>
                  <a:lnTo>
                    <a:pt x="10" y="141"/>
                  </a:lnTo>
                  <a:lnTo>
                    <a:pt x="0" y="161"/>
                  </a:lnTo>
                  <a:lnTo>
                    <a:pt x="0" y="192"/>
                  </a:lnTo>
                  <a:lnTo>
                    <a:pt x="10" y="202"/>
                  </a:lnTo>
                  <a:lnTo>
                    <a:pt x="19" y="202"/>
                  </a:lnTo>
                  <a:lnTo>
                    <a:pt x="29" y="212"/>
                  </a:lnTo>
                  <a:lnTo>
                    <a:pt x="226" y="292"/>
                  </a:lnTo>
                  <a:lnTo>
                    <a:pt x="29" y="383"/>
                  </a:lnTo>
                  <a:lnTo>
                    <a:pt x="19" y="393"/>
                  </a:lnTo>
                  <a:lnTo>
                    <a:pt x="10" y="393"/>
                  </a:lnTo>
                  <a:lnTo>
                    <a:pt x="0" y="403"/>
                  </a:lnTo>
                  <a:lnTo>
                    <a:pt x="0" y="434"/>
                  </a:lnTo>
                  <a:lnTo>
                    <a:pt x="10" y="454"/>
                  </a:lnTo>
                  <a:lnTo>
                    <a:pt x="19" y="464"/>
                  </a:lnTo>
                  <a:lnTo>
                    <a:pt x="59" y="464"/>
                  </a:lnTo>
                  <a:lnTo>
                    <a:pt x="69" y="454"/>
                  </a:lnTo>
                  <a:lnTo>
                    <a:pt x="246" y="333"/>
                  </a:lnTo>
                  <a:lnTo>
                    <a:pt x="226" y="555"/>
                  </a:lnTo>
                  <a:lnTo>
                    <a:pt x="226" y="565"/>
                  </a:lnTo>
                  <a:lnTo>
                    <a:pt x="236" y="575"/>
                  </a:lnTo>
                  <a:lnTo>
                    <a:pt x="256" y="585"/>
                  </a:lnTo>
                  <a:lnTo>
                    <a:pt x="285" y="585"/>
                  </a:lnTo>
                  <a:lnTo>
                    <a:pt x="305" y="565"/>
                  </a:lnTo>
                  <a:lnTo>
                    <a:pt x="305" y="474"/>
                  </a:lnTo>
                  <a:lnTo>
                    <a:pt x="295" y="403"/>
                  </a:lnTo>
                  <a:lnTo>
                    <a:pt x="285" y="353"/>
                  </a:lnTo>
                  <a:lnTo>
                    <a:pt x="285" y="333"/>
                  </a:lnTo>
                  <a:lnTo>
                    <a:pt x="354" y="383"/>
                  </a:lnTo>
                  <a:lnTo>
                    <a:pt x="452" y="444"/>
                  </a:lnTo>
                  <a:lnTo>
                    <a:pt x="472" y="454"/>
                  </a:lnTo>
                  <a:lnTo>
                    <a:pt x="482" y="464"/>
                  </a:lnTo>
                  <a:lnTo>
                    <a:pt x="511" y="464"/>
                  </a:lnTo>
                  <a:lnTo>
                    <a:pt x="531" y="454"/>
                  </a:lnTo>
                  <a:lnTo>
                    <a:pt x="531" y="434"/>
                  </a:lnTo>
                  <a:lnTo>
                    <a:pt x="541" y="424"/>
                  </a:lnTo>
                  <a:lnTo>
                    <a:pt x="541" y="403"/>
                  </a:lnTo>
                  <a:lnTo>
                    <a:pt x="531" y="393"/>
                  </a:lnTo>
                  <a:lnTo>
                    <a:pt x="521" y="393"/>
                  </a:lnTo>
                  <a:lnTo>
                    <a:pt x="511" y="383"/>
                  </a:lnTo>
                  <a:lnTo>
                    <a:pt x="305" y="292"/>
                  </a:lnTo>
                  <a:lnTo>
                    <a:pt x="501" y="2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46" name="Freeform 78"/>
            <p:cNvSpPr>
              <a:spLocks noEditPoints="1"/>
            </p:cNvSpPr>
            <p:nvPr/>
          </p:nvSpPr>
          <p:spPr bwMode="auto">
            <a:xfrm>
              <a:off x="2969" y="2743"/>
              <a:ext cx="1260" cy="454"/>
            </a:xfrm>
            <a:custGeom>
              <a:avLst/>
              <a:gdLst/>
              <a:ahLst/>
              <a:cxnLst>
                <a:cxn ang="0">
                  <a:pos x="1191" y="81"/>
                </a:cxn>
                <a:cxn ang="0">
                  <a:pos x="1230" y="81"/>
                </a:cxn>
                <a:cxn ang="0">
                  <a:pos x="1250" y="61"/>
                </a:cxn>
                <a:cxn ang="0">
                  <a:pos x="1260" y="41"/>
                </a:cxn>
                <a:cxn ang="0">
                  <a:pos x="1250" y="20"/>
                </a:cxn>
                <a:cxn ang="0">
                  <a:pos x="1240" y="10"/>
                </a:cxn>
                <a:cxn ang="0">
                  <a:pos x="1230" y="10"/>
                </a:cxn>
                <a:cxn ang="0">
                  <a:pos x="1210" y="0"/>
                </a:cxn>
                <a:cxn ang="0">
                  <a:pos x="40" y="0"/>
                </a:cxn>
                <a:cxn ang="0">
                  <a:pos x="30" y="10"/>
                </a:cxn>
                <a:cxn ang="0">
                  <a:pos x="10" y="10"/>
                </a:cxn>
                <a:cxn ang="0">
                  <a:pos x="0" y="20"/>
                </a:cxn>
                <a:cxn ang="0">
                  <a:pos x="0" y="61"/>
                </a:cxn>
                <a:cxn ang="0">
                  <a:pos x="10" y="71"/>
                </a:cxn>
                <a:cxn ang="0">
                  <a:pos x="30" y="81"/>
                </a:cxn>
                <a:cxn ang="0">
                  <a:pos x="59" y="81"/>
                </a:cxn>
                <a:cxn ang="0">
                  <a:pos x="1191" y="81"/>
                </a:cxn>
                <a:cxn ang="0">
                  <a:pos x="1191" y="454"/>
                </a:cxn>
                <a:cxn ang="0">
                  <a:pos x="1240" y="454"/>
                </a:cxn>
                <a:cxn ang="0">
                  <a:pos x="1250" y="434"/>
                </a:cxn>
                <a:cxn ang="0">
                  <a:pos x="1260" y="424"/>
                </a:cxn>
                <a:cxn ang="0">
                  <a:pos x="1250" y="404"/>
                </a:cxn>
                <a:cxn ang="0">
                  <a:pos x="1230" y="383"/>
                </a:cxn>
                <a:cxn ang="0">
                  <a:pos x="30" y="383"/>
                </a:cxn>
                <a:cxn ang="0">
                  <a:pos x="10" y="394"/>
                </a:cxn>
                <a:cxn ang="0">
                  <a:pos x="0" y="404"/>
                </a:cxn>
                <a:cxn ang="0">
                  <a:pos x="0" y="444"/>
                </a:cxn>
                <a:cxn ang="0">
                  <a:pos x="10" y="454"/>
                </a:cxn>
                <a:cxn ang="0">
                  <a:pos x="59" y="454"/>
                </a:cxn>
                <a:cxn ang="0">
                  <a:pos x="1191" y="454"/>
                </a:cxn>
              </a:cxnLst>
              <a:rect l="0" t="0" r="r" b="b"/>
              <a:pathLst>
                <a:path w="1260" h="454">
                  <a:moveTo>
                    <a:pt x="1191" y="81"/>
                  </a:moveTo>
                  <a:lnTo>
                    <a:pt x="1230" y="81"/>
                  </a:lnTo>
                  <a:lnTo>
                    <a:pt x="1250" y="61"/>
                  </a:lnTo>
                  <a:lnTo>
                    <a:pt x="1260" y="41"/>
                  </a:lnTo>
                  <a:lnTo>
                    <a:pt x="1250" y="20"/>
                  </a:lnTo>
                  <a:lnTo>
                    <a:pt x="1240" y="10"/>
                  </a:lnTo>
                  <a:lnTo>
                    <a:pt x="1230" y="10"/>
                  </a:lnTo>
                  <a:lnTo>
                    <a:pt x="1210" y="0"/>
                  </a:lnTo>
                  <a:lnTo>
                    <a:pt x="40" y="0"/>
                  </a:lnTo>
                  <a:lnTo>
                    <a:pt x="30" y="10"/>
                  </a:lnTo>
                  <a:lnTo>
                    <a:pt x="10" y="10"/>
                  </a:lnTo>
                  <a:lnTo>
                    <a:pt x="0" y="20"/>
                  </a:lnTo>
                  <a:lnTo>
                    <a:pt x="0" y="61"/>
                  </a:lnTo>
                  <a:lnTo>
                    <a:pt x="10" y="71"/>
                  </a:lnTo>
                  <a:lnTo>
                    <a:pt x="30" y="81"/>
                  </a:lnTo>
                  <a:lnTo>
                    <a:pt x="59" y="81"/>
                  </a:lnTo>
                  <a:lnTo>
                    <a:pt x="1191" y="81"/>
                  </a:lnTo>
                  <a:close/>
                  <a:moveTo>
                    <a:pt x="1191" y="454"/>
                  </a:moveTo>
                  <a:lnTo>
                    <a:pt x="1240" y="454"/>
                  </a:lnTo>
                  <a:lnTo>
                    <a:pt x="1250" y="434"/>
                  </a:lnTo>
                  <a:lnTo>
                    <a:pt x="1260" y="424"/>
                  </a:lnTo>
                  <a:lnTo>
                    <a:pt x="1250" y="404"/>
                  </a:lnTo>
                  <a:lnTo>
                    <a:pt x="1230" y="383"/>
                  </a:lnTo>
                  <a:lnTo>
                    <a:pt x="30" y="383"/>
                  </a:lnTo>
                  <a:lnTo>
                    <a:pt x="10" y="394"/>
                  </a:lnTo>
                  <a:lnTo>
                    <a:pt x="0" y="404"/>
                  </a:lnTo>
                  <a:lnTo>
                    <a:pt x="0" y="444"/>
                  </a:lnTo>
                  <a:lnTo>
                    <a:pt x="10" y="454"/>
                  </a:lnTo>
                  <a:lnTo>
                    <a:pt x="59" y="454"/>
                  </a:lnTo>
                  <a:lnTo>
                    <a:pt x="1191" y="4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47" name="Freeform 79"/>
            <p:cNvSpPr>
              <a:spLocks noEditPoints="1"/>
            </p:cNvSpPr>
            <p:nvPr/>
          </p:nvSpPr>
          <p:spPr bwMode="auto">
            <a:xfrm>
              <a:off x="4937" y="2592"/>
              <a:ext cx="856" cy="887"/>
            </a:xfrm>
            <a:custGeom>
              <a:avLst/>
              <a:gdLst/>
              <a:ahLst/>
              <a:cxnLst>
                <a:cxn ang="0">
                  <a:pos x="570" y="797"/>
                </a:cxn>
                <a:cxn ang="0">
                  <a:pos x="698" y="877"/>
                </a:cxn>
                <a:cxn ang="0">
                  <a:pos x="767" y="857"/>
                </a:cxn>
                <a:cxn ang="0">
                  <a:pos x="846" y="776"/>
                </a:cxn>
                <a:cxn ang="0">
                  <a:pos x="856" y="585"/>
                </a:cxn>
                <a:cxn ang="0">
                  <a:pos x="806" y="736"/>
                </a:cxn>
                <a:cxn ang="0">
                  <a:pos x="777" y="807"/>
                </a:cxn>
                <a:cxn ang="0">
                  <a:pos x="718" y="817"/>
                </a:cxn>
                <a:cxn ang="0">
                  <a:pos x="669" y="746"/>
                </a:cxn>
                <a:cxn ang="0">
                  <a:pos x="649" y="182"/>
                </a:cxn>
                <a:cxn ang="0">
                  <a:pos x="521" y="40"/>
                </a:cxn>
                <a:cxn ang="0">
                  <a:pos x="344" y="0"/>
                </a:cxn>
                <a:cxn ang="0">
                  <a:pos x="138" y="61"/>
                </a:cxn>
                <a:cxn ang="0">
                  <a:pos x="59" y="222"/>
                </a:cxn>
                <a:cxn ang="0">
                  <a:pos x="69" y="272"/>
                </a:cxn>
                <a:cxn ang="0">
                  <a:pos x="118" y="303"/>
                </a:cxn>
                <a:cxn ang="0">
                  <a:pos x="197" y="292"/>
                </a:cxn>
                <a:cxn ang="0">
                  <a:pos x="226" y="252"/>
                </a:cxn>
                <a:cxn ang="0">
                  <a:pos x="216" y="171"/>
                </a:cxn>
                <a:cxn ang="0">
                  <a:pos x="167" y="131"/>
                </a:cxn>
                <a:cxn ang="0">
                  <a:pos x="197" y="81"/>
                </a:cxn>
                <a:cxn ang="0">
                  <a:pos x="334" y="40"/>
                </a:cxn>
                <a:cxn ang="0">
                  <a:pos x="472" y="101"/>
                </a:cxn>
                <a:cxn ang="0">
                  <a:pos x="541" y="292"/>
                </a:cxn>
                <a:cxn ang="0">
                  <a:pos x="433" y="373"/>
                </a:cxn>
                <a:cxn ang="0">
                  <a:pos x="187" y="434"/>
                </a:cxn>
                <a:cxn ang="0">
                  <a:pos x="39" y="555"/>
                </a:cxn>
                <a:cxn ang="0">
                  <a:pos x="0" y="686"/>
                </a:cxn>
                <a:cxn ang="0">
                  <a:pos x="69" y="827"/>
                </a:cxn>
                <a:cxn ang="0">
                  <a:pos x="226" y="877"/>
                </a:cxn>
                <a:cxn ang="0">
                  <a:pos x="413" y="867"/>
                </a:cxn>
                <a:cxn ang="0">
                  <a:pos x="551" y="716"/>
                </a:cxn>
                <a:cxn ang="0">
                  <a:pos x="541" y="595"/>
                </a:cxn>
                <a:cxn ang="0">
                  <a:pos x="482" y="766"/>
                </a:cxn>
                <a:cxn ang="0">
                  <a:pos x="374" y="837"/>
                </a:cxn>
                <a:cxn ang="0">
                  <a:pos x="226" y="827"/>
                </a:cxn>
                <a:cxn ang="0">
                  <a:pos x="147" y="686"/>
                </a:cxn>
                <a:cxn ang="0">
                  <a:pos x="177" y="565"/>
                </a:cxn>
                <a:cxn ang="0">
                  <a:pos x="295" y="454"/>
                </a:cxn>
                <a:cxn ang="0">
                  <a:pos x="541" y="403"/>
                </a:cxn>
              </a:cxnLst>
              <a:rect l="0" t="0" r="r" b="b"/>
              <a:pathLst>
                <a:path w="856" h="887">
                  <a:moveTo>
                    <a:pt x="551" y="716"/>
                  </a:moveTo>
                  <a:lnTo>
                    <a:pt x="570" y="797"/>
                  </a:lnTo>
                  <a:lnTo>
                    <a:pt x="620" y="857"/>
                  </a:lnTo>
                  <a:lnTo>
                    <a:pt x="698" y="877"/>
                  </a:lnTo>
                  <a:lnTo>
                    <a:pt x="728" y="877"/>
                  </a:lnTo>
                  <a:lnTo>
                    <a:pt x="767" y="857"/>
                  </a:lnTo>
                  <a:lnTo>
                    <a:pt x="806" y="827"/>
                  </a:lnTo>
                  <a:lnTo>
                    <a:pt x="846" y="776"/>
                  </a:lnTo>
                  <a:lnTo>
                    <a:pt x="856" y="696"/>
                  </a:lnTo>
                  <a:lnTo>
                    <a:pt x="856" y="585"/>
                  </a:lnTo>
                  <a:lnTo>
                    <a:pt x="806" y="585"/>
                  </a:lnTo>
                  <a:lnTo>
                    <a:pt x="806" y="736"/>
                  </a:lnTo>
                  <a:lnTo>
                    <a:pt x="797" y="766"/>
                  </a:lnTo>
                  <a:lnTo>
                    <a:pt x="777" y="807"/>
                  </a:lnTo>
                  <a:lnTo>
                    <a:pt x="757" y="817"/>
                  </a:lnTo>
                  <a:lnTo>
                    <a:pt x="718" y="817"/>
                  </a:lnTo>
                  <a:lnTo>
                    <a:pt x="688" y="787"/>
                  </a:lnTo>
                  <a:lnTo>
                    <a:pt x="669" y="746"/>
                  </a:lnTo>
                  <a:lnTo>
                    <a:pt x="669" y="252"/>
                  </a:lnTo>
                  <a:lnTo>
                    <a:pt x="649" y="182"/>
                  </a:lnTo>
                  <a:lnTo>
                    <a:pt x="600" y="101"/>
                  </a:lnTo>
                  <a:lnTo>
                    <a:pt x="521" y="40"/>
                  </a:lnTo>
                  <a:lnTo>
                    <a:pt x="433" y="10"/>
                  </a:lnTo>
                  <a:lnTo>
                    <a:pt x="344" y="0"/>
                  </a:lnTo>
                  <a:lnTo>
                    <a:pt x="236" y="20"/>
                  </a:lnTo>
                  <a:lnTo>
                    <a:pt x="138" y="61"/>
                  </a:lnTo>
                  <a:lnTo>
                    <a:pt x="79" y="131"/>
                  </a:lnTo>
                  <a:lnTo>
                    <a:pt x="59" y="222"/>
                  </a:lnTo>
                  <a:lnTo>
                    <a:pt x="59" y="252"/>
                  </a:lnTo>
                  <a:lnTo>
                    <a:pt x="69" y="272"/>
                  </a:lnTo>
                  <a:lnTo>
                    <a:pt x="88" y="292"/>
                  </a:lnTo>
                  <a:lnTo>
                    <a:pt x="118" y="303"/>
                  </a:lnTo>
                  <a:lnTo>
                    <a:pt x="138" y="313"/>
                  </a:lnTo>
                  <a:lnTo>
                    <a:pt x="197" y="292"/>
                  </a:lnTo>
                  <a:lnTo>
                    <a:pt x="216" y="272"/>
                  </a:lnTo>
                  <a:lnTo>
                    <a:pt x="226" y="252"/>
                  </a:lnTo>
                  <a:lnTo>
                    <a:pt x="226" y="192"/>
                  </a:lnTo>
                  <a:lnTo>
                    <a:pt x="216" y="171"/>
                  </a:lnTo>
                  <a:lnTo>
                    <a:pt x="187" y="141"/>
                  </a:lnTo>
                  <a:lnTo>
                    <a:pt x="167" y="131"/>
                  </a:lnTo>
                  <a:lnTo>
                    <a:pt x="138" y="131"/>
                  </a:lnTo>
                  <a:lnTo>
                    <a:pt x="197" y="81"/>
                  </a:lnTo>
                  <a:lnTo>
                    <a:pt x="265" y="50"/>
                  </a:lnTo>
                  <a:lnTo>
                    <a:pt x="334" y="40"/>
                  </a:lnTo>
                  <a:lnTo>
                    <a:pt x="403" y="50"/>
                  </a:lnTo>
                  <a:lnTo>
                    <a:pt x="472" y="101"/>
                  </a:lnTo>
                  <a:lnTo>
                    <a:pt x="521" y="182"/>
                  </a:lnTo>
                  <a:lnTo>
                    <a:pt x="541" y="292"/>
                  </a:lnTo>
                  <a:lnTo>
                    <a:pt x="541" y="363"/>
                  </a:lnTo>
                  <a:lnTo>
                    <a:pt x="433" y="373"/>
                  </a:lnTo>
                  <a:lnTo>
                    <a:pt x="315" y="393"/>
                  </a:lnTo>
                  <a:lnTo>
                    <a:pt x="187" y="434"/>
                  </a:lnTo>
                  <a:lnTo>
                    <a:pt x="98" y="484"/>
                  </a:lnTo>
                  <a:lnTo>
                    <a:pt x="39" y="555"/>
                  </a:lnTo>
                  <a:lnTo>
                    <a:pt x="10" y="615"/>
                  </a:lnTo>
                  <a:lnTo>
                    <a:pt x="0" y="686"/>
                  </a:lnTo>
                  <a:lnTo>
                    <a:pt x="19" y="766"/>
                  </a:lnTo>
                  <a:lnTo>
                    <a:pt x="69" y="827"/>
                  </a:lnTo>
                  <a:lnTo>
                    <a:pt x="147" y="857"/>
                  </a:lnTo>
                  <a:lnTo>
                    <a:pt x="226" y="877"/>
                  </a:lnTo>
                  <a:lnTo>
                    <a:pt x="305" y="887"/>
                  </a:lnTo>
                  <a:lnTo>
                    <a:pt x="413" y="867"/>
                  </a:lnTo>
                  <a:lnTo>
                    <a:pt x="501" y="807"/>
                  </a:lnTo>
                  <a:lnTo>
                    <a:pt x="551" y="716"/>
                  </a:lnTo>
                  <a:close/>
                  <a:moveTo>
                    <a:pt x="541" y="403"/>
                  </a:moveTo>
                  <a:lnTo>
                    <a:pt x="541" y="595"/>
                  </a:lnTo>
                  <a:lnTo>
                    <a:pt x="521" y="696"/>
                  </a:lnTo>
                  <a:lnTo>
                    <a:pt x="482" y="766"/>
                  </a:lnTo>
                  <a:lnTo>
                    <a:pt x="433" y="807"/>
                  </a:lnTo>
                  <a:lnTo>
                    <a:pt x="374" y="837"/>
                  </a:lnTo>
                  <a:lnTo>
                    <a:pt x="315" y="847"/>
                  </a:lnTo>
                  <a:lnTo>
                    <a:pt x="226" y="827"/>
                  </a:lnTo>
                  <a:lnTo>
                    <a:pt x="167" y="766"/>
                  </a:lnTo>
                  <a:lnTo>
                    <a:pt x="147" y="686"/>
                  </a:lnTo>
                  <a:lnTo>
                    <a:pt x="157" y="625"/>
                  </a:lnTo>
                  <a:lnTo>
                    <a:pt x="177" y="565"/>
                  </a:lnTo>
                  <a:lnTo>
                    <a:pt x="226" y="504"/>
                  </a:lnTo>
                  <a:lnTo>
                    <a:pt x="295" y="454"/>
                  </a:lnTo>
                  <a:lnTo>
                    <a:pt x="403" y="424"/>
                  </a:lnTo>
                  <a:lnTo>
                    <a:pt x="541" y="4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48" name="Freeform 80"/>
            <p:cNvSpPr>
              <a:spLocks/>
            </p:cNvSpPr>
            <p:nvPr/>
          </p:nvSpPr>
          <p:spPr bwMode="auto">
            <a:xfrm>
              <a:off x="5861" y="2602"/>
              <a:ext cx="630" cy="857"/>
            </a:xfrm>
            <a:custGeom>
              <a:avLst/>
              <a:gdLst/>
              <a:ahLst/>
              <a:cxnLst>
                <a:cxn ang="0">
                  <a:pos x="266" y="706"/>
                </a:cxn>
                <a:cxn ang="0">
                  <a:pos x="266" y="403"/>
                </a:cxn>
                <a:cxn ang="0">
                  <a:pos x="276" y="293"/>
                </a:cxn>
                <a:cxn ang="0">
                  <a:pos x="305" y="192"/>
                </a:cxn>
                <a:cxn ang="0">
                  <a:pos x="355" y="111"/>
                </a:cxn>
                <a:cxn ang="0">
                  <a:pos x="414" y="61"/>
                </a:cxn>
                <a:cxn ang="0">
                  <a:pos x="492" y="40"/>
                </a:cxn>
                <a:cxn ang="0">
                  <a:pos x="512" y="40"/>
                </a:cxn>
                <a:cxn ang="0">
                  <a:pos x="482" y="71"/>
                </a:cxn>
                <a:cxn ang="0">
                  <a:pos x="473" y="91"/>
                </a:cxn>
                <a:cxn ang="0">
                  <a:pos x="473" y="151"/>
                </a:cxn>
                <a:cxn ang="0">
                  <a:pos x="482" y="172"/>
                </a:cxn>
                <a:cxn ang="0">
                  <a:pos x="502" y="192"/>
                </a:cxn>
                <a:cxn ang="0">
                  <a:pos x="522" y="202"/>
                </a:cxn>
                <a:cxn ang="0">
                  <a:pos x="571" y="202"/>
                </a:cxn>
                <a:cxn ang="0">
                  <a:pos x="591" y="192"/>
                </a:cxn>
                <a:cxn ang="0">
                  <a:pos x="601" y="182"/>
                </a:cxn>
                <a:cxn ang="0">
                  <a:pos x="620" y="172"/>
                </a:cxn>
                <a:cxn ang="0">
                  <a:pos x="630" y="151"/>
                </a:cxn>
                <a:cxn ang="0">
                  <a:pos x="630" y="121"/>
                </a:cxn>
                <a:cxn ang="0">
                  <a:pos x="620" y="81"/>
                </a:cxn>
                <a:cxn ang="0">
                  <a:pos x="601" y="51"/>
                </a:cxn>
                <a:cxn ang="0">
                  <a:pos x="571" y="20"/>
                </a:cxn>
                <a:cxn ang="0">
                  <a:pos x="542" y="10"/>
                </a:cxn>
                <a:cxn ang="0">
                  <a:pos x="492" y="0"/>
                </a:cxn>
                <a:cxn ang="0">
                  <a:pos x="404" y="20"/>
                </a:cxn>
                <a:cxn ang="0">
                  <a:pos x="335" y="71"/>
                </a:cxn>
                <a:cxn ang="0">
                  <a:pos x="286" y="141"/>
                </a:cxn>
                <a:cxn ang="0">
                  <a:pos x="256" y="212"/>
                </a:cxn>
                <a:cxn ang="0">
                  <a:pos x="256" y="0"/>
                </a:cxn>
                <a:cxn ang="0">
                  <a:pos x="0" y="20"/>
                </a:cxn>
                <a:cxn ang="0">
                  <a:pos x="0" y="81"/>
                </a:cxn>
                <a:cxn ang="0">
                  <a:pos x="50" y="81"/>
                </a:cxn>
                <a:cxn ang="0">
                  <a:pos x="89" y="91"/>
                </a:cxn>
                <a:cxn ang="0">
                  <a:pos x="109" y="91"/>
                </a:cxn>
                <a:cxn ang="0">
                  <a:pos x="128" y="111"/>
                </a:cxn>
                <a:cxn ang="0">
                  <a:pos x="138" y="131"/>
                </a:cxn>
                <a:cxn ang="0">
                  <a:pos x="138" y="151"/>
                </a:cxn>
                <a:cxn ang="0">
                  <a:pos x="148" y="192"/>
                </a:cxn>
                <a:cxn ang="0">
                  <a:pos x="148" y="746"/>
                </a:cxn>
                <a:cxn ang="0">
                  <a:pos x="138" y="766"/>
                </a:cxn>
                <a:cxn ang="0">
                  <a:pos x="119" y="787"/>
                </a:cxn>
                <a:cxn ang="0">
                  <a:pos x="89" y="797"/>
                </a:cxn>
                <a:cxn ang="0">
                  <a:pos x="0" y="797"/>
                </a:cxn>
                <a:cxn ang="0">
                  <a:pos x="0" y="857"/>
                </a:cxn>
                <a:cxn ang="0">
                  <a:pos x="109" y="857"/>
                </a:cxn>
                <a:cxn ang="0">
                  <a:pos x="207" y="847"/>
                </a:cxn>
                <a:cxn ang="0">
                  <a:pos x="335" y="847"/>
                </a:cxn>
                <a:cxn ang="0">
                  <a:pos x="453" y="857"/>
                </a:cxn>
                <a:cxn ang="0">
                  <a:pos x="453" y="797"/>
                </a:cxn>
                <a:cxn ang="0">
                  <a:pos x="364" y="797"/>
                </a:cxn>
                <a:cxn ang="0">
                  <a:pos x="325" y="787"/>
                </a:cxn>
                <a:cxn ang="0">
                  <a:pos x="296" y="787"/>
                </a:cxn>
                <a:cxn ang="0">
                  <a:pos x="276" y="766"/>
                </a:cxn>
                <a:cxn ang="0">
                  <a:pos x="276" y="756"/>
                </a:cxn>
                <a:cxn ang="0">
                  <a:pos x="266" y="736"/>
                </a:cxn>
                <a:cxn ang="0">
                  <a:pos x="266" y="706"/>
                </a:cxn>
              </a:cxnLst>
              <a:rect l="0" t="0" r="r" b="b"/>
              <a:pathLst>
                <a:path w="630" h="857">
                  <a:moveTo>
                    <a:pt x="266" y="706"/>
                  </a:moveTo>
                  <a:lnTo>
                    <a:pt x="266" y="403"/>
                  </a:lnTo>
                  <a:lnTo>
                    <a:pt x="276" y="293"/>
                  </a:lnTo>
                  <a:lnTo>
                    <a:pt x="305" y="192"/>
                  </a:lnTo>
                  <a:lnTo>
                    <a:pt x="355" y="111"/>
                  </a:lnTo>
                  <a:lnTo>
                    <a:pt x="414" y="61"/>
                  </a:lnTo>
                  <a:lnTo>
                    <a:pt x="492" y="40"/>
                  </a:lnTo>
                  <a:lnTo>
                    <a:pt x="512" y="40"/>
                  </a:lnTo>
                  <a:lnTo>
                    <a:pt x="482" y="71"/>
                  </a:lnTo>
                  <a:lnTo>
                    <a:pt x="473" y="91"/>
                  </a:lnTo>
                  <a:lnTo>
                    <a:pt x="473" y="151"/>
                  </a:lnTo>
                  <a:lnTo>
                    <a:pt x="482" y="172"/>
                  </a:lnTo>
                  <a:lnTo>
                    <a:pt x="502" y="192"/>
                  </a:lnTo>
                  <a:lnTo>
                    <a:pt x="522" y="202"/>
                  </a:lnTo>
                  <a:lnTo>
                    <a:pt x="571" y="202"/>
                  </a:lnTo>
                  <a:lnTo>
                    <a:pt x="591" y="192"/>
                  </a:lnTo>
                  <a:lnTo>
                    <a:pt x="601" y="182"/>
                  </a:lnTo>
                  <a:lnTo>
                    <a:pt x="620" y="172"/>
                  </a:lnTo>
                  <a:lnTo>
                    <a:pt x="630" y="151"/>
                  </a:lnTo>
                  <a:lnTo>
                    <a:pt x="630" y="121"/>
                  </a:lnTo>
                  <a:lnTo>
                    <a:pt x="620" y="81"/>
                  </a:lnTo>
                  <a:lnTo>
                    <a:pt x="601" y="51"/>
                  </a:lnTo>
                  <a:lnTo>
                    <a:pt x="571" y="20"/>
                  </a:lnTo>
                  <a:lnTo>
                    <a:pt x="542" y="10"/>
                  </a:lnTo>
                  <a:lnTo>
                    <a:pt x="492" y="0"/>
                  </a:lnTo>
                  <a:lnTo>
                    <a:pt x="404" y="20"/>
                  </a:lnTo>
                  <a:lnTo>
                    <a:pt x="335" y="71"/>
                  </a:lnTo>
                  <a:lnTo>
                    <a:pt x="286" y="141"/>
                  </a:lnTo>
                  <a:lnTo>
                    <a:pt x="256" y="212"/>
                  </a:lnTo>
                  <a:lnTo>
                    <a:pt x="256" y="0"/>
                  </a:lnTo>
                  <a:lnTo>
                    <a:pt x="0" y="20"/>
                  </a:lnTo>
                  <a:lnTo>
                    <a:pt x="0" y="81"/>
                  </a:lnTo>
                  <a:lnTo>
                    <a:pt x="50" y="81"/>
                  </a:lnTo>
                  <a:lnTo>
                    <a:pt x="89" y="91"/>
                  </a:lnTo>
                  <a:lnTo>
                    <a:pt x="109" y="91"/>
                  </a:lnTo>
                  <a:lnTo>
                    <a:pt x="128" y="111"/>
                  </a:lnTo>
                  <a:lnTo>
                    <a:pt x="138" y="131"/>
                  </a:lnTo>
                  <a:lnTo>
                    <a:pt x="138" y="151"/>
                  </a:lnTo>
                  <a:lnTo>
                    <a:pt x="148" y="192"/>
                  </a:lnTo>
                  <a:lnTo>
                    <a:pt x="148" y="746"/>
                  </a:lnTo>
                  <a:lnTo>
                    <a:pt x="138" y="766"/>
                  </a:lnTo>
                  <a:lnTo>
                    <a:pt x="119" y="787"/>
                  </a:lnTo>
                  <a:lnTo>
                    <a:pt x="89" y="797"/>
                  </a:lnTo>
                  <a:lnTo>
                    <a:pt x="0" y="797"/>
                  </a:lnTo>
                  <a:lnTo>
                    <a:pt x="0" y="857"/>
                  </a:lnTo>
                  <a:lnTo>
                    <a:pt x="109" y="857"/>
                  </a:lnTo>
                  <a:lnTo>
                    <a:pt x="207" y="847"/>
                  </a:lnTo>
                  <a:lnTo>
                    <a:pt x="335" y="847"/>
                  </a:lnTo>
                  <a:lnTo>
                    <a:pt x="453" y="857"/>
                  </a:lnTo>
                  <a:lnTo>
                    <a:pt x="453" y="797"/>
                  </a:lnTo>
                  <a:lnTo>
                    <a:pt x="364" y="797"/>
                  </a:lnTo>
                  <a:lnTo>
                    <a:pt x="325" y="787"/>
                  </a:lnTo>
                  <a:lnTo>
                    <a:pt x="296" y="787"/>
                  </a:lnTo>
                  <a:lnTo>
                    <a:pt x="276" y="766"/>
                  </a:lnTo>
                  <a:lnTo>
                    <a:pt x="276" y="756"/>
                  </a:lnTo>
                  <a:lnTo>
                    <a:pt x="266" y="736"/>
                  </a:lnTo>
                  <a:lnTo>
                    <a:pt x="266" y="7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49" name="Freeform 81"/>
            <p:cNvSpPr>
              <a:spLocks noEditPoints="1"/>
            </p:cNvSpPr>
            <p:nvPr/>
          </p:nvSpPr>
          <p:spPr bwMode="auto">
            <a:xfrm>
              <a:off x="6599" y="2582"/>
              <a:ext cx="866" cy="1281"/>
            </a:xfrm>
            <a:custGeom>
              <a:avLst/>
              <a:gdLst/>
              <a:ahLst/>
              <a:cxnLst>
                <a:cxn ang="0">
                  <a:pos x="295" y="534"/>
                </a:cxn>
                <a:cxn ang="0">
                  <a:pos x="217" y="444"/>
                </a:cxn>
                <a:cxn ang="0">
                  <a:pos x="197" y="343"/>
                </a:cxn>
                <a:cxn ang="0">
                  <a:pos x="226" y="141"/>
                </a:cxn>
                <a:cxn ang="0">
                  <a:pos x="295" y="81"/>
                </a:cxn>
                <a:cxn ang="0">
                  <a:pos x="364" y="60"/>
                </a:cxn>
                <a:cxn ang="0">
                  <a:pos x="482" y="111"/>
                </a:cxn>
                <a:cxn ang="0">
                  <a:pos x="531" y="272"/>
                </a:cxn>
                <a:cxn ang="0">
                  <a:pos x="522" y="383"/>
                </a:cxn>
                <a:cxn ang="0">
                  <a:pos x="453" y="514"/>
                </a:cxn>
                <a:cxn ang="0">
                  <a:pos x="404" y="544"/>
                </a:cxn>
                <a:cxn ang="0">
                  <a:pos x="177" y="524"/>
                </a:cxn>
                <a:cxn ang="0">
                  <a:pos x="315" y="585"/>
                </a:cxn>
                <a:cxn ang="0">
                  <a:pos x="482" y="565"/>
                </a:cxn>
                <a:cxn ang="0">
                  <a:pos x="649" y="413"/>
                </a:cxn>
                <a:cxn ang="0">
                  <a:pos x="649" y="202"/>
                </a:cxn>
                <a:cxn ang="0">
                  <a:pos x="659" y="71"/>
                </a:cxn>
                <a:cxn ang="0">
                  <a:pos x="768" y="40"/>
                </a:cxn>
                <a:cxn ang="0">
                  <a:pos x="768" y="50"/>
                </a:cxn>
                <a:cxn ang="0">
                  <a:pos x="758" y="121"/>
                </a:cxn>
                <a:cxn ang="0">
                  <a:pos x="787" y="151"/>
                </a:cxn>
                <a:cxn ang="0">
                  <a:pos x="836" y="141"/>
                </a:cxn>
                <a:cxn ang="0">
                  <a:pos x="866" y="91"/>
                </a:cxn>
                <a:cxn ang="0">
                  <a:pos x="846" y="30"/>
                </a:cxn>
                <a:cxn ang="0">
                  <a:pos x="797" y="0"/>
                </a:cxn>
                <a:cxn ang="0">
                  <a:pos x="718" y="10"/>
                </a:cxn>
                <a:cxn ang="0">
                  <a:pos x="561" y="91"/>
                </a:cxn>
                <a:cxn ang="0">
                  <a:pos x="413" y="20"/>
                </a:cxn>
                <a:cxn ang="0">
                  <a:pos x="246" y="40"/>
                </a:cxn>
                <a:cxn ang="0">
                  <a:pos x="79" y="192"/>
                </a:cxn>
                <a:cxn ang="0">
                  <a:pos x="69" y="383"/>
                </a:cxn>
                <a:cxn ang="0">
                  <a:pos x="148" y="504"/>
                </a:cxn>
                <a:cxn ang="0">
                  <a:pos x="89" y="665"/>
                </a:cxn>
                <a:cxn ang="0">
                  <a:pos x="128" y="786"/>
                </a:cxn>
                <a:cxn ang="0">
                  <a:pos x="79" y="887"/>
                </a:cxn>
                <a:cxn ang="0">
                  <a:pos x="0" y="1029"/>
                </a:cxn>
                <a:cxn ang="0">
                  <a:pos x="79" y="1180"/>
                </a:cxn>
                <a:cxn ang="0">
                  <a:pos x="286" y="1260"/>
                </a:cxn>
                <a:cxn ang="0">
                  <a:pos x="541" y="1271"/>
                </a:cxn>
                <a:cxn ang="0">
                  <a:pos x="748" y="1180"/>
                </a:cxn>
                <a:cxn ang="0">
                  <a:pos x="836" y="1029"/>
                </a:cxn>
                <a:cxn ang="0">
                  <a:pos x="787" y="867"/>
                </a:cxn>
                <a:cxn ang="0">
                  <a:pos x="610" y="766"/>
                </a:cxn>
                <a:cxn ang="0">
                  <a:pos x="325" y="756"/>
                </a:cxn>
                <a:cxn ang="0">
                  <a:pos x="246" y="746"/>
                </a:cxn>
                <a:cxn ang="0">
                  <a:pos x="187" y="716"/>
                </a:cxn>
                <a:cxn ang="0">
                  <a:pos x="148" y="585"/>
                </a:cxn>
                <a:cxn ang="0">
                  <a:pos x="177" y="524"/>
                </a:cxn>
                <a:cxn ang="0">
                  <a:pos x="286" y="1210"/>
                </a:cxn>
                <a:cxn ang="0">
                  <a:pos x="118" y="1109"/>
                </a:cxn>
                <a:cxn ang="0">
                  <a:pos x="118" y="948"/>
                </a:cxn>
                <a:cxn ang="0">
                  <a:pos x="256" y="867"/>
                </a:cxn>
                <a:cxn ang="0">
                  <a:pos x="610" y="887"/>
                </a:cxn>
                <a:cxn ang="0">
                  <a:pos x="718" y="958"/>
                </a:cxn>
                <a:cxn ang="0">
                  <a:pos x="718" y="1109"/>
                </a:cxn>
                <a:cxn ang="0">
                  <a:pos x="551" y="1220"/>
                </a:cxn>
              </a:cxnLst>
              <a:rect l="0" t="0" r="r" b="b"/>
              <a:pathLst>
                <a:path w="866" h="1281">
                  <a:moveTo>
                    <a:pt x="364" y="544"/>
                  </a:moveTo>
                  <a:lnTo>
                    <a:pt x="295" y="534"/>
                  </a:lnTo>
                  <a:lnTo>
                    <a:pt x="246" y="494"/>
                  </a:lnTo>
                  <a:lnTo>
                    <a:pt x="217" y="444"/>
                  </a:lnTo>
                  <a:lnTo>
                    <a:pt x="207" y="383"/>
                  </a:lnTo>
                  <a:lnTo>
                    <a:pt x="197" y="343"/>
                  </a:lnTo>
                  <a:lnTo>
                    <a:pt x="197" y="262"/>
                  </a:lnTo>
                  <a:lnTo>
                    <a:pt x="226" y="141"/>
                  </a:lnTo>
                  <a:lnTo>
                    <a:pt x="276" y="91"/>
                  </a:lnTo>
                  <a:lnTo>
                    <a:pt x="295" y="81"/>
                  </a:lnTo>
                  <a:lnTo>
                    <a:pt x="335" y="71"/>
                  </a:lnTo>
                  <a:lnTo>
                    <a:pt x="364" y="60"/>
                  </a:lnTo>
                  <a:lnTo>
                    <a:pt x="433" y="81"/>
                  </a:lnTo>
                  <a:lnTo>
                    <a:pt x="482" y="111"/>
                  </a:lnTo>
                  <a:lnTo>
                    <a:pt x="512" y="171"/>
                  </a:lnTo>
                  <a:lnTo>
                    <a:pt x="531" y="272"/>
                  </a:lnTo>
                  <a:lnTo>
                    <a:pt x="531" y="302"/>
                  </a:lnTo>
                  <a:lnTo>
                    <a:pt x="522" y="383"/>
                  </a:lnTo>
                  <a:lnTo>
                    <a:pt x="502" y="464"/>
                  </a:lnTo>
                  <a:lnTo>
                    <a:pt x="453" y="514"/>
                  </a:lnTo>
                  <a:lnTo>
                    <a:pt x="433" y="524"/>
                  </a:lnTo>
                  <a:lnTo>
                    <a:pt x="404" y="544"/>
                  </a:lnTo>
                  <a:lnTo>
                    <a:pt x="364" y="544"/>
                  </a:lnTo>
                  <a:close/>
                  <a:moveTo>
                    <a:pt x="177" y="524"/>
                  </a:moveTo>
                  <a:lnTo>
                    <a:pt x="256" y="565"/>
                  </a:lnTo>
                  <a:lnTo>
                    <a:pt x="315" y="585"/>
                  </a:lnTo>
                  <a:lnTo>
                    <a:pt x="364" y="585"/>
                  </a:lnTo>
                  <a:lnTo>
                    <a:pt x="482" y="565"/>
                  </a:lnTo>
                  <a:lnTo>
                    <a:pt x="581" y="504"/>
                  </a:lnTo>
                  <a:lnTo>
                    <a:pt x="649" y="413"/>
                  </a:lnTo>
                  <a:lnTo>
                    <a:pt x="669" y="302"/>
                  </a:lnTo>
                  <a:lnTo>
                    <a:pt x="649" y="202"/>
                  </a:lnTo>
                  <a:lnTo>
                    <a:pt x="590" y="121"/>
                  </a:lnTo>
                  <a:lnTo>
                    <a:pt x="659" y="71"/>
                  </a:lnTo>
                  <a:lnTo>
                    <a:pt x="718" y="50"/>
                  </a:lnTo>
                  <a:lnTo>
                    <a:pt x="768" y="40"/>
                  </a:lnTo>
                  <a:lnTo>
                    <a:pt x="787" y="40"/>
                  </a:lnTo>
                  <a:lnTo>
                    <a:pt x="768" y="50"/>
                  </a:lnTo>
                  <a:lnTo>
                    <a:pt x="758" y="71"/>
                  </a:lnTo>
                  <a:lnTo>
                    <a:pt x="758" y="121"/>
                  </a:lnTo>
                  <a:lnTo>
                    <a:pt x="768" y="141"/>
                  </a:lnTo>
                  <a:lnTo>
                    <a:pt x="787" y="151"/>
                  </a:lnTo>
                  <a:lnTo>
                    <a:pt x="817" y="151"/>
                  </a:lnTo>
                  <a:lnTo>
                    <a:pt x="836" y="141"/>
                  </a:lnTo>
                  <a:lnTo>
                    <a:pt x="856" y="121"/>
                  </a:lnTo>
                  <a:lnTo>
                    <a:pt x="866" y="91"/>
                  </a:lnTo>
                  <a:lnTo>
                    <a:pt x="866" y="71"/>
                  </a:lnTo>
                  <a:lnTo>
                    <a:pt x="846" y="30"/>
                  </a:lnTo>
                  <a:lnTo>
                    <a:pt x="827" y="20"/>
                  </a:lnTo>
                  <a:lnTo>
                    <a:pt x="797" y="0"/>
                  </a:lnTo>
                  <a:lnTo>
                    <a:pt x="768" y="0"/>
                  </a:lnTo>
                  <a:lnTo>
                    <a:pt x="718" y="10"/>
                  </a:lnTo>
                  <a:lnTo>
                    <a:pt x="649" y="30"/>
                  </a:lnTo>
                  <a:lnTo>
                    <a:pt x="561" y="91"/>
                  </a:lnTo>
                  <a:lnTo>
                    <a:pt x="482" y="40"/>
                  </a:lnTo>
                  <a:lnTo>
                    <a:pt x="413" y="20"/>
                  </a:lnTo>
                  <a:lnTo>
                    <a:pt x="364" y="20"/>
                  </a:lnTo>
                  <a:lnTo>
                    <a:pt x="246" y="40"/>
                  </a:lnTo>
                  <a:lnTo>
                    <a:pt x="148" y="111"/>
                  </a:lnTo>
                  <a:lnTo>
                    <a:pt x="79" y="192"/>
                  </a:lnTo>
                  <a:lnTo>
                    <a:pt x="59" y="302"/>
                  </a:lnTo>
                  <a:lnTo>
                    <a:pt x="69" y="383"/>
                  </a:lnTo>
                  <a:lnTo>
                    <a:pt x="108" y="454"/>
                  </a:lnTo>
                  <a:lnTo>
                    <a:pt x="148" y="504"/>
                  </a:lnTo>
                  <a:lnTo>
                    <a:pt x="108" y="565"/>
                  </a:lnTo>
                  <a:lnTo>
                    <a:pt x="89" y="665"/>
                  </a:lnTo>
                  <a:lnTo>
                    <a:pt x="99" y="726"/>
                  </a:lnTo>
                  <a:lnTo>
                    <a:pt x="128" y="786"/>
                  </a:lnTo>
                  <a:lnTo>
                    <a:pt x="177" y="837"/>
                  </a:lnTo>
                  <a:lnTo>
                    <a:pt x="79" y="887"/>
                  </a:lnTo>
                  <a:lnTo>
                    <a:pt x="20" y="958"/>
                  </a:lnTo>
                  <a:lnTo>
                    <a:pt x="0" y="1029"/>
                  </a:lnTo>
                  <a:lnTo>
                    <a:pt x="20" y="1109"/>
                  </a:lnTo>
                  <a:lnTo>
                    <a:pt x="79" y="1180"/>
                  </a:lnTo>
                  <a:lnTo>
                    <a:pt x="167" y="1230"/>
                  </a:lnTo>
                  <a:lnTo>
                    <a:pt x="286" y="1260"/>
                  </a:lnTo>
                  <a:lnTo>
                    <a:pt x="413" y="1281"/>
                  </a:lnTo>
                  <a:lnTo>
                    <a:pt x="541" y="1271"/>
                  </a:lnTo>
                  <a:lnTo>
                    <a:pt x="659" y="1230"/>
                  </a:lnTo>
                  <a:lnTo>
                    <a:pt x="748" y="1180"/>
                  </a:lnTo>
                  <a:lnTo>
                    <a:pt x="817" y="1109"/>
                  </a:lnTo>
                  <a:lnTo>
                    <a:pt x="836" y="1029"/>
                  </a:lnTo>
                  <a:lnTo>
                    <a:pt x="827" y="948"/>
                  </a:lnTo>
                  <a:lnTo>
                    <a:pt x="787" y="867"/>
                  </a:lnTo>
                  <a:lnTo>
                    <a:pt x="708" y="807"/>
                  </a:lnTo>
                  <a:lnTo>
                    <a:pt x="610" y="766"/>
                  </a:lnTo>
                  <a:lnTo>
                    <a:pt x="502" y="756"/>
                  </a:lnTo>
                  <a:lnTo>
                    <a:pt x="325" y="756"/>
                  </a:lnTo>
                  <a:lnTo>
                    <a:pt x="286" y="746"/>
                  </a:lnTo>
                  <a:lnTo>
                    <a:pt x="246" y="746"/>
                  </a:lnTo>
                  <a:lnTo>
                    <a:pt x="217" y="736"/>
                  </a:lnTo>
                  <a:lnTo>
                    <a:pt x="187" y="716"/>
                  </a:lnTo>
                  <a:lnTo>
                    <a:pt x="148" y="655"/>
                  </a:lnTo>
                  <a:lnTo>
                    <a:pt x="148" y="585"/>
                  </a:lnTo>
                  <a:lnTo>
                    <a:pt x="158" y="555"/>
                  </a:lnTo>
                  <a:lnTo>
                    <a:pt x="177" y="524"/>
                  </a:lnTo>
                  <a:close/>
                  <a:moveTo>
                    <a:pt x="413" y="1230"/>
                  </a:moveTo>
                  <a:lnTo>
                    <a:pt x="286" y="1210"/>
                  </a:lnTo>
                  <a:lnTo>
                    <a:pt x="187" y="1170"/>
                  </a:lnTo>
                  <a:lnTo>
                    <a:pt x="118" y="1109"/>
                  </a:lnTo>
                  <a:lnTo>
                    <a:pt x="99" y="1029"/>
                  </a:lnTo>
                  <a:lnTo>
                    <a:pt x="118" y="948"/>
                  </a:lnTo>
                  <a:lnTo>
                    <a:pt x="177" y="887"/>
                  </a:lnTo>
                  <a:lnTo>
                    <a:pt x="256" y="867"/>
                  </a:lnTo>
                  <a:lnTo>
                    <a:pt x="531" y="867"/>
                  </a:lnTo>
                  <a:lnTo>
                    <a:pt x="610" y="887"/>
                  </a:lnTo>
                  <a:lnTo>
                    <a:pt x="679" y="918"/>
                  </a:lnTo>
                  <a:lnTo>
                    <a:pt x="718" y="958"/>
                  </a:lnTo>
                  <a:lnTo>
                    <a:pt x="738" y="1029"/>
                  </a:lnTo>
                  <a:lnTo>
                    <a:pt x="718" y="1109"/>
                  </a:lnTo>
                  <a:lnTo>
                    <a:pt x="649" y="1170"/>
                  </a:lnTo>
                  <a:lnTo>
                    <a:pt x="551" y="1220"/>
                  </a:lnTo>
                  <a:lnTo>
                    <a:pt x="413" y="12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50" name="Freeform 82"/>
            <p:cNvSpPr>
              <a:spLocks/>
            </p:cNvSpPr>
            <p:nvPr/>
          </p:nvSpPr>
          <p:spPr bwMode="auto">
            <a:xfrm>
              <a:off x="7849" y="2602"/>
              <a:ext cx="1475" cy="857"/>
            </a:xfrm>
            <a:custGeom>
              <a:avLst/>
              <a:gdLst/>
              <a:ahLst/>
              <a:cxnLst>
                <a:cxn ang="0">
                  <a:pos x="147" y="746"/>
                </a:cxn>
                <a:cxn ang="0">
                  <a:pos x="118" y="787"/>
                </a:cxn>
                <a:cxn ang="0">
                  <a:pos x="0" y="797"/>
                </a:cxn>
                <a:cxn ang="0">
                  <a:pos x="118" y="857"/>
                </a:cxn>
                <a:cxn ang="0">
                  <a:pos x="314" y="857"/>
                </a:cxn>
                <a:cxn ang="0">
                  <a:pos x="423" y="797"/>
                </a:cxn>
                <a:cxn ang="0">
                  <a:pos x="304" y="787"/>
                </a:cxn>
                <a:cxn ang="0">
                  <a:pos x="285" y="746"/>
                </a:cxn>
                <a:cxn ang="0">
                  <a:pos x="275" y="353"/>
                </a:cxn>
                <a:cxn ang="0">
                  <a:pos x="334" y="161"/>
                </a:cxn>
                <a:cxn ang="0">
                  <a:pos x="462" y="61"/>
                </a:cxn>
                <a:cxn ang="0">
                  <a:pos x="609" y="61"/>
                </a:cxn>
                <a:cxn ang="0">
                  <a:pos x="668" y="182"/>
                </a:cxn>
                <a:cxn ang="0">
                  <a:pos x="678" y="746"/>
                </a:cxn>
                <a:cxn ang="0">
                  <a:pos x="649" y="787"/>
                </a:cxn>
                <a:cxn ang="0">
                  <a:pos x="531" y="797"/>
                </a:cxn>
                <a:cxn ang="0">
                  <a:pos x="639" y="857"/>
                </a:cxn>
                <a:cxn ang="0">
                  <a:pos x="836" y="857"/>
                </a:cxn>
                <a:cxn ang="0">
                  <a:pos x="954" y="797"/>
                </a:cxn>
                <a:cxn ang="0">
                  <a:pos x="836" y="787"/>
                </a:cxn>
                <a:cxn ang="0">
                  <a:pos x="806" y="746"/>
                </a:cxn>
                <a:cxn ang="0">
                  <a:pos x="816" y="242"/>
                </a:cxn>
                <a:cxn ang="0">
                  <a:pos x="914" y="91"/>
                </a:cxn>
                <a:cxn ang="0">
                  <a:pos x="1062" y="40"/>
                </a:cxn>
                <a:cxn ang="0">
                  <a:pos x="1170" y="111"/>
                </a:cxn>
                <a:cxn ang="0">
                  <a:pos x="1200" y="746"/>
                </a:cxn>
                <a:cxn ang="0">
                  <a:pos x="1170" y="787"/>
                </a:cxn>
                <a:cxn ang="0">
                  <a:pos x="1052" y="797"/>
                </a:cxn>
                <a:cxn ang="0">
                  <a:pos x="1160" y="857"/>
                </a:cxn>
                <a:cxn ang="0">
                  <a:pos x="1367" y="857"/>
                </a:cxn>
                <a:cxn ang="0">
                  <a:pos x="1475" y="797"/>
                </a:cxn>
                <a:cxn ang="0">
                  <a:pos x="1367" y="787"/>
                </a:cxn>
                <a:cxn ang="0">
                  <a:pos x="1337" y="766"/>
                </a:cxn>
                <a:cxn ang="0">
                  <a:pos x="1327" y="232"/>
                </a:cxn>
                <a:cxn ang="0">
                  <a:pos x="1268" y="71"/>
                </a:cxn>
                <a:cxn ang="0">
                  <a:pos x="1170" y="10"/>
                </a:cxn>
                <a:cxn ang="0">
                  <a:pos x="964" y="20"/>
                </a:cxn>
                <a:cxn ang="0">
                  <a:pos x="836" y="131"/>
                </a:cxn>
                <a:cxn ang="0">
                  <a:pos x="767" y="111"/>
                </a:cxn>
                <a:cxn ang="0">
                  <a:pos x="668" y="20"/>
                </a:cxn>
                <a:cxn ang="0">
                  <a:pos x="550" y="0"/>
                </a:cxn>
                <a:cxn ang="0">
                  <a:pos x="373" y="61"/>
                </a:cxn>
                <a:cxn ang="0">
                  <a:pos x="265" y="202"/>
                </a:cxn>
                <a:cxn ang="0">
                  <a:pos x="0" y="20"/>
                </a:cxn>
                <a:cxn ang="0">
                  <a:pos x="49" y="81"/>
                </a:cxn>
                <a:cxn ang="0">
                  <a:pos x="118" y="91"/>
                </a:cxn>
                <a:cxn ang="0">
                  <a:pos x="147" y="131"/>
                </a:cxn>
              </a:cxnLst>
              <a:rect l="0" t="0" r="r" b="b"/>
              <a:pathLst>
                <a:path w="1475" h="857">
                  <a:moveTo>
                    <a:pt x="147" y="192"/>
                  </a:moveTo>
                  <a:lnTo>
                    <a:pt x="147" y="746"/>
                  </a:lnTo>
                  <a:lnTo>
                    <a:pt x="137" y="766"/>
                  </a:lnTo>
                  <a:lnTo>
                    <a:pt x="118" y="787"/>
                  </a:lnTo>
                  <a:lnTo>
                    <a:pt x="98" y="797"/>
                  </a:lnTo>
                  <a:lnTo>
                    <a:pt x="0" y="797"/>
                  </a:lnTo>
                  <a:lnTo>
                    <a:pt x="0" y="857"/>
                  </a:lnTo>
                  <a:lnTo>
                    <a:pt x="118" y="857"/>
                  </a:lnTo>
                  <a:lnTo>
                    <a:pt x="216" y="847"/>
                  </a:lnTo>
                  <a:lnTo>
                    <a:pt x="314" y="857"/>
                  </a:lnTo>
                  <a:lnTo>
                    <a:pt x="423" y="857"/>
                  </a:lnTo>
                  <a:lnTo>
                    <a:pt x="423" y="797"/>
                  </a:lnTo>
                  <a:lnTo>
                    <a:pt x="334" y="797"/>
                  </a:lnTo>
                  <a:lnTo>
                    <a:pt x="304" y="787"/>
                  </a:lnTo>
                  <a:lnTo>
                    <a:pt x="285" y="766"/>
                  </a:lnTo>
                  <a:lnTo>
                    <a:pt x="285" y="746"/>
                  </a:lnTo>
                  <a:lnTo>
                    <a:pt x="275" y="706"/>
                  </a:lnTo>
                  <a:lnTo>
                    <a:pt x="275" y="353"/>
                  </a:lnTo>
                  <a:lnTo>
                    <a:pt x="295" y="242"/>
                  </a:lnTo>
                  <a:lnTo>
                    <a:pt x="334" y="161"/>
                  </a:lnTo>
                  <a:lnTo>
                    <a:pt x="393" y="91"/>
                  </a:lnTo>
                  <a:lnTo>
                    <a:pt x="462" y="61"/>
                  </a:lnTo>
                  <a:lnTo>
                    <a:pt x="531" y="40"/>
                  </a:lnTo>
                  <a:lnTo>
                    <a:pt x="609" y="61"/>
                  </a:lnTo>
                  <a:lnTo>
                    <a:pt x="649" y="111"/>
                  </a:lnTo>
                  <a:lnTo>
                    <a:pt x="668" y="182"/>
                  </a:lnTo>
                  <a:lnTo>
                    <a:pt x="678" y="262"/>
                  </a:lnTo>
                  <a:lnTo>
                    <a:pt x="678" y="746"/>
                  </a:lnTo>
                  <a:lnTo>
                    <a:pt x="668" y="766"/>
                  </a:lnTo>
                  <a:lnTo>
                    <a:pt x="649" y="787"/>
                  </a:lnTo>
                  <a:lnTo>
                    <a:pt x="619" y="797"/>
                  </a:lnTo>
                  <a:lnTo>
                    <a:pt x="531" y="797"/>
                  </a:lnTo>
                  <a:lnTo>
                    <a:pt x="531" y="857"/>
                  </a:lnTo>
                  <a:lnTo>
                    <a:pt x="639" y="857"/>
                  </a:lnTo>
                  <a:lnTo>
                    <a:pt x="737" y="847"/>
                  </a:lnTo>
                  <a:lnTo>
                    <a:pt x="836" y="857"/>
                  </a:lnTo>
                  <a:lnTo>
                    <a:pt x="954" y="857"/>
                  </a:lnTo>
                  <a:lnTo>
                    <a:pt x="954" y="797"/>
                  </a:lnTo>
                  <a:lnTo>
                    <a:pt x="855" y="797"/>
                  </a:lnTo>
                  <a:lnTo>
                    <a:pt x="836" y="787"/>
                  </a:lnTo>
                  <a:lnTo>
                    <a:pt x="816" y="766"/>
                  </a:lnTo>
                  <a:lnTo>
                    <a:pt x="806" y="746"/>
                  </a:lnTo>
                  <a:lnTo>
                    <a:pt x="806" y="353"/>
                  </a:lnTo>
                  <a:lnTo>
                    <a:pt x="816" y="242"/>
                  </a:lnTo>
                  <a:lnTo>
                    <a:pt x="855" y="161"/>
                  </a:lnTo>
                  <a:lnTo>
                    <a:pt x="914" y="91"/>
                  </a:lnTo>
                  <a:lnTo>
                    <a:pt x="983" y="61"/>
                  </a:lnTo>
                  <a:lnTo>
                    <a:pt x="1062" y="40"/>
                  </a:lnTo>
                  <a:lnTo>
                    <a:pt x="1131" y="61"/>
                  </a:lnTo>
                  <a:lnTo>
                    <a:pt x="1170" y="111"/>
                  </a:lnTo>
                  <a:lnTo>
                    <a:pt x="1200" y="182"/>
                  </a:lnTo>
                  <a:lnTo>
                    <a:pt x="1200" y="746"/>
                  </a:lnTo>
                  <a:lnTo>
                    <a:pt x="1190" y="766"/>
                  </a:lnTo>
                  <a:lnTo>
                    <a:pt x="1170" y="787"/>
                  </a:lnTo>
                  <a:lnTo>
                    <a:pt x="1150" y="797"/>
                  </a:lnTo>
                  <a:lnTo>
                    <a:pt x="1052" y="797"/>
                  </a:lnTo>
                  <a:lnTo>
                    <a:pt x="1052" y="857"/>
                  </a:lnTo>
                  <a:lnTo>
                    <a:pt x="1160" y="857"/>
                  </a:lnTo>
                  <a:lnTo>
                    <a:pt x="1268" y="847"/>
                  </a:lnTo>
                  <a:lnTo>
                    <a:pt x="1367" y="857"/>
                  </a:lnTo>
                  <a:lnTo>
                    <a:pt x="1475" y="857"/>
                  </a:lnTo>
                  <a:lnTo>
                    <a:pt x="1475" y="797"/>
                  </a:lnTo>
                  <a:lnTo>
                    <a:pt x="1396" y="797"/>
                  </a:lnTo>
                  <a:lnTo>
                    <a:pt x="1367" y="787"/>
                  </a:lnTo>
                  <a:lnTo>
                    <a:pt x="1347" y="777"/>
                  </a:lnTo>
                  <a:lnTo>
                    <a:pt x="1337" y="766"/>
                  </a:lnTo>
                  <a:lnTo>
                    <a:pt x="1327" y="736"/>
                  </a:lnTo>
                  <a:lnTo>
                    <a:pt x="1327" y="232"/>
                  </a:lnTo>
                  <a:lnTo>
                    <a:pt x="1318" y="141"/>
                  </a:lnTo>
                  <a:lnTo>
                    <a:pt x="1268" y="71"/>
                  </a:lnTo>
                  <a:lnTo>
                    <a:pt x="1229" y="40"/>
                  </a:lnTo>
                  <a:lnTo>
                    <a:pt x="1170" y="10"/>
                  </a:lnTo>
                  <a:lnTo>
                    <a:pt x="1072" y="0"/>
                  </a:lnTo>
                  <a:lnTo>
                    <a:pt x="964" y="20"/>
                  </a:lnTo>
                  <a:lnTo>
                    <a:pt x="885" y="71"/>
                  </a:lnTo>
                  <a:lnTo>
                    <a:pt x="836" y="131"/>
                  </a:lnTo>
                  <a:lnTo>
                    <a:pt x="796" y="192"/>
                  </a:lnTo>
                  <a:lnTo>
                    <a:pt x="767" y="111"/>
                  </a:lnTo>
                  <a:lnTo>
                    <a:pt x="727" y="51"/>
                  </a:lnTo>
                  <a:lnTo>
                    <a:pt x="668" y="20"/>
                  </a:lnTo>
                  <a:lnTo>
                    <a:pt x="600" y="0"/>
                  </a:lnTo>
                  <a:lnTo>
                    <a:pt x="550" y="0"/>
                  </a:lnTo>
                  <a:lnTo>
                    <a:pt x="452" y="10"/>
                  </a:lnTo>
                  <a:lnTo>
                    <a:pt x="373" y="61"/>
                  </a:lnTo>
                  <a:lnTo>
                    <a:pt x="314" y="121"/>
                  </a:lnTo>
                  <a:lnTo>
                    <a:pt x="265" y="202"/>
                  </a:lnTo>
                  <a:lnTo>
                    <a:pt x="265" y="0"/>
                  </a:lnTo>
                  <a:lnTo>
                    <a:pt x="0" y="20"/>
                  </a:lnTo>
                  <a:lnTo>
                    <a:pt x="0" y="81"/>
                  </a:lnTo>
                  <a:lnTo>
                    <a:pt x="49" y="81"/>
                  </a:lnTo>
                  <a:lnTo>
                    <a:pt x="88" y="91"/>
                  </a:lnTo>
                  <a:lnTo>
                    <a:pt x="118" y="91"/>
                  </a:lnTo>
                  <a:lnTo>
                    <a:pt x="127" y="111"/>
                  </a:lnTo>
                  <a:lnTo>
                    <a:pt x="147" y="131"/>
                  </a:lnTo>
                  <a:lnTo>
                    <a:pt x="147" y="1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51" name="Freeform 83"/>
            <p:cNvSpPr>
              <a:spLocks noEditPoints="1"/>
            </p:cNvSpPr>
            <p:nvPr/>
          </p:nvSpPr>
          <p:spPr bwMode="auto">
            <a:xfrm>
              <a:off x="9442" y="2592"/>
              <a:ext cx="856" cy="887"/>
            </a:xfrm>
            <a:custGeom>
              <a:avLst/>
              <a:gdLst/>
              <a:ahLst/>
              <a:cxnLst>
                <a:cxn ang="0">
                  <a:pos x="571" y="797"/>
                </a:cxn>
                <a:cxn ang="0">
                  <a:pos x="699" y="877"/>
                </a:cxn>
                <a:cxn ang="0">
                  <a:pos x="767" y="857"/>
                </a:cxn>
                <a:cxn ang="0">
                  <a:pos x="846" y="776"/>
                </a:cxn>
                <a:cxn ang="0">
                  <a:pos x="856" y="585"/>
                </a:cxn>
                <a:cxn ang="0">
                  <a:pos x="807" y="736"/>
                </a:cxn>
                <a:cxn ang="0">
                  <a:pos x="777" y="807"/>
                </a:cxn>
                <a:cxn ang="0">
                  <a:pos x="718" y="817"/>
                </a:cxn>
                <a:cxn ang="0">
                  <a:pos x="669" y="746"/>
                </a:cxn>
                <a:cxn ang="0">
                  <a:pos x="649" y="182"/>
                </a:cxn>
                <a:cxn ang="0">
                  <a:pos x="521" y="40"/>
                </a:cxn>
                <a:cxn ang="0">
                  <a:pos x="344" y="0"/>
                </a:cxn>
                <a:cxn ang="0">
                  <a:pos x="138" y="61"/>
                </a:cxn>
                <a:cxn ang="0">
                  <a:pos x="59" y="222"/>
                </a:cxn>
                <a:cxn ang="0">
                  <a:pos x="79" y="272"/>
                </a:cxn>
                <a:cxn ang="0">
                  <a:pos x="148" y="313"/>
                </a:cxn>
                <a:cxn ang="0">
                  <a:pos x="207" y="282"/>
                </a:cxn>
                <a:cxn ang="0">
                  <a:pos x="236" y="222"/>
                </a:cxn>
                <a:cxn ang="0">
                  <a:pos x="226" y="192"/>
                </a:cxn>
                <a:cxn ang="0">
                  <a:pos x="207" y="161"/>
                </a:cxn>
                <a:cxn ang="0">
                  <a:pos x="167" y="131"/>
                </a:cxn>
                <a:cxn ang="0">
                  <a:pos x="197" y="81"/>
                </a:cxn>
                <a:cxn ang="0">
                  <a:pos x="344" y="40"/>
                </a:cxn>
                <a:cxn ang="0">
                  <a:pos x="472" y="101"/>
                </a:cxn>
                <a:cxn ang="0">
                  <a:pos x="541" y="292"/>
                </a:cxn>
                <a:cxn ang="0">
                  <a:pos x="433" y="373"/>
                </a:cxn>
                <a:cxn ang="0">
                  <a:pos x="197" y="434"/>
                </a:cxn>
                <a:cxn ang="0">
                  <a:pos x="49" y="555"/>
                </a:cxn>
                <a:cxn ang="0">
                  <a:pos x="0" y="686"/>
                </a:cxn>
                <a:cxn ang="0">
                  <a:pos x="79" y="827"/>
                </a:cxn>
                <a:cxn ang="0">
                  <a:pos x="226" y="877"/>
                </a:cxn>
                <a:cxn ang="0">
                  <a:pos x="413" y="867"/>
                </a:cxn>
                <a:cxn ang="0">
                  <a:pos x="551" y="716"/>
                </a:cxn>
                <a:cxn ang="0">
                  <a:pos x="541" y="595"/>
                </a:cxn>
                <a:cxn ang="0">
                  <a:pos x="482" y="766"/>
                </a:cxn>
                <a:cxn ang="0">
                  <a:pos x="374" y="837"/>
                </a:cxn>
                <a:cxn ang="0">
                  <a:pos x="236" y="827"/>
                </a:cxn>
                <a:cxn ang="0">
                  <a:pos x="148" y="686"/>
                </a:cxn>
                <a:cxn ang="0">
                  <a:pos x="177" y="565"/>
                </a:cxn>
                <a:cxn ang="0">
                  <a:pos x="295" y="454"/>
                </a:cxn>
                <a:cxn ang="0">
                  <a:pos x="541" y="403"/>
                </a:cxn>
              </a:cxnLst>
              <a:rect l="0" t="0" r="r" b="b"/>
              <a:pathLst>
                <a:path w="856" h="887">
                  <a:moveTo>
                    <a:pt x="551" y="716"/>
                  </a:moveTo>
                  <a:lnTo>
                    <a:pt x="571" y="797"/>
                  </a:lnTo>
                  <a:lnTo>
                    <a:pt x="620" y="857"/>
                  </a:lnTo>
                  <a:lnTo>
                    <a:pt x="699" y="877"/>
                  </a:lnTo>
                  <a:lnTo>
                    <a:pt x="728" y="877"/>
                  </a:lnTo>
                  <a:lnTo>
                    <a:pt x="767" y="857"/>
                  </a:lnTo>
                  <a:lnTo>
                    <a:pt x="817" y="827"/>
                  </a:lnTo>
                  <a:lnTo>
                    <a:pt x="846" y="776"/>
                  </a:lnTo>
                  <a:lnTo>
                    <a:pt x="856" y="696"/>
                  </a:lnTo>
                  <a:lnTo>
                    <a:pt x="856" y="585"/>
                  </a:lnTo>
                  <a:lnTo>
                    <a:pt x="807" y="585"/>
                  </a:lnTo>
                  <a:lnTo>
                    <a:pt x="807" y="736"/>
                  </a:lnTo>
                  <a:lnTo>
                    <a:pt x="797" y="766"/>
                  </a:lnTo>
                  <a:lnTo>
                    <a:pt x="777" y="807"/>
                  </a:lnTo>
                  <a:lnTo>
                    <a:pt x="767" y="817"/>
                  </a:lnTo>
                  <a:lnTo>
                    <a:pt x="718" y="817"/>
                  </a:lnTo>
                  <a:lnTo>
                    <a:pt x="689" y="787"/>
                  </a:lnTo>
                  <a:lnTo>
                    <a:pt x="669" y="746"/>
                  </a:lnTo>
                  <a:lnTo>
                    <a:pt x="669" y="252"/>
                  </a:lnTo>
                  <a:lnTo>
                    <a:pt x="649" y="182"/>
                  </a:lnTo>
                  <a:lnTo>
                    <a:pt x="600" y="101"/>
                  </a:lnTo>
                  <a:lnTo>
                    <a:pt x="521" y="40"/>
                  </a:lnTo>
                  <a:lnTo>
                    <a:pt x="433" y="10"/>
                  </a:lnTo>
                  <a:lnTo>
                    <a:pt x="344" y="0"/>
                  </a:lnTo>
                  <a:lnTo>
                    <a:pt x="236" y="20"/>
                  </a:lnTo>
                  <a:lnTo>
                    <a:pt x="138" y="61"/>
                  </a:lnTo>
                  <a:lnTo>
                    <a:pt x="79" y="131"/>
                  </a:lnTo>
                  <a:lnTo>
                    <a:pt x="59" y="222"/>
                  </a:lnTo>
                  <a:lnTo>
                    <a:pt x="59" y="252"/>
                  </a:lnTo>
                  <a:lnTo>
                    <a:pt x="79" y="272"/>
                  </a:lnTo>
                  <a:lnTo>
                    <a:pt x="89" y="292"/>
                  </a:lnTo>
                  <a:lnTo>
                    <a:pt x="148" y="313"/>
                  </a:lnTo>
                  <a:lnTo>
                    <a:pt x="177" y="303"/>
                  </a:lnTo>
                  <a:lnTo>
                    <a:pt x="207" y="282"/>
                  </a:lnTo>
                  <a:lnTo>
                    <a:pt x="226" y="252"/>
                  </a:lnTo>
                  <a:lnTo>
                    <a:pt x="236" y="222"/>
                  </a:lnTo>
                  <a:lnTo>
                    <a:pt x="236" y="212"/>
                  </a:lnTo>
                  <a:lnTo>
                    <a:pt x="226" y="192"/>
                  </a:lnTo>
                  <a:lnTo>
                    <a:pt x="226" y="171"/>
                  </a:lnTo>
                  <a:lnTo>
                    <a:pt x="207" y="161"/>
                  </a:lnTo>
                  <a:lnTo>
                    <a:pt x="197" y="141"/>
                  </a:lnTo>
                  <a:lnTo>
                    <a:pt x="167" y="131"/>
                  </a:lnTo>
                  <a:lnTo>
                    <a:pt x="138" y="131"/>
                  </a:lnTo>
                  <a:lnTo>
                    <a:pt x="197" y="81"/>
                  </a:lnTo>
                  <a:lnTo>
                    <a:pt x="276" y="50"/>
                  </a:lnTo>
                  <a:lnTo>
                    <a:pt x="344" y="40"/>
                  </a:lnTo>
                  <a:lnTo>
                    <a:pt x="413" y="50"/>
                  </a:lnTo>
                  <a:lnTo>
                    <a:pt x="472" y="101"/>
                  </a:lnTo>
                  <a:lnTo>
                    <a:pt x="521" y="182"/>
                  </a:lnTo>
                  <a:lnTo>
                    <a:pt x="541" y="292"/>
                  </a:lnTo>
                  <a:lnTo>
                    <a:pt x="541" y="363"/>
                  </a:lnTo>
                  <a:lnTo>
                    <a:pt x="433" y="373"/>
                  </a:lnTo>
                  <a:lnTo>
                    <a:pt x="315" y="393"/>
                  </a:lnTo>
                  <a:lnTo>
                    <a:pt x="197" y="434"/>
                  </a:lnTo>
                  <a:lnTo>
                    <a:pt x="108" y="484"/>
                  </a:lnTo>
                  <a:lnTo>
                    <a:pt x="49" y="555"/>
                  </a:lnTo>
                  <a:lnTo>
                    <a:pt x="10" y="615"/>
                  </a:lnTo>
                  <a:lnTo>
                    <a:pt x="0" y="686"/>
                  </a:lnTo>
                  <a:lnTo>
                    <a:pt x="20" y="766"/>
                  </a:lnTo>
                  <a:lnTo>
                    <a:pt x="79" y="827"/>
                  </a:lnTo>
                  <a:lnTo>
                    <a:pt x="148" y="857"/>
                  </a:lnTo>
                  <a:lnTo>
                    <a:pt x="226" y="877"/>
                  </a:lnTo>
                  <a:lnTo>
                    <a:pt x="305" y="887"/>
                  </a:lnTo>
                  <a:lnTo>
                    <a:pt x="413" y="867"/>
                  </a:lnTo>
                  <a:lnTo>
                    <a:pt x="502" y="807"/>
                  </a:lnTo>
                  <a:lnTo>
                    <a:pt x="551" y="716"/>
                  </a:lnTo>
                  <a:close/>
                  <a:moveTo>
                    <a:pt x="541" y="403"/>
                  </a:moveTo>
                  <a:lnTo>
                    <a:pt x="541" y="595"/>
                  </a:lnTo>
                  <a:lnTo>
                    <a:pt x="521" y="696"/>
                  </a:lnTo>
                  <a:lnTo>
                    <a:pt x="482" y="766"/>
                  </a:lnTo>
                  <a:lnTo>
                    <a:pt x="433" y="807"/>
                  </a:lnTo>
                  <a:lnTo>
                    <a:pt x="374" y="837"/>
                  </a:lnTo>
                  <a:lnTo>
                    <a:pt x="315" y="847"/>
                  </a:lnTo>
                  <a:lnTo>
                    <a:pt x="236" y="827"/>
                  </a:lnTo>
                  <a:lnTo>
                    <a:pt x="167" y="766"/>
                  </a:lnTo>
                  <a:lnTo>
                    <a:pt x="148" y="686"/>
                  </a:lnTo>
                  <a:lnTo>
                    <a:pt x="157" y="625"/>
                  </a:lnTo>
                  <a:lnTo>
                    <a:pt x="177" y="565"/>
                  </a:lnTo>
                  <a:lnTo>
                    <a:pt x="226" y="504"/>
                  </a:lnTo>
                  <a:lnTo>
                    <a:pt x="295" y="454"/>
                  </a:lnTo>
                  <a:lnTo>
                    <a:pt x="403" y="424"/>
                  </a:lnTo>
                  <a:lnTo>
                    <a:pt x="541" y="4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52" name="Freeform 84"/>
            <p:cNvSpPr>
              <a:spLocks/>
            </p:cNvSpPr>
            <p:nvPr/>
          </p:nvSpPr>
          <p:spPr bwMode="auto">
            <a:xfrm>
              <a:off x="10337" y="2622"/>
              <a:ext cx="954" cy="837"/>
            </a:xfrm>
            <a:custGeom>
              <a:avLst/>
              <a:gdLst/>
              <a:ahLst/>
              <a:cxnLst>
                <a:cxn ang="0">
                  <a:pos x="640" y="222"/>
                </a:cxn>
                <a:cxn ang="0">
                  <a:pos x="758" y="101"/>
                </a:cxn>
                <a:cxn ang="0">
                  <a:pos x="915" y="61"/>
                </a:cxn>
                <a:cxn ang="0">
                  <a:pos x="836" y="10"/>
                </a:cxn>
                <a:cxn ang="0">
                  <a:pos x="620" y="0"/>
                </a:cxn>
                <a:cxn ang="0">
                  <a:pos x="581" y="61"/>
                </a:cxn>
                <a:cxn ang="0">
                  <a:pos x="620" y="81"/>
                </a:cxn>
                <a:cxn ang="0">
                  <a:pos x="630" y="141"/>
                </a:cxn>
                <a:cxn ang="0">
                  <a:pos x="610" y="192"/>
                </a:cxn>
                <a:cxn ang="0">
                  <a:pos x="345" y="141"/>
                </a:cxn>
                <a:cxn ang="0">
                  <a:pos x="325" y="91"/>
                </a:cxn>
                <a:cxn ang="0">
                  <a:pos x="394" y="61"/>
                </a:cxn>
                <a:cxn ang="0">
                  <a:pos x="325" y="0"/>
                </a:cxn>
                <a:cxn ang="0">
                  <a:pos x="99" y="10"/>
                </a:cxn>
                <a:cxn ang="0">
                  <a:pos x="10" y="61"/>
                </a:cxn>
                <a:cxn ang="0">
                  <a:pos x="138" y="81"/>
                </a:cxn>
                <a:cxn ang="0">
                  <a:pos x="226" y="182"/>
                </a:cxn>
                <a:cxn ang="0">
                  <a:pos x="364" y="504"/>
                </a:cxn>
                <a:cxn ang="0">
                  <a:pos x="295" y="595"/>
                </a:cxn>
                <a:cxn ang="0">
                  <a:pos x="167" y="726"/>
                </a:cxn>
                <a:cxn ang="0">
                  <a:pos x="40" y="777"/>
                </a:cxn>
                <a:cxn ang="0">
                  <a:pos x="0" y="837"/>
                </a:cxn>
                <a:cxn ang="0">
                  <a:pos x="99" y="827"/>
                </a:cxn>
                <a:cxn ang="0">
                  <a:pos x="246" y="837"/>
                </a:cxn>
                <a:cxn ang="0">
                  <a:pos x="335" y="777"/>
                </a:cxn>
                <a:cxn ang="0">
                  <a:pos x="295" y="757"/>
                </a:cxn>
                <a:cxn ang="0">
                  <a:pos x="286" y="676"/>
                </a:cxn>
                <a:cxn ang="0">
                  <a:pos x="374" y="565"/>
                </a:cxn>
                <a:cxn ang="0">
                  <a:pos x="482" y="525"/>
                </a:cxn>
                <a:cxn ang="0">
                  <a:pos x="551" y="605"/>
                </a:cxn>
                <a:cxn ang="0">
                  <a:pos x="600" y="686"/>
                </a:cxn>
                <a:cxn ang="0">
                  <a:pos x="630" y="716"/>
                </a:cxn>
                <a:cxn ang="0">
                  <a:pos x="620" y="757"/>
                </a:cxn>
                <a:cxn ang="0">
                  <a:pos x="590" y="777"/>
                </a:cxn>
                <a:cxn ang="0">
                  <a:pos x="561" y="837"/>
                </a:cxn>
                <a:cxn ang="0">
                  <a:pos x="768" y="827"/>
                </a:cxn>
                <a:cxn ang="0">
                  <a:pos x="954" y="837"/>
                </a:cxn>
                <a:cxn ang="0">
                  <a:pos x="866" y="777"/>
                </a:cxn>
                <a:cxn ang="0">
                  <a:pos x="768" y="716"/>
                </a:cxn>
              </a:cxnLst>
              <a:rect l="0" t="0" r="r" b="b"/>
              <a:pathLst>
                <a:path w="954" h="837">
                  <a:moveTo>
                    <a:pt x="522" y="383"/>
                  </a:moveTo>
                  <a:lnTo>
                    <a:pt x="640" y="222"/>
                  </a:lnTo>
                  <a:lnTo>
                    <a:pt x="689" y="162"/>
                  </a:lnTo>
                  <a:lnTo>
                    <a:pt x="758" y="101"/>
                  </a:lnTo>
                  <a:lnTo>
                    <a:pt x="827" y="71"/>
                  </a:lnTo>
                  <a:lnTo>
                    <a:pt x="915" y="61"/>
                  </a:lnTo>
                  <a:lnTo>
                    <a:pt x="915" y="0"/>
                  </a:lnTo>
                  <a:lnTo>
                    <a:pt x="836" y="10"/>
                  </a:lnTo>
                  <a:lnTo>
                    <a:pt x="689" y="10"/>
                  </a:lnTo>
                  <a:lnTo>
                    <a:pt x="620" y="0"/>
                  </a:lnTo>
                  <a:lnTo>
                    <a:pt x="581" y="0"/>
                  </a:lnTo>
                  <a:lnTo>
                    <a:pt x="581" y="61"/>
                  </a:lnTo>
                  <a:lnTo>
                    <a:pt x="610" y="71"/>
                  </a:lnTo>
                  <a:lnTo>
                    <a:pt x="620" y="81"/>
                  </a:lnTo>
                  <a:lnTo>
                    <a:pt x="630" y="101"/>
                  </a:lnTo>
                  <a:lnTo>
                    <a:pt x="630" y="141"/>
                  </a:lnTo>
                  <a:lnTo>
                    <a:pt x="610" y="182"/>
                  </a:lnTo>
                  <a:lnTo>
                    <a:pt x="610" y="192"/>
                  </a:lnTo>
                  <a:lnTo>
                    <a:pt x="492" y="343"/>
                  </a:lnTo>
                  <a:lnTo>
                    <a:pt x="345" y="141"/>
                  </a:lnTo>
                  <a:lnTo>
                    <a:pt x="325" y="121"/>
                  </a:lnTo>
                  <a:lnTo>
                    <a:pt x="325" y="91"/>
                  </a:lnTo>
                  <a:lnTo>
                    <a:pt x="364" y="71"/>
                  </a:lnTo>
                  <a:lnTo>
                    <a:pt x="394" y="61"/>
                  </a:lnTo>
                  <a:lnTo>
                    <a:pt x="394" y="0"/>
                  </a:lnTo>
                  <a:lnTo>
                    <a:pt x="325" y="0"/>
                  </a:lnTo>
                  <a:lnTo>
                    <a:pt x="246" y="10"/>
                  </a:lnTo>
                  <a:lnTo>
                    <a:pt x="99" y="10"/>
                  </a:lnTo>
                  <a:lnTo>
                    <a:pt x="10" y="0"/>
                  </a:lnTo>
                  <a:lnTo>
                    <a:pt x="10" y="61"/>
                  </a:lnTo>
                  <a:lnTo>
                    <a:pt x="89" y="61"/>
                  </a:lnTo>
                  <a:lnTo>
                    <a:pt x="138" y="81"/>
                  </a:lnTo>
                  <a:lnTo>
                    <a:pt x="177" y="111"/>
                  </a:lnTo>
                  <a:lnTo>
                    <a:pt x="226" y="182"/>
                  </a:lnTo>
                  <a:lnTo>
                    <a:pt x="413" y="434"/>
                  </a:lnTo>
                  <a:lnTo>
                    <a:pt x="364" y="504"/>
                  </a:lnTo>
                  <a:lnTo>
                    <a:pt x="325" y="545"/>
                  </a:lnTo>
                  <a:lnTo>
                    <a:pt x="295" y="595"/>
                  </a:lnTo>
                  <a:lnTo>
                    <a:pt x="236" y="666"/>
                  </a:lnTo>
                  <a:lnTo>
                    <a:pt x="167" y="726"/>
                  </a:lnTo>
                  <a:lnTo>
                    <a:pt x="99" y="767"/>
                  </a:lnTo>
                  <a:lnTo>
                    <a:pt x="40" y="777"/>
                  </a:lnTo>
                  <a:lnTo>
                    <a:pt x="0" y="777"/>
                  </a:lnTo>
                  <a:lnTo>
                    <a:pt x="0" y="837"/>
                  </a:lnTo>
                  <a:lnTo>
                    <a:pt x="49" y="837"/>
                  </a:lnTo>
                  <a:lnTo>
                    <a:pt x="99" y="827"/>
                  </a:lnTo>
                  <a:lnTo>
                    <a:pt x="158" y="827"/>
                  </a:lnTo>
                  <a:lnTo>
                    <a:pt x="246" y="837"/>
                  </a:lnTo>
                  <a:lnTo>
                    <a:pt x="335" y="837"/>
                  </a:lnTo>
                  <a:lnTo>
                    <a:pt x="335" y="777"/>
                  </a:lnTo>
                  <a:lnTo>
                    <a:pt x="305" y="767"/>
                  </a:lnTo>
                  <a:lnTo>
                    <a:pt x="295" y="757"/>
                  </a:lnTo>
                  <a:lnTo>
                    <a:pt x="276" y="716"/>
                  </a:lnTo>
                  <a:lnTo>
                    <a:pt x="286" y="676"/>
                  </a:lnTo>
                  <a:lnTo>
                    <a:pt x="325" y="625"/>
                  </a:lnTo>
                  <a:lnTo>
                    <a:pt x="374" y="565"/>
                  </a:lnTo>
                  <a:lnTo>
                    <a:pt x="453" y="474"/>
                  </a:lnTo>
                  <a:lnTo>
                    <a:pt x="482" y="525"/>
                  </a:lnTo>
                  <a:lnTo>
                    <a:pt x="512" y="565"/>
                  </a:lnTo>
                  <a:lnTo>
                    <a:pt x="551" y="605"/>
                  </a:lnTo>
                  <a:lnTo>
                    <a:pt x="590" y="666"/>
                  </a:lnTo>
                  <a:lnTo>
                    <a:pt x="600" y="686"/>
                  </a:lnTo>
                  <a:lnTo>
                    <a:pt x="620" y="696"/>
                  </a:lnTo>
                  <a:lnTo>
                    <a:pt x="630" y="716"/>
                  </a:lnTo>
                  <a:lnTo>
                    <a:pt x="630" y="736"/>
                  </a:lnTo>
                  <a:lnTo>
                    <a:pt x="620" y="757"/>
                  </a:lnTo>
                  <a:lnTo>
                    <a:pt x="610" y="767"/>
                  </a:lnTo>
                  <a:lnTo>
                    <a:pt x="590" y="777"/>
                  </a:lnTo>
                  <a:lnTo>
                    <a:pt x="561" y="777"/>
                  </a:lnTo>
                  <a:lnTo>
                    <a:pt x="561" y="837"/>
                  </a:lnTo>
                  <a:lnTo>
                    <a:pt x="708" y="837"/>
                  </a:lnTo>
                  <a:lnTo>
                    <a:pt x="768" y="827"/>
                  </a:lnTo>
                  <a:lnTo>
                    <a:pt x="856" y="837"/>
                  </a:lnTo>
                  <a:lnTo>
                    <a:pt x="954" y="837"/>
                  </a:lnTo>
                  <a:lnTo>
                    <a:pt x="954" y="777"/>
                  </a:lnTo>
                  <a:lnTo>
                    <a:pt x="866" y="777"/>
                  </a:lnTo>
                  <a:lnTo>
                    <a:pt x="817" y="757"/>
                  </a:lnTo>
                  <a:lnTo>
                    <a:pt x="768" y="716"/>
                  </a:lnTo>
                  <a:lnTo>
                    <a:pt x="522" y="38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53" name="Freeform 85"/>
            <p:cNvSpPr>
              <a:spLocks/>
            </p:cNvSpPr>
            <p:nvPr/>
          </p:nvSpPr>
          <p:spPr bwMode="auto">
            <a:xfrm>
              <a:off x="6786" y="4155"/>
              <a:ext cx="728" cy="958"/>
            </a:xfrm>
            <a:custGeom>
              <a:avLst/>
              <a:gdLst/>
              <a:ahLst/>
              <a:cxnLst>
                <a:cxn ang="0">
                  <a:pos x="433" y="555"/>
                </a:cxn>
                <a:cxn ang="0">
                  <a:pos x="472" y="645"/>
                </a:cxn>
                <a:cxn ang="0">
                  <a:pos x="512" y="746"/>
                </a:cxn>
                <a:cxn ang="0">
                  <a:pos x="581" y="888"/>
                </a:cxn>
                <a:cxn ang="0">
                  <a:pos x="590" y="918"/>
                </a:cxn>
                <a:cxn ang="0">
                  <a:pos x="610" y="938"/>
                </a:cxn>
                <a:cxn ang="0">
                  <a:pos x="630" y="948"/>
                </a:cxn>
                <a:cxn ang="0">
                  <a:pos x="728" y="948"/>
                </a:cxn>
                <a:cxn ang="0">
                  <a:pos x="728" y="928"/>
                </a:cxn>
                <a:cxn ang="0">
                  <a:pos x="718" y="918"/>
                </a:cxn>
                <a:cxn ang="0">
                  <a:pos x="699" y="877"/>
                </a:cxn>
                <a:cxn ang="0">
                  <a:pos x="689" y="867"/>
                </a:cxn>
                <a:cxn ang="0">
                  <a:pos x="364" y="81"/>
                </a:cxn>
                <a:cxn ang="0">
                  <a:pos x="354" y="61"/>
                </a:cxn>
                <a:cxn ang="0">
                  <a:pos x="325" y="30"/>
                </a:cxn>
                <a:cxn ang="0">
                  <a:pos x="276" y="10"/>
                </a:cxn>
                <a:cxn ang="0">
                  <a:pos x="187" y="0"/>
                </a:cxn>
                <a:cxn ang="0">
                  <a:pos x="158" y="0"/>
                </a:cxn>
                <a:cxn ang="0">
                  <a:pos x="158" y="30"/>
                </a:cxn>
                <a:cxn ang="0">
                  <a:pos x="187" y="30"/>
                </a:cxn>
                <a:cxn ang="0">
                  <a:pos x="207" y="40"/>
                </a:cxn>
                <a:cxn ang="0">
                  <a:pos x="226" y="61"/>
                </a:cxn>
                <a:cxn ang="0">
                  <a:pos x="256" y="121"/>
                </a:cxn>
                <a:cxn ang="0">
                  <a:pos x="413" y="504"/>
                </a:cxn>
                <a:cxn ang="0">
                  <a:pos x="30" y="857"/>
                </a:cxn>
                <a:cxn ang="0">
                  <a:pos x="0" y="888"/>
                </a:cxn>
                <a:cxn ang="0">
                  <a:pos x="0" y="928"/>
                </a:cxn>
                <a:cxn ang="0">
                  <a:pos x="20" y="948"/>
                </a:cxn>
                <a:cxn ang="0">
                  <a:pos x="30" y="948"/>
                </a:cxn>
                <a:cxn ang="0">
                  <a:pos x="49" y="958"/>
                </a:cxn>
                <a:cxn ang="0">
                  <a:pos x="69" y="948"/>
                </a:cxn>
                <a:cxn ang="0">
                  <a:pos x="89" y="928"/>
                </a:cxn>
                <a:cxn ang="0">
                  <a:pos x="433" y="555"/>
                </a:cxn>
              </a:cxnLst>
              <a:rect l="0" t="0" r="r" b="b"/>
              <a:pathLst>
                <a:path w="728" h="958">
                  <a:moveTo>
                    <a:pt x="433" y="555"/>
                  </a:moveTo>
                  <a:lnTo>
                    <a:pt x="472" y="645"/>
                  </a:lnTo>
                  <a:lnTo>
                    <a:pt x="512" y="746"/>
                  </a:lnTo>
                  <a:lnTo>
                    <a:pt x="581" y="888"/>
                  </a:lnTo>
                  <a:lnTo>
                    <a:pt x="590" y="918"/>
                  </a:lnTo>
                  <a:lnTo>
                    <a:pt x="610" y="938"/>
                  </a:lnTo>
                  <a:lnTo>
                    <a:pt x="630" y="948"/>
                  </a:lnTo>
                  <a:lnTo>
                    <a:pt x="728" y="948"/>
                  </a:lnTo>
                  <a:lnTo>
                    <a:pt x="728" y="928"/>
                  </a:lnTo>
                  <a:lnTo>
                    <a:pt x="718" y="918"/>
                  </a:lnTo>
                  <a:lnTo>
                    <a:pt x="699" y="877"/>
                  </a:lnTo>
                  <a:lnTo>
                    <a:pt x="689" y="867"/>
                  </a:lnTo>
                  <a:lnTo>
                    <a:pt x="364" y="81"/>
                  </a:lnTo>
                  <a:lnTo>
                    <a:pt x="354" y="61"/>
                  </a:lnTo>
                  <a:lnTo>
                    <a:pt x="325" y="30"/>
                  </a:lnTo>
                  <a:lnTo>
                    <a:pt x="276" y="10"/>
                  </a:lnTo>
                  <a:lnTo>
                    <a:pt x="187" y="0"/>
                  </a:lnTo>
                  <a:lnTo>
                    <a:pt x="158" y="0"/>
                  </a:lnTo>
                  <a:lnTo>
                    <a:pt x="158" y="30"/>
                  </a:lnTo>
                  <a:lnTo>
                    <a:pt x="187" y="30"/>
                  </a:lnTo>
                  <a:lnTo>
                    <a:pt x="207" y="40"/>
                  </a:lnTo>
                  <a:lnTo>
                    <a:pt x="226" y="61"/>
                  </a:lnTo>
                  <a:lnTo>
                    <a:pt x="256" y="121"/>
                  </a:lnTo>
                  <a:lnTo>
                    <a:pt x="413" y="504"/>
                  </a:lnTo>
                  <a:lnTo>
                    <a:pt x="30" y="857"/>
                  </a:lnTo>
                  <a:lnTo>
                    <a:pt x="0" y="888"/>
                  </a:lnTo>
                  <a:lnTo>
                    <a:pt x="0" y="928"/>
                  </a:lnTo>
                  <a:lnTo>
                    <a:pt x="20" y="948"/>
                  </a:lnTo>
                  <a:lnTo>
                    <a:pt x="30" y="948"/>
                  </a:lnTo>
                  <a:lnTo>
                    <a:pt x="49" y="958"/>
                  </a:lnTo>
                  <a:lnTo>
                    <a:pt x="69" y="948"/>
                  </a:lnTo>
                  <a:lnTo>
                    <a:pt x="89" y="928"/>
                  </a:lnTo>
                  <a:lnTo>
                    <a:pt x="433" y="5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54" name="Freeform 86"/>
            <p:cNvSpPr>
              <a:spLocks/>
            </p:cNvSpPr>
            <p:nvPr/>
          </p:nvSpPr>
          <p:spPr bwMode="auto">
            <a:xfrm>
              <a:off x="7730" y="4306"/>
              <a:ext cx="896" cy="888"/>
            </a:xfrm>
            <a:custGeom>
              <a:avLst/>
              <a:gdLst/>
              <a:ahLst/>
              <a:cxnLst>
                <a:cxn ang="0">
                  <a:pos x="866" y="484"/>
                </a:cxn>
                <a:cxn ang="0">
                  <a:pos x="886" y="464"/>
                </a:cxn>
                <a:cxn ang="0">
                  <a:pos x="896" y="444"/>
                </a:cxn>
                <a:cxn ang="0">
                  <a:pos x="866" y="414"/>
                </a:cxn>
                <a:cxn ang="0">
                  <a:pos x="59" y="10"/>
                </a:cxn>
                <a:cxn ang="0">
                  <a:pos x="40" y="10"/>
                </a:cxn>
                <a:cxn ang="0">
                  <a:pos x="30" y="0"/>
                </a:cxn>
                <a:cxn ang="0">
                  <a:pos x="10" y="10"/>
                </a:cxn>
                <a:cxn ang="0">
                  <a:pos x="0" y="21"/>
                </a:cxn>
                <a:cxn ang="0">
                  <a:pos x="0" y="51"/>
                </a:cxn>
                <a:cxn ang="0">
                  <a:pos x="10" y="61"/>
                </a:cxn>
                <a:cxn ang="0">
                  <a:pos x="30" y="71"/>
                </a:cxn>
                <a:cxn ang="0">
                  <a:pos x="787" y="444"/>
                </a:cxn>
                <a:cxn ang="0">
                  <a:pos x="30" y="817"/>
                </a:cxn>
                <a:cxn ang="0">
                  <a:pos x="10" y="827"/>
                </a:cxn>
                <a:cxn ang="0">
                  <a:pos x="0" y="837"/>
                </a:cxn>
                <a:cxn ang="0">
                  <a:pos x="0" y="878"/>
                </a:cxn>
                <a:cxn ang="0">
                  <a:pos x="10" y="888"/>
                </a:cxn>
                <a:cxn ang="0">
                  <a:pos x="40" y="888"/>
                </a:cxn>
                <a:cxn ang="0">
                  <a:pos x="59" y="878"/>
                </a:cxn>
                <a:cxn ang="0">
                  <a:pos x="866" y="484"/>
                </a:cxn>
              </a:cxnLst>
              <a:rect l="0" t="0" r="r" b="b"/>
              <a:pathLst>
                <a:path w="896" h="888">
                  <a:moveTo>
                    <a:pt x="866" y="484"/>
                  </a:moveTo>
                  <a:lnTo>
                    <a:pt x="886" y="464"/>
                  </a:lnTo>
                  <a:lnTo>
                    <a:pt x="896" y="444"/>
                  </a:lnTo>
                  <a:lnTo>
                    <a:pt x="866" y="414"/>
                  </a:lnTo>
                  <a:lnTo>
                    <a:pt x="59" y="10"/>
                  </a:lnTo>
                  <a:lnTo>
                    <a:pt x="40" y="10"/>
                  </a:lnTo>
                  <a:lnTo>
                    <a:pt x="30" y="0"/>
                  </a:lnTo>
                  <a:lnTo>
                    <a:pt x="10" y="10"/>
                  </a:lnTo>
                  <a:lnTo>
                    <a:pt x="0" y="21"/>
                  </a:lnTo>
                  <a:lnTo>
                    <a:pt x="0" y="51"/>
                  </a:lnTo>
                  <a:lnTo>
                    <a:pt x="10" y="61"/>
                  </a:lnTo>
                  <a:lnTo>
                    <a:pt x="30" y="71"/>
                  </a:lnTo>
                  <a:lnTo>
                    <a:pt x="787" y="444"/>
                  </a:lnTo>
                  <a:lnTo>
                    <a:pt x="30" y="817"/>
                  </a:lnTo>
                  <a:lnTo>
                    <a:pt x="10" y="827"/>
                  </a:lnTo>
                  <a:lnTo>
                    <a:pt x="0" y="837"/>
                  </a:lnTo>
                  <a:lnTo>
                    <a:pt x="0" y="878"/>
                  </a:lnTo>
                  <a:lnTo>
                    <a:pt x="10" y="888"/>
                  </a:lnTo>
                  <a:lnTo>
                    <a:pt x="40" y="888"/>
                  </a:lnTo>
                  <a:lnTo>
                    <a:pt x="59" y="878"/>
                  </a:lnTo>
                  <a:lnTo>
                    <a:pt x="866" y="4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55" name="Freeform 87"/>
            <p:cNvSpPr>
              <a:spLocks noEditPoints="1"/>
            </p:cNvSpPr>
            <p:nvPr/>
          </p:nvSpPr>
          <p:spPr bwMode="auto">
            <a:xfrm>
              <a:off x="8832" y="4195"/>
              <a:ext cx="610" cy="928"/>
            </a:xfrm>
            <a:custGeom>
              <a:avLst/>
              <a:gdLst/>
              <a:ahLst/>
              <a:cxnLst>
                <a:cxn ang="0">
                  <a:pos x="610" y="464"/>
                </a:cxn>
                <a:cxn ang="0">
                  <a:pos x="610" y="333"/>
                </a:cxn>
                <a:cxn ang="0">
                  <a:pos x="581" y="212"/>
                </a:cxn>
                <a:cxn ang="0">
                  <a:pos x="541" y="111"/>
                </a:cxn>
                <a:cxn ang="0">
                  <a:pos x="482" y="51"/>
                </a:cxn>
                <a:cxn ang="0">
                  <a:pos x="404" y="11"/>
                </a:cxn>
                <a:cxn ang="0">
                  <a:pos x="305" y="0"/>
                </a:cxn>
                <a:cxn ang="0">
                  <a:pos x="207" y="11"/>
                </a:cxn>
                <a:cxn ang="0">
                  <a:pos x="128" y="61"/>
                </a:cxn>
                <a:cxn ang="0">
                  <a:pos x="79" y="121"/>
                </a:cxn>
                <a:cxn ang="0">
                  <a:pos x="40" y="192"/>
                </a:cxn>
                <a:cxn ang="0">
                  <a:pos x="0" y="353"/>
                </a:cxn>
                <a:cxn ang="0">
                  <a:pos x="0" y="575"/>
                </a:cxn>
                <a:cxn ang="0">
                  <a:pos x="40" y="737"/>
                </a:cxn>
                <a:cxn ang="0">
                  <a:pos x="79" y="807"/>
                </a:cxn>
                <a:cxn ang="0">
                  <a:pos x="128" y="868"/>
                </a:cxn>
                <a:cxn ang="0">
                  <a:pos x="207" y="908"/>
                </a:cxn>
                <a:cxn ang="0">
                  <a:pos x="305" y="928"/>
                </a:cxn>
                <a:cxn ang="0">
                  <a:pos x="404" y="908"/>
                </a:cxn>
                <a:cxn ang="0">
                  <a:pos x="482" y="868"/>
                </a:cxn>
                <a:cxn ang="0">
                  <a:pos x="541" y="807"/>
                </a:cxn>
                <a:cxn ang="0">
                  <a:pos x="581" y="737"/>
                </a:cxn>
                <a:cxn ang="0">
                  <a:pos x="600" y="656"/>
                </a:cxn>
                <a:cxn ang="0">
                  <a:pos x="610" y="575"/>
                </a:cxn>
                <a:cxn ang="0">
                  <a:pos x="610" y="464"/>
                </a:cxn>
                <a:cxn ang="0">
                  <a:pos x="305" y="888"/>
                </a:cxn>
                <a:cxn ang="0">
                  <a:pos x="256" y="878"/>
                </a:cxn>
                <a:cxn ang="0">
                  <a:pos x="207" y="858"/>
                </a:cxn>
                <a:cxn ang="0">
                  <a:pos x="167" y="807"/>
                </a:cxn>
                <a:cxn ang="0">
                  <a:pos x="138" y="737"/>
                </a:cxn>
                <a:cxn ang="0">
                  <a:pos x="118" y="605"/>
                </a:cxn>
                <a:cxn ang="0">
                  <a:pos x="118" y="303"/>
                </a:cxn>
                <a:cxn ang="0">
                  <a:pos x="138" y="172"/>
                </a:cxn>
                <a:cxn ang="0">
                  <a:pos x="167" y="101"/>
                </a:cxn>
                <a:cxn ang="0">
                  <a:pos x="217" y="61"/>
                </a:cxn>
                <a:cxn ang="0">
                  <a:pos x="266" y="41"/>
                </a:cxn>
                <a:cxn ang="0">
                  <a:pos x="305" y="31"/>
                </a:cxn>
                <a:cxn ang="0">
                  <a:pos x="374" y="51"/>
                </a:cxn>
                <a:cxn ang="0">
                  <a:pos x="433" y="91"/>
                </a:cxn>
                <a:cxn ang="0">
                  <a:pos x="472" y="162"/>
                </a:cxn>
                <a:cxn ang="0">
                  <a:pos x="492" y="283"/>
                </a:cxn>
                <a:cxn ang="0">
                  <a:pos x="492" y="595"/>
                </a:cxn>
                <a:cxn ang="0">
                  <a:pos x="472" y="737"/>
                </a:cxn>
                <a:cxn ang="0">
                  <a:pos x="443" y="807"/>
                </a:cxn>
                <a:cxn ang="0">
                  <a:pos x="404" y="858"/>
                </a:cxn>
                <a:cxn ang="0">
                  <a:pos x="354" y="878"/>
                </a:cxn>
                <a:cxn ang="0">
                  <a:pos x="305" y="888"/>
                </a:cxn>
              </a:cxnLst>
              <a:rect l="0" t="0" r="r" b="b"/>
              <a:pathLst>
                <a:path w="610" h="928">
                  <a:moveTo>
                    <a:pt x="610" y="464"/>
                  </a:moveTo>
                  <a:lnTo>
                    <a:pt x="610" y="333"/>
                  </a:lnTo>
                  <a:lnTo>
                    <a:pt x="581" y="212"/>
                  </a:lnTo>
                  <a:lnTo>
                    <a:pt x="541" y="111"/>
                  </a:lnTo>
                  <a:lnTo>
                    <a:pt x="482" y="51"/>
                  </a:lnTo>
                  <a:lnTo>
                    <a:pt x="404" y="11"/>
                  </a:lnTo>
                  <a:lnTo>
                    <a:pt x="305" y="0"/>
                  </a:lnTo>
                  <a:lnTo>
                    <a:pt x="207" y="11"/>
                  </a:lnTo>
                  <a:lnTo>
                    <a:pt x="128" y="61"/>
                  </a:lnTo>
                  <a:lnTo>
                    <a:pt x="79" y="121"/>
                  </a:lnTo>
                  <a:lnTo>
                    <a:pt x="40" y="192"/>
                  </a:lnTo>
                  <a:lnTo>
                    <a:pt x="0" y="353"/>
                  </a:lnTo>
                  <a:lnTo>
                    <a:pt x="0" y="575"/>
                  </a:lnTo>
                  <a:lnTo>
                    <a:pt x="40" y="737"/>
                  </a:lnTo>
                  <a:lnTo>
                    <a:pt x="79" y="807"/>
                  </a:lnTo>
                  <a:lnTo>
                    <a:pt x="128" y="868"/>
                  </a:lnTo>
                  <a:lnTo>
                    <a:pt x="207" y="908"/>
                  </a:lnTo>
                  <a:lnTo>
                    <a:pt x="305" y="928"/>
                  </a:lnTo>
                  <a:lnTo>
                    <a:pt x="404" y="908"/>
                  </a:lnTo>
                  <a:lnTo>
                    <a:pt x="482" y="868"/>
                  </a:lnTo>
                  <a:lnTo>
                    <a:pt x="541" y="807"/>
                  </a:lnTo>
                  <a:lnTo>
                    <a:pt x="581" y="737"/>
                  </a:lnTo>
                  <a:lnTo>
                    <a:pt x="600" y="656"/>
                  </a:lnTo>
                  <a:lnTo>
                    <a:pt x="610" y="575"/>
                  </a:lnTo>
                  <a:lnTo>
                    <a:pt x="610" y="464"/>
                  </a:lnTo>
                  <a:close/>
                  <a:moveTo>
                    <a:pt x="305" y="888"/>
                  </a:moveTo>
                  <a:lnTo>
                    <a:pt x="256" y="878"/>
                  </a:lnTo>
                  <a:lnTo>
                    <a:pt x="207" y="858"/>
                  </a:lnTo>
                  <a:lnTo>
                    <a:pt x="167" y="807"/>
                  </a:lnTo>
                  <a:lnTo>
                    <a:pt x="138" y="737"/>
                  </a:lnTo>
                  <a:lnTo>
                    <a:pt x="118" y="605"/>
                  </a:lnTo>
                  <a:lnTo>
                    <a:pt x="118" y="303"/>
                  </a:lnTo>
                  <a:lnTo>
                    <a:pt x="138" y="172"/>
                  </a:lnTo>
                  <a:lnTo>
                    <a:pt x="167" y="101"/>
                  </a:lnTo>
                  <a:lnTo>
                    <a:pt x="217" y="61"/>
                  </a:lnTo>
                  <a:lnTo>
                    <a:pt x="266" y="41"/>
                  </a:lnTo>
                  <a:lnTo>
                    <a:pt x="305" y="31"/>
                  </a:lnTo>
                  <a:lnTo>
                    <a:pt x="374" y="51"/>
                  </a:lnTo>
                  <a:lnTo>
                    <a:pt x="433" y="91"/>
                  </a:lnTo>
                  <a:lnTo>
                    <a:pt x="472" y="162"/>
                  </a:lnTo>
                  <a:lnTo>
                    <a:pt x="492" y="283"/>
                  </a:lnTo>
                  <a:lnTo>
                    <a:pt x="492" y="595"/>
                  </a:lnTo>
                  <a:lnTo>
                    <a:pt x="472" y="737"/>
                  </a:lnTo>
                  <a:lnTo>
                    <a:pt x="443" y="807"/>
                  </a:lnTo>
                  <a:lnTo>
                    <a:pt x="404" y="858"/>
                  </a:lnTo>
                  <a:lnTo>
                    <a:pt x="354" y="878"/>
                  </a:lnTo>
                  <a:lnTo>
                    <a:pt x="305" y="8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56" name="Freeform 88"/>
            <p:cNvSpPr>
              <a:spLocks/>
            </p:cNvSpPr>
            <p:nvPr/>
          </p:nvSpPr>
          <p:spPr bwMode="auto">
            <a:xfrm>
              <a:off x="11714" y="2088"/>
              <a:ext cx="1181" cy="1412"/>
            </a:xfrm>
            <a:custGeom>
              <a:avLst/>
              <a:gdLst/>
              <a:ahLst/>
              <a:cxnLst>
                <a:cxn ang="0">
                  <a:pos x="1171" y="1089"/>
                </a:cxn>
                <a:cxn ang="0">
                  <a:pos x="1112" y="1099"/>
                </a:cxn>
                <a:cxn ang="0">
                  <a:pos x="1063" y="1129"/>
                </a:cxn>
                <a:cxn ang="0">
                  <a:pos x="1004" y="1180"/>
                </a:cxn>
                <a:cxn ang="0">
                  <a:pos x="974" y="1250"/>
                </a:cxn>
                <a:cxn ang="0">
                  <a:pos x="964" y="1270"/>
                </a:cxn>
                <a:cxn ang="0">
                  <a:pos x="915" y="1291"/>
                </a:cxn>
                <a:cxn ang="0">
                  <a:pos x="659" y="1250"/>
                </a:cxn>
                <a:cxn ang="0">
                  <a:pos x="355" y="1180"/>
                </a:cxn>
                <a:cxn ang="0">
                  <a:pos x="296" y="1190"/>
                </a:cxn>
                <a:cxn ang="0">
                  <a:pos x="364" y="1038"/>
                </a:cxn>
                <a:cxn ang="0">
                  <a:pos x="433" y="817"/>
                </a:cxn>
                <a:cxn ang="0">
                  <a:pos x="502" y="565"/>
                </a:cxn>
                <a:cxn ang="0">
                  <a:pos x="620" y="272"/>
                </a:cxn>
                <a:cxn ang="0">
                  <a:pos x="709" y="151"/>
                </a:cxn>
                <a:cxn ang="0">
                  <a:pos x="768" y="131"/>
                </a:cxn>
                <a:cxn ang="0">
                  <a:pos x="866" y="141"/>
                </a:cxn>
                <a:cxn ang="0">
                  <a:pos x="925" y="242"/>
                </a:cxn>
                <a:cxn ang="0">
                  <a:pos x="935" y="373"/>
                </a:cxn>
                <a:cxn ang="0">
                  <a:pos x="1023" y="333"/>
                </a:cxn>
                <a:cxn ang="0">
                  <a:pos x="1073" y="302"/>
                </a:cxn>
                <a:cxn ang="0">
                  <a:pos x="1102" y="272"/>
                </a:cxn>
                <a:cxn ang="0">
                  <a:pos x="1112" y="222"/>
                </a:cxn>
                <a:cxn ang="0">
                  <a:pos x="1102" y="121"/>
                </a:cxn>
                <a:cxn ang="0">
                  <a:pos x="1023" y="20"/>
                </a:cxn>
                <a:cxn ang="0">
                  <a:pos x="827" y="20"/>
                </a:cxn>
                <a:cxn ang="0">
                  <a:pos x="610" y="141"/>
                </a:cxn>
                <a:cxn ang="0">
                  <a:pos x="414" y="403"/>
                </a:cxn>
                <a:cxn ang="0">
                  <a:pos x="256" y="907"/>
                </a:cxn>
                <a:cxn ang="0">
                  <a:pos x="138" y="1220"/>
                </a:cxn>
                <a:cxn ang="0">
                  <a:pos x="10" y="1371"/>
                </a:cxn>
                <a:cxn ang="0">
                  <a:pos x="0" y="1412"/>
                </a:cxn>
                <a:cxn ang="0">
                  <a:pos x="69" y="1402"/>
                </a:cxn>
                <a:cxn ang="0">
                  <a:pos x="197" y="1301"/>
                </a:cxn>
                <a:cxn ang="0">
                  <a:pos x="296" y="1311"/>
                </a:cxn>
                <a:cxn ang="0">
                  <a:pos x="482" y="1361"/>
                </a:cxn>
                <a:cxn ang="0">
                  <a:pos x="659" y="1402"/>
                </a:cxn>
                <a:cxn ang="0">
                  <a:pos x="856" y="1402"/>
                </a:cxn>
                <a:cxn ang="0">
                  <a:pos x="1053" y="1291"/>
                </a:cxn>
                <a:cxn ang="0">
                  <a:pos x="1181" y="1099"/>
                </a:cxn>
              </a:cxnLst>
              <a:rect l="0" t="0" r="r" b="b"/>
              <a:pathLst>
                <a:path w="1181" h="1412">
                  <a:moveTo>
                    <a:pt x="1181" y="1099"/>
                  </a:moveTo>
                  <a:lnTo>
                    <a:pt x="1171" y="1089"/>
                  </a:lnTo>
                  <a:lnTo>
                    <a:pt x="1141" y="1089"/>
                  </a:lnTo>
                  <a:lnTo>
                    <a:pt x="1112" y="1099"/>
                  </a:lnTo>
                  <a:lnTo>
                    <a:pt x="1082" y="1119"/>
                  </a:lnTo>
                  <a:lnTo>
                    <a:pt x="1063" y="1129"/>
                  </a:lnTo>
                  <a:lnTo>
                    <a:pt x="1033" y="1149"/>
                  </a:lnTo>
                  <a:lnTo>
                    <a:pt x="1004" y="1180"/>
                  </a:lnTo>
                  <a:lnTo>
                    <a:pt x="1004" y="1190"/>
                  </a:lnTo>
                  <a:lnTo>
                    <a:pt x="974" y="1250"/>
                  </a:lnTo>
                  <a:lnTo>
                    <a:pt x="964" y="1260"/>
                  </a:lnTo>
                  <a:lnTo>
                    <a:pt x="964" y="1270"/>
                  </a:lnTo>
                  <a:lnTo>
                    <a:pt x="945" y="1291"/>
                  </a:lnTo>
                  <a:lnTo>
                    <a:pt x="915" y="1291"/>
                  </a:lnTo>
                  <a:lnTo>
                    <a:pt x="787" y="1280"/>
                  </a:lnTo>
                  <a:lnTo>
                    <a:pt x="659" y="1250"/>
                  </a:lnTo>
                  <a:lnTo>
                    <a:pt x="512" y="1200"/>
                  </a:lnTo>
                  <a:lnTo>
                    <a:pt x="355" y="1180"/>
                  </a:lnTo>
                  <a:lnTo>
                    <a:pt x="305" y="1180"/>
                  </a:lnTo>
                  <a:lnTo>
                    <a:pt x="296" y="1190"/>
                  </a:lnTo>
                  <a:lnTo>
                    <a:pt x="286" y="1190"/>
                  </a:lnTo>
                  <a:lnTo>
                    <a:pt x="364" y="1038"/>
                  </a:lnTo>
                  <a:lnTo>
                    <a:pt x="414" y="907"/>
                  </a:lnTo>
                  <a:lnTo>
                    <a:pt x="433" y="817"/>
                  </a:lnTo>
                  <a:lnTo>
                    <a:pt x="463" y="706"/>
                  </a:lnTo>
                  <a:lnTo>
                    <a:pt x="502" y="565"/>
                  </a:lnTo>
                  <a:lnTo>
                    <a:pt x="561" y="413"/>
                  </a:lnTo>
                  <a:lnTo>
                    <a:pt x="620" y="272"/>
                  </a:lnTo>
                  <a:lnTo>
                    <a:pt x="699" y="171"/>
                  </a:lnTo>
                  <a:lnTo>
                    <a:pt x="709" y="151"/>
                  </a:lnTo>
                  <a:lnTo>
                    <a:pt x="748" y="131"/>
                  </a:lnTo>
                  <a:lnTo>
                    <a:pt x="768" y="131"/>
                  </a:lnTo>
                  <a:lnTo>
                    <a:pt x="797" y="121"/>
                  </a:lnTo>
                  <a:lnTo>
                    <a:pt x="866" y="141"/>
                  </a:lnTo>
                  <a:lnTo>
                    <a:pt x="905" y="191"/>
                  </a:lnTo>
                  <a:lnTo>
                    <a:pt x="925" y="242"/>
                  </a:lnTo>
                  <a:lnTo>
                    <a:pt x="925" y="373"/>
                  </a:lnTo>
                  <a:lnTo>
                    <a:pt x="935" y="373"/>
                  </a:lnTo>
                  <a:lnTo>
                    <a:pt x="994" y="353"/>
                  </a:lnTo>
                  <a:lnTo>
                    <a:pt x="1023" y="333"/>
                  </a:lnTo>
                  <a:lnTo>
                    <a:pt x="1063" y="312"/>
                  </a:lnTo>
                  <a:lnTo>
                    <a:pt x="1073" y="302"/>
                  </a:lnTo>
                  <a:lnTo>
                    <a:pt x="1092" y="292"/>
                  </a:lnTo>
                  <a:lnTo>
                    <a:pt x="1102" y="272"/>
                  </a:lnTo>
                  <a:lnTo>
                    <a:pt x="1102" y="252"/>
                  </a:lnTo>
                  <a:lnTo>
                    <a:pt x="1112" y="222"/>
                  </a:lnTo>
                  <a:lnTo>
                    <a:pt x="1112" y="191"/>
                  </a:lnTo>
                  <a:lnTo>
                    <a:pt x="1102" y="121"/>
                  </a:lnTo>
                  <a:lnTo>
                    <a:pt x="1073" y="60"/>
                  </a:lnTo>
                  <a:lnTo>
                    <a:pt x="1023" y="20"/>
                  </a:lnTo>
                  <a:lnTo>
                    <a:pt x="945" y="0"/>
                  </a:lnTo>
                  <a:lnTo>
                    <a:pt x="827" y="20"/>
                  </a:lnTo>
                  <a:lnTo>
                    <a:pt x="718" y="70"/>
                  </a:lnTo>
                  <a:lnTo>
                    <a:pt x="610" y="141"/>
                  </a:lnTo>
                  <a:lnTo>
                    <a:pt x="532" y="222"/>
                  </a:lnTo>
                  <a:lnTo>
                    <a:pt x="414" y="403"/>
                  </a:lnTo>
                  <a:lnTo>
                    <a:pt x="325" y="625"/>
                  </a:lnTo>
                  <a:lnTo>
                    <a:pt x="256" y="907"/>
                  </a:lnTo>
                  <a:lnTo>
                    <a:pt x="197" y="1089"/>
                  </a:lnTo>
                  <a:lnTo>
                    <a:pt x="138" y="1220"/>
                  </a:lnTo>
                  <a:lnTo>
                    <a:pt x="89" y="1291"/>
                  </a:lnTo>
                  <a:lnTo>
                    <a:pt x="10" y="1371"/>
                  </a:lnTo>
                  <a:lnTo>
                    <a:pt x="0" y="1391"/>
                  </a:lnTo>
                  <a:lnTo>
                    <a:pt x="0" y="1412"/>
                  </a:lnTo>
                  <a:lnTo>
                    <a:pt x="20" y="1412"/>
                  </a:lnTo>
                  <a:lnTo>
                    <a:pt x="69" y="1402"/>
                  </a:lnTo>
                  <a:lnTo>
                    <a:pt x="138" y="1361"/>
                  </a:lnTo>
                  <a:lnTo>
                    <a:pt x="197" y="1301"/>
                  </a:lnTo>
                  <a:lnTo>
                    <a:pt x="236" y="1301"/>
                  </a:lnTo>
                  <a:lnTo>
                    <a:pt x="296" y="1311"/>
                  </a:lnTo>
                  <a:lnTo>
                    <a:pt x="374" y="1331"/>
                  </a:lnTo>
                  <a:lnTo>
                    <a:pt x="482" y="1361"/>
                  </a:lnTo>
                  <a:lnTo>
                    <a:pt x="561" y="1381"/>
                  </a:lnTo>
                  <a:lnTo>
                    <a:pt x="659" y="1402"/>
                  </a:lnTo>
                  <a:lnTo>
                    <a:pt x="768" y="1412"/>
                  </a:lnTo>
                  <a:lnTo>
                    <a:pt x="856" y="1402"/>
                  </a:lnTo>
                  <a:lnTo>
                    <a:pt x="964" y="1351"/>
                  </a:lnTo>
                  <a:lnTo>
                    <a:pt x="1053" y="1291"/>
                  </a:lnTo>
                  <a:lnTo>
                    <a:pt x="1132" y="1200"/>
                  </a:lnTo>
                  <a:lnTo>
                    <a:pt x="1181" y="10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57" name="Freeform 89"/>
            <p:cNvSpPr>
              <a:spLocks noEditPoints="1"/>
            </p:cNvSpPr>
            <p:nvPr/>
          </p:nvSpPr>
          <p:spPr bwMode="auto">
            <a:xfrm>
              <a:off x="13623" y="2743"/>
              <a:ext cx="1259" cy="454"/>
            </a:xfrm>
            <a:custGeom>
              <a:avLst/>
              <a:gdLst/>
              <a:ahLst/>
              <a:cxnLst>
                <a:cxn ang="0">
                  <a:pos x="1190" y="81"/>
                </a:cxn>
                <a:cxn ang="0">
                  <a:pos x="1229" y="81"/>
                </a:cxn>
                <a:cxn ang="0">
                  <a:pos x="1249" y="61"/>
                </a:cxn>
                <a:cxn ang="0">
                  <a:pos x="1259" y="41"/>
                </a:cxn>
                <a:cxn ang="0">
                  <a:pos x="1249" y="20"/>
                </a:cxn>
                <a:cxn ang="0">
                  <a:pos x="1239" y="10"/>
                </a:cxn>
                <a:cxn ang="0">
                  <a:pos x="1229" y="10"/>
                </a:cxn>
                <a:cxn ang="0">
                  <a:pos x="1210" y="0"/>
                </a:cxn>
                <a:cxn ang="0">
                  <a:pos x="39" y="0"/>
                </a:cxn>
                <a:cxn ang="0">
                  <a:pos x="29" y="10"/>
                </a:cxn>
                <a:cxn ang="0">
                  <a:pos x="10" y="10"/>
                </a:cxn>
                <a:cxn ang="0">
                  <a:pos x="0" y="20"/>
                </a:cxn>
                <a:cxn ang="0">
                  <a:pos x="0" y="61"/>
                </a:cxn>
                <a:cxn ang="0">
                  <a:pos x="10" y="71"/>
                </a:cxn>
                <a:cxn ang="0">
                  <a:pos x="29" y="81"/>
                </a:cxn>
                <a:cxn ang="0">
                  <a:pos x="59" y="81"/>
                </a:cxn>
                <a:cxn ang="0">
                  <a:pos x="1190" y="81"/>
                </a:cxn>
                <a:cxn ang="0">
                  <a:pos x="1190" y="454"/>
                </a:cxn>
                <a:cxn ang="0">
                  <a:pos x="1239" y="454"/>
                </a:cxn>
                <a:cxn ang="0">
                  <a:pos x="1249" y="434"/>
                </a:cxn>
                <a:cxn ang="0">
                  <a:pos x="1259" y="424"/>
                </a:cxn>
                <a:cxn ang="0">
                  <a:pos x="1249" y="404"/>
                </a:cxn>
                <a:cxn ang="0">
                  <a:pos x="1229" y="383"/>
                </a:cxn>
                <a:cxn ang="0">
                  <a:pos x="29" y="383"/>
                </a:cxn>
                <a:cxn ang="0">
                  <a:pos x="10" y="394"/>
                </a:cxn>
                <a:cxn ang="0">
                  <a:pos x="0" y="404"/>
                </a:cxn>
                <a:cxn ang="0">
                  <a:pos x="0" y="444"/>
                </a:cxn>
                <a:cxn ang="0">
                  <a:pos x="10" y="454"/>
                </a:cxn>
                <a:cxn ang="0">
                  <a:pos x="59" y="454"/>
                </a:cxn>
                <a:cxn ang="0">
                  <a:pos x="1190" y="454"/>
                </a:cxn>
              </a:cxnLst>
              <a:rect l="0" t="0" r="r" b="b"/>
              <a:pathLst>
                <a:path w="1259" h="454">
                  <a:moveTo>
                    <a:pt x="1190" y="81"/>
                  </a:moveTo>
                  <a:lnTo>
                    <a:pt x="1229" y="81"/>
                  </a:lnTo>
                  <a:lnTo>
                    <a:pt x="1249" y="61"/>
                  </a:lnTo>
                  <a:lnTo>
                    <a:pt x="1259" y="41"/>
                  </a:lnTo>
                  <a:lnTo>
                    <a:pt x="1249" y="20"/>
                  </a:lnTo>
                  <a:lnTo>
                    <a:pt x="1239" y="10"/>
                  </a:lnTo>
                  <a:lnTo>
                    <a:pt x="1229" y="10"/>
                  </a:lnTo>
                  <a:lnTo>
                    <a:pt x="1210" y="0"/>
                  </a:lnTo>
                  <a:lnTo>
                    <a:pt x="39" y="0"/>
                  </a:lnTo>
                  <a:lnTo>
                    <a:pt x="29" y="10"/>
                  </a:lnTo>
                  <a:lnTo>
                    <a:pt x="10" y="10"/>
                  </a:lnTo>
                  <a:lnTo>
                    <a:pt x="0" y="20"/>
                  </a:lnTo>
                  <a:lnTo>
                    <a:pt x="0" y="61"/>
                  </a:lnTo>
                  <a:lnTo>
                    <a:pt x="10" y="71"/>
                  </a:lnTo>
                  <a:lnTo>
                    <a:pt x="29" y="81"/>
                  </a:lnTo>
                  <a:lnTo>
                    <a:pt x="59" y="81"/>
                  </a:lnTo>
                  <a:lnTo>
                    <a:pt x="1190" y="81"/>
                  </a:lnTo>
                  <a:close/>
                  <a:moveTo>
                    <a:pt x="1190" y="454"/>
                  </a:moveTo>
                  <a:lnTo>
                    <a:pt x="1239" y="454"/>
                  </a:lnTo>
                  <a:lnTo>
                    <a:pt x="1249" y="434"/>
                  </a:lnTo>
                  <a:lnTo>
                    <a:pt x="1259" y="424"/>
                  </a:lnTo>
                  <a:lnTo>
                    <a:pt x="1249" y="404"/>
                  </a:lnTo>
                  <a:lnTo>
                    <a:pt x="1229" y="383"/>
                  </a:lnTo>
                  <a:lnTo>
                    <a:pt x="29" y="383"/>
                  </a:lnTo>
                  <a:lnTo>
                    <a:pt x="10" y="394"/>
                  </a:lnTo>
                  <a:lnTo>
                    <a:pt x="0" y="404"/>
                  </a:lnTo>
                  <a:lnTo>
                    <a:pt x="0" y="444"/>
                  </a:lnTo>
                  <a:lnTo>
                    <a:pt x="10" y="454"/>
                  </a:lnTo>
                  <a:lnTo>
                    <a:pt x="59" y="454"/>
                  </a:lnTo>
                  <a:lnTo>
                    <a:pt x="1190" y="4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58" name="Freeform 90"/>
            <p:cNvSpPr>
              <a:spLocks/>
            </p:cNvSpPr>
            <p:nvPr/>
          </p:nvSpPr>
          <p:spPr bwMode="auto">
            <a:xfrm>
              <a:off x="15590" y="2007"/>
              <a:ext cx="1781" cy="1936"/>
            </a:xfrm>
            <a:custGeom>
              <a:avLst/>
              <a:gdLst/>
              <a:ahLst/>
              <a:cxnLst>
                <a:cxn ang="0">
                  <a:pos x="817" y="998"/>
                </a:cxn>
                <a:cxn ang="0">
                  <a:pos x="826" y="988"/>
                </a:cxn>
                <a:cxn ang="0">
                  <a:pos x="826" y="958"/>
                </a:cxn>
                <a:cxn ang="0">
                  <a:pos x="817" y="938"/>
                </a:cxn>
                <a:cxn ang="0">
                  <a:pos x="207" y="81"/>
                </a:cxn>
                <a:cxn ang="0">
                  <a:pos x="1043" y="81"/>
                </a:cxn>
                <a:cxn ang="0">
                  <a:pos x="1259" y="101"/>
                </a:cxn>
                <a:cxn ang="0">
                  <a:pos x="1377" y="131"/>
                </a:cxn>
                <a:cxn ang="0">
                  <a:pos x="1485" y="172"/>
                </a:cxn>
                <a:cxn ang="0">
                  <a:pos x="1584" y="242"/>
                </a:cxn>
                <a:cxn ang="0">
                  <a:pos x="1672" y="333"/>
                </a:cxn>
                <a:cxn ang="0">
                  <a:pos x="1731" y="454"/>
                </a:cxn>
                <a:cxn ang="0">
                  <a:pos x="1781" y="454"/>
                </a:cxn>
                <a:cxn ang="0">
                  <a:pos x="1623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61"/>
                </a:cxn>
                <a:cxn ang="0">
                  <a:pos x="689" y="1039"/>
                </a:cxn>
                <a:cxn ang="0">
                  <a:pos x="20" y="1886"/>
                </a:cxn>
                <a:cxn ang="0">
                  <a:pos x="0" y="1906"/>
                </a:cxn>
                <a:cxn ang="0">
                  <a:pos x="0" y="1926"/>
                </a:cxn>
                <a:cxn ang="0">
                  <a:pos x="10" y="1936"/>
                </a:cxn>
                <a:cxn ang="0">
                  <a:pos x="1623" y="1936"/>
                </a:cxn>
                <a:cxn ang="0">
                  <a:pos x="1781" y="1452"/>
                </a:cxn>
                <a:cxn ang="0">
                  <a:pos x="1731" y="1452"/>
                </a:cxn>
                <a:cxn ang="0">
                  <a:pos x="1663" y="1583"/>
                </a:cxn>
                <a:cxn ang="0">
                  <a:pos x="1544" y="1704"/>
                </a:cxn>
                <a:cxn ang="0">
                  <a:pos x="1397" y="1775"/>
                </a:cxn>
                <a:cxn ang="0">
                  <a:pos x="1358" y="1785"/>
                </a:cxn>
                <a:cxn ang="0">
                  <a:pos x="1269" y="1805"/>
                </a:cxn>
                <a:cxn ang="0">
                  <a:pos x="1141" y="1825"/>
                </a:cxn>
                <a:cxn ang="0">
                  <a:pos x="964" y="1835"/>
                </a:cxn>
                <a:cxn ang="0">
                  <a:pos x="157" y="1835"/>
                </a:cxn>
                <a:cxn ang="0">
                  <a:pos x="817" y="998"/>
                </a:cxn>
              </a:cxnLst>
              <a:rect l="0" t="0" r="r" b="b"/>
              <a:pathLst>
                <a:path w="1781" h="1936">
                  <a:moveTo>
                    <a:pt x="817" y="998"/>
                  </a:moveTo>
                  <a:lnTo>
                    <a:pt x="826" y="988"/>
                  </a:lnTo>
                  <a:lnTo>
                    <a:pt x="826" y="958"/>
                  </a:lnTo>
                  <a:lnTo>
                    <a:pt x="817" y="938"/>
                  </a:lnTo>
                  <a:lnTo>
                    <a:pt x="207" y="81"/>
                  </a:lnTo>
                  <a:lnTo>
                    <a:pt x="1043" y="81"/>
                  </a:lnTo>
                  <a:lnTo>
                    <a:pt x="1259" y="101"/>
                  </a:lnTo>
                  <a:lnTo>
                    <a:pt x="1377" y="131"/>
                  </a:lnTo>
                  <a:lnTo>
                    <a:pt x="1485" y="172"/>
                  </a:lnTo>
                  <a:lnTo>
                    <a:pt x="1584" y="242"/>
                  </a:lnTo>
                  <a:lnTo>
                    <a:pt x="1672" y="333"/>
                  </a:lnTo>
                  <a:lnTo>
                    <a:pt x="1731" y="454"/>
                  </a:lnTo>
                  <a:lnTo>
                    <a:pt x="1781" y="454"/>
                  </a:lnTo>
                  <a:lnTo>
                    <a:pt x="1623" y="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0" y="61"/>
                  </a:lnTo>
                  <a:lnTo>
                    <a:pt x="689" y="1039"/>
                  </a:lnTo>
                  <a:lnTo>
                    <a:pt x="20" y="1886"/>
                  </a:lnTo>
                  <a:lnTo>
                    <a:pt x="0" y="1906"/>
                  </a:lnTo>
                  <a:lnTo>
                    <a:pt x="0" y="1926"/>
                  </a:lnTo>
                  <a:lnTo>
                    <a:pt x="10" y="1936"/>
                  </a:lnTo>
                  <a:lnTo>
                    <a:pt x="1623" y="1936"/>
                  </a:lnTo>
                  <a:lnTo>
                    <a:pt x="1781" y="1452"/>
                  </a:lnTo>
                  <a:lnTo>
                    <a:pt x="1731" y="1452"/>
                  </a:lnTo>
                  <a:lnTo>
                    <a:pt x="1663" y="1583"/>
                  </a:lnTo>
                  <a:lnTo>
                    <a:pt x="1544" y="1704"/>
                  </a:lnTo>
                  <a:lnTo>
                    <a:pt x="1397" y="1775"/>
                  </a:lnTo>
                  <a:lnTo>
                    <a:pt x="1358" y="1785"/>
                  </a:lnTo>
                  <a:lnTo>
                    <a:pt x="1269" y="1805"/>
                  </a:lnTo>
                  <a:lnTo>
                    <a:pt x="1141" y="1825"/>
                  </a:lnTo>
                  <a:lnTo>
                    <a:pt x="964" y="1835"/>
                  </a:lnTo>
                  <a:lnTo>
                    <a:pt x="157" y="1835"/>
                  </a:lnTo>
                  <a:lnTo>
                    <a:pt x="817" y="9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59" name="Freeform 91"/>
            <p:cNvSpPr>
              <a:spLocks/>
            </p:cNvSpPr>
            <p:nvPr/>
          </p:nvSpPr>
          <p:spPr bwMode="auto">
            <a:xfrm>
              <a:off x="17548" y="1876"/>
              <a:ext cx="816" cy="605"/>
            </a:xfrm>
            <a:custGeom>
              <a:avLst/>
              <a:gdLst/>
              <a:ahLst/>
              <a:cxnLst>
                <a:cxn ang="0">
                  <a:pos x="98" y="524"/>
                </a:cxn>
                <a:cxn ang="0">
                  <a:pos x="88" y="585"/>
                </a:cxn>
                <a:cxn ang="0">
                  <a:pos x="118" y="605"/>
                </a:cxn>
                <a:cxn ang="0">
                  <a:pos x="177" y="595"/>
                </a:cxn>
                <a:cxn ang="0">
                  <a:pos x="196" y="565"/>
                </a:cxn>
                <a:cxn ang="0">
                  <a:pos x="206" y="514"/>
                </a:cxn>
                <a:cxn ang="0">
                  <a:pos x="216" y="474"/>
                </a:cxn>
                <a:cxn ang="0">
                  <a:pos x="236" y="403"/>
                </a:cxn>
                <a:cxn ang="0">
                  <a:pos x="246" y="323"/>
                </a:cxn>
                <a:cxn ang="0">
                  <a:pos x="275" y="252"/>
                </a:cxn>
                <a:cxn ang="0">
                  <a:pos x="295" y="192"/>
                </a:cxn>
                <a:cxn ang="0">
                  <a:pos x="364" y="101"/>
                </a:cxn>
                <a:cxn ang="0">
                  <a:pos x="511" y="30"/>
                </a:cxn>
                <a:cxn ang="0">
                  <a:pos x="580" y="61"/>
                </a:cxn>
                <a:cxn ang="0">
                  <a:pos x="590" y="131"/>
                </a:cxn>
                <a:cxn ang="0">
                  <a:pos x="541" y="363"/>
                </a:cxn>
                <a:cxn ang="0">
                  <a:pos x="501" y="454"/>
                </a:cxn>
                <a:cxn ang="0">
                  <a:pos x="491" y="494"/>
                </a:cxn>
                <a:cxn ang="0">
                  <a:pos x="521" y="565"/>
                </a:cxn>
                <a:cxn ang="0">
                  <a:pos x="619" y="605"/>
                </a:cxn>
                <a:cxn ang="0">
                  <a:pos x="747" y="545"/>
                </a:cxn>
                <a:cxn ang="0">
                  <a:pos x="806" y="434"/>
                </a:cxn>
                <a:cxn ang="0">
                  <a:pos x="806" y="393"/>
                </a:cxn>
                <a:cxn ang="0">
                  <a:pos x="777" y="383"/>
                </a:cxn>
                <a:cxn ang="0">
                  <a:pos x="767" y="403"/>
                </a:cxn>
                <a:cxn ang="0">
                  <a:pos x="678" y="555"/>
                </a:cxn>
                <a:cxn ang="0">
                  <a:pos x="610" y="565"/>
                </a:cxn>
                <a:cxn ang="0">
                  <a:pos x="590" y="504"/>
                </a:cxn>
                <a:cxn ang="0">
                  <a:pos x="600" y="474"/>
                </a:cxn>
                <a:cxn ang="0">
                  <a:pos x="639" y="363"/>
                </a:cxn>
                <a:cxn ang="0">
                  <a:pos x="688" y="222"/>
                </a:cxn>
                <a:cxn ang="0">
                  <a:pos x="678" y="81"/>
                </a:cxn>
                <a:cxn ang="0">
                  <a:pos x="610" y="10"/>
                </a:cxn>
                <a:cxn ang="0">
                  <a:pos x="521" y="0"/>
                </a:cxn>
                <a:cxn ang="0">
                  <a:pos x="344" y="61"/>
                </a:cxn>
                <a:cxn ang="0">
                  <a:pos x="285" y="81"/>
                </a:cxn>
                <a:cxn ang="0">
                  <a:pos x="255" y="30"/>
                </a:cxn>
                <a:cxn ang="0">
                  <a:pos x="206" y="0"/>
                </a:cxn>
                <a:cxn ang="0">
                  <a:pos x="98" y="10"/>
                </a:cxn>
                <a:cxn ang="0">
                  <a:pos x="49" y="71"/>
                </a:cxn>
                <a:cxn ang="0">
                  <a:pos x="29" y="121"/>
                </a:cxn>
                <a:cxn ang="0">
                  <a:pos x="0" y="192"/>
                </a:cxn>
                <a:cxn ang="0">
                  <a:pos x="9" y="222"/>
                </a:cxn>
                <a:cxn ang="0">
                  <a:pos x="39" y="212"/>
                </a:cxn>
                <a:cxn ang="0">
                  <a:pos x="59" y="182"/>
                </a:cxn>
                <a:cxn ang="0">
                  <a:pos x="88" y="81"/>
                </a:cxn>
                <a:cxn ang="0">
                  <a:pos x="147" y="30"/>
                </a:cxn>
                <a:cxn ang="0">
                  <a:pos x="187" y="61"/>
                </a:cxn>
                <a:cxn ang="0">
                  <a:pos x="196" y="121"/>
                </a:cxn>
                <a:cxn ang="0">
                  <a:pos x="177" y="212"/>
                </a:cxn>
                <a:cxn ang="0">
                  <a:pos x="147" y="313"/>
                </a:cxn>
                <a:cxn ang="0">
                  <a:pos x="98" y="514"/>
                </a:cxn>
              </a:cxnLst>
              <a:rect l="0" t="0" r="r" b="b"/>
              <a:pathLst>
                <a:path w="816" h="605">
                  <a:moveTo>
                    <a:pt x="98" y="514"/>
                  </a:moveTo>
                  <a:lnTo>
                    <a:pt x="98" y="524"/>
                  </a:lnTo>
                  <a:lnTo>
                    <a:pt x="88" y="545"/>
                  </a:lnTo>
                  <a:lnTo>
                    <a:pt x="88" y="585"/>
                  </a:lnTo>
                  <a:lnTo>
                    <a:pt x="108" y="595"/>
                  </a:lnTo>
                  <a:lnTo>
                    <a:pt x="118" y="605"/>
                  </a:lnTo>
                  <a:lnTo>
                    <a:pt x="157" y="605"/>
                  </a:lnTo>
                  <a:lnTo>
                    <a:pt x="177" y="595"/>
                  </a:lnTo>
                  <a:lnTo>
                    <a:pt x="187" y="575"/>
                  </a:lnTo>
                  <a:lnTo>
                    <a:pt x="196" y="565"/>
                  </a:lnTo>
                  <a:lnTo>
                    <a:pt x="196" y="545"/>
                  </a:lnTo>
                  <a:lnTo>
                    <a:pt x="206" y="514"/>
                  </a:lnTo>
                  <a:lnTo>
                    <a:pt x="206" y="494"/>
                  </a:lnTo>
                  <a:lnTo>
                    <a:pt x="216" y="474"/>
                  </a:lnTo>
                  <a:lnTo>
                    <a:pt x="226" y="434"/>
                  </a:lnTo>
                  <a:lnTo>
                    <a:pt x="236" y="403"/>
                  </a:lnTo>
                  <a:lnTo>
                    <a:pt x="236" y="373"/>
                  </a:lnTo>
                  <a:lnTo>
                    <a:pt x="246" y="323"/>
                  </a:lnTo>
                  <a:lnTo>
                    <a:pt x="265" y="282"/>
                  </a:lnTo>
                  <a:lnTo>
                    <a:pt x="275" y="252"/>
                  </a:lnTo>
                  <a:lnTo>
                    <a:pt x="275" y="232"/>
                  </a:lnTo>
                  <a:lnTo>
                    <a:pt x="295" y="192"/>
                  </a:lnTo>
                  <a:lnTo>
                    <a:pt x="314" y="161"/>
                  </a:lnTo>
                  <a:lnTo>
                    <a:pt x="364" y="101"/>
                  </a:lnTo>
                  <a:lnTo>
                    <a:pt x="432" y="50"/>
                  </a:lnTo>
                  <a:lnTo>
                    <a:pt x="511" y="30"/>
                  </a:lnTo>
                  <a:lnTo>
                    <a:pt x="541" y="40"/>
                  </a:lnTo>
                  <a:lnTo>
                    <a:pt x="580" y="61"/>
                  </a:lnTo>
                  <a:lnTo>
                    <a:pt x="590" y="81"/>
                  </a:lnTo>
                  <a:lnTo>
                    <a:pt x="590" y="131"/>
                  </a:lnTo>
                  <a:lnTo>
                    <a:pt x="580" y="202"/>
                  </a:lnTo>
                  <a:lnTo>
                    <a:pt x="541" y="363"/>
                  </a:lnTo>
                  <a:lnTo>
                    <a:pt x="511" y="424"/>
                  </a:lnTo>
                  <a:lnTo>
                    <a:pt x="501" y="454"/>
                  </a:lnTo>
                  <a:lnTo>
                    <a:pt x="501" y="474"/>
                  </a:lnTo>
                  <a:lnTo>
                    <a:pt x="491" y="494"/>
                  </a:lnTo>
                  <a:lnTo>
                    <a:pt x="501" y="534"/>
                  </a:lnTo>
                  <a:lnTo>
                    <a:pt x="521" y="565"/>
                  </a:lnTo>
                  <a:lnTo>
                    <a:pt x="580" y="605"/>
                  </a:lnTo>
                  <a:lnTo>
                    <a:pt x="619" y="605"/>
                  </a:lnTo>
                  <a:lnTo>
                    <a:pt x="688" y="585"/>
                  </a:lnTo>
                  <a:lnTo>
                    <a:pt x="747" y="545"/>
                  </a:lnTo>
                  <a:lnTo>
                    <a:pt x="787" y="484"/>
                  </a:lnTo>
                  <a:lnTo>
                    <a:pt x="806" y="434"/>
                  </a:lnTo>
                  <a:lnTo>
                    <a:pt x="816" y="403"/>
                  </a:lnTo>
                  <a:lnTo>
                    <a:pt x="806" y="393"/>
                  </a:lnTo>
                  <a:lnTo>
                    <a:pt x="806" y="383"/>
                  </a:lnTo>
                  <a:lnTo>
                    <a:pt x="777" y="383"/>
                  </a:lnTo>
                  <a:lnTo>
                    <a:pt x="767" y="393"/>
                  </a:lnTo>
                  <a:lnTo>
                    <a:pt x="767" y="403"/>
                  </a:lnTo>
                  <a:lnTo>
                    <a:pt x="728" y="494"/>
                  </a:lnTo>
                  <a:lnTo>
                    <a:pt x="678" y="555"/>
                  </a:lnTo>
                  <a:lnTo>
                    <a:pt x="629" y="575"/>
                  </a:lnTo>
                  <a:lnTo>
                    <a:pt x="610" y="565"/>
                  </a:lnTo>
                  <a:lnTo>
                    <a:pt x="590" y="545"/>
                  </a:lnTo>
                  <a:lnTo>
                    <a:pt x="590" y="504"/>
                  </a:lnTo>
                  <a:lnTo>
                    <a:pt x="600" y="484"/>
                  </a:lnTo>
                  <a:lnTo>
                    <a:pt x="600" y="474"/>
                  </a:lnTo>
                  <a:lnTo>
                    <a:pt x="619" y="413"/>
                  </a:lnTo>
                  <a:lnTo>
                    <a:pt x="639" y="363"/>
                  </a:lnTo>
                  <a:lnTo>
                    <a:pt x="659" y="292"/>
                  </a:lnTo>
                  <a:lnTo>
                    <a:pt x="688" y="222"/>
                  </a:lnTo>
                  <a:lnTo>
                    <a:pt x="688" y="151"/>
                  </a:lnTo>
                  <a:lnTo>
                    <a:pt x="678" y="81"/>
                  </a:lnTo>
                  <a:lnTo>
                    <a:pt x="649" y="40"/>
                  </a:lnTo>
                  <a:lnTo>
                    <a:pt x="610" y="10"/>
                  </a:lnTo>
                  <a:lnTo>
                    <a:pt x="570" y="0"/>
                  </a:lnTo>
                  <a:lnTo>
                    <a:pt x="521" y="0"/>
                  </a:lnTo>
                  <a:lnTo>
                    <a:pt x="423" y="20"/>
                  </a:lnTo>
                  <a:lnTo>
                    <a:pt x="344" y="61"/>
                  </a:lnTo>
                  <a:lnTo>
                    <a:pt x="295" y="121"/>
                  </a:lnTo>
                  <a:lnTo>
                    <a:pt x="285" y="81"/>
                  </a:lnTo>
                  <a:lnTo>
                    <a:pt x="275" y="50"/>
                  </a:lnTo>
                  <a:lnTo>
                    <a:pt x="255" y="30"/>
                  </a:lnTo>
                  <a:lnTo>
                    <a:pt x="226" y="20"/>
                  </a:lnTo>
                  <a:lnTo>
                    <a:pt x="206" y="0"/>
                  </a:lnTo>
                  <a:lnTo>
                    <a:pt x="128" y="0"/>
                  </a:lnTo>
                  <a:lnTo>
                    <a:pt x="98" y="10"/>
                  </a:lnTo>
                  <a:lnTo>
                    <a:pt x="59" y="50"/>
                  </a:lnTo>
                  <a:lnTo>
                    <a:pt x="49" y="71"/>
                  </a:lnTo>
                  <a:lnTo>
                    <a:pt x="39" y="101"/>
                  </a:lnTo>
                  <a:lnTo>
                    <a:pt x="29" y="121"/>
                  </a:lnTo>
                  <a:lnTo>
                    <a:pt x="9" y="182"/>
                  </a:lnTo>
                  <a:lnTo>
                    <a:pt x="0" y="192"/>
                  </a:lnTo>
                  <a:lnTo>
                    <a:pt x="0" y="212"/>
                  </a:lnTo>
                  <a:lnTo>
                    <a:pt x="9" y="222"/>
                  </a:lnTo>
                  <a:lnTo>
                    <a:pt x="39" y="222"/>
                  </a:lnTo>
                  <a:lnTo>
                    <a:pt x="39" y="212"/>
                  </a:lnTo>
                  <a:lnTo>
                    <a:pt x="49" y="202"/>
                  </a:lnTo>
                  <a:lnTo>
                    <a:pt x="59" y="182"/>
                  </a:lnTo>
                  <a:lnTo>
                    <a:pt x="68" y="141"/>
                  </a:lnTo>
                  <a:lnTo>
                    <a:pt x="88" y="81"/>
                  </a:lnTo>
                  <a:lnTo>
                    <a:pt x="108" y="50"/>
                  </a:lnTo>
                  <a:lnTo>
                    <a:pt x="147" y="30"/>
                  </a:lnTo>
                  <a:lnTo>
                    <a:pt x="167" y="40"/>
                  </a:lnTo>
                  <a:lnTo>
                    <a:pt x="187" y="61"/>
                  </a:lnTo>
                  <a:lnTo>
                    <a:pt x="196" y="81"/>
                  </a:lnTo>
                  <a:lnTo>
                    <a:pt x="196" y="121"/>
                  </a:lnTo>
                  <a:lnTo>
                    <a:pt x="177" y="182"/>
                  </a:lnTo>
                  <a:lnTo>
                    <a:pt x="177" y="212"/>
                  </a:lnTo>
                  <a:lnTo>
                    <a:pt x="157" y="272"/>
                  </a:lnTo>
                  <a:lnTo>
                    <a:pt x="147" y="313"/>
                  </a:lnTo>
                  <a:lnTo>
                    <a:pt x="147" y="333"/>
                  </a:lnTo>
                  <a:lnTo>
                    <a:pt x="98" y="51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60" name="Freeform 92"/>
            <p:cNvSpPr>
              <a:spLocks noEditPoints="1"/>
            </p:cNvSpPr>
            <p:nvPr/>
          </p:nvSpPr>
          <p:spPr bwMode="auto">
            <a:xfrm>
              <a:off x="17548" y="3147"/>
              <a:ext cx="403" cy="907"/>
            </a:xfrm>
            <a:custGeom>
              <a:avLst/>
              <a:gdLst/>
              <a:ahLst/>
              <a:cxnLst>
                <a:cxn ang="0">
                  <a:pos x="364" y="30"/>
                </a:cxn>
                <a:cxn ang="0">
                  <a:pos x="344" y="0"/>
                </a:cxn>
                <a:cxn ang="0">
                  <a:pos x="246" y="40"/>
                </a:cxn>
                <a:cxn ang="0">
                  <a:pos x="255" y="111"/>
                </a:cxn>
                <a:cxn ang="0">
                  <a:pos x="324" y="121"/>
                </a:cxn>
                <a:cxn ang="0">
                  <a:pos x="373" y="50"/>
                </a:cxn>
                <a:cxn ang="0">
                  <a:pos x="98" y="756"/>
                </a:cxn>
                <a:cxn ang="0">
                  <a:pos x="88" y="796"/>
                </a:cxn>
                <a:cxn ang="0">
                  <a:pos x="108" y="867"/>
                </a:cxn>
                <a:cxn ang="0">
                  <a:pos x="177" y="907"/>
                </a:cxn>
                <a:cxn ang="0">
                  <a:pos x="285" y="887"/>
                </a:cxn>
                <a:cxn ang="0">
                  <a:pos x="373" y="786"/>
                </a:cxn>
                <a:cxn ang="0">
                  <a:pos x="403" y="706"/>
                </a:cxn>
                <a:cxn ang="0">
                  <a:pos x="393" y="685"/>
                </a:cxn>
                <a:cxn ang="0">
                  <a:pos x="354" y="706"/>
                </a:cxn>
                <a:cxn ang="0">
                  <a:pos x="265" y="857"/>
                </a:cxn>
                <a:cxn ang="0">
                  <a:pos x="196" y="867"/>
                </a:cxn>
                <a:cxn ang="0">
                  <a:pos x="187" y="796"/>
                </a:cxn>
                <a:cxn ang="0">
                  <a:pos x="226" y="685"/>
                </a:cxn>
                <a:cxn ang="0">
                  <a:pos x="265" y="585"/>
                </a:cxn>
                <a:cxn ang="0">
                  <a:pos x="314" y="453"/>
                </a:cxn>
                <a:cxn ang="0">
                  <a:pos x="324" y="413"/>
                </a:cxn>
                <a:cxn ang="0">
                  <a:pos x="295" y="343"/>
                </a:cxn>
                <a:cxn ang="0">
                  <a:pos x="236" y="302"/>
                </a:cxn>
                <a:cxn ang="0">
                  <a:pos x="128" y="322"/>
                </a:cxn>
                <a:cxn ang="0">
                  <a:pos x="29" y="423"/>
                </a:cxn>
                <a:cxn ang="0">
                  <a:pos x="0" y="504"/>
                </a:cxn>
                <a:cxn ang="0">
                  <a:pos x="9" y="524"/>
                </a:cxn>
                <a:cxn ang="0">
                  <a:pos x="49" y="514"/>
                </a:cxn>
                <a:cxn ang="0">
                  <a:pos x="88" y="403"/>
                </a:cxn>
                <a:cxn ang="0">
                  <a:pos x="187" y="332"/>
                </a:cxn>
                <a:cxn ang="0">
                  <a:pos x="216" y="343"/>
                </a:cxn>
                <a:cxn ang="0">
                  <a:pos x="226" y="413"/>
                </a:cxn>
                <a:cxn ang="0">
                  <a:pos x="196" y="484"/>
                </a:cxn>
                <a:cxn ang="0">
                  <a:pos x="98" y="736"/>
                </a:cxn>
              </a:cxnLst>
              <a:rect l="0" t="0" r="r" b="b"/>
              <a:pathLst>
                <a:path w="403" h="907">
                  <a:moveTo>
                    <a:pt x="373" y="50"/>
                  </a:moveTo>
                  <a:lnTo>
                    <a:pt x="364" y="30"/>
                  </a:lnTo>
                  <a:lnTo>
                    <a:pt x="354" y="20"/>
                  </a:lnTo>
                  <a:lnTo>
                    <a:pt x="344" y="0"/>
                  </a:lnTo>
                  <a:lnTo>
                    <a:pt x="285" y="0"/>
                  </a:lnTo>
                  <a:lnTo>
                    <a:pt x="246" y="40"/>
                  </a:lnTo>
                  <a:lnTo>
                    <a:pt x="246" y="90"/>
                  </a:lnTo>
                  <a:lnTo>
                    <a:pt x="255" y="111"/>
                  </a:lnTo>
                  <a:lnTo>
                    <a:pt x="275" y="121"/>
                  </a:lnTo>
                  <a:lnTo>
                    <a:pt x="324" y="121"/>
                  </a:lnTo>
                  <a:lnTo>
                    <a:pt x="364" y="80"/>
                  </a:lnTo>
                  <a:lnTo>
                    <a:pt x="373" y="50"/>
                  </a:lnTo>
                  <a:close/>
                  <a:moveTo>
                    <a:pt x="98" y="736"/>
                  </a:moveTo>
                  <a:lnTo>
                    <a:pt x="98" y="756"/>
                  </a:lnTo>
                  <a:lnTo>
                    <a:pt x="88" y="776"/>
                  </a:lnTo>
                  <a:lnTo>
                    <a:pt x="88" y="796"/>
                  </a:lnTo>
                  <a:lnTo>
                    <a:pt x="98" y="837"/>
                  </a:lnTo>
                  <a:lnTo>
                    <a:pt x="108" y="867"/>
                  </a:lnTo>
                  <a:lnTo>
                    <a:pt x="137" y="887"/>
                  </a:lnTo>
                  <a:lnTo>
                    <a:pt x="177" y="907"/>
                  </a:lnTo>
                  <a:lnTo>
                    <a:pt x="216" y="907"/>
                  </a:lnTo>
                  <a:lnTo>
                    <a:pt x="285" y="887"/>
                  </a:lnTo>
                  <a:lnTo>
                    <a:pt x="334" y="847"/>
                  </a:lnTo>
                  <a:lnTo>
                    <a:pt x="373" y="786"/>
                  </a:lnTo>
                  <a:lnTo>
                    <a:pt x="393" y="736"/>
                  </a:lnTo>
                  <a:lnTo>
                    <a:pt x="403" y="706"/>
                  </a:lnTo>
                  <a:lnTo>
                    <a:pt x="403" y="695"/>
                  </a:lnTo>
                  <a:lnTo>
                    <a:pt x="393" y="685"/>
                  </a:lnTo>
                  <a:lnTo>
                    <a:pt x="373" y="685"/>
                  </a:lnTo>
                  <a:lnTo>
                    <a:pt x="354" y="706"/>
                  </a:lnTo>
                  <a:lnTo>
                    <a:pt x="314" y="796"/>
                  </a:lnTo>
                  <a:lnTo>
                    <a:pt x="265" y="857"/>
                  </a:lnTo>
                  <a:lnTo>
                    <a:pt x="216" y="877"/>
                  </a:lnTo>
                  <a:lnTo>
                    <a:pt x="196" y="867"/>
                  </a:lnTo>
                  <a:lnTo>
                    <a:pt x="187" y="857"/>
                  </a:lnTo>
                  <a:lnTo>
                    <a:pt x="187" y="796"/>
                  </a:lnTo>
                  <a:lnTo>
                    <a:pt x="206" y="736"/>
                  </a:lnTo>
                  <a:lnTo>
                    <a:pt x="226" y="685"/>
                  </a:lnTo>
                  <a:lnTo>
                    <a:pt x="246" y="625"/>
                  </a:lnTo>
                  <a:lnTo>
                    <a:pt x="265" y="585"/>
                  </a:lnTo>
                  <a:lnTo>
                    <a:pt x="305" y="484"/>
                  </a:lnTo>
                  <a:lnTo>
                    <a:pt x="314" y="453"/>
                  </a:lnTo>
                  <a:lnTo>
                    <a:pt x="314" y="433"/>
                  </a:lnTo>
                  <a:lnTo>
                    <a:pt x="324" y="413"/>
                  </a:lnTo>
                  <a:lnTo>
                    <a:pt x="314" y="373"/>
                  </a:lnTo>
                  <a:lnTo>
                    <a:pt x="295" y="343"/>
                  </a:lnTo>
                  <a:lnTo>
                    <a:pt x="275" y="322"/>
                  </a:lnTo>
                  <a:lnTo>
                    <a:pt x="236" y="302"/>
                  </a:lnTo>
                  <a:lnTo>
                    <a:pt x="196" y="302"/>
                  </a:lnTo>
                  <a:lnTo>
                    <a:pt x="128" y="322"/>
                  </a:lnTo>
                  <a:lnTo>
                    <a:pt x="68" y="363"/>
                  </a:lnTo>
                  <a:lnTo>
                    <a:pt x="29" y="423"/>
                  </a:lnTo>
                  <a:lnTo>
                    <a:pt x="9" y="474"/>
                  </a:lnTo>
                  <a:lnTo>
                    <a:pt x="0" y="504"/>
                  </a:lnTo>
                  <a:lnTo>
                    <a:pt x="0" y="514"/>
                  </a:lnTo>
                  <a:lnTo>
                    <a:pt x="9" y="524"/>
                  </a:lnTo>
                  <a:lnTo>
                    <a:pt x="39" y="524"/>
                  </a:lnTo>
                  <a:lnTo>
                    <a:pt x="49" y="514"/>
                  </a:lnTo>
                  <a:lnTo>
                    <a:pt x="49" y="504"/>
                  </a:lnTo>
                  <a:lnTo>
                    <a:pt x="88" y="403"/>
                  </a:lnTo>
                  <a:lnTo>
                    <a:pt x="137" y="353"/>
                  </a:lnTo>
                  <a:lnTo>
                    <a:pt x="187" y="332"/>
                  </a:lnTo>
                  <a:lnTo>
                    <a:pt x="206" y="332"/>
                  </a:lnTo>
                  <a:lnTo>
                    <a:pt x="216" y="343"/>
                  </a:lnTo>
                  <a:lnTo>
                    <a:pt x="226" y="363"/>
                  </a:lnTo>
                  <a:lnTo>
                    <a:pt x="226" y="413"/>
                  </a:lnTo>
                  <a:lnTo>
                    <a:pt x="206" y="453"/>
                  </a:lnTo>
                  <a:lnTo>
                    <a:pt x="196" y="484"/>
                  </a:lnTo>
                  <a:lnTo>
                    <a:pt x="187" y="524"/>
                  </a:lnTo>
                  <a:lnTo>
                    <a:pt x="98" y="7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61" name="Freeform 93"/>
            <p:cNvSpPr>
              <a:spLocks noEditPoints="1"/>
            </p:cNvSpPr>
            <p:nvPr/>
          </p:nvSpPr>
          <p:spPr bwMode="auto">
            <a:xfrm>
              <a:off x="18108" y="3520"/>
              <a:ext cx="974" cy="363"/>
            </a:xfrm>
            <a:custGeom>
              <a:avLst/>
              <a:gdLst/>
              <a:ahLst/>
              <a:cxnLst>
                <a:cxn ang="0">
                  <a:pos x="925" y="70"/>
                </a:cxn>
                <a:cxn ang="0">
                  <a:pos x="955" y="70"/>
                </a:cxn>
                <a:cxn ang="0">
                  <a:pos x="974" y="50"/>
                </a:cxn>
                <a:cxn ang="0">
                  <a:pos x="974" y="20"/>
                </a:cxn>
                <a:cxn ang="0">
                  <a:pos x="955" y="0"/>
                </a:cxn>
                <a:cxn ang="0">
                  <a:pos x="30" y="0"/>
                </a:cxn>
                <a:cxn ang="0">
                  <a:pos x="0" y="30"/>
                </a:cxn>
                <a:cxn ang="0">
                  <a:pos x="10" y="50"/>
                </a:cxn>
                <a:cxn ang="0">
                  <a:pos x="30" y="70"/>
                </a:cxn>
                <a:cxn ang="0">
                  <a:pos x="59" y="70"/>
                </a:cxn>
                <a:cxn ang="0">
                  <a:pos x="925" y="70"/>
                </a:cxn>
                <a:cxn ang="0">
                  <a:pos x="925" y="363"/>
                </a:cxn>
                <a:cxn ang="0">
                  <a:pos x="964" y="363"/>
                </a:cxn>
                <a:cxn ang="0">
                  <a:pos x="974" y="353"/>
                </a:cxn>
                <a:cxn ang="0">
                  <a:pos x="974" y="312"/>
                </a:cxn>
                <a:cxn ang="0">
                  <a:pos x="964" y="302"/>
                </a:cxn>
                <a:cxn ang="0">
                  <a:pos x="30" y="302"/>
                </a:cxn>
                <a:cxn ang="0">
                  <a:pos x="0" y="333"/>
                </a:cxn>
                <a:cxn ang="0">
                  <a:pos x="10" y="353"/>
                </a:cxn>
                <a:cxn ang="0">
                  <a:pos x="20" y="363"/>
                </a:cxn>
                <a:cxn ang="0">
                  <a:pos x="50" y="363"/>
                </a:cxn>
                <a:cxn ang="0">
                  <a:pos x="925" y="363"/>
                </a:cxn>
              </a:cxnLst>
              <a:rect l="0" t="0" r="r" b="b"/>
              <a:pathLst>
                <a:path w="974" h="363">
                  <a:moveTo>
                    <a:pt x="925" y="70"/>
                  </a:moveTo>
                  <a:lnTo>
                    <a:pt x="955" y="70"/>
                  </a:lnTo>
                  <a:lnTo>
                    <a:pt x="974" y="50"/>
                  </a:lnTo>
                  <a:lnTo>
                    <a:pt x="974" y="20"/>
                  </a:lnTo>
                  <a:lnTo>
                    <a:pt x="955" y="0"/>
                  </a:lnTo>
                  <a:lnTo>
                    <a:pt x="30" y="0"/>
                  </a:lnTo>
                  <a:lnTo>
                    <a:pt x="0" y="30"/>
                  </a:lnTo>
                  <a:lnTo>
                    <a:pt x="10" y="50"/>
                  </a:lnTo>
                  <a:lnTo>
                    <a:pt x="30" y="70"/>
                  </a:lnTo>
                  <a:lnTo>
                    <a:pt x="59" y="70"/>
                  </a:lnTo>
                  <a:lnTo>
                    <a:pt x="925" y="70"/>
                  </a:lnTo>
                  <a:close/>
                  <a:moveTo>
                    <a:pt x="925" y="363"/>
                  </a:moveTo>
                  <a:lnTo>
                    <a:pt x="964" y="363"/>
                  </a:lnTo>
                  <a:lnTo>
                    <a:pt x="974" y="353"/>
                  </a:lnTo>
                  <a:lnTo>
                    <a:pt x="974" y="312"/>
                  </a:lnTo>
                  <a:lnTo>
                    <a:pt x="964" y="302"/>
                  </a:lnTo>
                  <a:lnTo>
                    <a:pt x="30" y="302"/>
                  </a:lnTo>
                  <a:lnTo>
                    <a:pt x="0" y="333"/>
                  </a:lnTo>
                  <a:lnTo>
                    <a:pt x="10" y="353"/>
                  </a:lnTo>
                  <a:lnTo>
                    <a:pt x="20" y="363"/>
                  </a:lnTo>
                  <a:lnTo>
                    <a:pt x="50" y="363"/>
                  </a:lnTo>
                  <a:lnTo>
                    <a:pt x="925" y="3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62" name="Freeform 94"/>
            <p:cNvSpPr>
              <a:spLocks/>
            </p:cNvSpPr>
            <p:nvPr/>
          </p:nvSpPr>
          <p:spPr bwMode="auto">
            <a:xfrm>
              <a:off x="19328" y="3147"/>
              <a:ext cx="482" cy="897"/>
            </a:xfrm>
            <a:custGeom>
              <a:avLst/>
              <a:gdLst/>
              <a:ahLst/>
              <a:cxnLst>
                <a:cxn ang="0">
                  <a:pos x="295" y="30"/>
                </a:cxn>
                <a:cxn ang="0">
                  <a:pos x="295" y="10"/>
                </a:cxn>
                <a:cxn ang="0">
                  <a:pos x="285" y="0"/>
                </a:cxn>
                <a:cxn ang="0">
                  <a:pos x="256" y="0"/>
                </a:cxn>
                <a:cxn ang="0">
                  <a:pos x="167" y="60"/>
                </a:cxn>
                <a:cxn ang="0">
                  <a:pos x="69" y="80"/>
                </a:cxn>
                <a:cxn ang="0">
                  <a:pos x="0" y="80"/>
                </a:cxn>
                <a:cxn ang="0">
                  <a:pos x="0" y="131"/>
                </a:cxn>
                <a:cxn ang="0">
                  <a:pos x="49" y="131"/>
                </a:cxn>
                <a:cxn ang="0">
                  <a:pos x="118" y="121"/>
                </a:cxn>
                <a:cxn ang="0">
                  <a:pos x="187" y="90"/>
                </a:cxn>
                <a:cxn ang="0">
                  <a:pos x="187" y="816"/>
                </a:cxn>
                <a:cxn ang="0">
                  <a:pos x="167" y="837"/>
                </a:cxn>
                <a:cxn ang="0">
                  <a:pos x="138" y="847"/>
                </a:cxn>
                <a:cxn ang="0">
                  <a:pos x="10" y="847"/>
                </a:cxn>
                <a:cxn ang="0">
                  <a:pos x="10" y="897"/>
                </a:cxn>
                <a:cxn ang="0">
                  <a:pos x="187" y="897"/>
                </a:cxn>
                <a:cxn ang="0">
                  <a:pos x="246" y="887"/>
                </a:cxn>
                <a:cxn ang="0">
                  <a:pos x="295" y="887"/>
                </a:cxn>
                <a:cxn ang="0">
                  <a:pos x="364" y="897"/>
                </a:cxn>
                <a:cxn ang="0">
                  <a:pos x="482" y="897"/>
                </a:cxn>
                <a:cxn ang="0">
                  <a:pos x="482" y="847"/>
                </a:cxn>
                <a:cxn ang="0">
                  <a:pos x="344" y="847"/>
                </a:cxn>
                <a:cxn ang="0">
                  <a:pos x="305" y="827"/>
                </a:cxn>
                <a:cxn ang="0">
                  <a:pos x="295" y="816"/>
                </a:cxn>
                <a:cxn ang="0">
                  <a:pos x="295" y="786"/>
                </a:cxn>
                <a:cxn ang="0">
                  <a:pos x="295" y="30"/>
                </a:cxn>
              </a:cxnLst>
              <a:rect l="0" t="0" r="r" b="b"/>
              <a:pathLst>
                <a:path w="482" h="897">
                  <a:moveTo>
                    <a:pt x="295" y="30"/>
                  </a:moveTo>
                  <a:lnTo>
                    <a:pt x="295" y="10"/>
                  </a:lnTo>
                  <a:lnTo>
                    <a:pt x="285" y="0"/>
                  </a:lnTo>
                  <a:lnTo>
                    <a:pt x="256" y="0"/>
                  </a:lnTo>
                  <a:lnTo>
                    <a:pt x="167" y="60"/>
                  </a:lnTo>
                  <a:lnTo>
                    <a:pt x="69" y="80"/>
                  </a:lnTo>
                  <a:lnTo>
                    <a:pt x="0" y="80"/>
                  </a:lnTo>
                  <a:lnTo>
                    <a:pt x="0" y="131"/>
                  </a:lnTo>
                  <a:lnTo>
                    <a:pt x="49" y="131"/>
                  </a:lnTo>
                  <a:lnTo>
                    <a:pt x="118" y="121"/>
                  </a:lnTo>
                  <a:lnTo>
                    <a:pt x="187" y="90"/>
                  </a:lnTo>
                  <a:lnTo>
                    <a:pt x="187" y="816"/>
                  </a:lnTo>
                  <a:lnTo>
                    <a:pt x="167" y="837"/>
                  </a:lnTo>
                  <a:lnTo>
                    <a:pt x="138" y="847"/>
                  </a:lnTo>
                  <a:lnTo>
                    <a:pt x="10" y="847"/>
                  </a:lnTo>
                  <a:lnTo>
                    <a:pt x="10" y="897"/>
                  </a:lnTo>
                  <a:lnTo>
                    <a:pt x="187" y="897"/>
                  </a:lnTo>
                  <a:lnTo>
                    <a:pt x="246" y="887"/>
                  </a:lnTo>
                  <a:lnTo>
                    <a:pt x="295" y="887"/>
                  </a:lnTo>
                  <a:lnTo>
                    <a:pt x="364" y="897"/>
                  </a:lnTo>
                  <a:lnTo>
                    <a:pt x="482" y="897"/>
                  </a:lnTo>
                  <a:lnTo>
                    <a:pt x="482" y="847"/>
                  </a:lnTo>
                  <a:lnTo>
                    <a:pt x="344" y="847"/>
                  </a:lnTo>
                  <a:lnTo>
                    <a:pt x="305" y="827"/>
                  </a:lnTo>
                  <a:lnTo>
                    <a:pt x="295" y="816"/>
                  </a:lnTo>
                  <a:lnTo>
                    <a:pt x="295" y="786"/>
                  </a:lnTo>
                  <a:lnTo>
                    <a:pt x="295" y="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63" name="Freeform 95"/>
            <p:cNvSpPr>
              <a:spLocks/>
            </p:cNvSpPr>
            <p:nvPr/>
          </p:nvSpPr>
          <p:spPr bwMode="auto">
            <a:xfrm>
              <a:off x="20410" y="2118"/>
              <a:ext cx="423" cy="1341"/>
            </a:xfrm>
            <a:custGeom>
              <a:avLst/>
              <a:gdLst/>
              <a:ahLst/>
              <a:cxnLst>
                <a:cxn ang="0">
                  <a:pos x="276" y="0"/>
                </a:cxn>
                <a:cxn ang="0">
                  <a:pos x="0" y="20"/>
                </a:cxn>
                <a:cxn ang="0">
                  <a:pos x="0" y="81"/>
                </a:cxn>
                <a:cxn ang="0">
                  <a:pos x="89" y="81"/>
                </a:cxn>
                <a:cxn ang="0">
                  <a:pos x="118" y="91"/>
                </a:cxn>
                <a:cxn ang="0">
                  <a:pos x="138" y="101"/>
                </a:cxn>
                <a:cxn ang="0">
                  <a:pos x="148" y="121"/>
                </a:cxn>
                <a:cxn ang="0">
                  <a:pos x="148" y="1230"/>
                </a:cxn>
                <a:cxn ang="0">
                  <a:pos x="128" y="1271"/>
                </a:cxn>
                <a:cxn ang="0">
                  <a:pos x="99" y="1281"/>
                </a:cxn>
                <a:cxn ang="0">
                  <a:pos x="0" y="1281"/>
                </a:cxn>
                <a:cxn ang="0">
                  <a:pos x="0" y="1341"/>
                </a:cxn>
                <a:cxn ang="0">
                  <a:pos x="148" y="1341"/>
                </a:cxn>
                <a:cxn ang="0">
                  <a:pos x="217" y="1331"/>
                </a:cxn>
                <a:cxn ang="0">
                  <a:pos x="315" y="1341"/>
                </a:cxn>
                <a:cxn ang="0">
                  <a:pos x="423" y="1341"/>
                </a:cxn>
                <a:cxn ang="0">
                  <a:pos x="423" y="1281"/>
                </a:cxn>
                <a:cxn ang="0">
                  <a:pos x="325" y="1281"/>
                </a:cxn>
                <a:cxn ang="0">
                  <a:pos x="305" y="1271"/>
                </a:cxn>
                <a:cxn ang="0">
                  <a:pos x="285" y="1250"/>
                </a:cxn>
                <a:cxn ang="0">
                  <a:pos x="276" y="1230"/>
                </a:cxn>
                <a:cxn ang="0">
                  <a:pos x="276" y="1190"/>
                </a:cxn>
                <a:cxn ang="0">
                  <a:pos x="276" y="0"/>
                </a:cxn>
              </a:cxnLst>
              <a:rect l="0" t="0" r="r" b="b"/>
              <a:pathLst>
                <a:path w="423" h="1341">
                  <a:moveTo>
                    <a:pt x="276" y="0"/>
                  </a:moveTo>
                  <a:lnTo>
                    <a:pt x="0" y="20"/>
                  </a:lnTo>
                  <a:lnTo>
                    <a:pt x="0" y="81"/>
                  </a:lnTo>
                  <a:lnTo>
                    <a:pt x="89" y="81"/>
                  </a:lnTo>
                  <a:lnTo>
                    <a:pt x="118" y="91"/>
                  </a:lnTo>
                  <a:lnTo>
                    <a:pt x="138" y="101"/>
                  </a:lnTo>
                  <a:lnTo>
                    <a:pt x="148" y="121"/>
                  </a:lnTo>
                  <a:lnTo>
                    <a:pt x="148" y="1230"/>
                  </a:lnTo>
                  <a:lnTo>
                    <a:pt x="128" y="1271"/>
                  </a:lnTo>
                  <a:lnTo>
                    <a:pt x="99" y="1281"/>
                  </a:lnTo>
                  <a:lnTo>
                    <a:pt x="0" y="1281"/>
                  </a:lnTo>
                  <a:lnTo>
                    <a:pt x="0" y="1341"/>
                  </a:lnTo>
                  <a:lnTo>
                    <a:pt x="148" y="1341"/>
                  </a:lnTo>
                  <a:lnTo>
                    <a:pt x="217" y="1331"/>
                  </a:lnTo>
                  <a:lnTo>
                    <a:pt x="315" y="1341"/>
                  </a:lnTo>
                  <a:lnTo>
                    <a:pt x="423" y="1341"/>
                  </a:lnTo>
                  <a:lnTo>
                    <a:pt x="423" y="1281"/>
                  </a:lnTo>
                  <a:lnTo>
                    <a:pt x="325" y="1281"/>
                  </a:lnTo>
                  <a:lnTo>
                    <a:pt x="305" y="1271"/>
                  </a:lnTo>
                  <a:lnTo>
                    <a:pt x="285" y="1250"/>
                  </a:lnTo>
                  <a:lnTo>
                    <a:pt x="276" y="1230"/>
                  </a:lnTo>
                  <a:lnTo>
                    <a:pt x="276" y="119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64" name="Freeform 96"/>
            <p:cNvSpPr>
              <a:spLocks noEditPoints="1"/>
            </p:cNvSpPr>
            <p:nvPr/>
          </p:nvSpPr>
          <p:spPr bwMode="auto">
            <a:xfrm>
              <a:off x="20932" y="2592"/>
              <a:ext cx="836" cy="887"/>
            </a:xfrm>
            <a:custGeom>
              <a:avLst/>
              <a:gdLst/>
              <a:ahLst/>
              <a:cxnLst>
                <a:cxn ang="0">
                  <a:pos x="836" y="454"/>
                </a:cxn>
                <a:cxn ang="0">
                  <a:pos x="816" y="313"/>
                </a:cxn>
                <a:cxn ang="0">
                  <a:pos x="757" y="182"/>
                </a:cxn>
                <a:cxn ang="0">
                  <a:pos x="659" y="91"/>
                </a:cxn>
                <a:cxn ang="0">
                  <a:pos x="550" y="20"/>
                </a:cxn>
                <a:cxn ang="0">
                  <a:pos x="413" y="0"/>
                </a:cxn>
                <a:cxn ang="0">
                  <a:pos x="285" y="20"/>
                </a:cxn>
                <a:cxn ang="0">
                  <a:pos x="167" y="91"/>
                </a:cxn>
                <a:cxn ang="0">
                  <a:pos x="78" y="192"/>
                </a:cxn>
                <a:cxn ang="0">
                  <a:pos x="19" y="313"/>
                </a:cxn>
                <a:cxn ang="0">
                  <a:pos x="0" y="454"/>
                </a:cxn>
                <a:cxn ang="0">
                  <a:pos x="19" y="595"/>
                </a:cxn>
                <a:cxn ang="0">
                  <a:pos x="78" y="716"/>
                </a:cxn>
                <a:cxn ang="0">
                  <a:pos x="177" y="807"/>
                </a:cxn>
                <a:cxn ang="0">
                  <a:pos x="285" y="867"/>
                </a:cxn>
                <a:cxn ang="0">
                  <a:pos x="413" y="887"/>
                </a:cxn>
                <a:cxn ang="0">
                  <a:pos x="550" y="867"/>
                </a:cxn>
                <a:cxn ang="0">
                  <a:pos x="659" y="807"/>
                </a:cxn>
                <a:cxn ang="0">
                  <a:pos x="757" y="716"/>
                </a:cxn>
                <a:cxn ang="0">
                  <a:pos x="816" y="595"/>
                </a:cxn>
                <a:cxn ang="0">
                  <a:pos x="836" y="454"/>
                </a:cxn>
                <a:cxn ang="0">
                  <a:pos x="413" y="837"/>
                </a:cxn>
                <a:cxn ang="0">
                  <a:pos x="334" y="827"/>
                </a:cxn>
                <a:cxn ang="0">
                  <a:pos x="265" y="787"/>
                </a:cxn>
                <a:cxn ang="0">
                  <a:pos x="206" y="706"/>
                </a:cxn>
                <a:cxn ang="0">
                  <a:pos x="167" y="615"/>
                </a:cxn>
                <a:cxn ang="0">
                  <a:pos x="157" y="524"/>
                </a:cxn>
                <a:cxn ang="0">
                  <a:pos x="157" y="353"/>
                </a:cxn>
                <a:cxn ang="0">
                  <a:pos x="167" y="262"/>
                </a:cxn>
                <a:cxn ang="0">
                  <a:pos x="196" y="171"/>
                </a:cxn>
                <a:cxn ang="0">
                  <a:pos x="265" y="101"/>
                </a:cxn>
                <a:cxn ang="0">
                  <a:pos x="334" y="50"/>
                </a:cxn>
                <a:cxn ang="0">
                  <a:pos x="413" y="40"/>
                </a:cxn>
                <a:cxn ang="0">
                  <a:pos x="491" y="50"/>
                </a:cxn>
                <a:cxn ang="0">
                  <a:pos x="570" y="101"/>
                </a:cxn>
                <a:cxn ang="0">
                  <a:pos x="629" y="171"/>
                </a:cxn>
                <a:cxn ang="0">
                  <a:pos x="668" y="262"/>
                </a:cxn>
                <a:cxn ang="0">
                  <a:pos x="678" y="353"/>
                </a:cxn>
                <a:cxn ang="0">
                  <a:pos x="678" y="514"/>
                </a:cxn>
                <a:cxn ang="0">
                  <a:pos x="668" y="605"/>
                </a:cxn>
                <a:cxn ang="0">
                  <a:pos x="639" y="696"/>
                </a:cxn>
                <a:cxn ang="0">
                  <a:pos x="580" y="776"/>
                </a:cxn>
                <a:cxn ang="0">
                  <a:pos x="511" y="827"/>
                </a:cxn>
                <a:cxn ang="0">
                  <a:pos x="413" y="837"/>
                </a:cxn>
              </a:cxnLst>
              <a:rect l="0" t="0" r="r" b="b"/>
              <a:pathLst>
                <a:path w="836" h="887">
                  <a:moveTo>
                    <a:pt x="836" y="454"/>
                  </a:moveTo>
                  <a:lnTo>
                    <a:pt x="816" y="313"/>
                  </a:lnTo>
                  <a:lnTo>
                    <a:pt x="757" y="182"/>
                  </a:lnTo>
                  <a:lnTo>
                    <a:pt x="659" y="91"/>
                  </a:lnTo>
                  <a:lnTo>
                    <a:pt x="550" y="20"/>
                  </a:lnTo>
                  <a:lnTo>
                    <a:pt x="413" y="0"/>
                  </a:lnTo>
                  <a:lnTo>
                    <a:pt x="285" y="20"/>
                  </a:lnTo>
                  <a:lnTo>
                    <a:pt x="167" y="91"/>
                  </a:lnTo>
                  <a:lnTo>
                    <a:pt x="78" y="192"/>
                  </a:lnTo>
                  <a:lnTo>
                    <a:pt x="19" y="313"/>
                  </a:lnTo>
                  <a:lnTo>
                    <a:pt x="0" y="454"/>
                  </a:lnTo>
                  <a:lnTo>
                    <a:pt x="19" y="595"/>
                  </a:lnTo>
                  <a:lnTo>
                    <a:pt x="78" y="716"/>
                  </a:lnTo>
                  <a:lnTo>
                    <a:pt x="177" y="807"/>
                  </a:lnTo>
                  <a:lnTo>
                    <a:pt x="285" y="867"/>
                  </a:lnTo>
                  <a:lnTo>
                    <a:pt x="413" y="887"/>
                  </a:lnTo>
                  <a:lnTo>
                    <a:pt x="550" y="867"/>
                  </a:lnTo>
                  <a:lnTo>
                    <a:pt x="659" y="807"/>
                  </a:lnTo>
                  <a:lnTo>
                    <a:pt x="757" y="716"/>
                  </a:lnTo>
                  <a:lnTo>
                    <a:pt x="816" y="595"/>
                  </a:lnTo>
                  <a:lnTo>
                    <a:pt x="836" y="454"/>
                  </a:lnTo>
                  <a:close/>
                  <a:moveTo>
                    <a:pt x="413" y="837"/>
                  </a:moveTo>
                  <a:lnTo>
                    <a:pt x="334" y="827"/>
                  </a:lnTo>
                  <a:lnTo>
                    <a:pt x="265" y="787"/>
                  </a:lnTo>
                  <a:lnTo>
                    <a:pt x="206" y="706"/>
                  </a:lnTo>
                  <a:lnTo>
                    <a:pt x="167" y="615"/>
                  </a:lnTo>
                  <a:lnTo>
                    <a:pt x="157" y="524"/>
                  </a:lnTo>
                  <a:lnTo>
                    <a:pt x="157" y="353"/>
                  </a:lnTo>
                  <a:lnTo>
                    <a:pt x="167" y="262"/>
                  </a:lnTo>
                  <a:lnTo>
                    <a:pt x="196" y="171"/>
                  </a:lnTo>
                  <a:lnTo>
                    <a:pt x="265" y="101"/>
                  </a:lnTo>
                  <a:lnTo>
                    <a:pt x="334" y="50"/>
                  </a:lnTo>
                  <a:lnTo>
                    <a:pt x="413" y="40"/>
                  </a:lnTo>
                  <a:lnTo>
                    <a:pt x="491" y="50"/>
                  </a:lnTo>
                  <a:lnTo>
                    <a:pt x="570" y="101"/>
                  </a:lnTo>
                  <a:lnTo>
                    <a:pt x="629" y="171"/>
                  </a:lnTo>
                  <a:lnTo>
                    <a:pt x="668" y="262"/>
                  </a:lnTo>
                  <a:lnTo>
                    <a:pt x="678" y="353"/>
                  </a:lnTo>
                  <a:lnTo>
                    <a:pt x="678" y="514"/>
                  </a:lnTo>
                  <a:lnTo>
                    <a:pt x="668" y="605"/>
                  </a:lnTo>
                  <a:lnTo>
                    <a:pt x="639" y="696"/>
                  </a:lnTo>
                  <a:lnTo>
                    <a:pt x="580" y="776"/>
                  </a:lnTo>
                  <a:lnTo>
                    <a:pt x="511" y="827"/>
                  </a:lnTo>
                  <a:lnTo>
                    <a:pt x="413" y="8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65" name="Freeform 97"/>
            <p:cNvSpPr>
              <a:spLocks noEditPoints="1"/>
            </p:cNvSpPr>
            <p:nvPr/>
          </p:nvSpPr>
          <p:spPr bwMode="auto">
            <a:xfrm>
              <a:off x="21876" y="2582"/>
              <a:ext cx="865" cy="1281"/>
            </a:xfrm>
            <a:custGeom>
              <a:avLst/>
              <a:gdLst/>
              <a:ahLst/>
              <a:cxnLst>
                <a:cxn ang="0">
                  <a:pos x="295" y="534"/>
                </a:cxn>
                <a:cxn ang="0">
                  <a:pos x="226" y="444"/>
                </a:cxn>
                <a:cxn ang="0">
                  <a:pos x="206" y="343"/>
                </a:cxn>
                <a:cxn ang="0">
                  <a:pos x="197" y="262"/>
                </a:cxn>
                <a:cxn ang="0">
                  <a:pos x="236" y="141"/>
                </a:cxn>
                <a:cxn ang="0">
                  <a:pos x="256" y="111"/>
                </a:cxn>
                <a:cxn ang="0">
                  <a:pos x="364" y="60"/>
                </a:cxn>
                <a:cxn ang="0">
                  <a:pos x="482" y="111"/>
                </a:cxn>
                <a:cxn ang="0">
                  <a:pos x="531" y="272"/>
                </a:cxn>
                <a:cxn ang="0">
                  <a:pos x="521" y="383"/>
                </a:cxn>
                <a:cxn ang="0">
                  <a:pos x="452" y="514"/>
                </a:cxn>
                <a:cxn ang="0">
                  <a:pos x="403" y="544"/>
                </a:cxn>
                <a:cxn ang="0">
                  <a:pos x="177" y="524"/>
                </a:cxn>
                <a:cxn ang="0">
                  <a:pos x="315" y="585"/>
                </a:cxn>
                <a:cxn ang="0">
                  <a:pos x="492" y="565"/>
                </a:cxn>
                <a:cxn ang="0">
                  <a:pos x="649" y="413"/>
                </a:cxn>
                <a:cxn ang="0">
                  <a:pos x="649" y="202"/>
                </a:cxn>
                <a:cxn ang="0">
                  <a:pos x="659" y="71"/>
                </a:cxn>
                <a:cxn ang="0">
                  <a:pos x="767" y="40"/>
                </a:cxn>
                <a:cxn ang="0">
                  <a:pos x="767" y="50"/>
                </a:cxn>
                <a:cxn ang="0">
                  <a:pos x="757" y="121"/>
                </a:cxn>
                <a:cxn ang="0">
                  <a:pos x="787" y="151"/>
                </a:cxn>
                <a:cxn ang="0">
                  <a:pos x="836" y="141"/>
                </a:cxn>
                <a:cxn ang="0">
                  <a:pos x="865" y="91"/>
                </a:cxn>
                <a:cxn ang="0">
                  <a:pos x="846" y="30"/>
                </a:cxn>
                <a:cxn ang="0">
                  <a:pos x="797" y="0"/>
                </a:cxn>
                <a:cxn ang="0">
                  <a:pos x="718" y="10"/>
                </a:cxn>
                <a:cxn ang="0">
                  <a:pos x="570" y="91"/>
                </a:cxn>
                <a:cxn ang="0">
                  <a:pos x="423" y="20"/>
                </a:cxn>
                <a:cxn ang="0">
                  <a:pos x="246" y="40"/>
                </a:cxn>
                <a:cxn ang="0">
                  <a:pos x="79" y="192"/>
                </a:cxn>
                <a:cxn ang="0">
                  <a:pos x="69" y="383"/>
                </a:cxn>
                <a:cxn ang="0">
                  <a:pos x="147" y="504"/>
                </a:cxn>
                <a:cxn ang="0">
                  <a:pos x="88" y="665"/>
                </a:cxn>
                <a:cxn ang="0">
                  <a:pos x="128" y="786"/>
                </a:cxn>
                <a:cxn ang="0">
                  <a:pos x="79" y="887"/>
                </a:cxn>
                <a:cxn ang="0">
                  <a:pos x="0" y="1029"/>
                </a:cxn>
                <a:cxn ang="0">
                  <a:pos x="79" y="1180"/>
                </a:cxn>
                <a:cxn ang="0">
                  <a:pos x="285" y="1260"/>
                </a:cxn>
                <a:cxn ang="0">
                  <a:pos x="541" y="1271"/>
                </a:cxn>
                <a:cxn ang="0">
                  <a:pos x="757" y="1180"/>
                </a:cxn>
                <a:cxn ang="0">
                  <a:pos x="836" y="1029"/>
                </a:cxn>
                <a:cxn ang="0">
                  <a:pos x="787" y="867"/>
                </a:cxn>
                <a:cxn ang="0">
                  <a:pos x="610" y="766"/>
                </a:cxn>
                <a:cxn ang="0">
                  <a:pos x="324" y="756"/>
                </a:cxn>
                <a:cxn ang="0">
                  <a:pos x="246" y="746"/>
                </a:cxn>
                <a:cxn ang="0">
                  <a:pos x="187" y="716"/>
                </a:cxn>
                <a:cxn ang="0">
                  <a:pos x="147" y="585"/>
                </a:cxn>
                <a:cxn ang="0">
                  <a:pos x="177" y="524"/>
                </a:cxn>
                <a:cxn ang="0">
                  <a:pos x="285" y="1210"/>
                </a:cxn>
                <a:cxn ang="0">
                  <a:pos x="118" y="1109"/>
                </a:cxn>
                <a:cxn ang="0">
                  <a:pos x="118" y="948"/>
                </a:cxn>
                <a:cxn ang="0">
                  <a:pos x="256" y="867"/>
                </a:cxn>
                <a:cxn ang="0">
                  <a:pos x="610" y="887"/>
                </a:cxn>
                <a:cxn ang="0">
                  <a:pos x="718" y="958"/>
                </a:cxn>
                <a:cxn ang="0">
                  <a:pos x="718" y="1109"/>
                </a:cxn>
                <a:cxn ang="0">
                  <a:pos x="551" y="1220"/>
                </a:cxn>
              </a:cxnLst>
              <a:rect l="0" t="0" r="r" b="b"/>
              <a:pathLst>
                <a:path w="865" h="1281">
                  <a:moveTo>
                    <a:pt x="364" y="544"/>
                  </a:moveTo>
                  <a:lnTo>
                    <a:pt x="295" y="534"/>
                  </a:lnTo>
                  <a:lnTo>
                    <a:pt x="246" y="494"/>
                  </a:lnTo>
                  <a:lnTo>
                    <a:pt x="226" y="444"/>
                  </a:lnTo>
                  <a:lnTo>
                    <a:pt x="206" y="383"/>
                  </a:lnTo>
                  <a:lnTo>
                    <a:pt x="206" y="343"/>
                  </a:lnTo>
                  <a:lnTo>
                    <a:pt x="197" y="302"/>
                  </a:lnTo>
                  <a:lnTo>
                    <a:pt x="197" y="262"/>
                  </a:lnTo>
                  <a:lnTo>
                    <a:pt x="216" y="181"/>
                  </a:lnTo>
                  <a:lnTo>
                    <a:pt x="236" y="141"/>
                  </a:lnTo>
                  <a:lnTo>
                    <a:pt x="246" y="131"/>
                  </a:lnTo>
                  <a:lnTo>
                    <a:pt x="256" y="111"/>
                  </a:lnTo>
                  <a:lnTo>
                    <a:pt x="275" y="91"/>
                  </a:lnTo>
                  <a:lnTo>
                    <a:pt x="364" y="60"/>
                  </a:lnTo>
                  <a:lnTo>
                    <a:pt x="433" y="81"/>
                  </a:lnTo>
                  <a:lnTo>
                    <a:pt x="482" y="111"/>
                  </a:lnTo>
                  <a:lnTo>
                    <a:pt x="511" y="171"/>
                  </a:lnTo>
                  <a:lnTo>
                    <a:pt x="531" y="272"/>
                  </a:lnTo>
                  <a:lnTo>
                    <a:pt x="531" y="302"/>
                  </a:lnTo>
                  <a:lnTo>
                    <a:pt x="521" y="383"/>
                  </a:lnTo>
                  <a:lnTo>
                    <a:pt x="502" y="464"/>
                  </a:lnTo>
                  <a:lnTo>
                    <a:pt x="452" y="514"/>
                  </a:lnTo>
                  <a:lnTo>
                    <a:pt x="433" y="524"/>
                  </a:lnTo>
                  <a:lnTo>
                    <a:pt x="403" y="544"/>
                  </a:lnTo>
                  <a:lnTo>
                    <a:pt x="364" y="544"/>
                  </a:lnTo>
                  <a:close/>
                  <a:moveTo>
                    <a:pt x="177" y="524"/>
                  </a:moveTo>
                  <a:lnTo>
                    <a:pt x="256" y="565"/>
                  </a:lnTo>
                  <a:lnTo>
                    <a:pt x="315" y="585"/>
                  </a:lnTo>
                  <a:lnTo>
                    <a:pt x="364" y="585"/>
                  </a:lnTo>
                  <a:lnTo>
                    <a:pt x="492" y="565"/>
                  </a:lnTo>
                  <a:lnTo>
                    <a:pt x="580" y="504"/>
                  </a:lnTo>
                  <a:lnTo>
                    <a:pt x="649" y="413"/>
                  </a:lnTo>
                  <a:lnTo>
                    <a:pt x="669" y="302"/>
                  </a:lnTo>
                  <a:lnTo>
                    <a:pt x="649" y="202"/>
                  </a:lnTo>
                  <a:lnTo>
                    <a:pt x="590" y="121"/>
                  </a:lnTo>
                  <a:lnTo>
                    <a:pt x="659" y="71"/>
                  </a:lnTo>
                  <a:lnTo>
                    <a:pt x="718" y="50"/>
                  </a:lnTo>
                  <a:lnTo>
                    <a:pt x="767" y="40"/>
                  </a:lnTo>
                  <a:lnTo>
                    <a:pt x="787" y="40"/>
                  </a:lnTo>
                  <a:lnTo>
                    <a:pt x="767" y="50"/>
                  </a:lnTo>
                  <a:lnTo>
                    <a:pt x="757" y="71"/>
                  </a:lnTo>
                  <a:lnTo>
                    <a:pt x="757" y="121"/>
                  </a:lnTo>
                  <a:lnTo>
                    <a:pt x="767" y="141"/>
                  </a:lnTo>
                  <a:lnTo>
                    <a:pt x="787" y="151"/>
                  </a:lnTo>
                  <a:lnTo>
                    <a:pt x="816" y="151"/>
                  </a:lnTo>
                  <a:lnTo>
                    <a:pt x="836" y="141"/>
                  </a:lnTo>
                  <a:lnTo>
                    <a:pt x="856" y="121"/>
                  </a:lnTo>
                  <a:lnTo>
                    <a:pt x="865" y="91"/>
                  </a:lnTo>
                  <a:lnTo>
                    <a:pt x="865" y="71"/>
                  </a:lnTo>
                  <a:lnTo>
                    <a:pt x="846" y="30"/>
                  </a:lnTo>
                  <a:lnTo>
                    <a:pt x="826" y="20"/>
                  </a:lnTo>
                  <a:lnTo>
                    <a:pt x="797" y="0"/>
                  </a:lnTo>
                  <a:lnTo>
                    <a:pt x="767" y="0"/>
                  </a:lnTo>
                  <a:lnTo>
                    <a:pt x="718" y="10"/>
                  </a:lnTo>
                  <a:lnTo>
                    <a:pt x="649" y="30"/>
                  </a:lnTo>
                  <a:lnTo>
                    <a:pt x="570" y="91"/>
                  </a:lnTo>
                  <a:lnTo>
                    <a:pt x="492" y="40"/>
                  </a:lnTo>
                  <a:lnTo>
                    <a:pt x="423" y="20"/>
                  </a:lnTo>
                  <a:lnTo>
                    <a:pt x="364" y="20"/>
                  </a:lnTo>
                  <a:lnTo>
                    <a:pt x="246" y="40"/>
                  </a:lnTo>
                  <a:lnTo>
                    <a:pt x="147" y="111"/>
                  </a:lnTo>
                  <a:lnTo>
                    <a:pt x="79" y="192"/>
                  </a:lnTo>
                  <a:lnTo>
                    <a:pt x="59" y="302"/>
                  </a:lnTo>
                  <a:lnTo>
                    <a:pt x="69" y="383"/>
                  </a:lnTo>
                  <a:lnTo>
                    <a:pt x="108" y="454"/>
                  </a:lnTo>
                  <a:lnTo>
                    <a:pt x="147" y="504"/>
                  </a:lnTo>
                  <a:lnTo>
                    <a:pt x="108" y="565"/>
                  </a:lnTo>
                  <a:lnTo>
                    <a:pt x="88" y="665"/>
                  </a:lnTo>
                  <a:lnTo>
                    <a:pt x="98" y="726"/>
                  </a:lnTo>
                  <a:lnTo>
                    <a:pt x="128" y="786"/>
                  </a:lnTo>
                  <a:lnTo>
                    <a:pt x="177" y="837"/>
                  </a:lnTo>
                  <a:lnTo>
                    <a:pt x="79" y="887"/>
                  </a:lnTo>
                  <a:lnTo>
                    <a:pt x="20" y="958"/>
                  </a:lnTo>
                  <a:lnTo>
                    <a:pt x="0" y="1029"/>
                  </a:lnTo>
                  <a:lnTo>
                    <a:pt x="20" y="1109"/>
                  </a:lnTo>
                  <a:lnTo>
                    <a:pt x="79" y="1180"/>
                  </a:lnTo>
                  <a:lnTo>
                    <a:pt x="167" y="1230"/>
                  </a:lnTo>
                  <a:lnTo>
                    <a:pt x="285" y="1260"/>
                  </a:lnTo>
                  <a:lnTo>
                    <a:pt x="413" y="1281"/>
                  </a:lnTo>
                  <a:lnTo>
                    <a:pt x="541" y="1271"/>
                  </a:lnTo>
                  <a:lnTo>
                    <a:pt x="659" y="1230"/>
                  </a:lnTo>
                  <a:lnTo>
                    <a:pt x="757" y="1180"/>
                  </a:lnTo>
                  <a:lnTo>
                    <a:pt x="816" y="1109"/>
                  </a:lnTo>
                  <a:lnTo>
                    <a:pt x="836" y="1029"/>
                  </a:lnTo>
                  <a:lnTo>
                    <a:pt x="826" y="948"/>
                  </a:lnTo>
                  <a:lnTo>
                    <a:pt x="787" y="867"/>
                  </a:lnTo>
                  <a:lnTo>
                    <a:pt x="718" y="807"/>
                  </a:lnTo>
                  <a:lnTo>
                    <a:pt x="610" y="766"/>
                  </a:lnTo>
                  <a:lnTo>
                    <a:pt x="502" y="756"/>
                  </a:lnTo>
                  <a:lnTo>
                    <a:pt x="324" y="756"/>
                  </a:lnTo>
                  <a:lnTo>
                    <a:pt x="285" y="746"/>
                  </a:lnTo>
                  <a:lnTo>
                    <a:pt x="246" y="746"/>
                  </a:lnTo>
                  <a:lnTo>
                    <a:pt x="216" y="736"/>
                  </a:lnTo>
                  <a:lnTo>
                    <a:pt x="187" y="716"/>
                  </a:lnTo>
                  <a:lnTo>
                    <a:pt x="147" y="655"/>
                  </a:lnTo>
                  <a:lnTo>
                    <a:pt x="147" y="585"/>
                  </a:lnTo>
                  <a:lnTo>
                    <a:pt x="157" y="555"/>
                  </a:lnTo>
                  <a:lnTo>
                    <a:pt x="177" y="524"/>
                  </a:lnTo>
                  <a:close/>
                  <a:moveTo>
                    <a:pt x="423" y="1230"/>
                  </a:moveTo>
                  <a:lnTo>
                    <a:pt x="285" y="1210"/>
                  </a:lnTo>
                  <a:lnTo>
                    <a:pt x="187" y="1170"/>
                  </a:lnTo>
                  <a:lnTo>
                    <a:pt x="118" y="1109"/>
                  </a:lnTo>
                  <a:lnTo>
                    <a:pt x="98" y="1029"/>
                  </a:lnTo>
                  <a:lnTo>
                    <a:pt x="118" y="948"/>
                  </a:lnTo>
                  <a:lnTo>
                    <a:pt x="177" y="887"/>
                  </a:lnTo>
                  <a:lnTo>
                    <a:pt x="256" y="867"/>
                  </a:lnTo>
                  <a:lnTo>
                    <a:pt x="531" y="867"/>
                  </a:lnTo>
                  <a:lnTo>
                    <a:pt x="610" y="887"/>
                  </a:lnTo>
                  <a:lnTo>
                    <a:pt x="679" y="918"/>
                  </a:lnTo>
                  <a:lnTo>
                    <a:pt x="718" y="958"/>
                  </a:lnTo>
                  <a:lnTo>
                    <a:pt x="738" y="1029"/>
                  </a:lnTo>
                  <a:lnTo>
                    <a:pt x="718" y="1109"/>
                  </a:lnTo>
                  <a:lnTo>
                    <a:pt x="649" y="1170"/>
                  </a:lnTo>
                  <a:lnTo>
                    <a:pt x="551" y="1220"/>
                  </a:lnTo>
                  <a:lnTo>
                    <a:pt x="423" y="12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66" name="Freeform 98"/>
            <p:cNvSpPr>
              <a:spLocks noEditPoints="1"/>
            </p:cNvSpPr>
            <p:nvPr/>
          </p:nvSpPr>
          <p:spPr bwMode="auto">
            <a:xfrm>
              <a:off x="23155" y="2138"/>
              <a:ext cx="1111" cy="1321"/>
            </a:xfrm>
            <a:custGeom>
              <a:avLst/>
              <a:gdLst/>
              <a:ahLst/>
              <a:cxnLst>
                <a:cxn ang="0">
                  <a:pos x="364" y="706"/>
                </a:cxn>
                <a:cxn ang="0">
                  <a:pos x="678" y="706"/>
                </a:cxn>
                <a:cxn ang="0">
                  <a:pos x="806" y="686"/>
                </a:cxn>
                <a:cxn ang="0">
                  <a:pos x="934" y="636"/>
                </a:cxn>
                <a:cxn ang="0">
                  <a:pos x="1023" y="565"/>
                </a:cxn>
                <a:cxn ang="0">
                  <a:pos x="1092" y="464"/>
                </a:cxn>
                <a:cxn ang="0">
                  <a:pos x="1111" y="353"/>
                </a:cxn>
                <a:cxn ang="0">
                  <a:pos x="1092" y="242"/>
                </a:cxn>
                <a:cxn ang="0">
                  <a:pos x="1033" y="151"/>
                </a:cxn>
                <a:cxn ang="0">
                  <a:pos x="934" y="71"/>
                </a:cxn>
                <a:cxn ang="0">
                  <a:pos x="806" y="20"/>
                </a:cxn>
                <a:cxn ang="0">
                  <a:pos x="669" y="0"/>
                </a:cxn>
                <a:cxn ang="0">
                  <a:pos x="0" y="0"/>
                </a:cxn>
                <a:cxn ang="0">
                  <a:pos x="0" y="61"/>
                </a:cxn>
                <a:cxn ang="0">
                  <a:pos x="128" y="61"/>
                </a:cxn>
                <a:cxn ang="0">
                  <a:pos x="157" y="71"/>
                </a:cxn>
                <a:cxn ang="0">
                  <a:pos x="167" y="81"/>
                </a:cxn>
                <a:cxn ang="0">
                  <a:pos x="187" y="91"/>
                </a:cxn>
                <a:cxn ang="0">
                  <a:pos x="187" y="121"/>
                </a:cxn>
                <a:cxn ang="0">
                  <a:pos x="196" y="151"/>
                </a:cxn>
                <a:cxn ang="0">
                  <a:pos x="196" y="1190"/>
                </a:cxn>
                <a:cxn ang="0">
                  <a:pos x="187" y="1210"/>
                </a:cxn>
                <a:cxn ang="0">
                  <a:pos x="187" y="1230"/>
                </a:cxn>
                <a:cxn ang="0">
                  <a:pos x="177" y="1241"/>
                </a:cxn>
                <a:cxn ang="0">
                  <a:pos x="157" y="1251"/>
                </a:cxn>
                <a:cxn ang="0">
                  <a:pos x="128" y="1261"/>
                </a:cxn>
                <a:cxn ang="0">
                  <a:pos x="0" y="1261"/>
                </a:cxn>
                <a:cxn ang="0">
                  <a:pos x="0" y="1321"/>
                </a:cxn>
                <a:cxn ang="0">
                  <a:pos x="88" y="1321"/>
                </a:cxn>
                <a:cxn ang="0">
                  <a:pos x="187" y="1311"/>
                </a:cxn>
                <a:cxn ang="0">
                  <a:pos x="364" y="1311"/>
                </a:cxn>
                <a:cxn ang="0">
                  <a:pos x="472" y="1321"/>
                </a:cxn>
                <a:cxn ang="0">
                  <a:pos x="550" y="1321"/>
                </a:cxn>
                <a:cxn ang="0">
                  <a:pos x="550" y="1261"/>
                </a:cxn>
                <a:cxn ang="0">
                  <a:pos x="423" y="1261"/>
                </a:cxn>
                <a:cxn ang="0">
                  <a:pos x="383" y="1241"/>
                </a:cxn>
                <a:cxn ang="0">
                  <a:pos x="373" y="1230"/>
                </a:cxn>
                <a:cxn ang="0">
                  <a:pos x="364" y="1210"/>
                </a:cxn>
                <a:cxn ang="0">
                  <a:pos x="364" y="1170"/>
                </a:cxn>
                <a:cxn ang="0">
                  <a:pos x="364" y="706"/>
                </a:cxn>
                <a:cxn ang="0">
                  <a:pos x="354" y="656"/>
                </a:cxn>
                <a:cxn ang="0">
                  <a:pos x="354" y="81"/>
                </a:cxn>
                <a:cxn ang="0">
                  <a:pos x="364" y="71"/>
                </a:cxn>
                <a:cxn ang="0">
                  <a:pos x="383" y="61"/>
                </a:cxn>
                <a:cxn ang="0">
                  <a:pos x="619" y="61"/>
                </a:cxn>
                <a:cxn ang="0">
                  <a:pos x="728" y="71"/>
                </a:cxn>
                <a:cxn ang="0">
                  <a:pos x="806" y="101"/>
                </a:cxn>
                <a:cxn ang="0">
                  <a:pos x="865" y="141"/>
                </a:cxn>
                <a:cxn ang="0">
                  <a:pos x="895" y="202"/>
                </a:cxn>
                <a:cxn ang="0">
                  <a:pos x="905" y="252"/>
                </a:cxn>
                <a:cxn ang="0">
                  <a:pos x="914" y="313"/>
                </a:cxn>
                <a:cxn ang="0">
                  <a:pos x="914" y="404"/>
                </a:cxn>
                <a:cxn ang="0">
                  <a:pos x="905" y="454"/>
                </a:cxn>
                <a:cxn ang="0">
                  <a:pos x="895" y="515"/>
                </a:cxn>
                <a:cxn ang="0">
                  <a:pos x="855" y="565"/>
                </a:cxn>
                <a:cxn ang="0">
                  <a:pos x="806" y="615"/>
                </a:cxn>
                <a:cxn ang="0">
                  <a:pos x="728" y="646"/>
                </a:cxn>
                <a:cxn ang="0">
                  <a:pos x="619" y="656"/>
                </a:cxn>
                <a:cxn ang="0">
                  <a:pos x="354" y="656"/>
                </a:cxn>
              </a:cxnLst>
              <a:rect l="0" t="0" r="r" b="b"/>
              <a:pathLst>
                <a:path w="1111" h="1321">
                  <a:moveTo>
                    <a:pt x="364" y="706"/>
                  </a:moveTo>
                  <a:lnTo>
                    <a:pt x="678" y="706"/>
                  </a:lnTo>
                  <a:lnTo>
                    <a:pt x="806" y="686"/>
                  </a:lnTo>
                  <a:lnTo>
                    <a:pt x="934" y="636"/>
                  </a:lnTo>
                  <a:lnTo>
                    <a:pt x="1023" y="565"/>
                  </a:lnTo>
                  <a:lnTo>
                    <a:pt x="1092" y="464"/>
                  </a:lnTo>
                  <a:lnTo>
                    <a:pt x="1111" y="353"/>
                  </a:lnTo>
                  <a:lnTo>
                    <a:pt x="1092" y="242"/>
                  </a:lnTo>
                  <a:lnTo>
                    <a:pt x="1033" y="151"/>
                  </a:lnTo>
                  <a:lnTo>
                    <a:pt x="934" y="71"/>
                  </a:lnTo>
                  <a:lnTo>
                    <a:pt x="806" y="20"/>
                  </a:lnTo>
                  <a:lnTo>
                    <a:pt x="669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128" y="61"/>
                  </a:lnTo>
                  <a:lnTo>
                    <a:pt x="157" y="71"/>
                  </a:lnTo>
                  <a:lnTo>
                    <a:pt x="167" y="81"/>
                  </a:lnTo>
                  <a:lnTo>
                    <a:pt x="187" y="91"/>
                  </a:lnTo>
                  <a:lnTo>
                    <a:pt x="187" y="121"/>
                  </a:lnTo>
                  <a:lnTo>
                    <a:pt x="196" y="151"/>
                  </a:lnTo>
                  <a:lnTo>
                    <a:pt x="196" y="1190"/>
                  </a:lnTo>
                  <a:lnTo>
                    <a:pt x="187" y="1210"/>
                  </a:lnTo>
                  <a:lnTo>
                    <a:pt x="187" y="1230"/>
                  </a:lnTo>
                  <a:lnTo>
                    <a:pt x="177" y="1241"/>
                  </a:lnTo>
                  <a:lnTo>
                    <a:pt x="157" y="1251"/>
                  </a:lnTo>
                  <a:lnTo>
                    <a:pt x="128" y="1261"/>
                  </a:lnTo>
                  <a:lnTo>
                    <a:pt x="0" y="1261"/>
                  </a:lnTo>
                  <a:lnTo>
                    <a:pt x="0" y="1321"/>
                  </a:lnTo>
                  <a:lnTo>
                    <a:pt x="88" y="1321"/>
                  </a:lnTo>
                  <a:lnTo>
                    <a:pt x="187" y="1311"/>
                  </a:lnTo>
                  <a:lnTo>
                    <a:pt x="364" y="1311"/>
                  </a:lnTo>
                  <a:lnTo>
                    <a:pt x="472" y="1321"/>
                  </a:lnTo>
                  <a:lnTo>
                    <a:pt x="550" y="1321"/>
                  </a:lnTo>
                  <a:lnTo>
                    <a:pt x="550" y="1261"/>
                  </a:lnTo>
                  <a:lnTo>
                    <a:pt x="423" y="1261"/>
                  </a:lnTo>
                  <a:lnTo>
                    <a:pt x="383" y="1241"/>
                  </a:lnTo>
                  <a:lnTo>
                    <a:pt x="373" y="1230"/>
                  </a:lnTo>
                  <a:lnTo>
                    <a:pt x="364" y="1210"/>
                  </a:lnTo>
                  <a:lnTo>
                    <a:pt x="364" y="1170"/>
                  </a:lnTo>
                  <a:lnTo>
                    <a:pt x="364" y="706"/>
                  </a:lnTo>
                  <a:close/>
                  <a:moveTo>
                    <a:pt x="354" y="656"/>
                  </a:moveTo>
                  <a:lnTo>
                    <a:pt x="354" y="81"/>
                  </a:lnTo>
                  <a:lnTo>
                    <a:pt x="364" y="71"/>
                  </a:lnTo>
                  <a:lnTo>
                    <a:pt x="383" y="61"/>
                  </a:lnTo>
                  <a:lnTo>
                    <a:pt x="619" y="61"/>
                  </a:lnTo>
                  <a:lnTo>
                    <a:pt x="728" y="71"/>
                  </a:lnTo>
                  <a:lnTo>
                    <a:pt x="806" y="101"/>
                  </a:lnTo>
                  <a:lnTo>
                    <a:pt x="865" y="141"/>
                  </a:lnTo>
                  <a:lnTo>
                    <a:pt x="895" y="202"/>
                  </a:lnTo>
                  <a:lnTo>
                    <a:pt x="905" y="252"/>
                  </a:lnTo>
                  <a:lnTo>
                    <a:pt x="914" y="313"/>
                  </a:lnTo>
                  <a:lnTo>
                    <a:pt x="914" y="404"/>
                  </a:lnTo>
                  <a:lnTo>
                    <a:pt x="905" y="454"/>
                  </a:lnTo>
                  <a:lnTo>
                    <a:pt x="895" y="515"/>
                  </a:lnTo>
                  <a:lnTo>
                    <a:pt x="855" y="565"/>
                  </a:lnTo>
                  <a:lnTo>
                    <a:pt x="806" y="615"/>
                  </a:lnTo>
                  <a:lnTo>
                    <a:pt x="728" y="646"/>
                  </a:lnTo>
                  <a:lnTo>
                    <a:pt x="619" y="656"/>
                  </a:lnTo>
                  <a:lnTo>
                    <a:pt x="354" y="65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67" name="Freeform 99"/>
            <p:cNvSpPr>
              <a:spLocks/>
            </p:cNvSpPr>
            <p:nvPr/>
          </p:nvSpPr>
          <p:spPr bwMode="auto">
            <a:xfrm>
              <a:off x="24424" y="2602"/>
              <a:ext cx="639" cy="857"/>
            </a:xfrm>
            <a:custGeom>
              <a:avLst/>
              <a:gdLst/>
              <a:ahLst/>
              <a:cxnLst>
                <a:cxn ang="0">
                  <a:pos x="275" y="706"/>
                </a:cxn>
                <a:cxn ang="0">
                  <a:pos x="275" y="403"/>
                </a:cxn>
                <a:cxn ang="0">
                  <a:pos x="285" y="293"/>
                </a:cxn>
                <a:cxn ang="0">
                  <a:pos x="314" y="192"/>
                </a:cxn>
                <a:cxn ang="0">
                  <a:pos x="354" y="111"/>
                </a:cxn>
                <a:cxn ang="0">
                  <a:pos x="423" y="61"/>
                </a:cxn>
                <a:cxn ang="0">
                  <a:pos x="501" y="40"/>
                </a:cxn>
                <a:cxn ang="0">
                  <a:pos x="521" y="40"/>
                </a:cxn>
                <a:cxn ang="0">
                  <a:pos x="491" y="71"/>
                </a:cxn>
                <a:cxn ang="0">
                  <a:pos x="482" y="91"/>
                </a:cxn>
                <a:cxn ang="0">
                  <a:pos x="472" y="121"/>
                </a:cxn>
                <a:cxn ang="0">
                  <a:pos x="482" y="151"/>
                </a:cxn>
                <a:cxn ang="0">
                  <a:pos x="491" y="172"/>
                </a:cxn>
                <a:cxn ang="0">
                  <a:pos x="511" y="192"/>
                </a:cxn>
                <a:cxn ang="0">
                  <a:pos x="531" y="202"/>
                </a:cxn>
                <a:cxn ang="0">
                  <a:pos x="580" y="202"/>
                </a:cxn>
                <a:cxn ang="0">
                  <a:pos x="590" y="192"/>
                </a:cxn>
                <a:cxn ang="0">
                  <a:pos x="609" y="182"/>
                </a:cxn>
                <a:cxn ang="0">
                  <a:pos x="619" y="172"/>
                </a:cxn>
                <a:cxn ang="0">
                  <a:pos x="629" y="151"/>
                </a:cxn>
                <a:cxn ang="0">
                  <a:pos x="639" y="121"/>
                </a:cxn>
                <a:cxn ang="0">
                  <a:pos x="629" y="81"/>
                </a:cxn>
                <a:cxn ang="0">
                  <a:pos x="609" y="51"/>
                </a:cxn>
                <a:cxn ang="0">
                  <a:pos x="580" y="20"/>
                </a:cxn>
                <a:cxn ang="0">
                  <a:pos x="501" y="0"/>
                </a:cxn>
                <a:cxn ang="0">
                  <a:pos x="413" y="20"/>
                </a:cxn>
                <a:cxn ang="0">
                  <a:pos x="344" y="71"/>
                </a:cxn>
                <a:cxn ang="0">
                  <a:pos x="295" y="141"/>
                </a:cxn>
                <a:cxn ang="0">
                  <a:pos x="265" y="212"/>
                </a:cxn>
                <a:cxn ang="0">
                  <a:pos x="265" y="0"/>
                </a:cxn>
                <a:cxn ang="0">
                  <a:pos x="0" y="20"/>
                </a:cxn>
                <a:cxn ang="0">
                  <a:pos x="0" y="81"/>
                </a:cxn>
                <a:cxn ang="0">
                  <a:pos x="49" y="81"/>
                </a:cxn>
                <a:cxn ang="0">
                  <a:pos x="88" y="91"/>
                </a:cxn>
                <a:cxn ang="0">
                  <a:pos x="118" y="91"/>
                </a:cxn>
                <a:cxn ang="0">
                  <a:pos x="137" y="111"/>
                </a:cxn>
                <a:cxn ang="0">
                  <a:pos x="147" y="131"/>
                </a:cxn>
                <a:cxn ang="0">
                  <a:pos x="147" y="746"/>
                </a:cxn>
                <a:cxn ang="0">
                  <a:pos x="127" y="787"/>
                </a:cxn>
                <a:cxn ang="0">
                  <a:pos x="98" y="797"/>
                </a:cxn>
                <a:cxn ang="0">
                  <a:pos x="0" y="797"/>
                </a:cxn>
                <a:cxn ang="0">
                  <a:pos x="0" y="857"/>
                </a:cxn>
                <a:cxn ang="0">
                  <a:pos x="118" y="857"/>
                </a:cxn>
                <a:cxn ang="0">
                  <a:pos x="216" y="847"/>
                </a:cxn>
                <a:cxn ang="0">
                  <a:pos x="334" y="847"/>
                </a:cxn>
                <a:cxn ang="0">
                  <a:pos x="462" y="857"/>
                </a:cxn>
                <a:cxn ang="0">
                  <a:pos x="462" y="797"/>
                </a:cxn>
                <a:cxn ang="0">
                  <a:pos x="334" y="797"/>
                </a:cxn>
                <a:cxn ang="0">
                  <a:pos x="295" y="777"/>
                </a:cxn>
                <a:cxn ang="0">
                  <a:pos x="285" y="766"/>
                </a:cxn>
                <a:cxn ang="0">
                  <a:pos x="275" y="746"/>
                </a:cxn>
                <a:cxn ang="0">
                  <a:pos x="275" y="706"/>
                </a:cxn>
              </a:cxnLst>
              <a:rect l="0" t="0" r="r" b="b"/>
              <a:pathLst>
                <a:path w="639" h="857">
                  <a:moveTo>
                    <a:pt x="275" y="706"/>
                  </a:moveTo>
                  <a:lnTo>
                    <a:pt x="275" y="403"/>
                  </a:lnTo>
                  <a:lnTo>
                    <a:pt x="285" y="293"/>
                  </a:lnTo>
                  <a:lnTo>
                    <a:pt x="314" y="192"/>
                  </a:lnTo>
                  <a:lnTo>
                    <a:pt x="354" y="111"/>
                  </a:lnTo>
                  <a:lnTo>
                    <a:pt x="423" y="61"/>
                  </a:lnTo>
                  <a:lnTo>
                    <a:pt x="501" y="40"/>
                  </a:lnTo>
                  <a:lnTo>
                    <a:pt x="521" y="40"/>
                  </a:lnTo>
                  <a:lnTo>
                    <a:pt x="491" y="71"/>
                  </a:lnTo>
                  <a:lnTo>
                    <a:pt x="482" y="91"/>
                  </a:lnTo>
                  <a:lnTo>
                    <a:pt x="472" y="121"/>
                  </a:lnTo>
                  <a:lnTo>
                    <a:pt x="482" y="151"/>
                  </a:lnTo>
                  <a:lnTo>
                    <a:pt x="491" y="172"/>
                  </a:lnTo>
                  <a:lnTo>
                    <a:pt x="511" y="192"/>
                  </a:lnTo>
                  <a:lnTo>
                    <a:pt x="531" y="202"/>
                  </a:lnTo>
                  <a:lnTo>
                    <a:pt x="580" y="202"/>
                  </a:lnTo>
                  <a:lnTo>
                    <a:pt x="590" y="192"/>
                  </a:lnTo>
                  <a:lnTo>
                    <a:pt x="609" y="182"/>
                  </a:lnTo>
                  <a:lnTo>
                    <a:pt x="619" y="172"/>
                  </a:lnTo>
                  <a:lnTo>
                    <a:pt x="629" y="151"/>
                  </a:lnTo>
                  <a:lnTo>
                    <a:pt x="639" y="121"/>
                  </a:lnTo>
                  <a:lnTo>
                    <a:pt x="629" y="81"/>
                  </a:lnTo>
                  <a:lnTo>
                    <a:pt x="609" y="51"/>
                  </a:lnTo>
                  <a:lnTo>
                    <a:pt x="580" y="20"/>
                  </a:lnTo>
                  <a:lnTo>
                    <a:pt x="501" y="0"/>
                  </a:lnTo>
                  <a:lnTo>
                    <a:pt x="413" y="20"/>
                  </a:lnTo>
                  <a:lnTo>
                    <a:pt x="344" y="71"/>
                  </a:lnTo>
                  <a:lnTo>
                    <a:pt x="295" y="141"/>
                  </a:lnTo>
                  <a:lnTo>
                    <a:pt x="265" y="212"/>
                  </a:lnTo>
                  <a:lnTo>
                    <a:pt x="265" y="0"/>
                  </a:lnTo>
                  <a:lnTo>
                    <a:pt x="0" y="20"/>
                  </a:lnTo>
                  <a:lnTo>
                    <a:pt x="0" y="81"/>
                  </a:lnTo>
                  <a:lnTo>
                    <a:pt x="49" y="81"/>
                  </a:lnTo>
                  <a:lnTo>
                    <a:pt x="88" y="91"/>
                  </a:lnTo>
                  <a:lnTo>
                    <a:pt x="118" y="91"/>
                  </a:lnTo>
                  <a:lnTo>
                    <a:pt x="137" y="111"/>
                  </a:lnTo>
                  <a:lnTo>
                    <a:pt x="147" y="131"/>
                  </a:lnTo>
                  <a:lnTo>
                    <a:pt x="147" y="746"/>
                  </a:lnTo>
                  <a:lnTo>
                    <a:pt x="127" y="787"/>
                  </a:lnTo>
                  <a:lnTo>
                    <a:pt x="98" y="797"/>
                  </a:lnTo>
                  <a:lnTo>
                    <a:pt x="0" y="797"/>
                  </a:lnTo>
                  <a:lnTo>
                    <a:pt x="0" y="857"/>
                  </a:lnTo>
                  <a:lnTo>
                    <a:pt x="118" y="857"/>
                  </a:lnTo>
                  <a:lnTo>
                    <a:pt x="216" y="847"/>
                  </a:lnTo>
                  <a:lnTo>
                    <a:pt x="334" y="847"/>
                  </a:lnTo>
                  <a:lnTo>
                    <a:pt x="462" y="857"/>
                  </a:lnTo>
                  <a:lnTo>
                    <a:pt x="462" y="797"/>
                  </a:lnTo>
                  <a:lnTo>
                    <a:pt x="334" y="797"/>
                  </a:lnTo>
                  <a:lnTo>
                    <a:pt x="295" y="777"/>
                  </a:lnTo>
                  <a:lnTo>
                    <a:pt x="285" y="766"/>
                  </a:lnTo>
                  <a:lnTo>
                    <a:pt x="275" y="746"/>
                  </a:lnTo>
                  <a:lnTo>
                    <a:pt x="275" y="7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68" name="Freeform 100"/>
            <p:cNvSpPr>
              <a:spLocks/>
            </p:cNvSpPr>
            <p:nvPr/>
          </p:nvSpPr>
          <p:spPr bwMode="auto">
            <a:xfrm>
              <a:off x="25279" y="2007"/>
              <a:ext cx="443" cy="1936"/>
            </a:xfrm>
            <a:custGeom>
              <a:avLst/>
              <a:gdLst/>
              <a:ahLst/>
              <a:cxnLst>
                <a:cxn ang="0">
                  <a:pos x="443" y="1916"/>
                </a:cxn>
                <a:cxn ang="0">
                  <a:pos x="443" y="1906"/>
                </a:cxn>
                <a:cxn ang="0">
                  <a:pos x="433" y="1906"/>
                </a:cxn>
                <a:cxn ang="0">
                  <a:pos x="404" y="1876"/>
                </a:cxn>
                <a:cxn ang="0">
                  <a:pos x="286" y="1714"/>
                </a:cxn>
                <a:cxn ang="0">
                  <a:pos x="197" y="1533"/>
                </a:cxn>
                <a:cxn ang="0">
                  <a:pos x="148" y="1341"/>
                </a:cxn>
                <a:cxn ang="0">
                  <a:pos x="118" y="1150"/>
                </a:cxn>
                <a:cxn ang="0">
                  <a:pos x="109" y="968"/>
                </a:cxn>
                <a:cxn ang="0">
                  <a:pos x="118" y="767"/>
                </a:cxn>
                <a:cxn ang="0">
                  <a:pos x="148" y="565"/>
                </a:cxn>
                <a:cxn ang="0">
                  <a:pos x="207" y="383"/>
                </a:cxn>
                <a:cxn ang="0">
                  <a:pos x="295" y="202"/>
                </a:cxn>
                <a:cxn ang="0">
                  <a:pos x="414" y="51"/>
                </a:cxn>
                <a:cxn ang="0">
                  <a:pos x="433" y="40"/>
                </a:cxn>
                <a:cxn ang="0">
                  <a:pos x="433" y="30"/>
                </a:cxn>
                <a:cxn ang="0">
                  <a:pos x="443" y="20"/>
                </a:cxn>
                <a:cxn ang="0">
                  <a:pos x="443" y="10"/>
                </a:cxn>
                <a:cxn ang="0">
                  <a:pos x="433" y="0"/>
                </a:cxn>
                <a:cxn ang="0">
                  <a:pos x="423" y="0"/>
                </a:cxn>
                <a:cxn ang="0">
                  <a:pos x="394" y="10"/>
                </a:cxn>
                <a:cxn ang="0">
                  <a:pos x="335" y="61"/>
                </a:cxn>
                <a:cxn ang="0">
                  <a:pos x="266" y="141"/>
                </a:cxn>
                <a:cxn ang="0">
                  <a:pos x="187" y="242"/>
                </a:cxn>
                <a:cxn ang="0">
                  <a:pos x="118" y="373"/>
                </a:cxn>
                <a:cxn ang="0">
                  <a:pos x="50" y="585"/>
                </a:cxn>
                <a:cxn ang="0">
                  <a:pos x="10" y="787"/>
                </a:cxn>
                <a:cxn ang="0">
                  <a:pos x="0" y="968"/>
                </a:cxn>
                <a:cxn ang="0">
                  <a:pos x="10" y="1140"/>
                </a:cxn>
                <a:cxn ang="0">
                  <a:pos x="50" y="1351"/>
                </a:cxn>
                <a:cxn ang="0">
                  <a:pos x="128" y="1573"/>
                </a:cxn>
                <a:cxn ang="0">
                  <a:pos x="197" y="1704"/>
                </a:cxn>
                <a:cxn ang="0">
                  <a:pos x="276" y="1805"/>
                </a:cxn>
                <a:cxn ang="0">
                  <a:pos x="394" y="1926"/>
                </a:cxn>
                <a:cxn ang="0">
                  <a:pos x="423" y="1936"/>
                </a:cxn>
                <a:cxn ang="0">
                  <a:pos x="433" y="1936"/>
                </a:cxn>
                <a:cxn ang="0">
                  <a:pos x="433" y="1926"/>
                </a:cxn>
                <a:cxn ang="0">
                  <a:pos x="443" y="1916"/>
                </a:cxn>
              </a:cxnLst>
              <a:rect l="0" t="0" r="r" b="b"/>
              <a:pathLst>
                <a:path w="443" h="1936">
                  <a:moveTo>
                    <a:pt x="443" y="1916"/>
                  </a:moveTo>
                  <a:lnTo>
                    <a:pt x="443" y="1906"/>
                  </a:lnTo>
                  <a:lnTo>
                    <a:pt x="433" y="1906"/>
                  </a:lnTo>
                  <a:lnTo>
                    <a:pt x="404" y="1876"/>
                  </a:lnTo>
                  <a:lnTo>
                    <a:pt x="286" y="1714"/>
                  </a:lnTo>
                  <a:lnTo>
                    <a:pt x="197" y="1533"/>
                  </a:lnTo>
                  <a:lnTo>
                    <a:pt x="148" y="1341"/>
                  </a:lnTo>
                  <a:lnTo>
                    <a:pt x="118" y="1150"/>
                  </a:lnTo>
                  <a:lnTo>
                    <a:pt x="109" y="968"/>
                  </a:lnTo>
                  <a:lnTo>
                    <a:pt x="118" y="767"/>
                  </a:lnTo>
                  <a:lnTo>
                    <a:pt x="148" y="565"/>
                  </a:lnTo>
                  <a:lnTo>
                    <a:pt x="207" y="383"/>
                  </a:lnTo>
                  <a:lnTo>
                    <a:pt x="295" y="202"/>
                  </a:lnTo>
                  <a:lnTo>
                    <a:pt x="414" y="51"/>
                  </a:lnTo>
                  <a:lnTo>
                    <a:pt x="433" y="40"/>
                  </a:lnTo>
                  <a:lnTo>
                    <a:pt x="433" y="30"/>
                  </a:lnTo>
                  <a:lnTo>
                    <a:pt x="443" y="20"/>
                  </a:lnTo>
                  <a:lnTo>
                    <a:pt x="443" y="10"/>
                  </a:lnTo>
                  <a:lnTo>
                    <a:pt x="433" y="0"/>
                  </a:lnTo>
                  <a:lnTo>
                    <a:pt x="423" y="0"/>
                  </a:lnTo>
                  <a:lnTo>
                    <a:pt x="394" y="10"/>
                  </a:lnTo>
                  <a:lnTo>
                    <a:pt x="335" y="61"/>
                  </a:lnTo>
                  <a:lnTo>
                    <a:pt x="266" y="141"/>
                  </a:lnTo>
                  <a:lnTo>
                    <a:pt x="187" y="242"/>
                  </a:lnTo>
                  <a:lnTo>
                    <a:pt x="118" y="373"/>
                  </a:lnTo>
                  <a:lnTo>
                    <a:pt x="50" y="585"/>
                  </a:lnTo>
                  <a:lnTo>
                    <a:pt x="10" y="787"/>
                  </a:lnTo>
                  <a:lnTo>
                    <a:pt x="0" y="968"/>
                  </a:lnTo>
                  <a:lnTo>
                    <a:pt x="10" y="1140"/>
                  </a:lnTo>
                  <a:lnTo>
                    <a:pt x="50" y="1351"/>
                  </a:lnTo>
                  <a:lnTo>
                    <a:pt x="128" y="1573"/>
                  </a:lnTo>
                  <a:lnTo>
                    <a:pt x="197" y="1704"/>
                  </a:lnTo>
                  <a:lnTo>
                    <a:pt x="276" y="1805"/>
                  </a:lnTo>
                  <a:lnTo>
                    <a:pt x="394" y="1926"/>
                  </a:lnTo>
                  <a:lnTo>
                    <a:pt x="423" y="1936"/>
                  </a:lnTo>
                  <a:lnTo>
                    <a:pt x="433" y="1936"/>
                  </a:lnTo>
                  <a:lnTo>
                    <a:pt x="433" y="1926"/>
                  </a:lnTo>
                  <a:lnTo>
                    <a:pt x="443" y="191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69" name="Freeform 101"/>
            <p:cNvSpPr>
              <a:spLocks/>
            </p:cNvSpPr>
            <p:nvPr/>
          </p:nvSpPr>
          <p:spPr bwMode="auto">
            <a:xfrm>
              <a:off x="25889" y="2602"/>
              <a:ext cx="866" cy="1251"/>
            </a:xfrm>
            <a:custGeom>
              <a:avLst/>
              <a:gdLst/>
              <a:ahLst/>
              <a:cxnLst>
                <a:cxn ang="0">
                  <a:pos x="866" y="101"/>
                </a:cxn>
                <a:cxn ang="0">
                  <a:pos x="836" y="20"/>
                </a:cxn>
                <a:cxn ang="0">
                  <a:pos x="758" y="40"/>
                </a:cxn>
                <a:cxn ang="0">
                  <a:pos x="748" y="71"/>
                </a:cxn>
                <a:cxn ang="0">
                  <a:pos x="728" y="121"/>
                </a:cxn>
                <a:cxn ang="0">
                  <a:pos x="718" y="172"/>
                </a:cxn>
                <a:cxn ang="0">
                  <a:pos x="679" y="323"/>
                </a:cxn>
                <a:cxn ang="0">
                  <a:pos x="581" y="716"/>
                </a:cxn>
                <a:cxn ang="0">
                  <a:pos x="472" y="817"/>
                </a:cxn>
                <a:cxn ang="0">
                  <a:pos x="345" y="827"/>
                </a:cxn>
                <a:cxn ang="0">
                  <a:pos x="295" y="797"/>
                </a:cxn>
                <a:cxn ang="0">
                  <a:pos x="276" y="746"/>
                </a:cxn>
                <a:cxn ang="0">
                  <a:pos x="266" y="676"/>
                </a:cxn>
                <a:cxn ang="0">
                  <a:pos x="305" y="454"/>
                </a:cxn>
                <a:cxn ang="0">
                  <a:pos x="384" y="262"/>
                </a:cxn>
                <a:cxn ang="0">
                  <a:pos x="394" y="202"/>
                </a:cxn>
                <a:cxn ang="0">
                  <a:pos x="404" y="161"/>
                </a:cxn>
                <a:cxn ang="0">
                  <a:pos x="325" y="20"/>
                </a:cxn>
                <a:cxn ang="0">
                  <a:pos x="168" y="20"/>
                </a:cxn>
                <a:cxn ang="0">
                  <a:pos x="49" y="141"/>
                </a:cxn>
                <a:cxn ang="0">
                  <a:pos x="0" y="272"/>
                </a:cxn>
                <a:cxn ang="0">
                  <a:pos x="10" y="313"/>
                </a:cxn>
                <a:cxn ang="0">
                  <a:pos x="30" y="323"/>
                </a:cxn>
                <a:cxn ang="0">
                  <a:pos x="40" y="303"/>
                </a:cxn>
                <a:cxn ang="0">
                  <a:pos x="89" y="172"/>
                </a:cxn>
                <a:cxn ang="0">
                  <a:pos x="187" y="51"/>
                </a:cxn>
                <a:cxn ang="0">
                  <a:pos x="256" y="40"/>
                </a:cxn>
                <a:cxn ang="0">
                  <a:pos x="286" y="81"/>
                </a:cxn>
                <a:cxn ang="0">
                  <a:pos x="266" y="202"/>
                </a:cxn>
                <a:cxn ang="0">
                  <a:pos x="207" y="383"/>
                </a:cxn>
                <a:cxn ang="0">
                  <a:pos x="148" y="575"/>
                </a:cxn>
                <a:cxn ang="0">
                  <a:pos x="158" y="736"/>
                </a:cxn>
                <a:cxn ang="0">
                  <a:pos x="246" y="847"/>
                </a:cxn>
                <a:cxn ang="0">
                  <a:pos x="374" y="877"/>
                </a:cxn>
                <a:cxn ang="0">
                  <a:pos x="571" y="787"/>
                </a:cxn>
                <a:cxn ang="0">
                  <a:pos x="502" y="988"/>
                </a:cxn>
                <a:cxn ang="0">
                  <a:pos x="384" y="1150"/>
                </a:cxn>
                <a:cxn ang="0">
                  <a:pos x="236" y="1210"/>
                </a:cxn>
                <a:cxn ang="0">
                  <a:pos x="158" y="1190"/>
                </a:cxn>
                <a:cxn ang="0">
                  <a:pos x="108" y="1160"/>
                </a:cxn>
                <a:cxn ang="0">
                  <a:pos x="118" y="1130"/>
                </a:cxn>
                <a:cxn ang="0">
                  <a:pos x="187" y="1089"/>
                </a:cxn>
                <a:cxn ang="0">
                  <a:pos x="207" y="1049"/>
                </a:cxn>
                <a:cxn ang="0">
                  <a:pos x="197" y="988"/>
                </a:cxn>
                <a:cxn ang="0">
                  <a:pos x="168" y="968"/>
                </a:cxn>
                <a:cxn ang="0">
                  <a:pos x="118" y="958"/>
                </a:cxn>
                <a:cxn ang="0">
                  <a:pos x="40" y="1049"/>
                </a:cxn>
                <a:cxn ang="0">
                  <a:pos x="59" y="1170"/>
                </a:cxn>
                <a:cxn ang="0">
                  <a:pos x="236" y="1251"/>
                </a:cxn>
                <a:cxn ang="0">
                  <a:pos x="512" y="1140"/>
                </a:cxn>
                <a:cxn ang="0">
                  <a:pos x="679" y="857"/>
                </a:cxn>
              </a:cxnLst>
              <a:rect l="0" t="0" r="r" b="b"/>
              <a:pathLst>
                <a:path w="866" h="1251">
                  <a:moveTo>
                    <a:pt x="856" y="121"/>
                  </a:moveTo>
                  <a:lnTo>
                    <a:pt x="866" y="101"/>
                  </a:lnTo>
                  <a:lnTo>
                    <a:pt x="866" y="51"/>
                  </a:lnTo>
                  <a:lnTo>
                    <a:pt x="836" y="20"/>
                  </a:lnTo>
                  <a:lnTo>
                    <a:pt x="797" y="20"/>
                  </a:lnTo>
                  <a:lnTo>
                    <a:pt x="758" y="40"/>
                  </a:lnTo>
                  <a:lnTo>
                    <a:pt x="748" y="61"/>
                  </a:lnTo>
                  <a:lnTo>
                    <a:pt x="748" y="71"/>
                  </a:lnTo>
                  <a:lnTo>
                    <a:pt x="738" y="91"/>
                  </a:lnTo>
                  <a:lnTo>
                    <a:pt x="728" y="121"/>
                  </a:lnTo>
                  <a:lnTo>
                    <a:pt x="728" y="141"/>
                  </a:lnTo>
                  <a:lnTo>
                    <a:pt x="718" y="172"/>
                  </a:lnTo>
                  <a:lnTo>
                    <a:pt x="699" y="242"/>
                  </a:lnTo>
                  <a:lnTo>
                    <a:pt x="679" y="323"/>
                  </a:lnTo>
                  <a:lnTo>
                    <a:pt x="600" y="676"/>
                  </a:lnTo>
                  <a:lnTo>
                    <a:pt x="581" y="716"/>
                  </a:lnTo>
                  <a:lnTo>
                    <a:pt x="531" y="766"/>
                  </a:lnTo>
                  <a:lnTo>
                    <a:pt x="472" y="817"/>
                  </a:lnTo>
                  <a:lnTo>
                    <a:pt x="384" y="837"/>
                  </a:lnTo>
                  <a:lnTo>
                    <a:pt x="345" y="827"/>
                  </a:lnTo>
                  <a:lnTo>
                    <a:pt x="315" y="817"/>
                  </a:lnTo>
                  <a:lnTo>
                    <a:pt x="295" y="797"/>
                  </a:lnTo>
                  <a:lnTo>
                    <a:pt x="286" y="766"/>
                  </a:lnTo>
                  <a:lnTo>
                    <a:pt x="276" y="746"/>
                  </a:lnTo>
                  <a:lnTo>
                    <a:pt x="266" y="706"/>
                  </a:lnTo>
                  <a:lnTo>
                    <a:pt x="266" y="676"/>
                  </a:lnTo>
                  <a:lnTo>
                    <a:pt x="276" y="575"/>
                  </a:lnTo>
                  <a:lnTo>
                    <a:pt x="305" y="454"/>
                  </a:lnTo>
                  <a:lnTo>
                    <a:pt x="364" y="303"/>
                  </a:lnTo>
                  <a:lnTo>
                    <a:pt x="384" y="262"/>
                  </a:lnTo>
                  <a:lnTo>
                    <a:pt x="394" y="232"/>
                  </a:lnTo>
                  <a:lnTo>
                    <a:pt x="394" y="202"/>
                  </a:lnTo>
                  <a:lnTo>
                    <a:pt x="404" y="182"/>
                  </a:lnTo>
                  <a:lnTo>
                    <a:pt x="404" y="161"/>
                  </a:lnTo>
                  <a:lnTo>
                    <a:pt x="384" y="81"/>
                  </a:lnTo>
                  <a:lnTo>
                    <a:pt x="325" y="20"/>
                  </a:lnTo>
                  <a:lnTo>
                    <a:pt x="246" y="0"/>
                  </a:lnTo>
                  <a:lnTo>
                    <a:pt x="168" y="20"/>
                  </a:lnTo>
                  <a:lnTo>
                    <a:pt x="99" y="71"/>
                  </a:lnTo>
                  <a:lnTo>
                    <a:pt x="49" y="141"/>
                  </a:lnTo>
                  <a:lnTo>
                    <a:pt x="20" y="212"/>
                  </a:lnTo>
                  <a:lnTo>
                    <a:pt x="0" y="272"/>
                  </a:lnTo>
                  <a:lnTo>
                    <a:pt x="0" y="313"/>
                  </a:lnTo>
                  <a:lnTo>
                    <a:pt x="10" y="313"/>
                  </a:lnTo>
                  <a:lnTo>
                    <a:pt x="10" y="323"/>
                  </a:lnTo>
                  <a:lnTo>
                    <a:pt x="30" y="323"/>
                  </a:lnTo>
                  <a:lnTo>
                    <a:pt x="40" y="313"/>
                  </a:lnTo>
                  <a:lnTo>
                    <a:pt x="40" y="303"/>
                  </a:lnTo>
                  <a:lnTo>
                    <a:pt x="49" y="282"/>
                  </a:lnTo>
                  <a:lnTo>
                    <a:pt x="89" y="172"/>
                  </a:lnTo>
                  <a:lnTo>
                    <a:pt x="138" y="91"/>
                  </a:lnTo>
                  <a:lnTo>
                    <a:pt x="187" y="51"/>
                  </a:lnTo>
                  <a:lnTo>
                    <a:pt x="236" y="40"/>
                  </a:lnTo>
                  <a:lnTo>
                    <a:pt x="256" y="40"/>
                  </a:lnTo>
                  <a:lnTo>
                    <a:pt x="276" y="61"/>
                  </a:lnTo>
                  <a:lnTo>
                    <a:pt x="286" y="81"/>
                  </a:lnTo>
                  <a:lnTo>
                    <a:pt x="286" y="151"/>
                  </a:lnTo>
                  <a:lnTo>
                    <a:pt x="266" y="202"/>
                  </a:lnTo>
                  <a:lnTo>
                    <a:pt x="256" y="242"/>
                  </a:lnTo>
                  <a:lnTo>
                    <a:pt x="207" y="383"/>
                  </a:lnTo>
                  <a:lnTo>
                    <a:pt x="168" y="484"/>
                  </a:lnTo>
                  <a:lnTo>
                    <a:pt x="148" y="575"/>
                  </a:lnTo>
                  <a:lnTo>
                    <a:pt x="148" y="645"/>
                  </a:lnTo>
                  <a:lnTo>
                    <a:pt x="158" y="736"/>
                  </a:lnTo>
                  <a:lnTo>
                    <a:pt x="197" y="807"/>
                  </a:lnTo>
                  <a:lnTo>
                    <a:pt x="246" y="847"/>
                  </a:lnTo>
                  <a:lnTo>
                    <a:pt x="305" y="867"/>
                  </a:lnTo>
                  <a:lnTo>
                    <a:pt x="374" y="877"/>
                  </a:lnTo>
                  <a:lnTo>
                    <a:pt x="482" y="857"/>
                  </a:lnTo>
                  <a:lnTo>
                    <a:pt x="571" y="787"/>
                  </a:lnTo>
                  <a:lnTo>
                    <a:pt x="541" y="888"/>
                  </a:lnTo>
                  <a:lnTo>
                    <a:pt x="502" y="988"/>
                  </a:lnTo>
                  <a:lnTo>
                    <a:pt x="443" y="1089"/>
                  </a:lnTo>
                  <a:lnTo>
                    <a:pt x="384" y="1150"/>
                  </a:lnTo>
                  <a:lnTo>
                    <a:pt x="315" y="1190"/>
                  </a:lnTo>
                  <a:lnTo>
                    <a:pt x="236" y="1210"/>
                  </a:lnTo>
                  <a:lnTo>
                    <a:pt x="197" y="1210"/>
                  </a:lnTo>
                  <a:lnTo>
                    <a:pt x="158" y="1190"/>
                  </a:lnTo>
                  <a:lnTo>
                    <a:pt x="128" y="1180"/>
                  </a:lnTo>
                  <a:lnTo>
                    <a:pt x="108" y="1160"/>
                  </a:lnTo>
                  <a:lnTo>
                    <a:pt x="89" y="1130"/>
                  </a:lnTo>
                  <a:lnTo>
                    <a:pt x="118" y="1130"/>
                  </a:lnTo>
                  <a:lnTo>
                    <a:pt x="177" y="1109"/>
                  </a:lnTo>
                  <a:lnTo>
                    <a:pt x="187" y="1089"/>
                  </a:lnTo>
                  <a:lnTo>
                    <a:pt x="197" y="1079"/>
                  </a:lnTo>
                  <a:lnTo>
                    <a:pt x="207" y="1049"/>
                  </a:lnTo>
                  <a:lnTo>
                    <a:pt x="207" y="998"/>
                  </a:lnTo>
                  <a:lnTo>
                    <a:pt x="197" y="988"/>
                  </a:lnTo>
                  <a:lnTo>
                    <a:pt x="187" y="968"/>
                  </a:lnTo>
                  <a:lnTo>
                    <a:pt x="168" y="968"/>
                  </a:lnTo>
                  <a:lnTo>
                    <a:pt x="158" y="958"/>
                  </a:lnTo>
                  <a:lnTo>
                    <a:pt x="118" y="958"/>
                  </a:lnTo>
                  <a:lnTo>
                    <a:pt x="59" y="988"/>
                  </a:lnTo>
                  <a:lnTo>
                    <a:pt x="40" y="1049"/>
                  </a:lnTo>
                  <a:lnTo>
                    <a:pt x="40" y="1089"/>
                  </a:lnTo>
                  <a:lnTo>
                    <a:pt x="59" y="1170"/>
                  </a:lnTo>
                  <a:lnTo>
                    <a:pt x="128" y="1230"/>
                  </a:lnTo>
                  <a:lnTo>
                    <a:pt x="236" y="1251"/>
                  </a:lnTo>
                  <a:lnTo>
                    <a:pt x="384" y="1220"/>
                  </a:lnTo>
                  <a:lnTo>
                    <a:pt x="512" y="1140"/>
                  </a:lnTo>
                  <a:lnTo>
                    <a:pt x="610" y="1009"/>
                  </a:lnTo>
                  <a:lnTo>
                    <a:pt x="679" y="857"/>
                  </a:lnTo>
                  <a:lnTo>
                    <a:pt x="856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70" name="Freeform 102"/>
            <p:cNvSpPr>
              <a:spLocks noEditPoints="1"/>
            </p:cNvSpPr>
            <p:nvPr/>
          </p:nvSpPr>
          <p:spPr bwMode="auto">
            <a:xfrm>
              <a:off x="26863" y="2844"/>
              <a:ext cx="403" cy="908"/>
            </a:xfrm>
            <a:custGeom>
              <a:avLst/>
              <a:gdLst/>
              <a:ahLst/>
              <a:cxnLst>
                <a:cxn ang="0">
                  <a:pos x="364" y="30"/>
                </a:cxn>
                <a:cxn ang="0">
                  <a:pos x="344" y="0"/>
                </a:cxn>
                <a:cxn ang="0">
                  <a:pos x="246" y="40"/>
                </a:cxn>
                <a:cxn ang="0">
                  <a:pos x="256" y="111"/>
                </a:cxn>
                <a:cxn ang="0">
                  <a:pos x="325" y="121"/>
                </a:cxn>
                <a:cxn ang="0">
                  <a:pos x="374" y="51"/>
                </a:cxn>
                <a:cxn ang="0">
                  <a:pos x="98" y="746"/>
                </a:cxn>
                <a:cxn ang="0">
                  <a:pos x="89" y="797"/>
                </a:cxn>
                <a:cxn ang="0">
                  <a:pos x="108" y="867"/>
                </a:cxn>
                <a:cxn ang="0">
                  <a:pos x="177" y="908"/>
                </a:cxn>
                <a:cxn ang="0">
                  <a:pos x="285" y="888"/>
                </a:cxn>
                <a:cxn ang="0">
                  <a:pos x="374" y="787"/>
                </a:cxn>
                <a:cxn ang="0">
                  <a:pos x="403" y="706"/>
                </a:cxn>
                <a:cxn ang="0">
                  <a:pos x="394" y="686"/>
                </a:cxn>
                <a:cxn ang="0">
                  <a:pos x="354" y="706"/>
                </a:cxn>
                <a:cxn ang="0">
                  <a:pos x="266" y="857"/>
                </a:cxn>
                <a:cxn ang="0">
                  <a:pos x="197" y="867"/>
                </a:cxn>
                <a:cxn ang="0">
                  <a:pos x="187" y="797"/>
                </a:cxn>
                <a:cxn ang="0">
                  <a:pos x="226" y="686"/>
                </a:cxn>
                <a:cxn ang="0">
                  <a:pos x="266" y="585"/>
                </a:cxn>
                <a:cxn ang="0">
                  <a:pos x="315" y="454"/>
                </a:cxn>
                <a:cxn ang="0">
                  <a:pos x="325" y="414"/>
                </a:cxn>
                <a:cxn ang="0">
                  <a:pos x="295" y="343"/>
                </a:cxn>
                <a:cxn ang="0">
                  <a:pos x="236" y="303"/>
                </a:cxn>
                <a:cxn ang="0">
                  <a:pos x="128" y="323"/>
                </a:cxn>
                <a:cxn ang="0">
                  <a:pos x="30" y="424"/>
                </a:cxn>
                <a:cxn ang="0">
                  <a:pos x="0" y="504"/>
                </a:cxn>
                <a:cxn ang="0">
                  <a:pos x="10" y="524"/>
                </a:cxn>
                <a:cxn ang="0">
                  <a:pos x="49" y="514"/>
                </a:cxn>
                <a:cxn ang="0">
                  <a:pos x="89" y="403"/>
                </a:cxn>
                <a:cxn ang="0">
                  <a:pos x="187" y="333"/>
                </a:cxn>
                <a:cxn ang="0">
                  <a:pos x="217" y="343"/>
                </a:cxn>
                <a:cxn ang="0">
                  <a:pos x="226" y="414"/>
                </a:cxn>
                <a:cxn ang="0">
                  <a:pos x="197" y="484"/>
                </a:cxn>
                <a:cxn ang="0">
                  <a:pos x="98" y="736"/>
                </a:cxn>
              </a:cxnLst>
              <a:rect l="0" t="0" r="r" b="b"/>
              <a:pathLst>
                <a:path w="403" h="908">
                  <a:moveTo>
                    <a:pt x="374" y="51"/>
                  </a:moveTo>
                  <a:lnTo>
                    <a:pt x="364" y="30"/>
                  </a:lnTo>
                  <a:lnTo>
                    <a:pt x="354" y="20"/>
                  </a:lnTo>
                  <a:lnTo>
                    <a:pt x="344" y="0"/>
                  </a:lnTo>
                  <a:lnTo>
                    <a:pt x="285" y="0"/>
                  </a:lnTo>
                  <a:lnTo>
                    <a:pt x="246" y="40"/>
                  </a:lnTo>
                  <a:lnTo>
                    <a:pt x="246" y="91"/>
                  </a:lnTo>
                  <a:lnTo>
                    <a:pt x="256" y="111"/>
                  </a:lnTo>
                  <a:lnTo>
                    <a:pt x="276" y="121"/>
                  </a:lnTo>
                  <a:lnTo>
                    <a:pt x="325" y="121"/>
                  </a:lnTo>
                  <a:lnTo>
                    <a:pt x="364" y="81"/>
                  </a:lnTo>
                  <a:lnTo>
                    <a:pt x="374" y="51"/>
                  </a:lnTo>
                  <a:close/>
                  <a:moveTo>
                    <a:pt x="98" y="736"/>
                  </a:moveTo>
                  <a:lnTo>
                    <a:pt x="98" y="746"/>
                  </a:lnTo>
                  <a:lnTo>
                    <a:pt x="89" y="777"/>
                  </a:lnTo>
                  <a:lnTo>
                    <a:pt x="89" y="797"/>
                  </a:lnTo>
                  <a:lnTo>
                    <a:pt x="98" y="837"/>
                  </a:lnTo>
                  <a:lnTo>
                    <a:pt x="108" y="867"/>
                  </a:lnTo>
                  <a:lnTo>
                    <a:pt x="138" y="888"/>
                  </a:lnTo>
                  <a:lnTo>
                    <a:pt x="177" y="908"/>
                  </a:lnTo>
                  <a:lnTo>
                    <a:pt x="217" y="908"/>
                  </a:lnTo>
                  <a:lnTo>
                    <a:pt x="285" y="888"/>
                  </a:lnTo>
                  <a:lnTo>
                    <a:pt x="335" y="847"/>
                  </a:lnTo>
                  <a:lnTo>
                    <a:pt x="374" y="787"/>
                  </a:lnTo>
                  <a:lnTo>
                    <a:pt x="394" y="736"/>
                  </a:lnTo>
                  <a:lnTo>
                    <a:pt x="403" y="706"/>
                  </a:lnTo>
                  <a:lnTo>
                    <a:pt x="403" y="696"/>
                  </a:lnTo>
                  <a:lnTo>
                    <a:pt x="394" y="686"/>
                  </a:lnTo>
                  <a:lnTo>
                    <a:pt x="374" y="686"/>
                  </a:lnTo>
                  <a:lnTo>
                    <a:pt x="354" y="706"/>
                  </a:lnTo>
                  <a:lnTo>
                    <a:pt x="315" y="797"/>
                  </a:lnTo>
                  <a:lnTo>
                    <a:pt x="266" y="857"/>
                  </a:lnTo>
                  <a:lnTo>
                    <a:pt x="217" y="877"/>
                  </a:lnTo>
                  <a:lnTo>
                    <a:pt x="197" y="867"/>
                  </a:lnTo>
                  <a:lnTo>
                    <a:pt x="187" y="857"/>
                  </a:lnTo>
                  <a:lnTo>
                    <a:pt x="187" y="797"/>
                  </a:lnTo>
                  <a:lnTo>
                    <a:pt x="207" y="736"/>
                  </a:lnTo>
                  <a:lnTo>
                    <a:pt x="226" y="686"/>
                  </a:lnTo>
                  <a:lnTo>
                    <a:pt x="246" y="625"/>
                  </a:lnTo>
                  <a:lnTo>
                    <a:pt x="266" y="585"/>
                  </a:lnTo>
                  <a:lnTo>
                    <a:pt x="305" y="484"/>
                  </a:lnTo>
                  <a:lnTo>
                    <a:pt x="315" y="454"/>
                  </a:lnTo>
                  <a:lnTo>
                    <a:pt x="315" y="434"/>
                  </a:lnTo>
                  <a:lnTo>
                    <a:pt x="325" y="414"/>
                  </a:lnTo>
                  <a:lnTo>
                    <a:pt x="315" y="373"/>
                  </a:lnTo>
                  <a:lnTo>
                    <a:pt x="295" y="343"/>
                  </a:lnTo>
                  <a:lnTo>
                    <a:pt x="276" y="323"/>
                  </a:lnTo>
                  <a:lnTo>
                    <a:pt x="236" y="303"/>
                  </a:lnTo>
                  <a:lnTo>
                    <a:pt x="197" y="303"/>
                  </a:lnTo>
                  <a:lnTo>
                    <a:pt x="128" y="323"/>
                  </a:lnTo>
                  <a:lnTo>
                    <a:pt x="69" y="363"/>
                  </a:lnTo>
                  <a:lnTo>
                    <a:pt x="30" y="424"/>
                  </a:lnTo>
                  <a:lnTo>
                    <a:pt x="10" y="474"/>
                  </a:lnTo>
                  <a:lnTo>
                    <a:pt x="0" y="504"/>
                  </a:lnTo>
                  <a:lnTo>
                    <a:pt x="0" y="514"/>
                  </a:lnTo>
                  <a:lnTo>
                    <a:pt x="10" y="524"/>
                  </a:lnTo>
                  <a:lnTo>
                    <a:pt x="39" y="524"/>
                  </a:lnTo>
                  <a:lnTo>
                    <a:pt x="49" y="514"/>
                  </a:lnTo>
                  <a:lnTo>
                    <a:pt x="49" y="504"/>
                  </a:lnTo>
                  <a:lnTo>
                    <a:pt x="89" y="403"/>
                  </a:lnTo>
                  <a:lnTo>
                    <a:pt x="138" y="353"/>
                  </a:lnTo>
                  <a:lnTo>
                    <a:pt x="187" y="333"/>
                  </a:lnTo>
                  <a:lnTo>
                    <a:pt x="207" y="333"/>
                  </a:lnTo>
                  <a:lnTo>
                    <a:pt x="217" y="343"/>
                  </a:lnTo>
                  <a:lnTo>
                    <a:pt x="226" y="363"/>
                  </a:lnTo>
                  <a:lnTo>
                    <a:pt x="226" y="414"/>
                  </a:lnTo>
                  <a:lnTo>
                    <a:pt x="207" y="454"/>
                  </a:lnTo>
                  <a:lnTo>
                    <a:pt x="197" y="484"/>
                  </a:lnTo>
                  <a:lnTo>
                    <a:pt x="187" y="524"/>
                  </a:lnTo>
                  <a:lnTo>
                    <a:pt x="98" y="7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71" name="Freeform 103"/>
            <p:cNvSpPr>
              <a:spLocks/>
            </p:cNvSpPr>
            <p:nvPr/>
          </p:nvSpPr>
          <p:spPr bwMode="auto">
            <a:xfrm>
              <a:off x="27640" y="2007"/>
              <a:ext cx="79" cy="1936"/>
            </a:xfrm>
            <a:custGeom>
              <a:avLst/>
              <a:gdLst/>
              <a:ahLst/>
              <a:cxnLst>
                <a:cxn ang="0">
                  <a:pos x="79" y="61"/>
                </a:cxn>
                <a:cxn ang="0">
                  <a:pos x="79" y="40"/>
                </a:cxn>
                <a:cxn ang="0">
                  <a:pos x="69" y="30"/>
                </a:cxn>
                <a:cxn ang="0">
                  <a:pos x="69" y="10"/>
                </a:cxn>
                <a:cxn ang="0">
                  <a:pos x="59" y="0"/>
                </a:cxn>
                <a:cxn ang="0">
                  <a:pos x="20" y="0"/>
                </a:cxn>
                <a:cxn ang="0">
                  <a:pos x="10" y="10"/>
                </a:cxn>
                <a:cxn ang="0">
                  <a:pos x="0" y="30"/>
                </a:cxn>
                <a:cxn ang="0">
                  <a:pos x="0" y="1906"/>
                </a:cxn>
                <a:cxn ang="0">
                  <a:pos x="10" y="1926"/>
                </a:cxn>
                <a:cxn ang="0">
                  <a:pos x="20" y="1936"/>
                </a:cxn>
                <a:cxn ang="0">
                  <a:pos x="59" y="1936"/>
                </a:cxn>
                <a:cxn ang="0">
                  <a:pos x="69" y="1926"/>
                </a:cxn>
                <a:cxn ang="0">
                  <a:pos x="69" y="1906"/>
                </a:cxn>
                <a:cxn ang="0">
                  <a:pos x="79" y="1886"/>
                </a:cxn>
                <a:cxn ang="0">
                  <a:pos x="79" y="1876"/>
                </a:cxn>
                <a:cxn ang="0">
                  <a:pos x="79" y="61"/>
                </a:cxn>
              </a:cxnLst>
              <a:rect l="0" t="0" r="r" b="b"/>
              <a:pathLst>
                <a:path w="79" h="1936">
                  <a:moveTo>
                    <a:pt x="79" y="61"/>
                  </a:moveTo>
                  <a:lnTo>
                    <a:pt x="79" y="40"/>
                  </a:lnTo>
                  <a:lnTo>
                    <a:pt x="69" y="30"/>
                  </a:lnTo>
                  <a:lnTo>
                    <a:pt x="69" y="10"/>
                  </a:lnTo>
                  <a:lnTo>
                    <a:pt x="59" y="0"/>
                  </a:lnTo>
                  <a:lnTo>
                    <a:pt x="20" y="0"/>
                  </a:lnTo>
                  <a:lnTo>
                    <a:pt x="10" y="10"/>
                  </a:lnTo>
                  <a:lnTo>
                    <a:pt x="0" y="30"/>
                  </a:lnTo>
                  <a:lnTo>
                    <a:pt x="0" y="1906"/>
                  </a:lnTo>
                  <a:lnTo>
                    <a:pt x="10" y="1926"/>
                  </a:lnTo>
                  <a:lnTo>
                    <a:pt x="20" y="1936"/>
                  </a:lnTo>
                  <a:lnTo>
                    <a:pt x="59" y="1936"/>
                  </a:lnTo>
                  <a:lnTo>
                    <a:pt x="69" y="1926"/>
                  </a:lnTo>
                  <a:lnTo>
                    <a:pt x="69" y="1906"/>
                  </a:lnTo>
                  <a:lnTo>
                    <a:pt x="79" y="1886"/>
                  </a:lnTo>
                  <a:lnTo>
                    <a:pt x="79" y="1876"/>
                  </a:lnTo>
                  <a:lnTo>
                    <a:pt x="79" y="6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72" name="Freeform 104"/>
            <p:cNvSpPr>
              <a:spLocks/>
            </p:cNvSpPr>
            <p:nvPr/>
          </p:nvSpPr>
          <p:spPr bwMode="auto">
            <a:xfrm>
              <a:off x="27975" y="2602"/>
              <a:ext cx="1062" cy="857"/>
            </a:xfrm>
            <a:custGeom>
              <a:avLst/>
              <a:gdLst/>
              <a:ahLst/>
              <a:cxnLst>
                <a:cxn ang="0">
                  <a:pos x="619" y="383"/>
                </a:cxn>
                <a:cxn ang="0">
                  <a:pos x="836" y="131"/>
                </a:cxn>
                <a:cxn ang="0">
                  <a:pos x="855" y="111"/>
                </a:cxn>
                <a:cxn ang="0">
                  <a:pos x="885" y="101"/>
                </a:cxn>
                <a:cxn ang="0">
                  <a:pos x="934" y="91"/>
                </a:cxn>
                <a:cxn ang="0">
                  <a:pos x="1033" y="91"/>
                </a:cxn>
                <a:cxn ang="0">
                  <a:pos x="1033" y="0"/>
                </a:cxn>
                <a:cxn ang="0">
                  <a:pos x="659" y="0"/>
                </a:cxn>
                <a:cxn ang="0">
                  <a:pos x="659" y="91"/>
                </a:cxn>
                <a:cxn ang="0">
                  <a:pos x="698" y="91"/>
                </a:cxn>
                <a:cxn ang="0">
                  <a:pos x="728" y="101"/>
                </a:cxn>
                <a:cxn ang="0">
                  <a:pos x="728" y="111"/>
                </a:cxn>
                <a:cxn ang="0">
                  <a:pos x="718" y="121"/>
                </a:cxn>
                <a:cxn ang="0">
                  <a:pos x="718" y="131"/>
                </a:cxn>
                <a:cxn ang="0">
                  <a:pos x="560" y="313"/>
                </a:cxn>
                <a:cxn ang="0">
                  <a:pos x="373" y="91"/>
                </a:cxn>
                <a:cxn ang="0">
                  <a:pos x="452" y="91"/>
                </a:cxn>
                <a:cxn ang="0">
                  <a:pos x="452" y="0"/>
                </a:cxn>
                <a:cxn ang="0">
                  <a:pos x="10" y="0"/>
                </a:cxn>
                <a:cxn ang="0">
                  <a:pos x="10" y="91"/>
                </a:cxn>
                <a:cxn ang="0">
                  <a:pos x="147" y="91"/>
                </a:cxn>
                <a:cxn ang="0">
                  <a:pos x="442" y="444"/>
                </a:cxn>
                <a:cxn ang="0">
                  <a:pos x="196" y="726"/>
                </a:cxn>
                <a:cxn ang="0">
                  <a:pos x="147" y="756"/>
                </a:cxn>
                <a:cxn ang="0">
                  <a:pos x="88" y="766"/>
                </a:cxn>
                <a:cxn ang="0">
                  <a:pos x="0" y="766"/>
                </a:cxn>
                <a:cxn ang="0">
                  <a:pos x="0" y="857"/>
                </a:cxn>
                <a:cxn ang="0">
                  <a:pos x="78" y="857"/>
                </a:cxn>
                <a:cxn ang="0">
                  <a:pos x="137" y="847"/>
                </a:cxn>
                <a:cxn ang="0">
                  <a:pos x="236" y="847"/>
                </a:cxn>
                <a:cxn ang="0">
                  <a:pos x="314" y="857"/>
                </a:cxn>
                <a:cxn ang="0">
                  <a:pos x="373" y="857"/>
                </a:cxn>
                <a:cxn ang="0">
                  <a:pos x="373" y="766"/>
                </a:cxn>
                <a:cxn ang="0">
                  <a:pos x="344" y="766"/>
                </a:cxn>
                <a:cxn ang="0">
                  <a:pos x="324" y="756"/>
                </a:cxn>
                <a:cxn ang="0">
                  <a:pos x="305" y="756"/>
                </a:cxn>
                <a:cxn ang="0">
                  <a:pos x="305" y="736"/>
                </a:cxn>
                <a:cxn ang="0">
                  <a:pos x="314" y="726"/>
                </a:cxn>
                <a:cxn ang="0">
                  <a:pos x="501" y="514"/>
                </a:cxn>
                <a:cxn ang="0">
                  <a:pos x="708" y="766"/>
                </a:cxn>
                <a:cxn ang="0">
                  <a:pos x="629" y="766"/>
                </a:cxn>
                <a:cxn ang="0">
                  <a:pos x="629" y="857"/>
                </a:cxn>
                <a:cxn ang="0">
                  <a:pos x="787" y="857"/>
                </a:cxn>
                <a:cxn ang="0">
                  <a:pos x="855" y="847"/>
                </a:cxn>
                <a:cxn ang="0">
                  <a:pos x="964" y="857"/>
                </a:cxn>
                <a:cxn ang="0">
                  <a:pos x="1062" y="857"/>
                </a:cxn>
                <a:cxn ang="0">
                  <a:pos x="1062" y="766"/>
                </a:cxn>
                <a:cxn ang="0">
                  <a:pos x="934" y="766"/>
                </a:cxn>
                <a:cxn ang="0">
                  <a:pos x="619" y="383"/>
                </a:cxn>
              </a:cxnLst>
              <a:rect l="0" t="0" r="r" b="b"/>
              <a:pathLst>
                <a:path w="1062" h="857">
                  <a:moveTo>
                    <a:pt x="619" y="383"/>
                  </a:moveTo>
                  <a:lnTo>
                    <a:pt x="836" y="131"/>
                  </a:lnTo>
                  <a:lnTo>
                    <a:pt x="855" y="111"/>
                  </a:lnTo>
                  <a:lnTo>
                    <a:pt x="885" y="101"/>
                  </a:lnTo>
                  <a:lnTo>
                    <a:pt x="934" y="91"/>
                  </a:lnTo>
                  <a:lnTo>
                    <a:pt x="1033" y="91"/>
                  </a:lnTo>
                  <a:lnTo>
                    <a:pt x="1033" y="0"/>
                  </a:lnTo>
                  <a:lnTo>
                    <a:pt x="659" y="0"/>
                  </a:lnTo>
                  <a:lnTo>
                    <a:pt x="659" y="91"/>
                  </a:lnTo>
                  <a:lnTo>
                    <a:pt x="698" y="91"/>
                  </a:lnTo>
                  <a:lnTo>
                    <a:pt x="728" y="101"/>
                  </a:lnTo>
                  <a:lnTo>
                    <a:pt x="728" y="111"/>
                  </a:lnTo>
                  <a:lnTo>
                    <a:pt x="718" y="121"/>
                  </a:lnTo>
                  <a:lnTo>
                    <a:pt x="718" y="131"/>
                  </a:lnTo>
                  <a:lnTo>
                    <a:pt x="560" y="313"/>
                  </a:lnTo>
                  <a:lnTo>
                    <a:pt x="373" y="91"/>
                  </a:lnTo>
                  <a:lnTo>
                    <a:pt x="452" y="91"/>
                  </a:lnTo>
                  <a:lnTo>
                    <a:pt x="452" y="0"/>
                  </a:lnTo>
                  <a:lnTo>
                    <a:pt x="10" y="0"/>
                  </a:lnTo>
                  <a:lnTo>
                    <a:pt x="10" y="91"/>
                  </a:lnTo>
                  <a:lnTo>
                    <a:pt x="147" y="91"/>
                  </a:lnTo>
                  <a:lnTo>
                    <a:pt x="442" y="444"/>
                  </a:lnTo>
                  <a:lnTo>
                    <a:pt x="196" y="726"/>
                  </a:lnTo>
                  <a:lnTo>
                    <a:pt x="147" y="756"/>
                  </a:lnTo>
                  <a:lnTo>
                    <a:pt x="88" y="766"/>
                  </a:lnTo>
                  <a:lnTo>
                    <a:pt x="0" y="766"/>
                  </a:lnTo>
                  <a:lnTo>
                    <a:pt x="0" y="857"/>
                  </a:lnTo>
                  <a:lnTo>
                    <a:pt x="78" y="857"/>
                  </a:lnTo>
                  <a:lnTo>
                    <a:pt x="137" y="847"/>
                  </a:lnTo>
                  <a:lnTo>
                    <a:pt x="236" y="847"/>
                  </a:lnTo>
                  <a:lnTo>
                    <a:pt x="314" y="857"/>
                  </a:lnTo>
                  <a:lnTo>
                    <a:pt x="373" y="857"/>
                  </a:lnTo>
                  <a:lnTo>
                    <a:pt x="373" y="766"/>
                  </a:lnTo>
                  <a:lnTo>
                    <a:pt x="344" y="766"/>
                  </a:lnTo>
                  <a:lnTo>
                    <a:pt x="324" y="756"/>
                  </a:lnTo>
                  <a:lnTo>
                    <a:pt x="305" y="756"/>
                  </a:lnTo>
                  <a:lnTo>
                    <a:pt x="305" y="736"/>
                  </a:lnTo>
                  <a:lnTo>
                    <a:pt x="314" y="726"/>
                  </a:lnTo>
                  <a:lnTo>
                    <a:pt x="501" y="514"/>
                  </a:lnTo>
                  <a:lnTo>
                    <a:pt x="708" y="766"/>
                  </a:lnTo>
                  <a:lnTo>
                    <a:pt x="629" y="766"/>
                  </a:lnTo>
                  <a:lnTo>
                    <a:pt x="629" y="857"/>
                  </a:lnTo>
                  <a:lnTo>
                    <a:pt x="787" y="857"/>
                  </a:lnTo>
                  <a:lnTo>
                    <a:pt x="855" y="847"/>
                  </a:lnTo>
                  <a:lnTo>
                    <a:pt x="964" y="857"/>
                  </a:lnTo>
                  <a:lnTo>
                    <a:pt x="1062" y="857"/>
                  </a:lnTo>
                  <a:lnTo>
                    <a:pt x="1062" y="766"/>
                  </a:lnTo>
                  <a:lnTo>
                    <a:pt x="934" y="766"/>
                  </a:lnTo>
                  <a:lnTo>
                    <a:pt x="619" y="38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73" name="Freeform 105"/>
            <p:cNvSpPr>
              <a:spLocks noEditPoints="1"/>
            </p:cNvSpPr>
            <p:nvPr/>
          </p:nvSpPr>
          <p:spPr bwMode="auto">
            <a:xfrm>
              <a:off x="29135" y="2844"/>
              <a:ext cx="404" cy="908"/>
            </a:xfrm>
            <a:custGeom>
              <a:avLst/>
              <a:gdLst/>
              <a:ahLst/>
              <a:cxnLst>
                <a:cxn ang="0">
                  <a:pos x="364" y="30"/>
                </a:cxn>
                <a:cxn ang="0">
                  <a:pos x="345" y="0"/>
                </a:cxn>
                <a:cxn ang="0">
                  <a:pos x="246" y="40"/>
                </a:cxn>
                <a:cxn ang="0">
                  <a:pos x="256" y="111"/>
                </a:cxn>
                <a:cxn ang="0">
                  <a:pos x="325" y="121"/>
                </a:cxn>
                <a:cxn ang="0">
                  <a:pos x="374" y="51"/>
                </a:cxn>
                <a:cxn ang="0">
                  <a:pos x="99" y="746"/>
                </a:cxn>
                <a:cxn ang="0">
                  <a:pos x="89" y="797"/>
                </a:cxn>
                <a:cxn ang="0">
                  <a:pos x="109" y="867"/>
                </a:cxn>
                <a:cxn ang="0">
                  <a:pos x="177" y="908"/>
                </a:cxn>
                <a:cxn ang="0">
                  <a:pos x="286" y="888"/>
                </a:cxn>
                <a:cxn ang="0">
                  <a:pos x="374" y="787"/>
                </a:cxn>
                <a:cxn ang="0">
                  <a:pos x="404" y="706"/>
                </a:cxn>
                <a:cxn ang="0">
                  <a:pos x="394" y="686"/>
                </a:cxn>
                <a:cxn ang="0">
                  <a:pos x="355" y="706"/>
                </a:cxn>
                <a:cxn ang="0">
                  <a:pos x="266" y="857"/>
                </a:cxn>
                <a:cxn ang="0">
                  <a:pos x="197" y="867"/>
                </a:cxn>
                <a:cxn ang="0">
                  <a:pos x="187" y="797"/>
                </a:cxn>
                <a:cxn ang="0">
                  <a:pos x="227" y="686"/>
                </a:cxn>
                <a:cxn ang="0">
                  <a:pos x="266" y="585"/>
                </a:cxn>
                <a:cxn ang="0">
                  <a:pos x="315" y="454"/>
                </a:cxn>
                <a:cxn ang="0">
                  <a:pos x="325" y="414"/>
                </a:cxn>
                <a:cxn ang="0">
                  <a:pos x="296" y="343"/>
                </a:cxn>
                <a:cxn ang="0">
                  <a:pos x="237" y="303"/>
                </a:cxn>
                <a:cxn ang="0">
                  <a:pos x="128" y="323"/>
                </a:cxn>
                <a:cxn ang="0">
                  <a:pos x="30" y="424"/>
                </a:cxn>
                <a:cxn ang="0">
                  <a:pos x="0" y="504"/>
                </a:cxn>
                <a:cxn ang="0">
                  <a:pos x="10" y="524"/>
                </a:cxn>
                <a:cxn ang="0">
                  <a:pos x="50" y="514"/>
                </a:cxn>
                <a:cxn ang="0">
                  <a:pos x="89" y="403"/>
                </a:cxn>
                <a:cxn ang="0">
                  <a:pos x="187" y="333"/>
                </a:cxn>
                <a:cxn ang="0">
                  <a:pos x="217" y="343"/>
                </a:cxn>
                <a:cxn ang="0">
                  <a:pos x="227" y="414"/>
                </a:cxn>
                <a:cxn ang="0">
                  <a:pos x="197" y="484"/>
                </a:cxn>
                <a:cxn ang="0">
                  <a:pos x="99" y="736"/>
                </a:cxn>
              </a:cxnLst>
              <a:rect l="0" t="0" r="r" b="b"/>
              <a:pathLst>
                <a:path w="404" h="908">
                  <a:moveTo>
                    <a:pt x="374" y="51"/>
                  </a:moveTo>
                  <a:lnTo>
                    <a:pt x="364" y="30"/>
                  </a:lnTo>
                  <a:lnTo>
                    <a:pt x="355" y="20"/>
                  </a:lnTo>
                  <a:lnTo>
                    <a:pt x="345" y="0"/>
                  </a:lnTo>
                  <a:lnTo>
                    <a:pt x="286" y="0"/>
                  </a:lnTo>
                  <a:lnTo>
                    <a:pt x="246" y="40"/>
                  </a:lnTo>
                  <a:lnTo>
                    <a:pt x="246" y="91"/>
                  </a:lnTo>
                  <a:lnTo>
                    <a:pt x="256" y="111"/>
                  </a:lnTo>
                  <a:lnTo>
                    <a:pt x="276" y="121"/>
                  </a:lnTo>
                  <a:lnTo>
                    <a:pt x="325" y="121"/>
                  </a:lnTo>
                  <a:lnTo>
                    <a:pt x="364" y="81"/>
                  </a:lnTo>
                  <a:lnTo>
                    <a:pt x="374" y="51"/>
                  </a:lnTo>
                  <a:close/>
                  <a:moveTo>
                    <a:pt x="99" y="736"/>
                  </a:moveTo>
                  <a:lnTo>
                    <a:pt x="99" y="746"/>
                  </a:lnTo>
                  <a:lnTo>
                    <a:pt x="89" y="777"/>
                  </a:lnTo>
                  <a:lnTo>
                    <a:pt x="89" y="797"/>
                  </a:lnTo>
                  <a:lnTo>
                    <a:pt x="99" y="837"/>
                  </a:lnTo>
                  <a:lnTo>
                    <a:pt x="109" y="867"/>
                  </a:lnTo>
                  <a:lnTo>
                    <a:pt x="138" y="888"/>
                  </a:lnTo>
                  <a:lnTo>
                    <a:pt x="177" y="908"/>
                  </a:lnTo>
                  <a:lnTo>
                    <a:pt x="217" y="908"/>
                  </a:lnTo>
                  <a:lnTo>
                    <a:pt x="286" y="888"/>
                  </a:lnTo>
                  <a:lnTo>
                    <a:pt x="335" y="847"/>
                  </a:lnTo>
                  <a:lnTo>
                    <a:pt x="374" y="787"/>
                  </a:lnTo>
                  <a:lnTo>
                    <a:pt x="394" y="736"/>
                  </a:lnTo>
                  <a:lnTo>
                    <a:pt x="404" y="706"/>
                  </a:lnTo>
                  <a:lnTo>
                    <a:pt x="404" y="696"/>
                  </a:lnTo>
                  <a:lnTo>
                    <a:pt x="394" y="686"/>
                  </a:lnTo>
                  <a:lnTo>
                    <a:pt x="374" y="686"/>
                  </a:lnTo>
                  <a:lnTo>
                    <a:pt x="355" y="706"/>
                  </a:lnTo>
                  <a:lnTo>
                    <a:pt x="315" y="797"/>
                  </a:lnTo>
                  <a:lnTo>
                    <a:pt x="266" y="857"/>
                  </a:lnTo>
                  <a:lnTo>
                    <a:pt x="217" y="877"/>
                  </a:lnTo>
                  <a:lnTo>
                    <a:pt x="197" y="867"/>
                  </a:lnTo>
                  <a:lnTo>
                    <a:pt x="187" y="857"/>
                  </a:lnTo>
                  <a:lnTo>
                    <a:pt x="187" y="797"/>
                  </a:lnTo>
                  <a:lnTo>
                    <a:pt x="207" y="736"/>
                  </a:lnTo>
                  <a:lnTo>
                    <a:pt x="227" y="686"/>
                  </a:lnTo>
                  <a:lnTo>
                    <a:pt x="246" y="625"/>
                  </a:lnTo>
                  <a:lnTo>
                    <a:pt x="266" y="585"/>
                  </a:lnTo>
                  <a:lnTo>
                    <a:pt x="305" y="484"/>
                  </a:lnTo>
                  <a:lnTo>
                    <a:pt x="315" y="454"/>
                  </a:lnTo>
                  <a:lnTo>
                    <a:pt x="315" y="434"/>
                  </a:lnTo>
                  <a:lnTo>
                    <a:pt x="325" y="414"/>
                  </a:lnTo>
                  <a:lnTo>
                    <a:pt x="315" y="373"/>
                  </a:lnTo>
                  <a:lnTo>
                    <a:pt x="296" y="343"/>
                  </a:lnTo>
                  <a:lnTo>
                    <a:pt x="276" y="323"/>
                  </a:lnTo>
                  <a:lnTo>
                    <a:pt x="237" y="303"/>
                  </a:lnTo>
                  <a:lnTo>
                    <a:pt x="197" y="303"/>
                  </a:lnTo>
                  <a:lnTo>
                    <a:pt x="128" y="323"/>
                  </a:lnTo>
                  <a:lnTo>
                    <a:pt x="69" y="363"/>
                  </a:lnTo>
                  <a:lnTo>
                    <a:pt x="30" y="424"/>
                  </a:lnTo>
                  <a:lnTo>
                    <a:pt x="10" y="474"/>
                  </a:lnTo>
                  <a:lnTo>
                    <a:pt x="0" y="504"/>
                  </a:lnTo>
                  <a:lnTo>
                    <a:pt x="0" y="514"/>
                  </a:lnTo>
                  <a:lnTo>
                    <a:pt x="10" y="524"/>
                  </a:lnTo>
                  <a:lnTo>
                    <a:pt x="40" y="524"/>
                  </a:lnTo>
                  <a:lnTo>
                    <a:pt x="50" y="514"/>
                  </a:lnTo>
                  <a:lnTo>
                    <a:pt x="50" y="504"/>
                  </a:lnTo>
                  <a:lnTo>
                    <a:pt x="89" y="403"/>
                  </a:lnTo>
                  <a:lnTo>
                    <a:pt x="138" y="353"/>
                  </a:lnTo>
                  <a:lnTo>
                    <a:pt x="187" y="333"/>
                  </a:lnTo>
                  <a:lnTo>
                    <a:pt x="207" y="333"/>
                  </a:lnTo>
                  <a:lnTo>
                    <a:pt x="217" y="343"/>
                  </a:lnTo>
                  <a:lnTo>
                    <a:pt x="227" y="363"/>
                  </a:lnTo>
                  <a:lnTo>
                    <a:pt x="227" y="414"/>
                  </a:lnTo>
                  <a:lnTo>
                    <a:pt x="207" y="454"/>
                  </a:lnTo>
                  <a:lnTo>
                    <a:pt x="197" y="484"/>
                  </a:lnTo>
                  <a:lnTo>
                    <a:pt x="187" y="524"/>
                  </a:lnTo>
                  <a:lnTo>
                    <a:pt x="99" y="7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74" name="Freeform 106"/>
            <p:cNvSpPr>
              <a:spLocks noEditPoints="1"/>
            </p:cNvSpPr>
            <p:nvPr/>
          </p:nvSpPr>
          <p:spPr bwMode="auto">
            <a:xfrm>
              <a:off x="29883" y="2622"/>
              <a:ext cx="197" cy="1210"/>
            </a:xfrm>
            <a:custGeom>
              <a:avLst/>
              <a:gdLst/>
              <a:ahLst/>
              <a:cxnLst>
                <a:cxn ang="0">
                  <a:pos x="197" y="101"/>
                </a:cxn>
                <a:cxn ang="0">
                  <a:pos x="177" y="41"/>
                </a:cxn>
                <a:cxn ang="0">
                  <a:pos x="157" y="20"/>
                </a:cxn>
                <a:cxn ang="0">
                  <a:pos x="98" y="0"/>
                </a:cxn>
                <a:cxn ang="0">
                  <a:pos x="39" y="20"/>
                </a:cxn>
                <a:cxn ang="0">
                  <a:pos x="20" y="41"/>
                </a:cxn>
                <a:cxn ang="0">
                  <a:pos x="0" y="71"/>
                </a:cxn>
                <a:cxn ang="0">
                  <a:pos x="0" y="131"/>
                </a:cxn>
                <a:cxn ang="0">
                  <a:pos x="39" y="192"/>
                </a:cxn>
                <a:cxn ang="0">
                  <a:pos x="98" y="212"/>
                </a:cxn>
                <a:cxn ang="0">
                  <a:pos x="157" y="192"/>
                </a:cxn>
                <a:cxn ang="0">
                  <a:pos x="177" y="162"/>
                </a:cxn>
                <a:cxn ang="0">
                  <a:pos x="187" y="141"/>
                </a:cxn>
                <a:cxn ang="0">
                  <a:pos x="197" y="101"/>
                </a:cxn>
                <a:cxn ang="0">
                  <a:pos x="157" y="817"/>
                </a:cxn>
                <a:cxn ang="0">
                  <a:pos x="157" y="878"/>
                </a:cxn>
                <a:cxn ang="0">
                  <a:pos x="148" y="958"/>
                </a:cxn>
                <a:cxn ang="0">
                  <a:pos x="108" y="1059"/>
                </a:cxn>
                <a:cxn ang="0">
                  <a:pos x="39" y="1160"/>
                </a:cxn>
                <a:cxn ang="0">
                  <a:pos x="30" y="1170"/>
                </a:cxn>
                <a:cxn ang="0">
                  <a:pos x="30" y="1200"/>
                </a:cxn>
                <a:cxn ang="0">
                  <a:pos x="39" y="1210"/>
                </a:cxn>
                <a:cxn ang="0">
                  <a:pos x="49" y="1210"/>
                </a:cxn>
                <a:cxn ang="0">
                  <a:pos x="69" y="1190"/>
                </a:cxn>
                <a:cxn ang="0">
                  <a:pos x="108" y="1140"/>
                </a:cxn>
                <a:cxn ang="0">
                  <a:pos x="157" y="1059"/>
                </a:cxn>
                <a:cxn ang="0">
                  <a:pos x="187" y="958"/>
                </a:cxn>
                <a:cxn ang="0">
                  <a:pos x="197" y="827"/>
                </a:cxn>
                <a:cxn ang="0">
                  <a:pos x="197" y="736"/>
                </a:cxn>
                <a:cxn ang="0">
                  <a:pos x="177" y="686"/>
                </a:cxn>
                <a:cxn ang="0">
                  <a:pos x="148" y="646"/>
                </a:cxn>
                <a:cxn ang="0">
                  <a:pos x="98" y="636"/>
                </a:cxn>
                <a:cxn ang="0">
                  <a:pos x="69" y="636"/>
                </a:cxn>
                <a:cxn ang="0">
                  <a:pos x="39" y="646"/>
                </a:cxn>
                <a:cxn ang="0">
                  <a:pos x="20" y="666"/>
                </a:cxn>
                <a:cxn ang="0">
                  <a:pos x="0" y="706"/>
                </a:cxn>
                <a:cxn ang="0">
                  <a:pos x="0" y="757"/>
                </a:cxn>
                <a:cxn ang="0">
                  <a:pos x="10" y="787"/>
                </a:cxn>
                <a:cxn ang="0">
                  <a:pos x="20" y="807"/>
                </a:cxn>
                <a:cxn ang="0">
                  <a:pos x="39" y="817"/>
                </a:cxn>
                <a:cxn ang="0">
                  <a:pos x="69" y="837"/>
                </a:cxn>
                <a:cxn ang="0">
                  <a:pos x="128" y="837"/>
                </a:cxn>
                <a:cxn ang="0">
                  <a:pos x="148" y="827"/>
                </a:cxn>
                <a:cxn ang="0">
                  <a:pos x="157" y="817"/>
                </a:cxn>
              </a:cxnLst>
              <a:rect l="0" t="0" r="r" b="b"/>
              <a:pathLst>
                <a:path w="197" h="1210">
                  <a:moveTo>
                    <a:pt x="197" y="101"/>
                  </a:moveTo>
                  <a:lnTo>
                    <a:pt x="177" y="41"/>
                  </a:lnTo>
                  <a:lnTo>
                    <a:pt x="157" y="20"/>
                  </a:lnTo>
                  <a:lnTo>
                    <a:pt x="98" y="0"/>
                  </a:lnTo>
                  <a:lnTo>
                    <a:pt x="39" y="20"/>
                  </a:lnTo>
                  <a:lnTo>
                    <a:pt x="20" y="41"/>
                  </a:lnTo>
                  <a:lnTo>
                    <a:pt x="0" y="71"/>
                  </a:lnTo>
                  <a:lnTo>
                    <a:pt x="0" y="131"/>
                  </a:lnTo>
                  <a:lnTo>
                    <a:pt x="39" y="192"/>
                  </a:lnTo>
                  <a:lnTo>
                    <a:pt x="98" y="212"/>
                  </a:lnTo>
                  <a:lnTo>
                    <a:pt x="157" y="192"/>
                  </a:lnTo>
                  <a:lnTo>
                    <a:pt x="177" y="162"/>
                  </a:lnTo>
                  <a:lnTo>
                    <a:pt x="187" y="141"/>
                  </a:lnTo>
                  <a:lnTo>
                    <a:pt x="197" y="101"/>
                  </a:lnTo>
                  <a:close/>
                  <a:moveTo>
                    <a:pt x="157" y="817"/>
                  </a:moveTo>
                  <a:lnTo>
                    <a:pt x="157" y="878"/>
                  </a:lnTo>
                  <a:lnTo>
                    <a:pt x="148" y="958"/>
                  </a:lnTo>
                  <a:lnTo>
                    <a:pt x="108" y="1059"/>
                  </a:lnTo>
                  <a:lnTo>
                    <a:pt x="39" y="1160"/>
                  </a:lnTo>
                  <a:lnTo>
                    <a:pt x="30" y="1170"/>
                  </a:lnTo>
                  <a:lnTo>
                    <a:pt x="30" y="1200"/>
                  </a:lnTo>
                  <a:lnTo>
                    <a:pt x="39" y="1210"/>
                  </a:lnTo>
                  <a:lnTo>
                    <a:pt x="49" y="1210"/>
                  </a:lnTo>
                  <a:lnTo>
                    <a:pt x="69" y="1190"/>
                  </a:lnTo>
                  <a:lnTo>
                    <a:pt x="108" y="1140"/>
                  </a:lnTo>
                  <a:lnTo>
                    <a:pt x="157" y="1059"/>
                  </a:lnTo>
                  <a:lnTo>
                    <a:pt x="187" y="958"/>
                  </a:lnTo>
                  <a:lnTo>
                    <a:pt x="197" y="827"/>
                  </a:lnTo>
                  <a:lnTo>
                    <a:pt x="197" y="736"/>
                  </a:lnTo>
                  <a:lnTo>
                    <a:pt x="177" y="686"/>
                  </a:lnTo>
                  <a:lnTo>
                    <a:pt x="148" y="646"/>
                  </a:lnTo>
                  <a:lnTo>
                    <a:pt x="98" y="636"/>
                  </a:lnTo>
                  <a:lnTo>
                    <a:pt x="69" y="636"/>
                  </a:lnTo>
                  <a:lnTo>
                    <a:pt x="39" y="646"/>
                  </a:lnTo>
                  <a:lnTo>
                    <a:pt x="20" y="666"/>
                  </a:lnTo>
                  <a:lnTo>
                    <a:pt x="0" y="706"/>
                  </a:lnTo>
                  <a:lnTo>
                    <a:pt x="0" y="757"/>
                  </a:lnTo>
                  <a:lnTo>
                    <a:pt x="10" y="787"/>
                  </a:lnTo>
                  <a:lnTo>
                    <a:pt x="20" y="807"/>
                  </a:lnTo>
                  <a:lnTo>
                    <a:pt x="39" y="817"/>
                  </a:lnTo>
                  <a:lnTo>
                    <a:pt x="69" y="837"/>
                  </a:lnTo>
                  <a:lnTo>
                    <a:pt x="128" y="837"/>
                  </a:lnTo>
                  <a:lnTo>
                    <a:pt x="148" y="827"/>
                  </a:lnTo>
                  <a:lnTo>
                    <a:pt x="157" y="81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75" name="Freeform 107"/>
            <p:cNvSpPr>
              <a:spLocks/>
            </p:cNvSpPr>
            <p:nvPr/>
          </p:nvSpPr>
          <p:spPr bwMode="auto">
            <a:xfrm>
              <a:off x="30650" y="2118"/>
              <a:ext cx="935" cy="1361"/>
            </a:xfrm>
            <a:custGeom>
              <a:avLst/>
              <a:gdLst/>
              <a:ahLst/>
              <a:cxnLst>
                <a:cxn ang="0">
                  <a:pos x="581" y="777"/>
                </a:cxn>
                <a:cxn ang="0">
                  <a:pos x="630" y="908"/>
                </a:cxn>
                <a:cxn ang="0">
                  <a:pos x="669" y="1039"/>
                </a:cxn>
                <a:cxn ang="0">
                  <a:pos x="718" y="1170"/>
                </a:cxn>
                <a:cxn ang="0">
                  <a:pos x="748" y="1271"/>
                </a:cxn>
                <a:cxn ang="0">
                  <a:pos x="777" y="1321"/>
                </a:cxn>
                <a:cxn ang="0">
                  <a:pos x="817" y="1361"/>
                </a:cxn>
                <a:cxn ang="0">
                  <a:pos x="925" y="1361"/>
                </a:cxn>
                <a:cxn ang="0">
                  <a:pos x="935" y="1351"/>
                </a:cxn>
                <a:cxn ang="0">
                  <a:pos x="935" y="1331"/>
                </a:cxn>
                <a:cxn ang="0">
                  <a:pos x="925" y="1321"/>
                </a:cxn>
                <a:cxn ang="0">
                  <a:pos x="915" y="1301"/>
                </a:cxn>
                <a:cxn ang="0">
                  <a:pos x="895" y="1271"/>
                </a:cxn>
                <a:cxn ang="0">
                  <a:pos x="886" y="1240"/>
                </a:cxn>
                <a:cxn ang="0">
                  <a:pos x="502" y="131"/>
                </a:cxn>
                <a:cxn ang="0">
                  <a:pos x="463" y="61"/>
                </a:cxn>
                <a:cxn ang="0">
                  <a:pos x="404" y="20"/>
                </a:cxn>
                <a:cxn ang="0">
                  <a:pos x="335" y="0"/>
                </a:cxn>
                <a:cxn ang="0">
                  <a:pos x="236" y="0"/>
                </a:cxn>
                <a:cxn ang="0">
                  <a:pos x="236" y="30"/>
                </a:cxn>
                <a:cxn ang="0">
                  <a:pos x="246" y="30"/>
                </a:cxn>
                <a:cxn ang="0">
                  <a:pos x="256" y="40"/>
                </a:cxn>
                <a:cxn ang="0">
                  <a:pos x="276" y="40"/>
                </a:cxn>
                <a:cxn ang="0">
                  <a:pos x="315" y="61"/>
                </a:cxn>
                <a:cxn ang="0">
                  <a:pos x="325" y="81"/>
                </a:cxn>
                <a:cxn ang="0">
                  <a:pos x="345" y="101"/>
                </a:cxn>
                <a:cxn ang="0">
                  <a:pos x="354" y="141"/>
                </a:cxn>
                <a:cxn ang="0">
                  <a:pos x="413" y="292"/>
                </a:cxn>
                <a:cxn ang="0">
                  <a:pos x="492" y="535"/>
                </a:cxn>
                <a:cxn ang="0">
                  <a:pos x="531" y="645"/>
                </a:cxn>
                <a:cxn ang="0">
                  <a:pos x="561" y="716"/>
                </a:cxn>
                <a:cxn ang="0">
                  <a:pos x="20" y="1271"/>
                </a:cxn>
                <a:cxn ang="0">
                  <a:pos x="0" y="1311"/>
                </a:cxn>
                <a:cxn ang="0">
                  <a:pos x="20" y="1351"/>
                </a:cxn>
                <a:cxn ang="0">
                  <a:pos x="40" y="1361"/>
                </a:cxn>
                <a:cxn ang="0">
                  <a:pos x="79" y="1361"/>
                </a:cxn>
                <a:cxn ang="0">
                  <a:pos x="99" y="1351"/>
                </a:cxn>
                <a:cxn ang="0">
                  <a:pos x="109" y="1341"/>
                </a:cxn>
                <a:cxn ang="0">
                  <a:pos x="118" y="1321"/>
                </a:cxn>
                <a:cxn ang="0">
                  <a:pos x="581" y="777"/>
                </a:cxn>
              </a:cxnLst>
              <a:rect l="0" t="0" r="r" b="b"/>
              <a:pathLst>
                <a:path w="935" h="1361">
                  <a:moveTo>
                    <a:pt x="581" y="777"/>
                  </a:moveTo>
                  <a:lnTo>
                    <a:pt x="630" y="908"/>
                  </a:lnTo>
                  <a:lnTo>
                    <a:pt x="669" y="1039"/>
                  </a:lnTo>
                  <a:lnTo>
                    <a:pt x="718" y="1170"/>
                  </a:lnTo>
                  <a:lnTo>
                    <a:pt x="748" y="1271"/>
                  </a:lnTo>
                  <a:lnTo>
                    <a:pt x="777" y="1321"/>
                  </a:lnTo>
                  <a:lnTo>
                    <a:pt x="817" y="1361"/>
                  </a:lnTo>
                  <a:lnTo>
                    <a:pt x="925" y="1361"/>
                  </a:lnTo>
                  <a:lnTo>
                    <a:pt x="935" y="1351"/>
                  </a:lnTo>
                  <a:lnTo>
                    <a:pt x="935" y="1331"/>
                  </a:lnTo>
                  <a:lnTo>
                    <a:pt x="925" y="1321"/>
                  </a:lnTo>
                  <a:lnTo>
                    <a:pt x="915" y="1301"/>
                  </a:lnTo>
                  <a:lnTo>
                    <a:pt x="895" y="1271"/>
                  </a:lnTo>
                  <a:lnTo>
                    <a:pt x="886" y="1240"/>
                  </a:lnTo>
                  <a:lnTo>
                    <a:pt x="502" y="131"/>
                  </a:lnTo>
                  <a:lnTo>
                    <a:pt x="463" y="61"/>
                  </a:lnTo>
                  <a:lnTo>
                    <a:pt x="404" y="20"/>
                  </a:lnTo>
                  <a:lnTo>
                    <a:pt x="335" y="0"/>
                  </a:lnTo>
                  <a:lnTo>
                    <a:pt x="236" y="0"/>
                  </a:lnTo>
                  <a:lnTo>
                    <a:pt x="236" y="30"/>
                  </a:lnTo>
                  <a:lnTo>
                    <a:pt x="246" y="30"/>
                  </a:lnTo>
                  <a:lnTo>
                    <a:pt x="256" y="40"/>
                  </a:lnTo>
                  <a:lnTo>
                    <a:pt x="276" y="40"/>
                  </a:lnTo>
                  <a:lnTo>
                    <a:pt x="315" y="61"/>
                  </a:lnTo>
                  <a:lnTo>
                    <a:pt x="325" y="81"/>
                  </a:lnTo>
                  <a:lnTo>
                    <a:pt x="345" y="101"/>
                  </a:lnTo>
                  <a:lnTo>
                    <a:pt x="354" y="141"/>
                  </a:lnTo>
                  <a:lnTo>
                    <a:pt x="413" y="292"/>
                  </a:lnTo>
                  <a:lnTo>
                    <a:pt x="492" y="535"/>
                  </a:lnTo>
                  <a:lnTo>
                    <a:pt x="531" y="645"/>
                  </a:lnTo>
                  <a:lnTo>
                    <a:pt x="561" y="716"/>
                  </a:lnTo>
                  <a:lnTo>
                    <a:pt x="20" y="1271"/>
                  </a:lnTo>
                  <a:lnTo>
                    <a:pt x="0" y="1311"/>
                  </a:lnTo>
                  <a:lnTo>
                    <a:pt x="20" y="1351"/>
                  </a:lnTo>
                  <a:lnTo>
                    <a:pt x="40" y="1361"/>
                  </a:lnTo>
                  <a:lnTo>
                    <a:pt x="79" y="1361"/>
                  </a:lnTo>
                  <a:lnTo>
                    <a:pt x="99" y="1351"/>
                  </a:lnTo>
                  <a:lnTo>
                    <a:pt x="109" y="1341"/>
                  </a:lnTo>
                  <a:lnTo>
                    <a:pt x="118" y="1321"/>
                  </a:lnTo>
                  <a:lnTo>
                    <a:pt x="581" y="77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76" name="Freeform 108"/>
            <p:cNvSpPr>
              <a:spLocks/>
            </p:cNvSpPr>
            <p:nvPr/>
          </p:nvSpPr>
          <p:spPr bwMode="auto">
            <a:xfrm>
              <a:off x="31762" y="2007"/>
              <a:ext cx="443" cy="1936"/>
            </a:xfrm>
            <a:custGeom>
              <a:avLst/>
              <a:gdLst/>
              <a:ahLst/>
              <a:cxnLst>
                <a:cxn ang="0">
                  <a:pos x="443" y="968"/>
                </a:cxn>
                <a:cxn ang="0">
                  <a:pos x="433" y="797"/>
                </a:cxn>
                <a:cxn ang="0">
                  <a:pos x="393" y="585"/>
                </a:cxn>
                <a:cxn ang="0">
                  <a:pos x="315" y="363"/>
                </a:cxn>
                <a:cxn ang="0">
                  <a:pos x="246" y="232"/>
                </a:cxn>
                <a:cxn ang="0">
                  <a:pos x="167" y="131"/>
                </a:cxn>
                <a:cxn ang="0">
                  <a:pos x="49" y="10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0"/>
                </a:cxn>
                <a:cxn ang="0">
                  <a:pos x="39" y="61"/>
                </a:cxn>
                <a:cxn ang="0">
                  <a:pos x="157" y="222"/>
                </a:cxn>
                <a:cxn ang="0">
                  <a:pos x="256" y="434"/>
                </a:cxn>
                <a:cxn ang="0">
                  <a:pos x="305" y="686"/>
                </a:cxn>
                <a:cxn ang="0">
                  <a:pos x="324" y="968"/>
                </a:cxn>
                <a:cxn ang="0">
                  <a:pos x="315" y="1170"/>
                </a:cxn>
                <a:cxn ang="0">
                  <a:pos x="285" y="1361"/>
                </a:cxn>
                <a:cxn ang="0">
                  <a:pos x="236" y="1553"/>
                </a:cxn>
                <a:cxn ang="0">
                  <a:pos x="147" y="1725"/>
                </a:cxn>
                <a:cxn ang="0">
                  <a:pos x="20" y="1886"/>
                </a:cxn>
                <a:cxn ang="0">
                  <a:pos x="0" y="1906"/>
                </a:cxn>
                <a:cxn ang="0">
                  <a:pos x="0" y="1926"/>
                </a:cxn>
                <a:cxn ang="0">
                  <a:pos x="10" y="1936"/>
                </a:cxn>
                <a:cxn ang="0">
                  <a:pos x="20" y="1936"/>
                </a:cxn>
                <a:cxn ang="0">
                  <a:pos x="49" y="1916"/>
                </a:cxn>
                <a:cxn ang="0">
                  <a:pos x="98" y="1876"/>
                </a:cxn>
                <a:cxn ang="0">
                  <a:pos x="167" y="1795"/>
                </a:cxn>
                <a:cxn ang="0">
                  <a:pos x="246" y="1694"/>
                </a:cxn>
                <a:cxn ang="0">
                  <a:pos x="315" y="1563"/>
                </a:cxn>
                <a:cxn ang="0">
                  <a:pos x="393" y="1351"/>
                </a:cxn>
                <a:cxn ang="0">
                  <a:pos x="433" y="1150"/>
                </a:cxn>
                <a:cxn ang="0">
                  <a:pos x="443" y="968"/>
                </a:cxn>
              </a:cxnLst>
              <a:rect l="0" t="0" r="r" b="b"/>
              <a:pathLst>
                <a:path w="443" h="1936">
                  <a:moveTo>
                    <a:pt x="443" y="968"/>
                  </a:moveTo>
                  <a:lnTo>
                    <a:pt x="433" y="797"/>
                  </a:lnTo>
                  <a:lnTo>
                    <a:pt x="393" y="585"/>
                  </a:lnTo>
                  <a:lnTo>
                    <a:pt x="315" y="363"/>
                  </a:lnTo>
                  <a:lnTo>
                    <a:pt x="246" y="232"/>
                  </a:lnTo>
                  <a:lnTo>
                    <a:pt x="167" y="131"/>
                  </a:lnTo>
                  <a:lnTo>
                    <a:pt x="49" y="1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0" y="30"/>
                  </a:lnTo>
                  <a:lnTo>
                    <a:pt x="10" y="30"/>
                  </a:lnTo>
                  <a:lnTo>
                    <a:pt x="39" y="61"/>
                  </a:lnTo>
                  <a:lnTo>
                    <a:pt x="157" y="222"/>
                  </a:lnTo>
                  <a:lnTo>
                    <a:pt x="256" y="434"/>
                  </a:lnTo>
                  <a:lnTo>
                    <a:pt x="305" y="686"/>
                  </a:lnTo>
                  <a:lnTo>
                    <a:pt x="324" y="968"/>
                  </a:lnTo>
                  <a:lnTo>
                    <a:pt x="315" y="1170"/>
                  </a:lnTo>
                  <a:lnTo>
                    <a:pt x="285" y="1361"/>
                  </a:lnTo>
                  <a:lnTo>
                    <a:pt x="236" y="1553"/>
                  </a:lnTo>
                  <a:lnTo>
                    <a:pt x="147" y="1725"/>
                  </a:lnTo>
                  <a:lnTo>
                    <a:pt x="20" y="1886"/>
                  </a:lnTo>
                  <a:lnTo>
                    <a:pt x="0" y="1906"/>
                  </a:lnTo>
                  <a:lnTo>
                    <a:pt x="0" y="1926"/>
                  </a:lnTo>
                  <a:lnTo>
                    <a:pt x="10" y="1936"/>
                  </a:lnTo>
                  <a:lnTo>
                    <a:pt x="20" y="1936"/>
                  </a:lnTo>
                  <a:lnTo>
                    <a:pt x="49" y="1916"/>
                  </a:lnTo>
                  <a:lnTo>
                    <a:pt x="98" y="1876"/>
                  </a:lnTo>
                  <a:lnTo>
                    <a:pt x="167" y="1795"/>
                  </a:lnTo>
                  <a:lnTo>
                    <a:pt x="246" y="1694"/>
                  </a:lnTo>
                  <a:lnTo>
                    <a:pt x="315" y="1563"/>
                  </a:lnTo>
                  <a:lnTo>
                    <a:pt x="393" y="1351"/>
                  </a:lnTo>
                  <a:lnTo>
                    <a:pt x="433" y="1150"/>
                  </a:lnTo>
                  <a:lnTo>
                    <a:pt x="443" y="96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Estimate </a:t>
            </a:r>
            <a:r>
              <a:rPr lang="en-US" altLang="zh-CN" dirty="0">
                <a:ea typeface="宋体" charset="-122"/>
                <a:sym typeface="Symbol" pitchFamily="18" charset="2"/>
              </a:rPr>
              <a:t>   </a:t>
            </a:r>
            <a:r>
              <a:rPr lang="en-US" altLang="zh-CN" dirty="0">
                <a:ea typeface="宋体" charset="-122"/>
              </a:rPr>
              <a:t>in the Weight Function</a:t>
            </a:r>
          </a:p>
        </p:txBody>
      </p:sp>
      <p:sp>
        <p:nvSpPr>
          <p:cNvPr id="26633" name="Freeform 9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428860" y="642918"/>
            <a:ext cx="285752" cy="408299"/>
          </a:xfrm>
          <a:custGeom>
            <a:avLst/>
            <a:gdLst/>
            <a:ahLst/>
            <a:cxnLst>
              <a:cxn ang="0">
                <a:pos x="644" y="883"/>
              </a:cxn>
              <a:cxn ang="0">
                <a:pos x="703" y="1046"/>
              </a:cxn>
              <a:cxn ang="0">
                <a:pos x="737" y="1142"/>
              </a:cxn>
              <a:cxn ang="0">
                <a:pos x="769" y="1231"/>
              </a:cxn>
              <a:cxn ang="0">
                <a:pos x="797" y="1307"/>
              </a:cxn>
              <a:cxn ang="0">
                <a:pos x="820" y="1365"/>
              </a:cxn>
              <a:cxn ang="0">
                <a:pos x="836" y="1398"/>
              </a:cxn>
              <a:cxn ang="0">
                <a:pos x="867" y="1429"/>
              </a:cxn>
              <a:cxn ang="0">
                <a:pos x="899" y="1441"/>
              </a:cxn>
              <a:cxn ang="0">
                <a:pos x="990" y="1442"/>
              </a:cxn>
              <a:cxn ang="0">
                <a:pos x="1007" y="1436"/>
              </a:cxn>
              <a:cxn ang="0">
                <a:pos x="1012" y="1422"/>
              </a:cxn>
              <a:cxn ang="0">
                <a:pos x="1002" y="1404"/>
              </a:cxn>
              <a:cxn ang="0">
                <a:pos x="972" y="1354"/>
              </a:cxn>
              <a:cxn ang="0">
                <a:pos x="537" y="145"/>
              </a:cxn>
              <a:cxn ang="0">
                <a:pos x="504" y="85"/>
              </a:cxn>
              <a:cxn ang="0">
                <a:pos x="459" y="43"/>
              </a:cxn>
              <a:cxn ang="0">
                <a:pos x="405" y="17"/>
              </a:cxn>
              <a:cxn ang="0">
                <a:pos x="347" y="3"/>
              </a:cxn>
              <a:cxn ang="0">
                <a:pos x="288" y="0"/>
              </a:cxn>
              <a:cxn ang="0">
                <a:pos x="268" y="2"/>
              </a:cxn>
              <a:cxn ang="0">
                <a:pos x="254" y="11"/>
              </a:cxn>
              <a:cxn ang="0">
                <a:pos x="252" y="29"/>
              </a:cxn>
              <a:cxn ang="0">
                <a:pos x="261" y="40"/>
              </a:cxn>
              <a:cxn ang="0">
                <a:pos x="270" y="43"/>
              </a:cxn>
              <a:cxn ang="0">
                <a:pos x="304" y="52"/>
              </a:cxn>
              <a:cxn ang="0">
                <a:pos x="331" y="66"/>
              </a:cxn>
              <a:cxn ang="0">
                <a:pos x="353" y="93"/>
              </a:cxn>
              <a:cxn ang="0">
                <a:pos x="375" y="137"/>
              </a:cxn>
              <a:cxn ang="0">
                <a:pos x="402" y="207"/>
              </a:cxn>
              <a:cxn ang="0">
                <a:pos x="430" y="283"/>
              </a:cxn>
              <a:cxn ang="0">
                <a:pos x="463" y="374"/>
              </a:cxn>
              <a:cxn ang="0">
                <a:pos x="498" y="471"/>
              </a:cxn>
              <a:cxn ang="0">
                <a:pos x="532" y="568"/>
              </a:cxn>
              <a:cxn ang="0">
                <a:pos x="564" y="657"/>
              </a:cxn>
              <a:cxn ang="0">
                <a:pos x="589" y="728"/>
              </a:cxn>
              <a:cxn ang="0">
                <a:pos x="36" y="1324"/>
              </a:cxn>
              <a:cxn ang="0">
                <a:pos x="9" y="1355"/>
              </a:cxn>
              <a:cxn ang="0">
                <a:pos x="0" y="1388"/>
              </a:cxn>
              <a:cxn ang="0">
                <a:pos x="10" y="1421"/>
              </a:cxn>
              <a:cxn ang="0">
                <a:pos x="37" y="1442"/>
              </a:cxn>
              <a:cxn ang="0">
                <a:pos x="72" y="1445"/>
              </a:cxn>
              <a:cxn ang="0">
                <a:pos x="100" y="1433"/>
              </a:cxn>
              <a:cxn ang="0">
                <a:pos x="122" y="1412"/>
              </a:cxn>
            </a:cxnLst>
            <a:rect l="0" t="0" r="r" b="b"/>
            <a:pathLst>
              <a:path w="1012" h="1446">
                <a:moveTo>
                  <a:pt x="621" y="822"/>
                </a:moveTo>
                <a:lnTo>
                  <a:pt x="633" y="852"/>
                </a:lnTo>
                <a:lnTo>
                  <a:pt x="644" y="883"/>
                </a:lnTo>
                <a:lnTo>
                  <a:pt x="656" y="915"/>
                </a:lnTo>
                <a:lnTo>
                  <a:pt x="680" y="980"/>
                </a:lnTo>
                <a:lnTo>
                  <a:pt x="703" y="1046"/>
                </a:lnTo>
                <a:lnTo>
                  <a:pt x="715" y="1078"/>
                </a:lnTo>
                <a:lnTo>
                  <a:pt x="726" y="1111"/>
                </a:lnTo>
                <a:lnTo>
                  <a:pt x="737" y="1142"/>
                </a:lnTo>
                <a:lnTo>
                  <a:pt x="748" y="1173"/>
                </a:lnTo>
                <a:lnTo>
                  <a:pt x="759" y="1203"/>
                </a:lnTo>
                <a:lnTo>
                  <a:pt x="769" y="1231"/>
                </a:lnTo>
                <a:lnTo>
                  <a:pt x="778" y="1258"/>
                </a:lnTo>
                <a:lnTo>
                  <a:pt x="788" y="1283"/>
                </a:lnTo>
                <a:lnTo>
                  <a:pt x="797" y="1307"/>
                </a:lnTo>
                <a:lnTo>
                  <a:pt x="805" y="1329"/>
                </a:lnTo>
                <a:lnTo>
                  <a:pt x="812" y="1348"/>
                </a:lnTo>
                <a:lnTo>
                  <a:pt x="820" y="1365"/>
                </a:lnTo>
                <a:lnTo>
                  <a:pt x="826" y="1379"/>
                </a:lnTo>
                <a:lnTo>
                  <a:pt x="831" y="1389"/>
                </a:lnTo>
                <a:lnTo>
                  <a:pt x="836" y="1398"/>
                </a:lnTo>
                <a:lnTo>
                  <a:pt x="847" y="1411"/>
                </a:lnTo>
                <a:lnTo>
                  <a:pt x="857" y="1421"/>
                </a:lnTo>
                <a:lnTo>
                  <a:pt x="867" y="1429"/>
                </a:lnTo>
                <a:lnTo>
                  <a:pt x="877" y="1435"/>
                </a:lnTo>
                <a:lnTo>
                  <a:pt x="887" y="1439"/>
                </a:lnTo>
                <a:lnTo>
                  <a:pt x="899" y="1441"/>
                </a:lnTo>
                <a:lnTo>
                  <a:pt x="913" y="1442"/>
                </a:lnTo>
                <a:lnTo>
                  <a:pt x="928" y="1442"/>
                </a:lnTo>
                <a:lnTo>
                  <a:pt x="990" y="1442"/>
                </a:lnTo>
                <a:lnTo>
                  <a:pt x="998" y="1441"/>
                </a:lnTo>
                <a:lnTo>
                  <a:pt x="1003" y="1439"/>
                </a:lnTo>
                <a:lnTo>
                  <a:pt x="1007" y="1436"/>
                </a:lnTo>
                <a:lnTo>
                  <a:pt x="1010" y="1432"/>
                </a:lnTo>
                <a:lnTo>
                  <a:pt x="1012" y="1425"/>
                </a:lnTo>
                <a:lnTo>
                  <a:pt x="1012" y="1422"/>
                </a:lnTo>
                <a:lnTo>
                  <a:pt x="1011" y="1417"/>
                </a:lnTo>
                <a:lnTo>
                  <a:pt x="1007" y="1411"/>
                </a:lnTo>
                <a:lnTo>
                  <a:pt x="1002" y="1404"/>
                </a:lnTo>
                <a:lnTo>
                  <a:pt x="990" y="1389"/>
                </a:lnTo>
                <a:lnTo>
                  <a:pt x="981" y="1372"/>
                </a:lnTo>
                <a:lnTo>
                  <a:pt x="972" y="1354"/>
                </a:lnTo>
                <a:lnTo>
                  <a:pt x="964" y="1333"/>
                </a:lnTo>
                <a:lnTo>
                  <a:pt x="955" y="1310"/>
                </a:lnTo>
                <a:lnTo>
                  <a:pt x="537" y="145"/>
                </a:lnTo>
                <a:lnTo>
                  <a:pt x="528" y="123"/>
                </a:lnTo>
                <a:lnTo>
                  <a:pt x="517" y="103"/>
                </a:lnTo>
                <a:lnTo>
                  <a:pt x="504" y="85"/>
                </a:lnTo>
                <a:lnTo>
                  <a:pt x="490" y="68"/>
                </a:lnTo>
                <a:lnTo>
                  <a:pt x="475" y="55"/>
                </a:lnTo>
                <a:lnTo>
                  <a:pt x="459" y="43"/>
                </a:lnTo>
                <a:lnTo>
                  <a:pt x="442" y="33"/>
                </a:lnTo>
                <a:lnTo>
                  <a:pt x="424" y="24"/>
                </a:lnTo>
                <a:lnTo>
                  <a:pt x="405" y="17"/>
                </a:lnTo>
                <a:lnTo>
                  <a:pt x="386" y="11"/>
                </a:lnTo>
                <a:lnTo>
                  <a:pt x="366" y="7"/>
                </a:lnTo>
                <a:lnTo>
                  <a:pt x="347" y="3"/>
                </a:lnTo>
                <a:lnTo>
                  <a:pt x="327" y="2"/>
                </a:lnTo>
                <a:lnTo>
                  <a:pt x="307" y="1"/>
                </a:lnTo>
                <a:lnTo>
                  <a:pt x="288" y="0"/>
                </a:lnTo>
                <a:lnTo>
                  <a:pt x="279" y="0"/>
                </a:lnTo>
                <a:lnTo>
                  <a:pt x="274" y="1"/>
                </a:lnTo>
                <a:lnTo>
                  <a:pt x="268" y="2"/>
                </a:lnTo>
                <a:lnTo>
                  <a:pt x="263" y="4"/>
                </a:lnTo>
                <a:lnTo>
                  <a:pt x="258" y="7"/>
                </a:lnTo>
                <a:lnTo>
                  <a:pt x="254" y="11"/>
                </a:lnTo>
                <a:lnTo>
                  <a:pt x="252" y="16"/>
                </a:lnTo>
                <a:lnTo>
                  <a:pt x="251" y="22"/>
                </a:lnTo>
                <a:lnTo>
                  <a:pt x="252" y="29"/>
                </a:lnTo>
                <a:lnTo>
                  <a:pt x="254" y="34"/>
                </a:lnTo>
                <a:lnTo>
                  <a:pt x="258" y="38"/>
                </a:lnTo>
                <a:lnTo>
                  <a:pt x="261" y="40"/>
                </a:lnTo>
                <a:lnTo>
                  <a:pt x="265" y="42"/>
                </a:lnTo>
                <a:lnTo>
                  <a:pt x="268" y="43"/>
                </a:lnTo>
                <a:lnTo>
                  <a:pt x="270" y="43"/>
                </a:lnTo>
                <a:lnTo>
                  <a:pt x="282" y="45"/>
                </a:lnTo>
                <a:lnTo>
                  <a:pt x="294" y="48"/>
                </a:lnTo>
                <a:lnTo>
                  <a:pt x="304" y="52"/>
                </a:lnTo>
                <a:lnTo>
                  <a:pt x="314" y="56"/>
                </a:lnTo>
                <a:lnTo>
                  <a:pt x="323" y="60"/>
                </a:lnTo>
                <a:lnTo>
                  <a:pt x="331" y="66"/>
                </a:lnTo>
                <a:lnTo>
                  <a:pt x="338" y="73"/>
                </a:lnTo>
                <a:lnTo>
                  <a:pt x="346" y="82"/>
                </a:lnTo>
                <a:lnTo>
                  <a:pt x="353" y="93"/>
                </a:lnTo>
                <a:lnTo>
                  <a:pt x="360" y="105"/>
                </a:lnTo>
                <a:lnTo>
                  <a:pt x="368" y="120"/>
                </a:lnTo>
                <a:lnTo>
                  <a:pt x="375" y="137"/>
                </a:lnTo>
                <a:lnTo>
                  <a:pt x="384" y="157"/>
                </a:lnTo>
                <a:lnTo>
                  <a:pt x="393" y="180"/>
                </a:lnTo>
                <a:lnTo>
                  <a:pt x="402" y="207"/>
                </a:lnTo>
                <a:lnTo>
                  <a:pt x="411" y="230"/>
                </a:lnTo>
                <a:lnTo>
                  <a:pt x="420" y="256"/>
                </a:lnTo>
                <a:lnTo>
                  <a:pt x="430" y="283"/>
                </a:lnTo>
                <a:lnTo>
                  <a:pt x="440" y="312"/>
                </a:lnTo>
                <a:lnTo>
                  <a:pt x="451" y="342"/>
                </a:lnTo>
                <a:lnTo>
                  <a:pt x="463" y="374"/>
                </a:lnTo>
                <a:lnTo>
                  <a:pt x="474" y="406"/>
                </a:lnTo>
                <a:lnTo>
                  <a:pt x="486" y="439"/>
                </a:lnTo>
                <a:lnTo>
                  <a:pt x="498" y="471"/>
                </a:lnTo>
                <a:lnTo>
                  <a:pt x="509" y="504"/>
                </a:lnTo>
                <a:lnTo>
                  <a:pt x="521" y="537"/>
                </a:lnTo>
                <a:lnTo>
                  <a:pt x="532" y="568"/>
                </a:lnTo>
                <a:lnTo>
                  <a:pt x="543" y="599"/>
                </a:lnTo>
                <a:lnTo>
                  <a:pt x="554" y="629"/>
                </a:lnTo>
                <a:lnTo>
                  <a:pt x="564" y="657"/>
                </a:lnTo>
                <a:lnTo>
                  <a:pt x="573" y="682"/>
                </a:lnTo>
                <a:lnTo>
                  <a:pt x="581" y="706"/>
                </a:lnTo>
                <a:lnTo>
                  <a:pt x="589" y="728"/>
                </a:lnTo>
                <a:lnTo>
                  <a:pt x="596" y="747"/>
                </a:lnTo>
                <a:lnTo>
                  <a:pt x="601" y="763"/>
                </a:lnTo>
                <a:lnTo>
                  <a:pt x="36" y="1324"/>
                </a:lnTo>
                <a:lnTo>
                  <a:pt x="25" y="1335"/>
                </a:lnTo>
                <a:lnTo>
                  <a:pt x="16" y="1346"/>
                </a:lnTo>
                <a:lnTo>
                  <a:pt x="9" y="1355"/>
                </a:lnTo>
                <a:lnTo>
                  <a:pt x="4" y="1365"/>
                </a:lnTo>
                <a:lnTo>
                  <a:pt x="0" y="1375"/>
                </a:lnTo>
                <a:lnTo>
                  <a:pt x="0" y="1388"/>
                </a:lnTo>
                <a:lnTo>
                  <a:pt x="1" y="1400"/>
                </a:lnTo>
                <a:lnTo>
                  <a:pt x="5" y="1411"/>
                </a:lnTo>
                <a:lnTo>
                  <a:pt x="10" y="1421"/>
                </a:lnTo>
                <a:lnTo>
                  <a:pt x="18" y="1430"/>
                </a:lnTo>
                <a:lnTo>
                  <a:pt x="27" y="1437"/>
                </a:lnTo>
                <a:lnTo>
                  <a:pt x="37" y="1442"/>
                </a:lnTo>
                <a:lnTo>
                  <a:pt x="49" y="1445"/>
                </a:lnTo>
                <a:lnTo>
                  <a:pt x="61" y="1446"/>
                </a:lnTo>
                <a:lnTo>
                  <a:pt x="72" y="1445"/>
                </a:lnTo>
                <a:lnTo>
                  <a:pt x="82" y="1442"/>
                </a:lnTo>
                <a:lnTo>
                  <a:pt x="92" y="1439"/>
                </a:lnTo>
                <a:lnTo>
                  <a:pt x="100" y="1433"/>
                </a:lnTo>
                <a:lnTo>
                  <a:pt x="108" y="1426"/>
                </a:lnTo>
                <a:lnTo>
                  <a:pt x="116" y="1419"/>
                </a:lnTo>
                <a:lnTo>
                  <a:pt x="122" y="1412"/>
                </a:lnTo>
                <a:lnTo>
                  <a:pt x="128" y="1404"/>
                </a:lnTo>
                <a:lnTo>
                  <a:pt x="621" y="82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57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928662" y="1500174"/>
            <a:ext cx="7269155" cy="2610720"/>
            <a:chOff x="901" y="2344"/>
            <a:chExt cx="40348" cy="14491"/>
          </a:xfrm>
        </p:grpSpPr>
        <p:sp>
          <p:nvSpPr>
            <p:cNvPr id="84227" name="Freeform 259"/>
            <p:cNvSpPr>
              <a:spLocks/>
            </p:cNvSpPr>
            <p:nvPr/>
          </p:nvSpPr>
          <p:spPr bwMode="auto">
            <a:xfrm>
              <a:off x="901" y="4913"/>
              <a:ext cx="1179" cy="1380"/>
            </a:xfrm>
            <a:custGeom>
              <a:avLst/>
              <a:gdLst/>
              <a:ahLst/>
              <a:cxnLst>
                <a:cxn ang="0">
                  <a:pos x="1167" y="1063"/>
                </a:cxn>
                <a:cxn ang="0">
                  <a:pos x="991" y="1165"/>
                </a:cxn>
                <a:cxn ang="0">
                  <a:pos x="978" y="1202"/>
                </a:cxn>
                <a:cxn ang="0">
                  <a:pos x="966" y="1240"/>
                </a:cxn>
                <a:cxn ang="0">
                  <a:pos x="916" y="1266"/>
                </a:cxn>
                <a:cxn ang="0">
                  <a:pos x="652" y="1215"/>
                </a:cxn>
                <a:cxn ang="0">
                  <a:pos x="351" y="1152"/>
                </a:cxn>
                <a:cxn ang="0">
                  <a:pos x="288" y="1165"/>
                </a:cxn>
                <a:cxn ang="0">
                  <a:pos x="364" y="1013"/>
                </a:cxn>
                <a:cxn ang="0">
                  <a:pos x="439" y="798"/>
                </a:cxn>
                <a:cxn ang="0">
                  <a:pos x="527" y="468"/>
                </a:cxn>
                <a:cxn ang="0">
                  <a:pos x="690" y="152"/>
                </a:cxn>
                <a:cxn ang="0">
                  <a:pos x="728" y="127"/>
                </a:cxn>
                <a:cxn ang="0">
                  <a:pos x="828" y="114"/>
                </a:cxn>
                <a:cxn ang="0">
                  <a:pos x="891" y="152"/>
                </a:cxn>
                <a:cxn ang="0">
                  <a:pos x="916" y="228"/>
                </a:cxn>
                <a:cxn ang="0">
                  <a:pos x="928" y="304"/>
                </a:cxn>
                <a:cxn ang="0">
                  <a:pos x="916" y="355"/>
                </a:cxn>
                <a:cxn ang="0">
                  <a:pos x="1029" y="329"/>
                </a:cxn>
                <a:cxn ang="0">
                  <a:pos x="1104" y="139"/>
                </a:cxn>
                <a:cxn ang="0">
                  <a:pos x="1066" y="38"/>
                </a:cxn>
                <a:cxn ang="0">
                  <a:pos x="991" y="0"/>
                </a:cxn>
                <a:cxn ang="0">
                  <a:pos x="790" y="26"/>
                </a:cxn>
                <a:cxn ang="0">
                  <a:pos x="527" y="215"/>
                </a:cxn>
                <a:cxn ang="0">
                  <a:pos x="326" y="608"/>
                </a:cxn>
                <a:cxn ang="0">
                  <a:pos x="188" y="1063"/>
                </a:cxn>
                <a:cxn ang="0">
                  <a:pos x="63" y="1278"/>
                </a:cxn>
                <a:cxn ang="0">
                  <a:pos x="0" y="1354"/>
                </a:cxn>
                <a:cxn ang="0">
                  <a:pos x="37" y="1380"/>
                </a:cxn>
                <a:cxn ang="0">
                  <a:pos x="100" y="1354"/>
                </a:cxn>
                <a:cxn ang="0">
                  <a:pos x="163" y="1304"/>
                </a:cxn>
                <a:cxn ang="0">
                  <a:pos x="288" y="1278"/>
                </a:cxn>
                <a:cxn ang="0">
                  <a:pos x="477" y="1329"/>
                </a:cxn>
                <a:cxn ang="0">
                  <a:pos x="652" y="1380"/>
                </a:cxn>
                <a:cxn ang="0">
                  <a:pos x="878" y="1354"/>
                </a:cxn>
                <a:cxn ang="0">
                  <a:pos x="1116" y="1202"/>
                </a:cxn>
              </a:cxnLst>
              <a:rect l="0" t="0" r="r" b="b"/>
              <a:pathLst>
                <a:path w="1179" h="1380">
                  <a:moveTo>
                    <a:pt x="1179" y="1076"/>
                  </a:moveTo>
                  <a:lnTo>
                    <a:pt x="1167" y="1063"/>
                  </a:lnTo>
                  <a:lnTo>
                    <a:pt x="1054" y="1101"/>
                  </a:lnTo>
                  <a:lnTo>
                    <a:pt x="991" y="1165"/>
                  </a:lnTo>
                  <a:lnTo>
                    <a:pt x="991" y="1190"/>
                  </a:lnTo>
                  <a:lnTo>
                    <a:pt x="978" y="1202"/>
                  </a:lnTo>
                  <a:lnTo>
                    <a:pt x="966" y="1228"/>
                  </a:lnTo>
                  <a:lnTo>
                    <a:pt x="966" y="1240"/>
                  </a:lnTo>
                  <a:lnTo>
                    <a:pt x="941" y="1266"/>
                  </a:lnTo>
                  <a:lnTo>
                    <a:pt x="916" y="1266"/>
                  </a:lnTo>
                  <a:lnTo>
                    <a:pt x="778" y="1253"/>
                  </a:lnTo>
                  <a:lnTo>
                    <a:pt x="652" y="1215"/>
                  </a:lnTo>
                  <a:lnTo>
                    <a:pt x="502" y="1177"/>
                  </a:lnTo>
                  <a:lnTo>
                    <a:pt x="351" y="1152"/>
                  </a:lnTo>
                  <a:lnTo>
                    <a:pt x="301" y="1152"/>
                  </a:lnTo>
                  <a:lnTo>
                    <a:pt x="288" y="1165"/>
                  </a:lnTo>
                  <a:lnTo>
                    <a:pt x="276" y="1165"/>
                  </a:lnTo>
                  <a:lnTo>
                    <a:pt x="364" y="1013"/>
                  </a:lnTo>
                  <a:lnTo>
                    <a:pt x="401" y="886"/>
                  </a:lnTo>
                  <a:lnTo>
                    <a:pt x="439" y="798"/>
                  </a:lnTo>
                  <a:lnTo>
                    <a:pt x="477" y="658"/>
                  </a:lnTo>
                  <a:lnTo>
                    <a:pt x="527" y="468"/>
                  </a:lnTo>
                  <a:lnTo>
                    <a:pt x="602" y="291"/>
                  </a:lnTo>
                  <a:lnTo>
                    <a:pt x="690" y="152"/>
                  </a:lnTo>
                  <a:lnTo>
                    <a:pt x="715" y="139"/>
                  </a:lnTo>
                  <a:lnTo>
                    <a:pt x="728" y="127"/>
                  </a:lnTo>
                  <a:lnTo>
                    <a:pt x="753" y="114"/>
                  </a:lnTo>
                  <a:lnTo>
                    <a:pt x="828" y="114"/>
                  </a:lnTo>
                  <a:lnTo>
                    <a:pt x="866" y="127"/>
                  </a:lnTo>
                  <a:lnTo>
                    <a:pt x="891" y="152"/>
                  </a:lnTo>
                  <a:lnTo>
                    <a:pt x="916" y="203"/>
                  </a:lnTo>
                  <a:lnTo>
                    <a:pt x="916" y="228"/>
                  </a:lnTo>
                  <a:lnTo>
                    <a:pt x="928" y="253"/>
                  </a:lnTo>
                  <a:lnTo>
                    <a:pt x="928" y="304"/>
                  </a:lnTo>
                  <a:lnTo>
                    <a:pt x="916" y="329"/>
                  </a:lnTo>
                  <a:lnTo>
                    <a:pt x="916" y="355"/>
                  </a:lnTo>
                  <a:lnTo>
                    <a:pt x="953" y="355"/>
                  </a:lnTo>
                  <a:lnTo>
                    <a:pt x="1029" y="329"/>
                  </a:lnTo>
                  <a:lnTo>
                    <a:pt x="1104" y="253"/>
                  </a:lnTo>
                  <a:lnTo>
                    <a:pt x="1104" y="139"/>
                  </a:lnTo>
                  <a:lnTo>
                    <a:pt x="1079" y="63"/>
                  </a:lnTo>
                  <a:lnTo>
                    <a:pt x="1066" y="38"/>
                  </a:lnTo>
                  <a:lnTo>
                    <a:pt x="1029" y="13"/>
                  </a:lnTo>
                  <a:lnTo>
                    <a:pt x="991" y="0"/>
                  </a:lnTo>
                  <a:lnTo>
                    <a:pt x="941" y="0"/>
                  </a:lnTo>
                  <a:lnTo>
                    <a:pt x="790" y="26"/>
                  </a:lnTo>
                  <a:lnTo>
                    <a:pt x="640" y="114"/>
                  </a:lnTo>
                  <a:lnTo>
                    <a:pt x="527" y="215"/>
                  </a:lnTo>
                  <a:lnTo>
                    <a:pt x="414" y="393"/>
                  </a:lnTo>
                  <a:lnTo>
                    <a:pt x="326" y="608"/>
                  </a:lnTo>
                  <a:lnTo>
                    <a:pt x="251" y="886"/>
                  </a:lnTo>
                  <a:lnTo>
                    <a:pt x="188" y="1063"/>
                  </a:lnTo>
                  <a:lnTo>
                    <a:pt x="88" y="1266"/>
                  </a:lnTo>
                  <a:lnTo>
                    <a:pt x="63" y="1278"/>
                  </a:lnTo>
                  <a:lnTo>
                    <a:pt x="37" y="1316"/>
                  </a:lnTo>
                  <a:lnTo>
                    <a:pt x="0" y="1354"/>
                  </a:lnTo>
                  <a:lnTo>
                    <a:pt x="0" y="1380"/>
                  </a:lnTo>
                  <a:lnTo>
                    <a:pt x="37" y="1380"/>
                  </a:lnTo>
                  <a:lnTo>
                    <a:pt x="63" y="1367"/>
                  </a:lnTo>
                  <a:lnTo>
                    <a:pt x="100" y="1354"/>
                  </a:lnTo>
                  <a:lnTo>
                    <a:pt x="125" y="1329"/>
                  </a:lnTo>
                  <a:lnTo>
                    <a:pt x="163" y="1304"/>
                  </a:lnTo>
                  <a:lnTo>
                    <a:pt x="188" y="1278"/>
                  </a:lnTo>
                  <a:lnTo>
                    <a:pt x="288" y="1278"/>
                  </a:lnTo>
                  <a:lnTo>
                    <a:pt x="364" y="1304"/>
                  </a:lnTo>
                  <a:lnTo>
                    <a:pt x="477" y="1329"/>
                  </a:lnTo>
                  <a:lnTo>
                    <a:pt x="552" y="1354"/>
                  </a:lnTo>
                  <a:lnTo>
                    <a:pt x="652" y="1380"/>
                  </a:lnTo>
                  <a:lnTo>
                    <a:pt x="765" y="1380"/>
                  </a:lnTo>
                  <a:lnTo>
                    <a:pt x="878" y="1354"/>
                  </a:lnTo>
                  <a:lnTo>
                    <a:pt x="1004" y="1291"/>
                  </a:lnTo>
                  <a:lnTo>
                    <a:pt x="1116" y="1202"/>
                  </a:lnTo>
                  <a:lnTo>
                    <a:pt x="1179" y="10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28" name="Freeform 260"/>
            <p:cNvSpPr>
              <a:spLocks noEditPoints="1"/>
            </p:cNvSpPr>
            <p:nvPr/>
          </p:nvSpPr>
          <p:spPr bwMode="auto">
            <a:xfrm>
              <a:off x="4138" y="5559"/>
              <a:ext cx="1267" cy="443"/>
            </a:xfrm>
            <a:custGeom>
              <a:avLst/>
              <a:gdLst/>
              <a:ahLst/>
              <a:cxnLst>
                <a:cxn ang="0">
                  <a:pos x="1204" y="76"/>
                </a:cxn>
                <a:cxn ang="0">
                  <a:pos x="1229" y="76"/>
                </a:cxn>
                <a:cxn ang="0">
                  <a:pos x="1254" y="63"/>
                </a:cxn>
                <a:cxn ang="0">
                  <a:pos x="1254" y="50"/>
                </a:cxn>
                <a:cxn ang="0">
                  <a:pos x="1267" y="38"/>
                </a:cxn>
                <a:cxn ang="0">
                  <a:pos x="1267" y="12"/>
                </a:cxn>
                <a:cxn ang="0">
                  <a:pos x="1254" y="0"/>
                </a:cxn>
                <a:cxn ang="0">
                  <a:pos x="25" y="0"/>
                </a:cxn>
                <a:cxn ang="0">
                  <a:pos x="12" y="12"/>
                </a:cxn>
                <a:cxn ang="0">
                  <a:pos x="0" y="38"/>
                </a:cxn>
                <a:cxn ang="0">
                  <a:pos x="12" y="63"/>
                </a:cxn>
                <a:cxn ang="0">
                  <a:pos x="25" y="63"/>
                </a:cxn>
                <a:cxn ang="0">
                  <a:pos x="50" y="76"/>
                </a:cxn>
                <a:cxn ang="0">
                  <a:pos x="75" y="76"/>
                </a:cxn>
                <a:cxn ang="0">
                  <a:pos x="1204" y="76"/>
                </a:cxn>
                <a:cxn ang="0">
                  <a:pos x="1204" y="443"/>
                </a:cxn>
                <a:cxn ang="0">
                  <a:pos x="1229" y="443"/>
                </a:cxn>
                <a:cxn ang="0">
                  <a:pos x="1254" y="430"/>
                </a:cxn>
                <a:cxn ang="0">
                  <a:pos x="1254" y="417"/>
                </a:cxn>
                <a:cxn ang="0">
                  <a:pos x="1267" y="405"/>
                </a:cxn>
                <a:cxn ang="0">
                  <a:pos x="1267" y="379"/>
                </a:cxn>
                <a:cxn ang="0">
                  <a:pos x="1254" y="379"/>
                </a:cxn>
                <a:cxn ang="0">
                  <a:pos x="1229" y="367"/>
                </a:cxn>
                <a:cxn ang="0">
                  <a:pos x="37" y="367"/>
                </a:cxn>
                <a:cxn ang="0">
                  <a:pos x="25" y="379"/>
                </a:cxn>
                <a:cxn ang="0">
                  <a:pos x="12" y="379"/>
                </a:cxn>
                <a:cxn ang="0">
                  <a:pos x="0" y="405"/>
                </a:cxn>
                <a:cxn ang="0">
                  <a:pos x="12" y="417"/>
                </a:cxn>
                <a:cxn ang="0">
                  <a:pos x="12" y="430"/>
                </a:cxn>
                <a:cxn ang="0">
                  <a:pos x="37" y="443"/>
                </a:cxn>
                <a:cxn ang="0">
                  <a:pos x="62" y="443"/>
                </a:cxn>
                <a:cxn ang="0">
                  <a:pos x="1204" y="443"/>
                </a:cxn>
              </a:cxnLst>
              <a:rect l="0" t="0" r="r" b="b"/>
              <a:pathLst>
                <a:path w="1267" h="443">
                  <a:moveTo>
                    <a:pt x="1204" y="76"/>
                  </a:moveTo>
                  <a:lnTo>
                    <a:pt x="1229" y="76"/>
                  </a:lnTo>
                  <a:lnTo>
                    <a:pt x="1254" y="63"/>
                  </a:lnTo>
                  <a:lnTo>
                    <a:pt x="1254" y="50"/>
                  </a:lnTo>
                  <a:lnTo>
                    <a:pt x="1267" y="38"/>
                  </a:lnTo>
                  <a:lnTo>
                    <a:pt x="1267" y="12"/>
                  </a:lnTo>
                  <a:lnTo>
                    <a:pt x="1254" y="0"/>
                  </a:lnTo>
                  <a:lnTo>
                    <a:pt x="25" y="0"/>
                  </a:lnTo>
                  <a:lnTo>
                    <a:pt x="12" y="12"/>
                  </a:lnTo>
                  <a:lnTo>
                    <a:pt x="0" y="38"/>
                  </a:lnTo>
                  <a:lnTo>
                    <a:pt x="12" y="63"/>
                  </a:lnTo>
                  <a:lnTo>
                    <a:pt x="25" y="63"/>
                  </a:lnTo>
                  <a:lnTo>
                    <a:pt x="50" y="76"/>
                  </a:lnTo>
                  <a:lnTo>
                    <a:pt x="75" y="76"/>
                  </a:lnTo>
                  <a:lnTo>
                    <a:pt x="1204" y="76"/>
                  </a:lnTo>
                  <a:close/>
                  <a:moveTo>
                    <a:pt x="1204" y="443"/>
                  </a:moveTo>
                  <a:lnTo>
                    <a:pt x="1229" y="443"/>
                  </a:lnTo>
                  <a:lnTo>
                    <a:pt x="1254" y="430"/>
                  </a:lnTo>
                  <a:lnTo>
                    <a:pt x="1254" y="417"/>
                  </a:lnTo>
                  <a:lnTo>
                    <a:pt x="1267" y="405"/>
                  </a:lnTo>
                  <a:lnTo>
                    <a:pt x="1267" y="379"/>
                  </a:lnTo>
                  <a:lnTo>
                    <a:pt x="1254" y="379"/>
                  </a:lnTo>
                  <a:lnTo>
                    <a:pt x="1229" y="367"/>
                  </a:lnTo>
                  <a:lnTo>
                    <a:pt x="37" y="367"/>
                  </a:lnTo>
                  <a:lnTo>
                    <a:pt x="25" y="379"/>
                  </a:lnTo>
                  <a:lnTo>
                    <a:pt x="12" y="379"/>
                  </a:lnTo>
                  <a:lnTo>
                    <a:pt x="0" y="405"/>
                  </a:lnTo>
                  <a:lnTo>
                    <a:pt x="12" y="417"/>
                  </a:lnTo>
                  <a:lnTo>
                    <a:pt x="12" y="430"/>
                  </a:lnTo>
                  <a:lnTo>
                    <a:pt x="37" y="443"/>
                  </a:lnTo>
                  <a:lnTo>
                    <a:pt x="62" y="443"/>
                  </a:lnTo>
                  <a:lnTo>
                    <a:pt x="1204" y="4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29" name="Freeform 261"/>
            <p:cNvSpPr>
              <a:spLocks/>
            </p:cNvSpPr>
            <p:nvPr/>
          </p:nvSpPr>
          <p:spPr bwMode="auto">
            <a:xfrm>
              <a:off x="8378" y="3268"/>
              <a:ext cx="803" cy="607"/>
            </a:xfrm>
            <a:custGeom>
              <a:avLst/>
              <a:gdLst/>
              <a:ahLst/>
              <a:cxnLst>
                <a:cxn ang="0">
                  <a:pos x="88" y="532"/>
                </a:cxn>
                <a:cxn ang="0">
                  <a:pos x="113" y="607"/>
                </a:cxn>
                <a:cxn ang="0">
                  <a:pos x="176" y="595"/>
                </a:cxn>
                <a:cxn ang="0">
                  <a:pos x="188" y="557"/>
                </a:cxn>
                <a:cxn ang="0">
                  <a:pos x="201" y="494"/>
                </a:cxn>
                <a:cxn ang="0">
                  <a:pos x="214" y="443"/>
                </a:cxn>
                <a:cxn ang="0">
                  <a:pos x="239" y="380"/>
                </a:cxn>
                <a:cxn ang="0">
                  <a:pos x="264" y="291"/>
                </a:cxn>
                <a:cxn ang="0">
                  <a:pos x="276" y="240"/>
                </a:cxn>
                <a:cxn ang="0">
                  <a:pos x="289" y="190"/>
                </a:cxn>
                <a:cxn ang="0">
                  <a:pos x="427" y="63"/>
                </a:cxn>
                <a:cxn ang="0">
                  <a:pos x="515" y="38"/>
                </a:cxn>
                <a:cxn ang="0">
                  <a:pos x="577" y="76"/>
                </a:cxn>
                <a:cxn ang="0">
                  <a:pos x="590" y="139"/>
                </a:cxn>
                <a:cxn ang="0">
                  <a:pos x="540" y="342"/>
                </a:cxn>
                <a:cxn ang="0">
                  <a:pos x="502" y="443"/>
                </a:cxn>
                <a:cxn ang="0">
                  <a:pos x="490" y="481"/>
                </a:cxn>
                <a:cxn ang="0">
                  <a:pos x="515" y="570"/>
                </a:cxn>
                <a:cxn ang="0">
                  <a:pos x="577" y="607"/>
                </a:cxn>
                <a:cxn ang="0">
                  <a:pos x="703" y="582"/>
                </a:cxn>
                <a:cxn ang="0">
                  <a:pos x="803" y="443"/>
                </a:cxn>
                <a:cxn ang="0">
                  <a:pos x="766" y="392"/>
                </a:cxn>
                <a:cxn ang="0">
                  <a:pos x="740" y="468"/>
                </a:cxn>
                <a:cxn ang="0">
                  <a:pos x="653" y="570"/>
                </a:cxn>
                <a:cxn ang="0">
                  <a:pos x="590" y="557"/>
                </a:cxn>
                <a:cxn ang="0">
                  <a:pos x="602" y="456"/>
                </a:cxn>
                <a:cxn ang="0">
                  <a:pos x="678" y="253"/>
                </a:cxn>
                <a:cxn ang="0">
                  <a:pos x="690" y="101"/>
                </a:cxn>
                <a:cxn ang="0">
                  <a:pos x="640" y="38"/>
                </a:cxn>
                <a:cxn ang="0">
                  <a:pos x="577" y="13"/>
                </a:cxn>
                <a:cxn ang="0">
                  <a:pos x="515" y="0"/>
                </a:cxn>
                <a:cxn ang="0">
                  <a:pos x="339" y="76"/>
                </a:cxn>
                <a:cxn ang="0">
                  <a:pos x="264" y="51"/>
                </a:cxn>
                <a:cxn ang="0">
                  <a:pos x="214" y="13"/>
                </a:cxn>
                <a:cxn ang="0">
                  <a:pos x="151" y="0"/>
                </a:cxn>
                <a:cxn ang="0">
                  <a:pos x="88" y="25"/>
                </a:cxn>
                <a:cxn ang="0">
                  <a:pos x="50" y="76"/>
                </a:cxn>
                <a:cxn ang="0">
                  <a:pos x="13" y="139"/>
                </a:cxn>
                <a:cxn ang="0">
                  <a:pos x="0" y="203"/>
                </a:cxn>
                <a:cxn ang="0">
                  <a:pos x="38" y="228"/>
                </a:cxn>
                <a:cxn ang="0">
                  <a:pos x="50" y="203"/>
                </a:cxn>
                <a:cxn ang="0">
                  <a:pos x="63" y="139"/>
                </a:cxn>
                <a:cxn ang="0">
                  <a:pos x="126" y="51"/>
                </a:cxn>
                <a:cxn ang="0">
                  <a:pos x="176" y="51"/>
                </a:cxn>
                <a:cxn ang="0">
                  <a:pos x="188" y="165"/>
                </a:cxn>
                <a:cxn ang="0">
                  <a:pos x="176" y="215"/>
                </a:cxn>
                <a:cxn ang="0">
                  <a:pos x="151" y="304"/>
                </a:cxn>
                <a:cxn ang="0">
                  <a:pos x="101" y="506"/>
                </a:cxn>
              </a:cxnLst>
              <a:rect l="0" t="0" r="r" b="b"/>
              <a:pathLst>
                <a:path w="803" h="607">
                  <a:moveTo>
                    <a:pt x="101" y="506"/>
                  </a:moveTo>
                  <a:lnTo>
                    <a:pt x="88" y="532"/>
                  </a:lnTo>
                  <a:lnTo>
                    <a:pt x="88" y="582"/>
                  </a:lnTo>
                  <a:lnTo>
                    <a:pt x="113" y="607"/>
                  </a:lnTo>
                  <a:lnTo>
                    <a:pt x="151" y="607"/>
                  </a:lnTo>
                  <a:lnTo>
                    <a:pt x="176" y="595"/>
                  </a:lnTo>
                  <a:lnTo>
                    <a:pt x="188" y="582"/>
                  </a:lnTo>
                  <a:lnTo>
                    <a:pt x="188" y="557"/>
                  </a:lnTo>
                  <a:lnTo>
                    <a:pt x="201" y="532"/>
                  </a:lnTo>
                  <a:lnTo>
                    <a:pt x="201" y="494"/>
                  </a:lnTo>
                  <a:lnTo>
                    <a:pt x="214" y="468"/>
                  </a:lnTo>
                  <a:lnTo>
                    <a:pt x="214" y="443"/>
                  </a:lnTo>
                  <a:lnTo>
                    <a:pt x="226" y="405"/>
                  </a:lnTo>
                  <a:lnTo>
                    <a:pt x="239" y="380"/>
                  </a:lnTo>
                  <a:lnTo>
                    <a:pt x="251" y="329"/>
                  </a:lnTo>
                  <a:lnTo>
                    <a:pt x="264" y="291"/>
                  </a:lnTo>
                  <a:lnTo>
                    <a:pt x="264" y="266"/>
                  </a:lnTo>
                  <a:lnTo>
                    <a:pt x="276" y="240"/>
                  </a:lnTo>
                  <a:lnTo>
                    <a:pt x="276" y="215"/>
                  </a:lnTo>
                  <a:lnTo>
                    <a:pt x="289" y="190"/>
                  </a:lnTo>
                  <a:lnTo>
                    <a:pt x="389" y="89"/>
                  </a:lnTo>
                  <a:lnTo>
                    <a:pt x="427" y="63"/>
                  </a:lnTo>
                  <a:lnTo>
                    <a:pt x="464" y="51"/>
                  </a:lnTo>
                  <a:lnTo>
                    <a:pt x="515" y="38"/>
                  </a:lnTo>
                  <a:lnTo>
                    <a:pt x="552" y="51"/>
                  </a:lnTo>
                  <a:lnTo>
                    <a:pt x="577" y="76"/>
                  </a:lnTo>
                  <a:lnTo>
                    <a:pt x="590" y="101"/>
                  </a:lnTo>
                  <a:lnTo>
                    <a:pt x="590" y="139"/>
                  </a:lnTo>
                  <a:lnTo>
                    <a:pt x="577" y="240"/>
                  </a:lnTo>
                  <a:lnTo>
                    <a:pt x="540" y="342"/>
                  </a:lnTo>
                  <a:lnTo>
                    <a:pt x="515" y="418"/>
                  </a:lnTo>
                  <a:lnTo>
                    <a:pt x="502" y="443"/>
                  </a:lnTo>
                  <a:lnTo>
                    <a:pt x="502" y="468"/>
                  </a:lnTo>
                  <a:lnTo>
                    <a:pt x="490" y="481"/>
                  </a:lnTo>
                  <a:lnTo>
                    <a:pt x="490" y="494"/>
                  </a:lnTo>
                  <a:lnTo>
                    <a:pt x="515" y="570"/>
                  </a:lnTo>
                  <a:lnTo>
                    <a:pt x="540" y="582"/>
                  </a:lnTo>
                  <a:lnTo>
                    <a:pt x="577" y="607"/>
                  </a:lnTo>
                  <a:lnTo>
                    <a:pt x="615" y="607"/>
                  </a:lnTo>
                  <a:lnTo>
                    <a:pt x="703" y="582"/>
                  </a:lnTo>
                  <a:lnTo>
                    <a:pt x="766" y="519"/>
                  </a:lnTo>
                  <a:lnTo>
                    <a:pt x="803" y="443"/>
                  </a:lnTo>
                  <a:lnTo>
                    <a:pt x="803" y="392"/>
                  </a:lnTo>
                  <a:lnTo>
                    <a:pt x="766" y="392"/>
                  </a:lnTo>
                  <a:lnTo>
                    <a:pt x="766" y="405"/>
                  </a:lnTo>
                  <a:lnTo>
                    <a:pt x="740" y="468"/>
                  </a:lnTo>
                  <a:lnTo>
                    <a:pt x="690" y="544"/>
                  </a:lnTo>
                  <a:lnTo>
                    <a:pt x="653" y="570"/>
                  </a:lnTo>
                  <a:lnTo>
                    <a:pt x="602" y="570"/>
                  </a:lnTo>
                  <a:lnTo>
                    <a:pt x="590" y="557"/>
                  </a:lnTo>
                  <a:lnTo>
                    <a:pt x="590" y="481"/>
                  </a:lnTo>
                  <a:lnTo>
                    <a:pt x="602" y="456"/>
                  </a:lnTo>
                  <a:lnTo>
                    <a:pt x="640" y="342"/>
                  </a:lnTo>
                  <a:lnTo>
                    <a:pt x="678" y="253"/>
                  </a:lnTo>
                  <a:lnTo>
                    <a:pt x="690" y="152"/>
                  </a:lnTo>
                  <a:lnTo>
                    <a:pt x="690" y="101"/>
                  </a:lnTo>
                  <a:lnTo>
                    <a:pt x="665" y="63"/>
                  </a:lnTo>
                  <a:lnTo>
                    <a:pt x="640" y="38"/>
                  </a:lnTo>
                  <a:lnTo>
                    <a:pt x="615" y="25"/>
                  </a:lnTo>
                  <a:lnTo>
                    <a:pt x="577" y="13"/>
                  </a:lnTo>
                  <a:lnTo>
                    <a:pt x="552" y="13"/>
                  </a:lnTo>
                  <a:lnTo>
                    <a:pt x="515" y="0"/>
                  </a:lnTo>
                  <a:lnTo>
                    <a:pt x="414" y="25"/>
                  </a:lnTo>
                  <a:lnTo>
                    <a:pt x="339" y="76"/>
                  </a:lnTo>
                  <a:lnTo>
                    <a:pt x="289" y="127"/>
                  </a:lnTo>
                  <a:lnTo>
                    <a:pt x="264" y="51"/>
                  </a:lnTo>
                  <a:lnTo>
                    <a:pt x="239" y="38"/>
                  </a:lnTo>
                  <a:lnTo>
                    <a:pt x="214" y="13"/>
                  </a:lnTo>
                  <a:lnTo>
                    <a:pt x="176" y="13"/>
                  </a:lnTo>
                  <a:lnTo>
                    <a:pt x="151" y="0"/>
                  </a:lnTo>
                  <a:lnTo>
                    <a:pt x="113" y="13"/>
                  </a:lnTo>
                  <a:lnTo>
                    <a:pt x="88" y="25"/>
                  </a:lnTo>
                  <a:lnTo>
                    <a:pt x="63" y="51"/>
                  </a:lnTo>
                  <a:lnTo>
                    <a:pt x="50" y="76"/>
                  </a:lnTo>
                  <a:lnTo>
                    <a:pt x="38" y="114"/>
                  </a:lnTo>
                  <a:lnTo>
                    <a:pt x="13" y="139"/>
                  </a:lnTo>
                  <a:lnTo>
                    <a:pt x="13" y="177"/>
                  </a:lnTo>
                  <a:lnTo>
                    <a:pt x="0" y="203"/>
                  </a:lnTo>
                  <a:lnTo>
                    <a:pt x="0" y="228"/>
                  </a:lnTo>
                  <a:lnTo>
                    <a:pt x="38" y="228"/>
                  </a:lnTo>
                  <a:lnTo>
                    <a:pt x="38" y="215"/>
                  </a:lnTo>
                  <a:lnTo>
                    <a:pt x="50" y="203"/>
                  </a:lnTo>
                  <a:lnTo>
                    <a:pt x="50" y="190"/>
                  </a:lnTo>
                  <a:lnTo>
                    <a:pt x="63" y="139"/>
                  </a:lnTo>
                  <a:lnTo>
                    <a:pt x="76" y="101"/>
                  </a:lnTo>
                  <a:lnTo>
                    <a:pt x="126" y="51"/>
                  </a:lnTo>
                  <a:lnTo>
                    <a:pt x="151" y="38"/>
                  </a:lnTo>
                  <a:lnTo>
                    <a:pt x="176" y="51"/>
                  </a:lnTo>
                  <a:lnTo>
                    <a:pt x="188" y="63"/>
                  </a:lnTo>
                  <a:lnTo>
                    <a:pt x="188" y="165"/>
                  </a:lnTo>
                  <a:lnTo>
                    <a:pt x="176" y="190"/>
                  </a:lnTo>
                  <a:lnTo>
                    <a:pt x="176" y="215"/>
                  </a:lnTo>
                  <a:lnTo>
                    <a:pt x="163" y="253"/>
                  </a:lnTo>
                  <a:lnTo>
                    <a:pt x="151" y="304"/>
                  </a:lnTo>
                  <a:lnTo>
                    <a:pt x="138" y="342"/>
                  </a:lnTo>
                  <a:lnTo>
                    <a:pt x="101" y="5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30" name="Freeform 262"/>
            <p:cNvSpPr>
              <a:spLocks/>
            </p:cNvSpPr>
            <p:nvPr/>
          </p:nvSpPr>
          <p:spPr bwMode="auto">
            <a:xfrm>
              <a:off x="7500" y="4445"/>
              <a:ext cx="2522" cy="2670"/>
            </a:xfrm>
            <a:custGeom>
              <a:avLst/>
              <a:gdLst/>
              <a:ahLst/>
              <a:cxnLst>
                <a:cxn ang="0">
                  <a:pos x="2296" y="2670"/>
                </a:cxn>
                <a:cxn ang="0">
                  <a:pos x="2522" y="2063"/>
                </a:cxn>
                <a:cxn ang="0">
                  <a:pos x="2472" y="2063"/>
                </a:cxn>
                <a:cxn ang="0">
                  <a:pos x="2396" y="2202"/>
                </a:cxn>
                <a:cxn ang="0">
                  <a:pos x="2283" y="2303"/>
                </a:cxn>
                <a:cxn ang="0">
                  <a:pos x="2145" y="2392"/>
                </a:cxn>
                <a:cxn ang="0">
                  <a:pos x="1982" y="2442"/>
                </a:cxn>
                <a:cxn ang="0">
                  <a:pos x="1932" y="2455"/>
                </a:cxn>
                <a:cxn ang="0">
                  <a:pos x="1807" y="2480"/>
                </a:cxn>
                <a:cxn ang="0">
                  <a:pos x="1631" y="2493"/>
                </a:cxn>
                <a:cxn ang="0">
                  <a:pos x="1393" y="2506"/>
                </a:cxn>
                <a:cxn ang="0">
                  <a:pos x="251" y="2506"/>
                </a:cxn>
                <a:cxn ang="0">
                  <a:pos x="1217" y="1367"/>
                </a:cxn>
                <a:cxn ang="0">
                  <a:pos x="1230" y="1354"/>
                </a:cxn>
                <a:cxn ang="0">
                  <a:pos x="1230" y="1329"/>
                </a:cxn>
                <a:cxn ang="0">
                  <a:pos x="1217" y="1303"/>
                </a:cxn>
                <a:cxn ang="0">
                  <a:pos x="339" y="89"/>
                </a:cxn>
                <a:cxn ang="0">
                  <a:pos x="1556" y="89"/>
                </a:cxn>
                <a:cxn ang="0">
                  <a:pos x="1694" y="101"/>
                </a:cxn>
                <a:cxn ang="0">
                  <a:pos x="1782" y="114"/>
                </a:cxn>
                <a:cxn ang="0">
                  <a:pos x="1819" y="127"/>
                </a:cxn>
                <a:cxn ang="0">
                  <a:pos x="1945" y="152"/>
                </a:cxn>
                <a:cxn ang="0">
                  <a:pos x="2083" y="190"/>
                </a:cxn>
                <a:cxn ang="0">
                  <a:pos x="2233" y="266"/>
                </a:cxn>
                <a:cxn ang="0">
                  <a:pos x="2309" y="316"/>
                </a:cxn>
                <a:cxn ang="0">
                  <a:pos x="2396" y="405"/>
                </a:cxn>
                <a:cxn ang="0">
                  <a:pos x="2472" y="531"/>
                </a:cxn>
                <a:cxn ang="0">
                  <a:pos x="2522" y="531"/>
                </a:cxn>
                <a:cxn ang="0">
                  <a:pos x="2296" y="0"/>
                </a:cxn>
                <a:cxn ang="0">
                  <a:pos x="25" y="0"/>
                </a:cxn>
                <a:cxn ang="0">
                  <a:pos x="13" y="13"/>
                </a:cxn>
                <a:cxn ang="0">
                  <a:pos x="13" y="25"/>
                </a:cxn>
                <a:cxn ang="0">
                  <a:pos x="0" y="51"/>
                </a:cxn>
                <a:cxn ang="0">
                  <a:pos x="0" y="76"/>
                </a:cxn>
                <a:cxn ang="0">
                  <a:pos x="1004" y="1455"/>
                </a:cxn>
                <a:cxn ang="0">
                  <a:pos x="25" y="2620"/>
                </a:cxn>
                <a:cxn ang="0">
                  <a:pos x="13" y="2632"/>
                </a:cxn>
                <a:cxn ang="0">
                  <a:pos x="13" y="2658"/>
                </a:cxn>
                <a:cxn ang="0">
                  <a:pos x="25" y="2670"/>
                </a:cxn>
                <a:cxn ang="0">
                  <a:pos x="63" y="2670"/>
                </a:cxn>
                <a:cxn ang="0">
                  <a:pos x="2296" y="2670"/>
                </a:cxn>
              </a:cxnLst>
              <a:rect l="0" t="0" r="r" b="b"/>
              <a:pathLst>
                <a:path w="2522" h="2670">
                  <a:moveTo>
                    <a:pt x="2296" y="2670"/>
                  </a:moveTo>
                  <a:lnTo>
                    <a:pt x="2522" y="2063"/>
                  </a:lnTo>
                  <a:lnTo>
                    <a:pt x="2472" y="2063"/>
                  </a:lnTo>
                  <a:lnTo>
                    <a:pt x="2396" y="2202"/>
                  </a:lnTo>
                  <a:lnTo>
                    <a:pt x="2283" y="2303"/>
                  </a:lnTo>
                  <a:lnTo>
                    <a:pt x="2145" y="2392"/>
                  </a:lnTo>
                  <a:lnTo>
                    <a:pt x="1982" y="2442"/>
                  </a:lnTo>
                  <a:lnTo>
                    <a:pt x="1932" y="2455"/>
                  </a:lnTo>
                  <a:lnTo>
                    <a:pt x="1807" y="2480"/>
                  </a:lnTo>
                  <a:lnTo>
                    <a:pt x="1631" y="2493"/>
                  </a:lnTo>
                  <a:lnTo>
                    <a:pt x="1393" y="2506"/>
                  </a:lnTo>
                  <a:lnTo>
                    <a:pt x="251" y="2506"/>
                  </a:lnTo>
                  <a:lnTo>
                    <a:pt x="1217" y="1367"/>
                  </a:lnTo>
                  <a:lnTo>
                    <a:pt x="1230" y="1354"/>
                  </a:lnTo>
                  <a:lnTo>
                    <a:pt x="1230" y="1329"/>
                  </a:lnTo>
                  <a:lnTo>
                    <a:pt x="1217" y="1303"/>
                  </a:lnTo>
                  <a:lnTo>
                    <a:pt x="339" y="89"/>
                  </a:lnTo>
                  <a:lnTo>
                    <a:pt x="1556" y="89"/>
                  </a:lnTo>
                  <a:lnTo>
                    <a:pt x="1694" y="101"/>
                  </a:lnTo>
                  <a:lnTo>
                    <a:pt x="1782" y="114"/>
                  </a:lnTo>
                  <a:lnTo>
                    <a:pt x="1819" y="127"/>
                  </a:lnTo>
                  <a:lnTo>
                    <a:pt x="1945" y="152"/>
                  </a:lnTo>
                  <a:lnTo>
                    <a:pt x="2083" y="190"/>
                  </a:lnTo>
                  <a:lnTo>
                    <a:pt x="2233" y="266"/>
                  </a:lnTo>
                  <a:lnTo>
                    <a:pt x="2309" y="316"/>
                  </a:lnTo>
                  <a:lnTo>
                    <a:pt x="2396" y="405"/>
                  </a:lnTo>
                  <a:lnTo>
                    <a:pt x="2472" y="531"/>
                  </a:lnTo>
                  <a:lnTo>
                    <a:pt x="2522" y="531"/>
                  </a:lnTo>
                  <a:lnTo>
                    <a:pt x="2296" y="0"/>
                  </a:lnTo>
                  <a:lnTo>
                    <a:pt x="25" y="0"/>
                  </a:lnTo>
                  <a:lnTo>
                    <a:pt x="13" y="13"/>
                  </a:lnTo>
                  <a:lnTo>
                    <a:pt x="13" y="25"/>
                  </a:lnTo>
                  <a:lnTo>
                    <a:pt x="0" y="51"/>
                  </a:lnTo>
                  <a:lnTo>
                    <a:pt x="0" y="76"/>
                  </a:lnTo>
                  <a:lnTo>
                    <a:pt x="1004" y="1455"/>
                  </a:lnTo>
                  <a:lnTo>
                    <a:pt x="25" y="2620"/>
                  </a:lnTo>
                  <a:lnTo>
                    <a:pt x="13" y="2632"/>
                  </a:lnTo>
                  <a:lnTo>
                    <a:pt x="13" y="2658"/>
                  </a:lnTo>
                  <a:lnTo>
                    <a:pt x="25" y="2670"/>
                  </a:lnTo>
                  <a:lnTo>
                    <a:pt x="63" y="2670"/>
                  </a:lnTo>
                  <a:lnTo>
                    <a:pt x="2296" y="26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31" name="Freeform 263"/>
            <p:cNvSpPr>
              <a:spLocks/>
            </p:cNvSpPr>
            <p:nvPr/>
          </p:nvSpPr>
          <p:spPr bwMode="auto">
            <a:xfrm>
              <a:off x="7500" y="7609"/>
              <a:ext cx="652" cy="936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151" y="12"/>
                </a:cxn>
                <a:cxn ang="0">
                  <a:pos x="100" y="25"/>
                </a:cxn>
                <a:cxn ang="0">
                  <a:pos x="113" y="50"/>
                </a:cxn>
                <a:cxn ang="0">
                  <a:pos x="188" y="63"/>
                </a:cxn>
                <a:cxn ang="0">
                  <a:pos x="201" y="88"/>
                </a:cxn>
                <a:cxn ang="0">
                  <a:pos x="0" y="860"/>
                </a:cxn>
                <a:cxn ang="0">
                  <a:pos x="25" y="936"/>
                </a:cxn>
                <a:cxn ang="0">
                  <a:pos x="88" y="924"/>
                </a:cxn>
                <a:cxn ang="0">
                  <a:pos x="100" y="886"/>
                </a:cxn>
                <a:cxn ang="0">
                  <a:pos x="126" y="797"/>
                </a:cxn>
                <a:cxn ang="0">
                  <a:pos x="163" y="658"/>
                </a:cxn>
                <a:cxn ang="0">
                  <a:pos x="213" y="633"/>
                </a:cxn>
                <a:cxn ang="0">
                  <a:pos x="289" y="658"/>
                </a:cxn>
                <a:cxn ang="0">
                  <a:pos x="339" y="696"/>
                </a:cxn>
                <a:cxn ang="0">
                  <a:pos x="326" y="784"/>
                </a:cxn>
                <a:cxn ang="0">
                  <a:pos x="351" y="873"/>
                </a:cxn>
                <a:cxn ang="0">
                  <a:pos x="439" y="936"/>
                </a:cxn>
                <a:cxn ang="0">
                  <a:pos x="540" y="911"/>
                </a:cxn>
                <a:cxn ang="0">
                  <a:pos x="640" y="759"/>
                </a:cxn>
                <a:cxn ang="0">
                  <a:pos x="602" y="721"/>
                </a:cxn>
                <a:cxn ang="0">
                  <a:pos x="590" y="746"/>
                </a:cxn>
                <a:cxn ang="0">
                  <a:pos x="552" y="848"/>
                </a:cxn>
                <a:cxn ang="0">
                  <a:pos x="452" y="898"/>
                </a:cxn>
                <a:cxn ang="0">
                  <a:pos x="427" y="860"/>
                </a:cxn>
                <a:cxn ang="0">
                  <a:pos x="439" y="772"/>
                </a:cxn>
                <a:cxn ang="0">
                  <a:pos x="427" y="671"/>
                </a:cxn>
                <a:cxn ang="0">
                  <a:pos x="326" y="607"/>
                </a:cxn>
                <a:cxn ang="0">
                  <a:pos x="264" y="569"/>
                </a:cxn>
                <a:cxn ang="0">
                  <a:pos x="477" y="392"/>
                </a:cxn>
                <a:cxn ang="0">
                  <a:pos x="577" y="379"/>
                </a:cxn>
                <a:cxn ang="0">
                  <a:pos x="540" y="417"/>
                </a:cxn>
                <a:cxn ang="0">
                  <a:pos x="527" y="493"/>
                </a:cxn>
                <a:cxn ang="0">
                  <a:pos x="627" y="493"/>
                </a:cxn>
                <a:cxn ang="0">
                  <a:pos x="652" y="430"/>
                </a:cxn>
                <a:cxn ang="0">
                  <a:pos x="640" y="379"/>
                </a:cxn>
                <a:cxn ang="0">
                  <a:pos x="590" y="341"/>
                </a:cxn>
                <a:cxn ang="0">
                  <a:pos x="439" y="367"/>
                </a:cxn>
                <a:cxn ang="0">
                  <a:pos x="289" y="506"/>
                </a:cxn>
                <a:cxn ang="0">
                  <a:pos x="188" y="569"/>
                </a:cxn>
              </a:cxnLst>
              <a:rect l="0" t="0" r="r" b="b"/>
              <a:pathLst>
                <a:path w="652" h="936">
                  <a:moveTo>
                    <a:pt x="314" y="38"/>
                  </a:moveTo>
                  <a:lnTo>
                    <a:pt x="314" y="0"/>
                  </a:lnTo>
                  <a:lnTo>
                    <a:pt x="201" y="0"/>
                  </a:lnTo>
                  <a:lnTo>
                    <a:pt x="151" y="12"/>
                  </a:lnTo>
                  <a:lnTo>
                    <a:pt x="113" y="12"/>
                  </a:lnTo>
                  <a:lnTo>
                    <a:pt x="100" y="25"/>
                  </a:lnTo>
                  <a:lnTo>
                    <a:pt x="100" y="50"/>
                  </a:lnTo>
                  <a:lnTo>
                    <a:pt x="113" y="50"/>
                  </a:lnTo>
                  <a:lnTo>
                    <a:pt x="126" y="63"/>
                  </a:lnTo>
                  <a:lnTo>
                    <a:pt x="188" y="63"/>
                  </a:lnTo>
                  <a:lnTo>
                    <a:pt x="201" y="76"/>
                  </a:lnTo>
                  <a:lnTo>
                    <a:pt x="201" y="88"/>
                  </a:lnTo>
                  <a:lnTo>
                    <a:pt x="188" y="114"/>
                  </a:lnTo>
                  <a:lnTo>
                    <a:pt x="0" y="860"/>
                  </a:lnTo>
                  <a:lnTo>
                    <a:pt x="0" y="911"/>
                  </a:lnTo>
                  <a:lnTo>
                    <a:pt x="25" y="936"/>
                  </a:lnTo>
                  <a:lnTo>
                    <a:pt x="75" y="936"/>
                  </a:lnTo>
                  <a:lnTo>
                    <a:pt x="88" y="924"/>
                  </a:lnTo>
                  <a:lnTo>
                    <a:pt x="100" y="898"/>
                  </a:lnTo>
                  <a:lnTo>
                    <a:pt x="100" y="886"/>
                  </a:lnTo>
                  <a:lnTo>
                    <a:pt x="113" y="860"/>
                  </a:lnTo>
                  <a:lnTo>
                    <a:pt x="126" y="797"/>
                  </a:lnTo>
                  <a:lnTo>
                    <a:pt x="151" y="721"/>
                  </a:lnTo>
                  <a:lnTo>
                    <a:pt x="163" y="658"/>
                  </a:lnTo>
                  <a:lnTo>
                    <a:pt x="176" y="620"/>
                  </a:lnTo>
                  <a:lnTo>
                    <a:pt x="213" y="633"/>
                  </a:lnTo>
                  <a:lnTo>
                    <a:pt x="264" y="633"/>
                  </a:lnTo>
                  <a:lnTo>
                    <a:pt x="289" y="658"/>
                  </a:lnTo>
                  <a:lnTo>
                    <a:pt x="314" y="671"/>
                  </a:lnTo>
                  <a:lnTo>
                    <a:pt x="339" y="696"/>
                  </a:lnTo>
                  <a:lnTo>
                    <a:pt x="339" y="772"/>
                  </a:lnTo>
                  <a:lnTo>
                    <a:pt x="326" y="784"/>
                  </a:lnTo>
                  <a:lnTo>
                    <a:pt x="326" y="797"/>
                  </a:lnTo>
                  <a:lnTo>
                    <a:pt x="351" y="873"/>
                  </a:lnTo>
                  <a:lnTo>
                    <a:pt x="402" y="924"/>
                  </a:lnTo>
                  <a:lnTo>
                    <a:pt x="439" y="936"/>
                  </a:lnTo>
                  <a:lnTo>
                    <a:pt x="477" y="936"/>
                  </a:lnTo>
                  <a:lnTo>
                    <a:pt x="540" y="911"/>
                  </a:lnTo>
                  <a:lnTo>
                    <a:pt x="590" y="860"/>
                  </a:lnTo>
                  <a:lnTo>
                    <a:pt x="640" y="759"/>
                  </a:lnTo>
                  <a:lnTo>
                    <a:pt x="640" y="721"/>
                  </a:lnTo>
                  <a:lnTo>
                    <a:pt x="602" y="721"/>
                  </a:lnTo>
                  <a:lnTo>
                    <a:pt x="602" y="734"/>
                  </a:lnTo>
                  <a:lnTo>
                    <a:pt x="590" y="746"/>
                  </a:lnTo>
                  <a:lnTo>
                    <a:pt x="577" y="772"/>
                  </a:lnTo>
                  <a:lnTo>
                    <a:pt x="552" y="848"/>
                  </a:lnTo>
                  <a:lnTo>
                    <a:pt x="502" y="898"/>
                  </a:lnTo>
                  <a:lnTo>
                    <a:pt x="452" y="898"/>
                  </a:lnTo>
                  <a:lnTo>
                    <a:pt x="439" y="873"/>
                  </a:lnTo>
                  <a:lnTo>
                    <a:pt x="427" y="860"/>
                  </a:lnTo>
                  <a:lnTo>
                    <a:pt x="427" y="797"/>
                  </a:lnTo>
                  <a:lnTo>
                    <a:pt x="439" y="772"/>
                  </a:lnTo>
                  <a:lnTo>
                    <a:pt x="439" y="734"/>
                  </a:lnTo>
                  <a:lnTo>
                    <a:pt x="427" y="671"/>
                  </a:lnTo>
                  <a:lnTo>
                    <a:pt x="389" y="633"/>
                  </a:lnTo>
                  <a:lnTo>
                    <a:pt x="326" y="607"/>
                  </a:lnTo>
                  <a:lnTo>
                    <a:pt x="226" y="582"/>
                  </a:lnTo>
                  <a:lnTo>
                    <a:pt x="264" y="569"/>
                  </a:lnTo>
                  <a:lnTo>
                    <a:pt x="402" y="430"/>
                  </a:lnTo>
                  <a:lnTo>
                    <a:pt x="477" y="392"/>
                  </a:lnTo>
                  <a:lnTo>
                    <a:pt x="552" y="367"/>
                  </a:lnTo>
                  <a:lnTo>
                    <a:pt x="577" y="379"/>
                  </a:lnTo>
                  <a:lnTo>
                    <a:pt x="590" y="392"/>
                  </a:lnTo>
                  <a:lnTo>
                    <a:pt x="540" y="417"/>
                  </a:lnTo>
                  <a:lnTo>
                    <a:pt x="527" y="430"/>
                  </a:lnTo>
                  <a:lnTo>
                    <a:pt x="527" y="493"/>
                  </a:lnTo>
                  <a:lnTo>
                    <a:pt x="577" y="519"/>
                  </a:lnTo>
                  <a:lnTo>
                    <a:pt x="627" y="493"/>
                  </a:lnTo>
                  <a:lnTo>
                    <a:pt x="640" y="468"/>
                  </a:lnTo>
                  <a:lnTo>
                    <a:pt x="652" y="430"/>
                  </a:lnTo>
                  <a:lnTo>
                    <a:pt x="652" y="405"/>
                  </a:lnTo>
                  <a:lnTo>
                    <a:pt x="640" y="379"/>
                  </a:lnTo>
                  <a:lnTo>
                    <a:pt x="615" y="354"/>
                  </a:lnTo>
                  <a:lnTo>
                    <a:pt x="590" y="341"/>
                  </a:lnTo>
                  <a:lnTo>
                    <a:pt x="552" y="329"/>
                  </a:lnTo>
                  <a:lnTo>
                    <a:pt x="439" y="367"/>
                  </a:lnTo>
                  <a:lnTo>
                    <a:pt x="339" y="455"/>
                  </a:lnTo>
                  <a:lnTo>
                    <a:pt x="289" y="506"/>
                  </a:lnTo>
                  <a:lnTo>
                    <a:pt x="238" y="544"/>
                  </a:lnTo>
                  <a:lnTo>
                    <a:pt x="188" y="569"/>
                  </a:lnTo>
                  <a:lnTo>
                    <a:pt x="314" y="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32" name="Freeform 264"/>
            <p:cNvSpPr>
              <a:spLocks noEditPoints="1"/>
            </p:cNvSpPr>
            <p:nvPr/>
          </p:nvSpPr>
          <p:spPr bwMode="auto">
            <a:xfrm>
              <a:off x="8316" y="8014"/>
              <a:ext cx="978" cy="367"/>
            </a:xfrm>
            <a:custGeom>
              <a:avLst/>
              <a:gdLst/>
              <a:ahLst/>
              <a:cxnLst>
                <a:cxn ang="0">
                  <a:pos x="928" y="76"/>
                </a:cxn>
                <a:cxn ang="0">
                  <a:pos x="941" y="76"/>
                </a:cxn>
                <a:cxn ang="0">
                  <a:pos x="966" y="63"/>
                </a:cxn>
                <a:cxn ang="0">
                  <a:pos x="978" y="50"/>
                </a:cxn>
                <a:cxn ang="0">
                  <a:pos x="978" y="12"/>
                </a:cxn>
                <a:cxn ang="0">
                  <a:pos x="966" y="12"/>
                </a:cxn>
                <a:cxn ang="0">
                  <a:pos x="941" y="0"/>
                </a:cxn>
                <a:cxn ang="0">
                  <a:pos x="37" y="0"/>
                </a:cxn>
                <a:cxn ang="0">
                  <a:pos x="25" y="12"/>
                </a:cxn>
                <a:cxn ang="0">
                  <a:pos x="12" y="12"/>
                </a:cxn>
                <a:cxn ang="0">
                  <a:pos x="0" y="38"/>
                </a:cxn>
                <a:cxn ang="0">
                  <a:pos x="25" y="63"/>
                </a:cxn>
                <a:cxn ang="0">
                  <a:pos x="37" y="63"/>
                </a:cxn>
                <a:cxn ang="0">
                  <a:pos x="50" y="76"/>
                </a:cxn>
                <a:cxn ang="0">
                  <a:pos x="928" y="76"/>
                </a:cxn>
                <a:cxn ang="0">
                  <a:pos x="928" y="367"/>
                </a:cxn>
                <a:cxn ang="0">
                  <a:pos x="941" y="367"/>
                </a:cxn>
                <a:cxn ang="0">
                  <a:pos x="966" y="354"/>
                </a:cxn>
                <a:cxn ang="0">
                  <a:pos x="978" y="354"/>
                </a:cxn>
                <a:cxn ang="0">
                  <a:pos x="978" y="316"/>
                </a:cxn>
                <a:cxn ang="0">
                  <a:pos x="966" y="303"/>
                </a:cxn>
                <a:cxn ang="0">
                  <a:pos x="25" y="303"/>
                </a:cxn>
                <a:cxn ang="0">
                  <a:pos x="0" y="329"/>
                </a:cxn>
                <a:cxn ang="0">
                  <a:pos x="12" y="354"/>
                </a:cxn>
                <a:cxn ang="0">
                  <a:pos x="25" y="354"/>
                </a:cxn>
                <a:cxn ang="0">
                  <a:pos x="37" y="367"/>
                </a:cxn>
                <a:cxn ang="0">
                  <a:pos x="50" y="367"/>
                </a:cxn>
                <a:cxn ang="0">
                  <a:pos x="928" y="367"/>
                </a:cxn>
              </a:cxnLst>
              <a:rect l="0" t="0" r="r" b="b"/>
              <a:pathLst>
                <a:path w="978" h="367">
                  <a:moveTo>
                    <a:pt x="928" y="76"/>
                  </a:moveTo>
                  <a:lnTo>
                    <a:pt x="941" y="76"/>
                  </a:lnTo>
                  <a:lnTo>
                    <a:pt x="966" y="63"/>
                  </a:lnTo>
                  <a:lnTo>
                    <a:pt x="978" y="50"/>
                  </a:lnTo>
                  <a:lnTo>
                    <a:pt x="978" y="12"/>
                  </a:lnTo>
                  <a:lnTo>
                    <a:pt x="966" y="12"/>
                  </a:lnTo>
                  <a:lnTo>
                    <a:pt x="941" y="0"/>
                  </a:lnTo>
                  <a:lnTo>
                    <a:pt x="37" y="0"/>
                  </a:lnTo>
                  <a:lnTo>
                    <a:pt x="25" y="12"/>
                  </a:lnTo>
                  <a:lnTo>
                    <a:pt x="12" y="12"/>
                  </a:lnTo>
                  <a:lnTo>
                    <a:pt x="0" y="38"/>
                  </a:lnTo>
                  <a:lnTo>
                    <a:pt x="25" y="63"/>
                  </a:lnTo>
                  <a:lnTo>
                    <a:pt x="37" y="63"/>
                  </a:lnTo>
                  <a:lnTo>
                    <a:pt x="50" y="76"/>
                  </a:lnTo>
                  <a:lnTo>
                    <a:pt x="928" y="76"/>
                  </a:lnTo>
                  <a:close/>
                  <a:moveTo>
                    <a:pt x="928" y="367"/>
                  </a:moveTo>
                  <a:lnTo>
                    <a:pt x="941" y="367"/>
                  </a:lnTo>
                  <a:lnTo>
                    <a:pt x="966" y="354"/>
                  </a:lnTo>
                  <a:lnTo>
                    <a:pt x="978" y="354"/>
                  </a:lnTo>
                  <a:lnTo>
                    <a:pt x="978" y="316"/>
                  </a:lnTo>
                  <a:lnTo>
                    <a:pt x="966" y="303"/>
                  </a:lnTo>
                  <a:lnTo>
                    <a:pt x="25" y="303"/>
                  </a:lnTo>
                  <a:lnTo>
                    <a:pt x="0" y="329"/>
                  </a:lnTo>
                  <a:lnTo>
                    <a:pt x="12" y="354"/>
                  </a:lnTo>
                  <a:lnTo>
                    <a:pt x="25" y="354"/>
                  </a:lnTo>
                  <a:lnTo>
                    <a:pt x="37" y="367"/>
                  </a:lnTo>
                  <a:lnTo>
                    <a:pt x="50" y="367"/>
                  </a:lnTo>
                  <a:lnTo>
                    <a:pt x="928" y="36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33" name="Freeform 265"/>
            <p:cNvSpPr>
              <a:spLocks/>
            </p:cNvSpPr>
            <p:nvPr/>
          </p:nvSpPr>
          <p:spPr bwMode="auto">
            <a:xfrm>
              <a:off x="9533" y="7647"/>
              <a:ext cx="489" cy="886"/>
            </a:xfrm>
            <a:custGeom>
              <a:avLst/>
              <a:gdLst/>
              <a:ahLst/>
              <a:cxnLst>
                <a:cxn ang="0">
                  <a:pos x="301" y="38"/>
                </a:cxn>
                <a:cxn ang="0">
                  <a:pos x="301" y="12"/>
                </a:cxn>
                <a:cxn ang="0">
                  <a:pos x="288" y="0"/>
                </a:cxn>
                <a:cxn ang="0">
                  <a:pos x="263" y="0"/>
                </a:cxn>
                <a:cxn ang="0">
                  <a:pos x="163" y="63"/>
                </a:cxn>
                <a:cxn ang="0">
                  <a:pos x="75" y="76"/>
                </a:cxn>
                <a:cxn ang="0">
                  <a:pos x="0" y="88"/>
                </a:cxn>
                <a:cxn ang="0">
                  <a:pos x="0" y="126"/>
                </a:cxn>
                <a:cxn ang="0">
                  <a:pos x="87" y="126"/>
                </a:cxn>
                <a:cxn ang="0">
                  <a:pos x="188" y="101"/>
                </a:cxn>
                <a:cxn ang="0">
                  <a:pos x="188" y="810"/>
                </a:cxn>
                <a:cxn ang="0">
                  <a:pos x="175" y="822"/>
                </a:cxn>
                <a:cxn ang="0">
                  <a:pos x="150" y="835"/>
                </a:cxn>
                <a:cxn ang="0">
                  <a:pos x="12" y="835"/>
                </a:cxn>
                <a:cxn ang="0">
                  <a:pos x="12" y="886"/>
                </a:cxn>
                <a:cxn ang="0">
                  <a:pos x="489" y="886"/>
                </a:cxn>
                <a:cxn ang="0">
                  <a:pos x="489" y="835"/>
                </a:cxn>
                <a:cxn ang="0">
                  <a:pos x="351" y="835"/>
                </a:cxn>
                <a:cxn ang="0">
                  <a:pos x="326" y="822"/>
                </a:cxn>
                <a:cxn ang="0">
                  <a:pos x="313" y="822"/>
                </a:cxn>
                <a:cxn ang="0">
                  <a:pos x="301" y="810"/>
                </a:cxn>
                <a:cxn ang="0">
                  <a:pos x="301" y="772"/>
                </a:cxn>
                <a:cxn ang="0">
                  <a:pos x="301" y="38"/>
                </a:cxn>
              </a:cxnLst>
              <a:rect l="0" t="0" r="r" b="b"/>
              <a:pathLst>
                <a:path w="489" h="886">
                  <a:moveTo>
                    <a:pt x="301" y="38"/>
                  </a:moveTo>
                  <a:lnTo>
                    <a:pt x="301" y="12"/>
                  </a:lnTo>
                  <a:lnTo>
                    <a:pt x="288" y="0"/>
                  </a:lnTo>
                  <a:lnTo>
                    <a:pt x="263" y="0"/>
                  </a:lnTo>
                  <a:lnTo>
                    <a:pt x="163" y="63"/>
                  </a:lnTo>
                  <a:lnTo>
                    <a:pt x="75" y="76"/>
                  </a:lnTo>
                  <a:lnTo>
                    <a:pt x="0" y="88"/>
                  </a:lnTo>
                  <a:lnTo>
                    <a:pt x="0" y="126"/>
                  </a:lnTo>
                  <a:lnTo>
                    <a:pt x="87" y="126"/>
                  </a:lnTo>
                  <a:lnTo>
                    <a:pt x="188" y="101"/>
                  </a:lnTo>
                  <a:lnTo>
                    <a:pt x="188" y="810"/>
                  </a:lnTo>
                  <a:lnTo>
                    <a:pt x="175" y="822"/>
                  </a:lnTo>
                  <a:lnTo>
                    <a:pt x="150" y="835"/>
                  </a:lnTo>
                  <a:lnTo>
                    <a:pt x="12" y="835"/>
                  </a:lnTo>
                  <a:lnTo>
                    <a:pt x="12" y="886"/>
                  </a:lnTo>
                  <a:lnTo>
                    <a:pt x="489" y="886"/>
                  </a:lnTo>
                  <a:lnTo>
                    <a:pt x="489" y="835"/>
                  </a:lnTo>
                  <a:lnTo>
                    <a:pt x="351" y="835"/>
                  </a:lnTo>
                  <a:lnTo>
                    <a:pt x="326" y="822"/>
                  </a:lnTo>
                  <a:lnTo>
                    <a:pt x="313" y="822"/>
                  </a:lnTo>
                  <a:lnTo>
                    <a:pt x="301" y="810"/>
                  </a:lnTo>
                  <a:lnTo>
                    <a:pt x="301" y="772"/>
                  </a:lnTo>
                  <a:lnTo>
                    <a:pt x="301" y="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34" name="Freeform 266"/>
            <p:cNvSpPr>
              <a:spLocks/>
            </p:cNvSpPr>
            <p:nvPr/>
          </p:nvSpPr>
          <p:spPr bwMode="auto">
            <a:xfrm>
              <a:off x="10511" y="4926"/>
              <a:ext cx="414" cy="1329"/>
            </a:xfrm>
            <a:custGeom>
              <a:avLst/>
              <a:gdLst/>
              <a:ahLst/>
              <a:cxnLst>
                <a:cxn ang="0">
                  <a:pos x="276" y="0"/>
                </a:cxn>
                <a:cxn ang="0">
                  <a:pos x="0" y="25"/>
                </a:cxn>
                <a:cxn ang="0">
                  <a:pos x="0" y="88"/>
                </a:cxn>
                <a:cxn ang="0">
                  <a:pos x="100" y="88"/>
                </a:cxn>
                <a:cxn ang="0">
                  <a:pos x="126" y="101"/>
                </a:cxn>
                <a:cxn ang="0">
                  <a:pos x="151" y="152"/>
                </a:cxn>
                <a:cxn ang="0">
                  <a:pos x="151" y="1227"/>
                </a:cxn>
                <a:cxn ang="0">
                  <a:pos x="138" y="1240"/>
                </a:cxn>
                <a:cxn ang="0">
                  <a:pos x="126" y="1265"/>
                </a:cxn>
                <a:cxn ang="0">
                  <a:pos x="0" y="1265"/>
                </a:cxn>
                <a:cxn ang="0">
                  <a:pos x="0" y="1329"/>
                </a:cxn>
                <a:cxn ang="0">
                  <a:pos x="414" y="1329"/>
                </a:cxn>
                <a:cxn ang="0">
                  <a:pos x="414" y="1265"/>
                </a:cxn>
                <a:cxn ang="0">
                  <a:pos x="326" y="1265"/>
                </a:cxn>
                <a:cxn ang="0">
                  <a:pos x="276" y="1240"/>
                </a:cxn>
                <a:cxn ang="0">
                  <a:pos x="276" y="1189"/>
                </a:cxn>
                <a:cxn ang="0">
                  <a:pos x="276" y="0"/>
                </a:cxn>
              </a:cxnLst>
              <a:rect l="0" t="0" r="r" b="b"/>
              <a:pathLst>
                <a:path w="414" h="1329">
                  <a:moveTo>
                    <a:pt x="276" y="0"/>
                  </a:moveTo>
                  <a:lnTo>
                    <a:pt x="0" y="25"/>
                  </a:lnTo>
                  <a:lnTo>
                    <a:pt x="0" y="88"/>
                  </a:lnTo>
                  <a:lnTo>
                    <a:pt x="100" y="88"/>
                  </a:lnTo>
                  <a:lnTo>
                    <a:pt x="126" y="101"/>
                  </a:lnTo>
                  <a:lnTo>
                    <a:pt x="151" y="152"/>
                  </a:lnTo>
                  <a:lnTo>
                    <a:pt x="151" y="1227"/>
                  </a:lnTo>
                  <a:lnTo>
                    <a:pt x="138" y="1240"/>
                  </a:lnTo>
                  <a:lnTo>
                    <a:pt x="126" y="1265"/>
                  </a:lnTo>
                  <a:lnTo>
                    <a:pt x="0" y="1265"/>
                  </a:lnTo>
                  <a:lnTo>
                    <a:pt x="0" y="1329"/>
                  </a:lnTo>
                  <a:lnTo>
                    <a:pt x="414" y="1329"/>
                  </a:lnTo>
                  <a:lnTo>
                    <a:pt x="414" y="1265"/>
                  </a:lnTo>
                  <a:lnTo>
                    <a:pt x="326" y="1265"/>
                  </a:lnTo>
                  <a:lnTo>
                    <a:pt x="276" y="1240"/>
                  </a:lnTo>
                  <a:lnTo>
                    <a:pt x="276" y="118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35" name="Freeform 267"/>
            <p:cNvSpPr>
              <a:spLocks noEditPoints="1"/>
            </p:cNvSpPr>
            <p:nvPr/>
          </p:nvSpPr>
          <p:spPr bwMode="auto">
            <a:xfrm>
              <a:off x="11025" y="5394"/>
              <a:ext cx="841" cy="886"/>
            </a:xfrm>
            <a:custGeom>
              <a:avLst/>
              <a:gdLst/>
              <a:ahLst/>
              <a:cxnLst>
                <a:cxn ang="0">
                  <a:pos x="841" y="456"/>
                </a:cxn>
                <a:cxn ang="0">
                  <a:pos x="803" y="279"/>
                </a:cxn>
                <a:cxn ang="0">
                  <a:pos x="716" y="139"/>
                </a:cxn>
                <a:cxn ang="0">
                  <a:pos x="590" y="38"/>
                </a:cxn>
                <a:cxn ang="0">
                  <a:pos x="427" y="0"/>
                </a:cxn>
                <a:cxn ang="0">
                  <a:pos x="264" y="38"/>
                </a:cxn>
                <a:cxn ang="0">
                  <a:pos x="126" y="139"/>
                </a:cxn>
                <a:cxn ang="0">
                  <a:pos x="38" y="279"/>
                </a:cxn>
                <a:cxn ang="0">
                  <a:pos x="0" y="456"/>
                </a:cxn>
                <a:cxn ang="0">
                  <a:pos x="38" y="620"/>
                </a:cxn>
                <a:cxn ang="0">
                  <a:pos x="126" y="759"/>
                </a:cxn>
                <a:cxn ang="0">
                  <a:pos x="264" y="848"/>
                </a:cxn>
                <a:cxn ang="0">
                  <a:pos x="415" y="886"/>
                </a:cxn>
                <a:cxn ang="0">
                  <a:pos x="578" y="848"/>
                </a:cxn>
                <a:cxn ang="0">
                  <a:pos x="716" y="759"/>
                </a:cxn>
                <a:cxn ang="0">
                  <a:pos x="803" y="620"/>
                </a:cxn>
                <a:cxn ang="0">
                  <a:pos x="841" y="456"/>
                </a:cxn>
                <a:cxn ang="0">
                  <a:pos x="427" y="835"/>
                </a:cxn>
                <a:cxn ang="0">
                  <a:pos x="339" y="823"/>
                </a:cxn>
                <a:cxn ang="0">
                  <a:pos x="264" y="772"/>
                </a:cxn>
                <a:cxn ang="0">
                  <a:pos x="201" y="709"/>
                </a:cxn>
                <a:cxn ang="0">
                  <a:pos x="176" y="620"/>
                </a:cxn>
                <a:cxn ang="0">
                  <a:pos x="164" y="519"/>
                </a:cxn>
                <a:cxn ang="0">
                  <a:pos x="164" y="317"/>
                </a:cxn>
                <a:cxn ang="0">
                  <a:pos x="201" y="177"/>
                </a:cxn>
                <a:cxn ang="0">
                  <a:pos x="264" y="101"/>
                </a:cxn>
                <a:cxn ang="0">
                  <a:pos x="339" y="63"/>
                </a:cxn>
                <a:cxn ang="0">
                  <a:pos x="415" y="51"/>
                </a:cxn>
                <a:cxn ang="0">
                  <a:pos x="502" y="63"/>
                </a:cxn>
                <a:cxn ang="0">
                  <a:pos x="578" y="101"/>
                </a:cxn>
                <a:cxn ang="0">
                  <a:pos x="628" y="177"/>
                </a:cxn>
                <a:cxn ang="0">
                  <a:pos x="665" y="266"/>
                </a:cxn>
                <a:cxn ang="0">
                  <a:pos x="678" y="354"/>
                </a:cxn>
                <a:cxn ang="0">
                  <a:pos x="678" y="557"/>
                </a:cxn>
                <a:cxn ang="0">
                  <a:pos x="640" y="696"/>
                </a:cxn>
                <a:cxn ang="0">
                  <a:pos x="590" y="772"/>
                </a:cxn>
                <a:cxn ang="0">
                  <a:pos x="515" y="823"/>
                </a:cxn>
                <a:cxn ang="0">
                  <a:pos x="427" y="835"/>
                </a:cxn>
              </a:cxnLst>
              <a:rect l="0" t="0" r="r" b="b"/>
              <a:pathLst>
                <a:path w="841" h="886">
                  <a:moveTo>
                    <a:pt x="841" y="456"/>
                  </a:moveTo>
                  <a:lnTo>
                    <a:pt x="803" y="279"/>
                  </a:lnTo>
                  <a:lnTo>
                    <a:pt x="716" y="139"/>
                  </a:lnTo>
                  <a:lnTo>
                    <a:pt x="590" y="38"/>
                  </a:lnTo>
                  <a:lnTo>
                    <a:pt x="427" y="0"/>
                  </a:lnTo>
                  <a:lnTo>
                    <a:pt x="264" y="38"/>
                  </a:lnTo>
                  <a:lnTo>
                    <a:pt x="126" y="139"/>
                  </a:lnTo>
                  <a:lnTo>
                    <a:pt x="38" y="279"/>
                  </a:lnTo>
                  <a:lnTo>
                    <a:pt x="0" y="456"/>
                  </a:lnTo>
                  <a:lnTo>
                    <a:pt x="38" y="620"/>
                  </a:lnTo>
                  <a:lnTo>
                    <a:pt x="126" y="759"/>
                  </a:lnTo>
                  <a:lnTo>
                    <a:pt x="264" y="848"/>
                  </a:lnTo>
                  <a:lnTo>
                    <a:pt x="415" y="886"/>
                  </a:lnTo>
                  <a:lnTo>
                    <a:pt x="578" y="848"/>
                  </a:lnTo>
                  <a:lnTo>
                    <a:pt x="716" y="759"/>
                  </a:lnTo>
                  <a:lnTo>
                    <a:pt x="803" y="620"/>
                  </a:lnTo>
                  <a:lnTo>
                    <a:pt x="841" y="456"/>
                  </a:lnTo>
                  <a:close/>
                  <a:moveTo>
                    <a:pt x="427" y="835"/>
                  </a:moveTo>
                  <a:lnTo>
                    <a:pt x="339" y="823"/>
                  </a:lnTo>
                  <a:lnTo>
                    <a:pt x="264" y="772"/>
                  </a:lnTo>
                  <a:lnTo>
                    <a:pt x="201" y="709"/>
                  </a:lnTo>
                  <a:lnTo>
                    <a:pt x="176" y="620"/>
                  </a:lnTo>
                  <a:lnTo>
                    <a:pt x="164" y="519"/>
                  </a:lnTo>
                  <a:lnTo>
                    <a:pt x="164" y="317"/>
                  </a:lnTo>
                  <a:lnTo>
                    <a:pt x="201" y="177"/>
                  </a:lnTo>
                  <a:lnTo>
                    <a:pt x="264" y="101"/>
                  </a:lnTo>
                  <a:lnTo>
                    <a:pt x="339" y="63"/>
                  </a:lnTo>
                  <a:lnTo>
                    <a:pt x="415" y="51"/>
                  </a:lnTo>
                  <a:lnTo>
                    <a:pt x="502" y="63"/>
                  </a:lnTo>
                  <a:lnTo>
                    <a:pt x="578" y="101"/>
                  </a:lnTo>
                  <a:lnTo>
                    <a:pt x="628" y="177"/>
                  </a:lnTo>
                  <a:lnTo>
                    <a:pt x="665" y="266"/>
                  </a:lnTo>
                  <a:lnTo>
                    <a:pt x="678" y="354"/>
                  </a:lnTo>
                  <a:lnTo>
                    <a:pt x="678" y="557"/>
                  </a:lnTo>
                  <a:lnTo>
                    <a:pt x="640" y="696"/>
                  </a:lnTo>
                  <a:lnTo>
                    <a:pt x="590" y="772"/>
                  </a:lnTo>
                  <a:lnTo>
                    <a:pt x="515" y="823"/>
                  </a:lnTo>
                  <a:lnTo>
                    <a:pt x="427" y="83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36" name="Freeform 268"/>
            <p:cNvSpPr>
              <a:spLocks noEditPoints="1"/>
            </p:cNvSpPr>
            <p:nvPr/>
          </p:nvSpPr>
          <p:spPr bwMode="auto">
            <a:xfrm>
              <a:off x="11979" y="5394"/>
              <a:ext cx="853" cy="1253"/>
            </a:xfrm>
            <a:custGeom>
              <a:avLst/>
              <a:gdLst/>
              <a:ahLst/>
              <a:cxnLst>
                <a:cxn ang="0">
                  <a:pos x="276" y="506"/>
                </a:cxn>
                <a:cxn ang="0">
                  <a:pos x="213" y="405"/>
                </a:cxn>
                <a:cxn ang="0">
                  <a:pos x="201" y="215"/>
                </a:cxn>
                <a:cxn ang="0">
                  <a:pos x="289" y="76"/>
                </a:cxn>
                <a:cxn ang="0">
                  <a:pos x="364" y="63"/>
                </a:cxn>
                <a:cxn ang="0">
                  <a:pos x="489" y="127"/>
                </a:cxn>
                <a:cxn ang="0">
                  <a:pos x="527" y="253"/>
                </a:cxn>
                <a:cxn ang="0">
                  <a:pos x="514" y="418"/>
                </a:cxn>
                <a:cxn ang="0">
                  <a:pos x="477" y="468"/>
                </a:cxn>
                <a:cxn ang="0">
                  <a:pos x="439" y="506"/>
                </a:cxn>
                <a:cxn ang="0">
                  <a:pos x="364" y="532"/>
                </a:cxn>
                <a:cxn ang="0">
                  <a:pos x="276" y="570"/>
                </a:cxn>
                <a:cxn ang="0">
                  <a:pos x="364" y="582"/>
                </a:cxn>
                <a:cxn ang="0">
                  <a:pos x="577" y="494"/>
                </a:cxn>
                <a:cxn ang="0">
                  <a:pos x="665" y="304"/>
                </a:cxn>
                <a:cxn ang="0">
                  <a:pos x="652" y="190"/>
                </a:cxn>
                <a:cxn ang="0">
                  <a:pos x="590" y="114"/>
                </a:cxn>
                <a:cxn ang="0">
                  <a:pos x="690" y="51"/>
                </a:cxn>
                <a:cxn ang="0">
                  <a:pos x="778" y="38"/>
                </a:cxn>
                <a:cxn ang="0">
                  <a:pos x="753" y="114"/>
                </a:cxn>
                <a:cxn ang="0">
                  <a:pos x="803" y="152"/>
                </a:cxn>
                <a:cxn ang="0">
                  <a:pos x="841" y="139"/>
                </a:cxn>
                <a:cxn ang="0">
                  <a:pos x="853" y="51"/>
                </a:cxn>
                <a:cxn ang="0">
                  <a:pos x="790" y="0"/>
                </a:cxn>
                <a:cxn ang="0">
                  <a:pos x="640" y="25"/>
                </a:cxn>
                <a:cxn ang="0">
                  <a:pos x="452" y="25"/>
                </a:cxn>
                <a:cxn ang="0">
                  <a:pos x="238" y="38"/>
                </a:cxn>
                <a:cxn ang="0">
                  <a:pos x="75" y="190"/>
                </a:cxn>
                <a:cxn ang="0">
                  <a:pos x="63" y="354"/>
                </a:cxn>
                <a:cxn ang="0">
                  <a:pos x="113" y="456"/>
                </a:cxn>
                <a:cxn ang="0">
                  <a:pos x="125" y="519"/>
                </a:cxn>
                <a:cxn ang="0">
                  <a:pos x="88" y="608"/>
                </a:cxn>
                <a:cxn ang="0">
                  <a:pos x="113" y="759"/>
                </a:cxn>
                <a:cxn ang="0">
                  <a:pos x="163" y="823"/>
                </a:cxn>
                <a:cxn ang="0">
                  <a:pos x="25" y="924"/>
                </a:cxn>
                <a:cxn ang="0">
                  <a:pos x="0" y="1013"/>
                </a:cxn>
                <a:cxn ang="0">
                  <a:pos x="113" y="1190"/>
                </a:cxn>
                <a:cxn ang="0">
                  <a:pos x="414" y="1253"/>
                </a:cxn>
                <a:cxn ang="0">
                  <a:pos x="703" y="1190"/>
                </a:cxn>
                <a:cxn ang="0">
                  <a:pos x="828" y="1013"/>
                </a:cxn>
                <a:cxn ang="0">
                  <a:pos x="778" y="861"/>
                </a:cxn>
                <a:cxn ang="0">
                  <a:pos x="552" y="747"/>
                </a:cxn>
                <a:cxn ang="0">
                  <a:pos x="238" y="734"/>
                </a:cxn>
                <a:cxn ang="0">
                  <a:pos x="176" y="709"/>
                </a:cxn>
                <a:cxn ang="0">
                  <a:pos x="151" y="646"/>
                </a:cxn>
                <a:cxn ang="0">
                  <a:pos x="138" y="595"/>
                </a:cxn>
                <a:cxn ang="0">
                  <a:pos x="151" y="544"/>
                </a:cxn>
                <a:cxn ang="0">
                  <a:pos x="414" y="1215"/>
                </a:cxn>
                <a:cxn ang="0">
                  <a:pos x="176" y="1152"/>
                </a:cxn>
                <a:cxn ang="0">
                  <a:pos x="88" y="1013"/>
                </a:cxn>
                <a:cxn ang="0">
                  <a:pos x="151" y="886"/>
                </a:cxn>
                <a:cxn ang="0">
                  <a:pos x="251" y="848"/>
                </a:cxn>
                <a:cxn ang="0">
                  <a:pos x="565" y="861"/>
                </a:cxn>
                <a:cxn ang="0">
                  <a:pos x="715" y="937"/>
                </a:cxn>
                <a:cxn ang="0">
                  <a:pos x="690" y="1114"/>
                </a:cxn>
                <a:cxn ang="0">
                  <a:pos x="414" y="1215"/>
                </a:cxn>
              </a:cxnLst>
              <a:rect l="0" t="0" r="r" b="b"/>
              <a:pathLst>
                <a:path w="853" h="1253">
                  <a:moveTo>
                    <a:pt x="364" y="532"/>
                  </a:moveTo>
                  <a:lnTo>
                    <a:pt x="276" y="506"/>
                  </a:lnTo>
                  <a:lnTo>
                    <a:pt x="238" y="468"/>
                  </a:lnTo>
                  <a:lnTo>
                    <a:pt x="213" y="405"/>
                  </a:lnTo>
                  <a:lnTo>
                    <a:pt x="201" y="342"/>
                  </a:lnTo>
                  <a:lnTo>
                    <a:pt x="201" y="215"/>
                  </a:lnTo>
                  <a:lnTo>
                    <a:pt x="226" y="139"/>
                  </a:lnTo>
                  <a:lnTo>
                    <a:pt x="289" y="76"/>
                  </a:lnTo>
                  <a:lnTo>
                    <a:pt x="314" y="63"/>
                  </a:lnTo>
                  <a:lnTo>
                    <a:pt x="364" y="63"/>
                  </a:lnTo>
                  <a:lnTo>
                    <a:pt x="439" y="89"/>
                  </a:lnTo>
                  <a:lnTo>
                    <a:pt x="489" y="127"/>
                  </a:lnTo>
                  <a:lnTo>
                    <a:pt x="514" y="190"/>
                  </a:lnTo>
                  <a:lnTo>
                    <a:pt x="527" y="253"/>
                  </a:lnTo>
                  <a:lnTo>
                    <a:pt x="527" y="380"/>
                  </a:lnTo>
                  <a:lnTo>
                    <a:pt x="514" y="418"/>
                  </a:lnTo>
                  <a:lnTo>
                    <a:pt x="489" y="456"/>
                  </a:lnTo>
                  <a:lnTo>
                    <a:pt x="477" y="468"/>
                  </a:lnTo>
                  <a:lnTo>
                    <a:pt x="464" y="494"/>
                  </a:lnTo>
                  <a:lnTo>
                    <a:pt x="439" y="506"/>
                  </a:lnTo>
                  <a:lnTo>
                    <a:pt x="401" y="532"/>
                  </a:lnTo>
                  <a:lnTo>
                    <a:pt x="364" y="532"/>
                  </a:lnTo>
                  <a:close/>
                  <a:moveTo>
                    <a:pt x="176" y="519"/>
                  </a:moveTo>
                  <a:lnTo>
                    <a:pt x="276" y="570"/>
                  </a:lnTo>
                  <a:lnTo>
                    <a:pt x="326" y="570"/>
                  </a:lnTo>
                  <a:lnTo>
                    <a:pt x="364" y="582"/>
                  </a:lnTo>
                  <a:lnTo>
                    <a:pt x="489" y="557"/>
                  </a:lnTo>
                  <a:lnTo>
                    <a:pt x="577" y="494"/>
                  </a:lnTo>
                  <a:lnTo>
                    <a:pt x="640" y="405"/>
                  </a:lnTo>
                  <a:lnTo>
                    <a:pt x="665" y="304"/>
                  </a:lnTo>
                  <a:lnTo>
                    <a:pt x="665" y="253"/>
                  </a:lnTo>
                  <a:lnTo>
                    <a:pt x="652" y="190"/>
                  </a:lnTo>
                  <a:lnTo>
                    <a:pt x="627" y="152"/>
                  </a:lnTo>
                  <a:lnTo>
                    <a:pt x="590" y="114"/>
                  </a:lnTo>
                  <a:lnTo>
                    <a:pt x="640" y="76"/>
                  </a:lnTo>
                  <a:lnTo>
                    <a:pt x="690" y="51"/>
                  </a:lnTo>
                  <a:lnTo>
                    <a:pt x="728" y="38"/>
                  </a:lnTo>
                  <a:lnTo>
                    <a:pt x="778" y="38"/>
                  </a:lnTo>
                  <a:lnTo>
                    <a:pt x="753" y="63"/>
                  </a:lnTo>
                  <a:lnTo>
                    <a:pt x="753" y="114"/>
                  </a:lnTo>
                  <a:lnTo>
                    <a:pt x="778" y="139"/>
                  </a:lnTo>
                  <a:lnTo>
                    <a:pt x="803" y="152"/>
                  </a:lnTo>
                  <a:lnTo>
                    <a:pt x="815" y="152"/>
                  </a:lnTo>
                  <a:lnTo>
                    <a:pt x="841" y="139"/>
                  </a:lnTo>
                  <a:lnTo>
                    <a:pt x="853" y="114"/>
                  </a:lnTo>
                  <a:lnTo>
                    <a:pt x="853" y="51"/>
                  </a:lnTo>
                  <a:lnTo>
                    <a:pt x="841" y="25"/>
                  </a:lnTo>
                  <a:lnTo>
                    <a:pt x="790" y="0"/>
                  </a:lnTo>
                  <a:lnTo>
                    <a:pt x="715" y="0"/>
                  </a:lnTo>
                  <a:lnTo>
                    <a:pt x="640" y="25"/>
                  </a:lnTo>
                  <a:lnTo>
                    <a:pt x="565" y="89"/>
                  </a:lnTo>
                  <a:lnTo>
                    <a:pt x="452" y="25"/>
                  </a:lnTo>
                  <a:lnTo>
                    <a:pt x="364" y="13"/>
                  </a:lnTo>
                  <a:lnTo>
                    <a:pt x="238" y="38"/>
                  </a:lnTo>
                  <a:lnTo>
                    <a:pt x="138" y="101"/>
                  </a:lnTo>
                  <a:lnTo>
                    <a:pt x="75" y="190"/>
                  </a:lnTo>
                  <a:lnTo>
                    <a:pt x="50" y="291"/>
                  </a:lnTo>
                  <a:lnTo>
                    <a:pt x="63" y="354"/>
                  </a:lnTo>
                  <a:lnTo>
                    <a:pt x="75" y="405"/>
                  </a:lnTo>
                  <a:lnTo>
                    <a:pt x="113" y="456"/>
                  </a:lnTo>
                  <a:lnTo>
                    <a:pt x="138" y="494"/>
                  </a:lnTo>
                  <a:lnTo>
                    <a:pt x="125" y="519"/>
                  </a:lnTo>
                  <a:lnTo>
                    <a:pt x="100" y="557"/>
                  </a:lnTo>
                  <a:lnTo>
                    <a:pt x="88" y="608"/>
                  </a:lnTo>
                  <a:lnTo>
                    <a:pt x="88" y="684"/>
                  </a:lnTo>
                  <a:lnTo>
                    <a:pt x="113" y="759"/>
                  </a:lnTo>
                  <a:lnTo>
                    <a:pt x="138" y="797"/>
                  </a:lnTo>
                  <a:lnTo>
                    <a:pt x="163" y="823"/>
                  </a:lnTo>
                  <a:lnTo>
                    <a:pt x="100" y="848"/>
                  </a:lnTo>
                  <a:lnTo>
                    <a:pt x="25" y="924"/>
                  </a:lnTo>
                  <a:lnTo>
                    <a:pt x="0" y="962"/>
                  </a:lnTo>
                  <a:lnTo>
                    <a:pt x="0" y="1013"/>
                  </a:lnTo>
                  <a:lnTo>
                    <a:pt x="25" y="1114"/>
                  </a:lnTo>
                  <a:lnTo>
                    <a:pt x="113" y="1190"/>
                  </a:lnTo>
                  <a:lnTo>
                    <a:pt x="251" y="1240"/>
                  </a:lnTo>
                  <a:lnTo>
                    <a:pt x="414" y="1253"/>
                  </a:lnTo>
                  <a:lnTo>
                    <a:pt x="577" y="1240"/>
                  </a:lnTo>
                  <a:lnTo>
                    <a:pt x="703" y="1190"/>
                  </a:lnTo>
                  <a:lnTo>
                    <a:pt x="803" y="1114"/>
                  </a:lnTo>
                  <a:lnTo>
                    <a:pt x="828" y="1013"/>
                  </a:lnTo>
                  <a:lnTo>
                    <a:pt x="815" y="937"/>
                  </a:lnTo>
                  <a:lnTo>
                    <a:pt x="778" y="861"/>
                  </a:lnTo>
                  <a:lnTo>
                    <a:pt x="715" y="785"/>
                  </a:lnTo>
                  <a:lnTo>
                    <a:pt x="552" y="747"/>
                  </a:lnTo>
                  <a:lnTo>
                    <a:pt x="389" y="734"/>
                  </a:lnTo>
                  <a:lnTo>
                    <a:pt x="238" y="734"/>
                  </a:lnTo>
                  <a:lnTo>
                    <a:pt x="201" y="721"/>
                  </a:lnTo>
                  <a:lnTo>
                    <a:pt x="176" y="709"/>
                  </a:lnTo>
                  <a:lnTo>
                    <a:pt x="163" y="671"/>
                  </a:lnTo>
                  <a:lnTo>
                    <a:pt x="151" y="646"/>
                  </a:lnTo>
                  <a:lnTo>
                    <a:pt x="138" y="608"/>
                  </a:lnTo>
                  <a:lnTo>
                    <a:pt x="138" y="595"/>
                  </a:lnTo>
                  <a:lnTo>
                    <a:pt x="151" y="570"/>
                  </a:lnTo>
                  <a:lnTo>
                    <a:pt x="151" y="544"/>
                  </a:lnTo>
                  <a:lnTo>
                    <a:pt x="176" y="519"/>
                  </a:lnTo>
                  <a:close/>
                  <a:moveTo>
                    <a:pt x="414" y="1215"/>
                  </a:moveTo>
                  <a:lnTo>
                    <a:pt x="289" y="1190"/>
                  </a:lnTo>
                  <a:lnTo>
                    <a:pt x="176" y="1152"/>
                  </a:lnTo>
                  <a:lnTo>
                    <a:pt x="113" y="1088"/>
                  </a:lnTo>
                  <a:lnTo>
                    <a:pt x="88" y="1013"/>
                  </a:lnTo>
                  <a:lnTo>
                    <a:pt x="100" y="962"/>
                  </a:lnTo>
                  <a:lnTo>
                    <a:pt x="151" y="886"/>
                  </a:lnTo>
                  <a:lnTo>
                    <a:pt x="201" y="861"/>
                  </a:lnTo>
                  <a:lnTo>
                    <a:pt x="251" y="848"/>
                  </a:lnTo>
                  <a:lnTo>
                    <a:pt x="464" y="848"/>
                  </a:lnTo>
                  <a:lnTo>
                    <a:pt x="565" y="861"/>
                  </a:lnTo>
                  <a:lnTo>
                    <a:pt x="652" y="886"/>
                  </a:lnTo>
                  <a:lnTo>
                    <a:pt x="715" y="937"/>
                  </a:lnTo>
                  <a:lnTo>
                    <a:pt x="728" y="1013"/>
                  </a:lnTo>
                  <a:lnTo>
                    <a:pt x="690" y="1114"/>
                  </a:lnTo>
                  <a:lnTo>
                    <a:pt x="577" y="1177"/>
                  </a:lnTo>
                  <a:lnTo>
                    <a:pt x="414" y="12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37" name="Freeform 269"/>
            <p:cNvSpPr>
              <a:spLocks/>
            </p:cNvSpPr>
            <p:nvPr/>
          </p:nvSpPr>
          <p:spPr bwMode="auto">
            <a:xfrm>
              <a:off x="13786" y="2344"/>
              <a:ext cx="1041" cy="3455"/>
            </a:xfrm>
            <a:custGeom>
              <a:avLst/>
              <a:gdLst/>
              <a:ahLst/>
              <a:cxnLst>
                <a:cxn ang="0">
                  <a:pos x="150" y="3455"/>
                </a:cxn>
                <a:cxn ang="0">
                  <a:pos x="200" y="3455"/>
                </a:cxn>
                <a:cxn ang="0">
                  <a:pos x="200" y="3442"/>
                </a:cxn>
                <a:cxn ang="0">
                  <a:pos x="213" y="3430"/>
                </a:cxn>
                <a:cxn ang="0">
                  <a:pos x="225" y="2873"/>
                </a:cxn>
                <a:cxn ang="0">
                  <a:pos x="263" y="2341"/>
                </a:cxn>
                <a:cxn ang="0">
                  <a:pos x="326" y="1835"/>
                </a:cxn>
                <a:cxn ang="0">
                  <a:pos x="426" y="1342"/>
                </a:cxn>
                <a:cxn ang="0">
                  <a:pos x="577" y="886"/>
                </a:cxn>
                <a:cxn ang="0">
                  <a:pos x="777" y="456"/>
                </a:cxn>
                <a:cxn ang="0">
                  <a:pos x="1028" y="51"/>
                </a:cxn>
                <a:cxn ang="0">
                  <a:pos x="1041" y="38"/>
                </a:cxn>
                <a:cxn ang="0">
                  <a:pos x="1041" y="13"/>
                </a:cxn>
                <a:cxn ang="0">
                  <a:pos x="1016" y="0"/>
                </a:cxn>
                <a:cxn ang="0">
                  <a:pos x="953" y="0"/>
                </a:cxn>
                <a:cxn ang="0">
                  <a:pos x="928" y="26"/>
                </a:cxn>
                <a:cxn ang="0">
                  <a:pos x="878" y="89"/>
                </a:cxn>
                <a:cxn ang="0">
                  <a:pos x="803" y="203"/>
                </a:cxn>
                <a:cxn ang="0">
                  <a:pos x="715" y="329"/>
                </a:cxn>
                <a:cxn ang="0">
                  <a:pos x="614" y="494"/>
                </a:cxn>
                <a:cxn ang="0">
                  <a:pos x="527" y="671"/>
                </a:cxn>
                <a:cxn ang="0">
                  <a:pos x="351" y="1063"/>
                </a:cxn>
                <a:cxn ang="0">
                  <a:pos x="213" y="1494"/>
                </a:cxn>
                <a:cxn ang="0">
                  <a:pos x="113" y="1949"/>
                </a:cxn>
                <a:cxn ang="0">
                  <a:pos x="50" y="2455"/>
                </a:cxn>
                <a:cxn ang="0">
                  <a:pos x="37" y="2531"/>
                </a:cxn>
                <a:cxn ang="0">
                  <a:pos x="25" y="2670"/>
                </a:cxn>
                <a:cxn ang="0">
                  <a:pos x="12" y="2860"/>
                </a:cxn>
                <a:cxn ang="0">
                  <a:pos x="0" y="3101"/>
                </a:cxn>
                <a:cxn ang="0">
                  <a:pos x="0" y="3442"/>
                </a:cxn>
                <a:cxn ang="0">
                  <a:pos x="25" y="3455"/>
                </a:cxn>
                <a:cxn ang="0">
                  <a:pos x="50" y="3455"/>
                </a:cxn>
                <a:cxn ang="0">
                  <a:pos x="150" y="3455"/>
                </a:cxn>
              </a:cxnLst>
              <a:rect l="0" t="0" r="r" b="b"/>
              <a:pathLst>
                <a:path w="1041" h="3455">
                  <a:moveTo>
                    <a:pt x="150" y="3455"/>
                  </a:moveTo>
                  <a:lnTo>
                    <a:pt x="200" y="3455"/>
                  </a:lnTo>
                  <a:lnTo>
                    <a:pt x="200" y="3442"/>
                  </a:lnTo>
                  <a:lnTo>
                    <a:pt x="213" y="3430"/>
                  </a:lnTo>
                  <a:lnTo>
                    <a:pt x="225" y="2873"/>
                  </a:lnTo>
                  <a:lnTo>
                    <a:pt x="263" y="2341"/>
                  </a:lnTo>
                  <a:lnTo>
                    <a:pt x="326" y="1835"/>
                  </a:lnTo>
                  <a:lnTo>
                    <a:pt x="426" y="1342"/>
                  </a:lnTo>
                  <a:lnTo>
                    <a:pt x="577" y="886"/>
                  </a:lnTo>
                  <a:lnTo>
                    <a:pt x="777" y="456"/>
                  </a:lnTo>
                  <a:lnTo>
                    <a:pt x="1028" y="51"/>
                  </a:lnTo>
                  <a:lnTo>
                    <a:pt x="1041" y="38"/>
                  </a:lnTo>
                  <a:lnTo>
                    <a:pt x="1041" y="13"/>
                  </a:lnTo>
                  <a:lnTo>
                    <a:pt x="1016" y="0"/>
                  </a:lnTo>
                  <a:lnTo>
                    <a:pt x="953" y="0"/>
                  </a:lnTo>
                  <a:lnTo>
                    <a:pt x="928" y="26"/>
                  </a:lnTo>
                  <a:lnTo>
                    <a:pt x="878" y="89"/>
                  </a:lnTo>
                  <a:lnTo>
                    <a:pt x="803" y="203"/>
                  </a:lnTo>
                  <a:lnTo>
                    <a:pt x="715" y="329"/>
                  </a:lnTo>
                  <a:lnTo>
                    <a:pt x="614" y="494"/>
                  </a:lnTo>
                  <a:lnTo>
                    <a:pt x="527" y="671"/>
                  </a:lnTo>
                  <a:lnTo>
                    <a:pt x="351" y="1063"/>
                  </a:lnTo>
                  <a:lnTo>
                    <a:pt x="213" y="1494"/>
                  </a:lnTo>
                  <a:lnTo>
                    <a:pt x="113" y="1949"/>
                  </a:lnTo>
                  <a:lnTo>
                    <a:pt x="50" y="2455"/>
                  </a:lnTo>
                  <a:lnTo>
                    <a:pt x="37" y="2531"/>
                  </a:lnTo>
                  <a:lnTo>
                    <a:pt x="25" y="2670"/>
                  </a:lnTo>
                  <a:lnTo>
                    <a:pt x="12" y="2860"/>
                  </a:lnTo>
                  <a:lnTo>
                    <a:pt x="0" y="3101"/>
                  </a:lnTo>
                  <a:lnTo>
                    <a:pt x="0" y="3442"/>
                  </a:lnTo>
                  <a:lnTo>
                    <a:pt x="25" y="3455"/>
                  </a:lnTo>
                  <a:lnTo>
                    <a:pt x="50" y="3455"/>
                  </a:lnTo>
                  <a:lnTo>
                    <a:pt x="150" y="34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38" name="Freeform 270"/>
            <p:cNvSpPr>
              <a:spLocks/>
            </p:cNvSpPr>
            <p:nvPr/>
          </p:nvSpPr>
          <p:spPr bwMode="auto">
            <a:xfrm>
              <a:off x="13786" y="5736"/>
              <a:ext cx="1041" cy="3455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25" y="0"/>
                </a:cxn>
                <a:cxn ang="0">
                  <a:pos x="0" y="12"/>
                </a:cxn>
                <a:cxn ang="0">
                  <a:pos x="0" y="101"/>
                </a:cxn>
                <a:cxn ang="0">
                  <a:pos x="12" y="569"/>
                </a:cxn>
                <a:cxn ang="0">
                  <a:pos x="37" y="987"/>
                </a:cxn>
                <a:cxn ang="0">
                  <a:pos x="87" y="1329"/>
                </a:cxn>
                <a:cxn ang="0">
                  <a:pos x="138" y="1620"/>
                </a:cxn>
                <a:cxn ang="0">
                  <a:pos x="188" y="1860"/>
                </a:cxn>
                <a:cxn ang="0">
                  <a:pos x="225" y="2025"/>
                </a:cxn>
                <a:cxn ang="0">
                  <a:pos x="263" y="2139"/>
                </a:cxn>
                <a:cxn ang="0">
                  <a:pos x="376" y="2468"/>
                </a:cxn>
                <a:cxn ang="0">
                  <a:pos x="514" y="2784"/>
                </a:cxn>
                <a:cxn ang="0">
                  <a:pos x="702" y="3100"/>
                </a:cxn>
                <a:cxn ang="0">
                  <a:pos x="915" y="3404"/>
                </a:cxn>
                <a:cxn ang="0">
                  <a:pos x="953" y="3442"/>
                </a:cxn>
                <a:cxn ang="0">
                  <a:pos x="953" y="3455"/>
                </a:cxn>
                <a:cxn ang="0">
                  <a:pos x="1041" y="3455"/>
                </a:cxn>
                <a:cxn ang="0">
                  <a:pos x="1041" y="3429"/>
                </a:cxn>
                <a:cxn ang="0">
                  <a:pos x="1028" y="3417"/>
                </a:cxn>
                <a:cxn ang="0">
                  <a:pos x="790" y="3024"/>
                </a:cxn>
                <a:cxn ang="0">
                  <a:pos x="589" y="2607"/>
                </a:cxn>
                <a:cxn ang="0">
                  <a:pos x="439" y="2164"/>
                </a:cxn>
                <a:cxn ang="0">
                  <a:pos x="338" y="1696"/>
                </a:cxn>
                <a:cxn ang="0">
                  <a:pos x="263" y="1177"/>
                </a:cxn>
                <a:cxn ang="0">
                  <a:pos x="225" y="633"/>
                </a:cxn>
                <a:cxn ang="0">
                  <a:pos x="213" y="38"/>
                </a:cxn>
                <a:cxn ang="0">
                  <a:pos x="213" y="25"/>
                </a:cxn>
                <a:cxn ang="0">
                  <a:pos x="200" y="12"/>
                </a:cxn>
                <a:cxn ang="0">
                  <a:pos x="175" y="0"/>
                </a:cxn>
                <a:cxn ang="0">
                  <a:pos x="150" y="0"/>
                </a:cxn>
                <a:cxn ang="0">
                  <a:pos x="50" y="0"/>
                </a:cxn>
              </a:cxnLst>
              <a:rect l="0" t="0" r="r" b="b"/>
              <a:pathLst>
                <a:path w="1041" h="3455">
                  <a:moveTo>
                    <a:pt x="50" y="0"/>
                  </a:moveTo>
                  <a:lnTo>
                    <a:pt x="25" y="0"/>
                  </a:lnTo>
                  <a:lnTo>
                    <a:pt x="0" y="12"/>
                  </a:lnTo>
                  <a:lnTo>
                    <a:pt x="0" y="101"/>
                  </a:lnTo>
                  <a:lnTo>
                    <a:pt x="12" y="569"/>
                  </a:lnTo>
                  <a:lnTo>
                    <a:pt x="37" y="987"/>
                  </a:lnTo>
                  <a:lnTo>
                    <a:pt x="87" y="1329"/>
                  </a:lnTo>
                  <a:lnTo>
                    <a:pt x="138" y="1620"/>
                  </a:lnTo>
                  <a:lnTo>
                    <a:pt x="188" y="1860"/>
                  </a:lnTo>
                  <a:lnTo>
                    <a:pt x="225" y="2025"/>
                  </a:lnTo>
                  <a:lnTo>
                    <a:pt x="263" y="2139"/>
                  </a:lnTo>
                  <a:lnTo>
                    <a:pt x="376" y="2468"/>
                  </a:lnTo>
                  <a:lnTo>
                    <a:pt x="514" y="2784"/>
                  </a:lnTo>
                  <a:lnTo>
                    <a:pt x="702" y="3100"/>
                  </a:lnTo>
                  <a:lnTo>
                    <a:pt x="915" y="3404"/>
                  </a:lnTo>
                  <a:lnTo>
                    <a:pt x="953" y="3442"/>
                  </a:lnTo>
                  <a:lnTo>
                    <a:pt x="953" y="3455"/>
                  </a:lnTo>
                  <a:lnTo>
                    <a:pt x="1041" y="3455"/>
                  </a:lnTo>
                  <a:lnTo>
                    <a:pt x="1041" y="3429"/>
                  </a:lnTo>
                  <a:lnTo>
                    <a:pt x="1028" y="3417"/>
                  </a:lnTo>
                  <a:lnTo>
                    <a:pt x="790" y="3024"/>
                  </a:lnTo>
                  <a:lnTo>
                    <a:pt x="589" y="2607"/>
                  </a:lnTo>
                  <a:lnTo>
                    <a:pt x="439" y="2164"/>
                  </a:lnTo>
                  <a:lnTo>
                    <a:pt x="338" y="1696"/>
                  </a:lnTo>
                  <a:lnTo>
                    <a:pt x="263" y="1177"/>
                  </a:lnTo>
                  <a:lnTo>
                    <a:pt x="225" y="633"/>
                  </a:lnTo>
                  <a:lnTo>
                    <a:pt x="213" y="38"/>
                  </a:lnTo>
                  <a:lnTo>
                    <a:pt x="213" y="25"/>
                  </a:lnTo>
                  <a:lnTo>
                    <a:pt x="200" y="12"/>
                  </a:lnTo>
                  <a:lnTo>
                    <a:pt x="175" y="0"/>
                  </a:lnTo>
                  <a:lnTo>
                    <a:pt x="1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39" name="Freeform 271"/>
            <p:cNvSpPr>
              <a:spLocks/>
            </p:cNvSpPr>
            <p:nvPr/>
          </p:nvSpPr>
          <p:spPr bwMode="auto">
            <a:xfrm>
              <a:off x="14977" y="4445"/>
              <a:ext cx="2522" cy="2670"/>
            </a:xfrm>
            <a:custGeom>
              <a:avLst/>
              <a:gdLst/>
              <a:ahLst/>
              <a:cxnLst>
                <a:cxn ang="0">
                  <a:pos x="2296" y="2670"/>
                </a:cxn>
                <a:cxn ang="0">
                  <a:pos x="2522" y="2063"/>
                </a:cxn>
                <a:cxn ang="0">
                  <a:pos x="2472" y="2063"/>
                </a:cxn>
                <a:cxn ang="0">
                  <a:pos x="2397" y="2202"/>
                </a:cxn>
                <a:cxn ang="0">
                  <a:pos x="2284" y="2303"/>
                </a:cxn>
                <a:cxn ang="0">
                  <a:pos x="2146" y="2392"/>
                </a:cxn>
                <a:cxn ang="0">
                  <a:pos x="1983" y="2442"/>
                </a:cxn>
                <a:cxn ang="0">
                  <a:pos x="1933" y="2455"/>
                </a:cxn>
                <a:cxn ang="0">
                  <a:pos x="1807" y="2480"/>
                </a:cxn>
                <a:cxn ang="0">
                  <a:pos x="1631" y="2493"/>
                </a:cxn>
                <a:cxn ang="0">
                  <a:pos x="1393" y="2506"/>
                </a:cxn>
                <a:cxn ang="0">
                  <a:pos x="251" y="2506"/>
                </a:cxn>
                <a:cxn ang="0">
                  <a:pos x="1217" y="1367"/>
                </a:cxn>
                <a:cxn ang="0">
                  <a:pos x="1230" y="1354"/>
                </a:cxn>
                <a:cxn ang="0">
                  <a:pos x="1230" y="1329"/>
                </a:cxn>
                <a:cxn ang="0">
                  <a:pos x="1217" y="1303"/>
                </a:cxn>
                <a:cxn ang="0">
                  <a:pos x="339" y="89"/>
                </a:cxn>
                <a:cxn ang="0">
                  <a:pos x="1556" y="89"/>
                </a:cxn>
                <a:cxn ang="0">
                  <a:pos x="1694" y="101"/>
                </a:cxn>
                <a:cxn ang="0">
                  <a:pos x="1782" y="114"/>
                </a:cxn>
                <a:cxn ang="0">
                  <a:pos x="1820" y="127"/>
                </a:cxn>
                <a:cxn ang="0">
                  <a:pos x="1945" y="152"/>
                </a:cxn>
                <a:cxn ang="0">
                  <a:pos x="2083" y="190"/>
                </a:cxn>
                <a:cxn ang="0">
                  <a:pos x="2234" y="266"/>
                </a:cxn>
                <a:cxn ang="0">
                  <a:pos x="2309" y="316"/>
                </a:cxn>
                <a:cxn ang="0">
                  <a:pos x="2397" y="405"/>
                </a:cxn>
                <a:cxn ang="0">
                  <a:pos x="2472" y="531"/>
                </a:cxn>
                <a:cxn ang="0">
                  <a:pos x="2522" y="531"/>
                </a:cxn>
                <a:cxn ang="0">
                  <a:pos x="2296" y="0"/>
                </a:cxn>
                <a:cxn ang="0">
                  <a:pos x="26" y="0"/>
                </a:cxn>
                <a:cxn ang="0">
                  <a:pos x="13" y="13"/>
                </a:cxn>
                <a:cxn ang="0">
                  <a:pos x="13" y="25"/>
                </a:cxn>
                <a:cxn ang="0">
                  <a:pos x="0" y="51"/>
                </a:cxn>
                <a:cxn ang="0">
                  <a:pos x="0" y="76"/>
                </a:cxn>
                <a:cxn ang="0">
                  <a:pos x="1004" y="1455"/>
                </a:cxn>
                <a:cxn ang="0">
                  <a:pos x="26" y="2620"/>
                </a:cxn>
                <a:cxn ang="0">
                  <a:pos x="13" y="2632"/>
                </a:cxn>
                <a:cxn ang="0">
                  <a:pos x="13" y="2658"/>
                </a:cxn>
                <a:cxn ang="0">
                  <a:pos x="26" y="2670"/>
                </a:cxn>
                <a:cxn ang="0">
                  <a:pos x="63" y="2670"/>
                </a:cxn>
                <a:cxn ang="0">
                  <a:pos x="2296" y="2670"/>
                </a:cxn>
              </a:cxnLst>
              <a:rect l="0" t="0" r="r" b="b"/>
              <a:pathLst>
                <a:path w="2522" h="2670">
                  <a:moveTo>
                    <a:pt x="2296" y="2670"/>
                  </a:moveTo>
                  <a:lnTo>
                    <a:pt x="2522" y="2063"/>
                  </a:lnTo>
                  <a:lnTo>
                    <a:pt x="2472" y="2063"/>
                  </a:lnTo>
                  <a:lnTo>
                    <a:pt x="2397" y="2202"/>
                  </a:lnTo>
                  <a:lnTo>
                    <a:pt x="2284" y="2303"/>
                  </a:lnTo>
                  <a:lnTo>
                    <a:pt x="2146" y="2392"/>
                  </a:lnTo>
                  <a:lnTo>
                    <a:pt x="1983" y="2442"/>
                  </a:lnTo>
                  <a:lnTo>
                    <a:pt x="1933" y="2455"/>
                  </a:lnTo>
                  <a:lnTo>
                    <a:pt x="1807" y="2480"/>
                  </a:lnTo>
                  <a:lnTo>
                    <a:pt x="1631" y="2493"/>
                  </a:lnTo>
                  <a:lnTo>
                    <a:pt x="1393" y="2506"/>
                  </a:lnTo>
                  <a:lnTo>
                    <a:pt x="251" y="2506"/>
                  </a:lnTo>
                  <a:lnTo>
                    <a:pt x="1217" y="1367"/>
                  </a:lnTo>
                  <a:lnTo>
                    <a:pt x="1230" y="1354"/>
                  </a:lnTo>
                  <a:lnTo>
                    <a:pt x="1230" y="1329"/>
                  </a:lnTo>
                  <a:lnTo>
                    <a:pt x="1217" y="1303"/>
                  </a:lnTo>
                  <a:lnTo>
                    <a:pt x="339" y="89"/>
                  </a:lnTo>
                  <a:lnTo>
                    <a:pt x="1556" y="89"/>
                  </a:lnTo>
                  <a:lnTo>
                    <a:pt x="1694" y="101"/>
                  </a:lnTo>
                  <a:lnTo>
                    <a:pt x="1782" y="114"/>
                  </a:lnTo>
                  <a:lnTo>
                    <a:pt x="1820" y="127"/>
                  </a:lnTo>
                  <a:lnTo>
                    <a:pt x="1945" y="152"/>
                  </a:lnTo>
                  <a:lnTo>
                    <a:pt x="2083" y="190"/>
                  </a:lnTo>
                  <a:lnTo>
                    <a:pt x="2234" y="266"/>
                  </a:lnTo>
                  <a:lnTo>
                    <a:pt x="2309" y="316"/>
                  </a:lnTo>
                  <a:lnTo>
                    <a:pt x="2397" y="405"/>
                  </a:lnTo>
                  <a:lnTo>
                    <a:pt x="2472" y="531"/>
                  </a:lnTo>
                  <a:lnTo>
                    <a:pt x="2522" y="531"/>
                  </a:lnTo>
                  <a:lnTo>
                    <a:pt x="2296" y="0"/>
                  </a:lnTo>
                  <a:lnTo>
                    <a:pt x="26" y="0"/>
                  </a:lnTo>
                  <a:lnTo>
                    <a:pt x="13" y="13"/>
                  </a:lnTo>
                  <a:lnTo>
                    <a:pt x="13" y="25"/>
                  </a:lnTo>
                  <a:lnTo>
                    <a:pt x="0" y="51"/>
                  </a:lnTo>
                  <a:lnTo>
                    <a:pt x="0" y="76"/>
                  </a:lnTo>
                  <a:lnTo>
                    <a:pt x="1004" y="1455"/>
                  </a:lnTo>
                  <a:lnTo>
                    <a:pt x="26" y="2620"/>
                  </a:lnTo>
                  <a:lnTo>
                    <a:pt x="13" y="2632"/>
                  </a:lnTo>
                  <a:lnTo>
                    <a:pt x="13" y="2658"/>
                  </a:lnTo>
                  <a:lnTo>
                    <a:pt x="26" y="2670"/>
                  </a:lnTo>
                  <a:lnTo>
                    <a:pt x="63" y="2670"/>
                  </a:lnTo>
                  <a:lnTo>
                    <a:pt x="2296" y="26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40" name="Freeform 272"/>
            <p:cNvSpPr>
              <a:spLocks noEditPoints="1"/>
            </p:cNvSpPr>
            <p:nvPr/>
          </p:nvSpPr>
          <p:spPr bwMode="auto">
            <a:xfrm>
              <a:off x="15053" y="7647"/>
              <a:ext cx="401" cy="898"/>
            </a:xfrm>
            <a:custGeom>
              <a:avLst/>
              <a:gdLst/>
              <a:ahLst/>
              <a:cxnLst>
                <a:cxn ang="0">
                  <a:pos x="364" y="50"/>
                </a:cxn>
                <a:cxn ang="0">
                  <a:pos x="364" y="38"/>
                </a:cxn>
                <a:cxn ang="0">
                  <a:pos x="351" y="12"/>
                </a:cxn>
                <a:cxn ang="0">
                  <a:pos x="339" y="0"/>
                </a:cxn>
                <a:cxn ang="0">
                  <a:pos x="288" y="0"/>
                </a:cxn>
                <a:cxn ang="0">
                  <a:pos x="263" y="25"/>
                </a:cxn>
                <a:cxn ang="0">
                  <a:pos x="238" y="76"/>
                </a:cxn>
                <a:cxn ang="0">
                  <a:pos x="238" y="88"/>
                </a:cxn>
                <a:cxn ang="0">
                  <a:pos x="251" y="114"/>
                </a:cxn>
                <a:cxn ang="0">
                  <a:pos x="263" y="114"/>
                </a:cxn>
                <a:cxn ang="0">
                  <a:pos x="288" y="126"/>
                </a:cxn>
                <a:cxn ang="0">
                  <a:pos x="339" y="101"/>
                </a:cxn>
                <a:cxn ang="0">
                  <a:pos x="364" y="76"/>
                </a:cxn>
                <a:cxn ang="0">
                  <a:pos x="364" y="50"/>
                </a:cxn>
                <a:cxn ang="0">
                  <a:pos x="100" y="734"/>
                </a:cxn>
                <a:cxn ang="0">
                  <a:pos x="88" y="759"/>
                </a:cxn>
                <a:cxn ang="0">
                  <a:pos x="88" y="822"/>
                </a:cxn>
                <a:cxn ang="0">
                  <a:pos x="163" y="898"/>
                </a:cxn>
                <a:cxn ang="0">
                  <a:pos x="213" y="898"/>
                </a:cxn>
                <a:cxn ang="0">
                  <a:pos x="301" y="873"/>
                </a:cxn>
                <a:cxn ang="0">
                  <a:pos x="351" y="810"/>
                </a:cxn>
                <a:cxn ang="0">
                  <a:pos x="389" y="734"/>
                </a:cxn>
                <a:cxn ang="0">
                  <a:pos x="401" y="696"/>
                </a:cxn>
                <a:cxn ang="0">
                  <a:pos x="401" y="683"/>
                </a:cxn>
                <a:cxn ang="0">
                  <a:pos x="364" y="683"/>
                </a:cxn>
                <a:cxn ang="0">
                  <a:pos x="351" y="696"/>
                </a:cxn>
                <a:cxn ang="0">
                  <a:pos x="326" y="759"/>
                </a:cxn>
                <a:cxn ang="0">
                  <a:pos x="276" y="835"/>
                </a:cxn>
                <a:cxn ang="0">
                  <a:pos x="251" y="860"/>
                </a:cxn>
                <a:cxn ang="0">
                  <a:pos x="188" y="860"/>
                </a:cxn>
                <a:cxn ang="0">
                  <a:pos x="188" y="835"/>
                </a:cxn>
                <a:cxn ang="0">
                  <a:pos x="175" y="810"/>
                </a:cxn>
                <a:cxn ang="0">
                  <a:pos x="201" y="734"/>
                </a:cxn>
                <a:cxn ang="0">
                  <a:pos x="226" y="670"/>
                </a:cxn>
                <a:cxn ang="0">
                  <a:pos x="238" y="620"/>
                </a:cxn>
                <a:cxn ang="0">
                  <a:pos x="263" y="569"/>
                </a:cxn>
                <a:cxn ang="0">
                  <a:pos x="288" y="493"/>
                </a:cxn>
                <a:cxn ang="0">
                  <a:pos x="301" y="468"/>
                </a:cxn>
                <a:cxn ang="0">
                  <a:pos x="313" y="455"/>
                </a:cxn>
                <a:cxn ang="0">
                  <a:pos x="313" y="367"/>
                </a:cxn>
                <a:cxn ang="0">
                  <a:pos x="263" y="316"/>
                </a:cxn>
                <a:cxn ang="0">
                  <a:pos x="238" y="303"/>
                </a:cxn>
                <a:cxn ang="0">
                  <a:pos x="188" y="291"/>
                </a:cxn>
                <a:cxn ang="0">
                  <a:pos x="100" y="329"/>
                </a:cxn>
                <a:cxn ang="0">
                  <a:pos x="50" y="392"/>
                </a:cxn>
                <a:cxn ang="0">
                  <a:pos x="12" y="455"/>
                </a:cxn>
                <a:cxn ang="0">
                  <a:pos x="0" y="506"/>
                </a:cxn>
                <a:cxn ang="0">
                  <a:pos x="0" y="519"/>
                </a:cxn>
                <a:cxn ang="0">
                  <a:pos x="37" y="519"/>
                </a:cxn>
                <a:cxn ang="0">
                  <a:pos x="37" y="506"/>
                </a:cxn>
                <a:cxn ang="0">
                  <a:pos x="50" y="493"/>
                </a:cxn>
                <a:cxn ang="0">
                  <a:pos x="75" y="430"/>
                </a:cxn>
                <a:cxn ang="0">
                  <a:pos x="125" y="354"/>
                </a:cxn>
                <a:cxn ang="0">
                  <a:pos x="163" y="341"/>
                </a:cxn>
                <a:cxn ang="0">
                  <a:pos x="188" y="329"/>
                </a:cxn>
                <a:cxn ang="0">
                  <a:pos x="213" y="354"/>
                </a:cxn>
                <a:cxn ang="0">
                  <a:pos x="226" y="379"/>
                </a:cxn>
                <a:cxn ang="0">
                  <a:pos x="226" y="392"/>
                </a:cxn>
                <a:cxn ang="0">
                  <a:pos x="213" y="417"/>
                </a:cxn>
                <a:cxn ang="0">
                  <a:pos x="213" y="443"/>
                </a:cxn>
                <a:cxn ang="0">
                  <a:pos x="175" y="519"/>
                </a:cxn>
                <a:cxn ang="0">
                  <a:pos x="100" y="734"/>
                </a:cxn>
              </a:cxnLst>
              <a:rect l="0" t="0" r="r" b="b"/>
              <a:pathLst>
                <a:path w="401" h="898">
                  <a:moveTo>
                    <a:pt x="364" y="50"/>
                  </a:moveTo>
                  <a:lnTo>
                    <a:pt x="364" y="38"/>
                  </a:lnTo>
                  <a:lnTo>
                    <a:pt x="351" y="12"/>
                  </a:lnTo>
                  <a:lnTo>
                    <a:pt x="339" y="0"/>
                  </a:lnTo>
                  <a:lnTo>
                    <a:pt x="288" y="0"/>
                  </a:lnTo>
                  <a:lnTo>
                    <a:pt x="263" y="25"/>
                  </a:lnTo>
                  <a:lnTo>
                    <a:pt x="238" y="76"/>
                  </a:lnTo>
                  <a:lnTo>
                    <a:pt x="238" y="88"/>
                  </a:lnTo>
                  <a:lnTo>
                    <a:pt x="251" y="114"/>
                  </a:lnTo>
                  <a:lnTo>
                    <a:pt x="263" y="114"/>
                  </a:lnTo>
                  <a:lnTo>
                    <a:pt x="288" y="126"/>
                  </a:lnTo>
                  <a:lnTo>
                    <a:pt x="339" y="101"/>
                  </a:lnTo>
                  <a:lnTo>
                    <a:pt x="364" y="76"/>
                  </a:lnTo>
                  <a:lnTo>
                    <a:pt x="364" y="50"/>
                  </a:lnTo>
                  <a:close/>
                  <a:moveTo>
                    <a:pt x="100" y="734"/>
                  </a:moveTo>
                  <a:lnTo>
                    <a:pt x="88" y="759"/>
                  </a:lnTo>
                  <a:lnTo>
                    <a:pt x="88" y="822"/>
                  </a:lnTo>
                  <a:lnTo>
                    <a:pt x="163" y="898"/>
                  </a:lnTo>
                  <a:lnTo>
                    <a:pt x="213" y="898"/>
                  </a:lnTo>
                  <a:lnTo>
                    <a:pt x="301" y="873"/>
                  </a:lnTo>
                  <a:lnTo>
                    <a:pt x="351" y="810"/>
                  </a:lnTo>
                  <a:lnTo>
                    <a:pt x="389" y="734"/>
                  </a:lnTo>
                  <a:lnTo>
                    <a:pt x="401" y="696"/>
                  </a:lnTo>
                  <a:lnTo>
                    <a:pt x="401" y="683"/>
                  </a:lnTo>
                  <a:lnTo>
                    <a:pt x="364" y="683"/>
                  </a:lnTo>
                  <a:lnTo>
                    <a:pt x="351" y="696"/>
                  </a:lnTo>
                  <a:lnTo>
                    <a:pt x="326" y="759"/>
                  </a:lnTo>
                  <a:lnTo>
                    <a:pt x="276" y="835"/>
                  </a:lnTo>
                  <a:lnTo>
                    <a:pt x="251" y="860"/>
                  </a:lnTo>
                  <a:lnTo>
                    <a:pt x="188" y="860"/>
                  </a:lnTo>
                  <a:lnTo>
                    <a:pt x="188" y="835"/>
                  </a:lnTo>
                  <a:lnTo>
                    <a:pt x="175" y="810"/>
                  </a:lnTo>
                  <a:lnTo>
                    <a:pt x="201" y="734"/>
                  </a:lnTo>
                  <a:lnTo>
                    <a:pt x="226" y="670"/>
                  </a:lnTo>
                  <a:lnTo>
                    <a:pt x="238" y="620"/>
                  </a:lnTo>
                  <a:lnTo>
                    <a:pt x="263" y="569"/>
                  </a:lnTo>
                  <a:lnTo>
                    <a:pt x="288" y="493"/>
                  </a:lnTo>
                  <a:lnTo>
                    <a:pt x="301" y="468"/>
                  </a:lnTo>
                  <a:lnTo>
                    <a:pt x="313" y="455"/>
                  </a:lnTo>
                  <a:lnTo>
                    <a:pt x="313" y="367"/>
                  </a:lnTo>
                  <a:lnTo>
                    <a:pt x="263" y="316"/>
                  </a:lnTo>
                  <a:lnTo>
                    <a:pt x="238" y="303"/>
                  </a:lnTo>
                  <a:lnTo>
                    <a:pt x="188" y="291"/>
                  </a:lnTo>
                  <a:lnTo>
                    <a:pt x="100" y="329"/>
                  </a:lnTo>
                  <a:lnTo>
                    <a:pt x="50" y="392"/>
                  </a:lnTo>
                  <a:lnTo>
                    <a:pt x="12" y="455"/>
                  </a:lnTo>
                  <a:lnTo>
                    <a:pt x="0" y="506"/>
                  </a:lnTo>
                  <a:lnTo>
                    <a:pt x="0" y="519"/>
                  </a:lnTo>
                  <a:lnTo>
                    <a:pt x="37" y="519"/>
                  </a:lnTo>
                  <a:lnTo>
                    <a:pt x="37" y="506"/>
                  </a:lnTo>
                  <a:lnTo>
                    <a:pt x="50" y="493"/>
                  </a:lnTo>
                  <a:lnTo>
                    <a:pt x="75" y="430"/>
                  </a:lnTo>
                  <a:lnTo>
                    <a:pt x="125" y="354"/>
                  </a:lnTo>
                  <a:lnTo>
                    <a:pt x="163" y="341"/>
                  </a:lnTo>
                  <a:lnTo>
                    <a:pt x="188" y="329"/>
                  </a:lnTo>
                  <a:lnTo>
                    <a:pt x="213" y="354"/>
                  </a:lnTo>
                  <a:lnTo>
                    <a:pt x="226" y="379"/>
                  </a:lnTo>
                  <a:lnTo>
                    <a:pt x="226" y="392"/>
                  </a:lnTo>
                  <a:lnTo>
                    <a:pt x="213" y="417"/>
                  </a:lnTo>
                  <a:lnTo>
                    <a:pt x="213" y="443"/>
                  </a:lnTo>
                  <a:lnTo>
                    <a:pt x="175" y="519"/>
                  </a:lnTo>
                  <a:lnTo>
                    <a:pt x="100" y="73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41" name="Freeform 273"/>
            <p:cNvSpPr>
              <a:spLocks/>
            </p:cNvSpPr>
            <p:nvPr/>
          </p:nvSpPr>
          <p:spPr bwMode="auto">
            <a:xfrm>
              <a:off x="15755" y="7583"/>
              <a:ext cx="728" cy="1228"/>
            </a:xfrm>
            <a:custGeom>
              <a:avLst/>
              <a:gdLst/>
              <a:ahLst/>
              <a:cxnLst>
                <a:cxn ang="0">
                  <a:pos x="715" y="51"/>
                </a:cxn>
                <a:cxn ang="0">
                  <a:pos x="728" y="38"/>
                </a:cxn>
                <a:cxn ang="0">
                  <a:pos x="728" y="13"/>
                </a:cxn>
                <a:cxn ang="0">
                  <a:pos x="715" y="0"/>
                </a:cxn>
                <a:cxn ang="0">
                  <a:pos x="690" y="0"/>
                </a:cxn>
                <a:cxn ang="0">
                  <a:pos x="665" y="26"/>
                </a:cxn>
                <a:cxn ang="0">
                  <a:pos x="13" y="1177"/>
                </a:cxn>
                <a:cxn ang="0">
                  <a:pos x="0" y="1190"/>
                </a:cxn>
                <a:cxn ang="0">
                  <a:pos x="0" y="1215"/>
                </a:cxn>
                <a:cxn ang="0">
                  <a:pos x="13" y="1228"/>
                </a:cxn>
                <a:cxn ang="0">
                  <a:pos x="51" y="1228"/>
                </a:cxn>
                <a:cxn ang="0">
                  <a:pos x="63" y="1215"/>
                </a:cxn>
                <a:cxn ang="0">
                  <a:pos x="63" y="1203"/>
                </a:cxn>
                <a:cxn ang="0">
                  <a:pos x="715" y="51"/>
                </a:cxn>
              </a:cxnLst>
              <a:rect l="0" t="0" r="r" b="b"/>
              <a:pathLst>
                <a:path w="728" h="1228">
                  <a:moveTo>
                    <a:pt x="715" y="51"/>
                  </a:moveTo>
                  <a:lnTo>
                    <a:pt x="728" y="38"/>
                  </a:lnTo>
                  <a:lnTo>
                    <a:pt x="728" y="13"/>
                  </a:lnTo>
                  <a:lnTo>
                    <a:pt x="715" y="0"/>
                  </a:lnTo>
                  <a:lnTo>
                    <a:pt x="690" y="0"/>
                  </a:lnTo>
                  <a:lnTo>
                    <a:pt x="665" y="26"/>
                  </a:lnTo>
                  <a:lnTo>
                    <a:pt x="13" y="1177"/>
                  </a:lnTo>
                  <a:lnTo>
                    <a:pt x="0" y="1190"/>
                  </a:lnTo>
                  <a:lnTo>
                    <a:pt x="0" y="1215"/>
                  </a:lnTo>
                  <a:lnTo>
                    <a:pt x="13" y="1228"/>
                  </a:lnTo>
                  <a:lnTo>
                    <a:pt x="51" y="1228"/>
                  </a:lnTo>
                  <a:lnTo>
                    <a:pt x="63" y="1215"/>
                  </a:lnTo>
                  <a:lnTo>
                    <a:pt x="63" y="1203"/>
                  </a:lnTo>
                  <a:lnTo>
                    <a:pt x="715" y="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42" name="Freeform 274"/>
            <p:cNvSpPr>
              <a:spLocks noEditPoints="1"/>
            </p:cNvSpPr>
            <p:nvPr/>
          </p:nvSpPr>
          <p:spPr bwMode="auto">
            <a:xfrm>
              <a:off x="15617" y="8014"/>
              <a:ext cx="979" cy="367"/>
            </a:xfrm>
            <a:custGeom>
              <a:avLst/>
              <a:gdLst/>
              <a:ahLst/>
              <a:cxnLst>
                <a:cxn ang="0">
                  <a:pos x="929" y="76"/>
                </a:cxn>
                <a:cxn ang="0">
                  <a:pos x="941" y="76"/>
                </a:cxn>
                <a:cxn ang="0">
                  <a:pos x="966" y="63"/>
                </a:cxn>
                <a:cxn ang="0">
                  <a:pos x="979" y="50"/>
                </a:cxn>
                <a:cxn ang="0">
                  <a:pos x="979" y="12"/>
                </a:cxn>
                <a:cxn ang="0">
                  <a:pos x="966" y="12"/>
                </a:cxn>
                <a:cxn ang="0">
                  <a:pos x="941" y="0"/>
                </a:cxn>
                <a:cxn ang="0">
                  <a:pos x="38" y="0"/>
                </a:cxn>
                <a:cxn ang="0">
                  <a:pos x="25" y="12"/>
                </a:cxn>
                <a:cxn ang="0">
                  <a:pos x="13" y="12"/>
                </a:cxn>
                <a:cxn ang="0">
                  <a:pos x="0" y="38"/>
                </a:cxn>
                <a:cxn ang="0">
                  <a:pos x="25" y="63"/>
                </a:cxn>
                <a:cxn ang="0">
                  <a:pos x="38" y="63"/>
                </a:cxn>
                <a:cxn ang="0">
                  <a:pos x="51" y="76"/>
                </a:cxn>
                <a:cxn ang="0">
                  <a:pos x="929" y="76"/>
                </a:cxn>
                <a:cxn ang="0">
                  <a:pos x="929" y="367"/>
                </a:cxn>
                <a:cxn ang="0">
                  <a:pos x="941" y="367"/>
                </a:cxn>
                <a:cxn ang="0">
                  <a:pos x="966" y="354"/>
                </a:cxn>
                <a:cxn ang="0">
                  <a:pos x="979" y="354"/>
                </a:cxn>
                <a:cxn ang="0">
                  <a:pos x="979" y="316"/>
                </a:cxn>
                <a:cxn ang="0">
                  <a:pos x="966" y="303"/>
                </a:cxn>
                <a:cxn ang="0">
                  <a:pos x="25" y="303"/>
                </a:cxn>
                <a:cxn ang="0">
                  <a:pos x="0" y="329"/>
                </a:cxn>
                <a:cxn ang="0">
                  <a:pos x="13" y="354"/>
                </a:cxn>
                <a:cxn ang="0">
                  <a:pos x="25" y="354"/>
                </a:cxn>
                <a:cxn ang="0">
                  <a:pos x="38" y="367"/>
                </a:cxn>
                <a:cxn ang="0">
                  <a:pos x="51" y="367"/>
                </a:cxn>
                <a:cxn ang="0">
                  <a:pos x="929" y="367"/>
                </a:cxn>
              </a:cxnLst>
              <a:rect l="0" t="0" r="r" b="b"/>
              <a:pathLst>
                <a:path w="979" h="367">
                  <a:moveTo>
                    <a:pt x="929" y="76"/>
                  </a:moveTo>
                  <a:lnTo>
                    <a:pt x="941" y="76"/>
                  </a:lnTo>
                  <a:lnTo>
                    <a:pt x="966" y="63"/>
                  </a:lnTo>
                  <a:lnTo>
                    <a:pt x="979" y="50"/>
                  </a:lnTo>
                  <a:lnTo>
                    <a:pt x="979" y="12"/>
                  </a:lnTo>
                  <a:lnTo>
                    <a:pt x="966" y="12"/>
                  </a:lnTo>
                  <a:lnTo>
                    <a:pt x="941" y="0"/>
                  </a:lnTo>
                  <a:lnTo>
                    <a:pt x="38" y="0"/>
                  </a:lnTo>
                  <a:lnTo>
                    <a:pt x="25" y="12"/>
                  </a:lnTo>
                  <a:lnTo>
                    <a:pt x="13" y="12"/>
                  </a:lnTo>
                  <a:lnTo>
                    <a:pt x="0" y="38"/>
                  </a:lnTo>
                  <a:lnTo>
                    <a:pt x="25" y="63"/>
                  </a:lnTo>
                  <a:lnTo>
                    <a:pt x="38" y="63"/>
                  </a:lnTo>
                  <a:lnTo>
                    <a:pt x="51" y="76"/>
                  </a:lnTo>
                  <a:lnTo>
                    <a:pt x="929" y="76"/>
                  </a:lnTo>
                  <a:close/>
                  <a:moveTo>
                    <a:pt x="929" y="367"/>
                  </a:moveTo>
                  <a:lnTo>
                    <a:pt x="941" y="367"/>
                  </a:lnTo>
                  <a:lnTo>
                    <a:pt x="966" y="354"/>
                  </a:lnTo>
                  <a:lnTo>
                    <a:pt x="979" y="354"/>
                  </a:lnTo>
                  <a:lnTo>
                    <a:pt x="979" y="316"/>
                  </a:lnTo>
                  <a:lnTo>
                    <a:pt x="966" y="303"/>
                  </a:lnTo>
                  <a:lnTo>
                    <a:pt x="25" y="303"/>
                  </a:lnTo>
                  <a:lnTo>
                    <a:pt x="0" y="329"/>
                  </a:lnTo>
                  <a:lnTo>
                    <a:pt x="13" y="354"/>
                  </a:lnTo>
                  <a:lnTo>
                    <a:pt x="25" y="354"/>
                  </a:lnTo>
                  <a:lnTo>
                    <a:pt x="38" y="367"/>
                  </a:lnTo>
                  <a:lnTo>
                    <a:pt x="51" y="367"/>
                  </a:lnTo>
                  <a:lnTo>
                    <a:pt x="929" y="36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43" name="Freeform 275"/>
            <p:cNvSpPr>
              <a:spLocks/>
            </p:cNvSpPr>
            <p:nvPr/>
          </p:nvSpPr>
          <p:spPr bwMode="auto">
            <a:xfrm>
              <a:off x="16797" y="7609"/>
              <a:ext cx="652" cy="936"/>
            </a:xfrm>
            <a:custGeom>
              <a:avLst/>
              <a:gdLst/>
              <a:ahLst/>
              <a:cxnLst>
                <a:cxn ang="0">
                  <a:pos x="313" y="0"/>
                </a:cxn>
                <a:cxn ang="0">
                  <a:pos x="150" y="12"/>
                </a:cxn>
                <a:cxn ang="0">
                  <a:pos x="100" y="25"/>
                </a:cxn>
                <a:cxn ang="0">
                  <a:pos x="113" y="50"/>
                </a:cxn>
                <a:cxn ang="0">
                  <a:pos x="188" y="63"/>
                </a:cxn>
                <a:cxn ang="0">
                  <a:pos x="200" y="88"/>
                </a:cxn>
                <a:cxn ang="0">
                  <a:pos x="0" y="860"/>
                </a:cxn>
                <a:cxn ang="0">
                  <a:pos x="25" y="936"/>
                </a:cxn>
                <a:cxn ang="0">
                  <a:pos x="87" y="924"/>
                </a:cxn>
                <a:cxn ang="0">
                  <a:pos x="100" y="886"/>
                </a:cxn>
                <a:cxn ang="0">
                  <a:pos x="125" y="797"/>
                </a:cxn>
                <a:cxn ang="0">
                  <a:pos x="163" y="658"/>
                </a:cxn>
                <a:cxn ang="0">
                  <a:pos x="213" y="633"/>
                </a:cxn>
                <a:cxn ang="0">
                  <a:pos x="288" y="658"/>
                </a:cxn>
                <a:cxn ang="0">
                  <a:pos x="338" y="696"/>
                </a:cxn>
                <a:cxn ang="0">
                  <a:pos x="326" y="784"/>
                </a:cxn>
                <a:cxn ang="0">
                  <a:pos x="351" y="873"/>
                </a:cxn>
                <a:cxn ang="0">
                  <a:pos x="439" y="936"/>
                </a:cxn>
                <a:cxn ang="0">
                  <a:pos x="539" y="911"/>
                </a:cxn>
                <a:cxn ang="0">
                  <a:pos x="640" y="759"/>
                </a:cxn>
                <a:cxn ang="0">
                  <a:pos x="602" y="721"/>
                </a:cxn>
                <a:cxn ang="0">
                  <a:pos x="589" y="746"/>
                </a:cxn>
                <a:cxn ang="0">
                  <a:pos x="552" y="848"/>
                </a:cxn>
                <a:cxn ang="0">
                  <a:pos x="451" y="898"/>
                </a:cxn>
                <a:cxn ang="0">
                  <a:pos x="426" y="860"/>
                </a:cxn>
                <a:cxn ang="0">
                  <a:pos x="439" y="772"/>
                </a:cxn>
                <a:cxn ang="0">
                  <a:pos x="426" y="671"/>
                </a:cxn>
                <a:cxn ang="0">
                  <a:pos x="326" y="607"/>
                </a:cxn>
                <a:cxn ang="0">
                  <a:pos x="263" y="569"/>
                </a:cxn>
                <a:cxn ang="0">
                  <a:pos x="476" y="392"/>
                </a:cxn>
                <a:cxn ang="0">
                  <a:pos x="577" y="379"/>
                </a:cxn>
                <a:cxn ang="0">
                  <a:pos x="539" y="417"/>
                </a:cxn>
                <a:cxn ang="0">
                  <a:pos x="527" y="493"/>
                </a:cxn>
                <a:cxn ang="0">
                  <a:pos x="627" y="493"/>
                </a:cxn>
                <a:cxn ang="0">
                  <a:pos x="652" y="430"/>
                </a:cxn>
                <a:cxn ang="0">
                  <a:pos x="640" y="379"/>
                </a:cxn>
                <a:cxn ang="0">
                  <a:pos x="589" y="341"/>
                </a:cxn>
                <a:cxn ang="0">
                  <a:pos x="439" y="367"/>
                </a:cxn>
                <a:cxn ang="0">
                  <a:pos x="288" y="506"/>
                </a:cxn>
                <a:cxn ang="0">
                  <a:pos x="188" y="569"/>
                </a:cxn>
              </a:cxnLst>
              <a:rect l="0" t="0" r="r" b="b"/>
              <a:pathLst>
                <a:path w="652" h="936">
                  <a:moveTo>
                    <a:pt x="313" y="38"/>
                  </a:moveTo>
                  <a:lnTo>
                    <a:pt x="313" y="0"/>
                  </a:lnTo>
                  <a:lnTo>
                    <a:pt x="200" y="0"/>
                  </a:lnTo>
                  <a:lnTo>
                    <a:pt x="150" y="12"/>
                  </a:lnTo>
                  <a:lnTo>
                    <a:pt x="113" y="12"/>
                  </a:lnTo>
                  <a:lnTo>
                    <a:pt x="100" y="25"/>
                  </a:lnTo>
                  <a:lnTo>
                    <a:pt x="100" y="50"/>
                  </a:lnTo>
                  <a:lnTo>
                    <a:pt x="113" y="50"/>
                  </a:lnTo>
                  <a:lnTo>
                    <a:pt x="125" y="63"/>
                  </a:lnTo>
                  <a:lnTo>
                    <a:pt x="188" y="63"/>
                  </a:lnTo>
                  <a:lnTo>
                    <a:pt x="200" y="76"/>
                  </a:lnTo>
                  <a:lnTo>
                    <a:pt x="200" y="88"/>
                  </a:lnTo>
                  <a:lnTo>
                    <a:pt x="188" y="114"/>
                  </a:lnTo>
                  <a:lnTo>
                    <a:pt x="0" y="860"/>
                  </a:lnTo>
                  <a:lnTo>
                    <a:pt x="0" y="911"/>
                  </a:lnTo>
                  <a:lnTo>
                    <a:pt x="25" y="936"/>
                  </a:lnTo>
                  <a:lnTo>
                    <a:pt x="75" y="936"/>
                  </a:lnTo>
                  <a:lnTo>
                    <a:pt x="87" y="924"/>
                  </a:lnTo>
                  <a:lnTo>
                    <a:pt x="100" y="898"/>
                  </a:lnTo>
                  <a:lnTo>
                    <a:pt x="100" y="886"/>
                  </a:lnTo>
                  <a:lnTo>
                    <a:pt x="113" y="860"/>
                  </a:lnTo>
                  <a:lnTo>
                    <a:pt x="125" y="797"/>
                  </a:lnTo>
                  <a:lnTo>
                    <a:pt x="150" y="721"/>
                  </a:lnTo>
                  <a:lnTo>
                    <a:pt x="163" y="658"/>
                  </a:lnTo>
                  <a:lnTo>
                    <a:pt x="175" y="620"/>
                  </a:lnTo>
                  <a:lnTo>
                    <a:pt x="213" y="633"/>
                  </a:lnTo>
                  <a:lnTo>
                    <a:pt x="263" y="633"/>
                  </a:lnTo>
                  <a:lnTo>
                    <a:pt x="288" y="658"/>
                  </a:lnTo>
                  <a:lnTo>
                    <a:pt x="313" y="671"/>
                  </a:lnTo>
                  <a:lnTo>
                    <a:pt x="338" y="696"/>
                  </a:lnTo>
                  <a:lnTo>
                    <a:pt x="338" y="772"/>
                  </a:lnTo>
                  <a:lnTo>
                    <a:pt x="326" y="784"/>
                  </a:lnTo>
                  <a:lnTo>
                    <a:pt x="326" y="797"/>
                  </a:lnTo>
                  <a:lnTo>
                    <a:pt x="351" y="873"/>
                  </a:lnTo>
                  <a:lnTo>
                    <a:pt x="401" y="924"/>
                  </a:lnTo>
                  <a:lnTo>
                    <a:pt x="439" y="936"/>
                  </a:lnTo>
                  <a:lnTo>
                    <a:pt x="476" y="936"/>
                  </a:lnTo>
                  <a:lnTo>
                    <a:pt x="539" y="911"/>
                  </a:lnTo>
                  <a:lnTo>
                    <a:pt x="589" y="860"/>
                  </a:lnTo>
                  <a:lnTo>
                    <a:pt x="640" y="759"/>
                  </a:lnTo>
                  <a:lnTo>
                    <a:pt x="640" y="721"/>
                  </a:lnTo>
                  <a:lnTo>
                    <a:pt x="602" y="721"/>
                  </a:lnTo>
                  <a:lnTo>
                    <a:pt x="602" y="734"/>
                  </a:lnTo>
                  <a:lnTo>
                    <a:pt x="589" y="746"/>
                  </a:lnTo>
                  <a:lnTo>
                    <a:pt x="577" y="772"/>
                  </a:lnTo>
                  <a:lnTo>
                    <a:pt x="552" y="848"/>
                  </a:lnTo>
                  <a:lnTo>
                    <a:pt x="502" y="898"/>
                  </a:lnTo>
                  <a:lnTo>
                    <a:pt x="451" y="898"/>
                  </a:lnTo>
                  <a:lnTo>
                    <a:pt x="439" y="873"/>
                  </a:lnTo>
                  <a:lnTo>
                    <a:pt x="426" y="860"/>
                  </a:lnTo>
                  <a:lnTo>
                    <a:pt x="426" y="797"/>
                  </a:lnTo>
                  <a:lnTo>
                    <a:pt x="439" y="772"/>
                  </a:lnTo>
                  <a:lnTo>
                    <a:pt x="439" y="734"/>
                  </a:lnTo>
                  <a:lnTo>
                    <a:pt x="426" y="671"/>
                  </a:lnTo>
                  <a:lnTo>
                    <a:pt x="389" y="633"/>
                  </a:lnTo>
                  <a:lnTo>
                    <a:pt x="326" y="607"/>
                  </a:lnTo>
                  <a:lnTo>
                    <a:pt x="226" y="582"/>
                  </a:lnTo>
                  <a:lnTo>
                    <a:pt x="263" y="569"/>
                  </a:lnTo>
                  <a:lnTo>
                    <a:pt x="401" y="430"/>
                  </a:lnTo>
                  <a:lnTo>
                    <a:pt x="476" y="392"/>
                  </a:lnTo>
                  <a:lnTo>
                    <a:pt x="552" y="367"/>
                  </a:lnTo>
                  <a:lnTo>
                    <a:pt x="577" y="379"/>
                  </a:lnTo>
                  <a:lnTo>
                    <a:pt x="589" y="392"/>
                  </a:lnTo>
                  <a:lnTo>
                    <a:pt x="539" y="417"/>
                  </a:lnTo>
                  <a:lnTo>
                    <a:pt x="527" y="430"/>
                  </a:lnTo>
                  <a:lnTo>
                    <a:pt x="527" y="493"/>
                  </a:lnTo>
                  <a:lnTo>
                    <a:pt x="577" y="519"/>
                  </a:lnTo>
                  <a:lnTo>
                    <a:pt x="627" y="493"/>
                  </a:lnTo>
                  <a:lnTo>
                    <a:pt x="640" y="468"/>
                  </a:lnTo>
                  <a:lnTo>
                    <a:pt x="652" y="430"/>
                  </a:lnTo>
                  <a:lnTo>
                    <a:pt x="652" y="405"/>
                  </a:lnTo>
                  <a:lnTo>
                    <a:pt x="640" y="379"/>
                  </a:lnTo>
                  <a:lnTo>
                    <a:pt x="614" y="354"/>
                  </a:lnTo>
                  <a:lnTo>
                    <a:pt x="589" y="341"/>
                  </a:lnTo>
                  <a:lnTo>
                    <a:pt x="552" y="329"/>
                  </a:lnTo>
                  <a:lnTo>
                    <a:pt x="439" y="367"/>
                  </a:lnTo>
                  <a:lnTo>
                    <a:pt x="338" y="455"/>
                  </a:lnTo>
                  <a:lnTo>
                    <a:pt x="288" y="506"/>
                  </a:lnTo>
                  <a:lnTo>
                    <a:pt x="238" y="544"/>
                  </a:lnTo>
                  <a:lnTo>
                    <a:pt x="188" y="569"/>
                  </a:lnTo>
                  <a:lnTo>
                    <a:pt x="313" y="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44" name="Freeform 276"/>
            <p:cNvSpPr>
              <a:spLocks noEditPoints="1"/>
            </p:cNvSpPr>
            <p:nvPr/>
          </p:nvSpPr>
          <p:spPr bwMode="auto">
            <a:xfrm>
              <a:off x="17976" y="5394"/>
              <a:ext cx="740" cy="886"/>
            </a:xfrm>
            <a:custGeom>
              <a:avLst/>
              <a:gdLst/>
              <a:ahLst/>
              <a:cxnLst>
                <a:cxn ang="0">
                  <a:pos x="690" y="418"/>
                </a:cxn>
                <a:cxn ang="0">
                  <a:pos x="728" y="418"/>
                </a:cxn>
                <a:cxn ang="0">
                  <a:pos x="728" y="405"/>
                </a:cxn>
                <a:cxn ang="0">
                  <a:pos x="740" y="380"/>
                </a:cxn>
                <a:cxn ang="0">
                  <a:pos x="728" y="266"/>
                </a:cxn>
                <a:cxn ang="0">
                  <a:pos x="690" y="165"/>
                </a:cxn>
                <a:cxn ang="0">
                  <a:pos x="615" y="89"/>
                </a:cxn>
                <a:cxn ang="0">
                  <a:pos x="527" y="25"/>
                </a:cxn>
                <a:cxn ang="0">
                  <a:pos x="401" y="0"/>
                </a:cxn>
                <a:cxn ang="0">
                  <a:pos x="238" y="38"/>
                </a:cxn>
                <a:cxn ang="0">
                  <a:pos x="113" y="139"/>
                </a:cxn>
                <a:cxn ang="0">
                  <a:pos x="38" y="266"/>
                </a:cxn>
                <a:cxn ang="0">
                  <a:pos x="0" y="443"/>
                </a:cxn>
                <a:cxn ang="0">
                  <a:pos x="38" y="620"/>
                </a:cxn>
                <a:cxn ang="0">
                  <a:pos x="125" y="759"/>
                </a:cxn>
                <a:cxn ang="0">
                  <a:pos x="263" y="848"/>
                </a:cxn>
                <a:cxn ang="0">
                  <a:pos x="414" y="886"/>
                </a:cxn>
                <a:cxn ang="0">
                  <a:pos x="539" y="861"/>
                </a:cxn>
                <a:cxn ang="0">
                  <a:pos x="627" y="810"/>
                </a:cxn>
                <a:cxn ang="0">
                  <a:pos x="690" y="734"/>
                </a:cxn>
                <a:cxn ang="0">
                  <a:pos x="728" y="671"/>
                </a:cxn>
                <a:cxn ang="0">
                  <a:pos x="740" y="633"/>
                </a:cxn>
                <a:cxn ang="0">
                  <a:pos x="715" y="608"/>
                </a:cxn>
                <a:cxn ang="0">
                  <a:pos x="703" y="608"/>
                </a:cxn>
                <a:cxn ang="0">
                  <a:pos x="690" y="620"/>
                </a:cxn>
                <a:cxn ang="0">
                  <a:pos x="690" y="633"/>
                </a:cxn>
                <a:cxn ang="0">
                  <a:pos x="640" y="734"/>
                </a:cxn>
                <a:cxn ang="0">
                  <a:pos x="577" y="785"/>
                </a:cxn>
                <a:cxn ang="0">
                  <a:pos x="514" y="823"/>
                </a:cxn>
                <a:cxn ang="0">
                  <a:pos x="452" y="835"/>
                </a:cxn>
                <a:cxn ang="0">
                  <a:pos x="427" y="835"/>
                </a:cxn>
                <a:cxn ang="0">
                  <a:pos x="339" y="823"/>
                </a:cxn>
                <a:cxn ang="0">
                  <a:pos x="276" y="772"/>
                </a:cxn>
                <a:cxn ang="0">
                  <a:pos x="213" y="709"/>
                </a:cxn>
                <a:cxn ang="0">
                  <a:pos x="176" y="608"/>
                </a:cxn>
                <a:cxn ang="0">
                  <a:pos x="163" y="506"/>
                </a:cxn>
                <a:cxn ang="0">
                  <a:pos x="163" y="418"/>
                </a:cxn>
                <a:cxn ang="0">
                  <a:pos x="690" y="418"/>
                </a:cxn>
                <a:cxn ang="0">
                  <a:pos x="163" y="380"/>
                </a:cxn>
                <a:cxn ang="0">
                  <a:pos x="188" y="241"/>
                </a:cxn>
                <a:cxn ang="0">
                  <a:pos x="226" y="139"/>
                </a:cxn>
                <a:cxn ang="0">
                  <a:pos x="289" y="89"/>
                </a:cxn>
                <a:cxn ang="0">
                  <a:pos x="351" y="51"/>
                </a:cxn>
                <a:cxn ang="0">
                  <a:pos x="401" y="51"/>
                </a:cxn>
                <a:cxn ang="0">
                  <a:pos x="477" y="63"/>
                </a:cxn>
                <a:cxn ang="0">
                  <a:pos x="539" y="114"/>
                </a:cxn>
                <a:cxn ang="0">
                  <a:pos x="577" y="190"/>
                </a:cxn>
                <a:cxn ang="0">
                  <a:pos x="602" y="266"/>
                </a:cxn>
                <a:cxn ang="0">
                  <a:pos x="602" y="329"/>
                </a:cxn>
                <a:cxn ang="0">
                  <a:pos x="615" y="380"/>
                </a:cxn>
                <a:cxn ang="0">
                  <a:pos x="163" y="380"/>
                </a:cxn>
              </a:cxnLst>
              <a:rect l="0" t="0" r="r" b="b"/>
              <a:pathLst>
                <a:path w="740" h="886">
                  <a:moveTo>
                    <a:pt x="690" y="418"/>
                  </a:moveTo>
                  <a:lnTo>
                    <a:pt x="728" y="418"/>
                  </a:lnTo>
                  <a:lnTo>
                    <a:pt x="728" y="405"/>
                  </a:lnTo>
                  <a:lnTo>
                    <a:pt x="740" y="380"/>
                  </a:lnTo>
                  <a:lnTo>
                    <a:pt x="728" y="266"/>
                  </a:lnTo>
                  <a:lnTo>
                    <a:pt x="690" y="165"/>
                  </a:lnTo>
                  <a:lnTo>
                    <a:pt x="615" y="89"/>
                  </a:lnTo>
                  <a:lnTo>
                    <a:pt x="527" y="25"/>
                  </a:lnTo>
                  <a:lnTo>
                    <a:pt x="401" y="0"/>
                  </a:lnTo>
                  <a:lnTo>
                    <a:pt x="238" y="38"/>
                  </a:lnTo>
                  <a:lnTo>
                    <a:pt x="113" y="139"/>
                  </a:lnTo>
                  <a:lnTo>
                    <a:pt x="38" y="266"/>
                  </a:lnTo>
                  <a:lnTo>
                    <a:pt x="0" y="443"/>
                  </a:lnTo>
                  <a:lnTo>
                    <a:pt x="38" y="620"/>
                  </a:lnTo>
                  <a:lnTo>
                    <a:pt x="125" y="759"/>
                  </a:lnTo>
                  <a:lnTo>
                    <a:pt x="263" y="848"/>
                  </a:lnTo>
                  <a:lnTo>
                    <a:pt x="414" y="886"/>
                  </a:lnTo>
                  <a:lnTo>
                    <a:pt x="539" y="861"/>
                  </a:lnTo>
                  <a:lnTo>
                    <a:pt x="627" y="810"/>
                  </a:lnTo>
                  <a:lnTo>
                    <a:pt x="690" y="734"/>
                  </a:lnTo>
                  <a:lnTo>
                    <a:pt x="728" y="671"/>
                  </a:lnTo>
                  <a:lnTo>
                    <a:pt x="740" y="633"/>
                  </a:lnTo>
                  <a:lnTo>
                    <a:pt x="715" y="608"/>
                  </a:lnTo>
                  <a:lnTo>
                    <a:pt x="703" y="608"/>
                  </a:lnTo>
                  <a:lnTo>
                    <a:pt x="690" y="620"/>
                  </a:lnTo>
                  <a:lnTo>
                    <a:pt x="690" y="633"/>
                  </a:lnTo>
                  <a:lnTo>
                    <a:pt x="640" y="734"/>
                  </a:lnTo>
                  <a:lnTo>
                    <a:pt x="577" y="785"/>
                  </a:lnTo>
                  <a:lnTo>
                    <a:pt x="514" y="823"/>
                  </a:lnTo>
                  <a:lnTo>
                    <a:pt x="452" y="835"/>
                  </a:lnTo>
                  <a:lnTo>
                    <a:pt x="427" y="835"/>
                  </a:lnTo>
                  <a:lnTo>
                    <a:pt x="339" y="823"/>
                  </a:lnTo>
                  <a:lnTo>
                    <a:pt x="276" y="772"/>
                  </a:lnTo>
                  <a:lnTo>
                    <a:pt x="213" y="709"/>
                  </a:lnTo>
                  <a:lnTo>
                    <a:pt x="176" y="608"/>
                  </a:lnTo>
                  <a:lnTo>
                    <a:pt x="163" y="506"/>
                  </a:lnTo>
                  <a:lnTo>
                    <a:pt x="163" y="418"/>
                  </a:lnTo>
                  <a:lnTo>
                    <a:pt x="690" y="418"/>
                  </a:lnTo>
                  <a:close/>
                  <a:moveTo>
                    <a:pt x="163" y="380"/>
                  </a:moveTo>
                  <a:lnTo>
                    <a:pt x="188" y="241"/>
                  </a:lnTo>
                  <a:lnTo>
                    <a:pt x="226" y="139"/>
                  </a:lnTo>
                  <a:lnTo>
                    <a:pt x="289" y="89"/>
                  </a:lnTo>
                  <a:lnTo>
                    <a:pt x="351" y="51"/>
                  </a:lnTo>
                  <a:lnTo>
                    <a:pt x="401" y="51"/>
                  </a:lnTo>
                  <a:lnTo>
                    <a:pt x="477" y="63"/>
                  </a:lnTo>
                  <a:lnTo>
                    <a:pt x="539" y="114"/>
                  </a:lnTo>
                  <a:lnTo>
                    <a:pt x="577" y="190"/>
                  </a:lnTo>
                  <a:lnTo>
                    <a:pt x="602" y="266"/>
                  </a:lnTo>
                  <a:lnTo>
                    <a:pt x="602" y="329"/>
                  </a:lnTo>
                  <a:lnTo>
                    <a:pt x="615" y="380"/>
                  </a:lnTo>
                  <a:lnTo>
                    <a:pt x="163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45" name="Freeform 277"/>
            <p:cNvSpPr>
              <a:spLocks/>
            </p:cNvSpPr>
            <p:nvPr/>
          </p:nvSpPr>
          <p:spPr bwMode="auto">
            <a:xfrm>
              <a:off x="18791" y="5432"/>
              <a:ext cx="954" cy="823"/>
            </a:xfrm>
            <a:custGeom>
              <a:avLst/>
              <a:gdLst/>
              <a:ahLst/>
              <a:cxnLst>
                <a:cxn ang="0">
                  <a:pos x="578" y="304"/>
                </a:cxn>
                <a:cxn ang="0">
                  <a:pos x="691" y="165"/>
                </a:cxn>
                <a:cxn ang="0">
                  <a:pos x="916" y="63"/>
                </a:cxn>
                <a:cxn ang="0">
                  <a:pos x="578" y="0"/>
                </a:cxn>
                <a:cxn ang="0">
                  <a:pos x="603" y="63"/>
                </a:cxn>
                <a:cxn ang="0">
                  <a:pos x="628" y="101"/>
                </a:cxn>
                <a:cxn ang="0">
                  <a:pos x="603" y="190"/>
                </a:cxn>
                <a:cxn ang="0">
                  <a:pos x="339" y="139"/>
                </a:cxn>
                <a:cxn ang="0">
                  <a:pos x="327" y="101"/>
                </a:cxn>
                <a:cxn ang="0">
                  <a:pos x="352" y="63"/>
                </a:cxn>
                <a:cxn ang="0">
                  <a:pos x="389" y="0"/>
                </a:cxn>
                <a:cxn ang="0">
                  <a:pos x="13" y="63"/>
                </a:cxn>
                <a:cxn ang="0">
                  <a:pos x="139" y="76"/>
                </a:cxn>
                <a:cxn ang="0">
                  <a:pos x="226" y="177"/>
                </a:cxn>
                <a:cxn ang="0">
                  <a:pos x="364" y="494"/>
                </a:cxn>
                <a:cxn ang="0">
                  <a:pos x="289" y="582"/>
                </a:cxn>
                <a:cxn ang="0">
                  <a:pos x="151" y="721"/>
                </a:cxn>
                <a:cxn ang="0">
                  <a:pos x="0" y="759"/>
                </a:cxn>
                <a:cxn ang="0">
                  <a:pos x="339" y="823"/>
                </a:cxn>
                <a:cxn ang="0">
                  <a:pos x="314" y="759"/>
                </a:cxn>
                <a:cxn ang="0">
                  <a:pos x="289" y="721"/>
                </a:cxn>
                <a:cxn ang="0">
                  <a:pos x="302" y="658"/>
                </a:cxn>
                <a:cxn ang="0">
                  <a:pos x="452" y="456"/>
                </a:cxn>
                <a:cxn ang="0">
                  <a:pos x="502" y="519"/>
                </a:cxn>
                <a:cxn ang="0">
                  <a:pos x="540" y="582"/>
                </a:cxn>
                <a:cxn ang="0">
                  <a:pos x="590" y="658"/>
                </a:cxn>
                <a:cxn ang="0">
                  <a:pos x="628" y="709"/>
                </a:cxn>
                <a:cxn ang="0">
                  <a:pos x="603" y="759"/>
                </a:cxn>
                <a:cxn ang="0">
                  <a:pos x="565" y="823"/>
                </a:cxn>
                <a:cxn ang="0">
                  <a:pos x="954" y="759"/>
                </a:cxn>
                <a:cxn ang="0">
                  <a:pos x="803" y="734"/>
                </a:cxn>
                <a:cxn ang="0">
                  <a:pos x="515" y="380"/>
                </a:cxn>
              </a:cxnLst>
              <a:rect l="0" t="0" r="r" b="b"/>
              <a:pathLst>
                <a:path w="954" h="823">
                  <a:moveTo>
                    <a:pt x="515" y="380"/>
                  </a:moveTo>
                  <a:lnTo>
                    <a:pt x="578" y="304"/>
                  </a:lnTo>
                  <a:lnTo>
                    <a:pt x="640" y="215"/>
                  </a:lnTo>
                  <a:lnTo>
                    <a:pt x="691" y="165"/>
                  </a:lnTo>
                  <a:lnTo>
                    <a:pt x="791" y="89"/>
                  </a:lnTo>
                  <a:lnTo>
                    <a:pt x="916" y="63"/>
                  </a:lnTo>
                  <a:lnTo>
                    <a:pt x="916" y="0"/>
                  </a:lnTo>
                  <a:lnTo>
                    <a:pt x="578" y="0"/>
                  </a:lnTo>
                  <a:lnTo>
                    <a:pt x="578" y="63"/>
                  </a:lnTo>
                  <a:lnTo>
                    <a:pt x="603" y="63"/>
                  </a:lnTo>
                  <a:lnTo>
                    <a:pt x="628" y="76"/>
                  </a:lnTo>
                  <a:lnTo>
                    <a:pt x="628" y="101"/>
                  </a:lnTo>
                  <a:lnTo>
                    <a:pt x="640" y="114"/>
                  </a:lnTo>
                  <a:lnTo>
                    <a:pt x="603" y="190"/>
                  </a:lnTo>
                  <a:lnTo>
                    <a:pt x="490" y="329"/>
                  </a:lnTo>
                  <a:lnTo>
                    <a:pt x="339" y="139"/>
                  </a:lnTo>
                  <a:lnTo>
                    <a:pt x="327" y="127"/>
                  </a:lnTo>
                  <a:lnTo>
                    <a:pt x="327" y="101"/>
                  </a:lnTo>
                  <a:lnTo>
                    <a:pt x="339" y="76"/>
                  </a:lnTo>
                  <a:lnTo>
                    <a:pt x="352" y="63"/>
                  </a:lnTo>
                  <a:lnTo>
                    <a:pt x="389" y="63"/>
                  </a:lnTo>
                  <a:lnTo>
                    <a:pt x="389" y="0"/>
                  </a:lnTo>
                  <a:lnTo>
                    <a:pt x="13" y="0"/>
                  </a:lnTo>
                  <a:lnTo>
                    <a:pt x="13" y="63"/>
                  </a:lnTo>
                  <a:lnTo>
                    <a:pt x="88" y="63"/>
                  </a:lnTo>
                  <a:lnTo>
                    <a:pt x="139" y="76"/>
                  </a:lnTo>
                  <a:lnTo>
                    <a:pt x="176" y="114"/>
                  </a:lnTo>
                  <a:lnTo>
                    <a:pt x="226" y="177"/>
                  </a:lnTo>
                  <a:lnTo>
                    <a:pt x="415" y="418"/>
                  </a:lnTo>
                  <a:lnTo>
                    <a:pt x="364" y="494"/>
                  </a:lnTo>
                  <a:lnTo>
                    <a:pt x="327" y="532"/>
                  </a:lnTo>
                  <a:lnTo>
                    <a:pt x="289" y="582"/>
                  </a:lnTo>
                  <a:lnTo>
                    <a:pt x="239" y="646"/>
                  </a:lnTo>
                  <a:lnTo>
                    <a:pt x="151" y="721"/>
                  </a:lnTo>
                  <a:lnTo>
                    <a:pt x="63" y="759"/>
                  </a:lnTo>
                  <a:lnTo>
                    <a:pt x="0" y="759"/>
                  </a:lnTo>
                  <a:lnTo>
                    <a:pt x="0" y="823"/>
                  </a:lnTo>
                  <a:lnTo>
                    <a:pt x="339" y="823"/>
                  </a:lnTo>
                  <a:lnTo>
                    <a:pt x="339" y="759"/>
                  </a:lnTo>
                  <a:lnTo>
                    <a:pt x="314" y="759"/>
                  </a:lnTo>
                  <a:lnTo>
                    <a:pt x="289" y="747"/>
                  </a:lnTo>
                  <a:lnTo>
                    <a:pt x="289" y="721"/>
                  </a:lnTo>
                  <a:lnTo>
                    <a:pt x="277" y="709"/>
                  </a:lnTo>
                  <a:lnTo>
                    <a:pt x="302" y="658"/>
                  </a:lnTo>
                  <a:lnTo>
                    <a:pt x="352" y="582"/>
                  </a:lnTo>
                  <a:lnTo>
                    <a:pt x="452" y="456"/>
                  </a:lnTo>
                  <a:lnTo>
                    <a:pt x="477" y="494"/>
                  </a:lnTo>
                  <a:lnTo>
                    <a:pt x="502" y="519"/>
                  </a:lnTo>
                  <a:lnTo>
                    <a:pt x="515" y="544"/>
                  </a:lnTo>
                  <a:lnTo>
                    <a:pt x="540" y="582"/>
                  </a:lnTo>
                  <a:lnTo>
                    <a:pt x="565" y="608"/>
                  </a:lnTo>
                  <a:lnTo>
                    <a:pt x="590" y="658"/>
                  </a:lnTo>
                  <a:lnTo>
                    <a:pt x="615" y="683"/>
                  </a:lnTo>
                  <a:lnTo>
                    <a:pt x="628" y="709"/>
                  </a:lnTo>
                  <a:lnTo>
                    <a:pt x="640" y="721"/>
                  </a:lnTo>
                  <a:lnTo>
                    <a:pt x="603" y="759"/>
                  </a:lnTo>
                  <a:lnTo>
                    <a:pt x="565" y="759"/>
                  </a:lnTo>
                  <a:lnTo>
                    <a:pt x="565" y="823"/>
                  </a:lnTo>
                  <a:lnTo>
                    <a:pt x="954" y="823"/>
                  </a:lnTo>
                  <a:lnTo>
                    <a:pt x="954" y="759"/>
                  </a:lnTo>
                  <a:lnTo>
                    <a:pt x="854" y="759"/>
                  </a:lnTo>
                  <a:lnTo>
                    <a:pt x="803" y="734"/>
                  </a:lnTo>
                  <a:lnTo>
                    <a:pt x="778" y="709"/>
                  </a:lnTo>
                  <a:lnTo>
                    <a:pt x="515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46" name="Freeform 278"/>
            <p:cNvSpPr>
              <a:spLocks noEditPoints="1"/>
            </p:cNvSpPr>
            <p:nvPr/>
          </p:nvSpPr>
          <p:spPr bwMode="auto">
            <a:xfrm>
              <a:off x="19820" y="5407"/>
              <a:ext cx="929" cy="1215"/>
            </a:xfrm>
            <a:custGeom>
              <a:avLst/>
              <a:gdLst/>
              <a:ahLst/>
              <a:cxnLst>
                <a:cxn ang="0">
                  <a:pos x="276" y="202"/>
                </a:cxn>
                <a:cxn ang="0">
                  <a:pos x="339" y="126"/>
                </a:cxn>
                <a:cxn ang="0">
                  <a:pos x="427" y="76"/>
                </a:cxn>
                <a:cxn ang="0">
                  <a:pos x="515" y="50"/>
                </a:cxn>
                <a:cxn ang="0">
                  <a:pos x="615" y="76"/>
                </a:cxn>
                <a:cxn ang="0">
                  <a:pos x="703" y="164"/>
                </a:cxn>
                <a:cxn ang="0">
                  <a:pos x="753" y="278"/>
                </a:cxn>
                <a:cxn ang="0">
                  <a:pos x="778" y="430"/>
                </a:cxn>
                <a:cxn ang="0">
                  <a:pos x="753" y="595"/>
                </a:cxn>
                <a:cxn ang="0">
                  <a:pos x="690" y="721"/>
                </a:cxn>
                <a:cxn ang="0">
                  <a:pos x="602" y="797"/>
                </a:cxn>
                <a:cxn ang="0">
                  <a:pos x="502" y="822"/>
                </a:cxn>
                <a:cxn ang="0">
                  <a:pos x="452" y="822"/>
                </a:cxn>
                <a:cxn ang="0">
                  <a:pos x="389" y="797"/>
                </a:cxn>
                <a:cxn ang="0">
                  <a:pos x="339" y="759"/>
                </a:cxn>
                <a:cxn ang="0">
                  <a:pos x="301" y="708"/>
                </a:cxn>
                <a:cxn ang="0">
                  <a:pos x="289" y="683"/>
                </a:cxn>
                <a:cxn ang="0">
                  <a:pos x="276" y="671"/>
                </a:cxn>
                <a:cxn ang="0">
                  <a:pos x="276" y="633"/>
                </a:cxn>
                <a:cxn ang="0">
                  <a:pos x="276" y="202"/>
                </a:cxn>
                <a:cxn ang="0">
                  <a:pos x="276" y="734"/>
                </a:cxn>
                <a:cxn ang="0">
                  <a:pos x="301" y="772"/>
                </a:cxn>
                <a:cxn ang="0">
                  <a:pos x="339" y="810"/>
                </a:cxn>
                <a:cxn ang="0">
                  <a:pos x="414" y="848"/>
                </a:cxn>
                <a:cxn ang="0">
                  <a:pos x="515" y="873"/>
                </a:cxn>
                <a:cxn ang="0">
                  <a:pos x="678" y="835"/>
                </a:cxn>
                <a:cxn ang="0">
                  <a:pos x="803" y="746"/>
                </a:cxn>
                <a:cxn ang="0">
                  <a:pos x="891" y="607"/>
                </a:cxn>
                <a:cxn ang="0">
                  <a:pos x="929" y="430"/>
                </a:cxn>
                <a:cxn ang="0">
                  <a:pos x="904" y="266"/>
                </a:cxn>
                <a:cxn ang="0">
                  <a:pos x="816" y="126"/>
                </a:cxn>
                <a:cxn ang="0">
                  <a:pos x="690" y="38"/>
                </a:cxn>
                <a:cxn ang="0">
                  <a:pos x="540" y="0"/>
                </a:cxn>
                <a:cxn ang="0">
                  <a:pos x="439" y="12"/>
                </a:cxn>
                <a:cxn ang="0">
                  <a:pos x="364" y="50"/>
                </a:cxn>
                <a:cxn ang="0">
                  <a:pos x="301" y="88"/>
                </a:cxn>
                <a:cxn ang="0">
                  <a:pos x="276" y="126"/>
                </a:cxn>
                <a:cxn ang="0">
                  <a:pos x="276" y="0"/>
                </a:cxn>
                <a:cxn ang="0">
                  <a:pos x="0" y="25"/>
                </a:cxn>
                <a:cxn ang="0">
                  <a:pos x="0" y="88"/>
                </a:cxn>
                <a:cxn ang="0">
                  <a:pos x="101" y="88"/>
                </a:cxn>
                <a:cxn ang="0">
                  <a:pos x="126" y="101"/>
                </a:cxn>
                <a:cxn ang="0">
                  <a:pos x="138" y="114"/>
                </a:cxn>
                <a:cxn ang="0">
                  <a:pos x="138" y="139"/>
                </a:cxn>
                <a:cxn ang="0">
                  <a:pos x="151" y="177"/>
                </a:cxn>
                <a:cxn ang="0">
                  <a:pos x="151" y="1113"/>
                </a:cxn>
                <a:cxn ang="0">
                  <a:pos x="138" y="1139"/>
                </a:cxn>
                <a:cxn ang="0">
                  <a:pos x="126" y="1151"/>
                </a:cxn>
                <a:cxn ang="0">
                  <a:pos x="88" y="1151"/>
                </a:cxn>
                <a:cxn ang="0">
                  <a:pos x="50" y="1164"/>
                </a:cxn>
                <a:cxn ang="0">
                  <a:pos x="0" y="1164"/>
                </a:cxn>
                <a:cxn ang="0">
                  <a:pos x="0" y="1215"/>
                </a:cxn>
                <a:cxn ang="0">
                  <a:pos x="427" y="1215"/>
                </a:cxn>
                <a:cxn ang="0">
                  <a:pos x="427" y="1164"/>
                </a:cxn>
                <a:cxn ang="0">
                  <a:pos x="377" y="1164"/>
                </a:cxn>
                <a:cxn ang="0">
                  <a:pos x="326" y="1151"/>
                </a:cxn>
                <a:cxn ang="0">
                  <a:pos x="301" y="1151"/>
                </a:cxn>
                <a:cxn ang="0">
                  <a:pos x="289" y="1139"/>
                </a:cxn>
                <a:cxn ang="0">
                  <a:pos x="276" y="1113"/>
                </a:cxn>
                <a:cxn ang="0">
                  <a:pos x="276" y="746"/>
                </a:cxn>
                <a:cxn ang="0">
                  <a:pos x="276" y="734"/>
                </a:cxn>
              </a:cxnLst>
              <a:rect l="0" t="0" r="r" b="b"/>
              <a:pathLst>
                <a:path w="929" h="1215">
                  <a:moveTo>
                    <a:pt x="276" y="202"/>
                  </a:moveTo>
                  <a:lnTo>
                    <a:pt x="339" y="126"/>
                  </a:lnTo>
                  <a:lnTo>
                    <a:pt x="427" y="76"/>
                  </a:lnTo>
                  <a:lnTo>
                    <a:pt x="515" y="50"/>
                  </a:lnTo>
                  <a:lnTo>
                    <a:pt x="615" y="76"/>
                  </a:lnTo>
                  <a:lnTo>
                    <a:pt x="703" y="164"/>
                  </a:lnTo>
                  <a:lnTo>
                    <a:pt x="753" y="278"/>
                  </a:lnTo>
                  <a:lnTo>
                    <a:pt x="778" y="430"/>
                  </a:lnTo>
                  <a:lnTo>
                    <a:pt x="753" y="595"/>
                  </a:lnTo>
                  <a:lnTo>
                    <a:pt x="690" y="721"/>
                  </a:lnTo>
                  <a:lnTo>
                    <a:pt x="602" y="797"/>
                  </a:lnTo>
                  <a:lnTo>
                    <a:pt x="502" y="822"/>
                  </a:lnTo>
                  <a:lnTo>
                    <a:pt x="452" y="822"/>
                  </a:lnTo>
                  <a:lnTo>
                    <a:pt x="389" y="797"/>
                  </a:lnTo>
                  <a:lnTo>
                    <a:pt x="339" y="759"/>
                  </a:lnTo>
                  <a:lnTo>
                    <a:pt x="301" y="708"/>
                  </a:lnTo>
                  <a:lnTo>
                    <a:pt x="289" y="683"/>
                  </a:lnTo>
                  <a:lnTo>
                    <a:pt x="276" y="671"/>
                  </a:lnTo>
                  <a:lnTo>
                    <a:pt x="276" y="633"/>
                  </a:lnTo>
                  <a:lnTo>
                    <a:pt x="276" y="202"/>
                  </a:lnTo>
                  <a:close/>
                  <a:moveTo>
                    <a:pt x="276" y="734"/>
                  </a:moveTo>
                  <a:lnTo>
                    <a:pt x="301" y="772"/>
                  </a:lnTo>
                  <a:lnTo>
                    <a:pt x="339" y="810"/>
                  </a:lnTo>
                  <a:lnTo>
                    <a:pt x="414" y="848"/>
                  </a:lnTo>
                  <a:lnTo>
                    <a:pt x="515" y="873"/>
                  </a:lnTo>
                  <a:lnTo>
                    <a:pt x="678" y="835"/>
                  </a:lnTo>
                  <a:lnTo>
                    <a:pt x="803" y="746"/>
                  </a:lnTo>
                  <a:lnTo>
                    <a:pt x="891" y="607"/>
                  </a:lnTo>
                  <a:lnTo>
                    <a:pt x="929" y="430"/>
                  </a:lnTo>
                  <a:lnTo>
                    <a:pt x="904" y="266"/>
                  </a:lnTo>
                  <a:lnTo>
                    <a:pt x="816" y="126"/>
                  </a:lnTo>
                  <a:lnTo>
                    <a:pt x="690" y="38"/>
                  </a:lnTo>
                  <a:lnTo>
                    <a:pt x="540" y="0"/>
                  </a:lnTo>
                  <a:lnTo>
                    <a:pt x="439" y="12"/>
                  </a:lnTo>
                  <a:lnTo>
                    <a:pt x="364" y="50"/>
                  </a:lnTo>
                  <a:lnTo>
                    <a:pt x="301" y="88"/>
                  </a:lnTo>
                  <a:lnTo>
                    <a:pt x="276" y="126"/>
                  </a:lnTo>
                  <a:lnTo>
                    <a:pt x="276" y="0"/>
                  </a:lnTo>
                  <a:lnTo>
                    <a:pt x="0" y="25"/>
                  </a:lnTo>
                  <a:lnTo>
                    <a:pt x="0" y="88"/>
                  </a:lnTo>
                  <a:lnTo>
                    <a:pt x="101" y="88"/>
                  </a:lnTo>
                  <a:lnTo>
                    <a:pt x="126" y="101"/>
                  </a:lnTo>
                  <a:lnTo>
                    <a:pt x="138" y="114"/>
                  </a:lnTo>
                  <a:lnTo>
                    <a:pt x="138" y="139"/>
                  </a:lnTo>
                  <a:lnTo>
                    <a:pt x="151" y="177"/>
                  </a:lnTo>
                  <a:lnTo>
                    <a:pt x="151" y="1113"/>
                  </a:lnTo>
                  <a:lnTo>
                    <a:pt x="138" y="1139"/>
                  </a:lnTo>
                  <a:lnTo>
                    <a:pt x="126" y="1151"/>
                  </a:lnTo>
                  <a:lnTo>
                    <a:pt x="88" y="1151"/>
                  </a:lnTo>
                  <a:lnTo>
                    <a:pt x="50" y="1164"/>
                  </a:lnTo>
                  <a:lnTo>
                    <a:pt x="0" y="1164"/>
                  </a:lnTo>
                  <a:lnTo>
                    <a:pt x="0" y="1215"/>
                  </a:lnTo>
                  <a:lnTo>
                    <a:pt x="427" y="1215"/>
                  </a:lnTo>
                  <a:lnTo>
                    <a:pt x="427" y="1164"/>
                  </a:lnTo>
                  <a:lnTo>
                    <a:pt x="377" y="1164"/>
                  </a:lnTo>
                  <a:lnTo>
                    <a:pt x="326" y="1151"/>
                  </a:lnTo>
                  <a:lnTo>
                    <a:pt x="301" y="1151"/>
                  </a:lnTo>
                  <a:lnTo>
                    <a:pt x="289" y="1139"/>
                  </a:lnTo>
                  <a:lnTo>
                    <a:pt x="276" y="1113"/>
                  </a:lnTo>
                  <a:lnTo>
                    <a:pt x="276" y="746"/>
                  </a:lnTo>
                  <a:lnTo>
                    <a:pt x="276" y="73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47" name="Freeform 279"/>
            <p:cNvSpPr>
              <a:spLocks/>
            </p:cNvSpPr>
            <p:nvPr/>
          </p:nvSpPr>
          <p:spPr bwMode="auto">
            <a:xfrm>
              <a:off x="21426" y="4622"/>
              <a:ext cx="489" cy="2291"/>
            </a:xfrm>
            <a:custGeom>
              <a:avLst/>
              <a:gdLst/>
              <a:ahLst/>
              <a:cxnLst>
                <a:cxn ang="0">
                  <a:pos x="489" y="2265"/>
                </a:cxn>
                <a:cxn ang="0">
                  <a:pos x="489" y="2253"/>
                </a:cxn>
                <a:cxn ang="0">
                  <a:pos x="414" y="2164"/>
                </a:cxn>
                <a:cxn ang="0">
                  <a:pos x="339" y="2050"/>
                </a:cxn>
                <a:cxn ang="0">
                  <a:pos x="264" y="1898"/>
                </a:cxn>
                <a:cxn ang="0">
                  <a:pos x="188" y="1696"/>
                </a:cxn>
                <a:cxn ang="0">
                  <a:pos x="138" y="1418"/>
                </a:cxn>
                <a:cxn ang="0">
                  <a:pos x="126" y="1139"/>
                </a:cxn>
                <a:cxn ang="0">
                  <a:pos x="151" y="797"/>
                </a:cxn>
                <a:cxn ang="0">
                  <a:pos x="213" y="494"/>
                </a:cxn>
                <a:cxn ang="0">
                  <a:pos x="326" y="253"/>
                </a:cxn>
                <a:cxn ang="0">
                  <a:pos x="477" y="38"/>
                </a:cxn>
                <a:cxn ang="0">
                  <a:pos x="489" y="25"/>
                </a:cxn>
                <a:cxn ang="0">
                  <a:pos x="489" y="0"/>
                </a:cxn>
                <a:cxn ang="0">
                  <a:pos x="452" y="0"/>
                </a:cxn>
                <a:cxn ang="0">
                  <a:pos x="314" y="139"/>
                </a:cxn>
                <a:cxn ang="0">
                  <a:pos x="188" y="329"/>
                </a:cxn>
                <a:cxn ang="0">
                  <a:pos x="88" y="570"/>
                </a:cxn>
                <a:cxn ang="0">
                  <a:pos x="25" y="835"/>
                </a:cxn>
                <a:cxn ang="0">
                  <a:pos x="0" y="1139"/>
                </a:cxn>
                <a:cxn ang="0">
                  <a:pos x="13" y="1367"/>
                </a:cxn>
                <a:cxn ang="0">
                  <a:pos x="50" y="1607"/>
                </a:cxn>
                <a:cxn ang="0">
                  <a:pos x="138" y="1873"/>
                </a:cxn>
                <a:cxn ang="0">
                  <a:pos x="289" y="2126"/>
                </a:cxn>
                <a:cxn ang="0">
                  <a:pos x="427" y="2265"/>
                </a:cxn>
                <a:cxn ang="0">
                  <a:pos x="452" y="2278"/>
                </a:cxn>
                <a:cxn ang="0">
                  <a:pos x="464" y="2291"/>
                </a:cxn>
                <a:cxn ang="0">
                  <a:pos x="477" y="2291"/>
                </a:cxn>
                <a:cxn ang="0">
                  <a:pos x="489" y="2278"/>
                </a:cxn>
                <a:cxn ang="0">
                  <a:pos x="489" y="2265"/>
                </a:cxn>
              </a:cxnLst>
              <a:rect l="0" t="0" r="r" b="b"/>
              <a:pathLst>
                <a:path w="489" h="2291">
                  <a:moveTo>
                    <a:pt x="489" y="2265"/>
                  </a:moveTo>
                  <a:lnTo>
                    <a:pt x="489" y="2253"/>
                  </a:lnTo>
                  <a:lnTo>
                    <a:pt x="414" y="2164"/>
                  </a:lnTo>
                  <a:lnTo>
                    <a:pt x="339" y="2050"/>
                  </a:lnTo>
                  <a:lnTo>
                    <a:pt x="264" y="1898"/>
                  </a:lnTo>
                  <a:lnTo>
                    <a:pt x="188" y="1696"/>
                  </a:lnTo>
                  <a:lnTo>
                    <a:pt x="138" y="1418"/>
                  </a:lnTo>
                  <a:lnTo>
                    <a:pt x="126" y="1139"/>
                  </a:lnTo>
                  <a:lnTo>
                    <a:pt x="151" y="797"/>
                  </a:lnTo>
                  <a:lnTo>
                    <a:pt x="213" y="494"/>
                  </a:lnTo>
                  <a:lnTo>
                    <a:pt x="326" y="253"/>
                  </a:lnTo>
                  <a:lnTo>
                    <a:pt x="477" y="38"/>
                  </a:lnTo>
                  <a:lnTo>
                    <a:pt x="489" y="25"/>
                  </a:lnTo>
                  <a:lnTo>
                    <a:pt x="489" y="0"/>
                  </a:lnTo>
                  <a:lnTo>
                    <a:pt x="452" y="0"/>
                  </a:lnTo>
                  <a:lnTo>
                    <a:pt x="314" y="139"/>
                  </a:lnTo>
                  <a:lnTo>
                    <a:pt x="188" y="329"/>
                  </a:lnTo>
                  <a:lnTo>
                    <a:pt x="88" y="570"/>
                  </a:lnTo>
                  <a:lnTo>
                    <a:pt x="25" y="835"/>
                  </a:lnTo>
                  <a:lnTo>
                    <a:pt x="0" y="1139"/>
                  </a:lnTo>
                  <a:lnTo>
                    <a:pt x="13" y="1367"/>
                  </a:lnTo>
                  <a:lnTo>
                    <a:pt x="50" y="1607"/>
                  </a:lnTo>
                  <a:lnTo>
                    <a:pt x="138" y="1873"/>
                  </a:lnTo>
                  <a:lnTo>
                    <a:pt x="289" y="2126"/>
                  </a:lnTo>
                  <a:lnTo>
                    <a:pt x="427" y="2265"/>
                  </a:lnTo>
                  <a:lnTo>
                    <a:pt x="452" y="2278"/>
                  </a:lnTo>
                  <a:lnTo>
                    <a:pt x="464" y="2291"/>
                  </a:lnTo>
                  <a:lnTo>
                    <a:pt x="477" y="2291"/>
                  </a:lnTo>
                  <a:lnTo>
                    <a:pt x="489" y="2278"/>
                  </a:lnTo>
                  <a:lnTo>
                    <a:pt x="489" y="22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48" name="Freeform 280"/>
            <p:cNvSpPr>
              <a:spLocks/>
            </p:cNvSpPr>
            <p:nvPr/>
          </p:nvSpPr>
          <p:spPr bwMode="auto">
            <a:xfrm>
              <a:off x="22166" y="5736"/>
              <a:ext cx="1155" cy="76"/>
            </a:xfrm>
            <a:custGeom>
              <a:avLst/>
              <a:gdLst/>
              <a:ahLst/>
              <a:cxnLst>
                <a:cxn ang="0">
                  <a:pos x="1092" y="76"/>
                </a:cxn>
                <a:cxn ang="0">
                  <a:pos x="1142" y="76"/>
                </a:cxn>
                <a:cxn ang="0">
                  <a:pos x="1142" y="63"/>
                </a:cxn>
                <a:cxn ang="0">
                  <a:pos x="1155" y="38"/>
                </a:cxn>
                <a:cxn ang="0">
                  <a:pos x="1142" y="12"/>
                </a:cxn>
                <a:cxn ang="0">
                  <a:pos x="1130" y="12"/>
                </a:cxn>
                <a:cxn ang="0">
                  <a:pos x="1104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63"/>
                </a:cxn>
                <a:cxn ang="0">
                  <a:pos x="13" y="76"/>
                </a:cxn>
                <a:cxn ang="0">
                  <a:pos x="51" y="76"/>
                </a:cxn>
                <a:cxn ang="0">
                  <a:pos x="1092" y="76"/>
                </a:cxn>
              </a:cxnLst>
              <a:rect l="0" t="0" r="r" b="b"/>
              <a:pathLst>
                <a:path w="1155" h="76">
                  <a:moveTo>
                    <a:pt x="1092" y="76"/>
                  </a:moveTo>
                  <a:lnTo>
                    <a:pt x="1142" y="76"/>
                  </a:lnTo>
                  <a:lnTo>
                    <a:pt x="1142" y="63"/>
                  </a:lnTo>
                  <a:lnTo>
                    <a:pt x="1155" y="38"/>
                  </a:lnTo>
                  <a:lnTo>
                    <a:pt x="1142" y="12"/>
                  </a:lnTo>
                  <a:lnTo>
                    <a:pt x="1130" y="12"/>
                  </a:lnTo>
                  <a:lnTo>
                    <a:pt x="1104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0" y="63"/>
                  </a:lnTo>
                  <a:lnTo>
                    <a:pt x="13" y="76"/>
                  </a:lnTo>
                  <a:lnTo>
                    <a:pt x="51" y="76"/>
                  </a:lnTo>
                  <a:lnTo>
                    <a:pt x="1092" y="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49" name="Freeform 281"/>
            <p:cNvSpPr>
              <a:spLocks/>
            </p:cNvSpPr>
            <p:nvPr/>
          </p:nvSpPr>
          <p:spPr bwMode="auto">
            <a:xfrm>
              <a:off x="23572" y="4926"/>
              <a:ext cx="940" cy="1354"/>
            </a:xfrm>
            <a:custGeom>
              <a:avLst/>
              <a:gdLst/>
              <a:ahLst/>
              <a:cxnLst>
                <a:cxn ang="0">
                  <a:pos x="577" y="772"/>
                </a:cxn>
                <a:cxn ang="0">
                  <a:pos x="627" y="898"/>
                </a:cxn>
                <a:cxn ang="0">
                  <a:pos x="664" y="1038"/>
                </a:cxn>
                <a:cxn ang="0">
                  <a:pos x="715" y="1152"/>
                </a:cxn>
                <a:cxn ang="0">
                  <a:pos x="752" y="1253"/>
                </a:cxn>
                <a:cxn ang="0">
                  <a:pos x="777" y="1303"/>
                </a:cxn>
                <a:cxn ang="0">
                  <a:pos x="815" y="1341"/>
                </a:cxn>
                <a:cxn ang="0">
                  <a:pos x="840" y="1354"/>
                </a:cxn>
                <a:cxn ang="0">
                  <a:pos x="915" y="1354"/>
                </a:cxn>
                <a:cxn ang="0">
                  <a:pos x="928" y="1341"/>
                </a:cxn>
                <a:cxn ang="0">
                  <a:pos x="940" y="1341"/>
                </a:cxn>
                <a:cxn ang="0">
                  <a:pos x="940" y="1329"/>
                </a:cxn>
                <a:cxn ang="0">
                  <a:pos x="928" y="1329"/>
                </a:cxn>
                <a:cxn ang="0">
                  <a:pos x="928" y="1316"/>
                </a:cxn>
                <a:cxn ang="0">
                  <a:pos x="903" y="1278"/>
                </a:cxn>
                <a:cxn ang="0">
                  <a:pos x="878" y="1227"/>
                </a:cxn>
                <a:cxn ang="0">
                  <a:pos x="501" y="139"/>
                </a:cxn>
                <a:cxn ang="0">
                  <a:pos x="439" y="50"/>
                </a:cxn>
                <a:cxn ang="0">
                  <a:pos x="351" y="13"/>
                </a:cxn>
                <a:cxn ang="0">
                  <a:pos x="263" y="0"/>
                </a:cxn>
                <a:cxn ang="0">
                  <a:pos x="250" y="0"/>
                </a:cxn>
                <a:cxn ang="0">
                  <a:pos x="250" y="13"/>
                </a:cxn>
                <a:cxn ang="0">
                  <a:pos x="238" y="13"/>
                </a:cxn>
                <a:cxn ang="0">
                  <a:pos x="238" y="38"/>
                </a:cxn>
                <a:cxn ang="0">
                  <a:pos x="250" y="50"/>
                </a:cxn>
                <a:cxn ang="0">
                  <a:pos x="276" y="50"/>
                </a:cxn>
                <a:cxn ang="0">
                  <a:pos x="288" y="63"/>
                </a:cxn>
                <a:cxn ang="0">
                  <a:pos x="313" y="63"/>
                </a:cxn>
                <a:cxn ang="0">
                  <a:pos x="338" y="114"/>
                </a:cxn>
                <a:cxn ang="0">
                  <a:pos x="351" y="152"/>
                </a:cxn>
                <a:cxn ang="0">
                  <a:pos x="376" y="202"/>
                </a:cxn>
                <a:cxn ang="0">
                  <a:pos x="414" y="304"/>
                </a:cxn>
                <a:cxn ang="0">
                  <a:pos x="552" y="721"/>
                </a:cxn>
                <a:cxn ang="0">
                  <a:pos x="0" y="1278"/>
                </a:cxn>
                <a:cxn ang="0">
                  <a:pos x="0" y="1303"/>
                </a:cxn>
                <a:cxn ang="0">
                  <a:pos x="12" y="1329"/>
                </a:cxn>
                <a:cxn ang="0">
                  <a:pos x="25" y="1341"/>
                </a:cxn>
                <a:cxn ang="0">
                  <a:pos x="62" y="1354"/>
                </a:cxn>
                <a:cxn ang="0">
                  <a:pos x="87" y="1341"/>
                </a:cxn>
                <a:cxn ang="0">
                  <a:pos x="112" y="1316"/>
                </a:cxn>
                <a:cxn ang="0">
                  <a:pos x="577" y="772"/>
                </a:cxn>
              </a:cxnLst>
              <a:rect l="0" t="0" r="r" b="b"/>
              <a:pathLst>
                <a:path w="940" h="1354">
                  <a:moveTo>
                    <a:pt x="577" y="772"/>
                  </a:moveTo>
                  <a:lnTo>
                    <a:pt x="627" y="898"/>
                  </a:lnTo>
                  <a:lnTo>
                    <a:pt x="664" y="1038"/>
                  </a:lnTo>
                  <a:lnTo>
                    <a:pt x="715" y="1152"/>
                  </a:lnTo>
                  <a:lnTo>
                    <a:pt x="752" y="1253"/>
                  </a:lnTo>
                  <a:lnTo>
                    <a:pt x="777" y="1303"/>
                  </a:lnTo>
                  <a:lnTo>
                    <a:pt x="815" y="1341"/>
                  </a:lnTo>
                  <a:lnTo>
                    <a:pt x="840" y="1354"/>
                  </a:lnTo>
                  <a:lnTo>
                    <a:pt x="915" y="1354"/>
                  </a:lnTo>
                  <a:lnTo>
                    <a:pt x="928" y="1341"/>
                  </a:lnTo>
                  <a:lnTo>
                    <a:pt x="940" y="1341"/>
                  </a:lnTo>
                  <a:lnTo>
                    <a:pt x="940" y="1329"/>
                  </a:lnTo>
                  <a:lnTo>
                    <a:pt x="928" y="1329"/>
                  </a:lnTo>
                  <a:lnTo>
                    <a:pt x="928" y="1316"/>
                  </a:lnTo>
                  <a:lnTo>
                    <a:pt x="903" y="1278"/>
                  </a:lnTo>
                  <a:lnTo>
                    <a:pt x="878" y="1227"/>
                  </a:lnTo>
                  <a:lnTo>
                    <a:pt x="501" y="139"/>
                  </a:lnTo>
                  <a:lnTo>
                    <a:pt x="439" y="50"/>
                  </a:lnTo>
                  <a:lnTo>
                    <a:pt x="351" y="13"/>
                  </a:lnTo>
                  <a:lnTo>
                    <a:pt x="263" y="0"/>
                  </a:lnTo>
                  <a:lnTo>
                    <a:pt x="250" y="0"/>
                  </a:lnTo>
                  <a:lnTo>
                    <a:pt x="250" y="13"/>
                  </a:lnTo>
                  <a:lnTo>
                    <a:pt x="238" y="13"/>
                  </a:lnTo>
                  <a:lnTo>
                    <a:pt x="238" y="38"/>
                  </a:lnTo>
                  <a:lnTo>
                    <a:pt x="250" y="50"/>
                  </a:lnTo>
                  <a:lnTo>
                    <a:pt x="276" y="50"/>
                  </a:lnTo>
                  <a:lnTo>
                    <a:pt x="288" y="63"/>
                  </a:lnTo>
                  <a:lnTo>
                    <a:pt x="313" y="63"/>
                  </a:lnTo>
                  <a:lnTo>
                    <a:pt x="338" y="114"/>
                  </a:lnTo>
                  <a:lnTo>
                    <a:pt x="351" y="152"/>
                  </a:lnTo>
                  <a:lnTo>
                    <a:pt x="376" y="202"/>
                  </a:lnTo>
                  <a:lnTo>
                    <a:pt x="414" y="304"/>
                  </a:lnTo>
                  <a:lnTo>
                    <a:pt x="552" y="721"/>
                  </a:lnTo>
                  <a:lnTo>
                    <a:pt x="0" y="1278"/>
                  </a:lnTo>
                  <a:lnTo>
                    <a:pt x="0" y="1303"/>
                  </a:lnTo>
                  <a:lnTo>
                    <a:pt x="12" y="1329"/>
                  </a:lnTo>
                  <a:lnTo>
                    <a:pt x="25" y="1341"/>
                  </a:lnTo>
                  <a:lnTo>
                    <a:pt x="62" y="1354"/>
                  </a:lnTo>
                  <a:lnTo>
                    <a:pt x="87" y="1341"/>
                  </a:lnTo>
                  <a:lnTo>
                    <a:pt x="112" y="1316"/>
                  </a:lnTo>
                  <a:lnTo>
                    <a:pt x="577" y="7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50" name="Freeform 282"/>
            <p:cNvSpPr>
              <a:spLocks/>
            </p:cNvSpPr>
            <p:nvPr/>
          </p:nvSpPr>
          <p:spPr bwMode="auto">
            <a:xfrm>
              <a:off x="24801" y="4825"/>
              <a:ext cx="75" cy="1911"/>
            </a:xfrm>
            <a:custGeom>
              <a:avLst/>
              <a:gdLst/>
              <a:ahLst/>
              <a:cxnLst>
                <a:cxn ang="0">
                  <a:pos x="75" y="63"/>
                </a:cxn>
                <a:cxn ang="0">
                  <a:pos x="75" y="25"/>
                </a:cxn>
                <a:cxn ang="0">
                  <a:pos x="50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1873"/>
                </a:cxn>
                <a:cxn ang="0">
                  <a:pos x="13" y="1898"/>
                </a:cxn>
                <a:cxn ang="0">
                  <a:pos x="38" y="1911"/>
                </a:cxn>
                <a:cxn ang="0">
                  <a:pos x="50" y="1911"/>
                </a:cxn>
                <a:cxn ang="0">
                  <a:pos x="63" y="1898"/>
                </a:cxn>
                <a:cxn ang="0">
                  <a:pos x="75" y="1873"/>
                </a:cxn>
                <a:cxn ang="0">
                  <a:pos x="75" y="1847"/>
                </a:cxn>
                <a:cxn ang="0">
                  <a:pos x="75" y="63"/>
                </a:cxn>
              </a:cxnLst>
              <a:rect l="0" t="0" r="r" b="b"/>
              <a:pathLst>
                <a:path w="75" h="1911">
                  <a:moveTo>
                    <a:pt x="75" y="63"/>
                  </a:moveTo>
                  <a:lnTo>
                    <a:pt x="75" y="25"/>
                  </a:lnTo>
                  <a:lnTo>
                    <a:pt x="50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0" y="1873"/>
                  </a:lnTo>
                  <a:lnTo>
                    <a:pt x="13" y="1898"/>
                  </a:lnTo>
                  <a:lnTo>
                    <a:pt x="38" y="1911"/>
                  </a:lnTo>
                  <a:lnTo>
                    <a:pt x="50" y="1911"/>
                  </a:lnTo>
                  <a:lnTo>
                    <a:pt x="63" y="1898"/>
                  </a:lnTo>
                  <a:lnTo>
                    <a:pt x="75" y="1873"/>
                  </a:lnTo>
                  <a:lnTo>
                    <a:pt x="75" y="1847"/>
                  </a:lnTo>
                  <a:lnTo>
                    <a:pt x="75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51" name="Freeform 283"/>
            <p:cNvSpPr>
              <a:spLocks/>
            </p:cNvSpPr>
            <p:nvPr/>
          </p:nvSpPr>
          <p:spPr bwMode="auto">
            <a:xfrm>
              <a:off x="25140" y="5407"/>
              <a:ext cx="1066" cy="848"/>
            </a:xfrm>
            <a:custGeom>
              <a:avLst/>
              <a:gdLst/>
              <a:ahLst/>
              <a:cxnLst>
                <a:cxn ang="0">
                  <a:pos x="615" y="379"/>
                </a:cxn>
                <a:cxn ang="0">
                  <a:pos x="840" y="126"/>
                </a:cxn>
                <a:cxn ang="0">
                  <a:pos x="853" y="114"/>
                </a:cxn>
                <a:cxn ang="0">
                  <a:pos x="865" y="114"/>
                </a:cxn>
                <a:cxn ang="0">
                  <a:pos x="878" y="101"/>
                </a:cxn>
                <a:cxn ang="0">
                  <a:pos x="903" y="101"/>
                </a:cxn>
                <a:cxn ang="0">
                  <a:pos x="928" y="88"/>
                </a:cxn>
                <a:cxn ang="0">
                  <a:pos x="1029" y="88"/>
                </a:cxn>
                <a:cxn ang="0">
                  <a:pos x="1029" y="0"/>
                </a:cxn>
                <a:cxn ang="0">
                  <a:pos x="665" y="0"/>
                </a:cxn>
                <a:cxn ang="0">
                  <a:pos x="665" y="88"/>
                </a:cxn>
                <a:cxn ang="0">
                  <a:pos x="702" y="88"/>
                </a:cxn>
                <a:cxn ang="0">
                  <a:pos x="740" y="101"/>
                </a:cxn>
                <a:cxn ang="0">
                  <a:pos x="727" y="114"/>
                </a:cxn>
                <a:cxn ang="0">
                  <a:pos x="727" y="126"/>
                </a:cxn>
                <a:cxn ang="0">
                  <a:pos x="715" y="126"/>
                </a:cxn>
                <a:cxn ang="0">
                  <a:pos x="564" y="304"/>
                </a:cxn>
                <a:cxn ang="0">
                  <a:pos x="376" y="88"/>
                </a:cxn>
                <a:cxn ang="0">
                  <a:pos x="451" y="88"/>
                </a:cxn>
                <a:cxn ang="0">
                  <a:pos x="451" y="0"/>
                </a:cxn>
                <a:cxn ang="0">
                  <a:pos x="12" y="0"/>
                </a:cxn>
                <a:cxn ang="0">
                  <a:pos x="12" y="88"/>
                </a:cxn>
                <a:cxn ang="0">
                  <a:pos x="150" y="88"/>
                </a:cxn>
                <a:cxn ang="0">
                  <a:pos x="439" y="443"/>
                </a:cxn>
                <a:cxn ang="0">
                  <a:pos x="201" y="721"/>
                </a:cxn>
                <a:cxn ang="0">
                  <a:pos x="163" y="746"/>
                </a:cxn>
                <a:cxn ang="0">
                  <a:pos x="125" y="759"/>
                </a:cxn>
                <a:cxn ang="0">
                  <a:pos x="0" y="759"/>
                </a:cxn>
                <a:cxn ang="0">
                  <a:pos x="0" y="848"/>
                </a:cxn>
                <a:cxn ang="0">
                  <a:pos x="376" y="848"/>
                </a:cxn>
                <a:cxn ang="0">
                  <a:pos x="376" y="759"/>
                </a:cxn>
                <a:cxn ang="0">
                  <a:pos x="351" y="759"/>
                </a:cxn>
                <a:cxn ang="0">
                  <a:pos x="326" y="746"/>
                </a:cxn>
                <a:cxn ang="0">
                  <a:pos x="313" y="746"/>
                </a:cxn>
                <a:cxn ang="0">
                  <a:pos x="301" y="734"/>
                </a:cxn>
                <a:cxn ang="0">
                  <a:pos x="313" y="721"/>
                </a:cxn>
                <a:cxn ang="0">
                  <a:pos x="502" y="506"/>
                </a:cxn>
                <a:cxn ang="0">
                  <a:pos x="702" y="759"/>
                </a:cxn>
                <a:cxn ang="0">
                  <a:pos x="640" y="759"/>
                </a:cxn>
                <a:cxn ang="0">
                  <a:pos x="640" y="848"/>
                </a:cxn>
                <a:cxn ang="0">
                  <a:pos x="1066" y="848"/>
                </a:cxn>
                <a:cxn ang="0">
                  <a:pos x="1066" y="759"/>
                </a:cxn>
                <a:cxn ang="0">
                  <a:pos x="941" y="759"/>
                </a:cxn>
                <a:cxn ang="0">
                  <a:pos x="615" y="379"/>
                </a:cxn>
              </a:cxnLst>
              <a:rect l="0" t="0" r="r" b="b"/>
              <a:pathLst>
                <a:path w="1066" h="848">
                  <a:moveTo>
                    <a:pt x="615" y="379"/>
                  </a:moveTo>
                  <a:lnTo>
                    <a:pt x="840" y="126"/>
                  </a:lnTo>
                  <a:lnTo>
                    <a:pt x="853" y="114"/>
                  </a:lnTo>
                  <a:lnTo>
                    <a:pt x="865" y="114"/>
                  </a:lnTo>
                  <a:lnTo>
                    <a:pt x="878" y="101"/>
                  </a:lnTo>
                  <a:lnTo>
                    <a:pt x="903" y="101"/>
                  </a:lnTo>
                  <a:lnTo>
                    <a:pt x="928" y="88"/>
                  </a:lnTo>
                  <a:lnTo>
                    <a:pt x="1029" y="88"/>
                  </a:lnTo>
                  <a:lnTo>
                    <a:pt x="1029" y="0"/>
                  </a:lnTo>
                  <a:lnTo>
                    <a:pt x="665" y="0"/>
                  </a:lnTo>
                  <a:lnTo>
                    <a:pt x="665" y="88"/>
                  </a:lnTo>
                  <a:lnTo>
                    <a:pt x="702" y="88"/>
                  </a:lnTo>
                  <a:lnTo>
                    <a:pt x="740" y="101"/>
                  </a:lnTo>
                  <a:lnTo>
                    <a:pt x="727" y="114"/>
                  </a:lnTo>
                  <a:lnTo>
                    <a:pt x="727" y="126"/>
                  </a:lnTo>
                  <a:lnTo>
                    <a:pt x="715" y="126"/>
                  </a:lnTo>
                  <a:lnTo>
                    <a:pt x="564" y="304"/>
                  </a:lnTo>
                  <a:lnTo>
                    <a:pt x="376" y="88"/>
                  </a:lnTo>
                  <a:lnTo>
                    <a:pt x="451" y="88"/>
                  </a:lnTo>
                  <a:lnTo>
                    <a:pt x="451" y="0"/>
                  </a:lnTo>
                  <a:lnTo>
                    <a:pt x="12" y="0"/>
                  </a:lnTo>
                  <a:lnTo>
                    <a:pt x="12" y="88"/>
                  </a:lnTo>
                  <a:lnTo>
                    <a:pt x="150" y="88"/>
                  </a:lnTo>
                  <a:lnTo>
                    <a:pt x="439" y="443"/>
                  </a:lnTo>
                  <a:lnTo>
                    <a:pt x="201" y="721"/>
                  </a:lnTo>
                  <a:lnTo>
                    <a:pt x="163" y="746"/>
                  </a:lnTo>
                  <a:lnTo>
                    <a:pt x="125" y="759"/>
                  </a:lnTo>
                  <a:lnTo>
                    <a:pt x="0" y="759"/>
                  </a:lnTo>
                  <a:lnTo>
                    <a:pt x="0" y="848"/>
                  </a:lnTo>
                  <a:lnTo>
                    <a:pt x="376" y="848"/>
                  </a:lnTo>
                  <a:lnTo>
                    <a:pt x="376" y="759"/>
                  </a:lnTo>
                  <a:lnTo>
                    <a:pt x="351" y="759"/>
                  </a:lnTo>
                  <a:lnTo>
                    <a:pt x="326" y="746"/>
                  </a:lnTo>
                  <a:lnTo>
                    <a:pt x="313" y="746"/>
                  </a:lnTo>
                  <a:lnTo>
                    <a:pt x="301" y="734"/>
                  </a:lnTo>
                  <a:lnTo>
                    <a:pt x="313" y="721"/>
                  </a:lnTo>
                  <a:lnTo>
                    <a:pt x="502" y="506"/>
                  </a:lnTo>
                  <a:lnTo>
                    <a:pt x="702" y="759"/>
                  </a:lnTo>
                  <a:lnTo>
                    <a:pt x="640" y="759"/>
                  </a:lnTo>
                  <a:lnTo>
                    <a:pt x="640" y="848"/>
                  </a:lnTo>
                  <a:lnTo>
                    <a:pt x="1066" y="848"/>
                  </a:lnTo>
                  <a:lnTo>
                    <a:pt x="1066" y="759"/>
                  </a:lnTo>
                  <a:lnTo>
                    <a:pt x="941" y="759"/>
                  </a:lnTo>
                  <a:lnTo>
                    <a:pt x="615" y="3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52" name="Freeform 284"/>
            <p:cNvSpPr>
              <a:spLocks/>
            </p:cNvSpPr>
            <p:nvPr/>
          </p:nvSpPr>
          <p:spPr bwMode="auto">
            <a:xfrm>
              <a:off x="26344" y="5609"/>
              <a:ext cx="653" cy="937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151" y="13"/>
                </a:cxn>
                <a:cxn ang="0">
                  <a:pos x="101" y="26"/>
                </a:cxn>
                <a:cxn ang="0">
                  <a:pos x="113" y="51"/>
                </a:cxn>
                <a:cxn ang="0">
                  <a:pos x="188" y="64"/>
                </a:cxn>
                <a:cxn ang="0">
                  <a:pos x="201" y="89"/>
                </a:cxn>
                <a:cxn ang="0">
                  <a:pos x="0" y="861"/>
                </a:cxn>
                <a:cxn ang="0">
                  <a:pos x="25" y="937"/>
                </a:cxn>
                <a:cxn ang="0">
                  <a:pos x="88" y="924"/>
                </a:cxn>
                <a:cxn ang="0">
                  <a:pos x="101" y="886"/>
                </a:cxn>
                <a:cxn ang="0">
                  <a:pos x="126" y="798"/>
                </a:cxn>
                <a:cxn ang="0">
                  <a:pos x="163" y="658"/>
                </a:cxn>
                <a:cxn ang="0">
                  <a:pos x="214" y="633"/>
                </a:cxn>
                <a:cxn ang="0">
                  <a:pos x="289" y="658"/>
                </a:cxn>
                <a:cxn ang="0">
                  <a:pos x="339" y="696"/>
                </a:cxn>
                <a:cxn ang="0">
                  <a:pos x="326" y="785"/>
                </a:cxn>
                <a:cxn ang="0">
                  <a:pos x="352" y="873"/>
                </a:cxn>
                <a:cxn ang="0">
                  <a:pos x="439" y="937"/>
                </a:cxn>
                <a:cxn ang="0">
                  <a:pos x="540" y="911"/>
                </a:cxn>
                <a:cxn ang="0">
                  <a:pos x="640" y="760"/>
                </a:cxn>
                <a:cxn ang="0">
                  <a:pos x="602" y="722"/>
                </a:cxn>
                <a:cxn ang="0">
                  <a:pos x="590" y="747"/>
                </a:cxn>
                <a:cxn ang="0">
                  <a:pos x="552" y="848"/>
                </a:cxn>
                <a:cxn ang="0">
                  <a:pos x="452" y="899"/>
                </a:cxn>
                <a:cxn ang="0">
                  <a:pos x="427" y="861"/>
                </a:cxn>
                <a:cxn ang="0">
                  <a:pos x="439" y="772"/>
                </a:cxn>
                <a:cxn ang="0">
                  <a:pos x="427" y="671"/>
                </a:cxn>
                <a:cxn ang="0">
                  <a:pos x="326" y="608"/>
                </a:cxn>
                <a:cxn ang="0">
                  <a:pos x="264" y="570"/>
                </a:cxn>
                <a:cxn ang="0">
                  <a:pos x="477" y="393"/>
                </a:cxn>
                <a:cxn ang="0">
                  <a:pos x="577" y="380"/>
                </a:cxn>
                <a:cxn ang="0">
                  <a:pos x="540" y="418"/>
                </a:cxn>
                <a:cxn ang="0">
                  <a:pos x="527" y="494"/>
                </a:cxn>
                <a:cxn ang="0">
                  <a:pos x="628" y="494"/>
                </a:cxn>
                <a:cxn ang="0">
                  <a:pos x="653" y="431"/>
                </a:cxn>
                <a:cxn ang="0">
                  <a:pos x="640" y="380"/>
                </a:cxn>
                <a:cxn ang="0">
                  <a:pos x="590" y="342"/>
                </a:cxn>
                <a:cxn ang="0">
                  <a:pos x="439" y="367"/>
                </a:cxn>
                <a:cxn ang="0">
                  <a:pos x="289" y="506"/>
                </a:cxn>
                <a:cxn ang="0">
                  <a:pos x="188" y="570"/>
                </a:cxn>
              </a:cxnLst>
              <a:rect l="0" t="0" r="r" b="b"/>
              <a:pathLst>
                <a:path w="653" h="937">
                  <a:moveTo>
                    <a:pt x="314" y="38"/>
                  </a:moveTo>
                  <a:lnTo>
                    <a:pt x="314" y="0"/>
                  </a:lnTo>
                  <a:lnTo>
                    <a:pt x="201" y="0"/>
                  </a:lnTo>
                  <a:lnTo>
                    <a:pt x="151" y="13"/>
                  </a:lnTo>
                  <a:lnTo>
                    <a:pt x="113" y="13"/>
                  </a:lnTo>
                  <a:lnTo>
                    <a:pt x="101" y="26"/>
                  </a:lnTo>
                  <a:lnTo>
                    <a:pt x="101" y="51"/>
                  </a:lnTo>
                  <a:lnTo>
                    <a:pt x="113" y="51"/>
                  </a:lnTo>
                  <a:lnTo>
                    <a:pt x="126" y="64"/>
                  </a:lnTo>
                  <a:lnTo>
                    <a:pt x="188" y="64"/>
                  </a:lnTo>
                  <a:lnTo>
                    <a:pt x="201" y="76"/>
                  </a:lnTo>
                  <a:lnTo>
                    <a:pt x="201" y="89"/>
                  </a:lnTo>
                  <a:lnTo>
                    <a:pt x="188" y="114"/>
                  </a:lnTo>
                  <a:lnTo>
                    <a:pt x="0" y="861"/>
                  </a:lnTo>
                  <a:lnTo>
                    <a:pt x="0" y="911"/>
                  </a:lnTo>
                  <a:lnTo>
                    <a:pt x="25" y="937"/>
                  </a:lnTo>
                  <a:lnTo>
                    <a:pt x="75" y="937"/>
                  </a:lnTo>
                  <a:lnTo>
                    <a:pt x="88" y="924"/>
                  </a:lnTo>
                  <a:lnTo>
                    <a:pt x="101" y="899"/>
                  </a:lnTo>
                  <a:lnTo>
                    <a:pt x="101" y="886"/>
                  </a:lnTo>
                  <a:lnTo>
                    <a:pt x="113" y="861"/>
                  </a:lnTo>
                  <a:lnTo>
                    <a:pt x="126" y="798"/>
                  </a:lnTo>
                  <a:lnTo>
                    <a:pt x="151" y="722"/>
                  </a:lnTo>
                  <a:lnTo>
                    <a:pt x="163" y="658"/>
                  </a:lnTo>
                  <a:lnTo>
                    <a:pt x="176" y="620"/>
                  </a:lnTo>
                  <a:lnTo>
                    <a:pt x="214" y="633"/>
                  </a:lnTo>
                  <a:lnTo>
                    <a:pt x="264" y="633"/>
                  </a:lnTo>
                  <a:lnTo>
                    <a:pt x="289" y="658"/>
                  </a:lnTo>
                  <a:lnTo>
                    <a:pt x="314" y="671"/>
                  </a:lnTo>
                  <a:lnTo>
                    <a:pt x="339" y="696"/>
                  </a:lnTo>
                  <a:lnTo>
                    <a:pt x="339" y="772"/>
                  </a:lnTo>
                  <a:lnTo>
                    <a:pt x="326" y="785"/>
                  </a:lnTo>
                  <a:lnTo>
                    <a:pt x="326" y="798"/>
                  </a:lnTo>
                  <a:lnTo>
                    <a:pt x="352" y="873"/>
                  </a:lnTo>
                  <a:lnTo>
                    <a:pt x="402" y="924"/>
                  </a:lnTo>
                  <a:lnTo>
                    <a:pt x="439" y="937"/>
                  </a:lnTo>
                  <a:lnTo>
                    <a:pt x="477" y="937"/>
                  </a:lnTo>
                  <a:lnTo>
                    <a:pt x="540" y="911"/>
                  </a:lnTo>
                  <a:lnTo>
                    <a:pt x="590" y="861"/>
                  </a:lnTo>
                  <a:lnTo>
                    <a:pt x="640" y="760"/>
                  </a:lnTo>
                  <a:lnTo>
                    <a:pt x="640" y="722"/>
                  </a:lnTo>
                  <a:lnTo>
                    <a:pt x="602" y="722"/>
                  </a:lnTo>
                  <a:lnTo>
                    <a:pt x="602" y="734"/>
                  </a:lnTo>
                  <a:lnTo>
                    <a:pt x="590" y="747"/>
                  </a:lnTo>
                  <a:lnTo>
                    <a:pt x="577" y="772"/>
                  </a:lnTo>
                  <a:lnTo>
                    <a:pt x="552" y="848"/>
                  </a:lnTo>
                  <a:lnTo>
                    <a:pt x="502" y="899"/>
                  </a:lnTo>
                  <a:lnTo>
                    <a:pt x="452" y="899"/>
                  </a:lnTo>
                  <a:lnTo>
                    <a:pt x="439" y="873"/>
                  </a:lnTo>
                  <a:lnTo>
                    <a:pt x="427" y="861"/>
                  </a:lnTo>
                  <a:lnTo>
                    <a:pt x="427" y="798"/>
                  </a:lnTo>
                  <a:lnTo>
                    <a:pt x="439" y="772"/>
                  </a:lnTo>
                  <a:lnTo>
                    <a:pt x="439" y="734"/>
                  </a:lnTo>
                  <a:lnTo>
                    <a:pt x="427" y="671"/>
                  </a:lnTo>
                  <a:lnTo>
                    <a:pt x="389" y="633"/>
                  </a:lnTo>
                  <a:lnTo>
                    <a:pt x="326" y="608"/>
                  </a:lnTo>
                  <a:lnTo>
                    <a:pt x="226" y="582"/>
                  </a:lnTo>
                  <a:lnTo>
                    <a:pt x="264" y="570"/>
                  </a:lnTo>
                  <a:lnTo>
                    <a:pt x="402" y="431"/>
                  </a:lnTo>
                  <a:lnTo>
                    <a:pt x="477" y="393"/>
                  </a:lnTo>
                  <a:lnTo>
                    <a:pt x="552" y="367"/>
                  </a:lnTo>
                  <a:lnTo>
                    <a:pt x="577" y="380"/>
                  </a:lnTo>
                  <a:lnTo>
                    <a:pt x="590" y="393"/>
                  </a:lnTo>
                  <a:lnTo>
                    <a:pt x="540" y="418"/>
                  </a:lnTo>
                  <a:lnTo>
                    <a:pt x="527" y="431"/>
                  </a:lnTo>
                  <a:lnTo>
                    <a:pt x="527" y="494"/>
                  </a:lnTo>
                  <a:lnTo>
                    <a:pt x="577" y="519"/>
                  </a:lnTo>
                  <a:lnTo>
                    <a:pt x="628" y="494"/>
                  </a:lnTo>
                  <a:lnTo>
                    <a:pt x="640" y="469"/>
                  </a:lnTo>
                  <a:lnTo>
                    <a:pt x="653" y="431"/>
                  </a:lnTo>
                  <a:lnTo>
                    <a:pt x="653" y="405"/>
                  </a:lnTo>
                  <a:lnTo>
                    <a:pt x="640" y="380"/>
                  </a:lnTo>
                  <a:lnTo>
                    <a:pt x="615" y="355"/>
                  </a:lnTo>
                  <a:lnTo>
                    <a:pt x="590" y="342"/>
                  </a:lnTo>
                  <a:lnTo>
                    <a:pt x="552" y="329"/>
                  </a:lnTo>
                  <a:lnTo>
                    <a:pt x="439" y="367"/>
                  </a:lnTo>
                  <a:lnTo>
                    <a:pt x="339" y="456"/>
                  </a:lnTo>
                  <a:lnTo>
                    <a:pt x="289" y="506"/>
                  </a:lnTo>
                  <a:lnTo>
                    <a:pt x="239" y="544"/>
                  </a:lnTo>
                  <a:lnTo>
                    <a:pt x="188" y="570"/>
                  </a:lnTo>
                  <a:lnTo>
                    <a:pt x="314" y="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53" name="Freeform 285"/>
            <p:cNvSpPr>
              <a:spLocks/>
            </p:cNvSpPr>
            <p:nvPr/>
          </p:nvSpPr>
          <p:spPr bwMode="auto">
            <a:xfrm>
              <a:off x="27762" y="5736"/>
              <a:ext cx="1154" cy="76"/>
            </a:xfrm>
            <a:custGeom>
              <a:avLst/>
              <a:gdLst/>
              <a:ahLst/>
              <a:cxnLst>
                <a:cxn ang="0">
                  <a:pos x="1091" y="76"/>
                </a:cxn>
                <a:cxn ang="0">
                  <a:pos x="1142" y="76"/>
                </a:cxn>
                <a:cxn ang="0">
                  <a:pos x="1142" y="63"/>
                </a:cxn>
                <a:cxn ang="0">
                  <a:pos x="1154" y="38"/>
                </a:cxn>
                <a:cxn ang="0">
                  <a:pos x="1142" y="12"/>
                </a:cxn>
                <a:cxn ang="0">
                  <a:pos x="1129" y="12"/>
                </a:cxn>
                <a:cxn ang="0">
                  <a:pos x="1104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63"/>
                </a:cxn>
                <a:cxn ang="0">
                  <a:pos x="12" y="76"/>
                </a:cxn>
                <a:cxn ang="0">
                  <a:pos x="50" y="76"/>
                </a:cxn>
                <a:cxn ang="0">
                  <a:pos x="1091" y="76"/>
                </a:cxn>
              </a:cxnLst>
              <a:rect l="0" t="0" r="r" b="b"/>
              <a:pathLst>
                <a:path w="1154" h="76">
                  <a:moveTo>
                    <a:pt x="1091" y="76"/>
                  </a:moveTo>
                  <a:lnTo>
                    <a:pt x="1142" y="76"/>
                  </a:lnTo>
                  <a:lnTo>
                    <a:pt x="1142" y="63"/>
                  </a:lnTo>
                  <a:lnTo>
                    <a:pt x="1154" y="38"/>
                  </a:lnTo>
                  <a:lnTo>
                    <a:pt x="1142" y="12"/>
                  </a:lnTo>
                  <a:lnTo>
                    <a:pt x="1129" y="12"/>
                  </a:lnTo>
                  <a:lnTo>
                    <a:pt x="1104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0" y="63"/>
                  </a:lnTo>
                  <a:lnTo>
                    <a:pt x="12" y="76"/>
                  </a:lnTo>
                  <a:lnTo>
                    <a:pt x="50" y="76"/>
                  </a:lnTo>
                  <a:lnTo>
                    <a:pt x="1091" y="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54" name="Freeform 286"/>
            <p:cNvSpPr>
              <a:spLocks/>
            </p:cNvSpPr>
            <p:nvPr/>
          </p:nvSpPr>
          <p:spPr bwMode="auto">
            <a:xfrm>
              <a:off x="29518" y="5407"/>
              <a:ext cx="1067" cy="848"/>
            </a:xfrm>
            <a:custGeom>
              <a:avLst/>
              <a:gdLst/>
              <a:ahLst/>
              <a:cxnLst>
                <a:cxn ang="0">
                  <a:pos x="615" y="379"/>
                </a:cxn>
                <a:cxn ang="0">
                  <a:pos x="841" y="126"/>
                </a:cxn>
                <a:cxn ang="0">
                  <a:pos x="854" y="114"/>
                </a:cxn>
                <a:cxn ang="0">
                  <a:pos x="866" y="114"/>
                </a:cxn>
                <a:cxn ang="0">
                  <a:pos x="879" y="101"/>
                </a:cxn>
                <a:cxn ang="0">
                  <a:pos x="904" y="101"/>
                </a:cxn>
                <a:cxn ang="0">
                  <a:pos x="929" y="88"/>
                </a:cxn>
                <a:cxn ang="0">
                  <a:pos x="1029" y="88"/>
                </a:cxn>
                <a:cxn ang="0">
                  <a:pos x="1029" y="0"/>
                </a:cxn>
                <a:cxn ang="0">
                  <a:pos x="665" y="0"/>
                </a:cxn>
                <a:cxn ang="0">
                  <a:pos x="665" y="88"/>
                </a:cxn>
                <a:cxn ang="0">
                  <a:pos x="703" y="88"/>
                </a:cxn>
                <a:cxn ang="0">
                  <a:pos x="741" y="101"/>
                </a:cxn>
                <a:cxn ang="0">
                  <a:pos x="728" y="114"/>
                </a:cxn>
                <a:cxn ang="0">
                  <a:pos x="728" y="126"/>
                </a:cxn>
                <a:cxn ang="0">
                  <a:pos x="715" y="126"/>
                </a:cxn>
                <a:cxn ang="0">
                  <a:pos x="565" y="304"/>
                </a:cxn>
                <a:cxn ang="0">
                  <a:pos x="377" y="88"/>
                </a:cxn>
                <a:cxn ang="0">
                  <a:pos x="452" y="88"/>
                </a:cxn>
                <a:cxn ang="0">
                  <a:pos x="452" y="0"/>
                </a:cxn>
                <a:cxn ang="0">
                  <a:pos x="13" y="0"/>
                </a:cxn>
                <a:cxn ang="0">
                  <a:pos x="13" y="88"/>
                </a:cxn>
                <a:cxn ang="0">
                  <a:pos x="151" y="88"/>
                </a:cxn>
                <a:cxn ang="0">
                  <a:pos x="439" y="443"/>
                </a:cxn>
                <a:cxn ang="0">
                  <a:pos x="201" y="721"/>
                </a:cxn>
                <a:cxn ang="0">
                  <a:pos x="163" y="746"/>
                </a:cxn>
                <a:cxn ang="0">
                  <a:pos x="126" y="759"/>
                </a:cxn>
                <a:cxn ang="0">
                  <a:pos x="0" y="759"/>
                </a:cxn>
                <a:cxn ang="0">
                  <a:pos x="0" y="848"/>
                </a:cxn>
                <a:cxn ang="0">
                  <a:pos x="377" y="848"/>
                </a:cxn>
                <a:cxn ang="0">
                  <a:pos x="377" y="759"/>
                </a:cxn>
                <a:cxn ang="0">
                  <a:pos x="352" y="759"/>
                </a:cxn>
                <a:cxn ang="0">
                  <a:pos x="327" y="746"/>
                </a:cxn>
                <a:cxn ang="0">
                  <a:pos x="314" y="746"/>
                </a:cxn>
                <a:cxn ang="0">
                  <a:pos x="301" y="734"/>
                </a:cxn>
                <a:cxn ang="0">
                  <a:pos x="314" y="721"/>
                </a:cxn>
                <a:cxn ang="0">
                  <a:pos x="502" y="506"/>
                </a:cxn>
                <a:cxn ang="0">
                  <a:pos x="703" y="759"/>
                </a:cxn>
                <a:cxn ang="0">
                  <a:pos x="640" y="759"/>
                </a:cxn>
                <a:cxn ang="0">
                  <a:pos x="640" y="848"/>
                </a:cxn>
                <a:cxn ang="0">
                  <a:pos x="1067" y="848"/>
                </a:cxn>
                <a:cxn ang="0">
                  <a:pos x="1067" y="759"/>
                </a:cxn>
                <a:cxn ang="0">
                  <a:pos x="941" y="759"/>
                </a:cxn>
                <a:cxn ang="0">
                  <a:pos x="615" y="379"/>
                </a:cxn>
              </a:cxnLst>
              <a:rect l="0" t="0" r="r" b="b"/>
              <a:pathLst>
                <a:path w="1067" h="848">
                  <a:moveTo>
                    <a:pt x="615" y="379"/>
                  </a:moveTo>
                  <a:lnTo>
                    <a:pt x="841" y="126"/>
                  </a:lnTo>
                  <a:lnTo>
                    <a:pt x="854" y="114"/>
                  </a:lnTo>
                  <a:lnTo>
                    <a:pt x="866" y="114"/>
                  </a:lnTo>
                  <a:lnTo>
                    <a:pt x="879" y="101"/>
                  </a:lnTo>
                  <a:lnTo>
                    <a:pt x="904" y="101"/>
                  </a:lnTo>
                  <a:lnTo>
                    <a:pt x="929" y="88"/>
                  </a:lnTo>
                  <a:lnTo>
                    <a:pt x="1029" y="88"/>
                  </a:lnTo>
                  <a:lnTo>
                    <a:pt x="1029" y="0"/>
                  </a:lnTo>
                  <a:lnTo>
                    <a:pt x="665" y="0"/>
                  </a:lnTo>
                  <a:lnTo>
                    <a:pt x="665" y="88"/>
                  </a:lnTo>
                  <a:lnTo>
                    <a:pt x="703" y="88"/>
                  </a:lnTo>
                  <a:lnTo>
                    <a:pt x="741" y="101"/>
                  </a:lnTo>
                  <a:lnTo>
                    <a:pt x="728" y="114"/>
                  </a:lnTo>
                  <a:lnTo>
                    <a:pt x="728" y="126"/>
                  </a:lnTo>
                  <a:lnTo>
                    <a:pt x="715" y="126"/>
                  </a:lnTo>
                  <a:lnTo>
                    <a:pt x="565" y="304"/>
                  </a:lnTo>
                  <a:lnTo>
                    <a:pt x="377" y="88"/>
                  </a:lnTo>
                  <a:lnTo>
                    <a:pt x="452" y="88"/>
                  </a:lnTo>
                  <a:lnTo>
                    <a:pt x="452" y="0"/>
                  </a:lnTo>
                  <a:lnTo>
                    <a:pt x="13" y="0"/>
                  </a:lnTo>
                  <a:lnTo>
                    <a:pt x="13" y="88"/>
                  </a:lnTo>
                  <a:lnTo>
                    <a:pt x="151" y="88"/>
                  </a:lnTo>
                  <a:lnTo>
                    <a:pt x="439" y="443"/>
                  </a:lnTo>
                  <a:lnTo>
                    <a:pt x="201" y="721"/>
                  </a:lnTo>
                  <a:lnTo>
                    <a:pt x="163" y="746"/>
                  </a:lnTo>
                  <a:lnTo>
                    <a:pt x="126" y="759"/>
                  </a:lnTo>
                  <a:lnTo>
                    <a:pt x="0" y="759"/>
                  </a:lnTo>
                  <a:lnTo>
                    <a:pt x="0" y="848"/>
                  </a:lnTo>
                  <a:lnTo>
                    <a:pt x="377" y="848"/>
                  </a:lnTo>
                  <a:lnTo>
                    <a:pt x="377" y="759"/>
                  </a:lnTo>
                  <a:lnTo>
                    <a:pt x="352" y="759"/>
                  </a:lnTo>
                  <a:lnTo>
                    <a:pt x="327" y="746"/>
                  </a:lnTo>
                  <a:lnTo>
                    <a:pt x="314" y="746"/>
                  </a:lnTo>
                  <a:lnTo>
                    <a:pt x="301" y="734"/>
                  </a:lnTo>
                  <a:lnTo>
                    <a:pt x="314" y="721"/>
                  </a:lnTo>
                  <a:lnTo>
                    <a:pt x="502" y="506"/>
                  </a:lnTo>
                  <a:lnTo>
                    <a:pt x="703" y="759"/>
                  </a:lnTo>
                  <a:lnTo>
                    <a:pt x="640" y="759"/>
                  </a:lnTo>
                  <a:lnTo>
                    <a:pt x="640" y="848"/>
                  </a:lnTo>
                  <a:lnTo>
                    <a:pt x="1067" y="848"/>
                  </a:lnTo>
                  <a:lnTo>
                    <a:pt x="1067" y="759"/>
                  </a:lnTo>
                  <a:lnTo>
                    <a:pt x="941" y="759"/>
                  </a:lnTo>
                  <a:lnTo>
                    <a:pt x="615" y="3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55" name="Freeform 287"/>
            <p:cNvSpPr>
              <a:spLocks noEditPoints="1"/>
            </p:cNvSpPr>
            <p:nvPr/>
          </p:nvSpPr>
          <p:spPr bwMode="auto">
            <a:xfrm>
              <a:off x="30685" y="5647"/>
              <a:ext cx="402" cy="899"/>
            </a:xfrm>
            <a:custGeom>
              <a:avLst/>
              <a:gdLst/>
              <a:ahLst/>
              <a:cxnLst>
                <a:cxn ang="0">
                  <a:pos x="364" y="51"/>
                </a:cxn>
                <a:cxn ang="0">
                  <a:pos x="364" y="38"/>
                </a:cxn>
                <a:cxn ang="0">
                  <a:pos x="351" y="13"/>
                </a:cxn>
                <a:cxn ang="0">
                  <a:pos x="339" y="0"/>
                </a:cxn>
                <a:cxn ang="0">
                  <a:pos x="289" y="0"/>
                </a:cxn>
                <a:cxn ang="0">
                  <a:pos x="264" y="26"/>
                </a:cxn>
                <a:cxn ang="0">
                  <a:pos x="239" y="76"/>
                </a:cxn>
                <a:cxn ang="0">
                  <a:pos x="239" y="89"/>
                </a:cxn>
                <a:cxn ang="0">
                  <a:pos x="251" y="114"/>
                </a:cxn>
                <a:cxn ang="0">
                  <a:pos x="264" y="114"/>
                </a:cxn>
                <a:cxn ang="0">
                  <a:pos x="289" y="127"/>
                </a:cxn>
                <a:cxn ang="0">
                  <a:pos x="339" y="101"/>
                </a:cxn>
                <a:cxn ang="0">
                  <a:pos x="364" y="76"/>
                </a:cxn>
                <a:cxn ang="0">
                  <a:pos x="364" y="51"/>
                </a:cxn>
                <a:cxn ang="0">
                  <a:pos x="101" y="734"/>
                </a:cxn>
                <a:cxn ang="0">
                  <a:pos x="88" y="760"/>
                </a:cxn>
                <a:cxn ang="0">
                  <a:pos x="88" y="823"/>
                </a:cxn>
                <a:cxn ang="0">
                  <a:pos x="163" y="899"/>
                </a:cxn>
                <a:cxn ang="0">
                  <a:pos x="213" y="899"/>
                </a:cxn>
                <a:cxn ang="0">
                  <a:pos x="301" y="873"/>
                </a:cxn>
                <a:cxn ang="0">
                  <a:pos x="351" y="810"/>
                </a:cxn>
                <a:cxn ang="0">
                  <a:pos x="389" y="734"/>
                </a:cxn>
                <a:cxn ang="0">
                  <a:pos x="402" y="696"/>
                </a:cxn>
                <a:cxn ang="0">
                  <a:pos x="402" y="684"/>
                </a:cxn>
                <a:cxn ang="0">
                  <a:pos x="364" y="684"/>
                </a:cxn>
                <a:cxn ang="0">
                  <a:pos x="351" y="696"/>
                </a:cxn>
                <a:cxn ang="0">
                  <a:pos x="326" y="760"/>
                </a:cxn>
                <a:cxn ang="0">
                  <a:pos x="276" y="835"/>
                </a:cxn>
                <a:cxn ang="0">
                  <a:pos x="251" y="861"/>
                </a:cxn>
                <a:cxn ang="0">
                  <a:pos x="188" y="861"/>
                </a:cxn>
                <a:cxn ang="0">
                  <a:pos x="188" y="835"/>
                </a:cxn>
                <a:cxn ang="0">
                  <a:pos x="176" y="810"/>
                </a:cxn>
                <a:cxn ang="0">
                  <a:pos x="201" y="734"/>
                </a:cxn>
                <a:cxn ang="0">
                  <a:pos x="226" y="671"/>
                </a:cxn>
                <a:cxn ang="0">
                  <a:pos x="239" y="620"/>
                </a:cxn>
                <a:cxn ang="0">
                  <a:pos x="264" y="570"/>
                </a:cxn>
                <a:cxn ang="0">
                  <a:pos x="289" y="494"/>
                </a:cxn>
                <a:cxn ang="0">
                  <a:pos x="301" y="468"/>
                </a:cxn>
                <a:cxn ang="0">
                  <a:pos x="314" y="456"/>
                </a:cxn>
                <a:cxn ang="0">
                  <a:pos x="314" y="367"/>
                </a:cxn>
                <a:cxn ang="0">
                  <a:pos x="264" y="317"/>
                </a:cxn>
                <a:cxn ang="0">
                  <a:pos x="239" y="304"/>
                </a:cxn>
                <a:cxn ang="0">
                  <a:pos x="188" y="291"/>
                </a:cxn>
                <a:cxn ang="0">
                  <a:pos x="101" y="329"/>
                </a:cxn>
                <a:cxn ang="0">
                  <a:pos x="50" y="393"/>
                </a:cxn>
                <a:cxn ang="0">
                  <a:pos x="13" y="456"/>
                </a:cxn>
                <a:cxn ang="0">
                  <a:pos x="0" y="506"/>
                </a:cxn>
                <a:cxn ang="0">
                  <a:pos x="0" y="519"/>
                </a:cxn>
                <a:cxn ang="0">
                  <a:pos x="38" y="519"/>
                </a:cxn>
                <a:cxn ang="0">
                  <a:pos x="38" y="506"/>
                </a:cxn>
                <a:cxn ang="0">
                  <a:pos x="50" y="494"/>
                </a:cxn>
                <a:cxn ang="0">
                  <a:pos x="75" y="431"/>
                </a:cxn>
                <a:cxn ang="0">
                  <a:pos x="126" y="355"/>
                </a:cxn>
                <a:cxn ang="0">
                  <a:pos x="163" y="342"/>
                </a:cxn>
                <a:cxn ang="0">
                  <a:pos x="188" y="329"/>
                </a:cxn>
                <a:cxn ang="0">
                  <a:pos x="213" y="355"/>
                </a:cxn>
                <a:cxn ang="0">
                  <a:pos x="226" y="380"/>
                </a:cxn>
                <a:cxn ang="0">
                  <a:pos x="226" y="393"/>
                </a:cxn>
                <a:cxn ang="0">
                  <a:pos x="213" y="418"/>
                </a:cxn>
                <a:cxn ang="0">
                  <a:pos x="213" y="443"/>
                </a:cxn>
                <a:cxn ang="0">
                  <a:pos x="176" y="519"/>
                </a:cxn>
                <a:cxn ang="0">
                  <a:pos x="101" y="734"/>
                </a:cxn>
              </a:cxnLst>
              <a:rect l="0" t="0" r="r" b="b"/>
              <a:pathLst>
                <a:path w="402" h="899">
                  <a:moveTo>
                    <a:pt x="364" y="51"/>
                  </a:moveTo>
                  <a:lnTo>
                    <a:pt x="364" y="38"/>
                  </a:lnTo>
                  <a:lnTo>
                    <a:pt x="351" y="13"/>
                  </a:lnTo>
                  <a:lnTo>
                    <a:pt x="339" y="0"/>
                  </a:lnTo>
                  <a:lnTo>
                    <a:pt x="289" y="0"/>
                  </a:lnTo>
                  <a:lnTo>
                    <a:pt x="264" y="26"/>
                  </a:lnTo>
                  <a:lnTo>
                    <a:pt x="239" y="76"/>
                  </a:lnTo>
                  <a:lnTo>
                    <a:pt x="239" y="89"/>
                  </a:lnTo>
                  <a:lnTo>
                    <a:pt x="251" y="114"/>
                  </a:lnTo>
                  <a:lnTo>
                    <a:pt x="264" y="114"/>
                  </a:lnTo>
                  <a:lnTo>
                    <a:pt x="289" y="127"/>
                  </a:lnTo>
                  <a:lnTo>
                    <a:pt x="339" y="101"/>
                  </a:lnTo>
                  <a:lnTo>
                    <a:pt x="364" y="76"/>
                  </a:lnTo>
                  <a:lnTo>
                    <a:pt x="364" y="51"/>
                  </a:lnTo>
                  <a:close/>
                  <a:moveTo>
                    <a:pt x="101" y="734"/>
                  </a:moveTo>
                  <a:lnTo>
                    <a:pt x="88" y="760"/>
                  </a:lnTo>
                  <a:lnTo>
                    <a:pt x="88" y="823"/>
                  </a:lnTo>
                  <a:lnTo>
                    <a:pt x="163" y="899"/>
                  </a:lnTo>
                  <a:lnTo>
                    <a:pt x="213" y="899"/>
                  </a:lnTo>
                  <a:lnTo>
                    <a:pt x="301" y="873"/>
                  </a:lnTo>
                  <a:lnTo>
                    <a:pt x="351" y="810"/>
                  </a:lnTo>
                  <a:lnTo>
                    <a:pt x="389" y="734"/>
                  </a:lnTo>
                  <a:lnTo>
                    <a:pt x="402" y="696"/>
                  </a:lnTo>
                  <a:lnTo>
                    <a:pt x="402" y="684"/>
                  </a:lnTo>
                  <a:lnTo>
                    <a:pt x="364" y="684"/>
                  </a:lnTo>
                  <a:lnTo>
                    <a:pt x="351" y="696"/>
                  </a:lnTo>
                  <a:lnTo>
                    <a:pt x="326" y="760"/>
                  </a:lnTo>
                  <a:lnTo>
                    <a:pt x="276" y="835"/>
                  </a:lnTo>
                  <a:lnTo>
                    <a:pt x="251" y="861"/>
                  </a:lnTo>
                  <a:lnTo>
                    <a:pt x="188" y="861"/>
                  </a:lnTo>
                  <a:lnTo>
                    <a:pt x="188" y="835"/>
                  </a:lnTo>
                  <a:lnTo>
                    <a:pt x="176" y="810"/>
                  </a:lnTo>
                  <a:lnTo>
                    <a:pt x="201" y="734"/>
                  </a:lnTo>
                  <a:lnTo>
                    <a:pt x="226" y="671"/>
                  </a:lnTo>
                  <a:lnTo>
                    <a:pt x="239" y="620"/>
                  </a:lnTo>
                  <a:lnTo>
                    <a:pt x="264" y="570"/>
                  </a:lnTo>
                  <a:lnTo>
                    <a:pt x="289" y="494"/>
                  </a:lnTo>
                  <a:lnTo>
                    <a:pt x="301" y="468"/>
                  </a:lnTo>
                  <a:lnTo>
                    <a:pt x="314" y="456"/>
                  </a:lnTo>
                  <a:lnTo>
                    <a:pt x="314" y="367"/>
                  </a:lnTo>
                  <a:lnTo>
                    <a:pt x="264" y="317"/>
                  </a:lnTo>
                  <a:lnTo>
                    <a:pt x="239" y="304"/>
                  </a:lnTo>
                  <a:lnTo>
                    <a:pt x="188" y="291"/>
                  </a:lnTo>
                  <a:lnTo>
                    <a:pt x="101" y="329"/>
                  </a:lnTo>
                  <a:lnTo>
                    <a:pt x="50" y="393"/>
                  </a:lnTo>
                  <a:lnTo>
                    <a:pt x="13" y="456"/>
                  </a:lnTo>
                  <a:lnTo>
                    <a:pt x="0" y="506"/>
                  </a:lnTo>
                  <a:lnTo>
                    <a:pt x="0" y="519"/>
                  </a:lnTo>
                  <a:lnTo>
                    <a:pt x="38" y="519"/>
                  </a:lnTo>
                  <a:lnTo>
                    <a:pt x="38" y="506"/>
                  </a:lnTo>
                  <a:lnTo>
                    <a:pt x="50" y="494"/>
                  </a:lnTo>
                  <a:lnTo>
                    <a:pt x="75" y="431"/>
                  </a:lnTo>
                  <a:lnTo>
                    <a:pt x="126" y="355"/>
                  </a:lnTo>
                  <a:lnTo>
                    <a:pt x="163" y="342"/>
                  </a:lnTo>
                  <a:lnTo>
                    <a:pt x="188" y="329"/>
                  </a:lnTo>
                  <a:lnTo>
                    <a:pt x="213" y="355"/>
                  </a:lnTo>
                  <a:lnTo>
                    <a:pt x="226" y="380"/>
                  </a:lnTo>
                  <a:lnTo>
                    <a:pt x="226" y="393"/>
                  </a:lnTo>
                  <a:lnTo>
                    <a:pt x="213" y="418"/>
                  </a:lnTo>
                  <a:lnTo>
                    <a:pt x="213" y="443"/>
                  </a:lnTo>
                  <a:lnTo>
                    <a:pt x="176" y="519"/>
                  </a:lnTo>
                  <a:lnTo>
                    <a:pt x="101" y="73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56" name="Freeform 288"/>
            <p:cNvSpPr>
              <a:spLocks/>
            </p:cNvSpPr>
            <p:nvPr/>
          </p:nvSpPr>
          <p:spPr bwMode="auto">
            <a:xfrm>
              <a:off x="31488" y="4825"/>
              <a:ext cx="75" cy="1911"/>
            </a:xfrm>
            <a:custGeom>
              <a:avLst/>
              <a:gdLst/>
              <a:ahLst/>
              <a:cxnLst>
                <a:cxn ang="0">
                  <a:pos x="75" y="63"/>
                </a:cxn>
                <a:cxn ang="0">
                  <a:pos x="75" y="25"/>
                </a:cxn>
                <a:cxn ang="0">
                  <a:pos x="50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1873"/>
                </a:cxn>
                <a:cxn ang="0">
                  <a:pos x="13" y="1898"/>
                </a:cxn>
                <a:cxn ang="0">
                  <a:pos x="38" y="1911"/>
                </a:cxn>
                <a:cxn ang="0">
                  <a:pos x="50" y="1911"/>
                </a:cxn>
                <a:cxn ang="0">
                  <a:pos x="63" y="1898"/>
                </a:cxn>
                <a:cxn ang="0">
                  <a:pos x="75" y="1873"/>
                </a:cxn>
                <a:cxn ang="0">
                  <a:pos x="75" y="1847"/>
                </a:cxn>
                <a:cxn ang="0">
                  <a:pos x="75" y="63"/>
                </a:cxn>
              </a:cxnLst>
              <a:rect l="0" t="0" r="r" b="b"/>
              <a:pathLst>
                <a:path w="75" h="1911">
                  <a:moveTo>
                    <a:pt x="75" y="63"/>
                  </a:moveTo>
                  <a:lnTo>
                    <a:pt x="75" y="25"/>
                  </a:lnTo>
                  <a:lnTo>
                    <a:pt x="50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0" y="1873"/>
                  </a:lnTo>
                  <a:lnTo>
                    <a:pt x="13" y="1898"/>
                  </a:lnTo>
                  <a:lnTo>
                    <a:pt x="38" y="1911"/>
                  </a:lnTo>
                  <a:lnTo>
                    <a:pt x="50" y="1911"/>
                  </a:lnTo>
                  <a:lnTo>
                    <a:pt x="63" y="1898"/>
                  </a:lnTo>
                  <a:lnTo>
                    <a:pt x="75" y="1873"/>
                  </a:lnTo>
                  <a:lnTo>
                    <a:pt x="75" y="1847"/>
                  </a:lnTo>
                  <a:lnTo>
                    <a:pt x="75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57" name="Freeform 289"/>
            <p:cNvSpPr>
              <a:spLocks/>
            </p:cNvSpPr>
            <p:nvPr/>
          </p:nvSpPr>
          <p:spPr bwMode="auto">
            <a:xfrm>
              <a:off x="31877" y="4572"/>
              <a:ext cx="577" cy="885"/>
            </a:xfrm>
            <a:custGeom>
              <a:avLst/>
              <a:gdLst/>
              <a:ahLst/>
              <a:cxnLst>
                <a:cxn ang="0">
                  <a:pos x="577" y="645"/>
                </a:cxn>
                <a:cxn ang="0">
                  <a:pos x="540" y="645"/>
                </a:cxn>
                <a:cxn ang="0">
                  <a:pos x="540" y="670"/>
                </a:cxn>
                <a:cxn ang="0">
                  <a:pos x="514" y="721"/>
                </a:cxn>
                <a:cxn ang="0">
                  <a:pos x="514" y="746"/>
                </a:cxn>
                <a:cxn ang="0">
                  <a:pos x="489" y="772"/>
                </a:cxn>
                <a:cxn ang="0">
                  <a:pos x="125" y="772"/>
                </a:cxn>
                <a:cxn ang="0">
                  <a:pos x="213" y="696"/>
                </a:cxn>
                <a:cxn ang="0">
                  <a:pos x="276" y="632"/>
                </a:cxn>
                <a:cxn ang="0">
                  <a:pos x="339" y="594"/>
                </a:cxn>
                <a:cxn ang="0">
                  <a:pos x="389" y="544"/>
                </a:cxn>
                <a:cxn ang="0">
                  <a:pos x="489" y="468"/>
                </a:cxn>
                <a:cxn ang="0">
                  <a:pos x="552" y="367"/>
                </a:cxn>
                <a:cxn ang="0">
                  <a:pos x="577" y="253"/>
                </a:cxn>
                <a:cxn ang="0">
                  <a:pos x="552" y="151"/>
                </a:cxn>
                <a:cxn ang="0">
                  <a:pos x="489" y="63"/>
                </a:cxn>
                <a:cxn ang="0">
                  <a:pos x="389" y="12"/>
                </a:cxn>
                <a:cxn ang="0">
                  <a:pos x="276" y="0"/>
                </a:cxn>
                <a:cxn ang="0">
                  <a:pos x="163" y="25"/>
                </a:cxn>
                <a:cxn ang="0">
                  <a:pos x="75" y="75"/>
                </a:cxn>
                <a:cxn ang="0">
                  <a:pos x="13" y="151"/>
                </a:cxn>
                <a:cxn ang="0">
                  <a:pos x="0" y="240"/>
                </a:cxn>
                <a:cxn ang="0">
                  <a:pos x="0" y="265"/>
                </a:cxn>
                <a:cxn ang="0">
                  <a:pos x="13" y="291"/>
                </a:cxn>
                <a:cxn ang="0">
                  <a:pos x="25" y="303"/>
                </a:cxn>
                <a:cxn ang="0">
                  <a:pos x="38" y="303"/>
                </a:cxn>
                <a:cxn ang="0">
                  <a:pos x="50" y="316"/>
                </a:cxn>
                <a:cxn ang="0">
                  <a:pos x="63" y="316"/>
                </a:cxn>
                <a:cxn ang="0">
                  <a:pos x="113" y="291"/>
                </a:cxn>
                <a:cxn ang="0">
                  <a:pos x="125" y="278"/>
                </a:cxn>
                <a:cxn ang="0">
                  <a:pos x="138" y="240"/>
                </a:cxn>
                <a:cxn ang="0">
                  <a:pos x="138" y="227"/>
                </a:cxn>
                <a:cxn ang="0">
                  <a:pos x="125" y="215"/>
                </a:cxn>
                <a:cxn ang="0">
                  <a:pos x="125" y="202"/>
                </a:cxn>
                <a:cxn ang="0">
                  <a:pos x="113" y="189"/>
                </a:cxn>
                <a:cxn ang="0">
                  <a:pos x="88" y="177"/>
                </a:cxn>
                <a:cxn ang="0">
                  <a:pos x="63" y="177"/>
                </a:cxn>
                <a:cxn ang="0">
                  <a:pos x="88" y="126"/>
                </a:cxn>
                <a:cxn ang="0">
                  <a:pos x="113" y="101"/>
                </a:cxn>
                <a:cxn ang="0">
                  <a:pos x="151" y="75"/>
                </a:cxn>
                <a:cxn ang="0">
                  <a:pos x="188" y="63"/>
                </a:cxn>
                <a:cxn ang="0">
                  <a:pos x="213" y="50"/>
                </a:cxn>
                <a:cxn ang="0">
                  <a:pos x="251" y="50"/>
                </a:cxn>
                <a:cxn ang="0">
                  <a:pos x="339" y="63"/>
                </a:cxn>
                <a:cxn ang="0">
                  <a:pos x="401" y="113"/>
                </a:cxn>
                <a:cxn ang="0">
                  <a:pos x="439" y="177"/>
                </a:cxn>
                <a:cxn ang="0">
                  <a:pos x="452" y="253"/>
                </a:cxn>
                <a:cxn ang="0">
                  <a:pos x="427" y="367"/>
                </a:cxn>
                <a:cxn ang="0">
                  <a:pos x="376" y="455"/>
                </a:cxn>
                <a:cxn ang="0">
                  <a:pos x="326" y="518"/>
                </a:cxn>
                <a:cxn ang="0">
                  <a:pos x="0" y="847"/>
                </a:cxn>
                <a:cxn ang="0">
                  <a:pos x="0" y="885"/>
                </a:cxn>
                <a:cxn ang="0">
                  <a:pos x="540" y="885"/>
                </a:cxn>
                <a:cxn ang="0">
                  <a:pos x="577" y="645"/>
                </a:cxn>
              </a:cxnLst>
              <a:rect l="0" t="0" r="r" b="b"/>
              <a:pathLst>
                <a:path w="577" h="885">
                  <a:moveTo>
                    <a:pt x="577" y="645"/>
                  </a:moveTo>
                  <a:lnTo>
                    <a:pt x="540" y="645"/>
                  </a:lnTo>
                  <a:lnTo>
                    <a:pt x="540" y="670"/>
                  </a:lnTo>
                  <a:lnTo>
                    <a:pt x="514" y="721"/>
                  </a:lnTo>
                  <a:lnTo>
                    <a:pt x="514" y="746"/>
                  </a:lnTo>
                  <a:lnTo>
                    <a:pt x="489" y="772"/>
                  </a:lnTo>
                  <a:lnTo>
                    <a:pt x="125" y="772"/>
                  </a:lnTo>
                  <a:lnTo>
                    <a:pt x="213" y="696"/>
                  </a:lnTo>
                  <a:lnTo>
                    <a:pt x="276" y="632"/>
                  </a:lnTo>
                  <a:lnTo>
                    <a:pt x="339" y="594"/>
                  </a:lnTo>
                  <a:lnTo>
                    <a:pt x="389" y="544"/>
                  </a:lnTo>
                  <a:lnTo>
                    <a:pt x="489" y="468"/>
                  </a:lnTo>
                  <a:lnTo>
                    <a:pt x="552" y="367"/>
                  </a:lnTo>
                  <a:lnTo>
                    <a:pt x="577" y="253"/>
                  </a:lnTo>
                  <a:lnTo>
                    <a:pt x="552" y="151"/>
                  </a:lnTo>
                  <a:lnTo>
                    <a:pt x="489" y="63"/>
                  </a:lnTo>
                  <a:lnTo>
                    <a:pt x="389" y="12"/>
                  </a:lnTo>
                  <a:lnTo>
                    <a:pt x="276" y="0"/>
                  </a:lnTo>
                  <a:lnTo>
                    <a:pt x="163" y="25"/>
                  </a:lnTo>
                  <a:lnTo>
                    <a:pt x="75" y="75"/>
                  </a:lnTo>
                  <a:lnTo>
                    <a:pt x="13" y="151"/>
                  </a:lnTo>
                  <a:lnTo>
                    <a:pt x="0" y="240"/>
                  </a:lnTo>
                  <a:lnTo>
                    <a:pt x="0" y="265"/>
                  </a:lnTo>
                  <a:lnTo>
                    <a:pt x="13" y="291"/>
                  </a:lnTo>
                  <a:lnTo>
                    <a:pt x="25" y="303"/>
                  </a:lnTo>
                  <a:lnTo>
                    <a:pt x="38" y="303"/>
                  </a:lnTo>
                  <a:lnTo>
                    <a:pt x="50" y="316"/>
                  </a:lnTo>
                  <a:lnTo>
                    <a:pt x="63" y="316"/>
                  </a:lnTo>
                  <a:lnTo>
                    <a:pt x="113" y="291"/>
                  </a:lnTo>
                  <a:lnTo>
                    <a:pt x="125" y="278"/>
                  </a:lnTo>
                  <a:lnTo>
                    <a:pt x="138" y="240"/>
                  </a:lnTo>
                  <a:lnTo>
                    <a:pt x="138" y="227"/>
                  </a:lnTo>
                  <a:lnTo>
                    <a:pt x="125" y="215"/>
                  </a:lnTo>
                  <a:lnTo>
                    <a:pt x="125" y="202"/>
                  </a:lnTo>
                  <a:lnTo>
                    <a:pt x="113" y="189"/>
                  </a:lnTo>
                  <a:lnTo>
                    <a:pt x="88" y="177"/>
                  </a:lnTo>
                  <a:lnTo>
                    <a:pt x="63" y="177"/>
                  </a:lnTo>
                  <a:lnTo>
                    <a:pt x="88" y="126"/>
                  </a:lnTo>
                  <a:lnTo>
                    <a:pt x="113" y="101"/>
                  </a:lnTo>
                  <a:lnTo>
                    <a:pt x="151" y="75"/>
                  </a:lnTo>
                  <a:lnTo>
                    <a:pt x="188" y="63"/>
                  </a:lnTo>
                  <a:lnTo>
                    <a:pt x="213" y="50"/>
                  </a:lnTo>
                  <a:lnTo>
                    <a:pt x="251" y="50"/>
                  </a:lnTo>
                  <a:lnTo>
                    <a:pt x="339" y="63"/>
                  </a:lnTo>
                  <a:lnTo>
                    <a:pt x="401" y="113"/>
                  </a:lnTo>
                  <a:lnTo>
                    <a:pt x="439" y="177"/>
                  </a:lnTo>
                  <a:lnTo>
                    <a:pt x="452" y="253"/>
                  </a:lnTo>
                  <a:lnTo>
                    <a:pt x="427" y="367"/>
                  </a:lnTo>
                  <a:lnTo>
                    <a:pt x="376" y="455"/>
                  </a:lnTo>
                  <a:lnTo>
                    <a:pt x="326" y="518"/>
                  </a:lnTo>
                  <a:lnTo>
                    <a:pt x="0" y="847"/>
                  </a:lnTo>
                  <a:lnTo>
                    <a:pt x="0" y="885"/>
                  </a:lnTo>
                  <a:lnTo>
                    <a:pt x="540" y="885"/>
                  </a:lnTo>
                  <a:lnTo>
                    <a:pt x="577" y="64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58" name="Freeform 290"/>
            <p:cNvSpPr>
              <a:spLocks/>
            </p:cNvSpPr>
            <p:nvPr/>
          </p:nvSpPr>
          <p:spPr bwMode="auto">
            <a:xfrm>
              <a:off x="31877" y="5824"/>
              <a:ext cx="577" cy="886"/>
            </a:xfrm>
            <a:custGeom>
              <a:avLst/>
              <a:gdLst/>
              <a:ahLst/>
              <a:cxnLst>
                <a:cxn ang="0">
                  <a:pos x="577" y="646"/>
                </a:cxn>
                <a:cxn ang="0">
                  <a:pos x="540" y="646"/>
                </a:cxn>
                <a:cxn ang="0">
                  <a:pos x="540" y="671"/>
                </a:cxn>
                <a:cxn ang="0">
                  <a:pos x="514" y="722"/>
                </a:cxn>
                <a:cxn ang="0">
                  <a:pos x="514" y="747"/>
                </a:cxn>
                <a:cxn ang="0">
                  <a:pos x="489" y="772"/>
                </a:cxn>
                <a:cxn ang="0">
                  <a:pos x="125" y="772"/>
                </a:cxn>
                <a:cxn ang="0">
                  <a:pos x="213" y="696"/>
                </a:cxn>
                <a:cxn ang="0">
                  <a:pos x="276" y="633"/>
                </a:cxn>
                <a:cxn ang="0">
                  <a:pos x="339" y="595"/>
                </a:cxn>
                <a:cxn ang="0">
                  <a:pos x="389" y="545"/>
                </a:cxn>
                <a:cxn ang="0">
                  <a:pos x="489" y="469"/>
                </a:cxn>
                <a:cxn ang="0">
                  <a:pos x="552" y="367"/>
                </a:cxn>
                <a:cxn ang="0">
                  <a:pos x="577" y="254"/>
                </a:cxn>
                <a:cxn ang="0">
                  <a:pos x="552" y="152"/>
                </a:cxn>
                <a:cxn ang="0">
                  <a:pos x="489" y="64"/>
                </a:cxn>
                <a:cxn ang="0">
                  <a:pos x="389" y="13"/>
                </a:cxn>
                <a:cxn ang="0">
                  <a:pos x="276" y="0"/>
                </a:cxn>
                <a:cxn ang="0">
                  <a:pos x="163" y="26"/>
                </a:cxn>
                <a:cxn ang="0">
                  <a:pos x="75" y="76"/>
                </a:cxn>
                <a:cxn ang="0">
                  <a:pos x="13" y="152"/>
                </a:cxn>
                <a:cxn ang="0">
                  <a:pos x="0" y="241"/>
                </a:cxn>
                <a:cxn ang="0">
                  <a:pos x="0" y="266"/>
                </a:cxn>
                <a:cxn ang="0">
                  <a:pos x="13" y="291"/>
                </a:cxn>
                <a:cxn ang="0">
                  <a:pos x="25" y="304"/>
                </a:cxn>
                <a:cxn ang="0">
                  <a:pos x="38" y="304"/>
                </a:cxn>
                <a:cxn ang="0">
                  <a:pos x="50" y="317"/>
                </a:cxn>
                <a:cxn ang="0">
                  <a:pos x="63" y="317"/>
                </a:cxn>
                <a:cxn ang="0">
                  <a:pos x="113" y="291"/>
                </a:cxn>
                <a:cxn ang="0">
                  <a:pos x="125" y="279"/>
                </a:cxn>
                <a:cxn ang="0">
                  <a:pos x="138" y="241"/>
                </a:cxn>
                <a:cxn ang="0">
                  <a:pos x="138" y="228"/>
                </a:cxn>
                <a:cxn ang="0">
                  <a:pos x="125" y="216"/>
                </a:cxn>
                <a:cxn ang="0">
                  <a:pos x="125" y="203"/>
                </a:cxn>
                <a:cxn ang="0">
                  <a:pos x="113" y="190"/>
                </a:cxn>
                <a:cxn ang="0">
                  <a:pos x="88" y="178"/>
                </a:cxn>
                <a:cxn ang="0">
                  <a:pos x="63" y="178"/>
                </a:cxn>
                <a:cxn ang="0">
                  <a:pos x="88" y="127"/>
                </a:cxn>
                <a:cxn ang="0">
                  <a:pos x="113" y="102"/>
                </a:cxn>
                <a:cxn ang="0">
                  <a:pos x="151" y="76"/>
                </a:cxn>
                <a:cxn ang="0">
                  <a:pos x="188" y="64"/>
                </a:cxn>
                <a:cxn ang="0">
                  <a:pos x="213" y="51"/>
                </a:cxn>
                <a:cxn ang="0">
                  <a:pos x="251" y="51"/>
                </a:cxn>
                <a:cxn ang="0">
                  <a:pos x="339" y="64"/>
                </a:cxn>
                <a:cxn ang="0">
                  <a:pos x="401" y="114"/>
                </a:cxn>
                <a:cxn ang="0">
                  <a:pos x="439" y="178"/>
                </a:cxn>
                <a:cxn ang="0">
                  <a:pos x="452" y="254"/>
                </a:cxn>
                <a:cxn ang="0">
                  <a:pos x="427" y="367"/>
                </a:cxn>
                <a:cxn ang="0">
                  <a:pos x="376" y="456"/>
                </a:cxn>
                <a:cxn ang="0">
                  <a:pos x="326" y="519"/>
                </a:cxn>
                <a:cxn ang="0">
                  <a:pos x="0" y="848"/>
                </a:cxn>
                <a:cxn ang="0">
                  <a:pos x="0" y="886"/>
                </a:cxn>
                <a:cxn ang="0">
                  <a:pos x="540" y="886"/>
                </a:cxn>
                <a:cxn ang="0">
                  <a:pos x="577" y="646"/>
                </a:cxn>
              </a:cxnLst>
              <a:rect l="0" t="0" r="r" b="b"/>
              <a:pathLst>
                <a:path w="577" h="886">
                  <a:moveTo>
                    <a:pt x="577" y="646"/>
                  </a:moveTo>
                  <a:lnTo>
                    <a:pt x="540" y="646"/>
                  </a:lnTo>
                  <a:lnTo>
                    <a:pt x="540" y="671"/>
                  </a:lnTo>
                  <a:lnTo>
                    <a:pt x="514" y="722"/>
                  </a:lnTo>
                  <a:lnTo>
                    <a:pt x="514" y="747"/>
                  </a:lnTo>
                  <a:lnTo>
                    <a:pt x="489" y="772"/>
                  </a:lnTo>
                  <a:lnTo>
                    <a:pt x="125" y="772"/>
                  </a:lnTo>
                  <a:lnTo>
                    <a:pt x="213" y="696"/>
                  </a:lnTo>
                  <a:lnTo>
                    <a:pt x="276" y="633"/>
                  </a:lnTo>
                  <a:lnTo>
                    <a:pt x="339" y="595"/>
                  </a:lnTo>
                  <a:lnTo>
                    <a:pt x="389" y="545"/>
                  </a:lnTo>
                  <a:lnTo>
                    <a:pt x="489" y="469"/>
                  </a:lnTo>
                  <a:lnTo>
                    <a:pt x="552" y="367"/>
                  </a:lnTo>
                  <a:lnTo>
                    <a:pt x="577" y="254"/>
                  </a:lnTo>
                  <a:lnTo>
                    <a:pt x="552" y="152"/>
                  </a:lnTo>
                  <a:lnTo>
                    <a:pt x="489" y="64"/>
                  </a:lnTo>
                  <a:lnTo>
                    <a:pt x="389" y="13"/>
                  </a:lnTo>
                  <a:lnTo>
                    <a:pt x="276" y="0"/>
                  </a:lnTo>
                  <a:lnTo>
                    <a:pt x="163" y="26"/>
                  </a:lnTo>
                  <a:lnTo>
                    <a:pt x="75" y="76"/>
                  </a:lnTo>
                  <a:lnTo>
                    <a:pt x="13" y="152"/>
                  </a:lnTo>
                  <a:lnTo>
                    <a:pt x="0" y="241"/>
                  </a:lnTo>
                  <a:lnTo>
                    <a:pt x="0" y="266"/>
                  </a:lnTo>
                  <a:lnTo>
                    <a:pt x="13" y="291"/>
                  </a:lnTo>
                  <a:lnTo>
                    <a:pt x="25" y="304"/>
                  </a:lnTo>
                  <a:lnTo>
                    <a:pt x="38" y="304"/>
                  </a:lnTo>
                  <a:lnTo>
                    <a:pt x="50" y="317"/>
                  </a:lnTo>
                  <a:lnTo>
                    <a:pt x="63" y="317"/>
                  </a:lnTo>
                  <a:lnTo>
                    <a:pt x="113" y="291"/>
                  </a:lnTo>
                  <a:lnTo>
                    <a:pt x="125" y="279"/>
                  </a:lnTo>
                  <a:lnTo>
                    <a:pt x="138" y="241"/>
                  </a:lnTo>
                  <a:lnTo>
                    <a:pt x="138" y="228"/>
                  </a:lnTo>
                  <a:lnTo>
                    <a:pt x="125" y="216"/>
                  </a:lnTo>
                  <a:lnTo>
                    <a:pt x="125" y="203"/>
                  </a:lnTo>
                  <a:lnTo>
                    <a:pt x="113" y="190"/>
                  </a:lnTo>
                  <a:lnTo>
                    <a:pt x="88" y="178"/>
                  </a:lnTo>
                  <a:lnTo>
                    <a:pt x="63" y="178"/>
                  </a:lnTo>
                  <a:lnTo>
                    <a:pt x="88" y="127"/>
                  </a:lnTo>
                  <a:lnTo>
                    <a:pt x="113" y="102"/>
                  </a:lnTo>
                  <a:lnTo>
                    <a:pt x="151" y="76"/>
                  </a:lnTo>
                  <a:lnTo>
                    <a:pt x="188" y="64"/>
                  </a:lnTo>
                  <a:lnTo>
                    <a:pt x="213" y="51"/>
                  </a:lnTo>
                  <a:lnTo>
                    <a:pt x="251" y="51"/>
                  </a:lnTo>
                  <a:lnTo>
                    <a:pt x="339" y="64"/>
                  </a:lnTo>
                  <a:lnTo>
                    <a:pt x="401" y="114"/>
                  </a:lnTo>
                  <a:lnTo>
                    <a:pt x="439" y="178"/>
                  </a:lnTo>
                  <a:lnTo>
                    <a:pt x="452" y="254"/>
                  </a:lnTo>
                  <a:lnTo>
                    <a:pt x="427" y="367"/>
                  </a:lnTo>
                  <a:lnTo>
                    <a:pt x="376" y="456"/>
                  </a:lnTo>
                  <a:lnTo>
                    <a:pt x="326" y="519"/>
                  </a:lnTo>
                  <a:lnTo>
                    <a:pt x="0" y="848"/>
                  </a:lnTo>
                  <a:lnTo>
                    <a:pt x="0" y="886"/>
                  </a:lnTo>
                  <a:lnTo>
                    <a:pt x="540" y="886"/>
                  </a:lnTo>
                  <a:lnTo>
                    <a:pt x="577" y="64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59" name="Freeform 291"/>
            <p:cNvSpPr>
              <a:spLocks noEditPoints="1"/>
            </p:cNvSpPr>
            <p:nvPr/>
          </p:nvSpPr>
          <p:spPr bwMode="auto">
            <a:xfrm>
              <a:off x="32730" y="4901"/>
              <a:ext cx="778" cy="1379"/>
            </a:xfrm>
            <a:custGeom>
              <a:avLst/>
              <a:gdLst/>
              <a:ahLst/>
              <a:cxnLst>
                <a:cxn ang="0">
                  <a:pos x="427" y="518"/>
                </a:cxn>
                <a:cxn ang="0">
                  <a:pos x="264" y="594"/>
                </a:cxn>
                <a:cxn ang="0">
                  <a:pos x="126" y="721"/>
                </a:cxn>
                <a:cxn ang="0">
                  <a:pos x="38" y="885"/>
                </a:cxn>
                <a:cxn ang="0">
                  <a:pos x="0" y="1050"/>
                </a:cxn>
                <a:cxn ang="0">
                  <a:pos x="25" y="1177"/>
                </a:cxn>
                <a:cxn ang="0">
                  <a:pos x="88" y="1290"/>
                </a:cxn>
                <a:cxn ang="0">
                  <a:pos x="176" y="1354"/>
                </a:cxn>
                <a:cxn ang="0">
                  <a:pos x="301" y="1379"/>
                </a:cxn>
                <a:cxn ang="0">
                  <a:pos x="427" y="1341"/>
                </a:cxn>
                <a:cxn ang="0">
                  <a:pos x="527" y="1252"/>
                </a:cxn>
                <a:cxn ang="0">
                  <a:pos x="615" y="1126"/>
                </a:cxn>
                <a:cxn ang="0">
                  <a:pos x="665" y="974"/>
                </a:cxn>
                <a:cxn ang="0">
                  <a:pos x="678" y="810"/>
                </a:cxn>
                <a:cxn ang="0">
                  <a:pos x="665" y="696"/>
                </a:cxn>
                <a:cxn ang="0">
                  <a:pos x="640" y="607"/>
                </a:cxn>
                <a:cxn ang="0">
                  <a:pos x="489" y="379"/>
                </a:cxn>
                <a:cxn ang="0">
                  <a:pos x="427" y="303"/>
                </a:cxn>
                <a:cxn ang="0">
                  <a:pos x="377" y="215"/>
                </a:cxn>
                <a:cxn ang="0">
                  <a:pos x="364" y="151"/>
                </a:cxn>
                <a:cxn ang="0">
                  <a:pos x="364" y="126"/>
                </a:cxn>
                <a:cxn ang="0">
                  <a:pos x="377" y="101"/>
                </a:cxn>
                <a:cxn ang="0">
                  <a:pos x="402" y="75"/>
                </a:cxn>
                <a:cxn ang="0">
                  <a:pos x="427" y="63"/>
                </a:cxn>
                <a:cxn ang="0">
                  <a:pos x="502" y="63"/>
                </a:cxn>
                <a:cxn ang="0">
                  <a:pos x="540" y="75"/>
                </a:cxn>
                <a:cxn ang="0">
                  <a:pos x="565" y="88"/>
                </a:cxn>
                <a:cxn ang="0">
                  <a:pos x="640" y="139"/>
                </a:cxn>
                <a:cxn ang="0">
                  <a:pos x="678" y="151"/>
                </a:cxn>
                <a:cxn ang="0">
                  <a:pos x="728" y="151"/>
                </a:cxn>
                <a:cxn ang="0">
                  <a:pos x="753" y="139"/>
                </a:cxn>
                <a:cxn ang="0">
                  <a:pos x="765" y="126"/>
                </a:cxn>
                <a:cxn ang="0">
                  <a:pos x="778" y="101"/>
                </a:cxn>
                <a:cxn ang="0">
                  <a:pos x="778" y="50"/>
                </a:cxn>
                <a:cxn ang="0">
                  <a:pos x="728" y="25"/>
                </a:cxn>
                <a:cxn ang="0">
                  <a:pos x="627" y="0"/>
                </a:cxn>
                <a:cxn ang="0">
                  <a:pos x="527" y="0"/>
                </a:cxn>
                <a:cxn ang="0">
                  <a:pos x="427" y="12"/>
                </a:cxn>
                <a:cxn ang="0">
                  <a:pos x="364" y="50"/>
                </a:cxn>
                <a:cxn ang="0">
                  <a:pos x="326" y="113"/>
                </a:cxn>
                <a:cxn ang="0">
                  <a:pos x="314" y="189"/>
                </a:cxn>
                <a:cxn ang="0">
                  <a:pos x="351" y="354"/>
                </a:cxn>
                <a:cxn ang="0">
                  <a:pos x="427" y="518"/>
                </a:cxn>
                <a:cxn ang="0">
                  <a:pos x="452" y="556"/>
                </a:cxn>
                <a:cxn ang="0">
                  <a:pos x="502" y="658"/>
                </a:cxn>
                <a:cxn ang="0">
                  <a:pos x="540" y="759"/>
                </a:cxn>
                <a:cxn ang="0">
                  <a:pos x="552" y="885"/>
                </a:cxn>
                <a:cxn ang="0">
                  <a:pos x="540" y="961"/>
                </a:cxn>
                <a:cxn ang="0">
                  <a:pos x="527" y="1063"/>
                </a:cxn>
                <a:cxn ang="0">
                  <a:pos x="489" y="1164"/>
                </a:cxn>
                <a:cxn ang="0">
                  <a:pos x="452" y="1252"/>
                </a:cxn>
                <a:cxn ang="0">
                  <a:pos x="377" y="1316"/>
                </a:cxn>
                <a:cxn ang="0">
                  <a:pos x="301" y="1328"/>
                </a:cxn>
                <a:cxn ang="0">
                  <a:pos x="213" y="1303"/>
                </a:cxn>
                <a:cxn ang="0">
                  <a:pos x="151" y="1227"/>
                </a:cxn>
                <a:cxn ang="0">
                  <a:pos x="126" y="1113"/>
                </a:cxn>
                <a:cxn ang="0">
                  <a:pos x="126" y="1037"/>
                </a:cxn>
                <a:cxn ang="0">
                  <a:pos x="151" y="936"/>
                </a:cxn>
                <a:cxn ang="0">
                  <a:pos x="188" y="822"/>
                </a:cxn>
                <a:cxn ang="0">
                  <a:pos x="251" y="708"/>
                </a:cxn>
                <a:cxn ang="0">
                  <a:pos x="339" y="620"/>
                </a:cxn>
                <a:cxn ang="0">
                  <a:pos x="452" y="556"/>
                </a:cxn>
              </a:cxnLst>
              <a:rect l="0" t="0" r="r" b="b"/>
              <a:pathLst>
                <a:path w="778" h="1379">
                  <a:moveTo>
                    <a:pt x="427" y="518"/>
                  </a:moveTo>
                  <a:lnTo>
                    <a:pt x="264" y="594"/>
                  </a:lnTo>
                  <a:lnTo>
                    <a:pt x="126" y="721"/>
                  </a:lnTo>
                  <a:lnTo>
                    <a:pt x="38" y="885"/>
                  </a:lnTo>
                  <a:lnTo>
                    <a:pt x="0" y="1050"/>
                  </a:lnTo>
                  <a:lnTo>
                    <a:pt x="25" y="1177"/>
                  </a:lnTo>
                  <a:lnTo>
                    <a:pt x="88" y="1290"/>
                  </a:lnTo>
                  <a:lnTo>
                    <a:pt x="176" y="1354"/>
                  </a:lnTo>
                  <a:lnTo>
                    <a:pt x="301" y="1379"/>
                  </a:lnTo>
                  <a:lnTo>
                    <a:pt x="427" y="1341"/>
                  </a:lnTo>
                  <a:lnTo>
                    <a:pt x="527" y="1252"/>
                  </a:lnTo>
                  <a:lnTo>
                    <a:pt x="615" y="1126"/>
                  </a:lnTo>
                  <a:lnTo>
                    <a:pt x="665" y="974"/>
                  </a:lnTo>
                  <a:lnTo>
                    <a:pt x="678" y="810"/>
                  </a:lnTo>
                  <a:lnTo>
                    <a:pt x="665" y="696"/>
                  </a:lnTo>
                  <a:lnTo>
                    <a:pt x="640" y="607"/>
                  </a:lnTo>
                  <a:lnTo>
                    <a:pt x="489" y="379"/>
                  </a:lnTo>
                  <a:lnTo>
                    <a:pt x="427" y="303"/>
                  </a:lnTo>
                  <a:lnTo>
                    <a:pt x="377" y="215"/>
                  </a:lnTo>
                  <a:lnTo>
                    <a:pt x="364" y="151"/>
                  </a:lnTo>
                  <a:lnTo>
                    <a:pt x="364" y="126"/>
                  </a:lnTo>
                  <a:lnTo>
                    <a:pt x="377" y="101"/>
                  </a:lnTo>
                  <a:lnTo>
                    <a:pt x="402" y="75"/>
                  </a:lnTo>
                  <a:lnTo>
                    <a:pt x="427" y="63"/>
                  </a:lnTo>
                  <a:lnTo>
                    <a:pt x="502" y="63"/>
                  </a:lnTo>
                  <a:lnTo>
                    <a:pt x="540" y="75"/>
                  </a:lnTo>
                  <a:lnTo>
                    <a:pt x="565" y="88"/>
                  </a:lnTo>
                  <a:lnTo>
                    <a:pt x="640" y="139"/>
                  </a:lnTo>
                  <a:lnTo>
                    <a:pt x="678" y="151"/>
                  </a:lnTo>
                  <a:lnTo>
                    <a:pt x="728" y="151"/>
                  </a:lnTo>
                  <a:lnTo>
                    <a:pt x="753" y="139"/>
                  </a:lnTo>
                  <a:lnTo>
                    <a:pt x="765" y="126"/>
                  </a:lnTo>
                  <a:lnTo>
                    <a:pt x="778" y="101"/>
                  </a:lnTo>
                  <a:lnTo>
                    <a:pt x="778" y="50"/>
                  </a:lnTo>
                  <a:lnTo>
                    <a:pt x="728" y="25"/>
                  </a:lnTo>
                  <a:lnTo>
                    <a:pt x="627" y="0"/>
                  </a:lnTo>
                  <a:lnTo>
                    <a:pt x="527" y="0"/>
                  </a:lnTo>
                  <a:lnTo>
                    <a:pt x="427" y="12"/>
                  </a:lnTo>
                  <a:lnTo>
                    <a:pt x="364" y="50"/>
                  </a:lnTo>
                  <a:lnTo>
                    <a:pt x="326" y="113"/>
                  </a:lnTo>
                  <a:lnTo>
                    <a:pt x="314" y="189"/>
                  </a:lnTo>
                  <a:lnTo>
                    <a:pt x="351" y="354"/>
                  </a:lnTo>
                  <a:lnTo>
                    <a:pt x="427" y="518"/>
                  </a:lnTo>
                  <a:close/>
                  <a:moveTo>
                    <a:pt x="452" y="556"/>
                  </a:moveTo>
                  <a:lnTo>
                    <a:pt x="502" y="658"/>
                  </a:lnTo>
                  <a:lnTo>
                    <a:pt x="540" y="759"/>
                  </a:lnTo>
                  <a:lnTo>
                    <a:pt x="552" y="885"/>
                  </a:lnTo>
                  <a:lnTo>
                    <a:pt x="540" y="961"/>
                  </a:lnTo>
                  <a:lnTo>
                    <a:pt x="527" y="1063"/>
                  </a:lnTo>
                  <a:lnTo>
                    <a:pt x="489" y="1164"/>
                  </a:lnTo>
                  <a:lnTo>
                    <a:pt x="452" y="1252"/>
                  </a:lnTo>
                  <a:lnTo>
                    <a:pt x="377" y="1316"/>
                  </a:lnTo>
                  <a:lnTo>
                    <a:pt x="301" y="1328"/>
                  </a:lnTo>
                  <a:lnTo>
                    <a:pt x="213" y="1303"/>
                  </a:lnTo>
                  <a:lnTo>
                    <a:pt x="151" y="1227"/>
                  </a:lnTo>
                  <a:lnTo>
                    <a:pt x="126" y="1113"/>
                  </a:lnTo>
                  <a:lnTo>
                    <a:pt x="126" y="1037"/>
                  </a:lnTo>
                  <a:lnTo>
                    <a:pt x="151" y="936"/>
                  </a:lnTo>
                  <a:lnTo>
                    <a:pt x="188" y="822"/>
                  </a:lnTo>
                  <a:lnTo>
                    <a:pt x="251" y="708"/>
                  </a:lnTo>
                  <a:lnTo>
                    <a:pt x="339" y="620"/>
                  </a:lnTo>
                  <a:lnTo>
                    <a:pt x="452" y="55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60" name="Freeform 292"/>
            <p:cNvSpPr>
              <a:spLocks/>
            </p:cNvSpPr>
            <p:nvPr/>
          </p:nvSpPr>
          <p:spPr bwMode="auto">
            <a:xfrm>
              <a:off x="33746" y="4825"/>
              <a:ext cx="439" cy="1911"/>
            </a:xfrm>
            <a:custGeom>
              <a:avLst/>
              <a:gdLst/>
              <a:ahLst/>
              <a:cxnLst>
                <a:cxn ang="0">
                  <a:pos x="439" y="1885"/>
                </a:cxn>
                <a:cxn ang="0">
                  <a:pos x="439" y="1873"/>
                </a:cxn>
                <a:cxn ang="0">
                  <a:pos x="427" y="1860"/>
                </a:cxn>
                <a:cxn ang="0">
                  <a:pos x="402" y="1847"/>
                </a:cxn>
                <a:cxn ang="0">
                  <a:pos x="276" y="1695"/>
                </a:cxn>
                <a:cxn ang="0">
                  <a:pos x="201" y="1506"/>
                </a:cxn>
                <a:cxn ang="0">
                  <a:pos x="151" y="1328"/>
                </a:cxn>
                <a:cxn ang="0">
                  <a:pos x="113" y="1139"/>
                </a:cxn>
                <a:cxn ang="0">
                  <a:pos x="113" y="949"/>
                </a:cxn>
                <a:cxn ang="0">
                  <a:pos x="126" y="708"/>
                </a:cxn>
                <a:cxn ang="0">
                  <a:pos x="176" y="468"/>
                </a:cxn>
                <a:cxn ang="0">
                  <a:pos x="264" y="240"/>
                </a:cxn>
                <a:cxn ang="0">
                  <a:pos x="414" y="50"/>
                </a:cxn>
                <a:cxn ang="0">
                  <a:pos x="439" y="25"/>
                </a:cxn>
                <a:cxn ang="0">
                  <a:pos x="439" y="0"/>
                </a:cxn>
                <a:cxn ang="0">
                  <a:pos x="414" y="0"/>
                </a:cxn>
                <a:cxn ang="0">
                  <a:pos x="389" y="12"/>
                </a:cxn>
                <a:cxn ang="0">
                  <a:pos x="264" y="139"/>
                </a:cxn>
                <a:cxn ang="0">
                  <a:pos x="189" y="240"/>
                </a:cxn>
                <a:cxn ang="0">
                  <a:pos x="113" y="367"/>
                </a:cxn>
                <a:cxn ang="0">
                  <a:pos x="38" y="582"/>
                </a:cxn>
                <a:cxn ang="0">
                  <a:pos x="13" y="772"/>
                </a:cxn>
                <a:cxn ang="0">
                  <a:pos x="0" y="949"/>
                </a:cxn>
                <a:cxn ang="0">
                  <a:pos x="13" y="1126"/>
                </a:cxn>
                <a:cxn ang="0">
                  <a:pos x="51" y="1328"/>
                </a:cxn>
                <a:cxn ang="0">
                  <a:pos x="126" y="1544"/>
                </a:cxn>
                <a:cxn ang="0">
                  <a:pos x="214" y="1695"/>
                </a:cxn>
                <a:cxn ang="0">
                  <a:pos x="301" y="1809"/>
                </a:cxn>
                <a:cxn ang="0">
                  <a:pos x="377" y="1885"/>
                </a:cxn>
                <a:cxn ang="0">
                  <a:pos x="414" y="1911"/>
                </a:cxn>
                <a:cxn ang="0">
                  <a:pos x="439" y="1885"/>
                </a:cxn>
              </a:cxnLst>
              <a:rect l="0" t="0" r="r" b="b"/>
              <a:pathLst>
                <a:path w="439" h="1911">
                  <a:moveTo>
                    <a:pt x="439" y="1885"/>
                  </a:moveTo>
                  <a:lnTo>
                    <a:pt x="439" y="1873"/>
                  </a:lnTo>
                  <a:lnTo>
                    <a:pt x="427" y="1860"/>
                  </a:lnTo>
                  <a:lnTo>
                    <a:pt x="402" y="1847"/>
                  </a:lnTo>
                  <a:lnTo>
                    <a:pt x="276" y="1695"/>
                  </a:lnTo>
                  <a:lnTo>
                    <a:pt x="201" y="1506"/>
                  </a:lnTo>
                  <a:lnTo>
                    <a:pt x="151" y="1328"/>
                  </a:lnTo>
                  <a:lnTo>
                    <a:pt x="113" y="1139"/>
                  </a:lnTo>
                  <a:lnTo>
                    <a:pt x="113" y="949"/>
                  </a:lnTo>
                  <a:lnTo>
                    <a:pt x="126" y="708"/>
                  </a:lnTo>
                  <a:lnTo>
                    <a:pt x="176" y="468"/>
                  </a:lnTo>
                  <a:lnTo>
                    <a:pt x="264" y="240"/>
                  </a:lnTo>
                  <a:lnTo>
                    <a:pt x="414" y="50"/>
                  </a:lnTo>
                  <a:lnTo>
                    <a:pt x="439" y="25"/>
                  </a:lnTo>
                  <a:lnTo>
                    <a:pt x="439" y="0"/>
                  </a:lnTo>
                  <a:lnTo>
                    <a:pt x="414" y="0"/>
                  </a:lnTo>
                  <a:lnTo>
                    <a:pt x="389" y="12"/>
                  </a:lnTo>
                  <a:lnTo>
                    <a:pt x="264" y="139"/>
                  </a:lnTo>
                  <a:lnTo>
                    <a:pt x="189" y="240"/>
                  </a:lnTo>
                  <a:lnTo>
                    <a:pt x="113" y="367"/>
                  </a:lnTo>
                  <a:lnTo>
                    <a:pt x="38" y="582"/>
                  </a:lnTo>
                  <a:lnTo>
                    <a:pt x="13" y="772"/>
                  </a:lnTo>
                  <a:lnTo>
                    <a:pt x="0" y="949"/>
                  </a:lnTo>
                  <a:lnTo>
                    <a:pt x="13" y="1126"/>
                  </a:lnTo>
                  <a:lnTo>
                    <a:pt x="51" y="1328"/>
                  </a:lnTo>
                  <a:lnTo>
                    <a:pt x="126" y="1544"/>
                  </a:lnTo>
                  <a:lnTo>
                    <a:pt x="214" y="1695"/>
                  </a:lnTo>
                  <a:lnTo>
                    <a:pt x="301" y="1809"/>
                  </a:lnTo>
                  <a:lnTo>
                    <a:pt x="377" y="1885"/>
                  </a:lnTo>
                  <a:lnTo>
                    <a:pt x="414" y="1911"/>
                  </a:lnTo>
                  <a:lnTo>
                    <a:pt x="439" y="18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61" name="Freeform 293"/>
            <p:cNvSpPr>
              <a:spLocks/>
            </p:cNvSpPr>
            <p:nvPr/>
          </p:nvSpPr>
          <p:spPr bwMode="auto">
            <a:xfrm>
              <a:off x="34349" y="5407"/>
              <a:ext cx="878" cy="1240"/>
            </a:xfrm>
            <a:custGeom>
              <a:avLst/>
              <a:gdLst/>
              <a:ahLst/>
              <a:cxnLst>
                <a:cxn ang="0">
                  <a:pos x="878" y="101"/>
                </a:cxn>
                <a:cxn ang="0">
                  <a:pos x="865" y="38"/>
                </a:cxn>
                <a:cxn ang="0">
                  <a:pos x="803" y="25"/>
                </a:cxn>
                <a:cxn ang="0">
                  <a:pos x="752" y="63"/>
                </a:cxn>
                <a:cxn ang="0">
                  <a:pos x="740" y="101"/>
                </a:cxn>
                <a:cxn ang="0">
                  <a:pos x="727" y="164"/>
                </a:cxn>
                <a:cxn ang="0">
                  <a:pos x="589" y="708"/>
                </a:cxn>
                <a:cxn ang="0">
                  <a:pos x="476" y="810"/>
                </a:cxn>
                <a:cxn ang="0">
                  <a:pos x="351" y="822"/>
                </a:cxn>
                <a:cxn ang="0">
                  <a:pos x="301" y="784"/>
                </a:cxn>
                <a:cxn ang="0">
                  <a:pos x="276" y="671"/>
                </a:cxn>
                <a:cxn ang="0">
                  <a:pos x="313" y="455"/>
                </a:cxn>
                <a:cxn ang="0">
                  <a:pos x="401" y="228"/>
                </a:cxn>
                <a:cxn ang="0">
                  <a:pos x="414" y="177"/>
                </a:cxn>
                <a:cxn ang="0">
                  <a:pos x="389" y="63"/>
                </a:cxn>
                <a:cxn ang="0">
                  <a:pos x="301" y="12"/>
                </a:cxn>
                <a:cxn ang="0">
                  <a:pos x="163" y="25"/>
                </a:cxn>
                <a:cxn ang="0">
                  <a:pos x="37" y="190"/>
                </a:cxn>
                <a:cxn ang="0">
                  <a:pos x="12" y="316"/>
                </a:cxn>
                <a:cxn ang="0">
                  <a:pos x="50" y="304"/>
                </a:cxn>
                <a:cxn ang="0">
                  <a:pos x="113" y="139"/>
                </a:cxn>
                <a:cxn ang="0">
                  <a:pos x="251" y="50"/>
                </a:cxn>
                <a:cxn ang="0">
                  <a:pos x="288" y="63"/>
                </a:cxn>
                <a:cxn ang="0">
                  <a:pos x="301" y="101"/>
                </a:cxn>
                <a:cxn ang="0">
                  <a:pos x="263" y="240"/>
                </a:cxn>
                <a:cxn ang="0">
                  <a:pos x="163" y="544"/>
                </a:cxn>
                <a:cxn ang="0">
                  <a:pos x="175" y="746"/>
                </a:cxn>
                <a:cxn ang="0">
                  <a:pos x="301" y="860"/>
                </a:cxn>
                <a:cxn ang="0">
                  <a:pos x="451" y="860"/>
                </a:cxn>
                <a:cxn ang="0">
                  <a:pos x="577" y="784"/>
                </a:cxn>
                <a:cxn ang="0">
                  <a:pos x="451" y="1075"/>
                </a:cxn>
                <a:cxn ang="0">
                  <a:pos x="326" y="1177"/>
                </a:cxn>
                <a:cxn ang="0">
                  <a:pos x="225" y="1202"/>
                </a:cxn>
                <a:cxn ang="0">
                  <a:pos x="175" y="1189"/>
                </a:cxn>
                <a:cxn ang="0">
                  <a:pos x="125" y="1151"/>
                </a:cxn>
                <a:cxn ang="0">
                  <a:pos x="150" y="1113"/>
                </a:cxn>
                <a:cxn ang="0">
                  <a:pos x="200" y="1075"/>
                </a:cxn>
                <a:cxn ang="0">
                  <a:pos x="225" y="1012"/>
                </a:cxn>
                <a:cxn ang="0">
                  <a:pos x="188" y="949"/>
                </a:cxn>
                <a:cxn ang="0">
                  <a:pos x="75" y="974"/>
                </a:cxn>
                <a:cxn ang="0">
                  <a:pos x="50" y="1038"/>
                </a:cxn>
                <a:cxn ang="0">
                  <a:pos x="75" y="1164"/>
                </a:cxn>
                <a:cxn ang="0">
                  <a:pos x="138" y="1215"/>
                </a:cxn>
                <a:cxn ang="0">
                  <a:pos x="251" y="1240"/>
                </a:cxn>
                <a:cxn ang="0">
                  <a:pos x="514" y="1126"/>
                </a:cxn>
                <a:cxn ang="0">
                  <a:pos x="690" y="848"/>
                </a:cxn>
              </a:cxnLst>
              <a:rect l="0" t="0" r="r" b="b"/>
              <a:pathLst>
                <a:path w="878" h="1240">
                  <a:moveTo>
                    <a:pt x="865" y="126"/>
                  </a:moveTo>
                  <a:lnTo>
                    <a:pt x="878" y="101"/>
                  </a:lnTo>
                  <a:lnTo>
                    <a:pt x="878" y="50"/>
                  </a:lnTo>
                  <a:lnTo>
                    <a:pt x="865" y="38"/>
                  </a:lnTo>
                  <a:lnTo>
                    <a:pt x="840" y="25"/>
                  </a:lnTo>
                  <a:lnTo>
                    <a:pt x="803" y="25"/>
                  </a:lnTo>
                  <a:lnTo>
                    <a:pt x="777" y="38"/>
                  </a:lnTo>
                  <a:lnTo>
                    <a:pt x="752" y="63"/>
                  </a:lnTo>
                  <a:lnTo>
                    <a:pt x="752" y="76"/>
                  </a:lnTo>
                  <a:lnTo>
                    <a:pt x="740" y="101"/>
                  </a:lnTo>
                  <a:lnTo>
                    <a:pt x="740" y="139"/>
                  </a:lnTo>
                  <a:lnTo>
                    <a:pt x="727" y="164"/>
                  </a:lnTo>
                  <a:lnTo>
                    <a:pt x="602" y="671"/>
                  </a:lnTo>
                  <a:lnTo>
                    <a:pt x="589" y="708"/>
                  </a:lnTo>
                  <a:lnTo>
                    <a:pt x="539" y="759"/>
                  </a:lnTo>
                  <a:lnTo>
                    <a:pt x="476" y="810"/>
                  </a:lnTo>
                  <a:lnTo>
                    <a:pt x="389" y="822"/>
                  </a:lnTo>
                  <a:lnTo>
                    <a:pt x="351" y="822"/>
                  </a:lnTo>
                  <a:lnTo>
                    <a:pt x="326" y="810"/>
                  </a:lnTo>
                  <a:lnTo>
                    <a:pt x="301" y="784"/>
                  </a:lnTo>
                  <a:lnTo>
                    <a:pt x="276" y="734"/>
                  </a:lnTo>
                  <a:lnTo>
                    <a:pt x="276" y="671"/>
                  </a:lnTo>
                  <a:lnTo>
                    <a:pt x="288" y="569"/>
                  </a:lnTo>
                  <a:lnTo>
                    <a:pt x="313" y="455"/>
                  </a:lnTo>
                  <a:lnTo>
                    <a:pt x="376" y="304"/>
                  </a:lnTo>
                  <a:lnTo>
                    <a:pt x="401" y="228"/>
                  </a:lnTo>
                  <a:lnTo>
                    <a:pt x="401" y="202"/>
                  </a:lnTo>
                  <a:lnTo>
                    <a:pt x="414" y="177"/>
                  </a:lnTo>
                  <a:lnTo>
                    <a:pt x="414" y="164"/>
                  </a:lnTo>
                  <a:lnTo>
                    <a:pt x="389" y="63"/>
                  </a:lnTo>
                  <a:lnTo>
                    <a:pt x="351" y="38"/>
                  </a:lnTo>
                  <a:lnTo>
                    <a:pt x="301" y="12"/>
                  </a:lnTo>
                  <a:lnTo>
                    <a:pt x="251" y="0"/>
                  </a:lnTo>
                  <a:lnTo>
                    <a:pt x="163" y="25"/>
                  </a:lnTo>
                  <a:lnTo>
                    <a:pt x="87" y="101"/>
                  </a:lnTo>
                  <a:lnTo>
                    <a:pt x="37" y="190"/>
                  </a:lnTo>
                  <a:lnTo>
                    <a:pt x="0" y="304"/>
                  </a:lnTo>
                  <a:lnTo>
                    <a:pt x="12" y="316"/>
                  </a:lnTo>
                  <a:lnTo>
                    <a:pt x="37" y="316"/>
                  </a:lnTo>
                  <a:lnTo>
                    <a:pt x="50" y="304"/>
                  </a:lnTo>
                  <a:lnTo>
                    <a:pt x="62" y="278"/>
                  </a:lnTo>
                  <a:lnTo>
                    <a:pt x="113" y="139"/>
                  </a:lnTo>
                  <a:lnTo>
                    <a:pt x="188" y="63"/>
                  </a:lnTo>
                  <a:lnTo>
                    <a:pt x="251" y="50"/>
                  </a:lnTo>
                  <a:lnTo>
                    <a:pt x="276" y="50"/>
                  </a:lnTo>
                  <a:lnTo>
                    <a:pt x="288" y="63"/>
                  </a:lnTo>
                  <a:lnTo>
                    <a:pt x="288" y="76"/>
                  </a:lnTo>
                  <a:lnTo>
                    <a:pt x="301" y="101"/>
                  </a:lnTo>
                  <a:lnTo>
                    <a:pt x="276" y="202"/>
                  </a:lnTo>
                  <a:lnTo>
                    <a:pt x="263" y="240"/>
                  </a:lnTo>
                  <a:lnTo>
                    <a:pt x="200" y="417"/>
                  </a:lnTo>
                  <a:lnTo>
                    <a:pt x="163" y="544"/>
                  </a:lnTo>
                  <a:lnTo>
                    <a:pt x="150" y="645"/>
                  </a:lnTo>
                  <a:lnTo>
                    <a:pt x="175" y="746"/>
                  </a:lnTo>
                  <a:lnTo>
                    <a:pt x="225" y="822"/>
                  </a:lnTo>
                  <a:lnTo>
                    <a:pt x="301" y="860"/>
                  </a:lnTo>
                  <a:lnTo>
                    <a:pt x="389" y="873"/>
                  </a:lnTo>
                  <a:lnTo>
                    <a:pt x="451" y="860"/>
                  </a:lnTo>
                  <a:lnTo>
                    <a:pt x="514" y="835"/>
                  </a:lnTo>
                  <a:lnTo>
                    <a:pt x="577" y="784"/>
                  </a:lnTo>
                  <a:lnTo>
                    <a:pt x="539" y="924"/>
                  </a:lnTo>
                  <a:lnTo>
                    <a:pt x="451" y="1075"/>
                  </a:lnTo>
                  <a:lnTo>
                    <a:pt x="401" y="1139"/>
                  </a:lnTo>
                  <a:lnTo>
                    <a:pt x="326" y="1177"/>
                  </a:lnTo>
                  <a:lnTo>
                    <a:pt x="251" y="1202"/>
                  </a:lnTo>
                  <a:lnTo>
                    <a:pt x="225" y="1202"/>
                  </a:lnTo>
                  <a:lnTo>
                    <a:pt x="200" y="1189"/>
                  </a:lnTo>
                  <a:lnTo>
                    <a:pt x="175" y="1189"/>
                  </a:lnTo>
                  <a:lnTo>
                    <a:pt x="150" y="1177"/>
                  </a:lnTo>
                  <a:lnTo>
                    <a:pt x="125" y="1151"/>
                  </a:lnTo>
                  <a:lnTo>
                    <a:pt x="100" y="1113"/>
                  </a:lnTo>
                  <a:lnTo>
                    <a:pt x="150" y="1113"/>
                  </a:lnTo>
                  <a:lnTo>
                    <a:pt x="188" y="1088"/>
                  </a:lnTo>
                  <a:lnTo>
                    <a:pt x="200" y="1075"/>
                  </a:lnTo>
                  <a:lnTo>
                    <a:pt x="213" y="1050"/>
                  </a:lnTo>
                  <a:lnTo>
                    <a:pt x="225" y="1012"/>
                  </a:lnTo>
                  <a:lnTo>
                    <a:pt x="200" y="962"/>
                  </a:lnTo>
                  <a:lnTo>
                    <a:pt x="188" y="949"/>
                  </a:lnTo>
                  <a:lnTo>
                    <a:pt x="125" y="949"/>
                  </a:lnTo>
                  <a:lnTo>
                    <a:pt x="75" y="974"/>
                  </a:lnTo>
                  <a:lnTo>
                    <a:pt x="62" y="1000"/>
                  </a:lnTo>
                  <a:lnTo>
                    <a:pt x="50" y="1038"/>
                  </a:lnTo>
                  <a:lnTo>
                    <a:pt x="50" y="1126"/>
                  </a:lnTo>
                  <a:lnTo>
                    <a:pt x="75" y="1164"/>
                  </a:lnTo>
                  <a:lnTo>
                    <a:pt x="100" y="1189"/>
                  </a:lnTo>
                  <a:lnTo>
                    <a:pt x="138" y="1215"/>
                  </a:lnTo>
                  <a:lnTo>
                    <a:pt x="188" y="1227"/>
                  </a:lnTo>
                  <a:lnTo>
                    <a:pt x="251" y="1240"/>
                  </a:lnTo>
                  <a:lnTo>
                    <a:pt x="389" y="1215"/>
                  </a:lnTo>
                  <a:lnTo>
                    <a:pt x="514" y="1126"/>
                  </a:lnTo>
                  <a:lnTo>
                    <a:pt x="627" y="1000"/>
                  </a:lnTo>
                  <a:lnTo>
                    <a:pt x="690" y="848"/>
                  </a:lnTo>
                  <a:lnTo>
                    <a:pt x="865" y="1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62" name="Freeform 294"/>
            <p:cNvSpPr>
              <a:spLocks/>
            </p:cNvSpPr>
            <p:nvPr/>
          </p:nvSpPr>
          <p:spPr bwMode="auto">
            <a:xfrm>
              <a:off x="35327" y="5609"/>
              <a:ext cx="653" cy="937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151" y="13"/>
                </a:cxn>
                <a:cxn ang="0">
                  <a:pos x="101" y="26"/>
                </a:cxn>
                <a:cxn ang="0">
                  <a:pos x="113" y="51"/>
                </a:cxn>
                <a:cxn ang="0">
                  <a:pos x="188" y="64"/>
                </a:cxn>
                <a:cxn ang="0">
                  <a:pos x="201" y="89"/>
                </a:cxn>
                <a:cxn ang="0">
                  <a:pos x="0" y="861"/>
                </a:cxn>
                <a:cxn ang="0">
                  <a:pos x="25" y="937"/>
                </a:cxn>
                <a:cxn ang="0">
                  <a:pos x="88" y="924"/>
                </a:cxn>
                <a:cxn ang="0">
                  <a:pos x="101" y="886"/>
                </a:cxn>
                <a:cxn ang="0">
                  <a:pos x="126" y="798"/>
                </a:cxn>
                <a:cxn ang="0">
                  <a:pos x="163" y="658"/>
                </a:cxn>
                <a:cxn ang="0">
                  <a:pos x="213" y="633"/>
                </a:cxn>
                <a:cxn ang="0">
                  <a:pos x="289" y="658"/>
                </a:cxn>
                <a:cxn ang="0">
                  <a:pos x="339" y="696"/>
                </a:cxn>
                <a:cxn ang="0">
                  <a:pos x="326" y="785"/>
                </a:cxn>
                <a:cxn ang="0">
                  <a:pos x="351" y="873"/>
                </a:cxn>
                <a:cxn ang="0">
                  <a:pos x="439" y="937"/>
                </a:cxn>
                <a:cxn ang="0">
                  <a:pos x="540" y="911"/>
                </a:cxn>
                <a:cxn ang="0">
                  <a:pos x="640" y="760"/>
                </a:cxn>
                <a:cxn ang="0">
                  <a:pos x="602" y="722"/>
                </a:cxn>
                <a:cxn ang="0">
                  <a:pos x="590" y="747"/>
                </a:cxn>
                <a:cxn ang="0">
                  <a:pos x="552" y="848"/>
                </a:cxn>
                <a:cxn ang="0">
                  <a:pos x="452" y="899"/>
                </a:cxn>
                <a:cxn ang="0">
                  <a:pos x="427" y="861"/>
                </a:cxn>
                <a:cxn ang="0">
                  <a:pos x="439" y="772"/>
                </a:cxn>
                <a:cxn ang="0">
                  <a:pos x="427" y="671"/>
                </a:cxn>
                <a:cxn ang="0">
                  <a:pos x="326" y="608"/>
                </a:cxn>
                <a:cxn ang="0">
                  <a:pos x="264" y="570"/>
                </a:cxn>
                <a:cxn ang="0">
                  <a:pos x="477" y="393"/>
                </a:cxn>
                <a:cxn ang="0">
                  <a:pos x="577" y="380"/>
                </a:cxn>
                <a:cxn ang="0">
                  <a:pos x="540" y="418"/>
                </a:cxn>
                <a:cxn ang="0">
                  <a:pos x="527" y="494"/>
                </a:cxn>
                <a:cxn ang="0">
                  <a:pos x="627" y="494"/>
                </a:cxn>
                <a:cxn ang="0">
                  <a:pos x="653" y="431"/>
                </a:cxn>
                <a:cxn ang="0">
                  <a:pos x="640" y="380"/>
                </a:cxn>
                <a:cxn ang="0">
                  <a:pos x="590" y="342"/>
                </a:cxn>
                <a:cxn ang="0">
                  <a:pos x="439" y="367"/>
                </a:cxn>
                <a:cxn ang="0">
                  <a:pos x="289" y="506"/>
                </a:cxn>
                <a:cxn ang="0">
                  <a:pos x="188" y="570"/>
                </a:cxn>
              </a:cxnLst>
              <a:rect l="0" t="0" r="r" b="b"/>
              <a:pathLst>
                <a:path w="653" h="937">
                  <a:moveTo>
                    <a:pt x="314" y="38"/>
                  </a:moveTo>
                  <a:lnTo>
                    <a:pt x="314" y="0"/>
                  </a:lnTo>
                  <a:lnTo>
                    <a:pt x="201" y="0"/>
                  </a:lnTo>
                  <a:lnTo>
                    <a:pt x="151" y="13"/>
                  </a:lnTo>
                  <a:lnTo>
                    <a:pt x="113" y="13"/>
                  </a:lnTo>
                  <a:lnTo>
                    <a:pt x="101" y="26"/>
                  </a:lnTo>
                  <a:lnTo>
                    <a:pt x="101" y="51"/>
                  </a:lnTo>
                  <a:lnTo>
                    <a:pt x="113" y="51"/>
                  </a:lnTo>
                  <a:lnTo>
                    <a:pt x="126" y="64"/>
                  </a:lnTo>
                  <a:lnTo>
                    <a:pt x="188" y="64"/>
                  </a:lnTo>
                  <a:lnTo>
                    <a:pt x="201" y="76"/>
                  </a:lnTo>
                  <a:lnTo>
                    <a:pt x="201" y="89"/>
                  </a:lnTo>
                  <a:lnTo>
                    <a:pt x="188" y="114"/>
                  </a:lnTo>
                  <a:lnTo>
                    <a:pt x="0" y="861"/>
                  </a:lnTo>
                  <a:lnTo>
                    <a:pt x="0" y="911"/>
                  </a:lnTo>
                  <a:lnTo>
                    <a:pt x="25" y="937"/>
                  </a:lnTo>
                  <a:lnTo>
                    <a:pt x="75" y="937"/>
                  </a:lnTo>
                  <a:lnTo>
                    <a:pt x="88" y="924"/>
                  </a:lnTo>
                  <a:lnTo>
                    <a:pt x="101" y="899"/>
                  </a:lnTo>
                  <a:lnTo>
                    <a:pt x="101" y="886"/>
                  </a:lnTo>
                  <a:lnTo>
                    <a:pt x="113" y="861"/>
                  </a:lnTo>
                  <a:lnTo>
                    <a:pt x="126" y="798"/>
                  </a:lnTo>
                  <a:lnTo>
                    <a:pt x="151" y="722"/>
                  </a:lnTo>
                  <a:lnTo>
                    <a:pt x="163" y="658"/>
                  </a:lnTo>
                  <a:lnTo>
                    <a:pt x="176" y="620"/>
                  </a:lnTo>
                  <a:lnTo>
                    <a:pt x="213" y="633"/>
                  </a:lnTo>
                  <a:lnTo>
                    <a:pt x="264" y="633"/>
                  </a:lnTo>
                  <a:lnTo>
                    <a:pt x="289" y="658"/>
                  </a:lnTo>
                  <a:lnTo>
                    <a:pt x="314" y="671"/>
                  </a:lnTo>
                  <a:lnTo>
                    <a:pt x="339" y="696"/>
                  </a:lnTo>
                  <a:lnTo>
                    <a:pt x="339" y="772"/>
                  </a:lnTo>
                  <a:lnTo>
                    <a:pt x="326" y="785"/>
                  </a:lnTo>
                  <a:lnTo>
                    <a:pt x="326" y="798"/>
                  </a:lnTo>
                  <a:lnTo>
                    <a:pt x="351" y="873"/>
                  </a:lnTo>
                  <a:lnTo>
                    <a:pt x="402" y="924"/>
                  </a:lnTo>
                  <a:lnTo>
                    <a:pt x="439" y="937"/>
                  </a:lnTo>
                  <a:lnTo>
                    <a:pt x="477" y="937"/>
                  </a:lnTo>
                  <a:lnTo>
                    <a:pt x="540" y="911"/>
                  </a:lnTo>
                  <a:lnTo>
                    <a:pt x="590" y="861"/>
                  </a:lnTo>
                  <a:lnTo>
                    <a:pt x="640" y="760"/>
                  </a:lnTo>
                  <a:lnTo>
                    <a:pt x="640" y="722"/>
                  </a:lnTo>
                  <a:lnTo>
                    <a:pt x="602" y="722"/>
                  </a:lnTo>
                  <a:lnTo>
                    <a:pt x="602" y="734"/>
                  </a:lnTo>
                  <a:lnTo>
                    <a:pt x="590" y="747"/>
                  </a:lnTo>
                  <a:lnTo>
                    <a:pt x="577" y="772"/>
                  </a:lnTo>
                  <a:lnTo>
                    <a:pt x="552" y="848"/>
                  </a:lnTo>
                  <a:lnTo>
                    <a:pt x="502" y="899"/>
                  </a:lnTo>
                  <a:lnTo>
                    <a:pt x="452" y="899"/>
                  </a:lnTo>
                  <a:lnTo>
                    <a:pt x="439" y="873"/>
                  </a:lnTo>
                  <a:lnTo>
                    <a:pt x="427" y="861"/>
                  </a:lnTo>
                  <a:lnTo>
                    <a:pt x="427" y="798"/>
                  </a:lnTo>
                  <a:lnTo>
                    <a:pt x="439" y="772"/>
                  </a:lnTo>
                  <a:lnTo>
                    <a:pt x="439" y="734"/>
                  </a:lnTo>
                  <a:lnTo>
                    <a:pt x="427" y="671"/>
                  </a:lnTo>
                  <a:lnTo>
                    <a:pt x="389" y="633"/>
                  </a:lnTo>
                  <a:lnTo>
                    <a:pt x="326" y="608"/>
                  </a:lnTo>
                  <a:lnTo>
                    <a:pt x="226" y="582"/>
                  </a:lnTo>
                  <a:lnTo>
                    <a:pt x="264" y="570"/>
                  </a:lnTo>
                  <a:lnTo>
                    <a:pt x="402" y="431"/>
                  </a:lnTo>
                  <a:lnTo>
                    <a:pt x="477" y="393"/>
                  </a:lnTo>
                  <a:lnTo>
                    <a:pt x="552" y="367"/>
                  </a:lnTo>
                  <a:lnTo>
                    <a:pt x="577" y="380"/>
                  </a:lnTo>
                  <a:lnTo>
                    <a:pt x="590" y="393"/>
                  </a:lnTo>
                  <a:lnTo>
                    <a:pt x="540" y="418"/>
                  </a:lnTo>
                  <a:lnTo>
                    <a:pt x="527" y="431"/>
                  </a:lnTo>
                  <a:lnTo>
                    <a:pt x="527" y="494"/>
                  </a:lnTo>
                  <a:lnTo>
                    <a:pt x="577" y="519"/>
                  </a:lnTo>
                  <a:lnTo>
                    <a:pt x="627" y="494"/>
                  </a:lnTo>
                  <a:lnTo>
                    <a:pt x="640" y="469"/>
                  </a:lnTo>
                  <a:lnTo>
                    <a:pt x="653" y="431"/>
                  </a:lnTo>
                  <a:lnTo>
                    <a:pt x="653" y="405"/>
                  </a:lnTo>
                  <a:lnTo>
                    <a:pt x="640" y="380"/>
                  </a:lnTo>
                  <a:lnTo>
                    <a:pt x="615" y="355"/>
                  </a:lnTo>
                  <a:lnTo>
                    <a:pt x="590" y="342"/>
                  </a:lnTo>
                  <a:lnTo>
                    <a:pt x="552" y="329"/>
                  </a:lnTo>
                  <a:lnTo>
                    <a:pt x="439" y="367"/>
                  </a:lnTo>
                  <a:lnTo>
                    <a:pt x="339" y="456"/>
                  </a:lnTo>
                  <a:lnTo>
                    <a:pt x="289" y="506"/>
                  </a:lnTo>
                  <a:lnTo>
                    <a:pt x="239" y="544"/>
                  </a:lnTo>
                  <a:lnTo>
                    <a:pt x="188" y="570"/>
                  </a:lnTo>
                  <a:lnTo>
                    <a:pt x="314" y="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63" name="Freeform 295"/>
            <p:cNvSpPr>
              <a:spLocks/>
            </p:cNvSpPr>
            <p:nvPr/>
          </p:nvSpPr>
          <p:spPr bwMode="auto">
            <a:xfrm>
              <a:off x="36331" y="6052"/>
              <a:ext cx="226" cy="570"/>
            </a:xfrm>
            <a:custGeom>
              <a:avLst/>
              <a:gdLst/>
              <a:ahLst/>
              <a:cxnLst>
                <a:cxn ang="0">
                  <a:pos x="226" y="203"/>
                </a:cxn>
                <a:cxn ang="0">
                  <a:pos x="213" y="127"/>
                </a:cxn>
                <a:cxn ang="0">
                  <a:pos x="201" y="76"/>
                </a:cxn>
                <a:cxn ang="0">
                  <a:pos x="176" y="38"/>
                </a:cxn>
                <a:cxn ang="0">
                  <a:pos x="138" y="13"/>
                </a:cxn>
                <a:cxn ang="0">
                  <a:pos x="100" y="0"/>
                </a:cxn>
                <a:cxn ang="0">
                  <a:pos x="63" y="0"/>
                </a:cxn>
                <a:cxn ang="0">
                  <a:pos x="38" y="26"/>
                </a:cxn>
                <a:cxn ang="0">
                  <a:pos x="12" y="38"/>
                </a:cxn>
                <a:cxn ang="0">
                  <a:pos x="0" y="76"/>
                </a:cxn>
                <a:cxn ang="0">
                  <a:pos x="0" y="127"/>
                </a:cxn>
                <a:cxn ang="0">
                  <a:pos x="12" y="165"/>
                </a:cxn>
                <a:cxn ang="0">
                  <a:pos x="38" y="177"/>
                </a:cxn>
                <a:cxn ang="0">
                  <a:pos x="63" y="203"/>
                </a:cxn>
                <a:cxn ang="0">
                  <a:pos x="138" y="203"/>
                </a:cxn>
                <a:cxn ang="0">
                  <a:pos x="163" y="177"/>
                </a:cxn>
                <a:cxn ang="0">
                  <a:pos x="176" y="177"/>
                </a:cxn>
                <a:cxn ang="0">
                  <a:pos x="176" y="203"/>
                </a:cxn>
                <a:cxn ang="0">
                  <a:pos x="163" y="329"/>
                </a:cxn>
                <a:cxn ang="0">
                  <a:pos x="113" y="443"/>
                </a:cxn>
                <a:cxn ang="0">
                  <a:pos x="50" y="519"/>
                </a:cxn>
                <a:cxn ang="0">
                  <a:pos x="38" y="532"/>
                </a:cxn>
                <a:cxn ang="0">
                  <a:pos x="38" y="544"/>
                </a:cxn>
                <a:cxn ang="0">
                  <a:pos x="25" y="544"/>
                </a:cxn>
                <a:cxn ang="0">
                  <a:pos x="38" y="570"/>
                </a:cxn>
                <a:cxn ang="0">
                  <a:pos x="50" y="570"/>
                </a:cxn>
                <a:cxn ang="0">
                  <a:pos x="75" y="557"/>
                </a:cxn>
                <a:cxn ang="0">
                  <a:pos x="113" y="506"/>
                </a:cxn>
                <a:cxn ang="0">
                  <a:pos x="163" y="430"/>
                </a:cxn>
                <a:cxn ang="0">
                  <a:pos x="201" y="329"/>
                </a:cxn>
                <a:cxn ang="0">
                  <a:pos x="226" y="203"/>
                </a:cxn>
              </a:cxnLst>
              <a:rect l="0" t="0" r="r" b="b"/>
              <a:pathLst>
                <a:path w="226" h="570">
                  <a:moveTo>
                    <a:pt x="226" y="203"/>
                  </a:moveTo>
                  <a:lnTo>
                    <a:pt x="213" y="127"/>
                  </a:lnTo>
                  <a:lnTo>
                    <a:pt x="201" y="76"/>
                  </a:lnTo>
                  <a:lnTo>
                    <a:pt x="176" y="38"/>
                  </a:lnTo>
                  <a:lnTo>
                    <a:pt x="138" y="13"/>
                  </a:lnTo>
                  <a:lnTo>
                    <a:pt x="100" y="0"/>
                  </a:lnTo>
                  <a:lnTo>
                    <a:pt x="63" y="0"/>
                  </a:lnTo>
                  <a:lnTo>
                    <a:pt x="38" y="26"/>
                  </a:lnTo>
                  <a:lnTo>
                    <a:pt x="12" y="38"/>
                  </a:lnTo>
                  <a:lnTo>
                    <a:pt x="0" y="76"/>
                  </a:lnTo>
                  <a:lnTo>
                    <a:pt x="0" y="127"/>
                  </a:lnTo>
                  <a:lnTo>
                    <a:pt x="12" y="165"/>
                  </a:lnTo>
                  <a:lnTo>
                    <a:pt x="38" y="177"/>
                  </a:lnTo>
                  <a:lnTo>
                    <a:pt x="63" y="203"/>
                  </a:lnTo>
                  <a:lnTo>
                    <a:pt x="138" y="203"/>
                  </a:lnTo>
                  <a:lnTo>
                    <a:pt x="163" y="177"/>
                  </a:lnTo>
                  <a:lnTo>
                    <a:pt x="176" y="177"/>
                  </a:lnTo>
                  <a:lnTo>
                    <a:pt x="176" y="203"/>
                  </a:lnTo>
                  <a:lnTo>
                    <a:pt x="163" y="329"/>
                  </a:lnTo>
                  <a:lnTo>
                    <a:pt x="113" y="443"/>
                  </a:lnTo>
                  <a:lnTo>
                    <a:pt x="50" y="519"/>
                  </a:lnTo>
                  <a:lnTo>
                    <a:pt x="38" y="532"/>
                  </a:lnTo>
                  <a:lnTo>
                    <a:pt x="38" y="544"/>
                  </a:lnTo>
                  <a:lnTo>
                    <a:pt x="25" y="544"/>
                  </a:lnTo>
                  <a:lnTo>
                    <a:pt x="38" y="570"/>
                  </a:lnTo>
                  <a:lnTo>
                    <a:pt x="50" y="570"/>
                  </a:lnTo>
                  <a:lnTo>
                    <a:pt x="75" y="557"/>
                  </a:lnTo>
                  <a:lnTo>
                    <a:pt x="113" y="506"/>
                  </a:lnTo>
                  <a:lnTo>
                    <a:pt x="163" y="430"/>
                  </a:lnTo>
                  <a:lnTo>
                    <a:pt x="201" y="329"/>
                  </a:lnTo>
                  <a:lnTo>
                    <a:pt x="226" y="2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64" name="Freeform 296"/>
            <p:cNvSpPr>
              <a:spLocks/>
            </p:cNvSpPr>
            <p:nvPr/>
          </p:nvSpPr>
          <p:spPr bwMode="auto">
            <a:xfrm>
              <a:off x="37059" y="5407"/>
              <a:ext cx="878" cy="1240"/>
            </a:xfrm>
            <a:custGeom>
              <a:avLst/>
              <a:gdLst/>
              <a:ahLst/>
              <a:cxnLst>
                <a:cxn ang="0">
                  <a:pos x="878" y="101"/>
                </a:cxn>
                <a:cxn ang="0">
                  <a:pos x="865" y="38"/>
                </a:cxn>
                <a:cxn ang="0">
                  <a:pos x="802" y="25"/>
                </a:cxn>
                <a:cxn ang="0">
                  <a:pos x="752" y="63"/>
                </a:cxn>
                <a:cxn ang="0">
                  <a:pos x="740" y="101"/>
                </a:cxn>
                <a:cxn ang="0">
                  <a:pos x="727" y="164"/>
                </a:cxn>
                <a:cxn ang="0">
                  <a:pos x="589" y="708"/>
                </a:cxn>
                <a:cxn ang="0">
                  <a:pos x="476" y="810"/>
                </a:cxn>
                <a:cxn ang="0">
                  <a:pos x="351" y="822"/>
                </a:cxn>
                <a:cxn ang="0">
                  <a:pos x="301" y="784"/>
                </a:cxn>
                <a:cxn ang="0">
                  <a:pos x="276" y="671"/>
                </a:cxn>
                <a:cxn ang="0">
                  <a:pos x="313" y="455"/>
                </a:cxn>
                <a:cxn ang="0">
                  <a:pos x="401" y="228"/>
                </a:cxn>
                <a:cxn ang="0">
                  <a:pos x="414" y="177"/>
                </a:cxn>
                <a:cxn ang="0">
                  <a:pos x="388" y="63"/>
                </a:cxn>
                <a:cxn ang="0">
                  <a:pos x="301" y="12"/>
                </a:cxn>
                <a:cxn ang="0">
                  <a:pos x="163" y="25"/>
                </a:cxn>
                <a:cxn ang="0">
                  <a:pos x="37" y="190"/>
                </a:cxn>
                <a:cxn ang="0">
                  <a:pos x="12" y="316"/>
                </a:cxn>
                <a:cxn ang="0">
                  <a:pos x="50" y="304"/>
                </a:cxn>
                <a:cxn ang="0">
                  <a:pos x="112" y="139"/>
                </a:cxn>
                <a:cxn ang="0">
                  <a:pos x="250" y="50"/>
                </a:cxn>
                <a:cxn ang="0">
                  <a:pos x="288" y="63"/>
                </a:cxn>
                <a:cxn ang="0">
                  <a:pos x="301" y="101"/>
                </a:cxn>
                <a:cxn ang="0">
                  <a:pos x="263" y="240"/>
                </a:cxn>
                <a:cxn ang="0">
                  <a:pos x="163" y="544"/>
                </a:cxn>
                <a:cxn ang="0">
                  <a:pos x="175" y="746"/>
                </a:cxn>
                <a:cxn ang="0">
                  <a:pos x="301" y="860"/>
                </a:cxn>
                <a:cxn ang="0">
                  <a:pos x="451" y="860"/>
                </a:cxn>
                <a:cxn ang="0">
                  <a:pos x="577" y="784"/>
                </a:cxn>
                <a:cxn ang="0">
                  <a:pos x="451" y="1075"/>
                </a:cxn>
                <a:cxn ang="0">
                  <a:pos x="326" y="1177"/>
                </a:cxn>
                <a:cxn ang="0">
                  <a:pos x="225" y="1202"/>
                </a:cxn>
                <a:cxn ang="0">
                  <a:pos x="175" y="1189"/>
                </a:cxn>
                <a:cxn ang="0">
                  <a:pos x="125" y="1151"/>
                </a:cxn>
                <a:cxn ang="0">
                  <a:pos x="150" y="1113"/>
                </a:cxn>
                <a:cxn ang="0">
                  <a:pos x="200" y="1075"/>
                </a:cxn>
                <a:cxn ang="0">
                  <a:pos x="225" y="1012"/>
                </a:cxn>
                <a:cxn ang="0">
                  <a:pos x="188" y="949"/>
                </a:cxn>
                <a:cxn ang="0">
                  <a:pos x="75" y="974"/>
                </a:cxn>
                <a:cxn ang="0">
                  <a:pos x="50" y="1038"/>
                </a:cxn>
                <a:cxn ang="0">
                  <a:pos x="75" y="1164"/>
                </a:cxn>
                <a:cxn ang="0">
                  <a:pos x="138" y="1215"/>
                </a:cxn>
                <a:cxn ang="0">
                  <a:pos x="250" y="1240"/>
                </a:cxn>
                <a:cxn ang="0">
                  <a:pos x="514" y="1126"/>
                </a:cxn>
                <a:cxn ang="0">
                  <a:pos x="690" y="848"/>
                </a:cxn>
              </a:cxnLst>
              <a:rect l="0" t="0" r="r" b="b"/>
              <a:pathLst>
                <a:path w="878" h="1240">
                  <a:moveTo>
                    <a:pt x="865" y="126"/>
                  </a:moveTo>
                  <a:lnTo>
                    <a:pt x="878" y="101"/>
                  </a:lnTo>
                  <a:lnTo>
                    <a:pt x="878" y="50"/>
                  </a:lnTo>
                  <a:lnTo>
                    <a:pt x="865" y="38"/>
                  </a:lnTo>
                  <a:lnTo>
                    <a:pt x="840" y="25"/>
                  </a:lnTo>
                  <a:lnTo>
                    <a:pt x="802" y="25"/>
                  </a:lnTo>
                  <a:lnTo>
                    <a:pt x="777" y="38"/>
                  </a:lnTo>
                  <a:lnTo>
                    <a:pt x="752" y="63"/>
                  </a:lnTo>
                  <a:lnTo>
                    <a:pt x="752" y="76"/>
                  </a:lnTo>
                  <a:lnTo>
                    <a:pt x="740" y="101"/>
                  </a:lnTo>
                  <a:lnTo>
                    <a:pt x="740" y="139"/>
                  </a:lnTo>
                  <a:lnTo>
                    <a:pt x="727" y="164"/>
                  </a:lnTo>
                  <a:lnTo>
                    <a:pt x="602" y="671"/>
                  </a:lnTo>
                  <a:lnTo>
                    <a:pt x="589" y="708"/>
                  </a:lnTo>
                  <a:lnTo>
                    <a:pt x="539" y="759"/>
                  </a:lnTo>
                  <a:lnTo>
                    <a:pt x="476" y="810"/>
                  </a:lnTo>
                  <a:lnTo>
                    <a:pt x="388" y="822"/>
                  </a:lnTo>
                  <a:lnTo>
                    <a:pt x="351" y="822"/>
                  </a:lnTo>
                  <a:lnTo>
                    <a:pt x="326" y="810"/>
                  </a:lnTo>
                  <a:lnTo>
                    <a:pt x="301" y="784"/>
                  </a:lnTo>
                  <a:lnTo>
                    <a:pt x="276" y="734"/>
                  </a:lnTo>
                  <a:lnTo>
                    <a:pt x="276" y="671"/>
                  </a:lnTo>
                  <a:lnTo>
                    <a:pt x="288" y="569"/>
                  </a:lnTo>
                  <a:lnTo>
                    <a:pt x="313" y="455"/>
                  </a:lnTo>
                  <a:lnTo>
                    <a:pt x="376" y="304"/>
                  </a:lnTo>
                  <a:lnTo>
                    <a:pt x="401" y="228"/>
                  </a:lnTo>
                  <a:lnTo>
                    <a:pt x="401" y="202"/>
                  </a:lnTo>
                  <a:lnTo>
                    <a:pt x="414" y="177"/>
                  </a:lnTo>
                  <a:lnTo>
                    <a:pt x="414" y="164"/>
                  </a:lnTo>
                  <a:lnTo>
                    <a:pt x="388" y="63"/>
                  </a:lnTo>
                  <a:lnTo>
                    <a:pt x="351" y="38"/>
                  </a:lnTo>
                  <a:lnTo>
                    <a:pt x="301" y="12"/>
                  </a:lnTo>
                  <a:lnTo>
                    <a:pt x="250" y="0"/>
                  </a:lnTo>
                  <a:lnTo>
                    <a:pt x="163" y="25"/>
                  </a:lnTo>
                  <a:lnTo>
                    <a:pt x="87" y="101"/>
                  </a:lnTo>
                  <a:lnTo>
                    <a:pt x="37" y="190"/>
                  </a:lnTo>
                  <a:lnTo>
                    <a:pt x="0" y="304"/>
                  </a:lnTo>
                  <a:lnTo>
                    <a:pt x="12" y="316"/>
                  </a:lnTo>
                  <a:lnTo>
                    <a:pt x="37" y="316"/>
                  </a:lnTo>
                  <a:lnTo>
                    <a:pt x="50" y="304"/>
                  </a:lnTo>
                  <a:lnTo>
                    <a:pt x="62" y="278"/>
                  </a:lnTo>
                  <a:lnTo>
                    <a:pt x="112" y="139"/>
                  </a:lnTo>
                  <a:lnTo>
                    <a:pt x="188" y="63"/>
                  </a:lnTo>
                  <a:lnTo>
                    <a:pt x="250" y="50"/>
                  </a:lnTo>
                  <a:lnTo>
                    <a:pt x="276" y="50"/>
                  </a:lnTo>
                  <a:lnTo>
                    <a:pt x="288" y="63"/>
                  </a:lnTo>
                  <a:lnTo>
                    <a:pt x="288" y="76"/>
                  </a:lnTo>
                  <a:lnTo>
                    <a:pt x="301" y="101"/>
                  </a:lnTo>
                  <a:lnTo>
                    <a:pt x="276" y="202"/>
                  </a:lnTo>
                  <a:lnTo>
                    <a:pt x="263" y="240"/>
                  </a:lnTo>
                  <a:lnTo>
                    <a:pt x="200" y="417"/>
                  </a:lnTo>
                  <a:lnTo>
                    <a:pt x="163" y="544"/>
                  </a:lnTo>
                  <a:lnTo>
                    <a:pt x="150" y="645"/>
                  </a:lnTo>
                  <a:lnTo>
                    <a:pt x="175" y="746"/>
                  </a:lnTo>
                  <a:lnTo>
                    <a:pt x="225" y="822"/>
                  </a:lnTo>
                  <a:lnTo>
                    <a:pt x="301" y="860"/>
                  </a:lnTo>
                  <a:lnTo>
                    <a:pt x="388" y="873"/>
                  </a:lnTo>
                  <a:lnTo>
                    <a:pt x="451" y="860"/>
                  </a:lnTo>
                  <a:lnTo>
                    <a:pt x="514" y="835"/>
                  </a:lnTo>
                  <a:lnTo>
                    <a:pt x="577" y="784"/>
                  </a:lnTo>
                  <a:lnTo>
                    <a:pt x="539" y="924"/>
                  </a:lnTo>
                  <a:lnTo>
                    <a:pt x="451" y="1075"/>
                  </a:lnTo>
                  <a:lnTo>
                    <a:pt x="401" y="1139"/>
                  </a:lnTo>
                  <a:lnTo>
                    <a:pt x="326" y="1177"/>
                  </a:lnTo>
                  <a:lnTo>
                    <a:pt x="250" y="1202"/>
                  </a:lnTo>
                  <a:lnTo>
                    <a:pt x="225" y="1202"/>
                  </a:lnTo>
                  <a:lnTo>
                    <a:pt x="200" y="1189"/>
                  </a:lnTo>
                  <a:lnTo>
                    <a:pt x="175" y="1189"/>
                  </a:lnTo>
                  <a:lnTo>
                    <a:pt x="150" y="1177"/>
                  </a:lnTo>
                  <a:lnTo>
                    <a:pt x="125" y="1151"/>
                  </a:lnTo>
                  <a:lnTo>
                    <a:pt x="100" y="1113"/>
                  </a:lnTo>
                  <a:lnTo>
                    <a:pt x="150" y="1113"/>
                  </a:lnTo>
                  <a:lnTo>
                    <a:pt x="188" y="1088"/>
                  </a:lnTo>
                  <a:lnTo>
                    <a:pt x="200" y="1075"/>
                  </a:lnTo>
                  <a:lnTo>
                    <a:pt x="213" y="1050"/>
                  </a:lnTo>
                  <a:lnTo>
                    <a:pt x="225" y="1012"/>
                  </a:lnTo>
                  <a:lnTo>
                    <a:pt x="200" y="962"/>
                  </a:lnTo>
                  <a:lnTo>
                    <a:pt x="188" y="949"/>
                  </a:lnTo>
                  <a:lnTo>
                    <a:pt x="125" y="949"/>
                  </a:lnTo>
                  <a:lnTo>
                    <a:pt x="75" y="974"/>
                  </a:lnTo>
                  <a:lnTo>
                    <a:pt x="62" y="1000"/>
                  </a:lnTo>
                  <a:lnTo>
                    <a:pt x="50" y="1038"/>
                  </a:lnTo>
                  <a:lnTo>
                    <a:pt x="50" y="1126"/>
                  </a:lnTo>
                  <a:lnTo>
                    <a:pt x="75" y="1164"/>
                  </a:lnTo>
                  <a:lnTo>
                    <a:pt x="100" y="1189"/>
                  </a:lnTo>
                  <a:lnTo>
                    <a:pt x="138" y="1215"/>
                  </a:lnTo>
                  <a:lnTo>
                    <a:pt x="188" y="1227"/>
                  </a:lnTo>
                  <a:lnTo>
                    <a:pt x="250" y="1240"/>
                  </a:lnTo>
                  <a:lnTo>
                    <a:pt x="388" y="1215"/>
                  </a:lnTo>
                  <a:lnTo>
                    <a:pt x="514" y="1126"/>
                  </a:lnTo>
                  <a:lnTo>
                    <a:pt x="627" y="1000"/>
                  </a:lnTo>
                  <a:lnTo>
                    <a:pt x="690" y="848"/>
                  </a:lnTo>
                  <a:lnTo>
                    <a:pt x="865" y="1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65" name="Freeform 297"/>
            <p:cNvSpPr>
              <a:spLocks noEditPoints="1"/>
            </p:cNvSpPr>
            <p:nvPr/>
          </p:nvSpPr>
          <p:spPr bwMode="auto">
            <a:xfrm>
              <a:off x="37999" y="5647"/>
              <a:ext cx="402" cy="899"/>
            </a:xfrm>
            <a:custGeom>
              <a:avLst/>
              <a:gdLst/>
              <a:ahLst/>
              <a:cxnLst>
                <a:cxn ang="0">
                  <a:pos x="364" y="51"/>
                </a:cxn>
                <a:cxn ang="0">
                  <a:pos x="364" y="38"/>
                </a:cxn>
                <a:cxn ang="0">
                  <a:pos x="352" y="13"/>
                </a:cxn>
                <a:cxn ang="0">
                  <a:pos x="339" y="0"/>
                </a:cxn>
                <a:cxn ang="0">
                  <a:pos x="289" y="0"/>
                </a:cxn>
                <a:cxn ang="0">
                  <a:pos x="264" y="26"/>
                </a:cxn>
                <a:cxn ang="0">
                  <a:pos x="239" y="76"/>
                </a:cxn>
                <a:cxn ang="0">
                  <a:pos x="239" y="89"/>
                </a:cxn>
                <a:cxn ang="0">
                  <a:pos x="251" y="114"/>
                </a:cxn>
                <a:cxn ang="0">
                  <a:pos x="264" y="114"/>
                </a:cxn>
                <a:cxn ang="0">
                  <a:pos x="289" y="127"/>
                </a:cxn>
                <a:cxn ang="0">
                  <a:pos x="339" y="101"/>
                </a:cxn>
                <a:cxn ang="0">
                  <a:pos x="364" y="76"/>
                </a:cxn>
                <a:cxn ang="0">
                  <a:pos x="364" y="51"/>
                </a:cxn>
                <a:cxn ang="0">
                  <a:pos x="101" y="734"/>
                </a:cxn>
                <a:cxn ang="0">
                  <a:pos x="88" y="760"/>
                </a:cxn>
                <a:cxn ang="0">
                  <a:pos x="88" y="823"/>
                </a:cxn>
                <a:cxn ang="0">
                  <a:pos x="164" y="899"/>
                </a:cxn>
                <a:cxn ang="0">
                  <a:pos x="214" y="899"/>
                </a:cxn>
                <a:cxn ang="0">
                  <a:pos x="302" y="873"/>
                </a:cxn>
                <a:cxn ang="0">
                  <a:pos x="352" y="810"/>
                </a:cxn>
                <a:cxn ang="0">
                  <a:pos x="389" y="734"/>
                </a:cxn>
                <a:cxn ang="0">
                  <a:pos x="402" y="696"/>
                </a:cxn>
                <a:cxn ang="0">
                  <a:pos x="402" y="684"/>
                </a:cxn>
                <a:cxn ang="0">
                  <a:pos x="364" y="684"/>
                </a:cxn>
                <a:cxn ang="0">
                  <a:pos x="352" y="696"/>
                </a:cxn>
                <a:cxn ang="0">
                  <a:pos x="327" y="760"/>
                </a:cxn>
                <a:cxn ang="0">
                  <a:pos x="277" y="835"/>
                </a:cxn>
                <a:cxn ang="0">
                  <a:pos x="251" y="861"/>
                </a:cxn>
                <a:cxn ang="0">
                  <a:pos x="189" y="861"/>
                </a:cxn>
                <a:cxn ang="0">
                  <a:pos x="189" y="835"/>
                </a:cxn>
                <a:cxn ang="0">
                  <a:pos x="176" y="810"/>
                </a:cxn>
                <a:cxn ang="0">
                  <a:pos x="201" y="734"/>
                </a:cxn>
                <a:cxn ang="0">
                  <a:pos x="226" y="671"/>
                </a:cxn>
                <a:cxn ang="0">
                  <a:pos x="239" y="620"/>
                </a:cxn>
                <a:cxn ang="0">
                  <a:pos x="264" y="570"/>
                </a:cxn>
                <a:cxn ang="0">
                  <a:pos x="289" y="494"/>
                </a:cxn>
                <a:cxn ang="0">
                  <a:pos x="302" y="468"/>
                </a:cxn>
                <a:cxn ang="0">
                  <a:pos x="314" y="456"/>
                </a:cxn>
                <a:cxn ang="0">
                  <a:pos x="314" y="367"/>
                </a:cxn>
                <a:cxn ang="0">
                  <a:pos x="264" y="317"/>
                </a:cxn>
                <a:cxn ang="0">
                  <a:pos x="239" y="304"/>
                </a:cxn>
                <a:cxn ang="0">
                  <a:pos x="189" y="291"/>
                </a:cxn>
                <a:cxn ang="0">
                  <a:pos x="101" y="329"/>
                </a:cxn>
                <a:cxn ang="0">
                  <a:pos x="51" y="393"/>
                </a:cxn>
                <a:cxn ang="0">
                  <a:pos x="13" y="456"/>
                </a:cxn>
                <a:cxn ang="0">
                  <a:pos x="0" y="506"/>
                </a:cxn>
                <a:cxn ang="0">
                  <a:pos x="0" y="519"/>
                </a:cxn>
                <a:cxn ang="0">
                  <a:pos x="38" y="519"/>
                </a:cxn>
                <a:cxn ang="0">
                  <a:pos x="38" y="506"/>
                </a:cxn>
                <a:cxn ang="0">
                  <a:pos x="51" y="494"/>
                </a:cxn>
                <a:cxn ang="0">
                  <a:pos x="76" y="431"/>
                </a:cxn>
                <a:cxn ang="0">
                  <a:pos x="126" y="355"/>
                </a:cxn>
                <a:cxn ang="0">
                  <a:pos x="164" y="342"/>
                </a:cxn>
                <a:cxn ang="0">
                  <a:pos x="189" y="329"/>
                </a:cxn>
                <a:cxn ang="0">
                  <a:pos x="214" y="355"/>
                </a:cxn>
                <a:cxn ang="0">
                  <a:pos x="226" y="380"/>
                </a:cxn>
                <a:cxn ang="0">
                  <a:pos x="226" y="393"/>
                </a:cxn>
                <a:cxn ang="0">
                  <a:pos x="214" y="418"/>
                </a:cxn>
                <a:cxn ang="0">
                  <a:pos x="214" y="443"/>
                </a:cxn>
                <a:cxn ang="0">
                  <a:pos x="176" y="519"/>
                </a:cxn>
                <a:cxn ang="0">
                  <a:pos x="101" y="734"/>
                </a:cxn>
              </a:cxnLst>
              <a:rect l="0" t="0" r="r" b="b"/>
              <a:pathLst>
                <a:path w="402" h="899">
                  <a:moveTo>
                    <a:pt x="364" y="51"/>
                  </a:moveTo>
                  <a:lnTo>
                    <a:pt x="364" y="38"/>
                  </a:lnTo>
                  <a:lnTo>
                    <a:pt x="352" y="13"/>
                  </a:lnTo>
                  <a:lnTo>
                    <a:pt x="339" y="0"/>
                  </a:lnTo>
                  <a:lnTo>
                    <a:pt x="289" y="0"/>
                  </a:lnTo>
                  <a:lnTo>
                    <a:pt x="264" y="26"/>
                  </a:lnTo>
                  <a:lnTo>
                    <a:pt x="239" y="76"/>
                  </a:lnTo>
                  <a:lnTo>
                    <a:pt x="239" y="89"/>
                  </a:lnTo>
                  <a:lnTo>
                    <a:pt x="251" y="114"/>
                  </a:lnTo>
                  <a:lnTo>
                    <a:pt x="264" y="114"/>
                  </a:lnTo>
                  <a:lnTo>
                    <a:pt x="289" y="127"/>
                  </a:lnTo>
                  <a:lnTo>
                    <a:pt x="339" y="101"/>
                  </a:lnTo>
                  <a:lnTo>
                    <a:pt x="364" y="76"/>
                  </a:lnTo>
                  <a:lnTo>
                    <a:pt x="364" y="51"/>
                  </a:lnTo>
                  <a:close/>
                  <a:moveTo>
                    <a:pt x="101" y="734"/>
                  </a:moveTo>
                  <a:lnTo>
                    <a:pt x="88" y="760"/>
                  </a:lnTo>
                  <a:lnTo>
                    <a:pt x="88" y="823"/>
                  </a:lnTo>
                  <a:lnTo>
                    <a:pt x="164" y="899"/>
                  </a:lnTo>
                  <a:lnTo>
                    <a:pt x="214" y="899"/>
                  </a:lnTo>
                  <a:lnTo>
                    <a:pt x="302" y="873"/>
                  </a:lnTo>
                  <a:lnTo>
                    <a:pt x="352" y="810"/>
                  </a:lnTo>
                  <a:lnTo>
                    <a:pt x="389" y="734"/>
                  </a:lnTo>
                  <a:lnTo>
                    <a:pt x="402" y="696"/>
                  </a:lnTo>
                  <a:lnTo>
                    <a:pt x="402" y="684"/>
                  </a:lnTo>
                  <a:lnTo>
                    <a:pt x="364" y="684"/>
                  </a:lnTo>
                  <a:lnTo>
                    <a:pt x="352" y="696"/>
                  </a:lnTo>
                  <a:lnTo>
                    <a:pt x="327" y="760"/>
                  </a:lnTo>
                  <a:lnTo>
                    <a:pt x="277" y="835"/>
                  </a:lnTo>
                  <a:lnTo>
                    <a:pt x="251" y="861"/>
                  </a:lnTo>
                  <a:lnTo>
                    <a:pt x="189" y="861"/>
                  </a:lnTo>
                  <a:lnTo>
                    <a:pt x="189" y="835"/>
                  </a:lnTo>
                  <a:lnTo>
                    <a:pt x="176" y="810"/>
                  </a:lnTo>
                  <a:lnTo>
                    <a:pt x="201" y="734"/>
                  </a:lnTo>
                  <a:lnTo>
                    <a:pt x="226" y="671"/>
                  </a:lnTo>
                  <a:lnTo>
                    <a:pt x="239" y="620"/>
                  </a:lnTo>
                  <a:lnTo>
                    <a:pt x="264" y="570"/>
                  </a:lnTo>
                  <a:lnTo>
                    <a:pt x="289" y="494"/>
                  </a:lnTo>
                  <a:lnTo>
                    <a:pt x="302" y="468"/>
                  </a:lnTo>
                  <a:lnTo>
                    <a:pt x="314" y="456"/>
                  </a:lnTo>
                  <a:lnTo>
                    <a:pt x="314" y="367"/>
                  </a:lnTo>
                  <a:lnTo>
                    <a:pt x="264" y="317"/>
                  </a:lnTo>
                  <a:lnTo>
                    <a:pt x="239" y="304"/>
                  </a:lnTo>
                  <a:lnTo>
                    <a:pt x="189" y="291"/>
                  </a:lnTo>
                  <a:lnTo>
                    <a:pt x="101" y="329"/>
                  </a:lnTo>
                  <a:lnTo>
                    <a:pt x="51" y="393"/>
                  </a:lnTo>
                  <a:lnTo>
                    <a:pt x="13" y="456"/>
                  </a:lnTo>
                  <a:lnTo>
                    <a:pt x="0" y="506"/>
                  </a:lnTo>
                  <a:lnTo>
                    <a:pt x="0" y="519"/>
                  </a:lnTo>
                  <a:lnTo>
                    <a:pt x="38" y="519"/>
                  </a:lnTo>
                  <a:lnTo>
                    <a:pt x="38" y="506"/>
                  </a:lnTo>
                  <a:lnTo>
                    <a:pt x="51" y="494"/>
                  </a:lnTo>
                  <a:lnTo>
                    <a:pt x="76" y="431"/>
                  </a:lnTo>
                  <a:lnTo>
                    <a:pt x="126" y="355"/>
                  </a:lnTo>
                  <a:lnTo>
                    <a:pt x="164" y="342"/>
                  </a:lnTo>
                  <a:lnTo>
                    <a:pt x="189" y="329"/>
                  </a:lnTo>
                  <a:lnTo>
                    <a:pt x="214" y="355"/>
                  </a:lnTo>
                  <a:lnTo>
                    <a:pt x="226" y="380"/>
                  </a:lnTo>
                  <a:lnTo>
                    <a:pt x="226" y="393"/>
                  </a:lnTo>
                  <a:lnTo>
                    <a:pt x="214" y="418"/>
                  </a:lnTo>
                  <a:lnTo>
                    <a:pt x="214" y="443"/>
                  </a:lnTo>
                  <a:lnTo>
                    <a:pt x="176" y="519"/>
                  </a:lnTo>
                  <a:lnTo>
                    <a:pt x="101" y="73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66" name="Freeform 298"/>
            <p:cNvSpPr>
              <a:spLocks/>
            </p:cNvSpPr>
            <p:nvPr/>
          </p:nvSpPr>
          <p:spPr bwMode="auto">
            <a:xfrm>
              <a:off x="38664" y="4825"/>
              <a:ext cx="440" cy="1911"/>
            </a:xfrm>
            <a:custGeom>
              <a:avLst/>
              <a:gdLst/>
              <a:ahLst/>
              <a:cxnLst>
                <a:cxn ang="0">
                  <a:pos x="440" y="949"/>
                </a:cxn>
                <a:cxn ang="0">
                  <a:pos x="427" y="784"/>
                </a:cxn>
                <a:cxn ang="0">
                  <a:pos x="389" y="569"/>
                </a:cxn>
                <a:cxn ang="0">
                  <a:pos x="314" y="354"/>
                </a:cxn>
                <a:cxn ang="0">
                  <a:pos x="226" y="202"/>
                </a:cxn>
                <a:cxn ang="0">
                  <a:pos x="126" y="88"/>
                </a:cxn>
                <a:cxn ang="0">
                  <a:pos x="51" y="25"/>
                </a:cxn>
                <a:cxn ang="0">
                  <a:pos x="13" y="0"/>
                </a:cxn>
                <a:cxn ang="0">
                  <a:pos x="0" y="0"/>
                </a:cxn>
                <a:cxn ang="0">
                  <a:pos x="0" y="25"/>
                </a:cxn>
                <a:cxn ang="0">
                  <a:pos x="13" y="38"/>
                </a:cxn>
                <a:cxn ang="0">
                  <a:pos x="26" y="63"/>
                </a:cxn>
                <a:cxn ang="0">
                  <a:pos x="151" y="227"/>
                </a:cxn>
                <a:cxn ang="0">
                  <a:pos x="251" y="430"/>
                </a:cxn>
                <a:cxn ang="0">
                  <a:pos x="302" y="670"/>
                </a:cxn>
                <a:cxn ang="0">
                  <a:pos x="327" y="949"/>
                </a:cxn>
                <a:cxn ang="0">
                  <a:pos x="314" y="1202"/>
                </a:cxn>
                <a:cxn ang="0">
                  <a:pos x="264" y="1430"/>
                </a:cxn>
                <a:cxn ang="0">
                  <a:pos x="164" y="1657"/>
                </a:cxn>
                <a:cxn ang="0">
                  <a:pos x="26" y="1860"/>
                </a:cxn>
                <a:cxn ang="0">
                  <a:pos x="13" y="1873"/>
                </a:cxn>
                <a:cxn ang="0">
                  <a:pos x="0" y="1873"/>
                </a:cxn>
                <a:cxn ang="0">
                  <a:pos x="0" y="1911"/>
                </a:cxn>
                <a:cxn ang="0">
                  <a:pos x="13" y="1911"/>
                </a:cxn>
                <a:cxn ang="0">
                  <a:pos x="38" y="1898"/>
                </a:cxn>
                <a:cxn ang="0">
                  <a:pos x="101" y="1847"/>
                </a:cxn>
                <a:cxn ang="0">
                  <a:pos x="164" y="1771"/>
                </a:cxn>
                <a:cxn ang="0">
                  <a:pos x="239" y="1670"/>
                </a:cxn>
                <a:cxn ang="0">
                  <a:pos x="314" y="1531"/>
                </a:cxn>
                <a:cxn ang="0">
                  <a:pos x="389" y="1328"/>
                </a:cxn>
                <a:cxn ang="0">
                  <a:pos x="427" y="1126"/>
                </a:cxn>
                <a:cxn ang="0">
                  <a:pos x="440" y="949"/>
                </a:cxn>
              </a:cxnLst>
              <a:rect l="0" t="0" r="r" b="b"/>
              <a:pathLst>
                <a:path w="440" h="1911">
                  <a:moveTo>
                    <a:pt x="440" y="949"/>
                  </a:moveTo>
                  <a:lnTo>
                    <a:pt x="427" y="784"/>
                  </a:lnTo>
                  <a:lnTo>
                    <a:pt x="389" y="569"/>
                  </a:lnTo>
                  <a:lnTo>
                    <a:pt x="314" y="354"/>
                  </a:lnTo>
                  <a:lnTo>
                    <a:pt x="226" y="202"/>
                  </a:lnTo>
                  <a:lnTo>
                    <a:pt x="126" y="88"/>
                  </a:lnTo>
                  <a:lnTo>
                    <a:pt x="51" y="25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3" y="38"/>
                  </a:lnTo>
                  <a:lnTo>
                    <a:pt x="26" y="63"/>
                  </a:lnTo>
                  <a:lnTo>
                    <a:pt x="151" y="227"/>
                  </a:lnTo>
                  <a:lnTo>
                    <a:pt x="251" y="430"/>
                  </a:lnTo>
                  <a:lnTo>
                    <a:pt x="302" y="670"/>
                  </a:lnTo>
                  <a:lnTo>
                    <a:pt x="327" y="949"/>
                  </a:lnTo>
                  <a:lnTo>
                    <a:pt x="314" y="1202"/>
                  </a:lnTo>
                  <a:lnTo>
                    <a:pt x="264" y="1430"/>
                  </a:lnTo>
                  <a:lnTo>
                    <a:pt x="164" y="1657"/>
                  </a:lnTo>
                  <a:lnTo>
                    <a:pt x="26" y="1860"/>
                  </a:lnTo>
                  <a:lnTo>
                    <a:pt x="13" y="1873"/>
                  </a:lnTo>
                  <a:lnTo>
                    <a:pt x="0" y="1873"/>
                  </a:lnTo>
                  <a:lnTo>
                    <a:pt x="0" y="1911"/>
                  </a:lnTo>
                  <a:lnTo>
                    <a:pt x="13" y="1911"/>
                  </a:lnTo>
                  <a:lnTo>
                    <a:pt x="38" y="1898"/>
                  </a:lnTo>
                  <a:lnTo>
                    <a:pt x="101" y="1847"/>
                  </a:lnTo>
                  <a:lnTo>
                    <a:pt x="164" y="1771"/>
                  </a:lnTo>
                  <a:lnTo>
                    <a:pt x="239" y="1670"/>
                  </a:lnTo>
                  <a:lnTo>
                    <a:pt x="314" y="1531"/>
                  </a:lnTo>
                  <a:lnTo>
                    <a:pt x="389" y="1328"/>
                  </a:lnTo>
                  <a:lnTo>
                    <a:pt x="427" y="1126"/>
                  </a:lnTo>
                  <a:lnTo>
                    <a:pt x="440" y="9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67" name="Freeform 299"/>
            <p:cNvSpPr>
              <a:spLocks/>
            </p:cNvSpPr>
            <p:nvPr/>
          </p:nvSpPr>
          <p:spPr bwMode="auto">
            <a:xfrm>
              <a:off x="39367" y="4622"/>
              <a:ext cx="489" cy="2291"/>
            </a:xfrm>
            <a:custGeom>
              <a:avLst/>
              <a:gdLst/>
              <a:ahLst/>
              <a:cxnLst>
                <a:cxn ang="0">
                  <a:pos x="489" y="1139"/>
                </a:cxn>
                <a:cxn ang="0">
                  <a:pos x="477" y="924"/>
                </a:cxn>
                <a:cxn ang="0">
                  <a:pos x="439" y="671"/>
                </a:cxn>
                <a:cxn ang="0">
                  <a:pos x="339" y="418"/>
                </a:cxn>
                <a:cxn ang="0">
                  <a:pos x="188" y="165"/>
                </a:cxn>
                <a:cxn ang="0">
                  <a:pos x="176" y="152"/>
                </a:cxn>
                <a:cxn ang="0">
                  <a:pos x="163" y="127"/>
                </a:cxn>
                <a:cxn ang="0">
                  <a:pos x="38" y="0"/>
                </a:cxn>
                <a:cxn ang="0">
                  <a:pos x="13" y="0"/>
                </a:cxn>
                <a:cxn ang="0">
                  <a:pos x="0" y="13"/>
                </a:cxn>
                <a:cxn ang="0">
                  <a:pos x="0" y="25"/>
                </a:cxn>
                <a:cxn ang="0">
                  <a:pos x="13" y="38"/>
                </a:cxn>
                <a:cxn ang="0">
                  <a:pos x="88" y="127"/>
                </a:cxn>
                <a:cxn ang="0">
                  <a:pos x="163" y="241"/>
                </a:cxn>
                <a:cxn ang="0">
                  <a:pos x="238" y="392"/>
                </a:cxn>
                <a:cxn ang="0">
                  <a:pos x="301" y="595"/>
                </a:cxn>
                <a:cxn ang="0">
                  <a:pos x="351" y="873"/>
                </a:cxn>
                <a:cxn ang="0">
                  <a:pos x="364" y="1139"/>
                </a:cxn>
                <a:cxn ang="0">
                  <a:pos x="339" y="1430"/>
                </a:cxn>
                <a:cxn ang="0">
                  <a:pos x="289" y="1721"/>
                </a:cxn>
                <a:cxn ang="0">
                  <a:pos x="226" y="1898"/>
                </a:cxn>
                <a:cxn ang="0">
                  <a:pos x="163" y="2038"/>
                </a:cxn>
                <a:cxn ang="0">
                  <a:pos x="88" y="2152"/>
                </a:cxn>
                <a:cxn ang="0">
                  <a:pos x="13" y="2240"/>
                </a:cxn>
                <a:cxn ang="0">
                  <a:pos x="0" y="2253"/>
                </a:cxn>
                <a:cxn ang="0">
                  <a:pos x="0" y="2278"/>
                </a:cxn>
                <a:cxn ang="0">
                  <a:pos x="13" y="2291"/>
                </a:cxn>
                <a:cxn ang="0">
                  <a:pos x="25" y="2278"/>
                </a:cxn>
                <a:cxn ang="0">
                  <a:pos x="50" y="2265"/>
                </a:cxn>
                <a:cxn ang="0">
                  <a:pos x="88" y="2240"/>
                </a:cxn>
                <a:cxn ang="0">
                  <a:pos x="163" y="2164"/>
                </a:cxn>
                <a:cxn ang="0">
                  <a:pos x="176" y="2139"/>
                </a:cxn>
                <a:cxn ang="0">
                  <a:pos x="301" y="1949"/>
                </a:cxn>
                <a:cxn ang="0">
                  <a:pos x="401" y="1721"/>
                </a:cxn>
                <a:cxn ang="0">
                  <a:pos x="464" y="1443"/>
                </a:cxn>
                <a:cxn ang="0">
                  <a:pos x="489" y="1139"/>
                </a:cxn>
              </a:cxnLst>
              <a:rect l="0" t="0" r="r" b="b"/>
              <a:pathLst>
                <a:path w="489" h="2291">
                  <a:moveTo>
                    <a:pt x="489" y="1139"/>
                  </a:moveTo>
                  <a:lnTo>
                    <a:pt x="477" y="924"/>
                  </a:lnTo>
                  <a:lnTo>
                    <a:pt x="439" y="671"/>
                  </a:lnTo>
                  <a:lnTo>
                    <a:pt x="339" y="418"/>
                  </a:lnTo>
                  <a:lnTo>
                    <a:pt x="188" y="165"/>
                  </a:lnTo>
                  <a:lnTo>
                    <a:pt x="176" y="152"/>
                  </a:lnTo>
                  <a:lnTo>
                    <a:pt x="163" y="127"/>
                  </a:lnTo>
                  <a:lnTo>
                    <a:pt x="38" y="0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3" y="38"/>
                  </a:lnTo>
                  <a:lnTo>
                    <a:pt x="88" y="127"/>
                  </a:lnTo>
                  <a:lnTo>
                    <a:pt x="163" y="241"/>
                  </a:lnTo>
                  <a:lnTo>
                    <a:pt x="238" y="392"/>
                  </a:lnTo>
                  <a:lnTo>
                    <a:pt x="301" y="595"/>
                  </a:lnTo>
                  <a:lnTo>
                    <a:pt x="351" y="873"/>
                  </a:lnTo>
                  <a:lnTo>
                    <a:pt x="364" y="1139"/>
                  </a:lnTo>
                  <a:lnTo>
                    <a:pt x="339" y="1430"/>
                  </a:lnTo>
                  <a:lnTo>
                    <a:pt x="289" y="1721"/>
                  </a:lnTo>
                  <a:lnTo>
                    <a:pt x="226" y="1898"/>
                  </a:lnTo>
                  <a:lnTo>
                    <a:pt x="163" y="2038"/>
                  </a:lnTo>
                  <a:lnTo>
                    <a:pt x="88" y="2152"/>
                  </a:lnTo>
                  <a:lnTo>
                    <a:pt x="13" y="2240"/>
                  </a:lnTo>
                  <a:lnTo>
                    <a:pt x="0" y="2253"/>
                  </a:lnTo>
                  <a:lnTo>
                    <a:pt x="0" y="2278"/>
                  </a:lnTo>
                  <a:lnTo>
                    <a:pt x="13" y="2291"/>
                  </a:lnTo>
                  <a:lnTo>
                    <a:pt x="25" y="2278"/>
                  </a:lnTo>
                  <a:lnTo>
                    <a:pt x="50" y="2265"/>
                  </a:lnTo>
                  <a:lnTo>
                    <a:pt x="88" y="2240"/>
                  </a:lnTo>
                  <a:lnTo>
                    <a:pt x="163" y="2164"/>
                  </a:lnTo>
                  <a:lnTo>
                    <a:pt x="176" y="2139"/>
                  </a:lnTo>
                  <a:lnTo>
                    <a:pt x="301" y="1949"/>
                  </a:lnTo>
                  <a:lnTo>
                    <a:pt x="401" y="1721"/>
                  </a:lnTo>
                  <a:lnTo>
                    <a:pt x="464" y="1443"/>
                  </a:lnTo>
                  <a:lnTo>
                    <a:pt x="489" y="11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68" name="Freeform 300"/>
            <p:cNvSpPr>
              <a:spLocks/>
            </p:cNvSpPr>
            <p:nvPr/>
          </p:nvSpPr>
          <p:spPr bwMode="auto">
            <a:xfrm>
              <a:off x="40208" y="2344"/>
              <a:ext cx="1041" cy="3455"/>
            </a:xfrm>
            <a:custGeom>
              <a:avLst/>
              <a:gdLst/>
              <a:ahLst/>
              <a:cxnLst>
                <a:cxn ang="0">
                  <a:pos x="991" y="3455"/>
                </a:cxn>
                <a:cxn ang="0">
                  <a:pos x="1016" y="3455"/>
                </a:cxn>
                <a:cxn ang="0">
                  <a:pos x="1041" y="3430"/>
                </a:cxn>
                <a:cxn ang="0">
                  <a:pos x="1041" y="3354"/>
                </a:cxn>
                <a:cxn ang="0">
                  <a:pos x="1028" y="2886"/>
                </a:cxn>
                <a:cxn ang="0">
                  <a:pos x="1003" y="2481"/>
                </a:cxn>
                <a:cxn ang="0">
                  <a:pos x="953" y="2126"/>
                </a:cxn>
                <a:cxn ang="0">
                  <a:pos x="903" y="1835"/>
                </a:cxn>
                <a:cxn ang="0">
                  <a:pos x="853" y="1607"/>
                </a:cxn>
                <a:cxn ang="0">
                  <a:pos x="803" y="1430"/>
                </a:cxn>
                <a:cxn ang="0">
                  <a:pos x="777" y="1316"/>
                </a:cxn>
                <a:cxn ang="0">
                  <a:pos x="665" y="1000"/>
                </a:cxn>
                <a:cxn ang="0">
                  <a:pos x="514" y="671"/>
                </a:cxn>
                <a:cxn ang="0">
                  <a:pos x="338" y="355"/>
                </a:cxn>
                <a:cxn ang="0">
                  <a:pos x="125" y="51"/>
                </a:cxn>
                <a:cxn ang="0">
                  <a:pos x="75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26"/>
                </a:cxn>
                <a:cxn ang="0">
                  <a:pos x="12" y="38"/>
                </a:cxn>
                <a:cxn ang="0">
                  <a:pos x="25" y="63"/>
                </a:cxn>
                <a:cxn ang="0">
                  <a:pos x="276" y="468"/>
                </a:cxn>
                <a:cxn ang="0">
                  <a:pos x="476" y="911"/>
                </a:cxn>
                <a:cxn ang="0">
                  <a:pos x="614" y="1367"/>
                </a:cxn>
                <a:cxn ang="0">
                  <a:pos x="715" y="1848"/>
                </a:cxn>
                <a:cxn ang="0">
                  <a:pos x="790" y="2354"/>
                </a:cxn>
                <a:cxn ang="0">
                  <a:pos x="815" y="2886"/>
                </a:cxn>
                <a:cxn ang="0">
                  <a:pos x="828" y="3430"/>
                </a:cxn>
                <a:cxn ang="0">
                  <a:pos x="828" y="3442"/>
                </a:cxn>
                <a:cxn ang="0">
                  <a:pos x="853" y="3455"/>
                </a:cxn>
                <a:cxn ang="0">
                  <a:pos x="878" y="3455"/>
                </a:cxn>
                <a:cxn ang="0">
                  <a:pos x="991" y="3455"/>
                </a:cxn>
              </a:cxnLst>
              <a:rect l="0" t="0" r="r" b="b"/>
              <a:pathLst>
                <a:path w="1041" h="3455">
                  <a:moveTo>
                    <a:pt x="991" y="3455"/>
                  </a:moveTo>
                  <a:lnTo>
                    <a:pt x="1016" y="3455"/>
                  </a:lnTo>
                  <a:lnTo>
                    <a:pt x="1041" y="3430"/>
                  </a:lnTo>
                  <a:lnTo>
                    <a:pt x="1041" y="3354"/>
                  </a:lnTo>
                  <a:lnTo>
                    <a:pt x="1028" y="2886"/>
                  </a:lnTo>
                  <a:lnTo>
                    <a:pt x="1003" y="2481"/>
                  </a:lnTo>
                  <a:lnTo>
                    <a:pt x="953" y="2126"/>
                  </a:lnTo>
                  <a:lnTo>
                    <a:pt x="903" y="1835"/>
                  </a:lnTo>
                  <a:lnTo>
                    <a:pt x="853" y="1607"/>
                  </a:lnTo>
                  <a:lnTo>
                    <a:pt x="803" y="1430"/>
                  </a:lnTo>
                  <a:lnTo>
                    <a:pt x="777" y="1316"/>
                  </a:lnTo>
                  <a:lnTo>
                    <a:pt x="665" y="1000"/>
                  </a:lnTo>
                  <a:lnTo>
                    <a:pt x="514" y="671"/>
                  </a:lnTo>
                  <a:lnTo>
                    <a:pt x="338" y="355"/>
                  </a:lnTo>
                  <a:lnTo>
                    <a:pt x="125" y="51"/>
                  </a:lnTo>
                  <a:lnTo>
                    <a:pt x="75" y="0"/>
                  </a:lnTo>
                  <a:lnTo>
                    <a:pt x="12" y="0"/>
                  </a:lnTo>
                  <a:lnTo>
                    <a:pt x="0" y="13"/>
                  </a:lnTo>
                  <a:lnTo>
                    <a:pt x="0" y="26"/>
                  </a:lnTo>
                  <a:lnTo>
                    <a:pt x="12" y="38"/>
                  </a:lnTo>
                  <a:lnTo>
                    <a:pt x="25" y="63"/>
                  </a:lnTo>
                  <a:lnTo>
                    <a:pt x="276" y="468"/>
                  </a:lnTo>
                  <a:lnTo>
                    <a:pt x="476" y="911"/>
                  </a:lnTo>
                  <a:lnTo>
                    <a:pt x="614" y="1367"/>
                  </a:lnTo>
                  <a:lnTo>
                    <a:pt x="715" y="1848"/>
                  </a:lnTo>
                  <a:lnTo>
                    <a:pt x="790" y="2354"/>
                  </a:lnTo>
                  <a:lnTo>
                    <a:pt x="815" y="2886"/>
                  </a:lnTo>
                  <a:lnTo>
                    <a:pt x="828" y="3430"/>
                  </a:lnTo>
                  <a:lnTo>
                    <a:pt x="828" y="3442"/>
                  </a:lnTo>
                  <a:lnTo>
                    <a:pt x="853" y="3455"/>
                  </a:lnTo>
                  <a:lnTo>
                    <a:pt x="878" y="3455"/>
                  </a:lnTo>
                  <a:lnTo>
                    <a:pt x="991" y="34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69" name="Freeform 301"/>
            <p:cNvSpPr>
              <a:spLocks/>
            </p:cNvSpPr>
            <p:nvPr/>
          </p:nvSpPr>
          <p:spPr bwMode="auto">
            <a:xfrm>
              <a:off x="40208" y="5736"/>
              <a:ext cx="1041" cy="3455"/>
            </a:xfrm>
            <a:custGeom>
              <a:avLst/>
              <a:gdLst/>
              <a:ahLst/>
              <a:cxnLst>
                <a:cxn ang="0">
                  <a:pos x="878" y="0"/>
                </a:cxn>
                <a:cxn ang="0">
                  <a:pos x="853" y="0"/>
                </a:cxn>
                <a:cxn ang="0">
                  <a:pos x="840" y="12"/>
                </a:cxn>
                <a:cxn ang="0">
                  <a:pos x="828" y="12"/>
                </a:cxn>
                <a:cxn ang="0">
                  <a:pos x="828" y="493"/>
                </a:cxn>
                <a:cxn ang="0">
                  <a:pos x="803" y="810"/>
                </a:cxn>
                <a:cxn ang="0">
                  <a:pos x="777" y="1164"/>
                </a:cxn>
                <a:cxn ang="0">
                  <a:pos x="715" y="1632"/>
                </a:cxn>
                <a:cxn ang="0">
                  <a:pos x="627" y="2050"/>
                </a:cxn>
                <a:cxn ang="0">
                  <a:pos x="514" y="2442"/>
                </a:cxn>
                <a:cxn ang="0">
                  <a:pos x="376" y="2784"/>
                </a:cxn>
                <a:cxn ang="0">
                  <a:pos x="200" y="3113"/>
                </a:cxn>
                <a:cxn ang="0">
                  <a:pos x="12" y="3417"/>
                </a:cxn>
                <a:cxn ang="0">
                  <a:pos x="0" y="3429"/>
                </a:cxn>
                <a:cxn ang="0">
                  <a:pos x="0" y="3455"/>
                </a:cxn>
                <a:cxn ang="0">
                  <a:pos x="75" y="3455"/>
                </a:cxn>
                <a:cxn ang="0">
                  <a:pos x="100" y="3429"/>
                </a:cxn>
                <a:cxn ang="0">
                  <a:pos x="150" y="3366"/>
                </a:cxn>
                <a:cxn ang="0">
                  <a:pos x="225" y="3265"/>
                </a:cxn>
                <a:cxn ang="0">
                  <a:pos x="326" y="3126"/>
                </a:cxn>
                <a:cxn ang="0">
                  <a:pos x="414" y="2974"/>
                </a:cxn>
                <a:cxn ang="0">
                  <a:pos x="514" y="2784"/>
                </a:cxn>
                <a:cxn ang="0">
                  <a:pos x="690" y="2392"/>
                </a:cxn>
                <a:cxn ang="0">
                  <a:pos x="828" y="1974"/>
                </a:cxn>
                <a:cxn ang="0">
                  <a:pos x="928" y="1506"/>
                </a:cxn>
                <a:cxn ang="0">
                  <a:pos x="991" y="1012"/>
                </a:cxn>
                <a:cxn ang="0">
                  <a:pos x="1003" y="936"/>
                </a:cxn>
                <a:cxn ang="0">
                  <a:pos x="1016" y="797"/>
                </a:cxn>
                <a:cxn ang="0">
                  <a:pos x="1028" y="595"/>
                </a:cxn>
                <a:cxn ang="0">
                  <a:pos x="1041" y="367"/>
                </a:cxn>
                <a:cxn ang="0">
                  <a:pos x="1041" y="25"/>
                </a:cxn>
                <a:cxn ang="0">
                  <a:pos x="1028" y="12"/>
                </a:cxn>
                <a:cxn ang="0">
                  <a:pos x="1016" y="12"/>
                </a:cxn>
                <a:cxn ang="0">
                  <a:pos x="991" y="0"/>
                </a:cxn>
                <a:cxn ang="0">
                  <a:pos x="878" y="0"/>
                </a:cxn>
              </a:cxnLst>
              <a:rect l="0" t="0" r="r" b="b"/>
              <a:pathLst>
                <a:path w="1041" h="3455">
                  <a:moveTo>
                    <a:pt x="878" y="0"/>
                  </a:moveTo>
                  <a:lnTo>
                    <a:pt x="853" y="0"/>
                  </a:lnTo>
                  <a:lnTo>
                    <a:pt x="840" y="12"/>
                  </a:lnTo>
                  <a:lnTo>
                    <a:pt x="828" y="12"/>
                  </a:lnTo>
                  <a:lnTo>
                    <a:pt x="828" y="493"/>
                  </a:lnTo>
                  <a:lnTo>
                    <a:pt x="803" y="810"/>
                  </a:lnTo>
                  <a:lnTo>
                    <a:pt x="777" y="1164"/>
                  </a:lnTo>
                  <a:lnTo>
                    <a:pt x="715" y="1632"/>
                  </a:lnTo>
                  <a:lnTo>
                    <a:pt x="627" y="2050"/>
                  </a:lnTo>
                  <a:lnTo>
                    <a:pt x="514" y="2442"/>
                  </a:lnTo>
                  <a:lnTo>
                    <a:pt x="376" y="2784"/>
                  </a:lnTo>
                  <a:lnTo>
                    <a:pt x="200" y="3113"/>
                  </a:lnTo>
                  <a:lnTo>
                    <a:pt x="12" y="3417"/>
                  </a:lnTo>
                  <a:lnTo>
                    <a:pt x="0" y="3429"/>
                  </a:lnTo>
                  <a:lnTo>
                    <a:pt x="0" y="3455"/>
                  </a:lnTo>
                  <a:lnTo>
                    <a:pt x="75" y="3455"/>
                  </a:lnTo>
                  <a:lnTo>
                    <a:pt x="100" y="3429"/>
                  </a:lnTo>
                  <a:lnTo>
                    <a:pt x="150" y="3366"/>
                  </a:lnTo>
                  <a:lnTo>
                    <a:pt x="225" y="3265"/>
                  </a:lnTo>
                  <a:lnTo>
                    <a:pt x="326" y="3126"/>
                  </a:lnTo>
                  <a:lnTo>
                    <a:pt x="414" y="2974"/>
                  </a:lnTo>
                  <a:lnTo>
                    <a:pt x="514" y="2784"/>
                  </a:lnTo>
                  <a:lnTo>
                    <a:pt x="690" y="2392"/>
                  </a:lnTo>
                  <a:lnTo>
                    <a:pt x="828" y="1974"/>
                  </a:lnTo>
                  <a:lnTo>
                    <a:pt x="928" y="1506"/>
                  </a:lnTo>
                  <a:lnTo>
                    <a:pt x="991" y="1012"/>
                  </a:lnTo>
                  <a:lnTo>
                    <a:pt x="1003" y="936"/>
                  </a:lnTo>
                  <a:lnTo>
                    <a:pt x="1016" y="797"/>
                  </a:lnTo>
                  <a:lnTo>
                    <a:pt x="1028" y="595"/>
                  </a:lnTo>
                  <a:lnTo>
                    <a:pt x="1041" y="367"/>
                  </a:lnTo>
                  <a:lnTo>
                    <a:pt x="1041" y="25"/>
                  </a:lnTo>
                  <a:lnTo>
                    <a:pt x="1028" y="12"/>
                  </a:lnTo>
                  <a:lnTo>
                    <a:pt x="1016" y="12"/>
                  </a:lnTo>
                  <a:lnTo>
                    <a:pt x="991" y="0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70" name="Freeform 302"/>
            <p:cNvSpPr>
              <a:spLocks/>
            </p:cNvSpPr>
            <p:nvPr/>
          </p:nvSpPr>
          <p:spPr bwMode="auto">
            <a:xfrm>
              <a:off x="7563" y="13367"/>
              <a:ext cx="1154" cy="76"/>
            </a:xfrm>
            <a:custGeom>
              <a:avLst/>
              <a:gdLst/>
              <a:ahLst/>
              <a:cxnLst>
                <a:cxn ang="0">
                  <a:pos x="1091" y="76"/>
                </a:cxn>
                <a:cxn ang="0">
                  <a:pos x="1141" y="76"/>
                </a:cxn>
                <a:cxn ang="0">
                  <a:pos x="1141" y="63"/>
                </a:cxn>
                <a:cxn ang="0">
                  <a:pos x="1154" y="38"/>
                </a:cxn>
                <a:cxn ang="0">
                  <a:pos x="1141" y="13"/>
                </a:cxn>
                <a:cxn ang="0">
                  <a:pos x="1129" y="13"/>
                </a:cxn>
                <a:cxn ang="0">
                  <a:pos x="1104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63"/>
                </a:cxn>
                <a:cxn ang="0">
                  <a:pos x="12" y="76"/>
                </a:cxn>
                <a:cxn ang="0">
                  <a:pos x="50" y="76"/>
                </a:cxn>
                <a:cxn ang="0">
                  <a:pos x="1091" y="76"/>
                </a:cxn>
              </a:cxnLst>
              <a:rect l="0" t="0" r="r" b="b"/>
              <a:pathLst>
                <a:path w="1154" h="76">
                  <a:moveTo>
                    <a:pt x="1091" y="76"/>
                  </a:moveTo>
                  <a:lnTo>
                    <a:pt x="1141" y="76"/>
                  </a:lnTo>
                  <a:lnTo>
                    <a:pt x="1141" y="63"/>
                  </a:lnTo>
                  <a:lnTo>
                    <a:pt x="1154" y="38"/>
                  </a:lnTo>
                  <a:lnTo>
                    <a:pt x="1141" y="13"/>
                  </a:lnTo>
                  <a:lnTo>
                    <a:pt x="1129" y="13"/>
                  </a:lnTo>
                  <a:lnTo>
                    <a:pt x="1104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0" y="63"/>
                  </a:lnTo>
                  <a:lnTo>
                    <a:pt x="12" y="76"/>
                  </a:lnTo>
                  <a:lnTo>
                    <a:pt x="50" y="76"/>
                  </a:lnTo>
                  <a:lnTo>
                    <a:pt x="1091" y="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71" name="Freeform 303"/>
            <p:cNvSpPr>
              <a:spLocks/>
            </p:cNvSpPr>
            <p:nvPr/>
          </p:nvSpPr>
          <p:spPr bwMode="auto">
            <a:xfrm>
              <a:off x="10147" y="10899"/>
              <a:ext cx="803" cy="608"/>
            </a:xfrm>
            <a:custGeom>
              <a:avLst/>
              <a:gdLst/>
              <a:ahLst/>
              <a:cxnLst>
                <a:cxn ang="0">
                  <a:pos x="88" y="532"/>
                </a:cxn>
                <a:cxn ang="0">
                  <a:pos x="113" y="608"/>
                </a:cxn>
                <a:cxn ang="0">
                  <a:pos x="176" y="595"/>
                </a:cxn>
                <a:cxn ang="0">
                  <a:pos x="188" y="557"/>
                </a:cxn>
                <a:cxn ang="0">
                  <a:pos x="201" y="494"/>
                </a:cxn>
                <a:cxn ang="0">
                  <a:pos x="214" y="443"/>
                </a:cxn>
                <a:cxn ang="0">
                  <a:pos x="239" y="380"/>
                </a:cxn>
                <a:cxn ang="0">
                  <a:pos x="264" y="291"/>
                </a:cxn>
                <a:cxn ang="0">
                  <a:pos x="276" y="241"/>
                </a:cxn>
                <a:cxn ang="0">
                  <a:pos x="289" y="190"/>
                </a:cxn>
                <a:cxn ang="0">
                  <a:pos x="427" y="63"/>
                </a:cxn>
                <a:cxn ang="0">
                  <a:pos x="515" y="38"/>
                </a:cxn>
                <a:cxn ang="0">
                  <a:pos x="577" y="76"/>
                </a:cxn>
                <a:cxn ang="0">
                  <a:pos x="590" y="139"/>
                </a:cxn>
                <a:cxn ang="0">
                  <a:pos x="540" y="342"/>
                </a:cxn>
                <a:cxn ang="0">
                  <a:pos x="502" y="443"/>
                </a:cxn>
                <a:cxn ang="0">
                  <a:pos x="490" y="481"/>
                </a:cxn>
                <a:cxn ang="0">
                  <a:pos x="515" y="570"/>
                </a:cxn>
                <a:cxn ang="0">
                  <a:pos x="577" y="608"/>
                </a:cxn>
                <a:cxn ang="0">
                  <a:pos x="703" y="582"/>
                </a:cxn>
                <a:cxn ang="0">
                  <a:pos x="803" y="443"/>
                </a:cxn>
                <a:cxn ang="0">
                  <a:pos x="766" y="392"/>
                </a:cxn>
                <a:cxn ang="0">
                  <a:pos x="740" y="468"/>
                </a:cxn>
                <a:cxn ang="0">
                  <a:pos x="653" y="570"/>
                </a:cxn>
                <a:cxn ang="0">
                  <a:pos x="590" y="557"/>
                </a:cxn>
                <a:cxn ang="0">
                  <a:pos x="602" y="456"/>
                </a:cxn>
                <a:cxn ang="0">
                  <a:pos x="678" y="253"/>
                </a:cxn>
                <a:cxn ang="0">
                  <a:pos x="690" y="101"/>
                </a:cxn>
                <a:cxn ang="0">
                  <a:pos x="640" y="38"/>
                </a:cxn>
                <a:cxn ang="0">
                  <a:pos x="577" y="13"/>
                </a:cxn>
                <a:cxn ang="0">
                  <a:pos x="515" y="0"/>
                </a:cxn>
                <a:cxn ang="0">
                  <a:pos x="339" y="76"/>
                </a:cxn>
                <a:cxn ang="0">
                  <a:pos x="264" y="51"/>
                </a:cxn>
                <a:cxn ang="0">
                  <a:pos x="214" y="13"/>
                </a:cxn>
                <a:cxn ang="0">
                  <a:pos x="151" y="0"/>
                </a:cxn>
                <a:cxn ang="0">
                  <a:pos x="88" y="25"/>
                </a:cxn>
                <a:cxn ang="0">
                  <a:pos x="50" y="76"/>
                </a:cxn>
                <a:cxn ang="0">
                  <a:pos x="13" y="139"/>
                </a:cxn>
                <a:cxn ang="0">
                  <a:pos x="0" y="203"/>
                </a:cxn>
                <a:cxn ang="0">
                  <a:pos x="38" y="228"/>
                </a:cxn>
                <a:cxn ang="0">
                  <a:pos x="50" y="203"/>
                </a:cxn>
                <a:cxn ang="0">
                  <a:pos x="63" y="139"/>
                </a:cxn>
                <a:cxn ang="0">
                  <a:pos x="126" y="51"/>
                </a:cxn>
                <a:cxn ang="0">
                  <a:pos x="176" y="51"/>
                </a:cxn>
                <a:cxn ang="0">
                  <a:pos x="188" y="165"/>
                </a:cxn>
                <a:cxn ang="0">
                  <a:pos x="176" y="215"/>
                </a:cxn>
                <a:cxn ang="0">
                  <a:pos x="151" y="304"/>
                </a:cxn>
                <a:cxn ang="0">
                  <a:pos x="101" y="506"/>
                </a:cxn>
              </a:cxnLst>
              <a:rect l="0" t="0" r="r" b="b"/>
              <a:pathLst>
                <a:path w="803" h="608">
                  <a:moveTo>
                    <a:pt x="101" y="506"/>
                  </a:moveTo>
                  <a:lnTo>
                    <a:pt x="88" y="532"/>
                  </a:lnTo>
                  <a:lnTo>
                    <a:pt x="88" y="582"/>
                  </a:lnTo>
                  <a:lnTo>
                    <a:pt x="113" y="608"/>
                  </a:lnTo>
                  <a:lnTo>
                    <a:pt x="151" y="608"/>
                  </a:lnTo>
                  <a:lnTo>
                    <a:pt x="176" y="595"/>
                  </a:lnTo>
                  <a:lnTo>
                    <a:pt x="188" y="582"/>
                  </a:lnTo>
                  <a:lnTo>
                    <a:pt x="188" y="557"/>
                  </a:lnTo>
                  <a:lnTo>
                    <a:pt x="201" y="532"/>
                  </a:lnTo>
                  <a:lnTo>
                    <a:pt x="201" y="494"/>
                  </a:lnTo>
                  <a:lnTo>
                    <a:pt x="214" y="468"/>
                  </a:lnTo>
                  <a:lnTo>
                    <a:pt x="214" y="443"/>
                  </a:lnTo>
                  <a:lnTo>
                    <a:pt x="226" y="405"/>
                  </a:lnTo>
                  <a:lnTo>
                    <a:pt x="239" y="380"/>
                  </a:lnTo>
                  <a:lnTo>
                    <a:pt x="251" y="329"/>
                  </a:lnTo>
                  <a:lnTo>
                    <a:pt x="264" y="291"/>
                  </a:lnTo>
                  <a:lnTo>
                    <a:pt x="264" y="266"/>
                  </a:lnTo>
                  <a:lnTo>
                    <a:pt x="276" y="241"/>
                  </a:lnTo>
                  <a:lnTo>
                    <a:pt x="276" y="215"/>
                  </a:lnTo>
                  <a:lnTo>
                    <a:pt x="289" y="190"/>
                  </a:lnTo>
                  <a:lnTo>
                    <a:pt x="389" y="89"/>
                  </a:lnTo>
                  <a:lnTo>
                    <a:pt x="427" y="63"/>
                  </a:lnTo>
                  <a:lnTo>
                    <a:pt x="464" y="51"/>
                  </a:lnTo>
                  <a:lnTo>
                    <a:pt x="515" y="38"/>
                  </a:lnTo>
                  <a:lnTo>
                    <a:pt x="552" y="51"/>
                  </a:lnTo>
                  <a:lnTo>
                    <a:pt x="577" y="76"/>
                  </a:lnTo>
                  <a:lnTo>
                    <a:pt x="590" y="101"/>
                  </a:lnTo>
                  <a:lnTo>
                    <a:pt x="590" y="139"/>
                  </a:lnTo>
                  <a:lnTo>
                    <a:pt x="577" y="241"/>
                  </a:lnTo>
                  <a:lnTo>
                    <a:pt x="540" y="342"/>
                  </a:lnTo>
                  <a:lnTo>
                    <a:pt x="515" y="418"/>
                  </a:lnTo>
                  <a:lnTo>
                    <a:pt x="502" y="443"/>
                  </a:lnTo>
                  <a:lnTo>
                    <a:pt x="502" y="468"/>
                  </a:lnTo>
                  <a:lnTo>
                    <a:pt x="490" y="481"/>
                  </a:lnTo>
                  <a:lnTo>
                    <a:pt x="490" y="494"/>
                  </a:lnTo>
                  <a:lnTo>
                    <a:pt x="515" y="570"/>
                  </a:lnTo>
                  <a:lnTo>
                    <a:pt x="540" y="582"/>
                  </a:lnTo>
                  <a:lnTo>
                    <a:pt x="577" y="608"/>
                  </a:lnTo>
                  <a:lnTo>
                    <a:pt x="615" y="608"/>
                  </a:lnTo>
                  <a:lnTo>
                    <a:pt x="703" y="582"/>
                  </a:lnTo>
                  <a:lnTo>
                    <a:pt x="766" y="519"/>
                  </a:lnTo>
                  <a:lnTo>
                    <a:pt x="803" y="443"/>
                  </a:lnTo>
                  <a:lnTo>
                    <a:pt x="803" y="392"/>
                  </a:lnTo>
                  <a:lnTo>
                    <a:pt x="766" y="392"/>
                  </a:lnTo>
                  <a:lnTo>
                    <a:pt x="766" y="405"/>
                  </a:lnTo>
                  <a:lnTo>
                    <a:pt x="740" y="468"/>
                  </a:lnTo>
                  <a:lnTo>
                    <a:pt x="690" y="544"/>
                  </a:lnTo>
                  <a:lnTo>
                    <a:pt x="653" y="570"/>
                  </a:lnTo>
                  <a:lnTo>
                    <a:pt x="602" y="570"/>
                  </a:lnTo>
                  <a:lnTo>
                    <a:pt x="590" y="557"/>
                  </a:lnTo>
                  <a:lnTo>
                    <a:pt x="590" y="481"/>
                  </a:lnTo>
                  <a:lnTo>
                    <a:pt x="602" y="456"/>
                  </a:lnTo>
                  <a:lnTo>
                    <a:pt x="640" y="342"/>
                  </a:lnTo>
                  <a:lnTo>
                    <a:pt x="678" y="253"/>
                  </a:lnTo>
                  <a:lnTo>
                    <a:pt x="690" y="152"/>
                  </a:lnTo>
                  <a:lnTo>
                    <a:pt x="690" y="101"/>
                  </a:lnTo>
                  <a:lnTo>
                    <a:pt x="665" y="63"/>
                  </a:lnTo>
                  <a:lnTo>
                    <a:pt x="640" y="38"/>
                  </a:lnTo>
                  <a:lnTo>
                    <a:pt x="615" y="25"/>
                  </a:lnTo>
                  <a:lnTo>
                    <a:pt x="577" y="13"/>
                  </a:lnTo>
                  <a:lnTo>
                    <a:pt x="552" y="13"/>
                  </a:lnTo>
                  <a:lnTo>
                    <a:pt x="515" y="0"/>
                  </a:lnTo>
                  <a:lnTo>
                    <a:pt x="414" y="25"/>
                  </a:lnTo>
                  <a:lnTo>
                    <a:pt x="339" y="76"/>
                  </a:lnTo>
                  <a:lnTo>
                    <a:pt x="289" y="127"/>
                  </a:lnTo>
                  <a:lnTo>
                    <a:pt x="264" y="51"/>
                  </a:lnTo>
                  <a:lnTo>
                    <a:pt x="239" y="38"/>
                  </a:lnTo>
                  <a:lnTo>
                    <a:pt x="214" y="13"/>
                  </a:lnTo>
                  <a:lnTo>
                    <a:pt x="176" y="13"/>
                  </a:lnTo>
                  <a:lnTo>
                    <a:pt x="151" y="0"/>
                  </a:lnTo>
                  <a:lnTo>
                    <a:pt x="113" y="13"/>
                  </a:lnTo>
                  <a:lnTo>
                    <a:pt x="88" y="25"/>
                  </a:lnTo>
                  <a:lnTo>
                    <a:pt x="63" y="51"/>
                  </a:lnTo>
                  <a:lnTo>
                    <a:pt x="50" y="76"/>
                  </a:lnTo>
                  <a:lnTo>
                    <a:pt x="38" y="114"/>
                  </a:lnTo>
                  <a:lnTo>
                    <a:pt x="13" y="139"/>
                  </a:lnTo>
                  <a:lnTo>
                    <a:pt x="13" y="177"/>
                  </a:lnTo>
                  <a:lnTo>
                    <a:pt x="0" y="203"/>
                  </a:lnTo>
                  <a:lnTo>
                    <a:pt x="0" y="228"/>
                  </a:lnTo>
                  <a:lnTo>
                    <a:pt x="38" y="228"/>
                  </a:lnTo>
                  <a:lnTo>
                    <a:pt x="38" y="215"/>
                  </a:lnTo>
                  <a:lnTo>
                    <a:pt x="50" y="203"/>
                  </a:lnTo>
                  <a:lnTo>
                    <a:pt x="50" y="190"/>
                  </a:lnTo>
                  <a:lnTo>
                    <a:pt x="63" y="139"/>
                  </a:lnTo>
                  <a:lnTo>
                    <a:pt x="76" y="101"/>
                  </a:lnTo>
                  <a:lnTo>
                    <a:pt x="126" y="51"/>
                  </a:lnTo>
                  <a:lnTo>
                    <a:pt x="151" y="38"/>
                  </a:lnTo>
                  <a:lnTo>
                    <a:pt x="176" y="51"/>
                  </a:lnTo>
                  <a:lnTo>
                    <a:pt x="188" y="63"/>
                  </a:lnTo>
                  <a:lnTo>
                    <a:pt x="188" y="165"/>
                  </a:lnTo>
                  <a:lnTo>
                    <a:pt x="176" y="190"/>
                  </a:lnTo>
                  <a:lnTo>
                    <a:pt x="176" y="215"/>
                  </a:lnTo>
                  <a:lnTo>
                    <a:pt x="163" y="253"/>
                  </a:lnTo>
                  <a:lnTo>
                    <a:pt x="151" y="304"/>
                  </a:lnTo>
                  <a:lnTo>
                    <a:pt x="138" y="342"/>
                  </a:lnTo>
                  <a:lnTo>
                    <a:pt x="101" y="5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72" name="Freeform 304"/>
            <p:cNvSpPr>
              <a:spLocks/>
            </p:cNvSpPr>
            <p:nvPr/>
          </p:nvSpPr>
          <p:spPr bwMode="auto">
            <a:xfrm>
              <a:off x="9307" y="12076"/>
              <a:ext cx="2521" cy="2670"/>
            </a:xfrm>
            <a:custGeom>
              <a:avLst/>
              <a:gdLst/>
              <a:ahLst/>
              <a:cxnLst>
                <a:cxn ang="0">
                  <a:pos x="2296" y="2670"/>
                </a:cxn>
                <a:cxn ang="0">
                  <a:pos x="2521" y="2063"/>
                </a:cxn>
                <a:cxn ang="0">
                  <a:pos x="2471" y="2063"/>
                </a:cxn>
                <a:cxn ang="0">
                  <a:pos x="2396" y="2202"/>
                </a:cxn>
                <a:cxn ang="0">
                  <a:pos x="2283" y="2303"/>
                </a:cxn>
                <a:cxn ang="0">
                  <a:pos x="2145" y="2392"/>
                </a:cxn>
                <a:cxn ang="0">
                  <a:pos x="1982" y="2443"/>
                </a:cxn>
                <a:cxn ang="0">
                  <a:pos x="1932" y="2455"/>
                </a:cxn>
                <a:cxn ang="0">
                  <a:pos x="1806" y="2481"/>
                </a:cxn>
                <a:cxn ang="0">
                  <a:pos x="1631" y="2493"/>
                </a:cxn>
                <a:cxn ang="0">
                  <a:pos x="1392" y="2506"/>
                </a:cxn>
                <a:cxn ang="0">
                  <a:pos x="251" y="2506"/>
                </a:cxn>
                <a:cxn ang="0">
                  <a:pos x="1217" y="1367"/>
                </a:cxn>
                <a:cxn ang="0">
                  <a:pos x="1229" y="1354"/>
                </a:cxn>
                <a:cxn ang="0">
                  <a:pos x="1229" y="1329"/>
                </a:cxn>
                <a:cxn ang="0">
                  <a:pos x="1217" y="1304"/>
                </a:cxn>
                <a:cxn ang="0">
                  <a:pos x="338" y="89"/>
                </a:cxn>
                <a:cxn ang="0">
                  <a:pos x="1555" y="89"/>
                </a:cxn>
                <a:cxn ang="0">
                  <a:pos x="1693" y="101"/>
                </a:cxn>
                <a:cxn ang="0">
                  <a:pos x="1781" y="114"/>
                </a:cxn>
                <a:cxn ang="0">
                  <a:pos x="1819" y="127"/>
                </a:cxn>
                <a:cxn ang="0">
                  <a:pos x="1944" y="152"/>
                </a:cxn>
                <a:cxn ang="0">
                  <a:pos x="2082" y="190"/>
                </a:cxn>
                <a:cxn ang="0">
                  <a:pos x="2233" y="266"/>
                </a:cxn>
                <a:cxn ang="0">
                  <a:pos x="2308" y="317"/>
                </a:cxn>
                <a:cxn ang="0">
                  <a:pos x="2396" y="405"/>
                </a:cxn>
                <a:cxn ang="0">
                  <a:pos x="2471" y="532"/>
                </a:cxn>
                <a:cxn ang="0">
                  <a:pos x="2521" y="532"/>
                </a:cxn>
                <a:cxn ang="0">
                  <a:pos x="2296" y="0"/>
                </a:cxn>
                <a:cxn ang="0">
                  <a:pos x="25" y="0"/>
                </a:cxn>
                <a:cxn ang="0">
                  <a:pos x="12" y="13"/>
                </a:cxn>
                <a:cxn ang="0">
                  <a:pos x="12" y="25"/>
                </a:cxn>
                <a:cxn ang="0">
                  <a:pos x="0" y="51"/>
                </a:cxn>
                <a:cxn ang="0">
                  <a:pos x="0" y="76"/>
                </a:cxn>
                <a:cxn ang="0">
                  <a:pos x="1003" y="1455"/>
                </a:cxn>
                <a:cxn ang="0">
                  <a:pos x="25" y="2620"/>
                </a:cxn>
                <a:cxn ang="0">
                  <a:pos x="12" y="2632"/>
                </a:cxn>
                <a:cxn ang="0">
                  <a:pos x="12" y="2658"/>
                </a:cxn>
                <a:cxn ang="0">
                  <a:pos x="25" y="2670"/>
                </a:cxn>
                <a:cxn ang="0">
                  <a:pos x="62" y="2670"/>
                </a:cxn>
                <a:cxn ang="0">
                  <a:pos x="2296" y="2670"/>
                </a:cxn>
              </a:cxnLst>
              <a:rect l="0" t="0" r="r" b="b"/>
              <a:pathLst>
                <a:path w="2521" h="2670">
                  <a:moveTo>
                    <a:pt x="2296" y="2670"/>
                  </a:moveTo>
                  <a:lnTo>
                    <a:pt x="2521" y="2063"/>
                  </a:lnTo>
                  <a:lnTo>
                    <a:pt x="2471" y="2063"/>
                  </a:lnTo>
                  <a:lnTo>
                    <a:pt x="2396" y="2202"/>
                  </a:lnTo>
                  <a:lnTo>
                    <a:pt x="2283" y="2303"/>
                  </a:lnTo>
                  <a:lnTo>
                    <a:pt x="2145" y="2392"/>
                  </a:lnTo>
                  <a:lnTo>
                    <a:pt x="1982" y="2443"/>
                  </a:lnTo>
                  <a:lnTo>
                    <a:pt x="1932" y="2455"/>
                  </a:lnTo>
                  <a:lnTo>
                    <a:pt x="1806" y="2481"/>
                  </a:lnTo>
                  <a:lnTo>
                    <a:pt x="1631" y="2493"/>
                  </a:lnTo>
                  <a:lnTo>
                    <a:pt x="1392" y="2506"/>
                  </a:lnTo>
                  <a:lnTo>
                    <a:pt x="251" y="2506"/>
                  </a:lnTo>
                  <a:lnTo>
                    <a:pt x="1217" y="1367"/>
                  </a:lnTo>
                  <a:lnTo>
                    <a:pt x="1229" y="1354"/>
                  </a:lnTo>
                  <a:lnTo>
                    <a:pt x="1229" y="1329"/>
                  </a:lnTo>
                  <a:lnTo>
                    <a:pt x="1217" y="1304"/>
                  </a:lnTo>
                  <a:lnTo>
                    <a:pt x="338" y="89"/>
                  </a:lnTo>
                  <a:lnTo>
                    <a:pt x="1555" y="89"/>
                  </a:lnTo>
                  <a:lnTo>
                    <a:pt x="1693" y="101"/>
                  </a:lnTo>
                  <a:lnTo>
                    <a:pt x="1781" y="114"/>
                  </a:lnTo>
                  <a:lnTo>
                    <a:pt x="1819" y="127"/>
                  </a:lnTo>
                  <a:lnTo>
                    <a:pt x="1944" y="152"/>
                  </a:lnTo>
                  <a:lnTo>
                    <a:pt x="2082" y="190"/>
                  </a:lnTo>
                  <a:lnTo>
                    <a:pt x="2233" y="266"/>
                  </a:lnTo>
                  <a:lnTo>
                    <a:pt x="2308" y="317"/>
                  </a:lnTo>
                  <a:lnTo>
                    <a:pt x="2396" y="405"/>
                  </a:lnTo>
                  <a:lnTo>
                    <a:pt x="2471" y="532"/>
                  </a:lnTo>
                  <a:lnTo>
                    <a:pt x="2521" y="532"/>
                  </a:lnTo>
                  <a:lnTo>
                    <a:pt x="2296" y="0"/>
                  </a:lnTo>
                  <a:lnTo>
                    <a:pt x="25" y="0"/>
                  </a:lnTo>
                  <a:lnTo>
                    <a:pt x="12" y="13"/>
                  </a:lnTo>
                  <a:lnTo>
                    <a:pt x="12" y="25"/>
                  </a:lnTo>
                  <a:lnTo>
                    <a:pt x="0" y="51"/>
                  </a:lnTo>
                  <a:lnTo>
                    <a:pt x="0" y="76"/>
                  </a:lnTo>
                  <a:lnTo>
                    <a:pt x="1003" y="1455"/>
                  </a:lnTo>
                  <a:lnTo>
                    <a:pt x="25" y="2620"/>
                  </a:lnTo>
                  <a:lnTo>
                    <a:pt x="12" y="2632"/>
                  </a:lnTo>
                  <a:lnTo>
                    <a:pt x="12" y="2658"/>
                  </a:lnTo>
                  <a:lnTo>
                    <a:pt x="25" y="2670"/>
                  </a:lnTo>
                  <a:lnTo>
                    <a:pt x="62" y="2670"/>
                  </a:lnTo>
                  <a:lnTo>
                    <a:pt x="2296" y="26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73" name="Freeform 305"/>
            <p:cNvSpPr>
              <a:spLocks/>
            </p:cNvSpPr>
            <p:nvPr/>
          </p:nvSpPr>
          <p:spPr bwMode="auto">
            <a:xfrm>
              <a:off x="9307" y="15265"/>
              <a:ext cx="652" cy="937"/>
            </a:xfrm>
            <a:custGeom>
              <a:avLst/>
              <a:gdLst/>
              <a:ahLst/>
              <a:cxnLst>
                <a:cxn ang="0">
                  <a:pos x="313" y="0"/>
                </a:cxn>
                <a:cxn ang="0">
                  <a:pos x="150" y="13"/>
                </a:cxn>
                <a:cxn ang="0">
                  <a:pos x="100" y="26"/>
                </a:cxn>
                <a:cxn ang="0">
                  <a:pos x="113" y="51"/>
                </a:cxn>
                <a:cxn ang="0">
                  <a:pos x="188" y="64"/>
                </a:cxn>
                <a:cxn ang="0">
                  <a:pos x="200" y="89"/>
                </a:cxn>
                <a:cxn ang="0">
                  <a:pos x="0" y="861"/>
                </a:cxn>
                <a:cxn ang="0">
                  <a:pos x="25" y="937"/>
                </a:cxn>
                <a:cxn ang="0">
                  <a:pos x="88" y="924"/>
                </a:cxn>
                <a:cxn ang="0">
                  <a:pos x="100" y="886"/>
                </a:cxn>
                <a:cxn ang="0">
                  <a:pos x="125" y="798"/>
                </a:cxn>
                <a:cxn ang="0">
                  <a:pos x="163" y="658"/>
                </a:cxn>
                <a:cxn ang="0">
                  <a:pos x="213" y="633"/>
                </a:cxn>
                <a:cxn ang="0">
                  <a:pos x="288" y="658"/>
                </a:cxn>
                <a:cxn ang="0">
                  <a:pos x="338" y="696"/>
                </a:cxn>
                <a:cxn ang="0">
                  <a:pos x="326" y="785"/>
                </a:cxn>
                <a:cxn ang="0">
                  <a:pos x="351" y="873"/>
                </a:cxn>
                <a:cxn ang="0">
                  <a:pos x="439" y="937"/>
                </a:cxn>
                <a:cxn ang="0">
                  <a:pos x="539" y="911"/>
                </a:cxn>
                <a:cxn ang="0">
                  <a:pos x="640" y="760"/>
                </a:cxn>
                <a:cxn ang="0">
                  <a:pos x="602" y="722"/>
                </a:cxn>
                <a:cxn ang="0">
                  <a:pos x="589" y="747"/>
                </a:cxn>
                <a:cxn ang="0">
                  <a:pos x="552" y="848"/>
                </a:cxn>
                <a:cxn ang="0">
                  <a:pos x="451" y="899"/>
                </a:cxn>
                <a:cxn ang="0">
                  <a:pos x="426" y="861"/>
                </a:cxn>
                <a:cxn ang="0">
                  <a:pos x="439" y="772"/>
                </a:cxn>
                <a:cxn ang="0">
                  <a:pos x="426" y="671"/>
                </a:cxn>
                <a:cxn ang="0">
                  <a:pos x="326" y="608"/>
                </a:cxn>
                <a:cxn ang="0">
                  <a:pos x="263" y="570"/>
                </a:cxn>
                <a:cxn ang="0">
                  <a:pos x="476" y="393"/>
                </a:cxn>
                <a:cxn ang="0">
                  <a:pos x="577" y="380"/>
                </a:cxn>
                <a:cxn ang="0">
                  <a:pos x="539" y="418"/>
                </a:cxn>
                <a:cxn ang="0">
                  <a:pos x="527" y="494"/>
                </a:cxn>
                <a:cxn ang="0">
                  <a:pos x="627" y="494"/>
                </a:cxn>
                <a:cxn ang="0">
                  <a:pos x="652" y="431"/>
                </a:cxn>
                <a:cxn ang="0">
                  <a:pos x="640" y="380"/>
                </a:cxn>
                <a:cxn ang="0">
                  <a:pos x="589" y="342"/>
                </a:cxn>
                <a:cxn ang="0">
                  <a:pos x="439" y="367"/>
                </a:cxn>
                <a:cxn ang="0">
                  <a:pos x="288" y="506"/>
                </a:cxn>
                <a:cxn ang="0">
                  <a:pos x="188" y="570"/>
                </a:cxn>
              </a:cxnLst>
              <a:rect l="0" t="0" r="r" b="b"/>
              <a:pathLst>
                <a:path w="652" h="937">
                  <a:moveTo>
                    <a:pt x="313" y="38"/>
                  </a:moveTo>
                  <a:lnTo>
                    <a:pt x="313" y="0"/>
                  </a:lnTo>
                  <a:lnTo>
                    <a:pt x="200" y="0"/>
                  </a:lnTo>
                  <a:lnTo>
                    <a:pt x="150" y="13"/>
                  </a:lnTo>
                  <a:lnTo>
                    <a:pt x="113" y="13"/>
                  </a:lnTo>
                  <a:lnTo>
                    <a:pt x="100" y="26"/>
                  </a:lnTo>
                  <a:lnTo>
                    <a:pt x="100" y="51"/>
                  </a:lnTo>
                  <a:lnTo>
                    <a:pt x="113" y="51"/>
                  </a:lnTo>
                  <a:lnTo>
                    <a:pt x="125" y="64"/>
                  </a:lnTo>
                  <a:lnTo>
                    <a:pt x="188" y="64"/>
                  </a:lnTo>
                  <a:lnTo>
                    <a:pt x="200" y="76"/>
                  </a:lnTo>
                  <a:lnTo>
                    <a:pt x="200" y="89"/>
                  </a:lnTo>
                  <a:lnTo>
                    <a:pt x="188" y="114"/>
                  </a:lnTo>
                  <a:lnTo>
                    <a:pt x="0" y="861"/>
                  </a:lnTo>
                  <a:lnTo>
                    <a:pt x="0" y="911"/>
                  </a:lnTo>
                  <a:lnTo>
                    <a:pt x="25" y="937"/>
                  </a:lnTo>
                  <a:lnTo>
                    <a:pt x="75" y="937"/>
                  </a:lnTo>
                  <a:lnTo>
                    <a:pt x="88" y="924"/>
                  </a:lnTo>
                  <a:lnTo>
                    <a:pt x="100" y="899"/>
                  </a:lnTo>
                  <a:lnTo>
                    <a:pt x="100" y="886"/>
                  </a:lnTo>
                  <a:lnTo>
                    <a:pt x="113" y="861"/>
                  </a:lnTo>
                  <a:lnTo>
                    <a:pt x="125" y="798"/>
                  </a:lnTo>
                  <a:lnTo>
                    <a:pt x="150" y="722"/>
                  </a:lnTo>
                  <a:lnTo>
                    <a:pt x="163" y="658"/>
                  </a:lnTo>
                  <a:lnTo>
                    <a:pt x="175" y="620"/>
                  </a:lnTo>
                  <a:lnTo>
                    <a:pt x="213" y="633"/>
                  </a:lnTo>
                  <a:lnTo>
                    <a:pt x="263" y="633"/>
                  </a:lnTo>
                  <a:lnTo>
                    <a:pt x="288" y="658"/>
                  </a:lnTo>
                  <a:lnTo>
                    <a:pt x="313" y="671"/>
                  </a:lnTo>
                  <a:lnTo>
                    <a:pt x="338" y="696"/>
                  </a:lnTo>
                  <a:lnTo>
                    <a:pt x="338" y="772"/>
                  </a:lnTo>
                  <a:lnTo>
                    <a:pt x="326" y="785"/>
                  </a:lnTo>
                  <a:lnTo>
                    <a:pt x="326" y="798"/>
                  </a:lnTo>
                  <a:lnTo>
                    <a:pt x="351" y="873"/>
                  </a:lnTo>
                  <a:lnTo>
                    <a:pt x="401" y="924"/>
                  </a:lnTo>
                  <a:lnTo>
                    <a:pt x="439" y="937"/>
                  </a:lnTo>
                  <a:lnTo>
                    <a:pt x="476" y="937"/>
                  </a:lnTo>
                  <a:lnTo>
                    <a:pt x="539" y="911"/>
                  </a:lnTo>
                  <a:lnTo>
                    <a:pt x="589" y="861"/>
                  </a:lnTo>
                  <a:lnTo>
                    <a:pt x="640" y="760"/>
                  </a:lnTo>
                  <a:lnTo>
                    <a:pt x="640" y="722"/>
                  </a:lnTo>
                  <a:lnTo>
                    <a:pt x="602" y="722"/>
                  </a:lnTo>
                  <a:lnTo>
                    <a:pt x="602" y="734"/>
                  </a:lnTo>
                  <a:lnTo>
                    <a:pt x="589" y="747"/>
                  </a:lnTo>
                  <a:lnTo>
                    <a:pt x="577" y="772"/>
                  </a:lnTo>
                  <a:lnTo>
                    <a:pt x="552" y="848"/>
                  </a:lnTo>
                  <a:lnTo>
                    <a:pt x="502" y="899"/>
                  </a:lnTo>
                  <a:lnTo>
                    <a:pt x="451" y="899"/>
                  </a:lnTo>
                  <a:lnTo>
                    <a:pt x="439" y="873"/>
                  </a:lnTo>
                  <a:lnTo>
                    <a:pt x="426" y="861"/>
                  </a:lnTo>
                  <a:lnTo>
                    <a:pt x="426" y="798"/>
                  </a:lnTo>
                  <a:lnTo>
                    <a:pt x="439" y="772"/>
                  </a:lnTo>
                  <a:lnTo>
                    <a:pt x="439" y="734"/>
                  </a:lnTo>
                  <a:lnTo>
                    <a:pt x="426" y="671"/>
                  </a:lnTo>
                  <a:lnTo>
                    <a:pt x="389" y="633"/>
                  </a:lnTo>
                  <a:lnTo>
                    <a:pt x="326" y="608"/>
                  </a:lnTo>
                  <a:lnTo>
                    <a:pt x="226" y="582"/>
                  </a:lnTo>
                  <a:lnTo>
                    <a:pt x="263" y="570"/>
                  </a:lnTo>
                  <a:lnTo>
                    <a:pt x="401" y="431"/>
                  </a:lnTo>
                  <a:lnTo>
                    <a:pt x="476" y="393"/>
                  </a:lnTo>
                  <a:lnTo>
                    <a:pt x="552" y="367"/>
                  </a:lnTo>
                  <a:lnTo>
                    <a:pt x="577" y="380"/>
                  </a:lnTo>
                  <a:lnTo>
                    <a:pt x="589" y="393"/>
                  </a:lnTo>
                  <a:lnTo>
                    <a:pt x="539" y="418"/>
                  </a:lnTo>
                  <a:lnTo>
                    <a:pt x="527" y="431"/>
                  </a:lnTo>
                  <a:lnTo>
                    <a:pt x="527" y="494"/>
                  </a:lnTo>
                  <a:lnTo>
                    <a:pt x="577" y="519"/>
                  </a:lnTo>
                  <a:lnTo>
                    <a:pt x="627" y="494"/>
                  </a:lnTo>
                  <a:lnTo>
                    <a:pt x="640" y="469"/>
                  </a:lnTo>
                  <a:lnTo>
                    <a:pt x="652" y="431"/>
                  </a:lnTo>
                  <a:lnTo>
                    <a:pt x="652" y="405"/>
                  </a:lnTo>
                  <a:lnTo>
                    <a:pt x="640" y="380"/>
                  </a:lnTo>
                  <a:lnTo>
                    <a:pt x="614" y="355"/>
                  </a:lnTo>
                  <a:lnTo>
                    <a:pt x="589" y="342"/>
                  </a:lnTo>
                  <a:lnTo>
                    <a:pt x="552" y="329"/>
                  </a:lnTo>
                  <a:lnTo>
                    <a:pt x="439" y="367"/>
                  </a:lnTo>
                  <a:lnTo>
                    <a:pt x="338" y="456"/>
                  </a:lnTo>
                  <a:lnTo>
                    <a:pt x="288" y="506"/>
                  </a:lnTo>
                  <a:lnTo>
                    <a:pt x="238" y="544"/>
                  </a:lnTo>
                  <a:lnTo>
                    <a:pt x="188" y="570"/>
                  </a:lnTo>
                  <a:lnTo>
                    <a:pt x="313" y="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74" name="Freeform 306"/>
            <p:cNvSpPr>
              <a:spLocks noEditPoints="1"/>
            </p:cNvSpPr>
            <p:nvPr/>
          </p:nvSpPr>
          <p:spPr bwMode="auto">
            <a:xfrm>
              <a:off x="10122" y="15670"/>
              <a:ext cx="979" cy="367"/>
            </a:xfrm>
            <a:custGeom>
              <a:avLst/>
              <a:gdLst/>
              <a:ahLst/>
              <a:cxnLst>
                <a:cxn ang="0">
                  <a:pos x="929" y="76"/>
                </a:cxn>
                <a:cxn ang="0">
                  <a:pos x="941" y="76"/>
                </a:cxn>
                <a:cxn ang="0">
                  <a:pos x="966" y="64"/>
                </a:cxn>
                <a:cxn ang="0">
                  <a:pos x="979" y="51"/>
                </a:cxn>
                <a:cxn ang="0">
                  <a:pos x="979" y="13"/>
                </a:cxn>
                <a:cxn ang="0">
                  <a:pos x="966" y="13"/>
                </a:cxn>
                <a:cxn ang="0">
                  <a:pos x="941" y="0"/>
                </a:cxn>
                <a:cxn ang="0">
                  <a:pos x="38" y="0"/>
                </a:cxn>
                <a:cxn ang="0">
                  <a:pos x="25" y="13"/>
                </a:cxn>
                <a:cxn ang="0">
                  <a:pos x="13" y="13"/>
                </a:cxn>
                <a:cxn ang="0">
                  <a:pos x="0" y="38"/>
                </a:cxn>
                <a:cxn ang="0">
                  <a:pos x="25" y="64"/>
                </a:cxn>
                <a:cxn ang="0">
                  <a:pos x="38" y="64"/>
                </a:cxn>
                <a:cxn ang="0">
                  <a:pos x="50" y="76"/>
                </a:cxn>
                <a:cxn ang="0">
                  <a:pos x="929" y="76"/>
                </a:cxn>
                <a:cxn ang="0">
                  <a:pos x="929" y="367"/>
                </a:cxn>
                <a:cxn ang="0">
                  <a:pos x="941" y="367"/>
                </a:cxn>
                <a:cxn ang="0">
                  <a:pos x="966" y="355"/>
                </a:cxn>
                <a:cxn ang="0">
                  <a:pos x="979" y="355"/>
                </a:cxn>
                <a:cxn ang="0">
                  <a:pos x="979" y="317"/>
                </a:cxn>
                <a:cxn ang="0">
                  <a:pos x="966" y="304"/>
                </a:cxn>
                <a:cxn ang="0">
                  <a:pos x="25" y="304"/>
                </a:cxn>
                <a:cxn ang="0">
                  <a:pos x="0" y="329"/>
                </a:cxn>
                <a:cxn ang="0">
                  <a:pos x="13" y="355"/>
                </a:cxn>
                <a:cxn ang="0">
                  <a:pos x="25" y="355"/>
                </a:cxn>
                <a:cxn ang="0">
                  <a:pos x="38" y="367"/>
                </a:cxn>
                <a:cxn ang="0">
                  <a:pos x="50" y="367"/>
                </a:cxn>
                <a:cxn ang="0">
                  <a:pos x="929" y="367"/>
                </a:cxn>
              </a:cxnLst>
              <a:rect l="0" t="0" r="r" b="b"/>
              <a:pathLst>
                <a:path w="979" h="367">
                  <a:moveTo>
                    <a:pt x="929" y="76"/>
                  </a:moveTo>
                  <a:lnTo>
                    <a:pt x="941" y="76"/>
                  </a:lnTo>
                  <a:lnTo>
                    <a:pt x="966" y="64"/>
                  </a:lnTo>
                  <a:lnTo>
                    <a:pt x="979" y="51"/>
                  </a:lnTo>
                  <a:lnTo>
                    <a:pt x="979" y="13"/>
                  </a:lnTo>
                  <a:lnTo>
                    <a:pt x="966" y="13"/>
                  </a:lnTo>
                  <a:lnTo>
                    <a:pt x="941" y="0"/>
                  </a:lnTo>
                  <a:lnTo>
                    <a:pt x="38" y="0"/>
                  </a:lnTo>
                  <a:lnTo>
                    <a:pt x="25" y="13"/>
                  </a:lnTo>
                  <a:lnTo>
                    <a:pt x="13" y="13"/>
                  </a:lnTo>
                  <a:lnTo>
                    <a:pt x="0" y="38"/>
                  </a:lnTo>
                  <a:lnTo>
                    <a:pt x="25" y="64"/>
                  </a:lnTo>
                  <a:lnTo>
                    <a:pt x="38" y="64"/>
                  </a:lnTo>
                  <a:lnTo>
                    <a:pt x="50" y="76"/>
                  </a:lnTo>
                  <a:lnTo>
                    <a:pt x="929" y="76"/>
                  </a:lnTo>
                  <a:close/>
                  <a:moveTo>
                    <a:pt x="929" y="367"/>
                  </a:moveTo>
                  <a:lnTo>
                    <a:pt x="941" y="367"/>
                  </a:lnTo>
                  <a:lnTo>
                    <a:pt x="966" y="355"/>
                  </a:lnTo>
                  <a:lnTo>
                    <a:pt x="979" y="355"/>
                  </a:lnTo>
                  <a:lnTo>
                    <a:pt x="979" y="317"/>
                  </a:lnTo>
                  <a:lnTo>
                    <a:pt x="966" y="304"/>
                  </a:lnTo>
                  <a:lnTo>
                    <a:pt x="25" y="304"/>
                  </a:lnTo>
                  <a:lnTo>
                    <a:pt x="0" y="329"/>
                  </a:lnTo>
                  <a:lnTo>
                    <a:pt x="13" y="355"/>
                  </a:lnTo>
                  <a:lnTo>
                    <a:pt x="25" y="355"/>
                  </a:lnTo>
                  <a:lnTo>
                    <a:pt x="38" y="367"/>
                  </a:lnTo>
                  <a:lnTo>
                    <a:pt x="50" y="367"/>
                  </a:lnTo>
                  <a:lnTo>
                    <a:pt x="929" y="36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75" name="Freeform 307"/>
            <p:cNvSpPr>
              <a:spLocks/>
            </p:cNvSpPr>
            <p:nvPr/>
          </p:nvSpPr>
          <p:spPr bwMode="auto">
            <a:xfrm>
              <a:off x="11339" y="15303"/>
              <a:ext cx="489" cy="886"/>
            </a:xfrm>
            <a:custGeom>
              <a:avLst/>
              <a:gdLst/>
              <a:ahLst/>
              <a:cxnLst>
                <a:cxn ang="0">
                  <a:pos x="301" y="38"/>
                </a:cxn>
                <a:cxn ang="0">
                  <a:pos x="301" y="13"/>
                </a:cxn>
                <a:cxn ang="0">
                  <a:pos x="289" y="0"/>
                </a:cxn>
                <a:cxn ang="0">
                  <a:pos x="264" y="0"/>
                </a:cxn>
                <a:cxn ang="0">
                  <a:pos x="163" y="64"/>
                </a:cxn>
                <a:cxn ang="0">
                  <a:pos x="75" y="76"/>
                </a:cxn>
                <a:cxn ang="0">
                  <a:pos x="0" y="89"/>
                </a:cxn>
                <a:cxn ang="0">
                  <a:pos x="0" y="127"/>
                </a:cxn>
                <a:cxn ang="0">
                  <a:pos x="88" y="127"/>
                </a:cxn>
                <a:cxn ang="0">
                  <a:pos x="188" y="101"/>
                </a:cxn>
                <a:cxn ang="0">
                  <a:pos x="188" y="810"/>
                </a:cxn>
                <a:cxn ang="0">
                  <a:pos x="176" y="823"/>
                </a:cxn>
                <a:cxn ang="0">
                  <a:pos x="151" y="835"/>
                </a:cxn>
                <a:cxn ang="0">
                  <a:pos x="13" y="835"/>
                </a:cxn>
                <a:cxn ang="0">
                  <a:pos x="13" y="886"/>
                </a:cxn>
                <a:cxn ang="0">
                  <a:pos x="489" y="886"/>
                </a:cxn>
                <a:cxn ang="0">
                  <a:pos x="489" y="835"/>
                </a:cxn>
                <a:cxn ang="0">
                  <a:pos x="351" y="835"/>
                </a:cxn>
                <a:cxn ang="0">
                  <a:pos x="326" y="823"/>
                </a:cxn>
                <a:cxn ang="0">
                  <a:pos x="314" y="823"/>
                </a:cxn>
                <a:cxn ang="0">
                  <a:pos x="301" y="810"/>
                </a:cxn>
                <a:cxn ang="0">
                  <a:pos x="301" y="772"/>
                </a:cxn>
                <a:cxn ang="0">
                  <a:pos x="301" y="38"/>
                </a:cxn>
              </a:cxnLst>
              <a:rect l="0" t="0" r="r" b="b"/>
              <a:pathLst>
                <a:path w="489" h="886">
                  <a:moveTo>
                    <a:pt x="301" y="38"/>
                  </a:moveTo>
                  <a:lnTo>
                    <a:pt x="301" y="13"/>
                  </a:lnTo>
                  <a:lnTo>
                    <a:pt x="289" y="0"/>
                  </a:lnTo>
                  <a:lnTo>
                    <a:pt x="264" y="0"/>
                  </a:lnTo>
                  <a:lnTo>
                    <a:pt x="163" y="64"/>
                  </a:lnTo>
                  <a:lnTo>
                    <a:pt x="75" y="76"/>
                  </a:lnTo>
                  <a:lnTo>
                    <a:pt x="0" y="89"/>
                  </a:lnTo>
                  <a:lnTo>
                    <a:pt x="0" y="127"/>
                  </a:lnTo>
                  <a:lnTo>
                    <a:pt x="88" y="127"/>
                  </a:lnTo>
                  <a:lnTo>
                    <a:pt x="188" y="101"/>
                  </a:lnTo>
                  <a:lnTo>
                    <a:pt x="188" y="810"/>
                  </a:lnTo>
                  <a:lnTo>
                    <a:pt x="176" y="823"/>
                  </a:lnTo>
                  <a:lnTo>
                    <a:pt x="151" y="835"/>
                  </a:lnTo>
                  <a:lnTo>
                    <a:pt x="13" y="835"/>
                  </a:lnTo>
                  <a:lnTo>
                    <a:pt x="13" y="886"/>
                  </a:lnTo>
                  <a:lnTo>
                    <a:pt x="489" y="886"/>
                  </a:lnTo>
                  <a:lnTo>
                    <a:pt x="489" y="835"/>
                  </a:lnTo>
                  <a:lnTo>
                    <a:pt x="351" y="835"/>
                  </a:lnTo>
                  <a:lnTo>
                    <a:pt x="326" y="823"/>
                  </a:lnTo>
                  <a:lnTo>
                    <a:pt x="314" y="823"/>
                  </a:lnTo>
                  <a:lnTo>
                    <a:pt x="301" y="810"/>
                  </a:lnTo>
                  <a:lnTo>
                    <a:pt x="301" y="772"/>
                  </a:lnTo>
                  <a:lnTo>
                    <a:pt x="301" y="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76" name="Freeform 308"/>
            <p:cNvSpPr>
              <a:spLocks/>
            </p:cNvSpPr>
            <p:nvPr/>
          </p:nvSpPr>
          <p:spPr bwMode="auto">
            <a:xfrm>
              <a:off x="12318" y="12557"/>
              <a:ext cx="414" cy="1329"/>
            </a:xfrm>
            <a:custGeom>
              <a:avLst/>
              <a:gdLst/>
              <a:ahLst/>
              <a:cxnLst>
                <a:cxn ang="0">
                  <a:pos x="276" y="0"/>
                </a:cxn>
                <a:cxn ang="0">
                  <a:pos x="0" y="25"/>
                </a:cxn>
                <a:cxn ang="0">
                  <a:pos x="0" y="89"/>
                </a:cxn>
                <a:cxn ang="0">
                  <a:pos x="100" y="89"/>
                </a:cxn>
                <a:cxn ang="0">
                  <a:pos x="125" y="101"/>
                </a:cxn>
                <a:cxn ang="0">
                  <a:pos x="150" y="152"/>
                </a:cxn>
                <a:cxn ang="0">
                  <a:pos x="150" y="1228"/>
                </a:cxn>
                <a:cxn ang="0">
                  <a:pos x="138" y="1240"/>
                </a:cxn>
                <a:cxn ang="0">
                  <a:pos x="125" y="1266"/>
                </a:cxn>
                <a:cxn ang="0">
                  <a:pos x="0" y="1266"/>
                </a:cxn>
                <a:cxn ang="0">
                  <a:pos x="0" y="1329"/>
                </a:cxn>
                <a:cxn ang="0">
                  <a:pos x="414" y="1329"/>
                </a:cxn>
                <a:cxn ang="0">
                  <a:pos x="414" y="1266"/>
                </a:cxn>
                <a:cxn ang="0">
                  <a:pos x="326" y="1266"/>
                </a:cxn>
                <a:cxn ang="0">
                  <a:pos x="276" y="1240"/>
                </a:cxn>
                <a:cxn ang="0">
                  <a:pos x="276" y="1190"/>
                </a:cxn>
                <a:cxn ang="0">
                  <a:pos x="276" y="0"/>
                </a:cxn>
              </a:cxnLst>
              <a:rect l="0" t="0" r="r" b="b"/>
              <a:pathLst>
                <a:path w="414" h="1329">
                  <a:moveTo>
                    <a:pt x="276" y="0"/>
                  </a:moveTo>
                  <a:lnTo>
                    <a:pt x="0" y="25"/>
                  </a:lnTo>
                  <a:lnTo>
                    <a:pt x="0" y="89"/>
                  </a:lnTo>
                  <a:lnTo>
                    <a:pt x="100" y="89"/>
                  </a:lnTo>
                  <a:lnTo>
                    <a:pt x="125" y="101"/>
                  </a:lnTo>
                  <a:lnTo>
                    <a:pt x="150" y="152"/>
                  </a:lnTo>
                  <a:lnTo>
                    <a:pt x="150" y="1228"/>
                  </a:lnTo>
                  <a:lnTo>
                    <a:pt x="138" y="1240"/>
                  </a:lnTo>
                  <a:lnTo>
                    <a:pt x="125" y="1266"/>
                  </a:lnTo>
                  <a:lnTo>
                    <a:pt x="0" y="1266"/>
                  </a:lnTo>
                  <a:lnTo>
                    <a:pt x="0" y="1329"/>
                  </a:lnTo>
                  <a:lnTo>
                    <a:pt x="414" y="1329"/>
                  </a:lnTo>
                  <a:lnTo>
                    <a:pt x="414" y="1266"/>
                  </a:lnTo>
                  <a:lnTo>
                    <a:pt x="326" y="1266"/>
                  </a:lnTo>
                  <a:lnTo>
                    <a:pt x="276" y="1240"/>
                  </a:lnTo>
                  <a:lnTo>
                    <a:pt x="276" y="1190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77" name="Freeform 309"/>
            <p:cNvSpPr>
              <a:spLocks noEditPoints="1"/>
            </p:cNvSpPr>
            <p:nvPr/>
          </p:nvSpPr>
          <p:spPr bwMode="auto">
            <a:xfrm>
              <a:off x="12832" y="13025"/>
              <a:ext cx="841" cy="886"/>
            </a:xfrm>
            <a:custGeom>
              <a:avLst/>
              <a:gdLst/>
              <a:ahLst/>
              <a:cxnLst>
                <a:cxn ang="0">
                  <a:pos x="841" y="456"/>
                </a:cxn>
                <a:cxn ang="0">
                  <a:pos x="803" y="279"/>
                </a:cxn>
                <a:cxn ang="0">
                  <a:pos x="715" y="139"/>
                </a:cxn>
                <a:cxn ang="0">
                  <a:pos x="590" y="38"/>
                </a:cxn>
                <a:cxn ang="0">
                  <a:pos x="427" y="0"/>
                </a:cxn>
                <a:cxn ang="0">
                  <a:pos x="264" y="38"/>
                </a:cxn>
                <a:cxn ang="0">
                  <a:pos x="126" y="139"/>
                </a:cxn>
                <a:cxn ang="0">
                  <a:pos x="38" y="279"/>
                </a:cxn>
                <a:cxn ang="0">
                  <a:pos x="0" y="456"/>
                </a:cxn>
                <a:cxn ang="0">
                  <a:pos x="38" y="620"/>
                </a:cxn>
                <a:cxn ang="0">
                  <a:pos x="126" y="760"/>
                </a:cxn>
                <a:cxn ang="0">
                  <a:pos x="264" y="848"/>
                </a:cxn>
                <a:cxn ang="0">
                  <a:pos x="414" y="886"/>
                </a:cxn>
                <a:cxn ang="0">
                  <a:pos x="577" y="848"/>
                </a:cxn>
                <a:cxn ang="0">
                  <a:pos x="715" y="760"/>
                </a:cxn>
                <a:cxn ang="0">
                  <a:pos x="803" y="620"/>
                </a:cxn>
                <a:cxn ang="0">
                  <a:pos x="841" y="456"/>
                </a:cxn>
                <a:cxn ang="0">
                  <a:pos x="427" y="836"/>
                </a:cxn>
                <a:cxn ang="0">
                  <a:pos x="339" y="823"/>
                </a:cxn>
                <a:cxn ang="0">
                  <a:pos x="264" y="772"/>
                </a:cxn>
                <a:cxn ang="0">
                  <a:pos x="201" y="709"/>
                </a:cxn>
                <a:cxn ang="0">
                  <a:pos x="176" y="620"/>
                </a:cxn>
                <a:cxn ang="0">
                  <a:pos x="163" y="519"/>
                </a:cxn>
                <a:cxn ang="0">
                  <a:pos x="163" y="317"/>
                </a:cxn>
                <a:cxn ang="0">
                  <a:pos x="201" y="177"/>
                </a:cxn>
                <a:cxn ang="0">
                  <a:pos x="264" y="102"/>
                </a:cxn>
                <a:cxn ang="0">
                  <a:pos x="339" y="64"/>
                </a:cxn>
                <a:cxn ang="0">
                  <a:pos x="414" y="51"/>
                </a:cxn>
                <a:cxn ang="0">
                  <a:pos x="502" y="64"/>
                </a:cxn>
                <a:cxn ang="0">
                  <a:pos x="577" y="102"/>
                </a:cxn>
                <a:cxn ang="0">
                  <a:pos x="627" y="177"/>
                </a:cxn>
                <a:cxn ang="0">
                  <a:pos x="665" y="266"/>
                </a:cxn>
                <a:cxn ang="0">
                  <a:pos x="678" y="355"/>
                </a:cxn>
                <a:cxn ang="0">
                  <a:pos x="678" y="557"/>
                </a:cxn>
                <a:cxn ang="0">
                  <a:pos x="640" y="696"/>
                </a:cxn>
                <a:cxn ang="0">
                  <a:pos x="590" y="772"/>
                </a:cxn>
                <a:cxn ang="0">
                  <a:pos x="515" y="823"/>
                </a:cxn>
                <a:cxn ang="0">
                  <a:pos x="427" y="836"/>
                </a:cxn>
              </a:cxnLst>
              <a:rect l="0" t="0" r="r" b="b"/>
              <a:pathLst>
                <a:path w="841" h="886">
                  <a:moveTo>
                    <a:pt x="841" y="456"/>
                  </a:moveTo>
                  <a:lnTo>
                    <a:pt x="803" y="279"/>
                  </a:lnTo>
                  <a:lnTo>
                    <a:pt x="715" y="139"/>
                  </a:lnTo>
                  <a:lnTo>
                    <a:pt x="590" y="38"/>
                  </a:lnTo>
                  <a:lnTo>
                    <a:pt x="427" y="0"/>
                  </a:lnTo>
                  <a:lnTo>
                    <a:pt x="264" y="38"/>
                  </a:lnTo>
                  <a:lnTo>
                    <a:pt x="126" y="139"/>
                  </a:lnTo>
                  <a:lnTo>
                    <a:pt x="38" y="279"/>
                  </a:lnTo>
                  <a:lnTo>
                    <a:pt x="0" y="456"/>
                  </a:lnTo>
                  <a:lnTo>
                    <a:pt x="38" y="620"/>
                  </a:lnTo>
                  <a:lnTo>
                    <a:pt x="126" y="760"/>
                  </a:lnTo>
                  <a:lnTo>
                    <a:pt x="264" y="848"/>
                  </a:lnTo>
                  <a:lnTo>
                    <a:pt x="414" y="886"/>
                  </a:lnTo>
                  <a:lnTo>
                    <a:pt x="577" y="848"/>
                  </a:lnTo>
                  <a:lnTo>
                    <a:pt x="715" y="760"/>
                  </a:lnTo>
                  <a:lnTo>
                    <a:pt x="803" y="620"/>
                  </a:lnTo>
                  <a:lnTo>
                    <a:pt x="841" y="456"/>
                  </a:lnTo>
                  <a:close/>
                  <a:moveTo>
                    <a:pt x="427" y="836"/>
                  </a:moveTo>
                  <a:lnTo>
                    <a:pt x="339" y="823"/>
                  </a:lnTo>
                  <a:lnTo>
                    <a:pt x="264" y="772"/>
                  </a:lnTo>
                  <a:lnTo>
                    <a:pt x="201" y="709"/>
                  </a:lnTo>
                  <a:lnTo>
                    <a:pt x="176" y="620"/>
                  </a:lnTo>
                  <a:lnTo>
                    <a:pt x="163" y="519"/>
                  </a:lnTo>
                  <a:lnTo>
                    <a:pt x="163" y="317"/>
                  </a:lnTo>
                  <a:lnTo>
                    <a:pt x="201" y="177"/>
                  </a:lnTo>
                  <a:lnTo>
                    <a:pt x="264" y="102"/>
                  </a:lnTo>
                  <a:lnTo>
                    <a:pt x="339" y="64"/>
                  </a:lnTo>
                  <a:lnTo>
                    <a:pt x="414" y="51"/>
                  </a:lnTo>
                  <a:lnTo>
                    <a:pt x="502" y="64"/>
                  </a:lnTo>
                  <a:lnTo>
                    <a:pt x="577" y="102"/>
                  </a:lnTo>
                  <a:lnTo>
                    <a:pt x="627" y="177"/>
                  </a:lnTo>
                  <a:lnTo>
                    <a:pt x="665" y="266"/>
                  </a:lnTo>
                  <a:lnTo>
                    <a:pt x="678" y="355"/>
                  </a:lnTo>
                  <a:lnTo>
                    <a:pt x="678" y="557"/>
                  </a:lnTo>
                  <a:lnTo>
                    <a:pt x="640" y="696"/>
                  </a:lnTo>
                  <a:lnTo>
                    <a:pt x="590" y="772"/>
                  </a:lnTo>
                  <a:lnTo>
                    <a:pt x="515" y="823"/>
                  </a:lnTo>
                  <a:lnTo>
                    <a:pt x="427" y="8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78" name="Freeform 310"/>
            <p:cNvSpPr>
              <a:spLocks noEditPoints="1"/>
            </p:cNvSpPr>
            <p:nvPr/>
          </p:nvSpPr>
          <p:spPr bwMode="auto">
            <a:xfrm>
              <a:off x="13786" y="13025"/>
              <a:ext cx="853" cy="1253"/>
            </a:xfrm>
            <a:custGeom>
              <a:avLst/>
              <a:gdLst/>
              <a:ahLst/>
              <a:cxnLst>
                <a:cxn ang="0">
                  <a:pos x="276" y="506"/>
                </a:cxn>
                <a:cxn ang="0">
                  <a:pos x="213" y="405"/>
                </a:cxn>
                <a:cxn ang="0">
                  <a:pos x="200" y="215"/>
                </a:cxn>
                <a:cxn ang="0">
                  <a:pos x="288" y="76"/>
                </a:cxn>
                <a:cxn ang="0">
                  <a:pos x="363" y="64"/>
                </a:cxn>
                <a:cxn ang="0">
                  <a:pos x="489" y="127"/>
                </a:cxn>
                <a:cxn ang="0">
                  <a:pos x="527" y="253"/>
                </a:cxn>
                <a:cxn ang="0">
                  <a:pos x="514" y="418"/>
                </a:cxn>
                <a:cxn ang="0">
                  <a:pos x="476" y="469"/>
                </a:cxn>
                <a:cxn ang="0">
                  <a:pos x="439" y="506"/>
                </a:cxn>
                <a:cxn ang="0">
                  <a:pos x="363" y="532"/>
                </a:cxn>
                <a:cxn ang="0">
                  <a:pos x="276" y="570"/>
                </a:cxn>
                <a:cxn ang="0">
                  <a:pos x="363" y="582"/>
                </a:cxn>
                <a:cxn ang="0">
                  <a:pos x="577" y="494"/>
                </a:cxn>
                <a:cxn ang="0">
                  <a:pos x="665" y="304"/>
                </a:cxn>
                <a:cxn ang="0">
                  <a:pos x="652" y="190"/>
                </a:cxn>
                <a:cxn ang="0">
                  <a:pos x="589" y="114"/>
                </a:cxn>
                <a:cxn ang="0">
                  <a:pos x="690" y="51"/>
                </a:cxn>
                <a:cxn ang="0">
                  <a:pos x="777" y="38"/>
                </a:cxn>
                <a:cxn ang="0">
                  <a:pos x="752" y="114"/>
                </a:cxn>
                <a:cxn ang="0">
                  <a:pos x="803" y="152"/>
                </a:cxn>
                <a:cxn ang="0">
                  <a:pos x="840" y="139"/>
                </a:cxn>
                <a:cxn ang="0">
                  <a:pos x="853" y="51"/>
                </a:cxn>
                <a:cxn ang="0">
                  <a:pos x="790" y="0"/>
                </a:cxn>
                <a:cxn ang="0">
                  <a:pos x="639" y="26"/>
                </a:cxn>
                <a:cxn ang="0">
                  <a:pos x="451" y="26"/>
                </a:cxn>
                <a:cxn ang="0">
                  <a:pos x="238" y="38"/>
                </a:cxn>
                <a:cxn ang="0">
                  <a:pos x="75" y="190"/>
                </a:cxn>
                <a:cxn ang="0">
                  <a:pos x="62" y="355"/>
                </a:cxn>
                <a:cxn ang="0">
                  <a:pos x="113" y="456"/>
                </a:cxn>
                <a:cxn ang="0">
                  <a:pos x="125" y="519"/>
                </a:cxn>
                <a:cxn ang="0">
                  <a:pos x="87" y="608"/>
                </a:cxn>
                <a:cxn ang="0">
                  <a:pos x="113" y="760"/>
                </a:cxn>
                <a:cxn ang="0">
                  <a:pos x="163" y="823"/>
                </a:cxn>
                <a:cxn ang="0">
                  <a:pos x="25" y="924"/>
                </a:cxn>
                <a:cxn ang="0">
                  <a:pos x="0" y="1013"/>
                </a:cxn>
                <a:cxn ang="0">
                  <a:pos x="113" y="1190"/>
                </a:cxn>
                <a:cxn ang="0">
                  <a:pos x="414" y="1253"/>
                </a:cxn>
                <a:cxn ang="0">
                  <a:pos x="702" y="1190"/>
                </a:cxn>
                <a:cxn ang="0">
                  <a:pos x="828" y="1013"/>
                </a:cxn>
                <a:cxn ang="0">
                  <a:pos x="777" y="861"/>
                </a:cxn>
                <a:cxn ang="0">
                  <a:pos x="552" y="747"/>
                </a:cxn>
                <a:cxn ang="0">
                  <a:pos x="238" y="734"/>
                </a:cxn>
                <a:cxn ang="0">
                  <a:pos x="175" y="709"/>
                </a:cxn>
                <a:cxn ang="0">
                  <a:pos x="150" y="646"/>
                </a:cxn>
                <a:cxn ang="0">
                  <a:pos x="138" y="595"/>
                </a:cxn>
                <a:cxn ang="0">
                  <a:pos x="150" y="544"/>
                </a:cxn>
                <a:cxn ang="0">
                  <a:pos x="414" y="1215"/>
                </a:cxn>
                <a:cxn ang="0">
                  <a:pos x="175" y="1152"/>
                </a:cxn>
                <a:cxn ang="0">
                  <a:pos x="87" y="1013"/>
                </a:cxn>
                <a:cxn ang="0">
                  <a:pos x="150" y="886"/>
                </a:cxn>
                <a:cxn ang="0">
                  <a:pos x="251" y="848"/>
                </a:cxn>
                <a:cxn ang="0">
                  <a:pos x="564" y="861"/>
                </a:cxn>
                <a:cxn ang="0">
                  <a:pos x="715" y="937"/>
                </a:cxn>
                <a:cxn ang="0">
                  <a:pos x="690" y="1114"/>
                </a:cxn>
                <a:cxn ang="0">
                  <a:pos x="414" y="1215"/>
                </a:cxn>
              </a:cxnLst>
              <a:rect l="0" t="0" r="r" b="b"/>
              <a:pathLst>
                <a:path w="853" h="1253">
                  <a:moveTo>
                    <a:pt x="363" y="532"/>
                  </a:moveTo>
                  <a:lnTo>
                    <a:pt x="276" y="506"/>
                  </a:lnTo>
                  <a:lnTo>
                    <a:pt x="238" y="469"/>
                  </a:lnTo>
                  <a:lnTo>
                    <a:pt x="213" y="405"/>
                  </a:lnTo>
                  <a:lnTo>
                    <a:pt x="200" y="342"/>
                  </a:lnTo>
                  <a:lnTo>
                    <a:pt x="200" y="215"/>
                  </a:lnTo>
                  <a:lnTo>
                    <a:pt x="225" y="139"/>
                  </a:lnTo>
                  <a:lnTo>
                    <a:pt x="288" y="76"/>
                  </a:lnTo>
                  <a:lnTo>
                    <a:pt x="313" y="64"/>
                  </a:lnTo>
                  <a:lnTo>
                    <a:pt x="363" y="64"/>
                  </a:lnTo>
                  <a:lnTo>
                    <a:pt x="439" y="89"/>
                  </a:lnTo>
                  <a:lnTo>
                    <a:pt x="489" y="127"/>
                  </a:lnTo>
                  <a:lnTo>
                    <a:pt x="514" y="190"/>
                  </a:lnTo>
                  <a:lnTo>
                    <a:pt x="527" y="253"/>
                  </a:lnTo>
                  <a:lnTo>
                    <a:pt x="527" y="380"/>
                  </a:lnTo>
                  <a:lnTo>
                    <a:pt x="514" y="418"/>
                  </a:lnTo>
                  <a:lnTo>
                    <a:pt x="489" y="456"/>
                  </a:lnTo>
                  <a:lnTo>
                    <a:pt x="476" y="469"/>
                  </a:lnTo>
                  <a:lnTo>
                    <a:pt x="464" y="494"/>
                  </a:lnTo>
                  <a:lnTo>
                    <a:pt x="439" y="506"/>
                  </a:lnTo>
                  <a:lnTo>
                    <a:pt x="401" y="532"/>
                  </a:lnTo>
                  <a:lnTo>
                    <a:pt x="363" y="532"/>
                  </a:lnTo>
                  <a:close/>
                  <a:moveTo>
                    <a:pt x="175" y="519"/>
                  </a:moveTo>
                  <a:lnTo>
                    <a:pt x="276" y="570"/>
                  </a:lnTo>
                  <a:lnTo>
                    <a:pt x="326" y="570"/>
                  </a:lnTo>
                  <a:lnTo>
                    <a:pt x="363" y="582"/>
                  </a:lnTo>
                  <a:lnTo>
                    <a:pt x="489" y="557"/>
                  </a:lnTo>
                  <a:lnTo>
                    <a:pt x="577" y="494"/>
                  </a:lnTo>
                  <a:lnTo>
                    <a:pt x="639" y="405"/>
                  </a:lnTo>
                  <a:lnTo>
                    <a:pt x="665" y="304"/>
                  </a:lnTo>
                  <a:lnTo>
                    <a:pt x="665" y="253"/>
                  </a:lnTo>
                  <a:lnTo>
                    <a:pt x="652" y="190"/>
                  </a:lnTo>
                  <a:lnTo>
                    <a:pt x="627" y="152"/>
                  </a:lnTo>
                  <a:lnTo>
                    <a:pt x="589" y="114"/>
                  </a:lnTo>
                  <a:lnTo>
                    <a:pt x="639" y="76"/>
                  </a:lnTo>
                  <a:lnTo>
                    <a:pt x="690" y="51"/>
                  </a:lnTo>
                  <a:lnTo>
                    <a:pt x="727" y="38"/>
                  </a:lnTo>
                  <a:lnTo>
                    <a:pt x="777" y="38"/>
                  </a:lnTo>
                  <a:lnTo>
                    <a:pt x="752" y="64"/>
                  </a:lnTo>
                  <a:lnTo>
                    <a:pt x="752" y="114"/>
                  </a:lnTo>
                  <a:lnTo>
                    <a:pt x="777" y="139"/>
                  </a:lnTo>
                  <a:lnTo>
                    <a:pt x="803" y="152"/>
                  </a:lnTo>
                  <a:lnTo>
                    <a:pt x="815" y="152"/>
                  </a:lnTo>
                  <a:lnTo>
                    <a:pt x="840" y="139"/>
                  </a:lnTo>
                  <a:lnTo>
                    <a:pt x="853" y="114"/>
                  </a:lnTo>
                  <a:lnTo>
                    <a:pt x="853" y="51"/>
                  </a:lnTo>
                  <a:lnTo>
                    <a:pt x="840" y="26"/>
                  </a:lnTo>
                  <a:lnTo>
                    <a:pt x="790" y="0"/>
                  </a:lnTo>
                  <a:lnTo>
                    <a:pt x="715" y="0"/>
                  </a:lnTo>
                  <a:lnTo>
                    <a:pt x="639" y="26"/>
                  </a:lnTo>
                  <a:lnTo>
                    <a:pt x="564" y="89"/>
                  </a:lnTo>
                  <a:lnTo>
                    <a:pt x="451" y="26"/>
                  </a:lnTo>
                  <a:lnTo>
                    <a:pt x="363" y="13"/>
                  </a:lnTo>
                  <a:lnTo>
                    <a:pt x="238" y="38"/>
                  </a:lnTo>
                  <a:lnTo>
                    <a:pt x="138" y="102"/>
                  </a:lnTo>
                  <a:lnTo>
                    <a:pt x="75" y="190"/>
                  </a:lnTo>
                  <a:lnTo>
                    <a:pt x="50" y="291"/>
                  </a:lnTo>
                  <a:lnTo>
                    <a:pt x="62" y="355"/>
                  </a:lnTo>
                  <a:lnTo>
                    <a:pt x="75" y="405"/>
                  </a:lnTo>
                  <a:lnTo>
                    <a:pt x="113" y="456"/>
                  </a:lnTo>
                  <a:lnTo>
                    <a:pt x="138" y="494"/>
                  </a:lnTo>
                  <a:lnTo>
                    <a:pt x="125" y="519"/>
                  </a:lnTo>
                  <a:lnTo>
                    <a:pt x="100" y="557"/>
                  </a:lnTo>
                  <a:lnTo>
                    <a:pt x="87" y="608"/>
                  </a:lnTo>
                  <a:lnTo>
                    <a:pt x="87" y="684"/>
                  </a:lnTo>
                  <a:lnTo>
                    <a:pt x="113" y="760"/>
                  </a:lnTo>
                  <a:lnTo>
                    <a:pt x="138" y="798"/>
                  </a:lnTo>
                  <a:lnTo>
                    <a:pt x="163" y="823"/>
                  </a:lnTo>
                  <a:lnTo>
                    <a:pt x="100" y="848"/>
                  </a:lnTo>
                  <a:lnTo>
                    <a:pt x="25" y="924"/>
                  </a:lnTo>
                  <a:lnTo>
                    <a:pt x="0" y="962"/>
                  </a:lnTo>
                  <a:lnTo>
                    <a:pt x="0" y="1013"/>
                  </a:lnTo>
                  <a:lnTo>
                    <a:pt x="25" y="1114"/>
                  </a:lnTo>
                  <a:lnTo>
                    <a:pt x="113" y="1190"/>
                  </a:lnTo>
                  <a:lnTo>
                    <a:pt x="251" y="1240"/>
                  </a:lnTo>
                  <a:lnTo>
                    <a:pt x="414" y="1253"/>
                  </a:lnTo>
                  <a:lnTo>
                    <a:pt x="577" y="1240"/>
                  </a:lnTo>
                  <a:lnTo>
                    <a:pt x="702" y="1190"/>
                  </a:lnTo>
                  <a:lnTo>
                    <a:pt x="803" y="1114"/>
                  </a:lnTo>
                  <a:lnTo>
                    <a:pt x="828" y="1013"/>
                  </a:lnTo>
                  <a:lnTo>
                    <a:pt x="815" y="937"/>
                  </a:lnTo>
                  <a:lnTo>
                    <a:pt x="777" y="861"/>
                  </a:lnTo>
                  <a:lnTo>
                    <a:pt x="715" y="785"/>
                  </a:lnTo>
                  <a:lnTo>
                    <a:pt x="552" y="747"/>
                  </a:lnTo>
                  <a:lnTo>
                    <a:pt x="389" y="734"/>
                  </a:lnTo>
                  <a:lnTo>
                    <a:pt x="238" y="734"/>
                  </a:lnTo>
                  <a:lnTo>
                    <a:pt x="200" y="722"/>
                  </a:lnTo>
                  <a:lnTo>
                    <a:pt x="175" y="709"/>
                  </a:lnTo>
                  <a:lnTo>
                    <a:pt x="163" y="671"/>
                  </a:lnTo>
                  <a:lnTo>
                    <a:pt x="150" y="646"/>
                  </a:lnTo>
                  <a:lnTo>
                    <a:pt x="138" y="608"/>
                  </a:lnTo>
                  <a:lnTo>
                    <a:pt x="138" y="595"/>
                  </a:lnTo>
                  <a:lnTo>
                    <a:pt x="150" y="570"/>
                  </a:lnTo>
                  <a:lnTo>
                    <a:pt x="150" y="544"/>
                  </a:lnTo>
                  <a:lnTo>
                    <a:pt x="175" y="519"/>
                  </a:lnTo>
                  <a:close/>
                  <a:moveTo>
                    <a:pt x="414" y="1215"/>
                  </a:moveTo>
                  <a:lnTo>
                    <a:pt x="288" y="1190"/>
                  </a:lnTo>
                  <a:lnTo>
                    <a:pt x="175" y="1152"/>
                  </a:lnTo>
                  <a:lnTo>
                    <a:pt x="113" y="1089"/>
                  </a:lnTo>
                  <a:lnTo>
                    <a:pt x="87" y="1013"/>
                  </a:lnTo>
                  <a:lnTo>
                    <a:pt x="100" y="962"/>
                  </a:lnTo>
                  <a:lnTo>
                    <a:pt x="150" y="886"/>
                  </a:lnTo>
                  <a:lnTo>
                    <a:pt x="200" y="861"/>
                  </a:lnTo>
                  <a:lnTo>
                    <a:pt x="251" y="848"/>
                  </a:lnTo>
                  <a:lnTo>
                    <a:pt x="464" y="848"/>
                  </a:lnTo>
                  <a:lnTo>
                    <a:pt x="564" y="861"/>
                  </a:lnTo>
                  <a:lnTo>
                    <a:pt x="652" y="886"/>
                  </a:lnTo>
                  <a:lnTo>
                    <a:pt x="715" y="937"/>
                  </a:lnTo>
                  <a:lnTo>
                    <a:pt x="727" y="1013"/>
                  </a:lnTo>
                  <a:lnTo>
                    <a:pt x="690" y="1114"/>
                  </a:lnTo>
                  <a:lnTo>
                    <a:pt x="577" y="1177"/>
                  </a:lnTo>
                  <a:lnTo>
                    <a:pt x="414" y="12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79" name="Freeform 311"/>
            <p:cNvSpPr>
              <a:spLocks/>
            </p:cNvSpPr>
            <p:nvPr/>
          </p:nvSpPr>
          <p:spPr bwMode="auto">
            <a:xfrm>
              <a:off x="15567" y="9975"/>
              <a:ext cx="1041" cy="3455"/>
            </a:xfrm>
            <a:custGeom>
              <a:avLst/>
              <a:gdLst/>
              <a:ahLst/>
              <a:cxnLst>
                <a:cxn ang="0">
                  <a:pos x="151" y="3455"/>
                </a:cxn>
                <a:cxn ang="0">
                  <a:pos x="201" y="3455"/>
                </a:cxn>
                <a:cxn ang="0">
                  <a:pos x="201" y="3443"/>
                </a:cxn>
                <a:cxn ang="0">
                  <a:pos x="213" y="3430"/>
                </a:cxn>
                <a:cxn ang="0">
                  <a:pos x="226" y="2873"/>
                </a:cxn>
                <a:cxn ang="0">
                  <a:pos x="264" y="2342"/>
                </a:cxn>
                <a:cxn ang="0">
                  <a:pos x="326" y="1835"/>
                </a:cxn>
                <a:cxn ang="0">
                  <a:pos x="427" y="1342"/>
                </a:cxn>
                <a:cxn ang="0">
                  <a:pos x="577" y="886"/>
                </a:cxn>
                <a:cxn ang="0">
                  <a:pos x="778" y="456"/>
                </a:cxn>
                <a:cxn ang="0">
                  <a:pos x="1029" y="51"/>
                </a:cxn>
                <a:cxn ang="0">
                  <a:pos x="1041" y="38"/>
                </a:cxn>
                <a:cxn ang="0">
                  <a:pos x="1041" y="13"/>
                </a:cxn>
                <a:cxn ang="0">
                  <a:pos x="1016" y="0"/>
                </a:cxn>
                <a:cxn ang="0">
                  <a:pos x="954" y="0"/>
                </a:cxn>
                <a:cxn ang="0">
                  <a:pos x="929" y="26"/>
                </a:cxn>
                <a:cxn ang="0">
                  <a:pos x="878" y="89"/>
                </a:cxn>
                <a:cxn ang="0">
                  <a:pos x="803" y="203"/>
                </a:cxn>
                <a:cxn ang="0">
                  <a:pos x="715" y="329"/>
                </a:cxn>
                <a:cxn ang="0">
                  <a:pos x="615" y="494"/>
                </a:cxn>
                <a:cxn ang="0">
                  <a:pos x="527" y="671"/>
                </a:cxn>
                <a:cxn ang="0">
                  <a:pos x="351" y="1063"/>
                </a:cxn>
                <a:cxn ang="0">
                  <a:pos x="213" y="1494"/>
                </a:cxn>
                <a:cxn ang="0">
                  <a:pos x="113" y="1949"/>
                </a:cxn>
                <a:cxn ang="0">
                  <a:pos x="50" y="2455"/>
                </a:cxn>
                <a:cxn ang="0">
                  <a:pos x="38" y="2531"/>
                </a:cxn>
                <a:cxn ang="0">
                  <a:pos x="25" y="2671"/>
                </a:cxn>
                <a:cxn ang="0">
                  <a:pos x="13" y="2860"/>
                </a:cxn>
                <a:cxn ang="0">
                  <a:pos x="0" y="3101"/>
                </a:cxn>
                <a:cxn ang="0">
                  <a:pos x="0" y="3443"/>
                </a:cxn>
                <a:cxn ang="0">
                  <a:pos x="25" y="3455"/>
                </a:cxn>
                <a:cxn ang="0">
                  <a:pos x="50" y="3455"/>
                </a:cxn>
                <a:cxn ang="0">
                  <a:pos x="151" y="3455"/>
                </a:cxn>
              </a:cxnLst>
              <a:rect l="0" t="0" r="r" b="b"/>
              <a:pathLst>
                <a:path w="1041" h="3455">
                  <a:moveTo>
                    <a:pt x="151" y="3455"/>
                  </a:moveTo>
                  <a:lnTo>
                    <a:pt x="201" y="3455"/>
                  </a:lnTo>
                  <a:lnTo>
                    <a:pt x="201" y="3443"/>
                  </a:lnTo>
                  <a:lnTo>
                    <a:pt x="213" y="3430"/>
                  </a:lnTo>
                  <a:lnTo>
                    <a:pt x="226" y="2873"/>
                  </a:lnTo>
                  <a:lnTo>
                    <a:pt x="264" y="2342"/>
                  </a:lnTo>
                  <a:lnTo>
                    <a:pt x="326" y="1835"/>
                  </a:lnTo>
                  <a:lnTo>
                    <a:pt x="427" y="1342"/>
                  </a:lnTo>
                  <a:lnTo>
                    <a:pt x="577" y="886"/>
                  </a:lnTo>
                  <a:lnTo>
                    <a:pt x="778" y="456"/>
                  </a:lnTo>
                  <a:lnTo>
                    <a:pt x="1029" y="51"/>
                  </a:lnTo>
                  <a:lnTo>
                    <a:pt x="1041" y="38"/>
                  </a:lnTo>
                  <a:lnTo>
                    <a:pt x="1041" y="13"/>
                  </a:lnTo>
                  <a:lnTo>
                    <a:pt x="1016" y="0"/>
                  </a:lnTo>
                  <a:lnTo>
                    <a:pt x="954" y="0"/>
                  </a:lnTo>
                  <a:lnTo>
                    <a:pt x="929" y="26"/>
                  </a:lnTo>
                  <a:lnTo>
                    <a:pt x="878" y="89"/>
                  </a:lnTo>
                  <a:lnTo>
                    <a:pt x="803" y="203"/>
                  </a:lnTo>
                  <a:lnTo>
                    <a:pt x="715" y="329"/>
                  </a:lnTo>
                  <a:lnTo>
                    <a:pt x="615" y="494"/>
                  </a:lnTo>
                  <a:lnTo>
                    <a:pt x="527" y="671"/>
                  </a:lnTo>
                  <a:lnTo>
                    <a:pt x="351" y="1063"/>
                  </a:lnTo>
                  <a:lnTo>
                    <a:pt x="213" y="1494"/>
                  </a:lnTo>
                  <a:lnTo>
                    <a:pt x="113" y="1949"/>
                  </a:lnTo>
                  <a:lnTo>
                    <a:pt x="50" y="2455"/>
                  </a:lnTo>
                  <a:lnTo>
                    <a:pt x="38" y="2531"/>
                  </a:lnTo>
                  <a:lnTo>
                    <a:pt x="25" y="2671"/>
                  </a:lnTo>
                  <a:lnTo>
                    <a:pt x="13" y="2860"/>
                  </a:lnTo>
                  <a:lnTo>
                    <a:pt x="0" y="3101"/>
                  </a:lnTo>
                  <a:lnTo>
                    <a:pt x="0" y="3443"/>
                  </a:lnTo>
                  <a:lnTo>
                    <a:pt x="25" y="3455"/>
                  </a:lnTo>
                  <a:lnTo>
                    <a:pt x="50" y="3455"/>
                  </a:lnTo>
                  <a:lnTo>
                    <a:pt x="151" y="34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80" name="Freeform 312"/>
            <p:cNvSpPr>
              <a:spLocks/>
            </p:cNvSpPr>
            <p:nvPr/>
          </p:nvSpPr>
          <p:spPr bwMode="auto">
            <a:xfrm>
              <a:off x="15567" y="13380"/>
              <a:ext cx="1041" cy="3455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25" y="0"/>
                </a:cxn>
                <a:cxn ang="0">
                  <a:pos x="0" y="12"/>
                </a:cxn>
                <a:cxn ang="0">
                  <a:pos x="0" y="101"/>
                </a:cxn>
                <a:cxn ang="0">
                  <a:pos x="13" y="569"/>
                </a:cxn>
                <a:cxn ang="0">
                  <a:pos x="38" y="987"/>
                </a:cxn>
                <a:cxn ang="0">
                  <a:pos x="88" y="1328"/>
                </a:cxn>
                <a:cxn ang="0">
                  <a:pos x="138" y="1620"/>
                </a:cxn>
                <a:cxn ang="0">
                  <a:pos x="188" y="1860"/>
                </a:cxn>
                <a:cxn ang="0">
                  <a:pos x="226" y="2024"/>
                </a:cxn>
                <a:cxn ang="0">
                  <a:pos x="264" y="2138"/>
                </a:cxn>
                <a:cxn ang="0">
                  <a:pos x="377" y="2467"/>
                </a:cxn>
                <a:cxn ang="0">
                  <a:pos x="515" y="2784"/>
                </a:cxn>
                <a:cxn ang="0">
                  <a:pos x="703" y="3100"/>
                </a:cxn>
                <a:cxn ang="0">
                  <a:pos x="916" y="3404"/>
                </a:cxn>
                <a:cxn ang="0">
                  <a:pos x="954" y="3442"/>
                </a:cxn>
                <a:cxn ang="0">
                  <a:pos x="954" y="3455"/>
                </a:cxn>
                <a:cxn ang="0">
                  <a:pos x="1041" y="3455"/>
                </a:cxn>
                <a:cxn ang="0">
                  <a:pos x="1041" y="3429"/>
                </a:cxn>
                <a:cxn ang="0">
                  <a:pos x="1029" y="3417"/>
                </a:cxn>
                <a:cxn ang="0">
                  <a:pos x="791" y="3024"/>
                </a:cxn>
                <a:cxn ang="0">
                  <a:pos x="590" y="2607"/>
                </a:cxn>
                <a:cxn ang="0">
                  <a:pos x="439" y="2164"/>
                </a:cxn>
                <a:cxn ang="0">
                  <a:pos x="339" y="1695"/>
                </a:cxn>
                <a:cxn ang="0">
                  <a:pos x="264" y="1177"/>
                </a:cxn>
                <a:cxn ang="0">
                  <a:pos x="226" y="632"/>
                </a:cxn>
                <a:cxn ang="0">
                  <a:pos x="213" y="38"/>
                </a:cxn>
                <a:cxn ang="0">
                  <a:pos x="213" y="25"/>
                </a:cxn>
                <a:cxn ang="0">
                  <a:pos x="201" y="12"/>
                </a:cxn>
                <a:cxn ang="0">
                  <a:pos x="176" y="0"/>
                </a:cxn>
                <a:cxn ang="0">
                  <a:pos x="151" y="0"/>
                </a:cxn>
                <a:cxn ang="0">
                  <a:pos x="50" y="0"/>
                </a:cxn>
              </a:cxnLst>
              <a:rect l="0" t="0" r="r" b="b"/>
              <a:pathLst>
                <a:path w="1041" h="3455">
                  <a:moveTo>
                    <a:pt x="50" y="0"/>
                  </a:moveTo>
                  <a:lnTo>
                    <a:pt x="25" y="0"/>
                  </a:lnTo>
                  <a:lnTo>
                    <a:pt x="0" y="12"/>
                  </a:lnTo>
                  <a:lnTo>
                    <a:pt x="0" y="101"/>
                  </a:lnTo>
                  <a:lnTo>
                    <a:pt x="13" y="569"/>
                  </a:lnTo>
                  <a:lnTo>
                    <a:pt x="38" y="987"/>
                  </a:lnTo>
                  <a:lnTo>
                    <a:pt x="88" y="1328"/>
                  </a:lnTo>
                  <a:lnTo>
                    <a:pt x="138" y="1620"/>
                  </a:lnTo>
                  <a:lnTo>
                    <a:pt x="188" y="1860"/>
                  </a:lnTo>
                  <a:lnTo>
                    <a:pt x="226" y="2024"/>
                  </a:lnTo>
                  <a:lnTo>
                    <a:pt x="264" y="2138"/>
                  </a:lnTo>
                  <a:lnTo>
                    <a:pt x="377" y="2467"/>
                  </a:lnTo>
                  <a:lnTo>
                    <a:pt x="515" y="2784"/>
                  </a:lnTo>
                  <a:lnTo>
                    <a:pt x="703" y="3100"/>
                  </a:lnTo>
                  <a:lnTo>
                    <a:pt x="916" y="3404"/>
                  </a:lnTo>
                  <a:lnTo>
                    <a:pt x="954" y="3442"/>
                  </a:lnTo>
                  <a:lnTo>
                    <a:pt x="954" y="3455"/>
                  </a:lnTo>
                  <a:lnTo>
                    <a:pt x="1041" y="3455"/>
                  </a:lnTo>
                  <a:lnTo>
                    <a:pt x="1041" y="3429"/>
                  </a:lnTo>
                  <a:lnTo>
                    <a:pt x="1029" y="3417"/>
                  </a:lnTo>
                  <a:lnTo>
                    <a:pt x="791" y="3024"/>
                  </a:lnTo>
                  <a:lnTo>
                    <a:pt x="590" y="2607"/>
                  </a:lnTo>
                  <a:lnTo>
                    <a:pt x="439" y="2164"/>
                  </a:lnTo>
                  <a:lnTo>
                    <a:pt x="339" y="1695"/>
                  </a:lnTo>
                  <a:lnTo>
                    <a:pt x="264" y="1177"/>
                  </a:lnTo>
                  <a:lnTo>
                    <a:pt x="226" y="632"/>
                  </a:lnTo>
                  <a:lnTo>
                    <a:pt x="213" y="38"/>
                  </a:lnTo>
                  <a:lnTo>
                    <a:pt x="213" y="25"/>
                  </a:lnTo>
                  <a:lnTo>
                    <a:pt x="201" y="12"/>
                  </a:lnTo>
                  <a:lnTo>
                    <a:pt x="176" y="0"/>
                  </a:lnTo>
                  <a:lnTo>
                    <a:pt x="151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81" name="Freeform 313"/>
            <p:cNvSpPr>
              <a:spLocks/>
            </p:cNvSpPr>
            <p:nvPr/>
          </p:nvSpPr>
          <p:spPr bwMode="auto">
            <a:xfrm>
              <a:off x="16772" y="12076"/>
              <a:ext cx="2521" cy="2670"/>
            </a:xfrm>
            <a:custGeom>
              <a:avLst/>
              <a:gdLst/>
              <a:ahLst/>
              <a:cxnLst>
                <a:cxn ang="0">
                  <a:pos x="2296" y="2670"/>
                </a:cxn>
                <a:cxn ang="0">
                  <a:pos x="2521" y="2063"/>
                </a:cxn>
                <a:cxn ang="0">
                  <a:pos x="2471" y="2063"/>
                </a:cxn>
                <a:cxn ang="0">
                  <a:pos x="2396" y="2202"/>
                </a:cxn>
                <a:cxn ang="0">
                  <a:pos x="2283" y="2303"/>
                </a:cxn>
                <a:cxn ang="0">
                  <a:pos x="2145" y="2392"/>
                </a:cxn>
                <a:cxn ang="0">
                  <a:pos x="1982" y="2443"/>
                </a:cxn>
                <a:cxn ang="0">
                  <a:pos x="1932" y="2455"/>
                </a:cxn>
                <a:cxn ang="0">
                  <a:pos x="1806" y="2481"/>
                </a:cxn>
                <a:cxn ang="0">
                  <a:pos x="1631" y="2493"/>
                </a:cxn>
                <a:cxn ang="0">
                  <a:pos x="1392" y="2506"/>
                </a:cxn>
                <a:cxn ang="0">
                  <a:pos x="251" y="2506"/>
                </a:cxn>
                <a:cxn ang="0">
                  <a:pos x="1217" y="1367"/>
                </a:cxn>
                <a:cxn ang="0">
                  <a:pos x="1229" y="1354"/>
                </a:cxn>
                <a:cxn ang="0">
                  <a:pos x="1229" y="1329"/>
                </a:cxn>
                <a:cxn ang="0">
                  <a:pos x="1217" y="1304"/>
                </a:cxn>
                <a:cxn ang="0">
                  <a:pos x="338" y="89"/>
                </a:cxn>
                <a:cxn ang="0">
                  <a:pos x="1555" y="89"/>
                </a:cxn>
                <a:cxn ang="0">
                  <a:pos x="1693" y="101"/>
                </a:cxn>
                <a:cxn ang="0">
                  <a:pos x="1781" y="114"/>
                </a:cxn>
                <a:cxn ang="0">
                  <a:pos x="1819" y="127"/>
                </a:cxn>
                <a:cxn ang="0">
                  <a:pos x="1944" y="152"/>
                </a:cxn>
                <a:cxn ang="0">
                  <a:pos x="2082" y="190"/>
                </a:cxn>
                <a:cxn ang="0">
                  <a:pos x="2233" y="266"/>
                </a:cxn>
                <a:cxn ang="0">
                  <a:pos x="2308" y="317"/>
                </a:cxn>
                <a:cxn ang="0">
                  <a:pos x="2396" y="405"/>
                </a:cxn>
                <a:cxn ang="0">
                  <a:pos x="2471" y="532"/>
                </a:cxn>
                <a:cxn ang="0">
                  <a:pos x="2521" y="532"/>
                </a:cxn>
                <a:cxn ang="0">
                  <a:pos x="2296" y="0"/>
                </a:cxn>
                <a:cxn ang="0">
                  <a:pos x="25" y="0"/>
                </a:cxn>
                <a:cxn ang="0">
                  <a:pos x="12" y="13"/>
                </a:cxn>
                <a:cxn ang="0">
                  <a:pos x="12" y="25"/>
                </a:cxn>
                <a:cxn ang="0">
                  <a:pos x="0" y="51"/>
                </a:cxn>
                <a:cxn ang="0">
                  <a:pos x="0" y="76"/>
                </a:cxn>
                <a:cxn ang="0">
                  <a:pos x="1003" y="1455"/>
                </a:cxn>
                <a:cxn ang="0">
                  <a:pos x="25" y="2620"/>
                </a:cxn>
                <a:cxn ang="0">
                  <a:pos x="12" y="2632"/>
                </a:cxn>
                <a:cxn ang="0">
                  <a:pos x="12" y="2658"/>
                </a:cxn>
                <a:cxn ang="0">
                  <a:pos x="25" y="2670"/>
                </a:cxn>
                <a:cxn ang="0">
                  <a:pos x="62" y="2670"/>
                </a:cxn>
                <a:cxn ang="0">
                  <a:pos x="2296" y="2670"/>
                </a:cxn>
              </a:cxnLst>
              <a:rect l="0" t="0" r="r" b="b"/>
              <a:pathLst>
                <a:path w="2521" h="2670">
                  <a:moveTo>
                    <a:pt x="2296" y="2670"/>
                  </a:moveTo>
                  <a:lnTo>
                    <a:pt x="2521" y="2063"/>
                  </a:lnTo>
                  <a:lnTo>
                    <a:pt x="2471" y="2063"/>
                  </a:lnTo>
                  <a:lnTo>
                    <a:pt x="2396" y="2202"/>
                  </a:lnTo>
                  <a:lnTo>
                    <a:pt x="2283" y="2303"/>
                  </a:lnTo>
                  <a:lnTo>
                    <a:pt x="2145" y="2392"/>
                  </a:lnTo>
                  <a:lnTo>
                    <a:pt x="1982" y="2443"/>
                  </a:lnTo>
                  <a:lnTo>
                    <a:pt x="1932" y="2455"/>
                  </a:lnTo>
                  <a:lnTo>
                    <a:pt x="1806" y="2481"/>
                  </a:lnTo>
                  <a:lnTo>
                    <a:pt x="1631" y="2493"/>
                  </a:lnTo>
                  <a:lnTo>
                    <a:pt x="1392" y="2506"/>
                  </a:lnTo>
                  <a:lnTo>
                    <a:pt x="251" y="2506"/>
                  </a:lnTo>
                  <a:lnTo>
                    <a:pt x="1217" y="1367"/>
                  </a:lnTo>
                  <a:lnTo>
                    <a:pt x="1229" y="1354"/>
                  </a:lnTo>
                  <a:lnTo>
                    <a:pt x="1229" y="1329"/>
                  </a:lnTo>
                  <a:lnTo>
                    <a:pt x="1217" y="1304"/>
                  </a:lnTo>
                  <a:lnTo>
                    <a:pt x="338" y="89"/>
                  </a:lnTo>
                  <a:lnTo>
                    <a:pt x="1555" y="89"/>
                  </a:lnTo>
                  <a:lnTo>
                    <a:pt x="1693" y="101"/>
                  </a:lnTo>
                  <a:lnTo>
                    <a:pt x="1781" y="114"/>
                  </a:lnTo>
                  <a:lnTo>
                    <a:pt x="1819" y="127"/>
                  </a:lnTo>
                  <a:lnTo>
                    <a:pt x="1944" y="152"/>
                  </a:lnTo>
                  <a:lnTo>
                    <a:pt x="2082" y="190"/>
                  </a:lnTo>
                  <a:lnTo>
                    <a:pt x="2233" y="266"/>
                  </a:lnTo>
                  <a:lnTo>
                    <a:pt x="2308" y="317"/>
                  </a:lnTo>
                  <a:lnTo>
                    <a:pt x="2396" y="405"/>
                  </a:lnTo>
                  <a:lnTo>
                    <a:pt x="2471" y="532"/>
                  </a:lnTo>
                  <a:lnTo>
                    <a:pt x="2521" y="532"/>
                  </a:lnTo>
                  <a:lnTo>
                    <a:pt x="2296" y="0"/>
                  </a:lnTo>
                  <a:lnTo>
                    <a:pt x="25" y="0"/>
                  </a:lnTo>
                  <a:lnTo>
                    <a:pt x="12" y="13"/>
                  </a:lnTo>
                  <a:lnTo>
                    <a:pt x="12" y="25"/>
                  </a:lnTo>
                  <a:lnTo>
                    <a:pt x="0" y="51"/>
                  </a:lnTo>
                  <a:lnTo>
                    <a:pt x="0" y="76"/>
                  </a:lnTo>
                  <a:lnTo>
                    <a:pt x="1003" y="1455"/>
                  </a:lnTo>
                  <a:lnTo>
                    <a:pt x="25" y="2620"/>
                  </a:lnTo>
                  <a:lnTo>
                    <a:pt x="12" y="2632"/>
                  </a:lnTo>
                  <a:lnTo>
                    <a:pt x="12" y="2658"/>
                  </a:lnTo>
                  <a:lnTo>
                    <a:pt x="25" y="2670"/>
                  </a:lnTo>
                  <a:lnTo>
                    <a:pt x="62" y="2670"/>
                  </a:lnTo>
                  <a:lnTo>
                    <a:pt x="2296" y="26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82" name="Freeform 314"/>
            <p:cNvSpPr>
              <a:spLocks noEditPoints="1"/>
            </p:cNvSpPr>
            <p:nvPr/>
          </p:nvSpPr>
          <p:spPr bwMode="auto">
            <a:xfrm>
              <a:off x="16834" y="15303"/>
              <a:ext cx="402" cy="899"/>
            </a:xfrm>
            <a:custGeom>
              <a:avLst/>
              <a:gdLst/>
              <a:ahLst/>
              <a:cxnLst>
                <a:cxn ang="0">
                  <a:pos x="364" y="51"/>
                </a:cxn>
                <a:cxn ang="0">
                  <a:pos x="364" y="38"/>
                </a:cxn>
                <a:cxn ang="0">
                  <a:pos x="352" y="13"/>
                </a:cxn>
                <a:cxn ang="0">
                  <a:pos x="339" y="0"/>
                </a:cxn>
                <a:cxn ang="0">
                  <a:pos x="289" y="0"/>
                </a:cxn>
                <a:cxn ang="0">
                  <a:pos x="264" y="26"/>
                </a:cxn>
                <a:cxn ang="0">
                  <a:pos x="239" y="76"/>
                </a:cxn>
                <a:cxn ang="0">
                  <a:pos x="239" y="89"/>
                </a:cxn>
                <a:cxn ang="0">
                  <a:pos x="251" y="114"/>
                </a:cxn>
                <a:cxn ang="0">
                  <a:pos x="264" y="114"/>
                </a:cxn>
                <a:cxn ang="0">
                  <a:pos x="289" y="127"/>
                </a:cxn>
                <a:cxn ang="0">
                  <a:pos x="339" y="101"/>
                </a:cxn>
                <a:cxn ang="0">
                  <a:pos x="364" y="76"/>
                </a:cxn>
                <a:cxn ang="0">
                  <a:pos x="364" y="51"/>
                </a:cxn>
                <a:cxn ang="0">
                  <a:pos x="101" y="734"/>
                </a:cxn>
                <a:cxn ang="0">
                  <a:pos x="88" y="760"/>
                </a:cxn>
                <a:cxn ang="0">
                  <a:pos x="88" y="823"/>
                </a:cxn>
                <a:cxn ang="0">
                  <a:pos x="163" y="899"/>
                </a:cxn>
                <a:cxn ang="0">
                  <a:pos x="214" y="899"/>
                </a:cxn>
                <a:cxn ang="0">
                  <a:pos x="301" y="873"/>
                </a:cxn>
                <a:cxn ang="0">
                  <a:pos x="352" y="810"/>
                </a:cxn>
                <a:cxn ang="0">
                  <a:pos x="389" y="734"/>
                </a:cxn>
                <a:cxn ang="0">
                  <a:pos x="402" y="696"/>
                </a:cxn>
                <a:cxn ang="0">
                  <a:pos x="402" y="684"/>
                </a:cxn>
                <a:cxn ang="0">
                  <a:pos x="364" y="684"/>
                </a:cxn>
                <a:cxn ang="0">
                  <a:pos x="352" y="696"/>
                </a:cxn>
                <a:cxn ang="0">
                  <a:pos x="327" y="760"/>
                </a:cxn>
                <a:cxn ang="0">
                  <a:pos x="276" y="835"/>
                </a:cxn>
                <a:cxn ang="0">
                  <a:pos x="251" y="861"/>
                </a:cxn>
                <a:cxn ang="0">
                  <a:pos x="189" y="861"/>
                </a:cxn>
                <a:cxn ang="0">
                  <a:pos x="189" y="835"/>
                </a:cxn>
                <a:cxn ang="0">
                  <a:pos x="176" y="810"/>
                </a:cxn>
                <a:cxn ang="0">
                  <a:pos x="201" y="734"/>
                </a:cxn>
                <a:cxn ang="0">
                  <a:pos x="226" y="671"/>
                </a:cxn>
                <a:cxn ang="0">
                  <a:pos x="239" y="620"/>
                </a:cxn>
                <a:cxn ang="0">
                  <a:pos x="264" y="570"/>
                </a:cxn>
                <a:cxn ang="0">
                  <a:pos x="289" y="494"/>
                </a:cxn>
                <a:cxn ang="0">
                  <a:pos x="301" y="468"/>
                </a:cxn>
                <a:cxn ang="0">
                  <a:pos x="314" y="456"/>
                </a:cxn>
                <a:cxn ang="0">
                  <a:pos x="314" y="367"/>
                </a:cxn>
                <a:cxn ang="0">
                  <a:pos x="264" y="317"/>
                </a:cxn>
                <a:cxn ang="0">
                  <a:pos x="239" y="304"/>
                </a:cxn>
                <a:cxn ang="0">
                  <a:pos x="189" y="291"/>
                </a:cxn>
                <a:cxn ang="0">
                  <a:pos x="101" y="329"/>
                </a:cxn>
                <a:cxn ang="0">
                  <a:pos x="50" y="393"/>
                </a:cxn>
                <a:cxn ang="0">
                  <a:pos x="13" y="456"/>
                </a:cxn>
                <a:cxn ang="0">
                  <a:pos x="0" y="506"/>
                </a:cxn>
                <a:cxn ang="0">
                  <a:pos x="0" y="519"/>
                </a:cxn>
                <a:cxn ang="0">
                  <a:pos x="38" y="519"/>
                </a:cxn>
                <a:cxn ang="0">
                  <a:pos x="38" y="506"/>
                </a:cxn>
                <a:cxn ang="0">
                  <a:pos x="50" y="494"/>
                </a:cxn>
                <a:cxn ang="0">
                  <a:pos x="76" y="431"/>
                </a:cxn>
                <a:cxn ang="0">
                  <a:pos x="126" y="355"/>
                </a:cxn>
                <a:cxn ang="0">
                  <a:pos x="163" y="342"/>
                </a:cxn>
                <a:cxn ang="0">
                  <a:pos x="189" y="329"/>
                </a:cxn>
                <a:cxn ang="0">
                  <a:pos x="214" y="355"/>
                </a:cxn>
                <a:cxn ang="0">
                  <a:pos x="226" y="380"/>
                </a:cxn>
                <a:cxn ang="0">
                  <a:pos x="226" y="393"/>
                </a:cxn>
                <a:cxn ang="0">
                  <a:pos x="214" y="418"/>
                </a:cxn>
                <a:cxn ang="0">
                  <a:pos x="214" y="443"/>
                </a:cxn>
                <a:cxn ang="0">
                  <a:pos x="176" y="519"/>
                </a:cxn>
                <a:cxn ang="0">
                  <a:pos x="101" y="734"/>
                </a:cxn>
              </a:cxnLst>
              <a:rect l="0" t="0" r="r" b="b"/>
              <a:pathLst>
                <a:path w="402" h="899">
                  <a:moveTo>
                    <a:pt x="364" y="51"/>
                  </a:moveTo>
                  <a:lnTo>
                    <a:pt x="364" y="38"/>
                  </a:lnTo>
                  <a:lnTo>
                    <a:pt x="352" y="13"/>
                  </a:lnTo>
                  <a:lnTo>
                    <a:pt x="339" y="0"/>
                  </a:lnTo>
                  <a:lnTo>
                    <a:pt x="289" y="0"/>
                  </a:lnTo>
                  <a:lnTo>
                    <a:pt x="264" y="26"/>
                  </a:lnTo>
                  <a:lnTo>
                    <a:pt x="239" y="76"/>
                  </a:lnTo>
                  <a:lnTo>
                    <a:pt x="239" y="89"/>
                  </a:lnTo>
                  <a:lnTo>
                    <a:pt x="251" y="114"/>
                  </a:lnTo>
                  <a:lnTo>
                    <a:pt x="264" y="114"/>
                  </a:lnTo>
                  <a:lnTo>
                    <a:pt x="289" y="127"/>
                  </a:lnTo>
                  <a:lnTo>
                    <a:pt x="339" y="101"/>
                  </a:lnTo>
                  <a:lnTo>
                    <a:pt x="364" y="76"/>
                  </a:lnTo>
                  <a:lnTo>
                    <a:pt x="364" y="51"/>
                  </a:lnTo>
                  <a:close/>
                  <a:moveTo>
                    <a:pt x="101" y="734"/>
                  </a:moveTo>
                  <a:lnTo>
                    <a:pt x="88" y="760"/>
                  </a:lnTo>
                  <a:lnTo>
                    <a:pt x="88" y="823"/>
                  </a:lnTo>
                  <a:lnTo>
                    <a:pt x="163" y="899"/>
                  </a:lnTo>
                  <a:lnTo>
                    <a:pt x="214" y="899"/>
                  </a:lnTo>
                  <a:lnTo>
                    <a:pt x="301" y="873"/>
                  </a:lnTo>
                  <a:lnTo>
                    <a:pt x="352" y="810"/>
                  </a:lnTo>
                  <a:lnTo>
                    <a:pt x="389" y="734"/>
                  </a:lnTo>
                  <a:lnTo>
                    <a:pt x="402" y="696"/>
                  </a:lnTo>
                  <a:lnTo>
                    <a:pt x="402" y="684"/>
                  </a:lnTo>
                  <a:lnTo>
                    <a:pt x="364" y="684"/>
                  </a:lnTo>
                  <a:lnTo>
                    <a:pt x="352" y="696"/>
                  </a:lnTo>
                  <a:lnTo>
                    <a:pt x="327" y="760"/>
                  </a:lnTo>
                  <a:lnTo>
                    <a:pt x="276" y="835"/>
                  </a:lnTo>
                  <a:lnTo>
                    <a:pt x="251" y="861"/>
                  </a:lnTo>
                  <a:lnTo>
                    <a:pt x="189" y="861"/>
                  </a:lnTo>
                  <a:lnTo>
                    <a:pt x="189" y="835"/>
                  </a:lnTo>
                  <a:lnTo>
                    <a:pt x="176" y="810"/>
                  </a:lnTo>
                  <a:lnTo>
                    <a:pt x="201" y="734"/>
                  </a:lnTo>
                  <a:lnTo>
                    <a:pt x="226" y="671"/>
                  </a:lnTo>
                  <a:lnTo>
                    <a:pt x="239" y="620"/>
                  </a:lnTo>
                  <a:lnTo>
                    <a:pt x="264" y="570"/>
                  </a:lnTo>
                  <a:lnTo>
                    <a:pt x="289" y="494"/>
                  </a:lnTo>
                  <a:lnTo>
                    <a:pt x="301" y="468"/>
                  </a:lnTo>
                  <a:lnTo>
                    <a:pt x="314" y="456"/>
                  </a:lnTo>
                  <a:lnTo>
                    <a:pt x="314" y="367"/>
                  </a:lnTo>
                  <a:lnTo>
                    <a:pt x="264" y="317"/>
                  </a:lnTo>
                  <a:lnTo>
                    <a:pt x="239" y="304"/>
                  </a:lnTo>
                  <a:lnTo>
                    <a:pt x="189" y="291"/>
                  </a:lnTo>
                  <a:lnTo>
                    <a:pt x="101" y="329"/>
                  </a:lnTo>
                  <a:lnTo>
                    <a:pt x="50" y="393"/>
                  </a:lnTo>
                  <a:lnTo>
                    <a:pt x="13" y="456"/>
                  </a:lnTo>
                  <a:lnTo>
                    <a:pt x="0" y="506"/>
                  </a:lnTo>
                  <a:lnTo>
                    <a:pt x="0" y="519"/>
                  </a:lnTo>
                  <a:lnTo>
                    <a:pt x="38" y="519"/>
                  </a:lnTo>
                  <a:lnTo>
                    <a:pt x="38" y="506"/>
                  </a:lnTo>
                  <a:lnTo>
                    <a:pt x="50" y="494"/>
                  </a:lnTo>
                  <a:lnTo>
                    <a:pt x="76" y="431"/>
                  </a:lnTo>
                  <a:lnTo>
                    <a:pt x="126" y="355"/>
                  </a:lnTo>
                  <a:lnTo>
                    <a:pt x="163" y="342"/>
                  </a:lnTo>
                  <a:lnTo>
                    <a:pt x="189" y="329"/>
                  </a:lnTo>
                  <a:lnTo>
                    <a:pt x="214" y="355"/>
                  </a:lnTo>
                  <a:lnTo>
                    <a:pt x="226" y="380"/>
                  </a:lnTo>
                  <a:lnTo>
                    <a:pt x="226" y="393"/>
                  </a:lnTo>
                  <a:lnTo>
                    <a:pt x="214" y="418"/>
                  </a:lnTo>
                  <a:lnTo>
                    <a:pt x="214" y="443"/>
                  </a:lnTo>
                  <a:lnTo>
                    <a:pt x="176" y="519"/>
                  </a:lnTo>
                  <a:lnTo>
                    <a:pt x="101" y="73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83" name="Freeform 315"/>
            <p:cNvSpPr>
              <a:spLocks/>
            </p:cNvSpPr>
            <p:nvPr/>
          </p:nvSpPr>
          <p:spPr bwMode="auto">
            <a:xfrm>
              <a:off x="17537" y="15240"/>
              <a:ext cx="728" cy="1228"/>
            </a:xfrm>
            <a:custGeom>
              <a:avLst/>
              <a:gdLst/>
              <a:ahLst/>
              <a:cxnLst>
                <a:cxn ang="0">
                  <a:pos x="715" y="51"/>
                </a:cxn>
                <a:cxn ang="0">
                  <a:pos x="728" y="38"/>
                </a:cxn>
                <a:cxn ang="0">
                  <a:pos x="728" y="13"/>
                </a:cxn>
                <a:cxn ang="0">
                  <a:pos x="715" y="0"/>
                </a:cxn>
                <a:cxn ang="0">
                  <a:pos x="690" y="0"/>
                </a:cxn>
                <a:cxn ang="0">
                  <a:pos x="665" y="25"/>
                </a:cxn>
                <a:cxn ang="0">
                  <a:pos x="12" y="1177"/>
                </a:cxn>
                <a:cxn ang="0">
                  <a:pos x="0" y="1190"/>
                </a:cxn>
                <a:cxn ang="0">
                  <a:pos x="0" y="1215"/>
                </a:cxn>
                <a:cxn ang="0">
                  <a:pos x="12" y="1228"/>
                </a:cxn>
                <a:cxn ang="0">
                  <a:pos x="50" y="1228"/>
                </a:cxn>
                <a:cxn ang="0">
                  <a:pos x="63" y="1215"/>
                </a:cxn>
                <a:cxn ang="0">
                  <a:pos x="63" y="1202"/>
                </a:cxn>
                <a:cxn ang="0">
                  <a:pos x="715" y="51"/>
                </a:cxn>
              </a:cxnLst>
              <a:rect l="0" t="0" r="r" b="b"/>
              <a:pathLst>
                <a:path w="728" h="1228">
                  <a:moveTo>
                    <a:pt x="715" y="51"/>
                  </a:moveTo>
                  <a:lnTo>
                    <a:pt x="728" y="38"/>
                  </a:lnTo>
                  <a:lnTo>
                    <a:pt x="728" y="13"/>
                  </a:lnTo>
                  <a:lnTo>
                    <a:pt x="715" y="0"/>
                  </a:lnTo>
                  <a:lnTo>
                    <a:pt x="690" y="0"/>
                  </a:lnTo>
                  <a:lnTo>
                    <a:pt x="665" y="25"/>
                  </a:lnTo>
                  <a:lnTo>
                    <a:pt x="12" y="1177"/>
                  </a:lnTo>
                  <a:lnTo>
                    <a:pt x="0" y="1190"/>
                  </a:lnTo>
                  <a:lnTo>
                    <a:pt x="0" y="1215"/>
                  </a:lnTo>
                  <a:lnTo>
                    <a:pt x="12" y="1228"/>
                  </a:lnTo>
                  <a:lnTo>
                    <a:pt x="50" y="1228"/>
                  </a:lnTo>
                  <a:lnTo>
                    <a:pt x="63" y="1215"/>
                  </a:lnTo>
                  <a:lnTo>
                    <a:pt x="63" y="1202"/>
                  </a:lnTo>
                  <a:lnTo>
                    <a:pt x="715" y="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84" name="Freeform 316"/>
            <p:cNvSpPr>
              <a:spLocks noEditPoints="1"/>
            </p:cNvSpPr>
            <p:nvPr/>
          </p:nvSpPr>
          <p:spPr bwMode="auto">
            <a:xfrm>
              <a:off x="17399" y="15670"/>
              <a:ext cx="978" cy="367"/>
            </a:xfrm>
            <a:custGeom>
              <a:avLst/>
              <a:gdLst/>
              <a:ahLst/>
              <a:cxnLst>
                <a:cxn ang="0">
                  <a:pos x="928" y="76"/>
                </a:cxn>
                <a:cxn ang="0">
                  <a:pos x="941" y="76"/>
                </a:cxn>
                <a:cxn ang="0">
                  <a:pos x="966" y="64"/>
                </a:cxn>
                <a:cxn ang="0">
                  <a:pos x="978" y="51"/>
                </a:cxn>
                <a:cxn ang="0">
                  <a:pos x="978" y="13"/>
                </a:cxn>
                <a:cxn ang="0">
                  <a:pos x="966" y="13"/>
                </a:cxn>
                <a:cxn ang="0">
                  <a:pos x="941" y="0"/>
                </a:cxn>
                <a:cxn ang="0">
                  <a:pos x="38" y="0"/>
                </a:cxn>
                <a:cxn ang="0">
                  <a:pos x="25" y="13"/>
                </a:cxn>
                <a:cxn ang="0">
                  <a:pos x="12" y="13"/>
                </a:cxn>
                <a:cxn ang="0">
                  <a:pos x="0" y="38"/>
                </a:cxn>
                <a:cxn ang="0">
                  <a:pos x="25" y="64"/>
                </a:cxn>
                <a:cxn ang="0">
                  <a:pos x="38" y="64"/>
                </a:cxn>
                <a:cxn ang="0">
                  <a:pos x="50" y="76"/>
                </a:cxn>
                <a:cxn ang="0">
                  <a:pos x="928" y="76"/>
                </a:cxn>
                <a:cxn ang="0">
                  <a:pos x="928" y="367"/>
                </a:cxn>
                <a:cxn ang="0">
                  <a:pos x="941" y="367"/>
                </a:cxn>
                <a:cxn ang="0">
                  <a:pos x="966" y="355"/>
                </a:cxn>
                <a:cxn ang="0">
                  <a:pos x="978" y="355"/>
                </a:cxn>
                <a:cxn ang="0">
                  <a:pos x="978" y="317"/>
                </a:cxn>
                <a:cxn ang="0">
                  <a:pos x="966" y="304"/>
                </a:cxn>
                <a:cxn ang="0">
                  <a:pos x="25" y="304"/>
                </a:cxn>
                <a:cxn ang="0">
                  <a:pos x="0" y="329"/>
                </a:cxn>
                <a:cxn ang="0">
                  <a:pos x="12" y="355"/>
                </a:cxn>
                <a:cxn ang="0">
                  <a:pos x="25" y="355"/>
                </a:cxn>
                <a:cxn ang="0">
                  <a:pos x="38" y="367"/>
                </a:cxn>
                <a:cxn ang="0">
                  <a:pos x="50" y="367"/>
                </a:cxn>
                <a:cxn ang="0">
                  <a:pos x="928" y="367"/>
                </a:cxn>
              </a:cxnLst>
              <a:rect l="0" t="0" r="r" b="b"/>
              <a:pathLst>
                <a:path w="978" h="367">
                  <a:moveTo>
                    <a:pt x="928" y="76"/>
                  </a:moveTo>
                  <a:lnTo>
                    <a:pt x="941" y="76"/>
                  </a:lnTo>
                  <a:lnTo>
                    <a:pt x="966" y="64"/>
                  </a:lnTo>
                  <a:lnTo>
                    <a:pt x="978" y="51"/>
                  </a:lnTo>
                  <a:lnTo>
                    <a:pt x="978" y="13"/>
                  </a:lnTo>
                  <a:lnTo>
                    <a:pt x="966" y="13"/>
                  </a:lnTo>
                  <a:lnTo>
                    <a:pt x="941" y="0"/>
                  </a:lnTo>
                  <a:lnTo>
                    <a:pt x="38" y="0"/>
                  </a:lnTo>
                  <a:lnTo>
                    <a:pt x="25" y="13"/>
                  </a:lnTo>
                  <a:lnTo>
                    <a:pt x="12" y="13"/>
                  </a:lnTo>
                  <a:lnTo>
                    <a:pt x="0" y="38"/>
                  </a:lnTo>
                  <a:lnTo>
                    <a:pt x="25" y="64"/>
                  </a:lnTo>
                  <a:lnTo>
                    <a:pt x="38" y="64"/>
                  </a:lnTo>
                  <a:lnTo>
                    <a:pt x="50" y="76"/>
                  </a:lnTo>
                  <a:lnTo>
                    <a:pt x="928" y="76"/>
                  </a:lnTo>
                  <a:close/>
                  <a:moveTo>
                    <a:pt x="928" y="367"/>
                  </a:moveTo>
                  <a:lnTo>
                    <a:pt x="941" y="367"/>
                  </a:lnTo>
                  <a:lnTo>
                    <a:pt x="966" y="355"/>
                  </a:lnTo>
                  <a:lnTo>
                    <a:pt x="978" y="355"/>
                  </a:lnTo>
                  <a:lnTo>
                    <a:pt x="978" y="317"/>
                  </a:lnTo>
                  <a:lnTo>
                    <a:pt x="966" y="304"/>
                  </a:lnTo>
                  <a:lnTo>
                    <a:pt x="25" y="304"/>
                  </a:lnTo>
                  <a:lnTo>
                    <a:pt x="0" y="329"/>
                  </a:lnTo>
                  <a:lnTo>
                    <a:pt x="12" y="355"/>
                  </a:lnTo>
                  <a:lnTo>
                    <a:pt x="25" y="355"/>
                  </a:lnTo>
                  <a:lnTo>
                    <a:pt x="38" y="367"/>
                  </a:lnTo>
                  <a:lnTo>
                    <a:pt x="50" y="367"/>
                  </a:lnTo>
                  <a:lnTo>
                    <a:pt x="928" y="36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85" name="Freeform 317"/>
            <p:cNvSpPr>
              <a:spLocks/>
            </p:cNvSpPr>
            <p:nvPr/>
          </p:nvSpPr>
          <p:spPr bwMode="auto">
            <a:xfrm>
              <a:off x="18578" y="15265"/>
              <a:ext cx="653" cy="937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151" y="13"/>
                </a:cxn>
                <a:cxn ang="0">
                  <a:pos x="101" y="26"/>
                </a:cxn>
                <a:cxn ang="0">
                  <a:pos x="113" y="51"/>
                </a:cxn>
                <a:cxn ang="0">
                  <a:pos x="188" y="64"/>
                </a:cxn>
                <a:cxn ang="0">
                  <a:pos x="201" y="89"/>
                </a:cxn>
                <a:cxn ang="0">
                  <a:pos x="0" y="861"/>
                </a:cxn>
                <a:cxn ang="0">
                  <a:pos x="25" y="937"/>
                </a:cxn>
                <a:cxn ang="0">
                  <a:pos x="88" y="924"/>
                </a:cxn>
                <a:cxn ang="0">
                  <a:pos x="101" y="886"/>
                </a:cxn>
                <a:cxn ang="0">
                  <a:pos x="126" y="798"/>
                </a:cxn>
                <a:cxn ang="0">
                  <a:pos x="163" y="658"/>
                </a:cxn>
                <a:cxn ang="0">
                  <a:pos x="213" y="633"/>
                </a:cxn>
                <a:cxn ang="0">
                  <a:pos x="289" y="658"/>
                </a:cxn>
                <a:cxn ang="0">
                  <a:pos x="339" y="696"/>
                </a:cxn>
                <a:cxn ang="0">
                  <a:pos x="326" y="785"/>
                </a:cxn>
                <a:cxn ang="0">
                  <a:pos x="352" y="873"/>
                </a:cxn>
                <a:cxn ang="0">
                  <a:pos x="439" y="937"/>
                </a:cxn>
                <a:cxn ang="0">
                  <a:pos x="540" y="911"/>
                </a:cxn>
                <a:cxn ang="0">
                  <a:pos x="640" y="760"/>
                </a:cxn>
                <a:cxn ang="0">
                  <a:pos x="602" y="722"/>
                </a:cxn>
                <a:cxn ang="0">
                  <a:pos x="590" y="747"/>
                </a:cxn>
                <a:cxn ang="0">
                  <a:pos x="552" y="848"/>
                </a:cxn>
                <a:cxn ang="0">
                  <a:pos x="452" y="899"/>
                </a:cxn>
                <a:cxn ang="0">
                  <a:pos x="427" y="861"/>
                </a:cxn>
                <a:cxn ang="0">
                  <a:pos x="439" y="772"/>
                </a:cxn>
                <a:cxn ang="0">
                  <a:pos x="427" y="671"/>
                </a:cxn>
                <a:cxn ang="0">
                  <a:pos x="326" y="608"/>
                </a:cxn>
                <a:cxn ang="0">
                  <a:pos x="264" y="570"/>
                </a:cxn>
                <a:cxn ang="0">
                  <a:pos x="477" y="393"/>
                </a:cxn>
                <a:cxn ang="0">
                  <a:pos x="577" y="380"/>
                </a:cxn>
                <a:cxn ang="0">
                  <a:pos x="540" y="418"/>
                </a:cxn>
                <a:cxn ang="0">
                  <a:pos x="527" y="494"/>
                </a:cxn>
                <a:cxn ang="0">
                  <a:pos x="628" y="494"/>
                </a:cxn>
                <a:cxn ang="0">
                  <a:pos x="653" y="431"/>
                </a:cxn>
                <a:cxn ang="0">
                  <a:pos x="640" y="380"/>
                </a:cxn>
                <a:cxn ang="0">
                  <a:pos x="590" y="342"/>
                </a:cxn>
                <a:cxn ang="0">
                  <a:pos x="439" y="367"/>
                </a:cxn>
                <a:cxn ang="0">
                  <a:pos x="289" y="506"/>
                </a:cxn>
                <a:cxn ang="0">
                  <a:pos x="188" y="570"/>
                </a:cxn>
              </a:cxnLst>
              <a:rect l="0" t="0" r="r" b="b"/>
              <a:pathLst>
                <a:path w="653" h="937">
                  <a:moveTo>
                    <a:pt x="314" y="38"/>
                  </a:moveTo>
                  <a:lnTo>
                    <a:pt x="314" y="0"/>
                  </a:lnTo>
                  <a:lnTo>
                    <a:pt x="201" y="0"/>
                  </a:lnTo>
                  <a:lnTo>
                    <a:pt x="151" y="13"/>
                  </a:lnTo>
                  <a:lnTo>
                    <a:pt x="113" y="13"/>
                  </a:lnTo>
                  <a:lnTo>
                    <a:pt x="101" y="26"/>
                  </a:lnTo>
                  <a:lnTo>
                    <a:pt x="101" y="51"/>
                  </a:lnTo>
                  <a:lnTo>
                    <a:pt x="113" y="51"/>
                  </a:lnTo>
                  <a:lnTo>
                    <a:pt x="126" y="64"/>
                  </a:lnTo>
                  <a:lnTo>
                    <a:pt x="188" y="64"/>
                  </a:lnTo>
                  <a:lnTo>
                    <a:pt x="201" y="76"/>
                  </a:lnTo>
                  <a:lnTo>
                    <a:pt x="201" y="89"/>
                  </a:lnTo>
                  <a:lnTo>
                    <a:pt x="188" y="114"/>
                  </a:lnTo>
                  <a:lnTo>
                    <a:pt x="0" y="861"/>
                  </a:lnTo>
                  <a:lnTo>
                    <a:pt x="0" y="911"/>
                  </a:lnTo>
                  <a:lnTo>
                    <a:pt x="25" y="937"/>
                  </a:lnTo>
                  <a:lnTo>
                    <a:pt x="75" y="937"/>
                  </a:lnTo>
                  <a:lnTo>
                    <a:pt x="88" y="924"/>
                  </a:lnTo>
                  <a:lnTo>
                    <a:pt x="101" y="899"/>
                  </a:lnTo>
                  <a:lnTo>
                    <a:pt x="101" y="886"/>
                  </a:lnTo>
                  <a:lnTo>
                    <a:pt x="113" y="861"/>
                  </a:lnTo>
                  <a:lnTo>
                    <a:pt x="126" y="798"/>
                  </a:lnTo>
                  <a:lnTo>
                    <a:pt x="151" y="722"/>
                  </a:lnTo>
                  <a:lnTo>
                    <a:pt x="163" y="658"/>
                  </a:lnTo>
                  <a:lnTo>
                    <a:pt x="176" y="620"/>
                  </a:lnTo>
                  <a:lnTo>
                    <a:pt x="213" y="633"/>
                  </a:lnTo>
                  <a:lnTo>
                    <a:pt x="264" y="633"/>
                  </a:lnTo>
                  <a:lnTo>
                    <a:pt x="289" y="658"/>
                  </a:lnTo>
                  <a:lnTo>
                    <a:pt x="314" y="671"/>
                  </a:lnTo>
                  <a:lnTo>
                    <a:pt x="339" y="696"/>
                  </a:lnTo>
                  <a:lnTo>
                    <a:pt x="339" y="772"/>
                  </a:lnTo>
                  <a:lnTo>
                    <a:pt x="326" y="785"/>
                  </a:lnTo>
                  <a:lnTo>
                    <a:pt x="326" y="798"/>
                  </a:lnTo>
                  <a:lnTo>
                    <a:pt x="352" y="873"/>
                  </a:lnTo>
                  <a:lnTo>
                    <a:pt x="402" y="924"/>
                  </a:lnTo>
                  <a:lnTo>
                    <a:pt x="439" y="937"/>
                  </a:lnTo>
                  <a:lnTo>
                    <a:pt x="477" y="937"/>
                  </a:lnTo>
                  <a:lnTo>
                    <a:pt x="540" y="911"/>
                  </a:lnTo>
                  <a:lnTo>
                    <a:pt x="590" y="861"/>
                  </a:lnTo>
                  <a:lnTo>
                    <a:pt x="640" y="760"/>
                  </a:lnTo>
                  <a:lnTo>
                    <a:pt x="640" y="722"/>
                  </a:lnTo>
                  <a:lnTo>
                    <a:pt x="602" y="722"/>
                  </a:lnTo>
                  <a:lnTo>
                    <a:pt x="602" y="734"/>
                  </a:lnTo>
                  <a:lnTo>
                    <a:pt x="590" y="747"/>
                  </a:lnTo>
                  <a:lnTo>
                    <a:pt x="577" y="772"/>
                  </a:lnTo>
                  <a:lnTo>
                    <a:pt x="552" y="848"/>
                  </a:lnTo>
                  <a:lnTo>
                    <a:pt x="502" y="899"/>
                  </a:lnTo>
                  <a:lnTo>
                    <a:pt x="452" y="899"/>
                  </a:lnTo>
                  <a:lnTo>
                    <a:pt x="439" y="873"/>
                  </a:lnTo>
                  <a:lnTo>
                    <a:pt x="427" y="861"/>
                  </a:lnTo>
                  <a:lnTo>
                    <a:pt x="427" y="798"/>
                  </a:lnTo>
                  <a:lnTo>
                    <a:pt x="439" y="772"/>
                  </a:lnTo>
                  <a:lnTo>
                    <a:pt x="439" y="734"/>
                  </a:lnTo>
                  <a:lnTo>
                    <a:pt x="427" y="671"/>
                  </a:lnTo>
                  <a:lnTo>
                    <a:pt x="389" y="633"/>
                  </a:lnTo>
                  <a:lnTo>
                    <a:pt x="326" y="608"/>
                  </a:lnTo>
                  <a:lnTo>
                    <a:pt x="226" y="582"/>
                  </a:lnTo>
                  <a:lnTo>
                    <a:pt x="264" y="570"/>
                  </a:lnTo>
                  <a:lnTo>
                    <a:pt x="402" y="431"/>
                  </a:lnTo>
                  <a:lnTo>
                    <a:pt x="477" y="393"/>
                  </a:lnTo>
                  <a:lnTo>
                    <a:pt x="552" y="367"/>
                  </a:lnTo>
                  <a:lnTo>
                    <a:pt x="577" y="380"/>
                  </a:lnTo>
                  <a:lnTo>
                    <a:pt x="590" y="393"/>
                  </a:lnTo>
                  <a:lnTo>
                    <a:pt x="540" y="418"/>
                  </a:lnTo>
                  <a:lnTo>
                    <a:pt x="527" y="431"/>
                  </a:lnTo>
                  <a:lnTo>
                    <a:pt x="527" y="494"/>
                  </a:lnTo>
                  <a:lnTo>
                    <a:pt x="577" y="519"/>
                  </a:lnTo>
                  <a:lnTo>
                    <a:pt x="628" y="494"/>
                  </a:lnTo>
                  <a:lnTo>
                    <a:pt x="640" y="469"/>
                  </a:lnTo>
                  <a:lnTo>
                    <a:pt x="653" y="431"/>
                  </a:lnTo>
                  <a:lnTo>
                    <a:pt x="653" y="405"/>
                  </a:lnTo>
                  <a:lnTo>
                    <a:pt x="640" y="380"/>
                  </a:lnTo>
                  <a:lnTo>
                    <a:pt x="615" y="355"/>
                  </a:lnTo>
                  <a:lnTo>
                    <a:pt x="590" y="342"/>
                  </a:lnTo>
                  <a:lnTo>
                    <a:pt x="552" y="329"/>
                  </a:lnTo>
                  <a:lnTo>
                    <a:pt x="439" y="367"/>
                  </a:lnTo>
                  <a:lnTo>
                    <a:pt x="339" y="456"/>
                  </a:lnTo>
                  <a:lnTo>
                    <a:pt x="289" y="506"/>
                  </a:lnTo>
                  <a:lnTo>
                    <a:pt x="239" y="544"/>
                  </a:lnTo>
                  <a:lnTo>
                    <a:pt x="188" y="570"/>
                  </a:lnTo>
                  <a:lnTo>
                    <a:pt x="314" y="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86" name="Freeform 318"/>
            <p:cNvSpPr>
              <a:spLocks noEditPoints="1"/>
            </p:cNvSpPr>
            <p:nvPr/>
          </p:nvSpPr>
          <p:spPr bwMode="auto">
            <a:xfrm>
              <a:off x="19758" y="13025"/>
              <a:ext cx="740" cy="886"/>
            </a:xfrm>
            <a:custGeom>
              <a:avLst/>
              <a:gdLst/>
              <a:ahLst/>
              <a:cxnLst>
                <a:cxn ang="0">
                  <a:pos x="690" y="418"/>
                </a:cxn>
                <a:cxn ang="0">
                  <a:pos x="727" y="418"/>
                </a:cxn>
                <a:cxn ang="0">
                  <a:pos x="727" y="405"/>
                </a:cxn>
                <a:cxn ang="0">
                  <a:pos x="740" y="380"/>
                </a:cxn>
                <a:cxn ang="0">
                  <a:pos x="727" y="266"/>
                </a:cxn>
                <a:cxn ang="0">
                  <a:pos x="690" y="165"/>
                </a:cxn>
                <a:cxn ang="0">
                  <a:pos x="614" y="89"/>
                </a:cxn>
                <a:cxn ang="0">
                  <a:pos x="526" y="26"/>
                </a:cxn>
                <a:cxn ang="0">
                  <a:pos x="401" y="0"/>
                </a:cxn>
                <a:cxn ang="0">
                  <a:pos x="238" y="38"/>
                </a:cxn>
                <a:cxn ang="0">
                  <a:pos x="112" y="139"/>
                </a:cxn>
                <a:cxn ang="0">
                  <a:pos x="37" y="266"/>
                </a:cxn>
                <a:cxn ang="0">
                  <a:pos x="0" y="443"/>
                </a:cxn>
                <a:cxn ang="0">
                  <a:pos x="37" y="620"/>
                </a:cxn>
                <a:cxn ang="0">
                  <a:pos x="125" y="760"/>
                </a:cxn>
                <a:cxn ang="0">
                  <a:pos x="263" y="848"/>
                </a:cxn>
                <a:cxn ang="0">
                  <a:pos x="414" y="886"/>
                </a:cxn>
                <a:cxn ang="0">
                  <a:pos x="539" y="861"/>
                </a:cxn>
                <a:cxn ang="0">
                  <a:pos x="627" y="810"/>
                </a:cxn>
                <a:cxn ang="0">
                  <a:pos x="690" y="734"/>
                </a:cxn>
                <a:cxn ang="0">
                  <a:pos x="727" y="671"/>
                </a:cxn>
                <a:cxn ang="0">
                  <a:pos x="740" y="633"/>
                </a:cxn>
                <a:cxn ang="0">
                  <a:pos x="715" y="608"/>
                </a:cxn>
                <a:cxn ang="0">
                  <a:pos x="702" y="608"/>
                </a:cxn>
                <a:cxn ang="0">
                  <a:pos x="690" y="620"/>
                </a:cxn>
                <a:cxn ang="0">
                  <a:pos x="690" y="633"/>
                </a:cxn>
                <a:cxn ang="0">
                  <a:pos x="639" y="734"/>
                </a:cxn>
                <a:cxn ang="0">
                  <a:pos x="577" y="785"/>
                </a:cxn>
                <a:cxn ang="0">
                  <a:pos x="514" y="823"/>
                </a:cxn>
                <a:cxn ang="0">
                  <a:pos x="451" y="836"/>
                </a:cxn>
                <a:cxn ang="0">
                  <a:pos x="426" y="836"/>
                </a:cxn>
                <a:cxn ang="0">
                  <a:pos x="338" y="823"/>
                </a:cxn>
                <a:cxn ang="0">
                  <a:pos x="276" y="772"/>
                </a:cxn>
                <a:cxn ang="0">
                  <a:pos x="213" y="709"/>
                </a:cxn>
                <a:cxn ang="0">
                  <a:pos x="175" y="608"/>
                </a:cxn>
                <a:cxn ang="0">
                  <a:pos x="163" y="506"/>
                </a:cxn>
                <a:cxn ang="0">
                  <a:pos x="163" y="418"/>
                </a:cxn>
                <a:cxn ang="0">
                  <a:pos x="690" y="418"/>
                </a:cxn>
                <a:cxn ang="0">
                  <a:pos x="163" y="380"/>
                </a:cxn>
                <a:cxn ang="0">
                  <a:pos x="188" y="241"/>
                </a:cxn>
                <a:cxn ang="0">
                  <a:pos x="225" y="139"/>
                </a:cxn>
                <a:cxn ang="0">
                  <a:pos x="288" y="89"/>
                </a:cxn>
                <a:cxn ang="0">
                  <a:pos x="351" y="51"/>
                </a:cxn>
                <a:cxn ang="0">
                  <a:pos x="401" y="51"/>
                </a:cxn>
                <a:cxn ang="0">
                  <a:pos x="476" y="64"/>
                </a:cxn>
                <a:cxn ang="0">
                  <a:pos x="539" y="114"/>
                </a:cxn>
                <a:cxn ang="0">
                  <a:pos x="577" y="190"/>
                </a:cxn>
                <a:cxn ang="0">
                  <a:pos x="602" y="266"/>
                </a:cxn>
                <a:cxn ang="0">
                  <a:pos x="602" y="329"/>
                </a:cxn>
                <a:cxn ang="0">
                  <a:pos x="614" y="380"/>
                </a:cxn>
                <a:cxn ang="0">
                  <a:pos x="163" y="380"/>
                </a:cxn>
              </a:cxnLst>
              <a:rect l="0" t="0" r="r" b="b"/>
              <a:pathLst>
                <a:path w="740" h="886">
                  <a:moveTo>
                    <a:pt x="690" y="418"/>
                  </a:moveTo>
                  <a:lnTo>
                    <a:pt x="727" y="418"/>
                  </a:lnTo>
                  <a:lnTo>
                    <a:pt x="727" y="405"/>
                  </a:lnTo>
                  <a:lnTo>
                    <a:pt x="740" y="380"/>
                  </a:lnTo>
                  <a:lnTo>
                    <a:pt x="727" y="266"/>
                  </a:lnTo>
                  <a:lnTo>
                    <a:pt x="690" y="165"/>
                  </a:lnTo>
                  <a:lnTo>
                    <a:pt x="614" y="89"/>
                  </a:lnTo>
                  <a:lnTo>
                    <a:pt x="526" y="26"/>
                  </a:lnTo>
                  <a:lnTo>
                    <a:pt x="401" y="0"/>
                  </a:lnTo>
                  <a:lnTo>
                    <a:pt x="238" y="38"/>
                  </a:lnTo>
                  <a:lnTo>
                    <a:pt x="112" y="139"/>
                  </a:lnTo>
                  <a:lnTo>
                    <a:pt x="37" y="266"/>
                  </a:lnTo>
                  <a:lnTo>
                    <a:pt x="0" y="443"/>
                  </a:lnTo>
                  <a:lnTo>
                    <a:pt x="37" y="620"/>
                  </a:lnTo>
                  <a:lnTo>
                    <a:pt x="125" y="760"/>
                  </a:lnTo>
                  <a:lnTo>
                    <a:pt x="263" y="848"/>
                  </a:lnTo>
                  <a:lnTo>
                    <a:pt x="414" y="886"/>
                  </a:lnTo>
                  <a:lnTo>
                    <a:pt x="539" y="861"/>
                  </a:lnTo>
                  <a:lnTo>
                    <a:pt x="627" y="810"/>
                  </a:lnTo>
                  <a:lnTo>
                    <a:pt x="690" y="734"/>
                  </a:lnTo>
                  <a:lnTo>
                    <a:pt x="727" y="671"/>
                  </a:lnTo>
                  <a:lnTo>
                    <a:pt x="740" y="633"/>
                  </a:lnTo>
                  <a:lnTo>
                    <a:pt x="715" y="608"/>
                  </a:lnTo>
                  <a:lnTo>
                    <a:pt x="702" y="608"/>
                  </a:lnTo>
                  <a:lnTo>
                    <a:pt x="690" y="620"/>
                  </a:lnTo>
                  <a:lnTo>
                    <a:pt x="690" y="633"/>
                  </a:lnTo>
                  <a:lnTo>
                    <a:pt x="639" y="734"/>
                  </a:lnTo>
                  <a:lnTo>
                    <a:pt x="577" y="785"/>
                  </a:lnTo>
                  <a:lnTo>
                    <a:pt x="514" y="823"/>
                  </a:lnTo>
                  <a:lnTo>
                    <a:pt x="451" y="836"/>
                  </a:lnTo>
                  <a:lnTo>
                    <a:pt x="426" y="836"/>
                  </a:lnTo>
                  <a:lnTo>
                    <a:pt x="338" y="823"/>
                  </a:lnTo>
                  <a:lnTo>
                    <a:pt x="276" y="772"/>
                  </a:lnTo>
                  <a:lnTo>
                    <a:pt x="213" y="709"/>
                  </a:lnTo>
                  <a:lnTo>
                    <a:pt x="175" y="608"/>
                  </a:lnTo>
                  <a:lnTo>
                    <a:pt x="163" y="506"/>
                  </a:lnTo>
                  <a:lnTo>
                    <a:pt x="163" y="418"/>
                  </a:lnTo>
                  <a:lnTo>
                    <a:pt x="690" y="418"/>
                  </a:lnTo>
                  <a:close/>
                  <a:moveTo>
                    <a:pt x="163" y="380"/>
                  </a:moveTo>
                  <a:lnTo>
                    <a:pt x="188" y="241"/>
                  </a:lnTo>
                  <a:lnTo>
                    <a:pt x="225" y="139"/>
                  </a:lnTo>
                  <a:lnTo>
                    <a:pt x="288" y="89"/>
                  </a:lnTo>
                  <a:lnTo>
                    <a:pt x="351" y="51"/>
                  </a:lnTo>
                  <a:lnTo>
                    <a:pt x="401" y="51"/>
                  </a:lnTo>
                  <a:lnTo>
                    <a:pt x="476" y="64"/>
                  </a:lnTo>
                  <a:lnTo>
                    <a:pt x="539" y="114"/>
                  </a:lnTo>
                  <a:lnTo>
                    <a:pt x="577" y="190"/>
                  </a:lnTo>
                  <a:lnTo>
                    <a:pt x="602" y="266"/>
                  </a:lnTo>
                  <a:lnTo>
                    <a:pt x="602" y="329"/>
                  </a:lnTo>
                  <a:lnTo>
                    <a:pt x="614" y="380"/>
                  </a:lnTo>
                  <a:lnTo>
                    <a:pt x="163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87" name="Freeform 319"/>
            <p:cNvSpPr>
              <a:spLocks/>
            </p:cNvSpPr>
            <p:nvPr/>
          </p:nvSpPr>
          <p:spPr bwMode="auto">
            <a:xfrm>
              <a:off x="20573" y="13063"/>
              <a:ext cx="954" cy="823"/>
            </a:xfrm>
            <a:custGeom>
              <a:avLst/>
              <a:gdLst/>
              <a:ahLst/>
              <a:cxnLst>
                <a:cxn ang="0">
                  <a:pos x="577" y="304"/>
                </a:cxn>
                <a:cxn ang="0">
                  <a:pos x="690" y="165"/>
                </a:cxn>
                <a:cxn ang="0">
                  <a:pos x="916" y="64"/>
                </a:cxn>
                <a:cxn ang="0">
                  <a:pos x="577" y="0"/>
                </a:cxn>
                <a:cxn ang="0">
                  <a:pos x="602" y="64"/>
                </a:cxn>
                <a:cxn ang="0">
                  <a:pos x="627" y="101"/>
                </a:cxn>
                <a:cxn ang="0">
                  <a:pos x="602" y="190"/>
                </a:cxn>
                <a:cxn ang="0">
                  <a:pos x="339" y="139"/>
                </a:cxn>
                <a:cxn ang="0">
                  <a:pos x="326" y="101"/>
                </a:cxn>
                <a:cxn ang="0">
                  <a:pos x="351" y="64"/>
                </a:cxn>
                <a:cxn ang="0">
                  <a:pos x="389" y="0"/>
                </a:cxn>
                <a:cxn ang="0">
                  <a:pos x="13" y="64"/>
                </a:cxn>
                <a:cxn ang="0">
                  <a:pos x="138" y="76"/>
                </a:cxn>
                <a:cxn ang="0">
                  <a:pos x="226" y="177"/>
                </a:cxn>
                <a:cxn ang="0">
                  <a:pos x="364" y="494"/>
                </a:cxn>
                <a:cxn ang="0">
                  <a:pos x="289" y="582"/>
                </a:cxn>
                <a:cxn ang="0">
                  <a:pos x="151" y="722"/>
                </a:cxn>
                <a:cxn ang="0">
                  <a:pos x="0" y="760"/>
                </a:cxn>
                <a:cxn ang="0">
                  <a:pos x="339" y="823"/>
                </a:cxn>
                <a:cxn ang="0">
                  <a:pos x="314" y="760"/>
                </a:cxn>
                <a:cxn ang="0">
                  <a:pos x="289" y="722"/>
                </a:cxn>
                <a:cxn ang="0">
                  <a:pos x="301" y="658"/>
                </a:cxn>
                <a:cxn ang="0">
                  <a:pos x="452" y="456"/>
                </a:cxn>
                <a:cxn ang="0">
                  <a:pos x="502" y="519"/>
                </a:cxn>
                <a:cxn ang="0">
                  <a:pos x="540" y="582"/>
                </a:cxn>
                <a:cxn ang="0">
                  <a:pos x="590" y="658"/>
                </a:cxn>
                <a:cxn ang="0">
                  <a:pos x="627" y="709"/>
                </a:cxn>
                <a:cxn ang="0">
                  <a:pos x="602" y="760"/>
                </a:cxn>
                <a:cxn ang="0">
                  <a:pos x="565" y="823"/>
                </a:cxn>
                <a:cxn ang="0">
                  <a:pos x="954" y="760"/>
                </a:cxn>
                <a:cxn ang="0">
                  <a:pos x="803" y="734"/>
                </a:cxn>
                <a:cxn ang="0">
                  <a:pos x="514" y="380"/>
                </a:cxn>
              </a:cxnLst>
              <a:rect l="0" t="0" r="r" b="b"/>
              <a:pathLst>
                <a:path w="954" h="823">
                  <a:moveTo>
                    <a:pt x="514" y="380"/>
                  </a:moveTo>
                  <a:lnTo>
                    <a:pt x="577" y="304"/>
                  </a:lnTo>
                  <a:lnTo>
                    <a:pt x="640" y="215"/>
                  </a:lnTo>
                  <a:lnTo>
                    <a:pt x="690" y="165"/>
                  </a:lnTo>
                  <a:lnTo>
                    <a:pt x="790" y="89"/>
                  </a:lnTo>
                  <a:lnTo>
                    <a:pt x="916" y="64"/>
                  </a:lnTo>
                  <a:lnTo>
                    <a:pt x="916" y="0"/>
                  </a:lnTo>
                  <a:lnTo>
                    <a:pt x="577" y="0"/>
                  </a:lnTo>
                  <a:lnTo>
                    <a:pt x="577" y="64"/>
                  </a:lnTo>
                  <a:lnTo>
                    <a:pt x="602" y="64"/>
                  </a:lnTo>
                  <a:lnTo>
                    <a:pt x="627" y="76"/>
                  </a:lnTo>
                  <a:lnTo>
                    <a:pt x="627" y="101"/>
                  </a:lnTo>
                  <a:lnTo>
                    <a:pt x="640" y="114"/>
                  </a:lnTo>
                  <a:lnTo>
                    <a:pt x="602" y="190"/>
                  </a:lnTo>
                  <a:lnTo>
                    <a:pt x="489" y="329"/>
                  </a:lnTo>
                  <a:lnTo>
                    <a:pt x="339" y="139"/>
                  </a:lnTo>
                  <a:lnTo>
                    <a:pt x="326" y="127"/>
                  </a:lnTo>
                  <a:lnTo>
                    <a:pt x="326" y="101"/>
                  </a:lnTo>
                  <a:lnTo>
                    <a:pt x="339" y="76"/>
                  </a:lnTo>
                  <a:lnTo>
                    <a:pt x="351" y="64"/>
                  </a:lnTo>
                  <a:lnTo>
                    <a:pt x="389" y="64"/>
                  </a:lnTo>
                  <a:lnTo>
                    <a:pt x="389" y="0"/>
                  </a:lnTo>
                  <a:lnTo>
                    <a:pt x="13" y="0"/>
                  </a:lnTo>
                  <a:lnTo>
                    <a:pt x="13" y="64"/>
                  </a:lnTo>
                  <a:lnTo>
                    <a:pt x="88" y="64"/>
                  </a:lnTo>
                  <a:lnTo>
                    <a:pt x="138" y="76"/>
                  </a:lnTo>
                  <a:lnTo>
                    <a:pt x="176" y="114"/>
                  </a:lnTo>
                  <a:lnTo>
                    <a:pt x="226" y="177"/>
                  </a:lnTo>
                  <a:lnTo>
                    <a:pt x="414" y="418"/>
                  </a:lnTo>
                  <a:lnTo>
                    <a:pt x="364" y="494"/>
                  </a:lnTo>
                  <a:lnTo>
                    <a:pt x="326" y="532"/>
                  </a:lnTo>
                  <a:lnTo>
                    <a:pt x="289" y="582"/>
                  </a:lnTo>
                  <a:lnTo>
                    <a:pt x="238" y="646"/>
                  </a:lnTo>
                  <a:lnTo>
                    <a:pt x="151" y="722"/>
                  </a:lnTo>
                  <a:lnTo>
                    <a:pt x="63" y="760"/>
                  </a:lnTo>
                  <a:lnTo>
                    <a:pt x="0" y="760"/>
                  </a:lnTo>
                  <a:lnTo>
                    <a:pt x="0" y="823"/>
                  </a:lnTo>
                  <a:lnTo>
                    <a:pt x="339" y="823"/>
                  </a:lnTo>
                  <a:lnTo>
                    <a:pt x="339" y="760"/>
                  </a:lnTo>
                  <a:lnTo>
                    <a:pt x="314" y="760"/>
                  </a:lnTo>
                  <a:lnTo>
                    <a:pt x="289" y="747"/>
                  </a:lnTo>
                  <a:lnTo>
                    <a:pt x="289" y="722"/>
                  </a:lnTo>
                  <a:lnTo>
                    <a:pt x="276" y="709"/>
                  </a:lnTo>
                  <a:lnTo>
                    <a:pt x="301" y="658"/>
                  </a:lnTo>
                  <a:lnTo>
                    <a:pt x="351" y="582"/>
                  </a:lnTo>
                  <a:lnTo>
                    <a:pt x="452" y="456"/>
                  </a:lnTo>
                  <a:lnTo>
                    <a:pt x="477" y="494"/>
                  </a:lnTo>
                  <a:lnTo>
                    <a:pt x="502" y="519"/>
                  </a:lnTo>
                  <a:lnTo>
                    <a:pt x="514" y="544"/>
                  </a:lnTo>
                  <a:lnTo>
                    <a:pt x="540" y="582"/>
                  </a:lnTo>
                  <a:lnTo>
                    <a:pt x="565" y="608"/>
                  </a:lnTo>
                  <a:lnTo>
                    <a:pt x="590" y="658"/>
                  </a:lnTo>
                  <a:lnTo>
                    <a:pt x="615" y="684"/>
                  </a:lnTo>
                  <a:lnTo>
                    <a:pt x="627" y="709"/>
                  </a:lnTo>
                  <a:lnTo>
                    <a:pt x="640" y="722"/>
                  </a:lnTo>
                  <a:lnTo>
                    <a:pt x="602" y="760"/>
                  </a:lnTo>
                  <a:lnTo>
                    <a:pt x="565" y="760"/>
                  </a:lnTo>
                  <a:lnTo>
                    <a:pt x="565" y="823"/>
                  </a:lnTo>
                  <a:lnTo>
                    <a:pt x="954" y="823"/>
                  </a:lnTo>
                  <a:lnTo>
                    <a:pt x="954" y="760"/>
                  </a:lnTo>
                  <a:lnTo>
                    <a:pt x="853" y="760"/>
                  </a:lnTo>
                  <a:lnTo>
                    <a:pt x="803" y="734"/>
                  </a:lnTo>
                  <a:lnTo>
                    <a:pt x="778" y="709"/>
                  </a:lnTo>
                  <a:lnTo>
                    <a:pt x="514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88" name="Freeform 320"/>
            <p:cNvSpPr>
              <a:spLocks noEditPoints="1"/>
            </p:cNvSpPr>
            <p:nvPr/>
          </p:nvSpPr>
          <p:spPr bwMode="auto">
            <a:xfrm>
              <a:off x="21602" y="13038"/>
              <a:ext cx="928" cy="1215"/>
            </a:xfrm>
            <a:custGeom>
              <a:avLst/>
              <a:gdLst/>
              <a:ahLst/>
              <a:cxnLst>
                <a:cxn ang="0">
                  <a:pos x="276" y="202"/>
                </a:cxn>
                <a:cxn ang="0">
                  <a:pos x="339" y="126"/>
                </a:cxn>
                <a:cxn ang="0">
                  <a:pos x="426" y="76"/>
                </a:cxn>
                <a:cxn ang="0">
                  <a:pos x="514" y="51"/>
                </a:cxn>
                <a:cxn ang="0">
                  <a:pos x="615" y="76"/>
                </a:cxn>
                <a:cxn ang="0">
                  <a:pos x="702" y="164"/>
                </a:cxn>
                <a:cxn ang="0">
                  <a:pos x="753" y="278"/>
                </a:cxn>
                <a:cxn ang="0">
                  <a:pos x="778" y="430"/>
                </a:cxn>
                <a:cxn ang="0">
                  <a:pos x="753" y="595"/>
                </a:cxn>
                <a:cxn ang="0">
                  <a:pos x="690" y="721"/>
                </a:cxn>
                <a:cxn ang="0">
                  <a:pos x="602" y="797"/>
                </a:cxn>
                <a:cxn ang="0">
                  <a:pos x="502" y="823"/>
                </a:cxn>
                <a:cxn ang="0">
                  <a:pos x="451" y="823"/>
                </a:cxn>
                <a:cxn ang="0">
                  <a:pos x="389" y="797"/>
                </a:cxn>
                <a:cxn ang="0">
                  <a:pos x="339" y="759"/>
                </a:cxn>
                <a:cxn ang="0">
                  <a:pos x="301" y="709"/>
                </a:cxn>
                <a:cxn ang="0">
                  <a:pos x="288" y="683"/>
                </a:cxn>
                <a:cxn ang="0">
                  <a:pos x="276" y="671"/>
                </a:cxn>
                <a:cxn ang="0">
                  <a:pos x="276" y="633"/>
                </a:cxn>
                <a:cxn ang="0">
                  <a:pos x="276" y="202"/>
                </a:cxn>
                <a:cxn ang="0">
                  <a:pos x="276" y="734"/>
                </a:cxn>
                <a:cxn ang="0">
                  <a:pos x="301" y="772"/>
                </a:cxn>
                <a:cxn ang="0">
                  <a:pos x="339" y="810"/>
                </a:cxn>
                <a:cxn ang="0">
                  <a:pos x="414" y="848"/>
                </a:cxn>
                <a:cxn ang="0">
                  <a:pos x="514" y="873"/>
                </a:cxn>
                <a:cxn ang="0">
                  <a:pos x="677" y="835"/>
                </a:cxn>
                <a:cxn ang="0">
                  <a:pos x="803" y="747"/>
                </a:cxn>
                <a:cxn ang="0">
                  <a:pos x="891" y="607"/>
                </a:cxn>
                <a:cxn ang="0">
                  <a:pos x="928" y="430"/>
                </a:cxn>
                <a:cxn ang="0">
                  <a:pos x="903" y="266"/>
                </a:cxn>
                <a:cxn ang="0">
                  <a:pos x="815" y="126"/>
                </a:cxn>
                <a:cxn ang="0">
                  <a:pos x="690" y="38"/>
                </a:cxn>
                <a:cxn ang="0">
                  <a:pos x="539" y="0"/>
                </a:cxn>
                <a:cxn ang="0">
                  <a:pos x="439" y="13"/>
                </a:cxn>
                <a:cxn ang="0">
                  <a:pos x="364" y="51"/>
                </a:cxn>
                <a:cxn ang="0">
                  <a:pos x="301" y="89"/>
                </a:cxn>
                <a:cxn ang="0">
                  <a:pos x="276" y="126"/>
                </a:cxn>
                <a:cxn ang="0">
                  <a:pos x="276" y="0"/>
                </a:cxn>
                <a:cxn ang="0">
                  <a:pos x="0" y="25"/>
                </a:cxn>
                <a:cxn ang="0">
                  <a:pos x="0" y="89"/>
                </a:cxn>
                <a:cxn ang="0">
                  <a:pos x="100" y="89"/>
                </a:cxn>
                <a:cxn ang="0">
                  <a:pos x="125" y="101"/>
                </a:cxn>
                <a:cxn ang="0">
                  <a:pos x="138" y="114"/>
                </a:cxn>
                <a:cxn ang="0">
                  <a:pos x="138" y="139"/>
                </a:cxn>
                <a:cxn ang="0">
                  <a:pos x="150" y="177"/>
                </a:cxn>
                <a:cxn ang="0">
                  <a:pos x="150" y="1114"/>
                </a:cxn>
                <a:cxn ang="0">
                  <a:pos x="138" y="1139"/>
                </a:cxn>
                <a:cxn ang="0">
                  <a:pos x="125" y="1152"/>
                </a:cxn>
                <a:cxn ang="0">
                  <a:pos x="88" y="1152"/>
                </a:cxn>
                <a:cxn ang="0">
                  <a:pos x="50" y="1164"/>
                </a:cxn>
                <a:cxn ang="0">
                  <a:pos x="0" y="1164"/>
                </a:cxn>
                <a:cxn ang="0">
                  <a:pos x="0" y="1215"/>
                </a:cxn>
                <a:cxn ang="0">
                  <a:pos x="426" y="1215"/>
                </a:cxn>
                <a:cxn ang="0">
                  <a:pos x="426" y="1164"/>
                </a:cxn>
                <a:cxn ang="0">
                  <a:pos x="376" y="1164"/>
                </a:cxn>
                <a:cxn ang="0">
                  <a:pos x="326" y="1152"/>
                </a:cxn>
                <a:cxn ang="0">
                  <a:pos x="301" y="1152"/>
                </a:cxn>
                <a:cxn ang="0">
                  <a:pos x="288" y="1139"/>
                </a:cxn>
                <a:cxn ang="0">
                  <a:pos x="276" y="1114"/>
                </a:cxn>
                <a:cxn ang="0">
                  <a:pos x="276" y="747"/>
                </a:cxn>
                <a:cxn ang="0">
                  <a:pos x="276" y="734"/>
                </a:cxn>
              </a:cxnLst>
              <a:rect l="0" t="0" r="r" b="b"/>
              <a:pathLst>
                <a:path w="928" h="1215">
                  <a:moveTo>
                    <a:pt x="276" y="202"/>
                  </a:moveTo>
                  <a:lnTo>
                    <a:pt x="339" y="126"/>
                  </a:lnTo>
                  <a:lnTo>
                    <a:pt x="426" y="76"/>
                  </a:lnTo>
                  <a:lnTo>
                    <a:pt x="514" y="51"/>
                  </a:lnTo>
                  <a:lnTo>
                    <a:pt x="615" y="76"/>
                  </a:lnTo>
                  <a:lnTo>
                    <a:pt x="702" y="164"/>
                  </a:lnTo>
                  <a:lnTo>
                    <a:pt x="753" y="278"/>
                  </a:lnTo>
                  <a:lnTo>
                    <a:pt x="778" y="430"/>
                  </a:lnTo>
                  <a:lnTo>
                    <a:pt x="753" y="595"/>
                  </a:lnTo>
                  <a:lnTo>
                    <a:pt x="690" y="721"/>
                  </a:lnTo>
                  <a:lnTo>
                    <a:pt x="602" y="797"/>
                  </a:lnTo>
                  <a:lnTo>
                    <a:pt x="502" y="823"/>
                  </a:lnTo>
                  <a:lnTo>
                    <a:pt x="451" y="823"/>
                  </a:lnTo>
                  <a:lnTo>
                    <a:pt x="389" y="797"/>
                  </a:lnTo>
                  <a:lnTo>
                    <a:pt x="339" y="759"/>
                  </a:lnTo>
                  <a:lnTo>
                    <a:pt x="301" y="709"/>
                  </a:lnTo>
                  <a:lnTo>
                    <a:pt x="288" y="683"/>
                  </a:lnTo>
                  <a:lnTo>
                    <a:pt x="276" y="671"/>
                  </a:lnTo>
                  <a:lnTo>
                    <a:pt x="276" y="633"/>
                  </a:lnTo>
                  <a:lnTo>
                    <a:pt x="276" y="202"/>
                  </a:lnTo>
                  <a:close/>
                  <a:moveTo>
                    <a:pt x="276" y="734"/>
                  </a:moveTo>
                  <a:lnTo>
                    <a:pt x="301" y="772"/>
                  </a:lnTo>
                  <a:lnTo>
                    <a:pt x="339" y="810"/>
                  </a:lnTo>
                  <a:lnTo>
                    <a:pt x="414" y="848"/>
                  </a:lnTo>
                  <a:lnTo>
                    <a:pt x="514" y="873"/>
                  </a:lnTo>
                  <a:lnTo>
                    <a:pt x="677" y="835"/>
                  </a:lnTo>
                  <a:lnTo>
                    <a:pt x="803" y="747"/>
                  </a:lnTo>
                  <a:lnTo>
                    <a:pt x="891" y="607"/>
                  </a:lnTo>
                  <a:lnTo>
                    <a:pt x="928" y="430"/>
                  </a:lnTo>
                  <a:lnTo>
                    <a:pt x="903" y="266"/>
                  </a:lnTo>
                  <a:lnTo>
                    <a:pt x="815" y="126"/>
                  </a:lnTo>
                  <a:lnTo>
                    <a:pt x="690" y="38"/>
                  </a:lnTo>
                  <a:lnTo>
                    <a:pt x="539" y="0"/>
                  </a:lnTo>
                  <a:lnTo>
                    <a:pt x="439" y="13"/>
                  </a:lnTo>
                  <a:lnTo>
                    <a:pt x="364" y="51"/>
                  </a:lnTo>
                  <a:lnTo>
                    <a:pt x="301" y="89"/>
                  </a:lnTo>
                  <a:lnTo>
                    <a:pt x="276" y="126"/>
                  </a:lnTo>
                  <a:lnTo>
                    <a:pt x="276" y="0"/>
                  </a:lnTo>
                  <a:lnTo>
                    <a:pt x="0" y="25"/>
                  </a:lnTo>
                  <a:lnTo>
                    <a:pt x="0" y="89"/>
                  </a:lnTo>
                  <a:lnTo>
                    <a:pt x="100" y="89"/>
                  </a:lnTo>
                  <a:lnTo>
                    <a:pt x="125" y="101"/>
                  </a:lnTo>
                  <a:lnTo>
                    <a:pt x="138" y="114"/>
                  </a:lnTo>
                  <a:lnTo>
                    <a:pt x="138" y="139"/>
                  </a:lnTo>
                  <a:lnTo>
                    <a:pt x="150" y="177"/>
                  </a:lnTo>
                  <a:lnTo>
                    <a:pt x="150" y="1114"/>
                  </a:lnTo>
                  <a:lnTo>
                    <a:pt x="138" y="1139"/>
                  </a:lnTo>
                  <a:lnTo>
                    <a:pt x="125" y="1152"/>
                  </a:lnTo>
                  <a:lnTo>
                    <a:pt x="88" y="1152"/>
                  </a:lnTo>
                  <a:lnTo>
                    <a:pt x="50" y="1164"/>
                  </a:lnTo>
                  <a:lnTo>
                    <a:pt x="0" y="1164"/>
                  </a:lnTo>
                  <a:lnTo>
                    <a:pt x="0" y="1215"/>
                  </a:lnTo>
                  <a:lnTo>
                    <a:pt x="426" y="1215"/>
                  </a:lnTo>
                  <a:lnTo>
                    <a:pt x="426" y="1164"/>
                  </a:lnTo>
                  <a:lnTo>
                    <a:pt x="376" y="1164"/>
                  </a:lnTo>
                  <a:lnTo>
                    <a:pt x="326" y="1152"/>
                  </a:lnTo>
                  <a:lnTo>
                    <a:pt x="301" y="1152"/>
                  </a:lnTo>
                  <a:lnTo>
                    <a:pt x="288" y="1139"/>
                  </a:lnTo>
                  <a:lnTo>
                    <a:pt x="276" y="1114"/>
                  </a:lnTo>
                  <a:lnTo>
                    <a:pt x="276" y="747"/>
                  </a:lnTo>
                  <a:lnTo>
                    <a:pt x="276" y="73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89" name="Freeform 321"/>
            <p:cNvSpPr>
              <a:spLocks/>
            </p:cNvSpPr>
            <p:nvPr/>
          </p:nvSpPr>
          <p:spPr bwMode="auto">
            <a:xfrm>
              <a:off x="23208" y="12253"/>
              <a:ext cx="489" cy="2291"/>
            </a:xfrm>
            <a:custGeom>
              <a:avLst/>
              <a:gdLst/>
              <a:ahLst/>
              <a:cxnLst>
                <a:cxn ang="0">
                  <a:pos x="489" y="2266"/>
                </a:cxn>
                <a:cxn ang="0">
                  <a:pos x="489" y="2253"/>
                </a:cxn>
                <a:cxn ang="0">
                  <a:pos x="414" y="2164"/>
                </a:cxn>
                <a:cxn ang="0">
                  <a:pos x="338" y="2050"/>
                </a:cxn>
                <a:cxn ang="0">
                  <a:pos x="263" y="1899"/>
                </a:cxn>
                <a:cxn ang="0">
                  <a:pos x="188" y="1696"/>
                </a:cxn>
                <a:cxn ang="0">
                  <a:pos x="138" y="1418"/>
                </a:cxn>
                <a:cxn ang="0">
                  <a:pos x="125" y="1139"/>
                </a:cxn>
                <a:cxn ang="0">
                  <a:pos x="150" y="798"/>
                </a:cxn>
                <a:cxn ang="0">
                  <a:pos x="213" y="494"/>
                </a:cxn>
                <a:cxn ang="0">
                  <a:pos x="326" y="253"/>
                </a:cxn>
                <a:cxn ang="0">
                  <a:pos x="476" y="38"/>
                </a:cxn>
                <a:cxn ang="0">
                  <a:pos x="489" y="26"/>
                </a:cxn>
                <a:cxn ang="0">
                  <a:pos x="489" y="0"/>
                </a:cxn>
                <a:cxn ang="0">
                  <a:pos x="451" y="0"/>
                </a:cxn>
                <a:cxn ang="0">
                  <a:pos x="313" y="140"/>
                </a:cxn>
                <a:cxn ang="0">
                  <a:pos x="188" y="329"/>
                </a:cxn>
                <a:cxn ang="0">
                  <a:pos x="88" y="570"/>
                </a:cxn>
                <a:cxn ang="0">
                  <a:pos x="25" y="836"/>
                </a:cxn>
                <a:cxn ang="0">
                  <a:pos x="0" y="1139"/>
                </a:cxn>
                <a:cxn ang="0">
                  <a:pos x="12" y="1367"/>
                </a:cxn>
                <a:cxn ang="0">
                  <a:pos x="50" y="1608"/>
                </a:cxn>
                <a:cxn ang="0">
                  <a:pos x="138" y="1873"/>
                </a:cxn>
                <a:cxn ang="0">
                  <a:pos x="288" y="2126"/>
                </a:cxn>
                <a:cxn ang="0">
                  <a:pos x="426" y="2266"/>
                </a:cxn>
                <a:cxn ang="0">
                  <a:pos x="451" y="2278"/>
                </a:cxn>
                <a:cxn ang="0">
                  <a:pos x="464" y="2291"/>
                </a:cxn>
                <a:cxn ang="0">
                  <a:pos x="476" y="2291"/>
                </a:cxn>
                <a:cxn ang="0">
                  <a:pos x="489" y="2278"/>
                </a:cxn>
                <a:cxn ang="0">
                  <a:pos x="489" y="2266"/>
                </a:cxn>
              </a:cxnLst>
              <a:rect l="0" t="0" r="r" b="b"/>
              <a:pathLst>
                <a:path w="489" h="2291">
                  <a:moveTo>
                    <a:pt x="489" y="2266"/>
                  </a:moveTo>
                  <a:lnTo>
                    <a:pt x="489" y="2253"/>
                  </a:lnTo>
                  <a:lnTo>
                    <a:pt x="414" y="2164"/>
                  </a:lnTo>
                  <a:lnTo>
                    <a:pt x="338" y="2050"/>
                  </a:lnTo>
                  <a:lnTo>
                    <a:pt x="263" y="1899"/>
                  </a:lnTo>
                  <a:lnTo>
                    <a:pt x="188" y="1696"/>
                  </a:lnTo>
                  <a:lnTo>
                    <a:pt x="138" y="1418"/>
                  </a:lnTo>
                  <a:lnTo>
                    <a:pt x="125" y="1139"/>
                  </a:lnTo>
                  <a:lnTo>
                    <a:pt x="150" y="798"/>
                  </a:lnTo>
                  <a:lnTo>
                    <a:pt x="213" y="494"/>
                  </a:lnTo>
                  <a:lnTo>
                    <a:pt x="326" y="253"/>
                  </a:lnTo>
                  <a:lnTo>
                    <a:pt x="476" y="38"/>
                  </a:lnTo>
                  <a:lnTo>
                    <a:pt x="489" y="26"/>
                  </a:lnTo>
                  <a:lnTo>
                    <a:pt x="489" y="0"/>
                  </a:lnTo>
                  <a:lnTo>
                    <a:pt x="451" y="0"/>
                  </a:lnTo>
                  <a:lnTo>
                    <a:pt x="313" y="140"/>
                  </a:lnTo>
                  <a:lnTo>
                    <a:pt x="188" y="329"/>
                  </a:lnTo>
                  <a:lnTo>
                    <a:pt x="88" y="570"/>
                  </a:lnTo>
                  <a:lnTo>
                    <a:pt x="25" y="836"/>
                  </a:lnTo>
                  <a:lnTo>
                    <a:pt x="0" y="1139"/>
                  </a:lnTo>
                  <a:lnTo>
                    <a:pt x="12" y="1367"/>
                  </a:lnTo>
                  <a:lnTo>
                    <a:pt x="50" y="1608"/>
                  </a:lnTo>
                  <a:lnTo>
                    <a:pt x="138" y="1873"/>
                  </a:lnTo>
                  <a:lnTo>
                    <a:pt x="288" y="2126"/>
                  </a:lnTo>
                  <a:lnTo>
                    <a:pt x="426" y="2266"/>
                  </a:lnTo>
                  <a:lnTo>
                    <a:pt x="451" y="2278"/>
                  </a:lnTo>
                  <a:lnTo>
                    <a:pt x="464" y="2291"/>
                  </a:lnTo>
                  <a:lnTo>
                    <a:pt x="476" y="2291"/>
                  </a:lnTo>
                  <a:lnTo>
                    <a:pt x="489" y="2278"/>
                  </a:lnTo>
                  <a:lnTo>
                    <a:pt x="489" y="22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90" name="Freeform 322"/>
            <p:cNvSpPr>
              <a:spLocks/>
            </p:cNvSpPr>
            <p:nvPr/>
          </p:nvSpPr>
          <p:spPr bwMode="auto">
            <a:xfrm>
              <a:off x="23948" y="13367"/>
              <a:ext cx="1154" cy="76"/>
            </a:xfrm>
            <a:custGeom>
              <a:avLst/>
              <a:gdLst/>
              <a:ahLst/>
              <a:cxnLst>
                <a:cxn ang="0">
                  <a:pos x="1091" y="76"/>
                </a:cxn>
                <a:cxn ang="0">
                  <a:pos x="1142" y="76"/>
                </a:cxn>
                <a:cxn ang="0">
                  <a:pos x="1142" y="63"/>
                </a:cxn>
                <a:cxn ang="0">
                  <a:pos x="1154" y="38"/>
                </a:cxn>
                <a:cxn ang="0">
                  <a:pos x="1142" y="13"/>
                </a:cxn>
                <a:cxn ang="0">
                  <a:pos x="1129" y="13"/>
                </a:cxn>
                <a:cxn ang="0">
                  <a:pos x="1104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63"/>
                </a:cxn>
                <a:cxn ang="0">
                  <a:pos x="12" y="76"/>
                </a:cxn>
                <a:cxn ang="0">
                  <a:pos x="50" y="76"/>
                </a:cxn>
                <a:cxn ang="0">
                  <a:pos x="1091" y="76"/>
                </a:cxn>
              </a:cxnLst>
              <a:rect l="0" t="0" r="r" b="b"/>
              <a:pathLst>
                <a:path w="1154" h="76">
                  <a:moveTo>
                    <a:pt x="1091" y="76"/>
                  </a:moveTo>
                  <a:lnTo>
                    <a:pt x="1142" y="76"/>
                  </a:lnTo>
                  <a:lnTo>
                    <a:pt x="1142" y="63"/>
                  </a:lnTo>
                  <a:lnTo>
                    <a:pt x="1154" y="38"/>
                  </a:lnTo>
                  <a:lnTo>
                    <a:pt x="1142" y="13"/>
                  </a:lnTo>
                  <a:lnTo>
                    <a:pt x="1129" y="13"/>
                  </a:lnTo>
                  <a:lnTo>
                    <a:pt x="1104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0" y="63"/>
                  </a:lnTo>
                  <a:lnTo>
                    <a:pt x="12" y="76"/>
                  </a:lnTo>
                  <a:lnTo>
                    <a:pt x="50" y="76"/>
                  </a:lnTo>
                  <a:lnTo>
                    <a:pt x="1091" y="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91" name="Freeform 323"/>
            <p:cNvSpPr>
              <a:spLocks/>
            </p:cNvSpPr>
            <p:nvPr/>
          </p:nvSpPr>
          <p:spPr bwMode="auto">
            <a:xfrm>
              <a:off x="25353" y="12557"/>
              <a:ext cx="941" cy="1354"/>
            </a:xfrm>
            <a:custGeom>
              <a:avLst/>
              <a:gdLst/>
              <a:ahLst/>
              <a:cxnLst>
                <a:cxn ang="0">
                  <a:pos x="577" y="772"/>
                </a:cxn>
                <a:cxn ang="0">
                  <a:pos x="627" y="899"/>
                </a:cxn>
                <a:cxn ang="0">
                  <a:pos x="665" y="1038"/>
                </a:cxn>
                <a:cxn ang="0">
                  <a:pos x="715" y="1152"/>
                </a:cxn>
                <a:cxn ang="0">
                  <a:pos x="753" y="1253"/>
                </a:cxn>
                <a:cxn ang="0">
                  <a:pos x="778" y="1304"/>
                </a:cxn>
                <a:cxn ang="0">
                  <a:pos x="816" y="1341"/>
                </a:cxn>
                <a:cxn ang="0">
                  <a:pos x="841" y="1354"/>
                </a:cxn>
                <a:cxn ang="0">
                  <a:pos x="916" y="1354"/>
                </a:cxn>
                <a:cxn ang="0">
                  <a:pos x="928" y="1341"/>
                </a:cxn>
                <a:cxn ang="0">
                  <a:pos x="941" y="1341"/>
                </a:cxn>
                <a:cxn ang="0">
                  <a:pos x="941" y="1329"/>
                </a:cxn>
                <a:cxn ang="0">
                  <a:pos x="928" y="1329"/>
                </a:cxn>
                <a:cxn ang="0">
                  <a:pos x="928" y="1316"/>
                </a:cxn>
                <a:cxn ang="0">
                  <a:pos x="903" y="1278"/>
                </a:cxn>
                <a:cxn ang="0">
                  <a:pos x="878" y="1228"/>
                </a:cxn>
                <a:cxn ang="0">
                  <a:pos x="502" y="139"/>
                </a:cxn>
                <a:cxn ang="0">
                  <a:pos x="439" y="51"/>
                </a:cxn>
                <a:cxn ang="0">
                  <a:pos x="351" y="13"/>
                </a:cxn>
                <a:cxn ang="0">
                  <a:pos x="264" y="0"/>
                </a:cxn>
                <a:cxn ang="0">
                  <a:pos x="251" y="0"/>
                </a:cxn>
                <a:cxn ang="0">
                  <a:pos x="251" y="13"/>
                </a:cxn>
                <a:cxn ang="0">
                  <a:pos x="238" y="13"/>
                </a:cxn>
                <a:cxn ang="0">
                  <a:pos x="238" y="38"/>
                </a:cxn>
                <a:cxn ang="0">
                  <a:pos x="251" y="51"/>
                </a:cxn>
                <a:cxn ang="0">
                  <a:pos x="276" y="51"/>
                </a:cxn>
                <a:cxn ang="0">
                  <a:pos x="289" y="63"/>
                </a:cxn>
                <a:cxn ang="0">
                  <a:pos x="314" y="63"/>
                </a:cxn>
                <a:cxn ang="0">
                  <a:pos x="339" y="114"/>
                </a:cxn>
                <a:cxn ang="0">
                  <a:pos x="351" y="152"/>
                </a:cxn>
                <a:cxn ang="0">
                  <a:pos x="376" y="203"/>
                </a:cxn>
                <a:cxn ang="0">
                  <a:pos x="414" y="304"/>
                </a:cxn>
                <a:cxn ang="0">
                  <a:pos x="552" y="721"/>
                </a:cxn>
                <a:cxn ang="0">
                  <a:pos x="0" y="1278"/>
                </a:cxn>
                <a:cxn ang="0">
                  <a:pos x="0" y="1304"/>
                </a:cxn>
                <a:cxn ang="0">
                  <a:pos x="13" y="1329"/>
                </a:cxn>
                <a:cxn ang="0">
                  <a:pos x="25" y="1341"/>
                </a:cxn>
                <a:cxn ang="0">
                  <a:pos x="63" y="1354"/>
                </a:cxn>
                <a:cxn ang="0">
                  <a:pos x="88" y="1341"/>
                </a:cxn>
                <a:cxn ang="0">
                  <a:pos x="113" y="1316"/>
                </a:cxn>
                <a:cxn ang="0">
                  <a:pos x="577" y="772"/>
                </a:cxn>
              </a:cxnLst>
              <a:rect l="0" t="0" r="r" b="b"/>
              <a:pathLst>
                <a:path w="941" h="1354">
                  <a:moveTo>
                    <a:pt x="577" y="772"/>
                  </a:moveTo>
                  <a:lnTo>
                    <a:pt x="627" y="899"/>
                  </a:lnTo>
                  <a:lnTo>
                    <a:pt x="665" y="1038"/>
                  </a:lnTo>
                  <a:lnTo>
                    <a:pt x="715" y="1152"/>
                  </a:lnTo>
                  <a:lnTo>
                    <a:pt x="753" y="1253"/>
                  </a:lnTo>
                  <a:lnTo>
                    <a:pt x="778" y="1304"/>
                  </a:lnTo>
                  <a:lnTo>
                    <a:pt x="816" y="1341"/>
                  </a:lnTo>
                  <a:lnTo>
                    <a:pt x="841" y="1354"/>
                  </a:lnTo>
                  <a:lnTo>
                    <a:pt x="916" y="1354"/>
                  </a:lnTo>
                  <a:lnTo>
                    <a:pt x="928" y="1341"/>
                  </a:lnTo>
                  <a:lnTo>
                    <a:pt x="941" y="1341"/>
                  </a:lnTo>
                  <a:lnTo>
                    <a:pt x="941" y="1329"/>
                  </a:lnTo>
                  <a:lnTo>
                    <a:pt x="928" y="1329"/>
                  </a:lnTo>
                  <a:lnTo>
                    <a:pt x="928" y="1316"/>
                  </a:lnTo>
                  <a:lnTo>
                    <a:pt x="903" y="1278"/>
                  </a:lnTo>
                  <a:lnTo>
                    <a:pt x="878" y="1228"/>
                  </a:lnTo>
                  <a:lnTo>
                    <a:pt x="502" y="139"/>
                  </a:lnTo>
                  <a:lnTo>
                    <a:pt x="439" y="51"/>
                  </a:lnTo>
                  <a:lnTo>
                    <a:pt x="351" y="13"/>
                  </a:lnTo>
                  <a:lnTo>
                    <a:pt x="264" y="0"/>
                  </a:lnTo>
                  <a:lnTo>
                    <a:pt x="251" y="0"/>
                  </a:lnTo>
                  <a:lnTo>
                    <a:pt x="251" y="13"/>
                  </a:lnTo>
                  <a:lnTo>
                    <a:pt x="238" y="13"/>
                  </a:lnTo>
                  <a:lnTo>
                    <a:pt x="238" y="38"/>
                  </a:lnTo>
                  <a:lnTo>
                    <a:pt x="251" y="51"/>
                  </a:lnTo>
                  <a:lnTo>
                    <a:pt x="276" y="51"/>
                  </a:lnTo>
                  <a:lnTo>
                    <a:pt x="289" y="63"/>
                  </a:lnTo>
                  <a:lnTo>
                    <a:pt x="314" y="63"/>
                  </a:lnTo>
                  <a:lnTo>
                    <a:pt x="339" y="114"/>
                  </a:lnTo>
                  <a:lnTo>
                    <a:pt x="351" y="152"/>
                  </a:lnTo>
                  <a:lnTo>
                    <a:pt x="376" y="203"/>
                  </a:lnTo>
                  <a:lnTo>
                    <a:pt x="414" y="304"/>
                  </a:lnTo>
                  <a:lnTo>
                    <a:pt x="552" y="721"/>
                  </a:lnTo>
                  <a:lnTo>
                    <a:pt x="0" y="1278"/>
                  </a:lnTo>
                  <a:lnTo>
                    <a:pt x="0" y="1304"/>
                  </a:lnTo>
                  <a:lnTo>
                    <a:pt x="13" y="1329"/>
                  </a:lnTo>
                  <a:lnTo>
                    <a:pt x="25" y="1341"/>
                  </a:lnTo>
                  <a:lnTo>
                    <a:pt x="63" y="1354"/>
                  </a:lnTo>
                  <a:lnTo>
                    <a:pt x="88" y="1341"/>
                  </a:lnTo>
                  <a:lnTo>
                    <a:pt x="113" y="1316"/>
                  </a:lnTo>
                  <a:lnTo>
                    <a:pt x="577" y="7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92" name="Freeform 324"/>
            <p:cNvSpPr>
              <a:spLocks/>
            </p:cNvSpPr>
            <p:nvPr/>
          </p:nvSpPr>
          <p:spPr bwMode="auto">
            <a:xfrm>
              <a:off x="26583" y="12456"/>
              <a:ext cx="75" cy="1911"/>
            </a:xfrm>
            <a:custGeom>
              <a:avLst/>
              <a:gdLst/>
              <a:ahLst/>
              <a:cxnLst>
                <a:cxn ang="0">
                  <a:pos x="75" y="63"/>
                </a:cxn>
                <a:cxn ang="0">
                  <a:pos x="75" y="25"/>
                </a:cxn>
                <a:cxn ang="0">
                  <a:pos x="50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1873"/>
                </a:cxn>
                <a:cxn ang="0">
                  <a:pos x="12" y="1898"/>
                </a:cxn>
                <a:cxn ang="0">
                  <a:pos x="37" y="1911"/>
                </a:cxn>
                <a:cxn ang="0">
                  <a:pos x="50" y="1911"/>
                </a:cxn>
                <a:cxn ang="0">
                  <a:pos x="62" y="1898"/>
                </a:cxn>
                <a:cxn ang="0">
                  <a:pos x="75" y="1873"/>
                </a:cxn>
                <a:cxn ang="0">
                  <a:pos x="75" y="1847"/>
                </a:cxn>
                <a:cxn ang="0">
                  <a:pos x="75" y="63"/>
                </a:cxn>
              </a:cxnLst>
              <a:rect l="0" t="0" r="r" b="b"/>
              <a:pathLst>
                <a:path w="75" h="1911">
                  <a:moveTo>
                    <a:pt x="75" y="63"/>
                  </a:moveTo>
                  <a:lnTo>
                    <a:pt x="75" y="25"/>
                  </a:lnTo>
                  <a:lnTo>
                    <a:pt x="50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0" y="1873"/>
                  </a:lnTo>
                  <a:lnTo>
                    <a:pt x="12" y="1898"/>
                  </a:lnTo>
                  <a:lnTo>
                    <a:pt x="37" y="1911"/>
                  </a:lnTo>
                  <a:lnTo>
                    <a:pt x="50" y="1911"/>
                  </a:lnTo>
                  <a:lnTo>
                    <a:pt x="62" y="1898"/>
                  </a:lnTo>
                  <a:lnTo>
                    <a:pt x="75" y="1873"/>
                  </a:lnTo>
                  <a:lnTo>
                    <a:pt x="75" y="1847"/>
                  </a:lnTo>
                  <a:lnTo>
                    <a:pt x="75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93" name="Freeform 325"/>
            <p:cNvSpPr>
              <a:spLocks/>
            </p:cNvSpPr>
            <p:nvPr/>
          </p:nvSpPr>
          <p:spPr bwMode="auto">
            <a:xfrm>
              <a:off x="26921" y="13038"/>
              <a:ext cx="1067" cy="848"/>
            </a:xfrm>
            <a:custGeom>
              <a:avLst/>
              <a:gdLst/>
              <a:ahLst/>
              <a:cxnLst>
                <a:cxn ang="0">
                  <a:pos x="615" y="380"/>
                </a:cxn>
                <a:cxn ang="0">
                  <a:pos x="841" y="126"/>
                </a:cxn>
                <a:cxn ang="0">
                  <a:pos x="853" y="114"/>
                </a:cxn>
                <a:cxn ang="0">
                  <a:pos x="866" y="114"/>
                </a:cxn>
                <a:cxn ang="0">
                  <a:pos x="879" y="101"/>
                </a:cxn>
                <a:cxn ang="0">
                  <a:pos x="904" y="101"/>
                </a:cxn>
                <a:cxn ang="0">
                  <a:pos x="929" y="89"/>
                </a:cxn>
                <a:cxn ang="0">
                  <a:pos x="1029" y="89"/>
                </a:cxn>
                <a:cxn ang="0">
                  <a:pos x="1029" y="0"/>
                </a:cxn>
                <a:cxn ang="0">
                  <a:pos x="665" y="0"/>
                </a:cxn>
                <a:cxn ang="0">
                  <a:pos x="665" y="89"/>
                </a:cxn>
                <a:cxn ang="0">
                  <a:pos x="703" y="89"/>
                </a:cxn>
                <a:cxn ang="0">
                  <a:pos x="741" y="101"/>
                </a:cxn>
                <a:cxn ang="0">
                  <a:pos x="728" y="114"/>
                </a:cxn>
                <a:cxn ang="0">
                  <a:pos x="728" y="126"/>
                </a:cxn>
                <a:cxn ang="0">
                  <a:pos x="715" y="126"/>
                </a:cxn>
                <a:cxn ang="0">
                  <a:pos x="565" y="304"/>
                </a:cxn>
                <a:cxn ang="0">
                  <a:pos x="377" y="89"/>
                </a:cxn>
                <a:cxn ang="0">
                  <a:pos x="452" y="89"/>
                </a:cxn>
                <a:cxn ang="0">
                  <a:pos x="452" y="0"/>
                </a:cxn>
                <a:cxn ang="0">
                  <a:pos x="13" y="0"/>
                </a:cxn>
                <a:cxn ang="0">
                  <a:pos x="13" y="89"/>
                </a:cxn>
                <a:cxn ang="0">
                  <a:pos x="151" y="89"/>
                </a:cxn>
                <a:cxn ang="0">
                  <a:pos x="439" y="443"/>
                </a:cxn>
                <a:cxn ang="0">
                  <a:pos x="201" y="721"/>
                </a:cxn>
                <a:cxn ang="0">
                  <a:pos x="163" y="747"/>
                </a:cxn>
                <a:cxn ang="0">
                  <a:pos x="126" y="759"/>
                </a:cxn>
                <a:cxn ang="0">
                  <a:pos x="0" y="759"/>
                </a:cxn>
                <a:cxn ang="0">
                  <a:pos x="0" y="848"/>
                </a:cxn>
                <a:cxn ang="0">
                  <a:pos x="377" y="848"/>
                </a:cxn>
                <a:cxn ang="0">
                  <a:pos x="377" y="759"/>
                </a:cxn>
                <a:cxn ang="0">
                  <a:pos x="352" y="759"/>
                </a:cxn>
                <a:cxn ang="0">
                  <a:pos x="327" y="747"/>
                </a:cxn>
                <a:cxn ang="0">
                  <a:pos x="314" y="747"/>
                </a:cxn>
                <a:cxn ang="0">
                  <a:pos x="301" y="734"/>
                </a:cxn>
                <a:cxn ang="0">
                  <a:pos x="314" y="721"/>
                </a:cxn>
                <a:cxn ang="0">
                  <a:pos x="502" y="506"/>
                </a:cxn>
                <a:cxn ang="0">
                  <a:pos x="703" y="759"/>
                </a:cxn>
                <a:cxn ang="0">
                  <a:pos x="640" y="759"/>
                </a:cxn>
                <a:cxn ang="0">
                  <a:pos x="640" y="848"/>
                </a:cxn>
                <a:cxn ang="0">
                  <a:pos x="1067" y="848"/>
                </a:cxn>
                <a:cxn ang="0">
                  <a:pos x="1067" y="759"/>
                </a:cxn>
                <a:cxn ang="0">
                  <a:pos x="941" y="759"/>
                </a:cxn>
                <a:cxn ang="0">
                  <a:pos x="615" y="380"/>
                </a:cxn>
              </a:cxnLst>
              <a:rect l="0" t="0" r="r" b="b"/>
              <a:pathLst>
                <a:path w="1067" h="848">
                  <a:moveTo>
                    <a:pt x="615" y="380"/>
                  </a:moveTo>
                  <a:lnTo>
                    <a:pt x="841" y="126"/>
                  </a:lnTo>
                  <a:lnTo>
                    <a:pt x="853" y="114"/>
                  </a:lnTo>
                  <a:lnTo>
                    <a:pt x="866" y="114"/>
                  </a:lnTo>
                  <a:lnTo>
                    <a:pt x="879" y="101"/>
                  </a:lnTo>
                  <a:lnTo>
                    <a:pt x="904" y="101"/>
                  </a:lnTo>
                  <a:lnTo>
                    <a:pt x="929" y="89"/>
                  </a:lnTo>
                  <a:lnTo>
                    <a:pt x="1029" y="89"/>
                  </a:lnTo>
                  <a:lnTo>
                    <a:pt x="1029" y="0"/>
                  </a:lnTo>
                  <a:lnTo>
                    <a:pt x="665" y="0"/>
                  </a:lnTo>
                  <a:lnTo>
                    <a:pt x="665" y="89"/>
                  </a:lnTo>
                  <a:lnTo>
                    <a:pt x="703" y="89"/>
                  </a:lnTo>
                  <a:lnTo>
                    <a:pt x="741" y="101"/>
                  </a:lnTo>
                  <a:lnTo>
                    <a:pt x="728" y="114"/>
                  </a:lnTo>
                  <a:lnTo>
                    <a:pt x="728" y="126"/>
                  </a:lnTo>
                  <a:lnTo>
                    <a:pt x="715" y="126"/>
                  </a:lnTo>
                  <a:lnTo>
                    <a:pt x="565" y="304"/>
                  </a:lnTo>
                  <a:lnTo>
                    <a:pt x="377" y="89"/>
                  </a:lnTo>
                  <a:lnTo>
                    <a:pt x="452" y="89"/>
                  </a:lnTo>
                  <a:lnTo>
                    <a:pt x="452" y="0"/>
                  </a:lnTo>
                  <a:lnTo>
                    <a:pt x="13" y="0"/>
                  </a:lnTo>
                  <a:lnTo>
                    <a:pt x="13" y="89"/>
                  </a:lnTo>
                  <a:lnTo>
                    <a:pt x="151" y="89"/>
                  </a:lnTo>
                  <a:lnTo>
                    <a:pt x="439" y="443"/>
                  </a:lnTo>
                  <a:lnTo>
                    <a:pt x="201" y="721"/>
                  </a:lnTo>
                  <a:lnTo>
                    <a:pt x="163" y="747"/>
                  </a:lnTo>
                  <a:lnTo>
                    <a:pt x="126" y="759"/>
                  </a:lnTo>
                  <a:lnTo>
                    <a:pt x="0" y="759"/>
                  </a:lnTo>
                  <a:lnTo>
                    <a:pt x="0" y="848"/>
                  </a:lnTo>
                  <a:lnTo>
                    <a:pt x="377" y="848"/>
                  </a:lnTo>
                  <a:lnTo>
                    <a:pt x="377" y="759"/>
                  </a:lnTo>
                  <a:lnTo>
                    <a:pt x="352" y="759"/>
                  </a:lnTo>
                  <a:lnTo>
                    <a:pt x="327" y="747"/>
                  </a:lnTo>
                  <a:lnTo>
                    <a:pt x="314" y="747"/>
                  </a:lnTo>
                  <a:lnTo>
                    <a:pt x="301" y="734"/>
                  </a:lnTo>
                  <a:lnTo>
                    <a:pt x="314" y="721"/>
                  </a:lnTo>
                  <a:lnTo>
                    <a:pt x="502" y="506"/>
                  </a:lnTo>
                  <a:lnTo>
                    <a:pt x="703" y="759"/>
                  </a:lnTo>
                  <a:lnTo>
                    <a:pt x="640" y="759"/>
                  </a:lnTo>
                  <a:lnTo>
                    <a:pt x="640" y="848"/>
                  </a:lnTo>
                  <a:lnTo>
                    <a:pt x="1067" y="848"/>
                  </a:lnTo>
                  <a:lnTo>
                    <a:pt x="1067" y="759"/>
                  </a:lnTo>
                  <a:lnTo>
                    <a:pt x="941" y="759"/>
                  </a:lnTo>
                  <a:lnTo>
                    <a:pt x="615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94" name="Freeform 326"/>
            <p:cNvSpPr>
              <a:spLocks/>
            </p:cNvSpPr>
            <p:nvPr/>
          </p:nvSpPr>
          <p:spPr bwMode="auto">
            <a:xfrm>
              <a:off x="28126" y="13240"/>
              <a:ext cx="652" cy="937"/>
            </a:xfrm>
            <a:custGeom>
              <a:avLst/>
              <a:gdLst/>
              <a:ahLst/>
              <a:cxnLst>
                <a:cxn ang="0">
                  <a:pos x="313" y="0"/>
                </a:cxn>
                <a:cxn ang="0">
                  <a:pos x="150" y="13"/>
                </a:cxn>
                <a:cxn ang="0">
                  <a:pos x="100" y="26"/>
                </a:cxn>
                <a:cxn ang="0">
                  <a:pos x="113" y="51"/>
                </a:cxn>
                <a:cxn ang="0">
                  <a:pos x="188" y="64"/>
                </a:cxn>
                <a:cxn ang="0">
                  <a:pos x="200" y="89"/>
                </a:cxn>
                <a:cxn ang="0">
                  <a:pos x="0" y="861"/>
                </a:cxn>
                <a:cxn ang="0">
                  <a:pos x="25" y="937"/>
                </a:cxn>
                <a:cxn ang="0">
                  <a:pos x="88" y="924"/>
                </a:cxn>
                <a:cxn ang="0">
                  <a:pos x="100" y="886"/>
                </a:cxn>
                <a:cxn ang="0">
                  <a:pos x="125" y="798"/>
                </a:cxn>
                <a:cxn ang="0">
                  <a:pos x="163" y="658"/>
                </a:cxn>
                <a:cxn ang="0">
                  <a:pos x="213" y="633"/>
                </a:cxn>
                <a:cxn ang="0">
                  <a:pos x="288" y="658"/>
                </a:cxn>
                <a:cxn ang="0">
                  <a:pos x="339" y="696"/>
                </a:cxn>
                <a:cxn ang="0">
                  <a:pos x="326" y="785"/>
                </a:cxn>
                <a:cxn ang="0">
                  <a:pos x="351" y="874"/>
                </a:cxn>
                <a:cxn ang="0">
                  <a:pos x="439" y="937"/>
                </a:cxn>
                <a:cxn ang="0">
                  <a:pos x="539" y="912"/>
                </a:cxn>
                <a:cxn ang="0">
                  <a:pos x="640" y="760"/>
                </a:cxn>
                <a:cxn ang="0">
                  <a:pos x="602" y="722"/>
                </a:cxn>
                <a:cxn ang="0">
                  <a:pos x="589" y="747"/>
                </a:cxn>
                <a:cxn ang="0">
                  <a:pos x="552" y="848"/>
                </a:cxn>
                <a:cxn ang="0">
                  <a:pos x="451" y="899"/>
                </a:cxn>
                <a:cxn ang="0">
                  <a:pos x="426" y="861"/>
                </a:cxn>
                <a:cxn ang="0">
                  <a:pos x="439" y="772"/>
                </a:cxn>
                <a:cxn ang="0">
                  <a:pos x="426" y="671"/>
                </a:cxn>
                <a:cxn ang="0">
                  <a:pos x="326" y="608"/>
                </a:cxn>
                <a:cxn ang="0">
                  <a:pos x="263" y="570"/>
                </a:cxn>
                <a:cxn ang="0">
                  <a:pos x="477" y="393"/>
                </a:cxn>
                <a:cxn ang="0">
                  <a:pos x="577" y="380"/>
                </a:cxn>
                <a:cxn ang="0">
                  <a:pos x="539" y="418"/>
                </a:cxn>
                <a:cxn ang="0">
                  <a:pos x="527" y="494"/>
                </a:cxn>
                <a:cxn ang="0">
                  <a:pos x="627" y="494"/>
                </a:cxn>
                <a:cxn ang="0">
                  <a:pos x="652" y="431"/>
                </a:cxn>
                <a:cxn ang="0">
                  <a:pos x="640" y="380"/>
                </a:cxn>
                <a:cxn ang="0">
                  <a:pos x="589" y="342"/>
                </a:cxn>
                <a:cxn ang="0">
                  <a:pos x="439" y="367"/>
                </a:cxn>
                <a:cxn ang="0">
                  <a:pos x="288" y="507"/>
                </a:cxn>
                <a:cxn ang="0">
                  <a:pos x="188" y="570"/>
                </a:cxn>
              </a:cxnLst>
              <a:rect l="0" t="0" r="r" b="b"/>
              <a:pathLst>
                <a:path w="652" h="937">
                  <a:moveTo>
                    <a:pt x="313" y="38"/>
                  </a:moveTo>
                  <a:lnTo>
                    <a:pt x="313" y="0"/>
                  </a:lnTo>
                  <a:lnTo>
                    <a:pt x="200" y="0"/>
                  </a:lnTo>
                  <a:lnTo>
                    <a:pt x="150" y="13"/>
                  </a:lnTo>
                  <a:lnTo>
                    <a:pt x="113" y="13"/>
                  </a:lnTo>
                  <a:lnTo>
                    <a:pt x="100" y="26"/>
                  </a:lnTo>
                  <a:lnTo>
                    <a:pt x="100" y="51"/>
                  </a:lnTo>
                  <a:lnTo>
                    <a:pt x="113" y="51"/>
                  </a:lnTo>
                  <a:lnTo>
                    <a:pt x="125" y="64"/>
                  </a:lnTo>
                  <a:lnTo>
                    <a:pt x="188" y="64"/>
                  </a:lnTo>
                  <a:lnTo>
                    <a:pt x="200" y="76"/>
                  </a:lnTo>
                  <a:lnTo>
                    <a:pt x="200" y="89"/>
                  </a:lnTo>
                  <a:lnTo>
                    <a:pt x="188" y="114"/>
                  </a:lnTo>
                  <a:lnTo>
                    <a:pt x="0" y="861"/>
                  </a:lnTo>
                  <a:lnTo>
                    <a:pt x="0" y="912"/>
                  </a:lnTo>
                  <a:lnTo>
                    <a:pt x="25" y="937"/>
                  </a:lnTo>
                  <a:lnTo>
                    <a:pt x="75" y="937"/>
                  </a:lnTo>
                  <a:lnTo>
                    <a:pt x="88" y="924"/>
                  </a:lnTo>
                  <a:lnTo>
                    <a:pt x="100" y="899"/>
                  </a:lnTo>
                  <a:lnTo>
                    <a:pt x="100" y="886"/>
                  </a:lnTo>
                  <a:lnTo>
                    <a:pt x="113" y="861"/>
                  </a:lnTo>
                  <a:lnTo>
                    <a:pt x="125" y="798"/>
                  </a:lnTo>
                  <a:lnTo>
                    <a:pt x="150" y="722"/>
                  </a:lnTo>
                  <a:lnTo>
                    <a:pt x="163" y="658"/>
                  </a:lnTo>
                  <a:lnTo>
                    <a:pt x="175" y="621"/>
                  </a:lnTo>
                  <a:lnTo>
                    <a:pt x="213" y="633"/>
                  </a:lnTo>
                  <a:lnTo>
                    <a:pt x="263" y="633"/>
                  </a:lnTo>
                  <a:lnTo>
                    <a:pt x="288" y="658"/>
                  </a:lnTo>
                  <a:lnTo>
                    <a:pt x="313" y="671"/>
                  </a:lnTo>
                  <a:lnTo>
                    <a:pt x="339" y="696"/>
                  </a:lnTo>
                  <a:lnTo>
                    <a:pt x="339" y="772"/>
                  </a:lnTo>
                  <a:lnTo>
                    <a:pt x="326" y="785"/>
                  </a:lnTo>
                  <a:lnTo>
                    <a:pt x="326" y="798"/>
                  </a:lnTo>
                  <a:lnTo>
                    <a:pt x="351" y="874"/>
                  </a:lnTo>
                  <a:lnTo>
                    <a:pt x="401" y="924"/>
                  </a:lnTo>
                  <a:lnTo>
                    <a:pt x="439" y="937"/>
                  </a:lnTo>
                  <a:lnTo>
                    <a:pt x="477" y="937"/>
                  </a:lnTo>
                  <a:lnTo>
                    <a:pt x="539" y="912"/>
                  </a:lnTo>
                  <a:lnTo>
                    <a:pt x="589" y="861"/>
                  </a:lnTo>
                  <a:lnTo>
                    <a:pt x="640" y="760"/>
                  </a:lnTo>
                  <a:lnTo>
                    <a:pt x="640" y="722"/>
                  </a:lnTo>
                  <a:lnTo>
                    <a:pt x="602" y="722"/>
                  </a:lnTo>
                  <a:lnTo>
                    <a:pt x="602" y="734"/>
                  </a:lnTo>
                  <a:lnTo>
                    <a:pt x="589" y="747"/>
                  </a:lnTo>
                  <a:lnTo>
                    <a:pt x="577" y="772"/>
                  </a:lnTo>
                  <a:lnTo>
                    <a:pt x="552" y="848"/>
                  </a:lnTo>
                  <a:lnTo>
                    <a:pt x="502" y="899"/>
                  </a:lnTo>
                  <a:lnTo>
                    <a:pt x="451" y="899"/>
                  </a:lnTo>
                  <a:lnTo>
                    <a:pt x="439" y="874"/>
                  </a:lnTo>
                  <a:lnTo>
                    <a:pt x="426" y="861"/>
                  </a:lnTo>
                  <a:lnTo>
                    <a:pt x="426" y="798"/>
                  </a:lnTo>
                  <a:lnTo>
                    <a:pt x="439" y="772"/>
                  </a:lnTo>
                  <a:lnTo>
                    <a:pt x="439" y="734"/>
                  </a:lnTo>
                  <a:lnTo>
                    <a:pt x="426" y="671"/>
                  </a:lnTo>
                  <a:lnTo>
                    <a:pt x="389" y="633"/>
                  </a:lnTo>
                  <a:lnTo>
                    <a:pt x="326" y="608"/>
                  </a:lnTo>
                  <a:lnTo>
                    <a:pt x="226" y="583"/>
                  </a:lnTo>
                  <a:lnTo>
                    <a:pt x="263" y="570"/>
                  </a:lnTo>
                  <a:lnTo>
                    <a:pt x="401" y="431"/>
                  </a:lnTo>
                  <a:lnTo>
                    <a:pt x="477" y="393"/>
                  </a:lnTo>
                  <a:lnTo>
                    <a:pt x="552" y="367"/>
                  </a:lnTo>
                  <a:lnTo>
                    <a:pt x="577" y="380"/>
                  </a:lnTo>
                  <a:lnTo>
                    <a:pt x="589" y="393"/>
                  </a:lnTo>
                  <a:lnTo>
                    <a:pt x="539" y="418"/>
                  </a:lnTo>
                  <a:lnTo>
                    <a:pt x="527" y="431"/>
                  </a:lnTo>
                  <a:lnTo>
                    <a:pt x="527" y="494"/>
                  </a:lnTo>
                  <a:lnTo>
                    <a:pt x="577" y="519"/>
                  </a:lnTo>
                  <a:lnTo>
                    <a:pt x="627" y="494"/>
                  </a:lnTo>
                  <a:lnTo>
                    <a:pt x="640" y="469"/>
                  </a:lnTo>
                  <a:lnTo>
                    <a:pt x="652" y="431"/>
                  </a:lnTo>
                  <a:lnTo>
                    <a:pt x="652" y="405"/>
                  </a:lnTo>
                  <a:lnTo>
                    <a:pt x="640" y="380"/>
                  </a:lnTo>
                  <a:lnTo>
                    <a:pt x="615" y="355"/>
                  </a:lnTo>
                  <a:lnTo>
                    <a:pt x="589" y="342"/>
                  </a:lnTo>
                  <a:lnTo>
                    <a:pt x="552" y="329"/>
                  </a:lnTo>
                  <a:lnTo>
                    <a:pt x="439" y="367"/>
                  </a:lnTo>
                  <a:lnTo>
                    <a:pt x="339" y="456"/>
                  </a:lnTo>
                  <a:lnTo>
                    <a:pt x="288" y="507"/>
                  </a:lnTo>
                  <a:lnTo>
                    <a:pt x="238" y="545"/>
                  </a:lnTo>
                  <a:lnTo>
                    <a:pt x="188" y="570"/>
                  </a:lnTo>
                  <a:lnTo>
                    <a:pt x="313" y="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95" name="Freeform 327"/>
            <p:cNvSpPr>
              <a:spLocks/>
            </p:cNvSpPr>
            <p:nvPr/>
          </p:nvSpPr>
          <p:spPr bwMode="auto">
            <a:xfrm>
              <a:off x="29556" y="13367"/>
              <a:ext cx="1154" cy="76"/>
            </a:xfrm>
            <a:custGeom>
              <a:avLst/>
              <a:gdLst/>
              <a:ahLst/>
              <a:cxnLst>
                <a:cxn ang="0">
                  <a:pos x="1092" y="76"/>
                </a:cxn>
                <a:cxn ang="0">
                  <a:pos x="1142" y="76"/>
                </a:cxn>
                <a:cxn ang="0">
                  <a:pos x="1142" y="63"/>
                </a:cxn>
                <a:cxn ang="0">
                  <a:pos x="1154" y="38"/>
                </a:cxn>
                <a:cxn ang="0">
                  <a:pos x="1142" y="13"/>
                </a:cxn>
                <a:cxn ang="0">
                  <a:pos x="1129" y="13"/>
                </a:cxn>
                <a:cxn ang="0">
                  <a:pos x="1104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63"/>
                </a:cxn>
                <a:cxn ang="0">
                  <a:pos x="13" y="76"/>
                </a:cxn>
                <a:cxn ang="0">
                  <a:pos x="50" y="76"/>
                </a:cxn>
                <a:cxn ang="0">
                  <a:pos x="1092" y="76"/>
                </a:cxn>
              </a:cxnLst>
              <a:rect l="0" t="0" r="r" b="b"/>
              <a:pathLst>
                <a:path w="1154" h="76">
                  <a:moveTo>
                    <a:pt x="1092" y="76"/>
                  </a:moveTo>
                  <a:lnTo>
                    <a:pt x="1142" y="76"/>
                  </a:lnTo>
                  <a:lnTo>
                    <a:pt x="1142" y="63"/>
                  </a:lnTo>
                  <a:lnTo>
                    <a:pt x="1154" y="38"/>
                  </a:lnTo>
                  <a:lnTo>
                    <a:pt x="1142" y="13"/>
                  </a:lnTo>
                  <a:lnTo>
                    <a:pt x="1129" y="13"/>
                  </a:lnTo>
                  <a:lnTo>
                    <a:pt x="1104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0" y="63"/>
                  </a:lnTo>
                  <a:lnTo>
                    <a:pt x="13" y="76"/>
                  </a:lnTo>
                  <a:lnTo>
                    <a:pt x="50" y="76"/>
                  </a:lnTo>
                  <a:lnTo>
                    <a:pt x="1092" y="7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96" name="Freeform 328"/>
            <p:cNvSpPr>
              <a:spLocks/>
            </p:cNvSpPr>
            <p:nvPr/>
          </p:nvSpPr>
          <p:spPr bwMode="auto">
            <a:xfrm>
              <a:off x="31312" y="13038"/>
              <a:ext cx="1067" cy="848"/>
            </a:xfrm>
            <a:custGeom>
              <a:avLst/>
              <a:gdLst/>
              <a:ahLst/>
              <a:cxnLst>
                <a:cxn ang="0">
                  <a:pos x="615" y="380"/>
                </a:cxn>
                <a:cxn ang="0">
                  <a:pos x="841" y="126"/>
                </a:cxn>
                <a:cxn ang="0">
                  <a:pos x="854" y="114"/>
                </a:cxn>
                <a:cxn ang="0">
                  <a:pos x="866" y="114"/>
                </a:cxn>
                <a:cxn ang="0">
                  <a:pos x="879" y="101"/>
                </a:cxn>
                <a:cxn ang="0">
                  <a:pos x="904" y="101"/>
                </a:cxn>
                <a:cxn ang="0">
                  <a:pos x="929" y="89"/>
                </a:cxn>
                <a:cxn ang="0">
                  <a:pos x="1029" y="89"/>
                </a:cxn>
                <a:cxn ang="0">
                  <a:pos x="1029" y="0"/>
                </a:cxn>
                <a:cxn ang="0">
                  <a:pos x="665" y="0"/>
                </a:cxn>
                <a:cxn ang="0">
                  <a:pos x="665" y="89"/>
                </a:cxn>
                <a:cxn ang="0">
                  <a:pos x="703" y="89"/>
                </a:cxn>
                <a:cxn ang="0">
                  <a:pos x="741" y="101"/>
                </a:cxn>
                <a:cxn ang="0">
                  <a:pos x="728" y="114"/>
                </a:cxn>
                <a:cxn ang="0">
                  <a:pos x="728" y="126"/>
                </a:cxn>
                <a:cxn ang="0">
                  <a:pos x="716" y="126"/>
                </a:cxn>
                <a:cxn ang="0">
                  <a:pos x="565" y="304"/>
                </a:cxn>
                <a:cxn ang="0">
                  <a:pos x="377" y="89"/>
                </a:cxn>
                <a:cxn ang="0">
                  <a:pos x="452" y="89"/>
                </a:cxn>
                <a:cxn ang="0">
                  <a:pos x="452" y="0"/>
                </a:cxn>
                <a:cxn ang="0">
                  <a:pos x="13" y="0"/>
                </a:cxn>
                <a:cxn ang="0">
                  <a:pos x="13" y="89"/>
                </a:cxn>
                <a:cxn ang="0">
                  <a:pos x="151" y="89"/>
                </a:cxn>
                <a:cxn ang="0">
                  <a:pos x="440" y="443"/>
                </a:cxn>
                <a:cxn ang="0">
                  <a:pos x="201" y="721"/>
                </a:cxn>
                <a:cxn ang="0">
                  <a:pos x="164" y="747"/>
                </a:cxn>
                <a:cxn ang="0">
                  <a:pos x="126" y="759"/>
                </a:cxn>
                <a:cxn ang="0">
                  <a:pos x="0" y="759"/>
                </a:cxn>
                <a:cxn ang="0">
                  <a:pos x="0" y="848"/>
                </a:cxn>
                <a:cxn ang="0">
                  <a:pos x="377" y="848"/>
                </a:cxn>
                <a:cxn ang="0">
                  <a:pos x="377" y="759"/>
                </a:cxn>
                <a:cxn ang="0">
                  <a:pos x="352" y="759"/>
                </a:cxn>
                <a:cxn ang="0">
                  <a:pos x="327" y="747"/>
                </a:cxn>
                <a:cxn ang="0">
                  <a:pos x="314" y="747"/>
                </a:cxn>
                <a:cxn ang="0">
                  <a:pos x="302" y="734"/>
                </a:cxn>
                <a:cxn ang="0">
                  <a:pos x="314" y="721"/>
                </a:cxn>
                <a:cxn ang="0">
                  <a:pos x="502" y="506"/>
                </a:cxn>
                <a:cxn ang="0">
                  <a:pos x="703" y="759"/>
                </a:cxn>
                <a:cxn ang="0">
                  <a:pos x="640" y="759"/>
                </a:cxn>
                <a:cxn ang="0">
                  <a:pos x="640" y="848"/>
                </a:cxn>
                <a:cxn ang="0">
                  <a:pos x="1067" y="848"/>
                </a:cxn>
                <a:cxn ang="0">
                  <a:pos x="1067" y="759"/>
                </a:cxn>
                <a:cxn ang="0">
                  <a:pos x="941" y="759"/>
                </a:cxn>
                <a:cxn ang="0">
                  <a:pos x="615" y="380"/>
                </a:cxn>
              </a:cxnLst>
              <a:rect l="0" t="0" r="r" b="b"/>
              <a:pathLst>
                <a:path w="1067" h="848">
                  <a:moveTo>
                    <a:pt x="615" y="380"/>
                  </a:moveTo>
                  <a:lnTo>
                    <a:pt x="841" y="126"/>
                  </a:lnTo>
                  <a:lnTo>
                    <a:pt x="854" y="114"/>
                  </a:lnTo>
                  <a:lnTo>
                    <a:pt x="866" y="114"/>
                  </a:lnTo>
                  <a:lnTo>
                    <a:pt x="879" y="101"/>
                  </a:lnTo>
                  <a:lnTo>
                    <a:pt x="904" y="101"/>
                  </a:lnTo>
                  <a:lnTo>
                    <a:pt x="929" y="89"/>
                  </a:lnTo>
                  <a:lnTo>
                    <a:pt x="1029" y="89"/>
                  </a:lnTo>
                  <a:lnTo>
                    <a:pt x="1029" y="0"/>
                  </a:lnTo>
                  <a:lnTo>
                    <a:pt x="665" y="0"/>
                  </a:lnTo>
                  <a:lnTo>
                    <a:pt x="665" y="89"/>
                  </a:lnTo>
                  <a:lnTo>
                    <a:pt x="703" y="89"/>
                  </a:lnTo>
                  <a:lnTo>
                    <a:pt x="741" y="101"/>
                  </a:lnTo>
                  <a:lnTo>
                    <a:pt x="728" y="114"/>
                  </a:lnTo>
                  <a:lnTo>
                    <a:pt x="728" y="126"/>
                  </a:lnTo>
                  <a:lnTo>
                    <a:pt x="716" y="126"/>
                  </a:lnTo>
                  <a:lnTo>
                    <a:pt x="565" y="304"/>
                  </a:lnTo>
                  <a:lnTo>
                    <a:pt x="377" y="89"/>
                  </a:lnTo>
                  <a:lnTo>
                    <a:pt x="452" y="89"/>
                  </a:lnTo>
                  <a:lnTo>
                    <a:pt x="452" y="0"/>
                  </a:lnTo>
                  <a:lnTo>
                    <a:pt x="13" y="0"/>
                  </a:lnTo>
                  <a:lnTo>
                    <a:pt x="13" y="89"/>
                  </a:lnTo>
                  <a:lnTo>
                    <a:pt x="151" y="89"/>
                  </a:lnTo>
                  <a:lnTo>
                    <a:pt x="440" y="443"/>
                  </a:lnTo>
                  <a:lnTo>
                    <a:pt x="201" y="721"/>
                  </a:lnTo>
                  <a:lnTo>
                    <a:pt x="164" y="747"/>
                  </a:lnTo>
                  <a:lnTo>
                    <a:pt x="126" y="759"/>
                  </a:lnTo>
                  <a:lnTo>
                    <a:pt x="0" y="759"/>
                  </a:lnTo>
                  <a:lnTo>
                    <a:pt x="0" y="848"/>
                  </a:lnTo>
                  <a:lnTo>
                    <a:pt x="377" y="848"/>
                  </a:lnTo>
                  <a:lnTo>
                    <a:pt x="377" y="759"/>
                  </a:lnTo>
                  <a:lnTo>
                    <a:pt x="352" y="759"/>
                  </a:lnTo>
                  <a:lnTo>
                    <a:pt x="327" y="747"/>
                  </a:lnTo>
                  <a:lnTo>
                    <a:pt x="314" y="747"/>
                  </a:lnTo>
                  <a:lnTo>
                    <a:pt x="302" y="734"/>
                  </a:lnTo>
                  <a:lnTo>
                    <a:pt x="314" y="721"/>
                  </a:lnTo>
                  <a:lnTo>
                    <a:pt x="502" y="506"/>
                  </a:lnTo>
                  <a:lnTo>
                    <a:pt x="703" y="759"/>
                  </a:lnTo>
                  <a:lnTo>
                    <a:pt x="640" y="759"/>
                  </a:lnTo>
                  <a:lnTo>
                    <a:pt x="640" y="848"/>
                  </a:lnTo>
                  <a:lnTo>
                    <a:pt x="1067" y="848"/>
                  </a:lnTo>
                  <a:lnTo>
                    <a:pt x="1067" y="759"/>
                  </a:lnTo>
                  <a:lnTo>
                    <a:pt x="941" y="759"/>
                  </a:lnTo>
                  <a:lnTo>
                    <a:pt x="615" y="3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97" name="Freeform 329"/>
            <p:cNvSpPr>
              <a:spLocks noEditPoints="1"/>
            </p:cNvSpPr>
            <p:nvPr/>
          </p:nvSpPr>
          <p:spPr bwMode="auto">
            <a:xfrm>
              <a:off x="32492" y="13278"/>
              <a:ext cx="401" cy="899"/>
            </a:xfrm>
            <a:custGeom>
              <a:avLst/>
              <a:gdLst/>
              <a:ahLst/>
              <a:cxnLst>
                <a:cxn ang="0">
                  <a:pos x="364" y="51"/>
                </a:cxn>
                <a:cxn ang="0">
                  <a:pos x="364" y="38"/>
                </a:cxn>
                <a:cxn ang="0">
                  <a:pos x="351" y="13"/>
                </a:cxn>
                <a:cxn ang="0">
                  <a:pos x="339" y="0"/>
                </a:cxn>
                <a:cxn ang="0">
                  <a:pos x="288" y="0"/>
                </a:cxn>
                <a:cxn ang="0">
                  <a:pos x="263" y="26"/>
                </a:cxn>
                <a:cxn ang="0">
                  <a:pos x="238" y="76"/>
                </a:cxn>
                <a:cxn ang="0">
                  <a:pos x="238" y="89"/>
                </a:cxn>
                <a:cxn ang="0">
                  <a:pos x="251" y="114"/>
                </a:cxn>
                <a:cxn ang="0">
                  <a:pos x="263" y="114"/>
                </a:cxn>
                <a:cxn ang="0">
                  <a:pos x="288" y="127"/>
                </a:cxn>
                <a:cxn ang="0">
                  <a:pos x="339" y="102"/>
                </a:cxn>
                <a:cxn ang="0">
                  <a:pos x="364" y="76"/>
                </a:cxn>
                <a:cxn ang="0">
                  <a:pos x="364" y="51"/>
                </a:cxn>
                <a:cxn ang="0">
                  <a:pos x="100" y="734"/>
                </a:cxn>
                <a:cxn ang="0">
                  <a:pos x="88" y="760"/>
                </a:cxn>
                <a:cxn ang="0">
                  <a:pos x="88" y="823"/>
                </a:cxn>
                <a:cxn ang="0">
                  <a:pos x="163" y="899"/>
                </a:cxn>
                <a:cxn ang="0">
                  <a:pos x="213" y="899"/>
                </a:cxn>
                <a:cxn ang="0">
                  <a:pos x="301" y="874"/>
                </a:cxn>
                <a:cxn ang="0">
                  <a:pos x="351" y="810"/>
                </a:cxn>
                <a:cxn ang="0">
                  <a:pos x="389" y="734"/>
                </a:cxn>
                <a:cxn ang="0">
                  <a:pos x="401" y="696"/>
                </a:cxn>
                <a:cxn ang="0">
                  <a:pos x="401" y="684"/>
                </a:cxn>
                <a:cxn ang="0">
                  <a:pos x="364" y="684"/>
                </a:cxn>
                <a:cxn ang="0">
                  <a:pos x="351" y="696"/>
                </a:cxn>
                <a:cxn ang="0">
                  <a:pos x="326" y="760"/>
                </a:cxn>
                <a:cxn ang="0">
                  <a:pos x="276" y="836"/>
                </a:cxn>
                <a:cxn ang="0">
                  <a:pos x="251" y="861"/>
                </a:cxn>
                <a:cxn ang="0">
                  <a:pos x="188" y="861"/>
                </a:cxn>
                <a:cxn ang="0">
                  <a:pos x="188" y="836"/>
                </a:cxn>
                <a:cxn ang="0">
                  <a:pos x="175" y="810"/>
                </a:cxn>
                <a:cxn ang="0">
                  <a:pos x="201" y="734"/>
                </a:cxn>
                <a:cxn ang="0">
                  <a:pos x="226" y="671"/>
                </a:cxn>
                <a:cxn ang="0">
                  <a:pos x="238" y="620"/>
                </a:cxn>
                <a:cxn ang="0">
                  <a:pos x="263" y="570"/>
                </a:cxn>
                <a:cxn ang="0">
                  <a:pos x="288" y="494"/>
                </a:cxn>
                <a:cxn ang="0">
                  <a:pos x="301" y="469"/>
                </a:cxn>
                <a:cxn ang="0">
                  <a:pos x="313" y="456"/>
                </a:cxn>
                <a:cxn ang="0">
                  <a:pos x="313" y="367"/>
                </a:cxn>
                <a:cxn ang="0">
                  <a:pos x="263" y="317"/>
                </a:cxn>
                <a:cxn ang="0">
                  <a:pos x="238" y="304"/>
                </a:cxn>
                <a:cxn ang="0">
                  <a:pos x="188" y="291"/>
                </a:cxn>
                <a:cxn ang="0">
                  <a:pos x="100" y="329"/>
                </a:cxn>
                <a:cxn ang="0">
                  <a:pos x="50" y="393"/>
                </a:cxn>
                <a:cxn ang="0">
                  <a:pos x="12" y="456"/>
                </a:cxn>
                <a:cxn ang="0">
                  <a:pos x="0" y="507"/>
                </a:cxn>
                <a:cxn ang="0">
                  <a:pos x="0" y="519"/>
                </a:cxn>
                <a:cxn ang="0">
                  <a:pos x="37" y="519"/>
                </a:cxn>
                <a:cxn ang="0">
                  <a:pos x="37" y="507"/>
                </a:cxn>
                <a:cxn ang="0">
                  <a:pos x="50" y="494"/>
                </a:cxn>
                <a:cxn ang="0">
                  <a:pos x="75" y="431"/>
                </a:cxn>
                <a:cxn ang="0">
                  <a:pos x="125" y="355"/>
                </a:cxn>
                <a:cxn ang="0">
                  <a:pos x="163" y="342"/>
                </a:cxn>
                <a:cxn ang="0">
                  <a:pos x="188" y="329"/>
                </a:cxn>
                <a:cxn ang="0">
                  <a:pos x="213" y="355"/>
                </a:cxn>
                <a:cxn ang="0">
                  <a:pos x="226" y="380"/>
                </a:cxn>
                <a:cxn ang="0">
                  <a:pos x="226" y="393"/>
                </a:cxn>
                <a:cxn ang="0">
                  <a:pos x="213" y="418"/>
                </a:cxn>
                <a:cxn ang="0">
                  <a:pos x="213" y="443"/>
                </a:cxn>
                <a:cxn ang="0">
                  <a:pos x="175" y="519"/>
                </a:cxn>
                <a:cxn ang="0">
                  <a:pos x="100" y="734"/>
                </a:cxn>
              </a:cxnLst>
              <a:rect l="0" t="0" r="r" b="b"/>
              <a:pathLst>
                <a:path w="401" h="899">
                  <a:moveTo>
                    <a:pt x="364" y="51"/>
                  </a:moveTo>
                  <a:lnTo>
                    <a:pt x="364" y="38"/>
                  </a:lnTo>
                  <a:lnTo>
                    <a:pt x="351" y="13"/>
                  </a:lnTo>
                  <a:lnTo>
                    <a:pt x="339" y="0"/>
                  </a:lnTo>
                  <a:lnTo>
                    <a:pt x="288" y="0"/>
                  </a:lnTo>
                  <a:lnTo>
                    <a:pt x="263" y="26"/>
                  </a:lnTo>
                  <a:lnTo>
                    <a:pt x="238" y="76"/>
                  </a:lnTo>
                  <a:lnTo>
                    <a:pt x="238" y="89"/>
                  </a:lnTo>
                  <a:lnTo>
                    <a:pt x="251" y="114"/>
                  </a:lnTo>
                  <a:lnTo>
                    <a:pt x="263" y="114"/>
                  </a:lnTo>
                  <a:lnTo>
                    <a:pt x="288" y="127"/>
                  </a:lnTo>
                  <a:lnTo>
                    <a:pt x="339" y="102"/>
                  </a:lnTo>
                  <a:lnTo>
                    <a:pt x="364" y="76"/>
                  </a:lnTo>
                  <a:lnTo>
                    <a:pt x="364" y="51"/>
                  </a:lnTo>
                  <a:close/>
                  <a:moveTo>
                    <a:pt x="100" y="734"/>
                  </a:moveTo>
                  <a:lnTo>
                    <a:pt x="88" y="760"/>
                  </a:lnTo>
                  <a:lnTo>
                    <a:pt x="88" y="823"/>
                  </a:lnTo>
                  <a:lnTo>
                    <a:pt x="163" y="899"/>
                  </a:lnTo>
                  <a:lnTo>
                    <a:pt x="213" y="899"/>
                  </a:lnTo>
                  <a:lnTo>
                    <a:pt x="301" y="874"/>
                  </a:lnTo>
                  <a:lnTo>
                    <a:pt x="351" y="810"/>
                  </a:lnTo>
                  <a:lnTo>
                    <a:pt x="389" y="734"/>
                  </a:lnTo>
                  <a:lnTo>
                    <a:pt x="401" y="696"/>
                  </a:lnTo>
                  <a:lnTo>
                    <a:pt x="401" y="684"/>
                  </a:lnTo>
                  <a:lnTo>
                    <a:pt x="364" y="684"/>
                  </a:lnTo>
                  <a:lnTo>
                    <a:pt x="351" y="696"/>
                  </a:lnTo>
                  <a:lnTo>
                    <a:pt x="326" y="760"/>
                  </a:lnTo>
                  <a:lnTo>
                    <a:pt x="276" y="836"/>
                  </a:lnTo>
                  <a:lnTo>
                    <a:pt x="251" y="861"/>
                  </a:lnTo>
                  <a:lnTo>
                    <a:pt x="188" y="861"/>
                  </a:lnTo>
                  <a:lnTo>
                    <a:pt x="188" y="836"/>
                  </a:lnTo>
                  <a:lnTo>
                    <a:pt x="175" y="810"/>
                  </a:lnTo>
                  <a:lnTo>
                    <a:pt x="201" y="734"/>
                  </a:lnTo>
                  <a:lnTo>
                    <a:pt x="226" y="671"/>
                  </a:lnTo>
                  <a:lnTo>
                    <a:pt x="238" y="620"/>
                  </a:lnTo>
                  <a:lnTo>
                    <a:pt x="263" y="570"/>
                  </a:lnTo>
                  <a:lnTo>
                    <a:pt x="288" y="494"/>
                  </a:lnTo>
                  <a:lnTo>
                    <a:pt x="301" y="469"/>
                  </a:lnTo>
                  <a:lnTo>
                    <a:pt x="313" y="456"/>
                  </a:lnTo>
                  <a:lnTo>
                    <a:pt x="313" y="367"/>
                  </a:lnTo>
                  <a:lnTo>
                    <a:pt x="263" y="317"/>
                  </a:lnTo>
                  <a:lnTo>
                    <a:pt x="238" y="304"/>
                  </a:lnTo>
                  <a:lnTo>
                    <a:pt x="188" y="291"/>
                  </a:lnTo>
                  <a:lnTo>
                    <a:pt x="100" y="329"/>
                  </a:lnTo>
                  <a:lnTo>
                    <a:pt x="50" y="393"/>
                  </a:lnTo>
                  <a:lnTo>
                    <a:pt x="12" y="456"/>
                  </a:lnTo>
                  <a:lnTo>
                    <a:pt x="0" y="507"/>
                  </a:lnTo>
                  <a:lnTo>
                    <a:pt x="0" y="519"/>
                  </a:lnTo>
                  <a:lnTo>
                    <a:pt x="37" y="519"/>
                  </a:lnTo>
                  <a:lnTo>
                    <a:pt x="37" y="507"/>
                  </a:lnTo>
                  <a:lnTo>
                    <a:pt x="50" y="494"/>
                  </a:lnTo>
                  <a:lnTo>
                    <a:pt x="75" y="431"/>
                  </a:lnTo>
                  <a:lnTo>
                    <a:pt x="125" y="355"/>
                  </a:lnTo>
                  <a:lnTo>
                    <a:pt x="163" y="342"/>
                  </a:lnTo>
                  <a:lnTo>
                    <a:pt x="188" y="329"/>
                  </a:lnTo>
                  <a:lnTo>
                    <a:pt x="213" y="355"/>
                  </a:lnTo>
                  <a:lnTo>
                    <a:pt x="226" y="380"/>
                  </a:lnTo>
                  <a:lnTo>
                    <a:pt x="226" y="393"/>
                  </a:lnTo>
                  <a:lnTo>
                    <a:pt x="213" y="418"/>
                  </a:lnTo>
                  <a:lnTo>
                    <a:pt x="213" y="443"/>
                  </a:lnTo>
                  <a:lnTo>
                    <a:pt x="175" y="519"/>
                  </a:lnTo>
                  <a:lnTo>
                    <a:pt x="100" y="73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98" name="Freeform 330"/>
            <p:cNvSpPr>
              <a:spLocks/>
            </p:cNvSpPr>
            <p:nvPr/>
          </p:nvSpPr>
          <p:spPr bwMode="auto">
            <a:xfrm>
              <a:off x="33282" y="12456"/>
              <a:ext cx="75" cy="1911"/>
            </a:xfrm>
            <a:custGeom>
              <a:avLst/>
              <a:gdLst/>
              <a:ahLst/>
              <a:cxnLst>
                <a:cxn ang="0">
                  <a:pos x="75" y="63"/>
                </a:cxn>
                <a:cxn ang="0">
                  <a:pos x="75" y="25"/>
                </a:cxn>
                <a:cxn ang="0">
                  <a:pos x="50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0" y="1873"/>
                </a:cxn>
                <a:cxn ang="0">
                  <a:pos x="13" y="1898"/>
                </a:cxn>
                <a:cxn ang="0">
                  <a:pos x="38" y="1911"/>
                </a:cxn>
                <a:cxn ang="0">
                  <a:pos x="50" y="1911"/>
                </a:cxn>
                <a:cxn ang="0">
                  <a:pos x="63" y="1898"/>
                </a:cxn>
                <a:cxn ang="0">
                  <a:pos x="75" y="1873"/>
                </a:cxn>
                <a:cxn ang="0">
                  <a:pos x="75" y="1847"/>
                </a:cxn>
                <a:cxn ang="0">
                  <a:pos x="75" y="63"/>
                </a:cxn>
              </a:cxnLst>
              <a:rect l="0" t="0" r="r" b="b"/>
              <a:pathLst>
                <a:path w="75" h="1911">
                  <a:moveTo>
                    <a:pt x="75" y="63"/>
                  </a:moveTo>
                  <a:lnTo>
                    <a:pt x="75" y="25"/>
                  </a:lnTo>
                  <a:lnTo>
                    <a:pt x="50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0" y="1873"/>
                  </a:lnTo>
                  <a:lnTo>
                    <a:pt x="13" y="1898"/>
                  </a:lnTo>
                  <a:lnTo>
                    <a:pt x="38" y="1911"/>
                  </a:lnTo>
                  <a:lnTo>
                    <a:pt x="50" y="1911"/>
                  </a:lnTo>
                  <a:lnTo>
                    <a:pt x="63" y="1898"/>
                  </a:lnTo>
                  <a:lnTo>
                    <a:pt x="75" y="1873"/>
                  </a:lnTo>
                  <a:lnTo>
                    <a:pt x="75" y="1847"/>
                  </a:lnTo>
                  <a:lnTo>
                    <a:pt x="75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99" name="Freeform 331"/>
            <p:cNvSpPr>
              <a:spLocks/>
            </p:cNvSpPr>
            <p:nvPr/>
          </p:nvSpPr>
          <p:spPr bwMode="auto">
            <a:xfrm>
              <a:off x="33671" y="12203"/>
              <a:ext cx="577" cy="886"/>
            </a:xfrm>
            <a:custGeom>
              <a:avLst/>
              <a:gdLst/>
              <a:ahLst/>
              <a:cxnLst>
                <a:cxn ang="0">
                  <a:pos x="577" y="645"/>
                </a:cxn>
                <a:cxn ang="0">
                  <a:pos x="540" y="645"/>
                </a:cxn>
                <a:cxn ang="0">
                  <a:pos x="540" y="670"/>
                </a:cxn>
                <a:cxn ang="0">
                  <a:pos x="514" y="721"/>
                </a:cxn>
                <a:cxn ang="0">
                  <a:pos x="514" y="746"/>
                </a:cxn>
                <a:cxn ang="0">
                  <a:pos x="489" y="772"/>
                </a:cxn>
                <a:cxn ang="0">
                  <a:pos x="126" y="772"/>
                </a:cxn>
                <a:cxn ang="0">
                  <a:pos x="213" y="696"/>
                </a:cxn>
                <a:cxn ang="0">
                  <a:pos x="276" y="632"/>
                </a:cxn>
                <a:cxn ang="0">
                  <a:pos x="339" y="594"/>
                </a:cxn>
                <a:cxn ang="0">
                  <a:pos x="389" y="544"/>
                </a:cxn>
                <a:cxn ang="0">
                  <a:pos x="489" y="468"/>
                </a:cxn>
                <a:cxn ang="0">
                  <a:pos x="552" y="367"/>
                </a:cxn>
                <a:cxn ang="0">
                  <a:pos x="577" y="253"/>
                </a:cxn>
                <a:cxn ang="0">
                  <a:pos x="552" y="152"/>
                </a:cxn>
                <a:cxn ang="0">
                  <a:pos x="489" y="63"/>
                </a:cxn>
                <a:cxn ang="0">
                  <a:pos x="389" y="12"/>
                </a:cxn>
                <a:cxn ang="0">
                  <a:pos x="276" y="0"/>
                </a:cxn>
                <a:cxn ang="0">
                  <a:pos x="163" y="25"/>
                </a:cxn>
                <a:cxn ang="0">
                  <a:pos x="75" y="76"/>
                </a:cxn>
                <a:cxn ang="0">
                  <a:pos x="13" y="152"/>
                </a:cxn>
                <a:cxn ang="0">
                  <a:pos x="0" y="240"/>
                </a:cxn>
                <a:cxn ang="0">
                  <a:pos x="0" y="265"/>
                </a:cxn>
                <a:cxn ang="0">
                  <a:pos x="13" y="291"/>
                </a:cxn>
                <a:cxn ang="0">
                  <a:pos x="25" y="303"/>
                </a:cxn>
                <a:cxn ang="0">
                  <a:pos x="38" y="303"/>
                </a:cxn>
                <a:cxn ang="0">
                  <a:pos x="50" y="316"/>
                </a:cxn>
                <a:cxn ang="0">
                  <a:pos x="63" y="316"/>
                </a:cxn>
                <a:cxn ang="0">
                  <a:pos x="113" y="291"/>
                </a:cxn>
                <a:cxn ang="0">
                  <a:pos x="126" y="278"/>
                </a:cxn>
                <a:cxn ang="0">
                  <a:pos x="138" y="240"/>
                </a:cxn>
                <a:cxn ang="0">
                  <a:pos x="138" y="227"/>
                </a:cxn>
                <a:cxn ang="0">
                  <a:pos x="126" y="215"/>
                </a:cxn>
                <a:cxn ang="0">
                  <a:pos x="126" y="202"/>
                </a:cxn>
                <a:cxn ang="0">
                  <a:pos x="113" y="190"/>
                </a:cxn>
                <a:cxn ang="0">
                  <a:pos x="88" y="177"/>
                </a:cxn>
                <a:cxn ang="0">
                  <a:pos x="63" y="177"/>
                </a:cxn>
                <a:cxn ang="0">
                  <a:pos x="88" y="126"/>
                </a:cxn>
                <a:cxn ang="0">
                  <a:pos x="113" y="101"/>
                </a:cxn>
                <a:cxn ang="0">
                  <a:pos x="151" y="76"/>
                </a:cxn>
                <a:cxn ang="0">
                  <a:pos x="188" y="63"/>
                </a:cxn>
                <a:cxn ang="0">
                  <a:pos x="213" y="50"/>
                </a:cxn>
                <a:cxn ang="0">
                  <a:pos x="251" y="50"/>
                </a:cxn>
                <a:cxn ang="0">
                  <a:pos x="339" y="63"/>
                </a:cxn>
                <a:cxn ang="0">
                  <a:pos x="402" y="114"/>
                </a:cxn>
                <a:cxn ang="0">
                  <a:pos x="439" y="177"/>
                </a:cxn>
                <a:cxn ang="0">
                  <a:pos x="452" y="253"/>
                </a:cxn>
                <a:cxn ang="0">
                  <a:pos x="427" y="367"/>
                </a:cxn>
                <a:cxn ang="0">
                  <a:pos x="376" y="455"/>
                </a:cxn>
                <a:cxn ang="0">
                  <a:pos x="326" y="519"/>
                </a:cxn>
                <a:cxn ang="0">
                  <a:pos x="0" y="848"/>
                </a:cxn>
                <a:cxn ang="0">
                  <a:pos x="0" y="886"/>
                </a:cxn>
                <a:cxn ang="0">
                  <a:pos x="540" y="886"/>
                </a:cxn>
                <a:cxn ang="0">
                  <a:pos x="577" y="645"/>
                </a:cxn>
              </a:cxnLst>
              <a:rect l="0" t="0" r="r" b="b"/>
              <a:pathLst>
                <a:path w="577" h="886">
                  <a:moveTo>
                    <a:pt x="577" y="645"/>
                  </a:moveTo>
                  <a:lnTo>
                    <a:pt x="540" y="645"/>
                  </a:lnTo>
                  <a:lnTo>
                    <a:pt x="540" y="670"/>
                  </a:lnTo>
                  <a:lnTo>
                    <a:pt x="514" y="721"/>
                  </a:lnTo>
                  <a:lnTo>
                    <a:pt x="514" y="746"/>
                  </a:lnTo>
                  <a:lnTo>
                    <a:pt x="489" y="772"/>
                  </a:lnTo>
                  <a:lnTo>
                    <a:pt x="126" y="772"/>
                  </a:lnTo>
                  <a:lnTo>
                    <a:pt x="213" y="696"/>
                  </a:lnTo>
                  <a:lnTo>
                    <a:pt x="276" y="632"/>
                  </a:lnTo>
                  <a:lnTo>
                    <a:pt x="339" y="594"/>
                  </a:lnTo>
                  <a:lnTo>
                    <a:pt x="389" y="544"/>
                  </a:lnTo>
                  <a:lnTo>
                    <a:pt x="489" y="468"/>
                  </a:lnTo>
                  <a:lnTo>
                    <a:pt x="552" y="367"/>
                  </a:lnTo>
                  <a:lnTo>
                    <a:pt x="577" y="253"/>
                  </a:lnTo>
                  <a:lnTo>
                    <a:pt x="552" y="152"/>
                  </a:lnTo>
                  <a:lnTo>
                    <a:pt x="489" y="63"/>
                  </a:lnTo>
                  <a:lnTo>
                    <a:pt x="389" y="12"/>
                  </a:lnTo>
                  <a:lnTo>
                    <a:pt x="276" y="0"/>
                  </a:lnTo>
                  <a:lnTo>
                    <a:pt x="163" y="25"/>
                  </a:lnTo>
                  <a:lnTo>
                    <a:pt x="75" y="76"/>
                  </a:lnTo>
                  <a:lnTo>
                    <a:pt x="13" y="152"/>
                  </a:lnTo>
                  <a:lnTo>
                    <a:pt x="0" y="240"/>
                  </a:lnTo>
                  <a:lnTo>
                    <a:pt x="0" y="265"/>
                  </a:lnTo>
                  <a:lnTo>
                    <a:pt x="13" y="291"/>
                  </a:lnTo>
                  <a:lnTo>
                    <a:pt x="25" y="303"/>
                  </a:lnTo>
                  <a:lnTo>
                    <a:pt x="38" y="303"/>
                  </a:lnTo>
                  <a:lnTo>
                    <a:pt x="50" y="316"/>
                  </a:lnTo>
                  <a:lnTo>
                    <a:pt x="63" y="316"/>
                  </a:lnTo>
                  <a:lnTo>
                    <a:pt x="113" y="291"/>
                  </a:lnTo>
                  <a:lnTo>
                    <a:pt x="126" y="278"/>
                  </a:lnTo>
                  <a:lnTo>
                    <a:pt x="138" y="240"/>
                  </a:lnTo>
                  <a:lnTo>
                    <a:pt x="138" y="227"/>
                  </a:lnTo>
                  <a:lnTo>
                    <a:pt x="126" y="215"/>
                  </a:lnTo>
                  <a:lnTo>
                    <a:pt x="126" y="202"/>
                  </a:lnTo>
                  <a:lnTo>
                    <a:pt x="113" y="190"/>
                  </a:lnTo>
                  <a:lnTo>
                    <a:pt x="88" y="177"/>
                  </a:lnTo>
                  <a:lnTo>
                    <a:pt x="63" y="177"/>
                  </a:lnTo>
                  <a:lnTo>
                    <a:pt x="88" y="126"/>
                  </a:lnTo>
                  <a:lnTo>
                    <a:pt x="113" y="101"/>
                  </a:lnTo>
                  <a:lnTo>
                    <a:pt x="151" y="76"/>
                  </a:lnTo>
                  <a:lnTo>
                    <a:pt x="188" y="63"/>
                  </a:lnTo>
                  <a:lnTo>
                    <a:pt x="213" y="50"/>
                  </a:lnTo>
                  <a:lnTo>
                    <a:pt x="251" y="50"/>
                  </a:lnTo>
                  <a:lnTo>
                    <a:pt x="339" y="63"/>
                  </a:lnTo>
                  <a:lnTo>
                    <a:pt x="402" y="114"/>
                  </a:lnTo>
                  <a:lnTo>
                    <a:pt x="439" y="177"/>
                  </a:lnTo>
                  <a:lnTo>
                    <a:pt x="452" y="253"/>
                  </a:lnTo>
                  <a:lnTo>
                    <a:pt x="427" y="367"/>
                  </a:lnTo>
                  <a:lnTo>
                    <a:pt x="376" y="455"/>
                  </a:lnTo>
                  <a:lnTo>
                    <a:pt x="326" y="519"/>
                  </a:lnTo>
                  <a:lnTo>
                    <a:pt x="0" y="848"/>
                  </a:lnTo>
                  <a:lnTo>
                    <a:pt x="0" y="886"/>
                  </a:lnTo>
                  <a:lnTo>
                    <a:pt x="540" y="886"/>
                  </a:lnTo>
                  <a:lnTo>
                    <a:pt x="577" y="64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00" name="Freeform 332"/>
            <p:cNvSpPr>
              <a:spLocks/>
            </p:cNvSpPr>
            <p:nvPr/>
          </p:nvSpPr>
          <p:spPr bwMode="auto">
            <a:xfrm>
              <a:off x="33671" y="13468"/>
              <a:ext cx="577" cy="886"/>
            </a:xfrm>
            <a:custGeom>
              <a:avLst/>
              <a:gdLst/>
              <a:ahLst/>
              <a:cxnLst>
                <a:cxn ang="0">
                  <a:pos x="577" y="646"/>
                </a:cxn>
                <a:cxn ang="0">
                  <a:pos x="540" y="646"/>
                </a:cxn>
                <a:cxn ang="0">
                  <a:pos x="540" y="671"/>
                </a:cxn>
                <a:cxn ang="0">
                  <a:pos x="514" y="722"/>
                </a:cxn>
                <a:cxn ang="0">
                  <a:pos x="514" y="747"/>
                </a:cxn>
                <a:cxn ang="0">
                  <a:pos x="489" y="772"/>
                </a:cxn>
                <a:cxn ang="0">
                  <a:pos x="126" y="772"/>
                </a:cxn>
                <a:cxn ang="0">
                  <a:pos x="213" y="696"/>
                </a:cxn>
                <a:cxn ang="0">
                  <a:pos x="276" y="633"/>
                </a:cxn>
                <a:cxn ang="0">
                  <a:pos x="339" y="595"/>
                </a:cxn>
                <a:cxn ang="0">
                  <a:pos x="389" y="544"/>
                </a:cxn>
                <a:cxn ang="0">
                  <a:pos x="489" y="468"/>
                </a:cxn>
                <a:cxn ang="0">
                  <a:pos x="552" y="367"/>
                </a:cxn>
                <a:cxn ang="0">
                  <a:pos x="577" y="253"/>
                </a:cxn>
                <a:cxn ang="0">
                  <a:pos x="552" y="152"/>
                </a:cxn>
                <a:cxn ang="0">
                  <a:pos x="489" y="63"/>
                </a:cxn>
                <a:cxn ang="0">
                  <a:pos x="389" y="13"/>
                </a:cxn>
                <a:cxn ang="0">
                  <a:pos x="276" y="0"/>
                </a:cxn>
                <a:cxn ang="0">
                  <a:pos x="163" y="26"/>
                </a:cxn>
                <a:cxn ang="0">
                  <a:pos x="75" y="76"/>
                </a:cxn>
                <a:cxn ang="0">
                  <a:pos x="13" y="152"/>
                </a:cxn>
                <a:cxn ang="0">
                  <a:pos x="0" y="241"/>
                </a:cxn>
                <a:cxn ang="0">
                  <a:pos x="0" y="266"/>
                </a:cxn>
                <a:cxn ang="0">
                  <a:pos x="13" y="291"/>
                </a:cxn>
                <a:cxn ang="0">
                  <a:pos x="25" y="304"/>
                </a:cxn>
                <a:cxn ang="0">
                  <a:pos x="38" y="304"/>
                </a:cxn>
                <a:cxn ang="0">
                  <a:pos x="50" y="317"/>
                </a:cxn>
                <a:cxn ang="0">
                  <a:pos x="63" y="317"/>
                </a:cxn>
                <a:cxn ang="0">
                  <a:pos x="113" y="291"/>
                </a:cxn>
                <a:cxn ang="0">
                  <a:pos x="126" y="279"/>
                </a:cxn>
                <a:cxn ang="0">
                  <a:pos x="138" y="241"/>
                </a:cxn>
                <a:cxn ang="0">
                  <a:pos x="138" y="228"/>
                </a:cxn>
                <a:cxn ang="0">
                  <a:pos x="126" y="215"/>
                </a:cxn>
                <a:cxn ang="0">
                  <a:pos x="126" y="203"/>
                </a:cxn>
                <a:cxn ang="0">
                  <a:pos x="113" y="190"/>
                </a:cxn>
                <a:cxn ang="0">
                  <a:pos x="88" y="177"/>
                </a:cxn>
                <a:cxn ang="0">
                  <a:pos x="63" y="177"/>
                </a:cxn>
                <a:cxn ang="0">
                  <a:pos x="88" y="127"/>
                </a:cxn>
                <a:cxn ang="0">
                  <a:pos x="113" y="101"/>
                </a:cxn>
                <a:cxn ang="0">
                  <a:pos x="151" y="76"/>
                </a:cxn>
                <a:cxn ang="0">
                  <a:pos x="188" y="63"/>
                </a:cxn>
                <a:cxn ang="0">
                  <a:pos x="213" y="51"/>
                </a:cxn>
                <a:cxn ang="0">
                  <a:pos x="251" y="51"/>
                </a:cxn>
                <a:cxn ang="0">
                  <a:pos x="339" y="63"/>
                </a:cxn>
                <a:cxn ang="0">
                  <a:pos x="402" y="114"/>
                </a:cxn>
                <a:cxn ang="0">
                  <a:pos x="439" y="177"/>
                </a:cxn>
                <a:cxn ang="0">
                  <a:pos x="452" y="253"/>
                </a:cxn>
                <a:cxn ang="0">
                  <a:pos x="427" y="367"/>
                </a:cxn>
                <a:cxn ang="0">
                  <a:pos x="376" y="456"/>
                </a:cxn>
                <a:cxn ang="0">
                  <a:pos x="326" y="519"/>
                </a:cxn>
                <a:cxn ang="0">
                  <a:pos x="0" y="848"/>
                </a:cxn>
                <a:cxn ang="0">
                  <a:pos x="0" y="886"/>
                </a:cxn>
                <a:cxn ang="0">
                  <a:pos x="540" y="886"/>
                </a:cxn>
                <a:cxn ang="0">
                  <a:pos x="577" y="646"/>
                </a:cxn>
              </a:cxnLst>
              <a:rect l="0" t="0" r="r" b="b"/>
              <a:pathLst>
                <a:path w="577" h="886">
                  <a:moveTo>
                    <a:pt x="577" y="646"/>
                  </a:moveTo>
                  <a:lnTo>
                    <a:pt x="540" y="646"/>
                  </a:lnTo>
                  <a:lnTo>
                    <a:pt x="540" y="671"/>
                  </a:lnTo>
                  <a:lnTo>
                    <a:pt x="514" y="722"/>
                  </a:lnTo>
                  <a:lnTo>
                    <a:pt x="514" y="747"/>
                  </a:lnTo>
                  <a:lnTo>
                    <a:pt x="489" y="772"/>
                  </a:lnTo>
                  <a:lnTo>
                    <a:pt x="126" y="772"/>
                  </a:lnTo>
                  <a:lnTo>
                    <a:pt x="213" y="696"/>
                  </a:lnTo>
                  <a:lnTo>
                    <a:pt x="276" y="633"/>
                  </a:lnTo>
                  <a:lnTo>
                    <a:pt x="339" y="595"/>
                  </a:lnTo>
                  <a:lnTo>
                    <a:pt x="389" y="544"/>
                  </a:lnTo>
                  <a:lnTo>
                    <a:pt x="489" y="468"/>
                  </a:lnTo>
                  <a:lnTo>
                    <a:pt x="552" y="367"/>
                  </a:lnTo>
                  <a:lnTo>
                    <a:pt x="577" y="253"/>
                  </a:lnTo>
                  <a:lnTo>
                    <a:pt x="552" y="152"/>
                  </a:lnTo>
                  <a:lnTo>
                    <a:pt x="489" y="63"/>
                  </a:lnTo>
                  <a:lnTo>
                    <a:pt x="389" y="13"/>
                  </a:lnTo>
                  <a:lnTo>
                    <a:pt x="276" y="0"/>
                  </a:lnTo>
                  <a:lnTo>
                    <a:pt x="163" y="26"/>
                  </a:lnTo>
                  <a:lnTo>
                    <a:pt x="75" y="76"/>
                  </a:lnTo>
                  <a:lnTo>
                    <a:pt x="13" y="152"/>
                  </a:lnTo>
                  <a:lnTo>
                    <a:pt x="0" y="241"/>
                  </a:lnTo>
                  <a:lnTo>
                    <a:pt x="0" y="266"/>
                  </a:lnTo>
                  <a:lnTo>
                    <a:pt x="13" y="291"/>
                  </a:lnTo>
                  <a:lnTo>
                    <a:pt x="25" y="304"/>
                  </a:lnTo>
                  <a:lnTo>
                    <a:pt x="38" y="304"/>
                  </a:lnTo>
                  <a:lnTo>
                    <a:pt x="50" y="317"/>
                  </a:lnTo>
                  <a:lnTo>
                    <a:pt x="63" y="317"/>
                  </a:lnTo>
                  <a:lnTo>
                    <a:pt x="113" y="291"/>
                  </a:lnTo>
                  <a:lnTo>
                    <a:pt x="126" y="279"/>
                  </a:lnTo>
                  <a:lnTo>
                    <a:pt x="138" y="241"/>
                  </a:lnTo>
                  <a:lnTo>
                    <a:pt x="138" y="228"/>
                  </a:lnTo>
                  <a:lnTo>
                    <a:pt x="126" y="215"/>
                  </a:lnTo>
                  <a:lnTo>
                    <a:pt x="126" y="203"/>
                  </a:lnTo>
                  <a:lnTo>
                    <a:pt x="113" y="190"/>
                  </a:lnTo>
                  <a:lnTo>
                    <a:pt x="88" y="177"/>
                  </a:lnTo>
                  <a:lnTo>
                    <a:pt x="63" y="177"/>
                  </a:lnTo>
                  <a:lnTo>
                    <a:pt x="88" y="127"/>
                  </a:lnTo>
                  <a:lnTo>
                    <a:pt x="113" y="101"/>
                  </a:lnTo>
                  <a:lnTo>
                    <a:pt x="151" y="76"/>
                  </a:lnTo>
                  <a:lnTo>
                    <a:pt x="188" y="63"/>
                  </a:lnTo>
                  <a:lnTo>
                    <a:pt x="213" y="51"/>
                  </a:lnTo>
                  <a:lnTo>
                    <a:pt x="251" y="51"/>
                  </a:lnTo>
                  <a:lnTo>
                    <a:pt x="339" y="63"/>
                  </a:lnTo>
                  <a:lnTo>
                    <a:pt x="402" y="114"/>
                  </a:lnTo>
                  <a:lnTo>
                    <a:pt x="439" y="177"/>
                  </a:lnTo>
                  <a:lnTo>
                    <a:pt x="452" y="253"/>
                  </a:lnTo>
                  <a:lnTo>
                    <a:pt x="427" y="367"/>
                  </a:lnTo>
                  <a:lnTo>
                    <a:pt x="376" y="456"/>
                  </a:lnTo>
                  <a:lnTo>
                    <a:pt x="326" y="519"/>
                  </a:lnTo>
                  <a:lnTo>
                    <a:pt x="0" y="848"/>
                  </a:lnTo>
                  <a:lnTo>
                    <a:pt x="0" y="886"/>
                  </a:lnTo>
                  <a:lnTo>
                    <a:pt x="540" y="886"/>
                  </a:lnTo>
                  <a:lnTo>
                    <a:pt x="577" y="64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01" name="Freeform 333"/>
            <p:cNvSpPr>
              <a:spLocks/>
            </p:cNvSpPr>
            <p:nvPr/>
          </p:nvSpPr>
          <p:spPr bwMode="auto">
            <a:xfrm>
              <a:off x="34512" y="12253"/>
              <a:ext cx="489" cy="2291"/>
            </a:xfrm>
            <a:custGeom>
              <a:avLst/>
              <a:gdLst/>
              <a:ahLst/>
              <a:cxnLst>
                <a:cxn ang="0">
                  <a:pos x="489" y="1139"/>
                </a:cxn>
                <a:cxn ang="0">
                  <a:pos x="476" y="924"/>
                </a:cxn>
                <a:cxn ang="0">
                  <a:pos x="439" y="671"/>
                </a:cxn>
                <a:cxn ang="0">
                  <a:pos x="338" y="418"/>
                </a:cxn>
                <a:cxn ang="0">
                  <a:pos x="188" y="165"/>
                </a:cxn>
                <a:cxn ang="0">
                  <a:pos x="175" y="152"/>
                </a:cxn>
                <a:cxn ang="0">
                  <a:pos x="163" y="127"/>
                </a:cxn>
                <a:cxn ang="0">
                  <a:pos x="37" y="0"/>
                </a:cxn>
                <a:cxn ang="0">
                  <a:pos x="12" y="0"/>
                </a:cxn>
                <a:cxn ang="0">
                  <a:pos x="0" y="13"/>
                </a:cxn>
                <a:cxn ang="0">
                  <a:pos x="0" y="26"/>
                </a:cxn>
                <a:cxn ang="0">
                  <a:pos x="12" y="38"/>
                </a:cxn>
                <a:cxn ang="0">
                  <a:pos x="88" y="127"/>
                </a:cxn>
                <a:cxn ang="0">
                  <a:pos x="163" y="241"/>
                </a:cxn>
                <a:cxn ang="0">
                  <a:pos x="238" y="393"/>
                </a:cxn>
                <a:cxn ang="0">
                  <a:pos x="301" y="595"/>
                </a:cxn>
                <a:cxn ang="0">
                  <a:pos x="351" y="874"/>
                </a:cxn>
                <a:cxn ang="0">
                  <a:pos x="364" y="1139"/>
                </a:cxn>
                <a:cxn ang="0">
                  <a:pos x="338" y="1430"/>
                </a:cxn>
                <a:cxn ang="0">
                  <a:pos x="288" y="1721"/>
                </a:cxn>
                <a:cxn ang="0">
                  <a:pos x="226" y="1899"/>
                </a:cxn>
                <a:cxn ang="0">
                  <a:pos x="163" y="2038"/>
                </a:cxn>
                <a:cxn ang="0">
                  <a:pos x="88" y="2152"/>
                </a:cxn>
                <a:cxn ang="0">
                  <a:pos x="12" y="2240"/>
                </a:cxn>
                <a:cxn ang="0">
                  <a:pos x="0" y="2253"/>
                </a:cxn>
                <a:cxn ang="0">
                  <a:pos x="0" y="2278"/>
                </a:cxn>
                <a:cxn ang="0">
                  <a:pos x="12" y="2291"/>
                </a:cxn>
                <a:cxn ang="0">
                  <a:pos x="25" y="2278"/>
                </a:cxn>
                <a:cxn ang="0">
                  <a:pos x="50" y="2266"/>
                </a:cxn>
                <a:cxn ang="0">
                  <a:pos x="88" y="2240"/>
                </a:cxn>
                <a:cxn ang="0">
                  <a:pos x="163" y="2164"/>
                </a:cxn>
                <a:cxn ang="0">
                  <a:pos x="175" y="2139"/>
                </a:cxn>
                <a:cxn ang="0">
                  <a:pos x="301" y="1949"/>
                </a:cxn>
                <a:cxn ang="0">
                  <a:pos x="401" y="1721"/>
                </a:cxn>
                <a:cxn ang="0">
                  <a:pos x="464" y="1443"/>
                </a:cxn>
                <a:cxn ang="0">
                  <a:pos x="489" y="1139"/>
                </a:cxn>
              </a:cxnLst>
              <a:rect l="0" t="0" r="r" b="b"/>
              <a:pathLst>
                <a:path w="489" h="2291">
                  <a:moveTo>
                    <a:pt x="489" y="1139"/>
                  </a:moveTo>
                  <a:lnTo>
                    <a:pt x="476" y="924"/>
                  </a:lnTo>
                  <a:lnTo>
                    <a:pt x="439" y="671"/>
                  </a:lnTo>
                  <a:lnTo>
                    <a:pt x="338" y="418"/>
                  </a:lnTo>
                  <a:lnTo>
                    <a:pt x="188" y="165"/>
                  </a:lnTo>
                  <a:lnTo>
                    <a:pt x="175" y="152"/>
                  </a:lnTo>
                  <a:lnTo>
                    <a:pt x="163" y="127"/>
                  </a:lnTo>
                  <a:lnTo>
                    <a:pt x="37" y="0"/>
                  </a:lnTo>
                  <a:lnTo>
                    <a:pt x="12" y="0"/>
                  </a:lnTo>
                  <a:lnTo>
                    <a:pt x="0" y="13"/>
                  </a:lnTo>
                  <a:lnTo>
                    <a:pt x="0" y="26"/>
                  </a:lnTo>
                  <a:lnTo>
                    <a:pt x="12" y="38"/>
                  </a:lnTo>
                  <a:lnTo>
                    <a:pt x="88" y="127"/>
                  </a:lnTo>
                  <a:lnTo>
                    <a:pt x="163" y="241"/>
                  </a:lnTo>
                  <a:lnTo>
                    <a:pt x="238" y="393"/>
                  </a:lnTo>
                  <a:lnTo>
                    <a:pt x="301" y="595"/>
                  </a:lnTo>
                  <a:lnTo>
                    <a:pt x="351" y="874"/>
                  </a:lnTo>
                  <a:lnTo>
                    <a:pt x="364" y="1139"/>
                  </a:lnTo>
                  <a:lnTo>
                    <a:pt x="338" y="1430"/>
                  </a:lnTo>
                  <a:lnTo>
                    <a:pt x="288" y="1721"/>
                  </a:lnTo>
                  <a:lnTo>
                    <a:pt x="226" y="1899"/>
                  </a:lnTo>
                  <a:lnTo>
                    <a:pt x="163" y="2038"/>
                  </a:lnTo>
                  <a:lnTo>
                    <a:pt x="88" y="2152"/>
                  </a:lnTo>
                  <a:lnTo>
                    <a:pt x="12" y="2240"/>
                  </a:lnTo>
                  <a:lnTo>
                    <a:pt x="0" y="2253"/>
                  </a:lnTo>
                  <a:lnTo>
                    <a:pt x="0" y="2278"/>
                  </a:lnTo>
                  <a:lnTo>
                    <a:pt x="12" y="2291"/>
                  </a:lnTo>
                  <a:lnTo>
                    <a:pt x="25" y="2278"/>
                  </a:lnTo>
                  <a:lnTo>
                    <a:pt x="50" y="2266"/>
                  </a:lnTo>
                  <a:lnTo>
                    <a:pt x="88" y="2240"/>
                  </a:lnTo>
                  <a:lnTo>
                    <a:pt x="163" y="2164"/>
                  </a:lnTo>
                  <a:lnTo>
                    <a:pt x="175" y="2139"/>
                  </a:lnTo>
                  <a:lnTo>
                    <a:pt x="301" y="1949"/>
                  </a:lnTo>
                  <a:lnTo>
                    <a:pt x="401" y="1721"/>
                  </a:lnTo>
                  <a:lnTo>
                    <a:pt x="464" y="1443"/>
                  </a:lnTo>
                  <a:lnTo>
                    <a:pt x="489" y="11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02" name="Freeform 334"/>
            <p:cNvSpPr>
              <a:spLocks/>
            </p:cNvSpPr>
            <p:nvPr/>
          </p:nvSpPr>
          <p:spPr bwMode="auto">
            <a:xfrm>
              <a:off x="35352" y="9975"/>
              <a:ext cx="1042" cy="3455"/>
            </a:xfrm>
            <a:custGeom>
              <a:avLst/>
              <a:gdLst/>
              <a:ahLst/>
              <a:cxnLst>
                <a:cxn ang="0">
                  <a:pos x="991" y="3455"/>
                </a:cxn>
                <a:cxn ang="0">
                  <a:pos x="1017" y="3455"/>
                </a:cxn>
                <a:cxn ang="0">
                  <a:pos x="1042" y="3430"/>
                </a:cxn>
                <a:cxn ang="0">
                  <a:pos x="1042" y="3354"/>
                </a:cxn>
                <a:cxn ang="0">
                  <a:pos x="1029" y="2886"/>
                </a:cxn>
                <a:cxn ang="0">
                  <a:pos x="1004" y="2481"/>
                </a:cxn>
                <a:cxn ang="0">
                  <a:pos x="954" y="2126"/>
                </a:cxn>
                <a:cxn ang="0">
                  <a:pos x="904" y="1835"/>
                </a:cxn>
                <a:cxn ang="0">
                  <a:pos x="853" y="1608"/>
                </a:cxn>
                <a:cxn ang="0">
                  <a:pos x="803" y="1430"/>
                </a:cxn>
                <a:cxn ang="0">
                  <a:pos x="778" y="1316"/>
                </a:cxn>
                <a:cxn ang="0">
                  <a:pos x="665" y="1000"/>
                </a:cxn>
                <a:cxn ang="0">
                  <a:pos x="515" y="671"/>
                </a:cxn>
                <a:cxn ang="0">
                  <a:pos x="339" y="355"/>
                </a:cxn>
                <a:cxn ang="0">
                  <a:pos x="126" y="51"/>
                </a:cxn>
                <a:cxn ang="0">
                  <a:pos x="76" y="0"/>
                </a:cxn>
                <a:cxn ang="0">
                  <a:pos x="13" y="0"/>
                </a:cxn>
                <a:cxn ang="0">
                  <a:pos x="0" y="13"/>
                </a:cxn>
                <a:cxn ang="0">
                  <a:pos x="0" y="26"/>
                </a:cxn>
                <a:cxn ang="0">
                  <a:pos x="13" y="38"/>
                </a:cxn>
                <a:cxn ang="0">
                  <a:pos x="25" y="64"/>
                </a:cxn>
                <a:cxn ang="0">
                  <a:pos x="276" y="469"/>
                </a:cxn>
                <a:cxn ang="0">
                  <a:pos x="477" y="912"/>
                </a:cxn>
                <a:cxn ang="0">
                  <a:pos x="615" y="1367"/>
                </a:cxn>
                <a:cxn ang="0">
                  <a:pos x="715" y="1848"/>
                </a:cxn>
                <a:cxn ang="0">
                  <a:pos x="791" y="2354"/>
                </a:cxn>
                <a:cxn ang="0">
                  <a:pos x="816" y="2886"/>
                </a:cxn>
                <a:cxn ang="0">
                  <a:pos x="828" y="3430"/>
                </a:cxn>
                <a:cxn ang="0">
                  <a:pos x="828" y="3443"/>
                </a:cxn>
                <a:cxn ang="0">
                  <a:pos x="853" y="3455"/>
                </a:cxn>
                <a:cxn ang="0">
                  <a:pos x="879" y="3455"/>
                </a:cxn>
                <a:cxn ang="0">
                  <a:pos x="991" y="3455"/>
                </a:cxn>
              </a:cxnLst>
              <a:rect l="0" t="0" r="r" b="b"/>
              <a:pathLst>
                <a:path w="1042" h="3455">
                  <a:moveTo>
                    <a:pt x="991" y="3455"/>
                  </a:moveTo>
                  <a:lnTo>
                    <a:pt x="1017" y="3455"/>
                  </a:lnTo>
                  <a:lnTo>
                    <a:pt x="1042" y="3430"/>
                  </a:lnTo>
                  <a:lnTo>
                    <a:pt x="1042" y="3354"/>
                  </a:lnTo>
                  <a:lnTo>
                    <a:pt x="1029" y="2886"/>
                  </a:lnTo>
                  <a:lnTo>
                    <a:pt x="1004" y="2481"/>
                  </a:lnTo>
                  <a:lnTo>
                    <a:pt x="954" y="2126"/>
                  </a:lnTo>
                  <a:lnTo>
                    <a:pt x="904" y="1835"/>
                  </a:lnTo>
                  <a:lnTo>
                    <a:pt x="853" y="1608"/>
                  </a:lnTo>
                  <a:lnTo>
                    <a:pt x="803" y="1430"/>
                  </a:lnTo>
                  <a:lnTo>
                    <a:pt x="778" y="1316"/>
                  </a:lnTo>
                  <a:lnTo>
                    <a:pt x="665" y="1000"/>
                  </a:lnTo>
                  <a:lnTo>
                    <a:pt x="515" y="671"/>
                  </a:lnTo>
                  <a:lnTo>
                    <a:pt x="339" y="355"/>
                  </a:lnTo>
                  <a:lnTo>
                    <a:pt x="126" y="51"/>
                  </a:lnTo>
                  <a:lnTo>
                    <a:pt x="76" y="0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0" y="26"/>
                  </a:lnTo>
                  <a:lnTo>
                    <a:pt x="13" y="38"/>
                  </a:lnTo>
                  <a:lnTo>
                    <a:pt x="25" y="64"/>
                  </a:lnTo>
                  <a:lnTo>
                    <a:pt x="276" y="469"/>
                  </a:lnTo>
                  <a:lnTo>
                    <a:pt x="477" y="912"/>
                  </a:lnTo>
                  <a:lnTo>
                    <a:pt x="615" y="1367"/>
                  </a:lnTo>
                  <a:lnTo>
                    <a:pt x="715" y="1848"/>
                  </a:lnTo>
                  <a:lnTo>
                    <a:pt x="791" y="2354"/>
                  </a:lnTo>
                  <a:lnTo>
                    <a:pt x="816" y="2886"/>
                  </a:lnTo>
                  <a:lnTo>
                    <a:pt x="828" y="3430"/>
                  </a:lnTo>
                  <a:lnTo>
                    <a:pt x="828" y="3443"/>
                  </a:lnTo>
                  <a:lnTo>
                    <a:pt x="853" y="3455"/>
                  </a:lnTo>
                  <a:lnTo>
                    <a:pt x="879" y="3455"/>
                  </a:lnTo>
                  <a:lnTo>
                    <a:pt x="991" y="34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03" name="Freeform 335"/>
            <p:cNvSpPr>
              <a:spLocks/>
            </p:cNvSpPr>
            <p:nvPr/>
          </p:nvSpPr>
          <p:spPr bwMode="auto">
            <a:xfrm>
              <a:off x="35352" y="13380"/>
              <a:ext cx="1042" cy="3455"/>
            </a:xfrm>
            <a:custGeom>
              <a:avLst/>
              <a:gdLst/>
              <a:ahLst/>
              <a:cxnLst>
                <a:cxn ang="0">
                  <a:pos x="879" y="0"/>
                </a:cxn>
                <a:cxn ang="0">
                  <a:pos x="853" y="0"/>
                </a:cxn>
                <a:cxn ang="0">
                  <a:pos x="841" y="12"/>
                </a:cxn>
                <a:cxn ang="0">
                  <a:pos x="828" y="12"/>
                </a:cxn>
                <a:cxn ang="0">
                  <a:pos x="828" y="493"/>
                </a:cxn>
                <a:cxn ang="0">
                  <a:pos x="803" y="810"/>
                </a:cxn>
                <a:cxn ang="0">
                  <a:pos x="778" y="1164"/>
                </a:cxn>
                <a:cxn ang="0">
                  <a:pos x="715" y="1632"/>
                </a:cxn>
                <a:cxn ang="0">
                  <a:pos x="628" y="2050"/>
                </a:cxn>
                <a:cxn ang="0">
                  <a:pos x="515" y="2442"/>
                </a:cxn>
                <a:cxn ang="0">
                  <a:pos x="377" y="2784"/>
                </a:cxn>
                <a:cxn ang="0">
                  <a:pos x="201" y="3113"/>
                </a:cxn>
                <a:cxn ang="0">
                  <a:pos x="13" y="3417"/>
                </a:cxn>
                <a:cxn ang="0">
                  <a:pos x="0" y="3429"/>
                </a:cxn>
                <a:cxn ang="0">
                  <a:pos x="0" y="3455"/>
                </a:cxn>
                <a:cxn ang="0">
                  <a:pos x="76" y="3455"/>
                </a:cxn>
                <a:cxn ang="0">
                  <a:pos x="101" y="3429"/>
                </a:cxn>
                <a:cxn ang="0">
                  <a:pos x="151" y="3366"/>
                </a:cxn>
                <a:cxn ang="0">
                  <a:pos x="226" y="3265"/>
                </a:cxn>
                <a:cxn ang="0">
                  <a:pos x="326" y="3125"/>
                </a:cxn>
                <a:cxn ang="0">
                  <a:pos x="414" y="2974"/>
                </a:cxn>
                <a:cxn ang="0">
                  <a:pos x="515" y="2784"/>
                </a:cxn>
                <a:cxn ang="0">
                  <a:pos x="690" y="2391"/>
                </a:cxn>
                <a:cxn ang="0">
                  <a:pos x="828" y="1974"/>
                </a:cxn>
                <a:cxn ang="0">
                  <a:pos x="929" y="1506"/>
                </a:cxn>
                <a:cxn ang="0">
                  <a:pos x="991" y="1012"/>
                </a:cxn>
                <a:cxn ang="0">
                  <a:pos x="1004" y="936"/>
                </a:cxn>
                <a:cxn ang="0">
                  <a:pos x="1017" y="797"/>
                </a:cxn>
                <a:cxn ang="0">
                  <a:pos x="1029" y="594"/>
                </a:cxn>
                <a:cxn ang="0">
                  <a:pos x="1042" y="367"/>
                </a:cxn>
                <a:cxn ang="0">
                  <a:pos x="1042" y="25"/>
                </a:cxn>
                <a:cxn ang="0">
                  <a:pos x="1029" y="12"/>
                </a:cxn>
                <a:cxn ang="0">
                  <a:pos x="1017" y="12"/>
                </a:cxn>
                <a:cxn ang="0">
                  <a:pos x="991" y="0"/>
                </a:cxn>
                <a:cxn ang="0">
                  <a:pos x="879" y="0"/>
                </a:cxn>
              </a:cxnLst>
              <a:rect l="0" t="0" r="r" b="b"/>
              <a:pathLst>
                <a:path w="1042" h="3455">
                  <a:moveTo>
                    <a:pt x="879" y="0"/>
                  </a:moveTo>
                  <a:lnTo>
                    <a:pt x="853" y="0"/>
                  </a:lnTo>
                  <a:lnTo>
                    <a:pt x="841" y="12"/>
                  </a:lnTo>
                  <a:lnTo>
                    <a:pt x="828" y="12"/>
                  </a:lnTo>
                  <a:lnTo>
                    <a:pt x="828" y="493"/>
                  </a:lnTo>
                  <a:lnTo>
                    <a:pt x="803" y="810"/>
                  </a:lnTo>
                  <a:lnTo>
                    <a:pt x="778" y="1164"/>
                  </a:lnTo>
                  <a:lnTo>
                    <a:pt x="715" y="1632"/>
                  </a:lnTo>
                  <a:lnTo>
                    <a:pt x="628" y="2050"/>
                  </a:lnTo>
                  <a:lnTo>
                    <a:pt x="515" y="2442"/>
                  </a:lnTo>
                  <a:lnTo>
                    <a:pt x="377" y="2784"/>
                  </a:lnTo>
                  <a:lnTo>
                    <a:pt x="201" y="3113"/>
                  </a:lnTo>
                  <a:lnTo>
                    <a:pt x="13" y="3417"/>
                  </a:lnTo>
                  <a:lnTo>
                    <a:pt x="0" y="3429"/>
                  </a:lnTo>
                  <a:lnTo>
                    <a:pt x="0" y="3455"/>
                  </a:lnTo>
                  <a:lnTo>
                    <a:pt x="76" y="3455"/>
                  </a:lnTo>
                  <a:lnTo>
                    <a:pt x="101" y="3429"/>
                  </a:lnTo>
                  <a:lnTo>
                    <a:pt x="151" y="3366"/>
                  </a:lnTo>
                  <a:lnTo>
                    <a:pt x="226" y="3265"/>
                  </a:lnTo>
                  <a:lnTo>
                    <a:pt x="326" y="3125"/>
                  </a:lnTo>
                  <a:lnTo>
                    <a:pt x="414" y="2974"/>
                  </a:lnTo>
                  <a:lnTo>
                    <a:pt x="515" y="2784"/>
                  </a:lnTo>
                  <a:lnTo>
                    <a:pt x="690" y="2391"/>
                  </a:lnTo>
                  <a:lnTo>
                    <a:pt x="828" y="1974"/>
                  </a:lnTo>
                  <a:lnTo>
                    <a:pt x="929" y="1506"/>
                  </a:lnTo>
                  <a:lnTo>
                    <a:pt x="991" y="1012"/>
                  </a:lnTo>
                  <a:lnTo>
                    <a:pt x="1004" y="936"/>
                  </a:lnTo>
                  <a:lnTo>
                    <a:pt x="1017" y="797"/>
                  </a:lnTo>
                  <a:lnTo>
                    <a:pt x="1029" y="594"/>
                  </a:lnTo>
                  <a:lnTo>
                    <a:pt x="1042" y="367"/>
                  </a:lnTo>
                  <a:lnTo>
                    <a:pt x="1042" y="25"/>
                  </a:lnTo>
                  <a:lnTo>
                    <a:pt x="1029" y="12"/>
                  </a:lnTo>
                  <a:lnTo>
                    <a:pt x="1017" y="12"/>
                  </a:lnTo>
                  <a:lnTo>
                    <a:pt x="991" y="0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026" name="Group 34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714348" y="4643446"/>
            <a:ext cx="8143932" cy="425237"/>
            <a:chOff x="670" y="3095"/>
            <a:chExt cx="38169" cy="1993"/>
          </a:xfrm>
        </p:grpSpPr>
        <p:sp>
          <p:nvSpPr>
            <p:cNvPr id="85028" name="Freeform 36"/>
            <p:cNvSpPr>
              <a:spLocks/>
            </p:cNvSpPr>
            <p:nvPr/>
          </p:nvSpPr>
          <p:spPr bwMode="auto">
            <a:xfrm>
              <a:off x="670" y="3182"/>
              <a:ext cx="1181" cy="1460"/>
            </a:xfrm>
            <a:custGeom>
              <a:avLst/>
              <a:gdLst/>
              <a:ahLst/>
              <a:cxnLst>
                <a:cxn ang="0">
                  <a:pos x="1146" y="1126"/>
                </a:cxn>
                <a:cxn ang="0">
                  <a:pos x="1064" y="1163"/>
                </a:cxn>
                <a:cxn ang="0">
                  <a:pos x="1017" y="1200"/>
                </a:cxn>
                <a:cxn ang="0">
                  <a:pos x="1005" y="1225"/>
                </a:cxn>
                <a:cxn ang="0">
                  <a:pos x="970" y="1287"/>
                </a:cxn>
                <a:cxn ang="0">
                  <a:pos x="959" y="1324"/>
                </a:cxn>
                <a:cxn ang="0">
                  <a:pos x="912" y="1337"/>
                </a:cxn>
                <a:cxn ang="0">
                  <a:pos x="666" y="1275"/>
                </a:cxn>
                <a:cxn ang="0">
                  <a:pos x="351" y="1213"/>
                </a:cxn>
                <a:cxn ang="0">
                  <a:pos x="304" y="1225"/>
                </a:cxn>
                <a:cxn ang="0">
                  <a:pos x="363" y="1077"/>
                </a:cxn>
                <a:cxn ang="0">
                  <a:pos x="433" y="829"/>
                </a:cxn>
                <a:cxn ang="0">
                  <a:pos x="503" y="569"/>
                </a:cxn>
                <a:cxn ang="0">
                  <a:pos x="702" y="161"/>
                </a:cxn>
                <a:cxn ang="0">
                  <a:pos x="748" y="123"/>
                </a:cxn>
                <a:cxn ang="0">
                  <a:pos x="865" y="136"/>
                </a:cxn>
                <a:cxn ang="0">
                  <a:pos x="924" y="210"/>
                </a:cxn>
                <a:cxn ang="0">
                  <a:pos x="935" y="284"/>
                </a:cxn>
                <a:cxn ang="0">
                  <a:pos x="924" y="334"/>
                </a:cxn>
                <a:cxn ang="0">
                  <a:pos x="959" y="371"/>
                </a:cxn>
                <a:cxn ang="0">
                  <a:pos x="1064" y="321"/>
                </a:cxn>
                <a:cxn ang="0">
                  <a:pos x="1099" y="260"/>
                </a:cxn>
                <a:cxn ang="0">
                  <a:pos x="1111" y="148"/>
                </a:cxn>
                <a:cxn ang="0">
                  <a:pos x="1064" y="37"/>
                </a:cxn>
                <a:cxn ang="0">
                  <a:pos x="947" y="0"/>
                </a:cxn>
                <a:cxn ang="0">
                  <a:pos x="713" y="74"/>
                </a:cxn>
                <a:cxn ang="0">
                  <a:pos x="526" y="222"/>
                </a:cxn>
                <a:cxn ang="0">
                  <a:pos x="328" y="643"/>
                </a:cxn>
                <a:cxn ang="0">
                  <a:pos x="199" y="1126"/>
                </a:cxn>
                <a:cxn ang="0">
                  <a:pos x="94" y="1324"/>
                </a:cxn>
                <a:cxn ang="0">
                  <a:pos x="24" y="1411"/>
                </a:cxn>
                <a:cxn ang="0">
                  <a:pos x="0" y="1448"/>
                </a:cxn>
                <a:cxn ang="0">
                  <a:pos x="12" y="1460"/>
                </a:cxn>
                <a:cxn ang="0">
                  <a:pos x="117" y="1411"/>
                </a:cxn>
                <a:cxn ang="0">
                  <a:pos x="199" y="1337"/>
                </a:cxn>
                <a:cxn ang="0">
                  <a:pos x="292" y="1349"/>
                </a:cxn>
                <a:cxn ang="0">
                  <a:pos x="479" y="1398"/>
                </a:cxn>
                <a:cxn ang="0">
                  <a:pos x="666" y="1448"/>
                </a:cxn>
                <a:cxn ang="0">
                  <a:pos x="865" y="1448"/>
                </a:cxn>
                <a:cxn ang="0">
                  <a:pos x="1064" y="1324"/>
                </a:cxn>
                <a:cxn ang="0">
                  <a:pos x="1181" y="1126"/>
                </a:cxn>
              </a:cxnLst>
              <a:rect l="0" t="0" r="r" b="b"/>
              <a:pathLst>
                <a:path w="1181" h="1460">
                  <a:moveTo>
                    <a:pt x="1181" y="1126"/>
                  </a:moveTo>
                  <a:lnTo>
                    <a:pt x="1146" y="1126"/>
                  </a:lnTo>
                  <a:lnTo>
                    <a:pt x="1111" y="1138"/>
                  </a:lnTo>
                  <a:lnTo>
                    <a:pt x="1064" y="1163"/>
                  </a:lnTo>
                  <a:lnTo>
                    <a:pt x="1040" y="1188"/>
                  </a:lnTo>
                  <a:lnTo>
                    <a:pt x="1017" y="1200"/>
                  </a:lnTo>
                  <a:lnTo>
                    <a:pt x="1005" y="1213"/>
                  </a:lnTo>
                  <a:lnTo>
                    <a:pt x="1005" y="1225"/>
                  </a:lnTo>
                  <a:lnTo>
                    <a:pt x="982" y="1275"/>
                  </a:lnTo>
                  <a:lnTo>
                    <a:pt x="970" y="1287"/>
                  </a:lnTo>
                  <a:lnTo>
                    <a:pt x="970" y="1312"/>
                  </a:lnTo>
                  <a:lnTo>
                    <a:pt x="959" y="1324"/>
                  </a:lnTo>
                  <a:lnTo>
                    <a:pt x="935" y="1324"/>
                  </a:lnTo>
                  <a:lnTo>
                    <a:pt x="912" y="1337"/>
                  </a:lnTo>
                  <a:lnTo>
                    <a:pt x="783" y="1312"/>
                  </a:lnTo>
                  <a:lnTo>
                    <a:pt x="666" y="1275"/>
                  </a:lnTo>
                  <a:lnTo>
                    <a:pt x="515" y="1237"/>
                  </a:lnTo>
                  <a:lnTo>
                    <a:pt x="351" y="1213"/>
                  </a:lnTo>
                  <a:lnTo>
                    <a:pt x="316" y="1213"/>
                  </a:lnTo>
                  <a:lnTo>
                    <a:pt x="304" y="1225"/>
                  </a:lnTo>
                  <a:lnTo>
                    <a:pt x="281" y="1225"/>
                  </a:lnTo>
                  <a:lnTo>
                    <a:pt x="363" y="1077"/>
                  </a:lnTo>
                  <a:lnTo>
                    <a:pt x="409" y="940"/>
                  </a:lnTo>
                  <a:lnTo>
                    <a:pt x="433" y="829"/>
                  </a:lnTo>
                  <a:lnTo>
                    <a:pt x="468" y="718"/>
                  </a:lnTo>
                  <a:lnTo>
                    <a:pt x="503" y="569"/>
                  </a:lnTo>
                  <a:lnTo>
                    <a:pt x="620" y="272"/>
                  </a:lnTo>
                  <a:lnTo>
                    <a:pt x="702" y="161"/>
                  </a:lnTo>
                  <a:lnTo>
                    <a:pt x="725" y="136"/>
                  </a:lnTo>
                  <a:lnTo>
                    <a:pt x="748" y="123"/>
                  </a:lnTo>
                  <a:lnTo>
                    <a:pt x="830" y="123"/>
                  </a:lnTo>
                  <a:lnTo>
                    <a:pt x="865" y="136"/>
                  </a:lnTo>
                  <a:lnTo>
                    <a:pt x="912" y="185"/>
                  </a:lnTo>
                  <a:lnTo>
                    <a:pt x="924" y="210"/>
                  </a:lnTo>
                  <a:lnTo>
                    <a:pt x="924" y="272"/>
                  </a:lnTo>
                  <a:lnTo>
                    <a:pt x="935" y="284"/>
                  </a:lnTo>
                  <a:lnTo>
                    <a:pt x="935" y="309"/>
                  </a:lnTo>
                  <a:lnTo>
                    <a:pt x="924" y="334"/>
                  </a:lnTo>
                  <a:lnTo>
                    <a:pt x="924" y="371"/>
                  </a:lnTo>
                  <a:lnTo>
                    <a:pt x="959" y="371"/>
                  </a:lnTo>
                  <a:lnTo>
                    <a:pt x="1029" y="346"/>
                  </a:lnTo>
                  <a:lnTo>
                    <a:pt x="1064" y="321"/>
                  </a:lnTo>
                  <a:lnTo>
                    <a:pt x="1099" y="284"/>
                  </a:lnTo>
                  <a:lnTo>
                    <a:pt x="1099" y="260"/>
                  </a:lnTo>
                  <a:lnTo>
                    <a:pt x="1111" y="235"/>
                  </a:lnTo>
                  <a:lnTo>
                    <a:pt x="1111" y="148"/>
                  </a:lnTo>
                  <a:lnTo>
                    <a:pt x="1087" y="74"/>
                  </a:lnTo>
                  <a:lnTo>
                    <a:pt x="1064" y="37"/>
                  </a:lnTo>
                  <a:lnTo>
                    <a:pt x="994" y="0"/>
                  </a:lnTo>
                  <a:lnTo>
                    <a:pt x="947" y="0"/>
                  </a:lnTo>
                  <a:lnTo>
                    <a:pt x="830" y="24"/>
                  </a:lnTo>
                  <a:lnTo>
                    <a:pt x="713" y="74"/>
                  </a:lnTo>
                  <a:lnTo>
                    <a:pt x="608" y="148"/>
                  </a:lnTo>
                  <a:lnTo>
                    <a:pt x="526" y="222"/>
                  </a:lnTo>
                  <a:lnTo>
                    <a:pt x="409" y="408"/>
                  </a:lnTo>
                  <a:lnTo>
                    <a:pt x="328" y="643"/>
                  </a:lnTo>
                  <a:lnTo>
                    <a:pt x="257" y="928"/>
                  </a:lnTo>
                  <a:lnTo>
                    <a:pt x="199" y="1126"/>
                  </a:lnTo>
                  <a:lnTo>
                    <a:pt x="141" y="1250"/>
                  </a:lnTo>
                  <a:lnTo>
                    <a:pt x="94" y="1324"/>
                  </a:lnTo>
                  <a:lnTo>
                    <a:pt x="35" y="1386"/>
                  </a:lnTo>
                  <a:lnTo>
                    <a:pt x="24" y="1411"/>
                  </a:lnTo>
                  <a:lnTo>
                    <a:pt x="0" y="1436"/>
                  </a:lnTo>
                  <a:lnTo>
                    <a:pt x="0" y="1448"/>
                  </a:lnTo>
                  <a:lnTo>
                    <a:pt x="12" y="1448"/>
                  </a:lnTo>
                  <a:lnTo>
                    <a:pt x="12" y="1460"/>
                  </a:lnTo>
                  <a:lnTo>
                    <a:pt x="82" y="1436"/>
                  </a:lnTo>
                  <a:lnTo>
                    <a:pt x="117" y="1411"/>
                  </a:lnTo>
                  <a:lnTo>
                    <a:pt x="164" y="1374"/>
                  </a:lnTo>
                  <a:lnTo>
                    <a:pt x="199" y="1337"/>
                  </a:lnTo>
                  <a:lnTo>
                    <a:pt x="246" y="1337"/>
                  </a:lnTo>
                  <a:lnTo>
                    <a:pt x="292" y="1349"/>
                  </a:lnTo>
                  <a:lnTo>
                    <a:pt x="374" y="1361"/>
                  </a:lnTo>
                  <a:lnTo>
                    <a:pt x="479" y="1398"/>
                  </a:lnTo>
                  <a:lnTo>
                    <a:pt x="561" y="1423"/>
                  </a:lnTo>
                  <a:lnTo>
                    <a:pt x="666" y="1448"/>
                  </a:lnTo>
                  <a:lnTo>
                    <a:pt x="772" y="1460"/>
                  </a:lnTo>
                  <a:lnTo>
                    <a:pt x="865" y="1448"/>
                  </a:lnTo>
                  <a:lnTo>
                    <a:pt x="959" y="1398"/>
                  </a:lnTo>
                  <a:lnTo>
                    <a:pt x="1064" y="1324"/>
                  </a:lnTo>
                  <a:lnTo>
                    <a:pt x="1134" y="1237"/>
                  </a:lnTo>
                  <a:lnTo>
                    <a:pt x="1181" y="11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29" name="Freeform 37"/>
            <p:cNvSpPr>
              <a:spLocks noEditPoints="1"/>
            </p:cNvSpPr>
            <p:nvPr/>
          </p:nvSpPr>
          <p:spPr bwMode="auto">
            <a:xfrm>
              <a:off x="2622" y="3256"/>
              <a:ext cx="409" cy="1337"/>
            </a:xfrm>
            <a:custGeom>
              <a:avLst/>
              <a:gdLst/>
              <a:ahLst/>
              <a:cxnLst>
                <a:cxn ang="0">
                  <a:pos x="280" y="446"/>
                </a:cxn>
                <a:cxn ang="0">
                  <a:pos x="12" y="470"/>
                </a:cxn>
                <a:cxn ang="0">
                  <a:pos x="12" y="532"/>
                </a:cxn>
                <a:cxn ang="0">
                  <a:pos x="70" y="532"/>
                </a:cxn>
                <a:cxn ang="0">
                  <a:pos x="105" y="545"/>
                </a:cxn>
                <a:cxn ang="0">
                  <a:pos x="129" y="557"/>
                </a:cxn>
                <a:cxn ang="0">
                  <a:pos x="140" y="569"/>
                </a:cxn>
                <a:cxn ang="0">
                  <a:pos x="152" y="606"/>
                </a:cxn>
                <a:cxn ang="0">
                  <a:pos x="152" y="1225"/>
                </a:cxn>
                <a:cxn ang="0">
                  <a:pos x="140" y="1250"/>
                </a:cxn>
                <a:cxn ang="0">
                  <a:pos x="129" y="1263"/>
                </a:cxn>
                <a:cxn ang="0">
                  <a:pos x="93" y="1275"/>
                </a:cxn>
                <a:cxn ang="0">
                  <a:pos x="0" y="1275"/>
                </a:cxn>
                <a:cxn ang="0">
                  <a:pos x="0" y="1337"/>
                </a:cxn>
                <a:cxn ang="0">
                  <a:pos x="409" y="1337"/>
                </a:cxn>
                <a:cxn ang="0">
                  <a:pos x="409" y="1275"/>
                </a:cxn>
                <a:cxn ang="0">
                  <a:pos x="316" y="1275"/>
                </a:cxn>
                <a:cxn ang="0">
                  <a:pos x="292" y="1263"/>
                </a:cxn>
                <a:cxn ang="0">
                  <a:pos x="280" y="1250"/>
                </a:cxn>
                <a:cxn ang="0">
                  <a:pos x="280" y="1188"/>
                </a:cxn>
                <a:cxn ang="0">
                  <a:pos x="280" y="446"/>
                </a:cxn>
                <a:cxn ang="0">
                  <a:pos x="280" y="99"/>
                </a:cxn>
                <a:cxn ang="0">
                  <a:pos x="280" y="62"/>
                </a:cxn>
                <a:cxn ang="0">
                  <a:pos x="269" y="37"/>
                </a:cxn>
                <a:cxn ang="0">
                  <a:pos x="245" y="12"/>
                </a:cxn>
                <a:cxn ang="0">
                  <a:pos x="210" y="0"/>
                </a:cxn>
                <a:cxn ang="0">
                  <a:pos x="152" y="0"/>
                </a:cxn>
                <a:cxn ang="0">
                  <a:pos x="129" y="25"/>
                </a:cxn>
                <a:cxn ang="0">
                  <a:pos x="105" y="37"/>
                </a:cxn>
                <a:cxn ang="0">
                  <a:pos x="93" y="74"/>
                </a:cxn>
                <a:cxn ang="0">
                  <a:pos x="82" y="99"/>
                </a:cxn>
                <a:cxn ang="0">
                  <a:pos x="82" y="136"/>
                </a:cxn>
                <a:cxn ang="0">
                  <a:pos x="129" y="186"/>
                </a:cxn>
                <a:cxn ang="0">
                  <a:pos x="152" y="198"/>
                </a:cxn>
                <a:cxn ang="0">
                  <a:pos x="187" y="210"/>
                </a:cxn>
                <a:cxn ang="0">
                  <a:pos x="222" y="210"/>
                </a:cxn>
                <a:cxn ang="0">
                  <a:pos x="245" y="186"/>
                </a:cxn>
                <a:cxn ang="0">
                  <a:pos x="269" y="173"/>
                </a:cxn>
                <a:cxn ang="0">
                  <a:pos x="280" y="136"/>
                </a:cxn>
                <a:cxn ang="0">
                  <a:pos x="280" y="99"/>
                </a:cxn>
              </a:cxnLst>
              <a:rect l="0" t="0" r="r" b="b"/>
              <a:pathLst>
                <a:path w="409" h="1337">
                  <a:moveTo>
                    <a:pt x="280" y="446"/>
                  </a:moveTo>
                  <a:lnTo>
                    <a:pt x="12" y="470"/>
                  </a:lnTo>
                  <a:lnTo>
                    <a:pt x="12" y="532"/>
                  </a:lnTo>
                  <a:lnTo>
                    <a:pt x="70" y="532"/>
                  </a:lnTo>
                  <a:lnTo>
                    <a:pt x="105" y="545"/>
                  </a:lnTo>
                  <a:lnTo>
                    <a:pt x="129" y="557"/>
                  </a:lnTo>
                  <a:lnTo>
                    <a:pt x="140" y="569"/>
                  </a:lnTo>
                  <a:lnTo>
                    <a:pt x="152" y="606"/>
                  </a:lnTo>
                  <a:lnTo>
                    <a:pt x="152" y="1225"/>
                  </a:lnTo>
                  <a:lnTo>
                    <a:pt x="140" y="1250"/>
                  </a:lnTo>
                  <a:lnTo>
                    <a:pt x="129" y="1263"/>
                  </a:lnTo>
                  <a:lnTo>
                    <a:pt x="93" y="1275"/>
                  </a:lnTo>
                  <a:lnTo>
                    <a:pt x="0" y="1275"/>
                  </a:lnTo>
                  <a:lnTo>
                    <a:pt x="0" y="1337"/>
                  </a:lnTo>
                  <a:lnTo>
                    <a:pt x="409" y="1337"/>
                  </a:lnTo>
                  <a:lnTo>
                    <a:pt x="409" y="1275"/>
                  </a:lnTo>
                  <a:lnTo>
                    <a:pt x="316" y="1275"/>
                  </a:lnTo>
                  <a:lnTo>
                    <a:pt x="292" y="1263"/>
                  </a:lnTo>
                  <a:lnTo>
                    <a:pt x="280" y="1250"/>
                  </a:lnTo>
                  <a:lnTo>
                    <a:pt x="280" y="1188"/>
                  </a:lnTo>
                  <a:lnTo>
                    <a:pt x="280" y="446"/>
                  </a:lnTo>
                  <a:close/>
                  <a:moveTo>
                    <a:pt x="280" y="99"/>
                  </a:moveTo>
                  <a:lnTo>
                    <a:pt x="280" y="62"/>
                  </a:lnTo>
                  <a:lnTo>
                    <a:pt x="269" y="37"/>
                  </a:lnTo>
                  <a:lnTo>
                    <a:pt x="245" y="12"/>
                  </a:lnTo>
                  <a:lnTo>
                    <a:pt x="210" y="0"/>
                  </a:lnTo>
                  <a:lnTo>
                    <a:pt x="152" y="0"/>
                  </a:lnTo>
                  <a:lnTo>
                    <a:pt x="129" y="25"/>
                  </a:lnTo>
                  <a:lnTo>
                    <a:pt x="105" y="37"/>
                  </a:lnTo>
                  <a:lnTo>
                    <a:pt x="93" y="74"/>
                  </a:lnTo>
                  <a:lnTo>
                    <a:pt x="82" y="99"/>
                  </a:lnTo>
                  <a:lnTo>
                    <a:pt x="82" y="136"/>
                  </a:lnTo>
                  <a:lnTo>
                    <a:pt x="129" y="186"/>
                  </a:lnTo>
                  <a:lnTo>
                    <a:pt x="152" y="198"/>
                  </a:lnTo>
                  <a:lnTo>
                    <a:pt x="187" y="210"/>
                  </a:lnTo>
                  <a:lnTo>
                    <a:pt x="222" y="210"/>
                  </a:lnTo>
                  <a:lnTo>
                    <a:pt x="245" y="186"/>
                  </a:lnTo>
                  <a:lnTo>
                    <a:pt x="269" y="173"/>
                  </a:lnTo>
                  <a:lnTo>
                    <a:pt x="280" y="136"/>
                  </a:lnTo>
                  <a:lnTo>
                    <a:pt x="280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30" name="Freeform 38"/>
            <p:cNvSpPr>
              <a:spLocks/>
            </p:cNvSpPr>
            <p:nvPr/>
          </p:nvSpPr>
          <p:spPr bwMode="auto">
            <a:xfrm>
              <a:off x="3148" y="3689"/>
              <a:ext cx="619" cy="929"/>
            </a:xfrm>
            <a:custGeom>
              <a:avLst/>
              <a:gdLst/>
              <a:ahLst/>
              <a:cxnLst>
                <a:cxn ang="0">
                  <a:pos x="374" y="520"/>
                </a:cxn>
                <a:cxn ang="0">
                  <a:pos x="479" y="570"/>
                </a:cxn>
                <a:cxn ang="0">
                  <a:pos x="537" y="693"/>
                </a:cxn>
                <a:cxn ang="0">
                  <a:pos x="479" y="830"/>
                </a:cxn>
                <a:cxn ang="0">
                  <a:pos x="315" y="879"/>
                </a:cxn>
                <a:cxn ang="0">
                  <a:pos x="140" y="805"/>
                </a:cxn>
                <a:cxn ang="0">
                  <a:pos x="58" y="594"/>
                </a:cxn>
                <a:cxn ang="0">
                  <a:pos x="47" y="570"/>
                </a:cxn>
                <a:cxn ang="0">
                  <a:pos x="0" y="582"/>
                </a:cxn>
                <a:cxn ang="0">
                  <a:pos x="23" y="929"/>
                </a:cxn>
                <a:cxn ang="0">
                  <a:pos x="82" y="879"/>
                </a:cxn>
                <a:cxn ang="0">
                  <a:pos x="105" y="842"/>
                </a:cxn>
                <a:cxn ang="0">
                  <a:pos x="269" y="916"/>
                </a:cxn>
                <a:cxn ang="0">
                  <a:pos x="432" y="916"/>
                </a:cxn>
                <a:cxn ang="0">
                  <a:pos x="573" y="805"/>
                </a:cxn>
                <a:cxn ang="0">
                  <a:pos x="619" y="644"/>
                </a:cxn>
                <a:cxn ang="0">
                  <a:pos x="596" y="520"/>
                </a:cxn>
                <a:cxn ang="0">
                  <a:pos x="561" y="471"/>
                </a:cxn>
                <a:cxn ang="0">
                  <a:pos x="479" y="409"/>
                </a:cxn>
                <a:cxn ang="0">
                  <a:pos x="245" y="334"/>
                </a:cxn>
                <a:cxn ang="0">
                  <a:pos x="117" y="272"/>
                </a:cxn>
                <a:cxn ang="0">
                  <a:pos x="105" y="149"/>
                </a:cxn>
                <a:cxn ang="0">
                  <a:pos x="210" y="62"/>
                </a:cxn>
                <a:cxn ang="0">
                  <a:pos x="409" y="62"/>
                </a:cxn>
                <a:cxn ang="0">
                  <a:pos x="502" y="173"/>
                </a:cxn>
                <a:cxn ang="0">
                  <a:pos x="526" y="285"/>
                </a:cxn>
                <a:cxn ang="0">
                  <a:pos x="573" y="297"/>
                </a:cxn>
                <a:cxn ang="0">
                  <a:pos x="549" y="0"/>
                </a:cxn>
                <a:cxn ang="0">
                  <a:pos x="526" y="13"/>
                </a:cxn>
                <a:cxn ang="0">
                  <a:pos x="444" y="37"/>
                </a:cxn>
                <a:cxn ang="0">
                  <a:pos x="362" y="13"/>
                </a:cxn>
                <a:cxn ang="0">
                  <a:pos x="304" y="0"/>
                </a:cxn>
                <a:cxn ang="0">
                  <a:pos x="105" y="62"/>
                </a:cxn>
                <a:cxn ang="0">
                  <a:pos x="12" y="186"/>
                </a:cxn>
                <a:cxn ang="0">
                  <a:pos x="12" y="297"/>
                </a:cxn>
                <a:cxn ang="0">
                  <a:pos x="47" y="384"/>
                </a:cxn>
                <a:cxn ang="0">
                  <a:pos x="140" y="458"/>
                </a:cxn>
                <a:cxn ang="0">
                  <a:pos x="339" y="520"/>
                </a:cxn>
              </a:cxnLst>
              <a:rect l="0" t="0" r="r" b="b"/>
              <a:pathLst>
                <a:path w="619" h="929">
                  <a:moveTo>
                    <a:pt x="339" y="520"/>
                  </a:moveTo>
                  <a:lnTo>
                    <a:pt x="374" y="520"/>
                  </a:lnTo>
                  <a:lnTo>
                    <a:pt x="421" y="545"/>
                  </a:lnTo>
                  <a:lnTo>
                    <a:pt x="479" y="570"/>
                  </a:lnTo>
                  <a:lnTo>
                    <a:pt x="514" y="631"/>
                  </a:lnTo>
                  <a:lnTo>
                    <a:pt x="537" y="693"/>
                  </a:lnTo>
                  <a:lnTo>
                    <a:pt x="526" y="768"/>
                  </a:lnTo>
                  <a:lnTo>
                    <a:pt x="479" y="830"/>
                  </a:lnTo>
                  <a:lnTo>
                    <a:pt x="409" y="867"/>
                  </a:lnTo>
                  <a:lnTo>
                    <a:pt x="315" y="879"/>
                  </a:lnTo>
                  <a:lnTo>
                    <a:pt x="210" y="854"/>
                  </a:lnTo>
                  <a:lnTo>
                    <a:pt x="140" y="805"/>
                  </a:lnTo>
                  <a:lnTo>
                    <a:pt x="93" y="718"/>
                  </a:lnTo>
                  <a:lnTo>
                    <a:pt x="58" y="594"/>
                  </a:lnTo>
                  <a:lnTo>
                    <a:pt x="47" y="582"/>
                  </a:lnTo>
                  <a:lnTo>
                    <a:pt x="47" y="570"/>
                  </a:lnTo>
                  <a:lnTo>
                    <a:pt x="23" y="557"/>
                  </a:lnTo>
                  <a:lnTo>
                    <a:pt x="0" y="582"/>
                  </a:lnTo>
                  <a:lnTo>
                    <a:pt x="0" y="904"/>
                  </a:lnTo>
                  <a:lnTo>
                    <a:pt x="23" y="929"/>
                  </a:lnTo>
                  <a:lnTo>
                    <a:pt x="35" y="929"/>
                  </a:lnTo>
                  <a:lnTo>
                    <a:pt x="82" y="879"/>
                  </a:lnTo>
                  <a:lnTo>
                    <a:pt x="82" y="867"/>
                  </a:lnTo>
                  <a:lnTo>
                    <a:pt x="105" y="842"/>
                  </a:lnTo>
                  <a:lnTo>
                    <a:pt x="187" y="904"/>
                  </a:lnTo>
                  <a:lnTo>
                    <a:pt x="269" y="916"/>
                  </a:lnTo>
                  <a:lnTo>
                    <a:pt x="315" y="929"/>
                  </a:lnTo>
                  <a:lnTo>
                    <a:pt x="432" y="916"/>
                  </a:lnTo>
                  <a:lnTo>
                    <a:pt x="514" y="867"/>
                  </a:lnTo>
                  <a:lnTo>
                    <a:pt x="573" y="805"/>
                  </a:lnTo>
                  <a:lnTo>
                    <a:pt x="608" y="730"/>
                  </a:lnTo>
                  <a:lnTo>
                    <a:pt x="619" y="644"/>
                  </a:lnTo>
                  <a:lnTo>
                    <a:pt x="619" y="594"/>
                  </a:lnTo>
                  <a:lnTo>
                    <a:pt x="596" y="520"/>
                  </a:lnTo>
                  <a:lnTo>
                    <a:pt x="573" y="495"/>
                  </a:lnTo>
                  <a:lnTo>
                    <a:pt x="561" y="471"/>
                  </a:lnTo>
                  <a:lnTo>
                    <a:pt x="537" y="458"/>
                  </a:lnTo>
                  <a:lnTo>
                    <a:pt x="479" y="409"/>
                  </a:lnTo>
                  <a:lnTo>
                    <a:pt x="409" y="384"/>
                  </a:lnTo>
                  <a:lnTo>
                    <a:pt x="245" y="334"/>
                  </a:lnTo>
                  <a:lnTo>
                    <a:pt x="175" y="310"/>
                  </a:lnTo>
                  <a:lnTo>
                    <a:pt x="117" y="272"/>
                  </a:lnTo>
                  <a:lnTo>
                    <a:pt x="93" y="198"/>
                  </a:lnTo>
                  <a:lnTo>
                    <a:pt x="105" y="149"/>
                  </a:lnTo>
                  <a:lnTo>
                    <a:pt x="140" y="99"/>
                  </a:lnTo>
                  <a:lnTo>
                    <a:pt x="210" y="62"/>
                  </a:lnTo>
                  <a:lnTo>
                    <a:pt x="304" y="50"/>
                  </a:lnTo>
                  <a:lnTo>
                    <a:pt x="409" y="62"/>
                  </a:lnTo>
                  <a:lnTo>
                    <a:pt x="467" y="112"/>
                  </a:lnTo>
                  <a:lnTo>
                    <a:pt x="502" y="173"/>
                  </a:lnTo>
                  <a:lnTo>
                    <a:pt x="526" y="235"/>
                  </a:lnTo>
                  <a:lnTo>
                    <a:pt x="526" y="285"/>
                  </a:lnTo>
                  <a:lnTo>
                    <a:pt x="549" y="310"/>
                  </a:lnTo>
                  <a:lnTo>
                    <a:pt x="573" y="297"/>
                  </a:lnTo>
                  <a:lnTo>
                    <a:pt x="573" y="13"/>
                  </a:lnTo>
                  <a:lnTo>
                    <a:pt x="549" y="0"/>
                  </a:lnTo>
                  <a:lnTo>
                    <a:pt x="537" y="13"/>
                  </a:lnTo>
                  <a:lnTo>
                    <a:pt x="526" y="13"/>
                  </a:lnTo>
                  <a:lnTo>
                    <a:pt x="479" y="62"/>
                  </a:lnTo>
                  <a:lnTo>
                    <a:pt x="444" y="37"/>
                  </a:lnTo>
                  <a:lnTo>
                    <a:pt x="397" y="13"/>
                  </a:lnTo>
                  <a:lnTo>
                    <a:pt x="362" y="13"/>
                  </a:lnTo>
                  <a:lnTo>
                    <a:pt x="327" y="0"/>
                  </a:lnTo>
                  <a:lnTo>
                    <a:pt x="304" y="0"/>
                  </a:lnTo>
                  <a:lnTo>
                    <a:pt x="187" y="13"/>
                  </a:lnTo>
                  <a:lnTo>
                    <a:pt x="105" y="62"/>
                  </a:lnTo>
                  <a:lnTo>
                    <a:pt x="47" y="112"/>
                  </a:lnTo>
                  <a:lnTo>
                    <a:pt x="12" y="186"/>
                  </a:lnTo>
                  <a:lnTo>
                    <a:pt x="0" y="248"/>
                  </a:lnTo>
                  <a:lnTo>
                    <a:pt x="12" y="297"/>
                  </a:lnTo>
                  <a:lnTo>
                    <a:pt x="23" y="334"/>
                  </a:lnTo>
                  <a:lnTo>
                    <a:pt x="47" y="384"/>
                  </a:lnTo>
                  <a:lnTo>
                    <a:pt x="82" y="421"/>
                  </a:lnTo>
                  <a:lnTo>
                    <a:pt x="140" y="458"/>
                  </a:lnTo>
                  <a:lnTo>
                    <a:pt x="222" y="495"/>
                  </a:lnTo>
                  <a:lnTo>
                    <a:pt x="339" y="52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31" name="Freeform 39"/>
            <p:cNvSpPr>
              <a:spLocks noEditPoints="1"/>
            </p:cNvSpPr>
            <p:nvPr/>
          </p:nvSpPr>
          <p:spPr bwMode="auto">
            <a:xfrm>
              <a:off x="4562" y="3689"/>
              <a:ext cx="853" cy="929"/>
            </a:xfrm>
            <a:custGeom>
              <a:avLst/>
              <a:gdLst/>
              <a:ahLst/>
              <a:cxnLst>
                <a:cxn ang="0">
                  <a:pos x="573" y="830"/>
                </a:cxn>
                <a:cxn ang="0">
                  <a:pos x="619" y="891"/>
                </a:cxn>
                <a:cxn ang="0">
                  <a:pos x="701" y="916"/>
                </a:cxn>
                <a:cxn ang="0">
                  <a:pos x="736" y="904"/>
                </a:cxn>
                <a:cxn ang="0">
                  <a:pos x="795" y="879"/>
                </a:cxn>
                <a:cxn ang="0">
                  <a:pos x="830" y="830"/>
                </a:cxn>
                <a:cxn ang="0">
                  <a:pos x="853" y="619"/>
                </a:cxn>
                <a:cxn ang="0">
                  <a:pos x="806" y="780"/>
                </a:cxn>
                <a:cxn ang="0">
                  <a:pos x="783" y="830"/>
                </a:cxn>
                <a:cxn ang="0">
                  <a:pos x="748" y="854"/>
                </a:cxn>
                <a:cxn ang="0">
                  <a:pos x="689" y="830"/>
                </a:cxn>
                <a:cxn ang="0">
                  <a:pos x="666" y="272"/>
                </a:cxn>
                <a:cxn ang="0">
                  <a:pos x="596" y="112"/>
                </a:cxn>
                <a:cxn ang="0">
                  <a:pos x="339" y="0"/>
                </a:cxn>
                <a:cxn ang="0">
                  <a:pos x="140" y="74"/>
                </a:cxn>
                <a:cxn ang="0">
                  <a:pos x="47" y="235"/>
                </a:cxn>
                <a:cxn ang="0">
                  <a:pos x="105" y="322"/>
                </a:cxn>
                <a:cxn ang="0">
                  <a:pos x="222" y="272"/>
                </a:cxn>
                <a:cxn ang="0">
                  <a:pos x="210" y="186"/>
                </a:cxn>
                <a:cxn ang="0">
                  <a:pos x="129" y="136"/>
                </a:cxn>
                <a:cxn ang="0">
                  <a:pos x="269" y="62"/>
                </a:cxn>
                <a:cxn ang="0">
                  <a:pos x="409" y="62"/>
                </a:cxn>
                <a:cxn ang="0">
                  <a:pos x="514" y="186"/>
                </a:cxn>
                <a:cxn ang="0">
                  <a:pos x="538" y="384"/>
                </a:cxn>
                <a:cxn ang="0">
                  <a:pos x="304" y="409"/>
                </a:cxn>
                <a:cxn ang="0">
                  <a:pos x="70" y="532"/>
                </a:cxn>
                <a:cxn ang="0">
                  <a:pos x="0" y="718"/>
                </a:cxn>
                <a:cxn ang="0">
                  <a:pos x="70" y="854"/>
                </a:cxn>
                <a:cxn ang="0">
                  <a:pos x="304" y="929"/>
                </a:cxn>
                <a:cxn ang="0">
                  <a:pos x="491" y="842"/>
                </a:cxn>
                <a:cxn ang="0">
                  <a:pos x="538" y="421"/>
                </a:cxn>
                <a:cxn ang="0">
                  <a:pos x="526" y="718"/>
                </a:cxn>
                <a:cxn ang="0">
                  <a:pos x="432" y="842"/>
                </a:cxn>
                <a:cxn ang="0">
                  <a:pos x="269" y="879"/>
                </a:cxn>
                <a:cxn ang="0">
                  <a:pos x="140" y="706"/>
                </a:cxn>
                <a:cxn ang="0">
                  <a:pos x="187" y="570"/>
                </a:cxn>
                <a:cxn ang="0">
                  <a:pos x="374" y="446"/>
                </a:cxn>
              </a:cxnLst>
              <a:rect l="0" t="0" r="r" b="b"/>
              <a:pathLst>
                <a:path w="853" h="929">
                  <a:moveTo>
                    <a:pt x="549" y="755"/>
                  </a:moveTo>
                  <a:lnTo>
                    <a:pt x="573" y="830"/>
                  </a:lnTo>
                  <a:lnTo>
                    <a:pt x="596" y="867"/>
                  </a:lnTo>
                  <a:lnTo>
                    <a:pt x="619" y="891"/>
                  </a:lnTo>
                  <a:lnTo>
                    <a:pt x="654" y="904"/>
                  </a:lnTo>
                  <a:lnTo>
                    <a:pt x="701" y="916"/>
                  </a:lnTo>
                  <a:lnTo>
                    <a:pt x="713" y="916"/>
                  </a:lnTo>
                  <a:lnTo>
                    <a:pt x="736" y="904"/>
                  </a:lnTo>
                  <a:lnTo>
                    <a:pt x="760" y="904"/>
                  </a:lnTo>
                  <a:lnTo>
                    <a:pt x="795" y="879"/>
                  </a:lnTo>
                  <a:lnTo>
                    <a:pt x="818" y="854"/>
                  </a:lnTo>
                  <a:lnTo>
                    <a:pt x="830" y="830"/>
                  </a:lnTo>
                  <a:lnTo>
                    <a:pt x="853" y="730"/>
                  </a:lnTo>
                  <a:lnTo>
                    <a:pt x="853" y="619"/>
                  </a:lnTo>
                  <a:lnTo>
                    <a:pt x="806" y="619"/>
                  </a:lnTo>
                  <a:lnTo>
                    <a:pt x="806" y="780"/>
                  </a:lnTo>
                  <a:lnTo>
                    <a:pt x="795" y="817"/>
                  </a:lnTo>
                  <a:lnTo>
                    <a:pt x="783" y="830"/>
                  </a:lnTo>
                  <a:lnTo>
                    <a:pt x="760" y="842"/>
                  </a:lnTo>
                  <a:lnTo>
                    <a:pt x="748" y="854"/>
                  </a:lnTo>
                  <a:lnTo>
                    <a:pt x="736" y="854"/>
                  </a:lnTo>
                  <a:lnTo>
                    <a:pt x="689" y="830"/>
                  </a:lnTo>
                  <a:lnTo>
                    <a:pt x="666" y="780"/>
                  </a:lnTo>
                  <a:lnTo>
                    <a:pt x="666" y="272"/>
                  </a:lnTo>
                  <a:lnTo>
                    <a:pt x="643" y="186"/>
                  </a:lnTo>
                  <a:lnTo>
                    <a:pt x="596" y="112"/>
                  </a:lnTo>
                  <a:lnTo>
                    <a:pt x="479" y="25"/>
                  </a:lnTo>
                  <a:lnTo>
                    <a:pt x="339" y="0"/>
                  </a:lnTo>
                  <a:lnTo>
                    <a:pt x="234" y="25"/>
                  </a:lnTo>
                  <a:lnTo>
                    <a:pt x="140" y="74"/>
                  </a:lnTo>
                  <a:lnTo>
                    <a:pt x="70" y="136"/>
                  </a:lnTo>
                  <a:lnTo>
                    <a:pt x="47" y="235"/>
                  </a:lnTo>
                  <a:lnTo>
                    <a:pt x="58" y="272"/>
                  </a:lnTo>
                  <a:lnTo>
                    <a:pt x="105" y="322"/>
                  </a:lnTo>
                  <a:lnTo>
                    <a:pt x="175" y="322"/>
                  </a:lnTo>
                  <a:lnTo>
                    <a:pt x="222" y="272"/>
                  </a:lnTo>
                  <a:lnTo>
                    <a:pt x="222" y="198"/>
                  </a:lnTo>
                  <a:lnTo>
                    <a:pt x="210" y="186"/>
                  </a:lnTo>
                  <a:lnTo>
                    <a:pt x="199" y="161"/>
                  </a:lnTo>
                  <a:lnTo>
                    <a:pt x="129" y="136"/>
                  </a:lnTo>
                  <a:lnTo>
                    <a:pt x="187" y="87"/>
                  </a:lnTo>
                  <a:lnTo>
                    <a:pt x="269" y="62"/>
                  </a:lnTo>
                  <a:lnTo>
                    <a:pt x="339" y="50"/>
                  </a:lnTo>
                  <a:lnTo>
                    <a:pt x="409" y="62"/>
                  </a:lnTo>
                  <a:lnTo>
                    <a:pt x="467" y="112"/>
                  </a:lnTo>
                  <a:lnTo>
                    <a:pt x="514" y="186"/>
                  </a:lnTo>
                  <a:lnTo>
                    <a:pt x="538" y="310"/>
                  </a:lnTo>
                  <a:lnTo>
                    <a:pt x="538" y="384"/>
                  </a:lnTo>
                  <a:lnTo>
                    <a:pt x="432" y="384"/>
                  </a:lnTo>
                  <a:lnTo>
                    <a:pt x="304" y="409"/>
                  </a:lnTo>
                  <a:lnTo>
                    <a:pt x="187" y="458"/>
                  </a:lnTo>
                  <a:lnTo>
                    <a:pt x="70" y="532"/>
                  </a:lnTo>
                  <a:lnTo>
                    <a:pt x="12" y="619"/>
                  </a:lnTo>
                  <a:lnTo>
                    <a:pt x="0" y="718"/>
                  </a:lnTo>
                  <a:lnTo>
                    <a:pt x="23" y="805"/>
                  </a:lnTo>
                  <a:lnTo>
                    <a:pt x="70" y="854"/>
                  </a:lnTo>
                  <a:lnTo>
                    <a:pt x="140" y="904"/>
                  </a:lnTo>
                  <a:lnTo>
                    <a:pt x="304" y="929"/>
                  </a:lnTo>
                  <a:lnTo>
                    <a:pt x="409" y="904"/>
                  </a:lnTo>
                  <a:lnTo>
                    <a:pt x="491" y="842"/>
                  </a:lnTo>
                  <a:lnTo>
                    <a:pt x="549" y="755"/>
                  </a:lnTo>
                  <a:close/>
                  <a:moveTo>
                    <a:pt x="538" y="421"/>
                  </a:moveTo>
                  <a:lnTo>
                    <a:pt x="538" y="619"/>
                  </a:lnTo>
                  <a:lnTo>
                    <a:pt x="526" y="718"/>
                  </a:lnTo>
                  <a:lnTo>
                    <a:pt x="479" y="792"/>
                  </a:lnTo>
                  <a:lnTo>
                    <a:pt x="432" y="842"/>
                  </a:lnTo>
                  <a:lnTo>
                    <a:pt x="374" y="879"/>
                  </a:lnTo>
                  <a:lnTo>
                    <a:pt x="269" y="879"/>
                  </a:lnTo>
                  <a:lnTo>
                    <a:pt x="164" y="805"/>
                  </a:lnTo>
                  <a:lnTo>
                    <a:pt x="140" y="706"/>
                  </a:lnTo>
                  <a:lnTo>
                    <a:pt x="152" y="631"/>
                  </a:lnTo>
                  <a:lnTo>
                    <a:pt x="187" y="570"/>
                  </a:lnTo>
                  <a:lnTo>
                    <a:pt x="257" y="495"/>
                  </a:lnTo>
                  <a:lnTo>
                    <a:pt x="374" y="446"/>
                  </a:lnTo>
                  <a:lnTo>
                    <a:pt x="538" y="4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32" name="Freeform 40"/>
            <p:cNvSpPr>
              <a:spLocks noEditPoints="1"/>
            </p:cNvSpPr>
            <p:nvPr/>
          </p:nvSpPr>
          <p:spPr bwMode="auto">
            <a:xfrm>
              <a:off x="6116" y="3206"/>
              <a:ext cx="924" cy="1412"/>
            </a:xfrm>
            <a:custGeom>
              <a:avLst/>
              <a:gdLst/>
              <a:ahLst/>
              <a:cxnLst>
                <a:cxn ang="0">
                  <a:pos x="655" y="1275"/>
                </a:cxn>
                <a:cxn ang="0">
                  <a:pos x="655" y="1412"/>
                </a:cxn>
                <a:cxn ang="0">
                  <a:pos x="924" y="1387"/>
                </a:cxn>
                <a:cxn ang="0">
                  <a:pos x="924" y="1325"/>
                </a:cxn>
                <a:cxn ang="0">
                  <a:pos x="865" y="1325"/>
                </a:cxn>
                <a:cxn ang="0">
                  <a:pos x="830" y="1313"/>
                </a:cxn>
                <a:cxn ang="0">
                  <a:pos x="783" y="1288"/>
                </a:cxn>
                <a:cxn ang="0">
                  <a:pos x="783" y="0"/>
                </a:cxn>
                <a:cxn ang="0">
                  <a:pos x="503" y="13"/>
                </a:cxn>
                <a:cxn ang="0">
                  <a:pos x="503" y="75"/>
                </a:cxn>
                <a:cxn ang="0">
                  <a:pos x="561" y="75"/>
                </a:cxn>
                <a:cxn ang="0">
                  <a:pos x="608" y="87"/>
                </a:cxn>
                <a:cxn ang="0">
                  <a:pos x="631" y="99"/>
                </a:cxn>
                <a:cxn ang="0">
                  <a:pos x="655" y="149"/>
                </a:cxn>
                <a:cxn ang="0">
                  <a:pos x="655" y="619"/>
                </a:cxn>
                <a:cxn ang="0">
                  <a:pos x="596" y="557"/>
                </a:cxn>
                <a:cxn ang="0">
                  <a:pos x="515" y="520"/>
                </a:cxn>
                <a:cxn ang="0">
                  <a:pos x="421" y="496"/>
                </a:cxn>
                <a:cxn ang="0">
                  <a:pos x="292" y="520"/>
                </a:cxn>
                <a:cxn ang="0">
                  <a:pos x="176" y="582"/>
                </a:cxn>
                <a:cxn ang="0">
                  <a:pos x="82" y="681"/>
                </a:cxn>
                <a:cxn ang="0">
                  <a:pos x="12" y="805"/>
                </a:cxn>
                <a:cxn ang="0">
                  <a:pos x="0" y="954"/>
                </a:cxn>
                <a:cxn ang="0">
                  <a:pos x="24" y="1139"/>
                </a:cxn>
                <a:cxn ang="0">
                  <a:pos x="117" y="1275"/>
                </a:cxn>
                <a:cxn ang="0">
                  <a:pos x="246" y="1374"/>
                </a:cxn>
                <a:cxn ang="0">
                  <a:pos x="398" y="1412"/>
                </a:cxn>
                <a:cxn ang="0">
                  <a:pos x="503" y="1387"/>
                </a:cxn>
                <a:cxn ang="0">
                  <a:pos x="585" y="1337"/>
                </a:cxn>
                <a:cxn ang="0">
                  <a:pos x="655" y="1275"/>
                </a:cxn>
                <a:cxn ang="0">
                  <a:pos x="655" y="743"/>
                </a:cxn>
                <a:cxn ang="0">
                  <a:pos x="655" y="1176"/>
                </a:cxn>
                <a:cxn ang="0">
                  <a:pos x="643" y="1189"/>
                </a:cxn>
                <a:cxn ang="0">
                  <a:pos x="643" y="1201"/>
                </a:cxn>
                <a:cxn ang="0">
                  <a:pos x="631" y="1226"/>
                </a:cxn>
                <a:cxn ang="0">
                  <a:pos x="561" y="1300"/>
                </a:cxn>
                <a:cxn ang="0">
                  <a:pos x="491" y="1350"/>
                </a:cxn>
                <a:cxn ang="0">
                  <a:pos x="409" y="1362"/>
                </a:cxn>
                <a:cxn ang="0">
                  <a:pos x="328" y="1350"/>
                </a:cxn>
                <a:cxn ang="0">
                  <a:pos x="257" y="1300"/>
                </a:cxn>
                <a:cxn ang="0">
                  <a:pos x="211" y="1238"/>
                </a:cxn>
                <a:cxn ang="0">
                  <a:pos x="176" y="1152"/>
                </a:cxn>
                <a:cxn ang="0">
                  <a:pos x="152" y="1053"/>
                </a:cxn>
                <a:cxn ang="0">
                  <a:pos x="152" y="867"/>
                </a:cxn>
                <a:cxn ang="0">
                  <a:pos x="176" y="768"/>
                </a:cxn>
                <a:cxn ang="0">
                  <a:pos x="211" y="669"/>
                </a:cxn>
                <a:cxn ang="0">
                  <a:pos x="257" y="607"/>
                </a:cxn>
                <a:cxn ang="0">
                  <a:pos x="328" y="570"/>
                </a:cxn>
                <a:cxn ang="0">
                  <a:pos x="421" y="545"/>
                </a:cxn>
                <a:cxn ang="0">
                  <a:pos x="491" y="557"/>
                </a:cxn>
                <a:cxn ang="0">
                  <a:pos x="561" y="595"/>
                </a:cxn>
                <a:cxn ang="0">
                  <a:pos x="631" y="669"/>
                </a:cxn>
                <a:cxn ang="0">
                  <a:pos x="643" y="694"/>
                </a:cxn>
                <a:cxn ang="0">
                  <a:pos x="643" y="706"/>
                </a:cxn>
                <a:cxn ang="0">
                  <a:pos x="655" y="718"/>
                </a:cxn>
                <a:cxn ang="0">
                  <a:pos x="655" y="743"/>
                </a:cxn>
              </a:cxnLst>
              <a:rect l="0" t="0" r="r" b="b"/>
              <a:pathLst>
                <a:path w="924" h="1412">
                  <a:moveTo>
                    <a:pt x="655" y="1275"/>
                  </a:moveTo>
                  <a:lnTo>
                    <a:pt x="655" y="1412"/>
                  </a:lnTo>
                  <a:lnTo>
                    <a:pt x="924" y="1387"/>
                  </a:lnTo>
                  <a:lnTo>
                    <a:pt x="924" y="1325"/>
                  </a:lnTo>
                  <a:lnTo>
                    <a:pt x="865" y="1325"/>
                  </a:lnTo>
                  <a:lnTo>
                    <a:pt x="830" y="1313"/>
                  </a:lnTo>
                  <a:lnTo>
                    <a:pt x="783" y="1288"/>
                  </a:lnTo>
                  <a:lnTo>
                    <a:pt x="783" y="0"/>
                  </a:lnTo>
                  <a:lnTo>
                    <a:pt x="503" y="13"/>
                  </a:lnTo>
                  <a:lnTo>
                    <a:pt x="503" y="75"/>
                  </a:lnTo>
                  <a:lnTo>
                    <a:pt x="561" y="75"/>
                  </a:lnTo>
                  <a:lnTo>
                    <a:pt x="608" y="87"/>
                  </a:lnTo>
                  <a:lnTo>
                    <a:pt x="631" y="99"/>
                  </a:lnTo>
                  <a:lnTo>
                    <a:pt x="655" y="149"/>
                  </a:lnTo>
                  <a:lnTo>
                    <a:pt x="655" y="619"/>
                  </a:lnTo>
                  <a:lnTo>
                    <a:pt x="596" y="557"/>
                  </a:lnTo>
                  <a:lnTo>
                    <a:pt x="515" y="520"/>
                  </a:lnTo>
                  <a:lnTo>
                    <a:pt x="421" y="496"/>
                  </a:lnTo>
                  <a:lnTo>
                    <a:pt x="292" y="520"/>
                  </a:lnTo>
                  <a:lnTo>
                    <a:pt x="176" y="582"/>
                  </a:lnTo>
                  <a:lnTo>
                    <a:pt x="82" y="681"/>
                  </a:lnTo>
                  <a:lnTo>
                    <a:pt x="12" y="805"/>
                  </a:lnTo>
                  <a:lnTo>
                    <a:pt x="0" y="954"/>
                  </a:lnTo>
                  <a:lnTo>
                    <a:pt x="24" y="1139"/>
                  </a:lnTo>
                  <a:lnTo>
                    <a:pt x="117" y="1275"/>
                  </a:lnTo>
                  <a:lnTo>
                    <a:pt x="246" y="1374"/>
                  </a:lnTo>
                  <a:lnTo>
                    <a:pt x="398" y="1412"/>
                  </a:lnTo>
                  <a:lnTo>
                    <a:pt x="503" y="1387"/>
                  </a:lnTo>
                  <a:lnTo>
                    <a:pt x="585" y="1337"/>
                  </a:lnTo>
                  <a:lnTo>
                    <a:pt x="655" y="1275"/>
                  </a:lnTo>
                  <a:close/>
                  <a:moveTo>
                    <a:pt x="655" y="743"/>
                  </a:moveTo>
                  <a:lnTo>
                    <a:pt x="655" y="1176"/>
                  </a:lnTo>
                  <a:lnTo>
                    <a:pt x="643" y="1189"/>
                  </a:lnTo>
                  <a:lnTo>
                    <a:pt x="643" y="1201"/>
                  </a:lnTo>
                  <a:lnTo>
                    <a:pt x="631" y="1226"/>
                  </a:lnTo>
                  <a:lnTo>
                    <a:pt x="561" y="1300"/>
                  </a:lnTo>
                  <a:lnTo>
                    <a:pt x="491" y="1350"/>
                  </a:lnTo>
                  <a:lnTo>
                    <a:pt x="409" y="1362"/>
                  </a:lnTo>
                  <a:lnTo>
                    <a:pt x="328" y="1350"/>
                  </a:lnTo>
                  <a:lnTo>
                    <a:pt x="257" y="1300"/>
                  </a:lnTo>
                  <a:lnTo>
                    <a:pt x="211" y="1238"/>
                  </a:lnTo>
                  <a:lnTo>
                    <a:pt x="176" y="1152"/>
                  </a:lnTo>
                  <a:lnTo>
                    <a:pt x="152" y="1053"/>
                  </a:lnTo>
                  <a:lnTo>
                    <a:pt x="152" y="867"/>
                  </a:lnTo>
                  <a:lnTo>
                    <a:pt x="176" y="768"/>
                  </a:lnTo>
                  <a:lnTo>
                    <a:pt x="211" y="669"/>
                  </a:lnTo>
                  <a:lnTo>
                    <a:pt x="257" y="607"/>
                  </a:lnTo>
                  <a:lnTo>
                    <a:pt x="328" y="570"/>
                  </a:lnTo>
                  <a:lnTo>
                    <a:pt x="421" y="545"/>
                  </a:lnTo>
                  <a:lnTo>
                    <a:pt x="491" y="557"/>
                  </a:lnTo>
                  <a:lnTo>
                    <a:pt x="561" y="595"/>
                  </a:lnTo>
                  <a:lnTo>
                    <a:pt x="631" y="669"/>
                  </a:lnTo>
                  <a:lnTo>
                    <a:pt x="643" y="694"/>
                  </a:lnTo>
                  <a:lnTo>
                    <a:pt x="643" y="706"/>
                  </a:lnTo>
                  <a:lnTo>
                    <a:pt x="655" y="718"/>
                  </a:lnTo>
                  <a:lnTo>
                    <a:pt x="655" y="7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33" name="Freeform 41"/>
            <p:cNvSpPr>
              <a:spLocks noEditPoints="1"/>
            </p:cNvSpPr>
            <p:nvPr/>
          </p:nvSpPr>
          <p:spPr bwMode="auto">
            <a:xfrm>
              <a:off x="7156" y="3256"/>
              <a:ext cx="409" cy="1337"/>
            </a:xfrm>
            <a:custGeom>
              <a:avLst/>
              <a:gdLst/>
              <a:ahLst/>
              <a:cxnLst>
                <a:cxn ang="0">
                  <a:pos x="281" y="446"/>
                </a:cxn>
                <a:cxn ang="0">
                  <a:pos x="12" y="470"/>
                </a:cxn>
                <a:cxn ang="0">
                  <a:pos x="12" y="532"/>
                </a:cxn>
                <a:cxn ang="0">
                  <a:pos x="71" y="532"/>
                </a:cxn>
                <a:cxn ang="0">
                  <a:pos x="106" y="545"/>
                </a:cxn>
                <a:cxn ang="0">
                  <a:pos x="129" y="557"/>
                </a:cxn>
                <a:cxn ang="0">
                  <a:pos x="141" y="569"/>
                </a:cxn>
                <a:cxn ang="0">
                  <a:pos x="152" y="606"/>
                </a:cxn>
                <a:cxn ang="0">
                  <a:pos x="152" y="1225"/>
                </a:cxn>
                <a:cxn ang="0">
                  <a:pos x="141" y="1250"/>
                </a:cxn>
                <a:cxn ang="0">
                  <a:pos x="129" y="1263"/>
                </a:cxn>
                <a:cxn ang="0">
                  <a:pos x="94" y="1275"/>
                </a:cxn>
                <a:cxn ang="0">
                  <a:pos x="0" y="1275"/>
                </a:cxn>
                <a:cxn ang="0">
                  <a:pos x="0" y="1337"/>
                </a:cxn>
                <a:cxn ang="0">
                  <a:pos x="409" y="1337"/>
                </a:cxn>
                <a:cxn ang="0">
                  <a:pos x="409" y="1275"/>
                </a:cxn>
                <a:cxn ang="0">
                  <a:pos x="316" y="1275"/>
                </a:cxn>
                <a:cxn ang="0">
                  <a:pos x="293" y="1263"/>
                </a:cxn>
                <a:cxn ang="0">
                  <a:pos x="281" y="1250"/>
                </a:cxn>
                <a:cxn ang="0">
                  <a:pos x="281" y="1188"/>
                </a:cxn>
                <a:cxn ang="0">
                  <a:pos x="281" y="446"/>
                </a:cxn>
                <a:cxn ang="0">
                  <a:pos x="281" y="99"/>
                </a:cxn>
                <a:cxn ang="0">
                  <a:pos x="281" y="62"/>
                </a:cxn>
                <a:cxn ang="0">
                  <a:pos x="269" y="37"/>
                </a:cxn>
                <a:cxn ang="0">
                  <a:pos x="246" y="12"/>
                </a:cxn>
                <a:cxn ang="0">
                  <a:pos x="211" y="0"/>
                </a:cxn>
                <a:cxn ang="0">
                  <a:pos x="152" y="0"/>
                </a:cxn>
                <a:cxn ang="0">
                  <a:pos x="129" y="25"/>
                </a:cxn>
                <a:cxn ang="0">
                  <a:pos x="106" y="37"/>
                </a:cxn>
                <a:cxn ang="0">
                  <a:pos x="94" y="74"/>
                </a:cxn>
                <a:cxn ang="0">
                  <a:pos x="82" y="99"/>
                </a:cxn>
                <a:cxn ang="0">
                  <a:pos x="82" y="136"/>
                </a:cxn>
                <a:cxn ang="0">
                  <a:pos x="129" y="186"/>
                </a:cxn>
                <a:cxn ang="0">
                  <a:pos x="152" y="198"/>
                </a:cxn>
                <a:cxn ang="0">
                  <a:pos x="187" y="210"/>
                </a:cxn>
                <a:cxn ang="0">
                  <a:pos x="211" y="210"/>
                </a:cxn>
                <a:cxn ang="0">
                  <a:pos x="246" y="186"/>
                </a:cxn>
                <a:cxn ang="0">
                  <a:pos x="269" y="173"/>
                </a:cxn>
                <a:cxn ang="0">
                  <a:pos x="281" y="136"/>
                </a:cxn>
                <a:cxn ang="0">
                  <a:pos x="281" y="99"/>
                </a:cxn>
              </a:cxnLst>
              <a:rect l="0" t="0" r="r" b="b"/>
              <a:pathLst>
                <a:path w="409" h="1337">
                  <a:moveTo>
                    <a:pt x="281" y="446"/>
                  </a:moveTo>
                  <a:lnTo>
                    <a:pt x="12" y="470"/>
                  </a:lnTo>
                  <a:lnTo>
                    <a:pt x="12" y="532"/>
                  </a:lnTo>
                  <a:lnTo>
                    <a:pt x="71" y="532"/>
                  </a:lnTo>
                  <a:lnTo>
                    <a:pt x="106" y="545"/>
                  </a:lnTo>
                  <a:lnTo>
                    <a:pt x="129" y="557"/>
                  </a:lnTo>
                  <a:lnTo>
                    <a:pt x="141" y="569"/>
                  </a:lnTo>
                  <a:lnTo>
                    <a:pt x="152" y="606"/>
                  </a:lnTo>
                  <a:lnTo>
                    <a:pt x="152" y="1225"/>
                  </a:lnTo>
                  <a:lnTo>
                    <a:pt x="141" y="1250"/>
                  </a:lnTo>
                  <a:lnTo>
                    <a:pt x="129" y="1263"/>
                  </a:lnTo>
                  <a:lnTo>
                    <a:pt x="94" y="1275"/>
                  </a:lnTo>
                  <a:lnTo>
                    <a:pt x="0" y="1275"/>
                  </a:lnTo>
                  <a:lnTo>
                    <a:pt x="0" y="1337"/>
                  </a:lnTo>
                  <a:lnTo>
                    <a:pt x="409" y="1337"/>
                  </a:lnTo>
                  <a:lnTo>
                    <a:pt x="409" y="1275"/>
                  </a:lnTo>
                  <a:lnTo>
                    <a:pt x="316" y="1275"/>
                  </a:lnTo>
                  <a:lnTo>
                    <a:pt x="293" y="1263"/>
                  </a:lnTo>
                  <a:lnTo>
                    <a:pt x="281" y="1250"/>
                  </a:lnTo>
                  <a:lnTo>
                    <a:pt x="281" y="1188"/>
                  </a:lnTo>
                  <a:lnTo>
                    <a:pt x="281" y="446"/>
                  </a:lnTo>
                  <a:close/>
                  <a:moveTo>
                    <a:pt x="281" y="99"/>
                  </a:moveTo>
                  <a:lnTo>
                    <a:pt x="281" y="62"/>
                  </a:lnTo>
                  <a:lnTo>
                    <a:pt x="269" y="37"/>
                  </a:lnTo>
                  <a:lnTo>
                    <a:pt x="246" y="12"/>
                  </a:lnTo>
                  <a:lnTo>
                    <a:pt x="211" y="0"/>
                  </a:lnTo>
                  <a:lnTo>
                    <a:pt x="152" y="0"/>
                  </a:lnTo>
                  <a:lnTo>
                    <a:pt x="129" y="25"/>
                  </a:lnTo>
                  <a:lnTo>
                    <a:pt x="106" y="37"/>
                  </a:lnTo>
                  <a:lnTo>
                    <a:pt x="94" y="74"/>
                  </a:lnTo>
                  <a:lnTo>
                    <a:pt x="82" y="99"/>
                  </a:lnTo>
                  <a:lnTo>
                    <a:pt x="82" y="136"/>
                  </a:lnTo>
                  <a:lnTo>
                    <a:pt x="129" y="186"/>
                  </a:lnTo>
                  <a:lnTo>
                    <a:pt x="152" y="198"/>
                  </a:lnTo>
                  <a:lnTo>
                    <a:pt x="187" y="210"/>
                  </a:lnTo>
                  <a:lnTo>
                    <a:pt x="211" y="210"/>
                  </a:lnTo>
                  <a:lnTo>
                    <a:pt x="246" y="186"/>
                  </a:lnTo>
                  <a:lnTo>
                    <a:pt x="269" y="173"/>
                  </a:lnTo>
                  <a:lnTo>
                    <a:pt x="281" y="136"/>
                  </a:lnTo>
                  <a:lnTo>
                    <a:pt x="281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34" name="Freeform 42"/>
            <p:cNvSpPr>
              <a:spLocks noEditPoints="1"/>
            </p:cNvSpPr>
            <p:nvPr/>
          </p:nvSpPr>
          <p:spPr bwMode="auto">
            <a:xfrm>
              <a:off x="7671" y="3182"/>
              <a:ext cx="1145" cy="1411"/>
            </a:xfrm>
            <a:custGeom>
              <a:avLst/>
              <a:gdLst/>
              <a:ahLst/>
              <a:cxnLst>
                <a:cxn ang="0">
                  <a:pos x="1016" y="606"/>
                </a:cxn>
                <a:cxn ang="0">
                  <a:pos x="794" y="544"/>
                </a:cxn>
                <a:cxn ang="0">
                  <a:pos x="806" y="198"/>
                </a:cxn>
                <a:cxn ang="0">
                  <a:pos x="911" y="62"/>
                </a:cxn>
                <a:cxn ang="0">
                  <a:pos x="981" y="37"/>
                </a:cxn>
                <a:cxn ang="0">
                  <a:pos x="1016" y="62"/>
                </a:cxn>
                <a:cxn ang="0">
                  <a:pos x="981" y="111"/>
                </a:cxn>
                <a:cxn ang="0">
                  <a:pos x="993" y="198"/>
                </a:cxn>
                <a:cxn ang="0">
                  <a:pos x="1087" y="222"/>
                </a:cxn>
                <a:cxn ang="0">
                  <a:pos x="1133" y="185"/>
                </a:cxn>
                <a:cxn ang="0">
                  <a:pos x="1145" y="136"/>
                </a:cxn>
                <a:cxn ang="0">
                  <a:pos x="1122" y="74"/>
                </a:cxn>
                <a:cxn ang="0">
                  <a:pos x="1063" y="12"/>
                </a:cxn>
                <a:cxn ang="0">
                  <a:pos x="970" y="0"/>
                </a:cxn>
                <a:cxn ang="0">
                  <a:pos x="759" y="86"/>
                </a:cxn>
                <a:cxn ang="0">
                  <a:pos x="619" y="0"/>
                </a:cxn>
                <a:cxn ang="0">
                  <a:pos x="444" y="12"/>
                </a:cxn>
                <a:cxn ang="0">
                  <a:pos x="245" y="111"/>
                </a:cxn>
                <a:cxn ang="0">
                  <a:pos x="152" y="321"/>
                </a:cxn>
                <a:cxn ang="0">
                  <a:pos x="0" y="544"/>
                </a:cxn>
                <a:cxn ang="0">
                  <a:pos x="152" y="606"/>
                </a:cxn>
                <a:cxn ang="0">
                  <a:pos x="140" y="1324"/>
                </a:cxn>
                <a:cxn ang="0">
                  <a:pos x="105" y="1349"/>
                </a:cxn>
                <a:cxn ang="0">
                  <a:pos x="0" y="1411"/>
                </a:cxn>
                <a:cxn ang="0">
                  <a:pos x="420" y="1349"/>
                </a:cxn>
                <a:cxn ang="0">
                  <a:pos x="303" y="1337"/>
                </a:cxn>
                <a:cxn ang="0">
                  <a:pos x="280" y="1299"/>
                </a:cxn>
                <a:cxn ang="0">
                  <a:pos x="677" y="606"/>
                </a:cxn>
                <a:cxn ang="0">
                  <a:pos x="666" y="1324"/>
                </a:cxn>
                <a:cxn ang="0">
                  <a:pos x="619" y="1349"/>
                </a:cxn>
                <a:cxn ang="0">
                  <a:pos x="526" y="1411"/>
                </a:cxn>
                <a:cxn ang="0">
                  <a:pos x="981" y="1349"/>
                </a:cxn>
                <a:cxn ang="0">
                  <a:pos x="853" y="1337"/>
                </a:cxn>
                <a:cxn ang="0">
                  <a:pos x="818" y="1324"/>
                </a:cxn>
                <a:cxn ang="0">
                  <a:pos x="806" y="1250"/>
                </a:cxn>
                <a:cxn ang="0">
                  <a:pos x="268" y="544"/>
                </a:cxn>
                <a:cxn ang="0">
                  <a:pos x="292" y="222"/>
                </a:cxn>
                <a:cxn ang="0">
                  <a:pos x="397" y="86"/>
                </a:cxn>
                <a:cxn ang="0">
                  <a:pos x="549" y="37"/>
                </a:cxn>
                <a:cxn ang="0">
                  <a:pos x="642" y="49"/>
                </a:cxn>
                <a:cxn ang="0">
                  <a:pos x="701" y="74"/>
                </a:cxn>
                <a:cxn ang="0">
                  <a:pos x="666" y="99"/>
                </a:cxn>
                <a:cxn ang="0">
                  <a:pos x="631" y="136"/>
                </a:cxn>
                <a:cxn ang="0">
                  <a:pos x="642" y="210"/>
                </a:cxn>
                <a:cxn ang="0">
                  <a:pos x="677" y="247"/>
                </a:cxn>
                <a:cxn ang="0">
                  <a:pos x="268" y="544"/>
                </a:cxn>
              </a:cxnLst>
              <a:rect l="0" t="0" r="r" b="b"/>
              <a:pathLst>
                <a:path w="1145" h="1411">
                  <a:moveTo>
                    <a:pt x="806" y="606"/>
                  </a:moveTo>
                  <a:lnTo>
                    <a:pt x="1016" y="606"/>
                  </a:lnTo>
                  <a:lnTo>
                    <a:pt x="1016" y="544"/>
                  </a:lnTo>
                  <a:lnTo>
                    <a:pt x="794" y="544"/>
                  </a:lnTo>
                  <a:lnTo>
                    <a:pt x="794" y="309"/>
                  </a:lnTo>
                  <a:lnTo>
                    <a:pt x="806" y="198"/>
                  </a:lnTo>
                  <a:lnTo>
                    <a:pt x="853" y="111"/>
                  </a:lnTo>
                  <a:lnTo>
                    <a:pt x="911" y="62"/>
                  </a:lnTo>
                  <a:lnTo>
                    <a:pt x="970" y="37"/>
                  </a:lnTo>
                  <a:lnTo>
                    <a:pt x="981" y="37"/>
                  </a:lnTo>
                  <a:lnTo>
                    <a:pt x="1028" y="62"/>
                  </a:lnTo>
                  <a:lnTo>
                    <a:pt x="1016" y="62"/>
                  </a:lnTo>
                  <a:lnTo>
                    <a:pt x="993" y="86"/>
                  </a:lnTo>
                  <a:lnTo>
                    <a:pt x="981" y="111"/>
                  </a:lnTo>
                  <a:lnTo>
                    <a:pt x="981" y="173"/>
                  </a:lnTo>
                  <a:lnTo>
                    <a:pt x="993" y="198"/>
                  </a:lnTo>
                  <a:lnTo>
                    <a:pt x="1028" y="222"/>
                  </a:lnTo>
                  <a:lnTo>
                    <a:pt x="1087" y="222"/>
                  </a:lnTo>
                  <a:lnTo>
                    <a:pt x="1110" y="210"/>
                  </a:lnTo>
                  <a:lnTo>
                    <a:pt x="1133" y="185"/>
                  </a:lnTo>
                  <a:lnTo>
                    <a:pt x="1133" y="161"/>
                  </a:lnTo>
                  <a:lnTo>
                    <a:pt x="1145" y="136"/>
                  </a:lnTo>
                  <a:lnTo>
                    <a:pt x="1133" y="99"/>
                  </a:lnTo>
                  <a:lnTo>
                    <a:pt x="1122" y="74"/>
                  </a:lnTo>
                  <a:lnTo>
                    <a:pt x="1098" y="37"/>
                  </a:lnTo>
                  <a:lnTo>
                    <a:pt x="1063" y="12"/>
                  </a:lnTo>
                  <a:lnTo>
                    <a:pt x="1016" y="0"/>
                  </a:lnTo>
                  <a:lnTo>
                    <a:pt x="970" y="0"/>
                  </a:lnTo>
                  <a:lnTo>
                    <a:pt x="864" y="12"/>
                  </a:lnTo>
                  <a:lnTo>
                    <a:pt x="759" y="86"/>
                  </a:lnTo>
                  <a:lnTo>
                    <a:pt x="689" y="24"/>
                  </a:lnTo>
                  <a:lnTo>
                    <a:pt x="619" y="0"/>
                  </a:lnTo>
                  <a:lnTo>
                    <a:pt x="549" y="0"/>
                  </a:lnTo>
                  <a:lnTo>
                    <a:pt x="444" y="12"/>
                  </a:lnTo>
                  <a:lnTo>
                    <a:pt x="339" y="49"/>
                  </a:lnTo>
                  <a:lnTo>
                    <a:pt x="245" y="111"/>
                  </a:lnTo>
                  <a:lnTo>
                    <a:pt x="175" y="198"/>
                  </a:lnTo>
                  <a:lnTo>
                    <a:pt x="152" y="321"/>
                  </a:lnTo>
                  <a:lnTo>
                    <a:pt x="152" y="544"/>
                  </a:lnTo>
                  <a:lnTo>
                    <a:pt x="0" y="544"/>
                  </a:lnTo>
                  <a:lnTo>
                    <a:pt x="0" y="606"/>
                  </a:lnTo>
                  <a:lnTo>
                    <a:pt x="152" y="606"/>
                  </a:lnTo>
                  <a:lnTo>
                    <a:pt x="152" y="1299"/>
                  </a:lnTo>
                  <a:lnTo>
                    <a:pt x="140" y="1324"/>
                  </a:lnTo>
                  <a:lnTo>
                    <a:pt x="128" y="1337"/>
                  </a:lnTo>
                  <a:lnTo>
                    <a:pt x="105" y="1349"/>
                  </a:lnTo>
                  <a:lnTo>
                    <a:pt x="0" y="1349"/>
                  </a:lnTo>
                  <a:lnTo>
                    <a:pt x="0" y="1411"/>
                  </a:lnTo>
                  <a:lnTo>
                    <a:pt x="420" y="1411"/>
                  </a:lnTo>
                  <a:lnTo>
                    <a:pt x="420" y="1349"/>
                  </a:lnTo>
                  <a:lnTo>
                    <a:pt x="327" y="1349"/>
                  </a:lnTo>
                  <a:lnTo>
                    <a:pt x="303" y="1337"/>
                  </a:lnTo>
                  <a:lnTo>
                    <a:pt x="292" y="1324"/>
                  </a:lnTo>
                  <a:lnTo>
                    <a:pt x="280" y="1299"/>
                  </a:lnTo>
                  <a:lnTo>
                    <a:pt x="280" y="606"/>
                  </a:lnTo>
                  <a:lnTo>
                    <a:pt x="677" y="606"/>
                  </a:lnTo>
                  <a:lnTo>
                    <a:pt x="677" y="1299"/>
                  </a:lnTo>
                  <a:lnTo>
                    <a:pt x="666" y="1324"/>
                  </a:lnTo>
                  <a:lnTo>
                    <a:pt x="654" y="1337"/>
                  </a:lnTo>
                  <a:lnTo>
                    <a:pt x="619" y="1349"/>
                  </a:lnTo>
                  <a:lnTo>
                    <a:pt x="526" y="1349"/>
                  </a:lnTo>
                  <a:lnTo>
                    <a:pt x="526" y="1411"/>
                  </a:lnTo>
                  <a:lnTo>
                    <a:pt x="981" y="1411"/>
                  </a:lnTo>
                  <a:lnTo>
                    <a:pt x="981" y="1349"/>
                  </a:lnTo>
                  <a:lnTo>
                    <a:pt x="888" y="1349"/>
                  </a:lnTo>
                  <a:lnTo>
                    <a:pt x="853" y="1337"/>
                  </a:lnTo>
                  <a:lnTo>
                    <a:pt x="829" y="1337"/>
                  </a:lnTo>
                  <a:lnTo>
                    <a:pt x="818" y="1324"/>
                  </a:lnTo>
                  <a:lnTo>
                    <a:pt x="806" y="1299"/>
                  </a:lnTo>
                  <a:lnTo>
                    <a:pt x="806" y="1250"/>
                  </a:lnTo>
                  <a:lnTo>
                    <a:pt x="806" y="606"/>
                  </a:lnTo>
                  <a:close/>
                  <a:moveTo>
                    <a:pt x="268" y="544"/>
                  </a:moveTo>
                  <a:lnTo>
                    <a:pt x="268" y="321"/>
                  </a:lnTo>
                  <a:lnTo>
                    <a:pt x="292" y="222"/>
                  </a:lnTo>
                  <a:lnTo>
                    <a:pt x="339" y="136"/>
                  </a:lnTo>
                  <a:lnTo>
                    <a:pt x="397" y="86"/>
                  </a:lnTo>
                  <a:lnTo>
                    <a:pt x="479" y="49"/>
                  </a:lnTo>
                  <a:lnTo>
                    <a:pt x="549" y="37"/>
                  </a:lnTo>
                  <a:lnTo>
                    <a:pt x="596" y="49"/>
                  </a:lnTo>
                  <a:lnTo>
                    <a:pt x="642" y="49"/>
                  </a:lnTo>
                  <a:lnTo>
                    <a:pt x="689" y="74"/>
                  </a:lnTo>
                  <a:lnTo>
                    <a:pt x="701" y="74"/>
                  </a:lnTo>
                  <a:lnTo>
                    <a:pt x="677" y="86"/>
                  </a:lnTo>
                  <a:lnTo>
                    <a:pt x="666" y="99"/>
                  </a:lnTo>
                  <a:lnTo>
                    <a:pt x="642" y="111"/>
                  </a:lnTo>
                  <a:lnTo>
                    <a:pt x="631" y="136"/>
                  </a:lnTo>
                  <a:lnTo>
                    <a:pt x="631" y="198"/>
                  </a:lnTo>
                  <a:lnTo>
                    <a:pt x="642" y="210"/>
                  </a:lnTo>
                  <a:lnTo>
                    <a:pt x="654" y="235"/>
                  </a:lnTo>
                  <a:lnTo>
                    <a:pt x="677" y="247"/>
                  </a:lnTo>
                  <a:lnTo>
                    <a:pt x="677" y="544"/>
                  </a:lnTo>
                  <a:lnTo>
                    <a:pt x="268" y="5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35" name="Freeform 43"/>
            <p:cNvSpPr>
              <a:spLocks noEditPoints="1"/>
            </p:cNvSpPr>
            <p:nvPr/>
          </p:nvSpPr>
          <p:spPr bwMode="auto">
            <a:xfrm>
              <a:off x="8781" y="3689"/>
              <a:ext cx="736" cy="929"/>
            </a:xfrm>
            <a:custGeom>
              <a:avLst/>
              <a:gdLst/>
              <a:ahLst/>
              <a:cxnLst>
                <a:cxn ang="0">
                  <a:pos x="689" y="446"/>
                </a:cxn>
                <a:cxn ang="0">
                  <a:pos x="713" y="446"/>
                </a:cxn>
                <a:cxn ang="0">
                  <a:pos x="736" y="421"/>
                </a:cxn>
                <a:cxn ang="0">
                  <a:pos x="736" y="396"/>
                </a:cxn>
                <a:cxn ang="0">
                  <a:pos x="724" y="285"/>
                </a:cxn>
                <a:cxn ang="0">
                  <a:pos x="678" y="173"/>
                </a:cxn>
                <a:cxn ang="0">
                  <a:pos x="619" y="87"/>
                </a:cxn>
                <a:cxn ang="0">
                  <a:pos x="514" y="25"/>
                </a:cxn>
                <a:cxn ang="0">
                  <a:pos x="397" y="0"/>
                </a:cxn>
                <a:cxn ang="0">
                  <a:pos x="245" y="37"/>
                </a:cxn>
                <a:cxn ang="0">
                  <a:pos x="117" y="136"/>
                </a:cxn>
                <a:cxn ang="0">
                  <a:pos x="35" y="285"/>
                </a:cxn>
                <a:cxn ang="0">
                  <a:pos x="0" y="458"/>
                </a:cxn>
                <a:cxn ang="0">
                  <a:pos x="23" y="607"/>
                </a:cxn>
                <a:cxn ang="0">
                  <a:pos x="82" y="743"/>
                </a:cxn>
                <a:cxn ang="0">
                  <a:pos x="175" y="842"/>
                </a:cxn>
                <a:cxn ang="0">
                  <a:pos x="292" y="904"/>
                </a:cxn>
                <a:cxn ang="0">
                  <a:pos x="421" y="929"/>
                </a:cxn>
                <a:cxn ang="0">
                  <a:pos x="537" y="904"/>
                </a:cxn>
                <a:cxn ang="0">
                  <a:pos x="631" y="842"/>
                </a:cxn>
                <a:cxn ang="0">
                  <a:pos x="689" y="768"/>
                </a:cxn>
                <a:cxn ang="0">
                  <a:pos x="724" y="706"/>
                </a:cxn>
                <a:cxn ang="0">
                  <a:pos x="736" y="669"/>
                </a:cxn>
                <a:cxn ang="0">
                  <a:pos x="713" y="644"/>
                </a:cxn>
                <a:cxn ang="0">
                  <a:pos x="701" y="644"/>
                </a:cxn>
                <a:cxn ang="0">
                  <a:pos x="678" y="669"/>
                </a:cxn>
                <a:cxn ang="0">
                  <a:pos x="631" y="768"/>
                </a:cxn>
                <a:cxn ang="0">
                  <a:pos x="573" y="830"/>
                </a:cxn>
                <a:cxn ang="0">
                  <a:pos x="502" y="867"/>
                </a:cxn>
                <a:cxn ang="0">
                  <a:pos x="456" y="879"/>
                </a:cxn>
                <a:cxn ang="0">
                  <a:pos x="432" y="879"/>
                </a:cxn>
                <a:cxn ang="0">
                  <a:pos x="339" y="854"/>
                </a:cxn>
                <a:cxn ang="0">
                  <a:pos x="269" y="805"/>
                </a:cxn>
                <a:cxn ang="0">
                  <a:pos x="210" y="743"/>
                </a:cxn>
                <a:cxn ang="0">
                  <a:pos x="175" y="631"/>
                </a:cxn>
                <a:cxn ang="0">
                  <a:pos x="163" y="532"/>
                </a:cxn>
                <a:cxn ang="0">
                  <a:pos x="152" y="446"/>
                </a:cxn>
                <a:cxn ang="0">
                  <a:pos x="689" y="446"/>
                </a:cxn>
                <a:cxn ang="0">
                  <a:pos x="163" y="396"/>
                </a:cxn>
                <a:cxn ang="0">
                  <a:pos x="187" y="248"/>
                </a:cxn>
                <a:cxn ang="0">
                  <a:pos x="234" y="149"/>
                </a:cxn>
                <a:cxn ang="0">
                  <a:pos x="292" y="87"/>
                </a:cxn>
                <a:cxn ang="0">
                  <a:pos x="350" y="62"/>
                </a:cxn>
                <a:cxn ang="0">
                  <a:pos x="397" y="50"/>
                </a:cxn>
                <a:cxn ang="0">
                  <a:pos x="479" y="74"/>
                </a:cxn>
                <a:cxn ang="0">
                  <a:pos x="537" y="124"/>
                </a:cxn>
                <a:cxn ang="0">
                  <a:pos x="573" y="198"/>
                </a:cxn>
                <a:cxn ang="0">
                  <a:pos x="596" y="272"/>
                </a:cxn>
                <a:cxn ang="0">
                  <a:pos x="608" y="334"/>
                </a:cxn>
                <a:cxn ang="0">
                  <a:pos x="608" y="396"/>
                </a:cxn>
                <a:cxn ang="0">
                  <a:pos x="163" y="396"/>
                </a:cxn>
              </a:cxnLst>
              <a:rect l="0" t="0" r="r" b="b"/>
              <a:pathLst>
                <a:path w="736" h="929">
                  <a:moveTo>
                    <a:pt x="689" y="446"/>
                  </a:moveTo>
                  <a:lnTo>
                    <a:pt x="713" y="446"/>
                  </a:lnTo>
                  <a:lnTo>
                    <a:pt x="736" y="421"/>
                  </a:lnTo>
                  <a:lnTo>
                    <a:pt x="736" y="396"/>
                  </a:lnTo>
                  <a:lnTo>
                    <a:pt x="724" y="285"/>
                  </a:lnTo>
                  <a:lnTo>
                    <a:pt x="678" y="173"/>
                  </a:lnTo>
                  <a:lnTo>
                    <a:pt x="619" y="87"/>
                  </a:lnTo>
                  <a:lnTo>
                    <a:pt x="514" y="25"/>
                  </a:lnTo>
                  <a:lnTo>
                    <a:pt x="397" y="0"/>
                  </a:lnTo>
                  <a:lnTo>
                    <a:pt x="245" y="37"/>
                  </a:lnTo>
                  <a:lnTo>
                    <a:pt x="117" y="136"/>
                  </a:lnTo>
                  <a:lnTo>
                    <a:pt x="35" y="285"/>
                  </a:lnTo>
                  <a:lnTo>
                    <a:pt x="0" y="458"/>
                  </a:lnTo>
                  <a:lnTo>
                    <a:pt x="23" y="607"/>
                  </a:lnTo>
                  <a:lnTo>
                    <a:pt x="82" y="743"/>
                  </a:lnTo>
                  <a:lnTo>
                    <a:pt x="175" y="842"/>
                  </a:lnTo>
                  <a:lnTo>
                    <a:pt x="292" y="904"/>
                  </a:lnTo>
                  <a:lnTo>
                    <a:pt x="421" y="929"/>
                  </a:lnTo>
                  <a:lnTo>
                    <a:pt x="537" y="904"/>
                  </a:lnTo>
                  <a:lnTo>
                    <a:pt x="631" y="842"/>
                  </a:lnTo>
                  <a:lnTo>
                    <a:pt x="689" y="768"/>
                  </a:lnTo>
                  <a:lnTo>
                    <a:pt x="724" y="706"/>
                  </a:lnTo>
                  <a:lnTo>
                    <a:pt x="736" y="669"/>
                  </a:lnTo>
                  <a:lnTo>
                    <a:pt x="713" y="644"/>
                  </a:lnTo>
                  <a:lnTo>
                    <a:pt x="701" y="644"/>
                  </a:lnTo>
                  <a:lnTo>
                    <a:pt x="678" y="669"/>
                  </a:lnTo>
                  <a:lnTo>
                    <a:pt x="631" y="768"/>
                  </a:lnTo>
                  <a:lnTo>
                    <a:pt x="573" y="830"/>
                  </a:lnTo>
                  <a:lnTo>
                    <a:pt x="502" y="867"/>
                  </a:lnTo>
                  <a:lnTo>
                    <a:pt x="456" y="879"/>
                  </a:lnTo>
                  <a:lnTo>
                    <a:pt x="432" y="879"/>
                  </a:lnTo>
                  <a:lnTo>
                    <a:pt x="339" y="854"/>
                  </a:lnTo>
                  <a:lnTo>
                    <a:pt x="269" y="805"/>
                  </a:lnTo>
                  <a:lnTo>
                    <a:pt x="210" y="743"/>
                  </a:lnTo>
                  <a:lnTo>
                    <a:pt x="175" y="631"/>
                  </a:lnTo>
                  <a:lnTo>
                    <a:pt x="163" y="532"/>
                  </a:lnTo>
                  <a:lnTo>
                    <a:pt x="152" y="446"/>
                  </a:lnTo>
                  <a:lnTo>
                    <a:pt x="689" y="446"/>
                  </a:lnTo>
                  <a:close/>
                  <a:moveTo>
                    <a:pt x="163" y="396"/>
                  </a:moveTo>
                  <a:lnTo>
                    <a:pt x="187" y="248"/>
                  </a:lnTo>
                  <a:lnTo>
                    <a:pt x="234" y="149"/>
                  </a:lnTo>
                  <a:lnTo>
                    <a:pt x="292" y="87"/>
                  </a:lnTo>
                  <a:lnTo>
                    <a:pt x="350" y="62"/>
                  </a:lnTo>
                  <a:lnTo>
                    <a:pt x="397" y="50"/>
                  </a:lnTo>
                  <a:lnTo>
                    <a:pt x="479" y="74"/>
                  </a:lnTo>
                  <a:lnTo>
                    <a:pt x="537" y="124"/>
                  </a:lnTo>
                  <a:lnTo>
                    <a:pt x="573" y="198"/>
                  </a:lnTo>
                  <a:lnTo>
                    <a:pt x="596" y="272"/>
                  </a:lnTo>
                  <a:lnTo>
                    <a:pt x="608" y="334"/>
                  </a:lnTo>
                  <a:lnTo>
                    <a:pt x="608" y="396"/>
                  </a:lnTo>
                  <a:lnTo>
                    <a:pt x="163" y="3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36" name="Freeform 44"/>
            <p:cNvSpPr>
              <a:spLocks/>
            </p:cNvSpPr>
            <p:nvPr/>
          </p:nvSpPr>
          <p:spPr bwMode="auto">
            <a:xfrm>
              <a:off x="9622" y="3702"/>
              <a:ext cx="631" cy="891"/>
            </a:xfrm>
            <a:custGeom>
              <a:avLst/>
              <a:gdLst/>
              <a:ahLst/>
              <a:cxnLst>
                <a:cxn ang="0">
                  <a:pos x="269" y="730"/>
                </a:cxn>
                <a:cxn ang="0">
                  <a:pos x="269" y="420"/>
                </a:cxn>
                <a:cxn ang="0">
                  <a:pos x="281" y="284"/>
                </a:cxn>
                <a:cxn ang="0">
                  <a:pos x="328" y="160"/>
                </a:cxn>
                <a:cxn ang="0">
                  <a:pos x="398" y="74"/>
                </a:cxn>
                <a:cxn ang="0">
                  <a:pos x="491" y="49"/>
                </a:cxn>
                <a:cxn ang="0">
                  <a:pos x="515" y="49"/>
                </a:cxn>
                <a:cxn ang="0">
                  <a:pos x="491" y="74"/>
                </a:cxn>
                <a:cxn ang="0">
                  <a:pos x="468" y="123"/>
                </a:cxn>
                <a:cxn ang="0">
                  <a:pos x="479" y="160"/>
                </a:cxn>
                <a:cxn ang="0">
                  <a:pos x="491" y="185"/>
                </a:cxn>
                <a:cxn ang="0">
                  <a:pos x="503" y="198"/>
                </a:cxn>
                <a:cxn ang="0">
                  <a:pos x="526" y="210"/>
                </a:cxn>
                <a:cxn ang="0">
                  <a:pos x="573" y="210"/>
                </a:cxn>
                <a:cxn ang="0">
                  <a:pos x="620" y="185"/>
                </a:cxn>
                <a:cxn ang="0">
                  <a:pos x="631" y="160"/>
                </a:cxn>
                <a:cxn ang="0">
                  <a:pos x="631" y="86"/>
                </a:cxn>
                <a:cxn ang="0">
                  <a:pos x="608" y="61"/>
                </a:cxn>
                <a:cxn ang="0">
                  <a:pos x="585" y="24"/>
                </a:cxn>
                <a:cxn ang="0">
                  <a:pos x="491" y="0"/>
                </a:cxn>
                <a:cxn ang="0">
                  <a:pos x="398" y="24"/>
                </a:cxn>
                <a:cxn ang="0">
                  <a:pos x="339" y="86"/>
                </a:cxn>
                <a:cxn ang="0">
                  <a:pos x="292" y="160"/>
                </a:cxn>
                <a:cxn ang="0">
                  <a:pos x="257" y="222"/>
                </a:cxn>
                <a:cxn ang="0">
                  <a:pos x="257" y="0"/>
                </a:cxn>
                <a:cxn ang="0">
                  <a:pos x="0" y="24"/>
                </a:cxn>
                <a:cxn ang="0">
                  <a:pos x="0" y="86"/>
                </a:cxn>
                <a:cxn ang="0">
                  <a:pos x="59" y="86"/>
                </a:cxn>
                <a:cxn ang="0">
                  <a:pos x="129" y="111"/>
                </a:cxn>
                <a:cxn ang="0">
                  <a:pos x="141" y="123"/>
                </a:cxn>
                <a:cxn ang="0">
                  <a:pos x="141" y="160"/>
                </a:cxn>
                <a:cxn ang="0">
                  <a:pos x="152" y="198"/>
                </a:cxn>
                <a:cxn ang="0">
                  <a:pos x="152" y="779"/>
                </a:cxn>
                <a:cxn ang="0">
                  <a:pos x="141" y="804"/>
                </a:cxn>
                <a:cxn ang="0">
                  <a:pos x="94" y="829"/>
                </a:cxn>
                <a:cxn ang="0">
                  <a:pos x="0" y="829"/>
                </a:cxn>
                <a:cxn ang="0">
                  <a:pos x="0" y="891"/>
                </a:cxn>
                <a:cxn ang="0">
                  <a:pos x="456" y="891"/>
                </a:cxn>
                <a:cxn ang="0">
                  <a:pos x="456" y="829"/>
                </a:cxn>
                <a:cxn ang="0">
                  <a:pos x="363" y="829"/>
                </a:cxn>
                <a:cxn ang="0">
                  <a:pos x="328" y="817"/>
                </a:cxn>
                <a:cxn ang="0">
                  <a:pos x="304" y="817"/>
                </a:cxn>
                <a:cxn ang="0">
                  <a:pos x="281" y="804"/>
                </a:cxn>
                <a:cxn ang="0">
                  <a:pos x="281" y="779"/>
                </a:cxn>
                <a:cxn ang="0">
                  <a:pos x="269" y="767"/>
                </a:cxn>
                <a:cxn ang="0">
                  <a:pos x="269" y="730"/>
                </a:cxn>
              </a:cxnLst>
              <a:rect l="0" t="0" r="r" b="b"/>
              <a:pathLst>
                <a:path w="631" h="891">
                  <a:moveTo>
                    <a:pt x="269" y="730"/>
                  </a:moveTo>
                  <a:lnTo>
                    <a:pt x="269" y="420"/>
                  </a:lnTo>
                  <a:lnTo>
                    <a:pt x="281" y="284"/>
                  </a:lnTo>
                  <a:lnTo>
                    <a:pt x="328" y="160"/>
                  </a:lnTo>
                  <a:lnTo>
                    <a:pt x="398" y="74"/>
                  </a:lnTo>
                  <a:lnTo>
                    <a:pt x="491" y="49"/>
                  </a:lnTo>
                  <a:lnTo>
                    <a:pt x="515" y="49"/>
                  </a:lnTo>
                  <a:lnTo>
                    <a:pt x="491" y="74"/>
                  </a:lnTo>
                  <a:lnTo>
                    <a:pt x="468" y="123"/>
                  </a:lnTo>
                  <a:lnTo>
                    <a:pt x="479" y="160"/>
                  </a:lnTo>
                  <a:lnTo>
                    <a:pt x="491" y="185"/>
                  </a:lnTo>
                  <a:lnTo>
                    <a:pt x="503" y="198"/>
                  </a:lnTo>
                  <a:lnTo>
                    <a:pt x="526" y="210"/>
                  </a:lnTo>
                  <a:lnTo>
                    <a:pt x="573" y="210"/>
                  </a:lnTo>
                  <a:lnTo>
                    <a:pt x="620" y="185"/>
                  </a:lnTo>
                  <a:lnTo>
                    <a:pt x="631" y="160"/>
                  </a:lnTo>
                  <a:lnTo>
                    <a:pt x="631" y="86"/>
                  </a:lnTo>
                  <a:lnTo>
                    <a:pt x="608" y="61"/>
                  </a:lnTo>
                  <a:lnTo>
                    <a:pt x="585" y="24"/>
                  </a:lnTo>
                  <a:lnTo>
                    <a:pt x="491" y="0"/>
                  </a:lnTo>
                  <a:lnTo>
                    <a:pt x="398" y="24"/>
                  </a:lnTo>
                  <a:lnTo>
                    <a:pt x="339" y="86"/>
                  </a:lnTo>
                  <a:lnTo>
                    <a:pt x="292" y="160"/>
                  </a:lnTo>
                  <a:lnTo>
                    <a:pt x="257" y="222"/>
                  </a:lnTo>
                  <a:lnTo>
                    <a:pt x="257" y="0"/>
                  </a:lnTo>
                  <a:lnTo>
                    <a:pt x="0" y="24"/>
                  </a:lnTo>
                  <a:lnTo>
                    <a:pt x="0" y="86"/>
                  </a:lnTo>
                  <a:lnTo>
                    <a:pt x="59" y="86"/>
                  </a:lnTo>
                  <a:lnTo>
                    <a:pt x="129" y="111"/>
                  </a:lnTo>
                  <a:lnTo>
                    <a:pt x="141" y="123"/>
                  </a:lnTo>
                  <a:lnTo>
                    <a:pt x="141" y="160"/>
                  </a:lnTo>
                  <a:lnTo>
                    <a:pt x="152" y="198"/>
                  </a:lnTo>
                  <a:lnTo>
                    <a:pt x="152" y="779"/>
                  </a:lnTo>
                  <a:lnTo>
                    <a:pt x="141" y="804"/>
                  </a:lnTo>
                  <a:lnTo>
                    <a:pt x="94" y="829"/>
                  </a:lnTo>
                  <a:lnTo>
                    <a:pt x="0" y="829"/>
                  </a:lnTo>
                  <a:lnTo>
                    <a:pt x="0" y="891"/>
                  </a:lnTo>
                  <a:lnTo>
                    <a:pt x="456" y="891"/>
                  </a:lnTo>
                  <a:lnTo>
                    <a:pt x="456" y="829"/>
                  </a:lnTo>
                  <a:lnTo>
                    <a:pt x="363" y="829"/>
                  </a:lnTo>
                  <a:lnTo>
                    <a:pt x="328" y="817"/>
                  </a:lnTo>
                  <a:lnTo>
                    <a:pt x="304" y="817"/>
                  </a:lnTo>
                  <a:lnTo>
                    <a:pt x="281" y="804"/>
                  </a:lnTo>
                  <a:lnTo>
                    <a:pt x="281" y="779"/>
                  </a:lnTo>
                  <a:lnTo>
                    <a:pt x="269" y="767"/>
                  </a:lnTo>
                  <a:lnTo>
                    <a:pt x="269" y="7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37" name="Freeform 45"/>
            <p:cNvSpPr>
              <a:spLocks noEditPoints="1"/>
            </p:cNvSpPr>
            <p:nvPr/>
          </p:nvSpPr>
          <p:spPr bwMode="auto">
            <a:xfrm>
              <a:off x="10359" y="3689"/>
              <a:ext cx="736" cy="929"/>
            </a:xfrm>
            <a:custGeom>
              <a:avLst/>
              <a:gdLst/>
              <a:ahLst/>
              <a:cxnLst>
                <a:cxn ang="0">
                  <a:pos x="689" y="446"/>
                </a:cxn>
                <a:cxn ang="0">
                  <a:pos x="712" y="446"/>
                </a:cxn>
                <a:cxn ang="0">
                  <a:pos x="736" y="421"/>
                </a:cxn>
                <a:cxn ang="0">
                  <a:pos x="736" y="396"/>
                </a:cxn>
                <a:cxn ang="0">
                  <a:pos x="724" y="285"/>
                </a:cxn>
                <a:cxn ang="0">
                  <a:pos x="689" y="173"/>
                </a:cxn>
                <a:cxn ang="0">
                  <a:pos x="619" y="87"/>
                </a:cxn>
                <a:cxn ang="0">
                  <a:pos x="525" y="25"/>
                </a:cxn>
                <a:cxn ang="0">
                  <a:pos x="397" y="0"/>
                </a:cxn>
                <a:cxn ang="0">
                  <a:pos x="245" y="37"/>
                </a:cxn>
                <a:cxn ang="0">
                  <a:pos x="116" y="136"/>
                </a:cxn>
                <a:cxn ang="0">
                  <a:pos x="35" y="285"/>
                </a:cxn>
                <a:cxn ang="0">
                  <a:pos x="0" y="458"/>
                </a:cxn>
                <a:cxn ang="0">
                  <a:pos x="23" y="607"/>
                </a:cxn>
                <a:cxn ang="0">
                  <a:pos x="81" y="743"/>
                </a:cxn>
                <a:cxn ang="0">
                  <a:pos x="175" y="842"/>
                </a:cxn>
                <a:cxn ang="0">
                  <a:pos x="292" y="904"/>
                </a:cxn>
                <a:cxn ang="0">
                  <a:pos x="420" y="929"/>
                </a:cxn>
                <a:cxn ang="0">
                  <a:pos x="537" y="904"/>
                </a:cxn>
                <a:cxn ang="0">
                  <a:pos x="631" y="842"/>
                </a:cxn>
                <a:cxn ang="0">
                  <a:pos x="689" y="768"/>
                </a:cxn>
                <a:cxn ang="0">
                  <a:pos x="724" y="706"/>
                </a:cxn>
                <a:cxn ang="0">
                  <a:pos x="736" y="669"/>
                </a:cxn>
                <a:cxn ang="0">
                  <a:pos x="736" y="656"/>
                </a:cxn>
                <a:cxn ang="0">
                  <a:pos x="724" y="644"/>
                </a:cxn>
                <a:cxn ang="0">
                  <a:pos x="701" y="644"/>
                </a:cxn>
                <a:cxn ang="0">
                  <a:pos x="689" y="656"/>
                </a:cxn>
                <a:cxn ang="0">
                  <a:pos x="689" y="669"/>
                </a:cxn>
                <a:cxn ang="0">
                  <a:pos x="642" y="768"/>
                </a:cxn>
                <a:cxn ang="0">
                  <a:pos x="572" y="830"/>
                </a:cxn>
                <a:cxn ang="0">
                  <a:pos x="514" y="867"/>
                </a:cxn>
                <a:cxn ang="0">
                  <a:pos x="455" y="879"/>
                </a:cxn>
                <a:cxn ang="0">
                  <a:pos x="432" y="879"/>
                </a:cxn>
                <a:cxn ang="0">
                  <a:pos x="338" y="854"/>
                </a:cxn>
                <a:cxn ang="0">
                  <a:pos x="268" y="805"/>
                </a:cxn>
                <a:cxn ang="0">
                  <a:pos x="222" y="743"/>
                </a:cxn>
                <a:cxn ang="0">
                  <a:pos x="175" y="631"/>
                </a:cxn>
                <a:cxn ang="0">
                  <a:pos x="163" y="532"/>
                </a:cxn>
                <a:cxn ang="0">
                  <a:pos x="163" y="446"/>
                </a:cxn>
                <a:cxn ang="0">
                  <a:pos x="689" y="446"/>
                </a:cxn>
                <a:cxn ang="0">
                  <a:pos x="163" y="396"/>
                </a:cxn>
                <a:cxn ang="0">
                  <a:pos x="187" y="248"/>
                </a:cxn>
                <a:cxn ang="0">
                  <a:pos x="233" y="149"/>
                </a:cxn>
                <a:cxn ang="0">
                  <a:pos x="292" y="87"/>
                </a:cxn>
                <a:cxn ang="0">
                  <a:pos x="350" y="62"/>
                </a:cxn>
                <a:cxn ang="0">
                  <a:pos x="397" y="50"/>
                </a:cxn>
                <a:cxn ang="0">
                  <a:pos x="479" y="74"/>
                </a:cxn>
                <a:cxn ang="0">
                  <a:pos x="537" y="124"/>
                </a:cxn>
                <a:cxn ang="0">
                  <a:pos x="572" y="198"/>
                </a:cxn>
                <a:cxn ang="0">
                  <a:pos x="596" y="272"/>
                </a:cxn>
                <a:cxn ang="0">
                  <a:pos x="607" y="334"/>
                </a:cxn>
                <a:cxn ang="0">
                  <a:pos x="607" y="396"/>
                </a:cxn>
                <a:cxn ang="0">
                  <a:pos x="163" y="396"/>
                </a:cxn>
              </a:cxnLst>
              <a:rect l="0" t="0" r="r" b="b"/>
              <a:pathLst>
                <a:path w="736" h="929">
                  <a:moveTo>
                    <a:pt x="689" y="446"/>
                  </a:moveTo>
                  <a:lnTo>
                    <a:pt x="712" y="446"/>
                  </a:lnTo>
                  <a:lnTo>
                    <a:pt x="736" y="421"/>
                  </a:lnTo>
                  <a:lnTo>
                    <a:pt x="736" y="396"/>
                  </a:lnTo>
                  <a:lnTo>
                    <a:pt x="724" y="285"/>
                  </a:lnTo>
                  <a:lnTo>
                    <a:pt x="689" y="173"/>
                  </a:lnTo>
                  <a:lnTo>
                    <a:pt x="619" y="87"/>
                  </a:lnTo>
                  <a:lnTo>
                    <a:pt x="525" y="25"/>
                  </a:lnTo>
                  <a:lnTo>
                    <a:pt x="397" y="0"/>
                  </a:lnTo>
                  <a:lnTo>
                    <a:pt x="245" y="37"/>
                  </a:lnTo>
                  <a:lnTo>
                    <a:pt x="116" y="136"/>
                  </a:lnTo>
                  <a:lnTo>
                    <a:pt x="35" y="285"/>
                  </a:lnTo>
                  <a:lnTo>
                    <a:pt x="0" y="458"/>
                  </a:lnTo>
                  <a:lnTo>
                    <a:pt x="23" y="607"/>
                  </a:lnTo>
                  <a:lnTo>
                    <a:pt x="81" y="743"/>
                  </a:lnTo>
                  <a:lnTo>
                    <a:pt x="175" y="842"/>
                  </a:lnTo>
                  <a:lnTo>
                    <a:pt x="292" y="904"/>
                  </a:lnTo>
                  <a:lnTo>
                    <a:pt x="420" y="929"/>
                  </a:lnTo>
                  <a:lnTo>
                    <a:pt x="537" y="904"/>
                  </a:lnTo>
                  <a:lnTo>
                    <a:pt x="631" y="842"/>
                  </a:lnTo>
                  <a:lnTo>
                    <a:pt x="689" y="768"/>
                  </a:lnTo>
                  <a:lnTo>
                    <a:pt x="724" y="706"/>
                  </a:lnTo>
                  <a:lnTo>
                    <a:pt x="736" y="669"/>
                  </a:lnTo>
                  <a:lnTo>
                    <a:pt x="736" y="656"/>
                  </a:lnTo>
                  <a:lnTo>
                    <a:pt x="724" y="644"/>
                  </a:lnTo>
                  <a:lnTo>
                    <a:pt x="701" y="644"/>
                  </a:lnTo>
                  <a:lnTo>
                    <a:pt x="689" y="656"/>
                  </a:lnTo>
                  <a:lnTo>
                    <a:pt x="689" y="669"/>
                  </a:lnTo>
                  <a:lnTo>
                    <a:pt x="642" y="768"/>
                  </a:lnTo>
                  <a:lnTo>
                    <a:pt x="572" y="830"/>
                  </a:lnTo>
                  <a:lnTo>
                    <a:pt x="514" y="867"/>
                  </a:lnTo>
                  <a:lnTo>
                    <a:pt x="455" y="879"/>
                  </a:lnTo>
                  <a:lnTo>
                    <a:pt x="432" y="879"/>
                  </a:lnTo>
                  <a:lnTo>
                    <a:pt x="338" y="854"/>
                  </a:lnTo>
                  <a:lnTo>
                    <a:pt x="268" y="805"/>
                  </a:lnTo>
                  <a:lnTo>
                    <a:pt x="222" y="743"/>
                  </a:lnTo>
                  <a:lnTo>
                    <a:pt x="175" y="631"/>
                  </a:lnTo>
                  <a:lnTo>
                    <a:pt x="163" y="532"/>
                  </a:lnTo>
                  <a:lnTo>
                    <a:pt x="163" y="446"/>
                  </a:lnTo>
                  <a:lnTo>
                    <a:pt x="689" y="446"/>
                  </a:lnTo>
                  <a:close/>
                  <a:moveTo>
                    <a:pt x="163" y="396"/>
                  </a:moveTo>
                  <a:lnTo>
                    <a:pt x="187" y="248"/>
                  </a:lnTo>
                  <a:lnTo>
                    <a:pt x="233" y="149"/>
                  </a:lnTo>
                  <a:lnTo>
                    <a:pt x="292" y="87"/>
                  </a:lnTo>
                  <a:lnTo>
                    <a:pt x="350" y="62"/>
                  </a:lnTo>
                  <a:lnTo>
                    <a:pt x="397" y="50"/>
                  </a:lnTo>
                  <a:lnTo>
                    <a:pt x="479" y="74"/>
                  </a:lnTo>
                  <a:lnTo>
                    <a:pt x="537" y="124"/>
                  </a:lnTo>
                  <a:lnTo>
                    <a:pt x="572" y="198"/>
                  </a:lnTo>
                  <a:lnTo>
                    <a:pt x="596" y="272"/>
                  </a:lnTo>
                  <a:lnTo>
                    <a:pt x="607" y="334"/>
                  </a:lnTo>
                  <a:lnTo>
                    <a:pt x="607" y="396"/>
                  </a:lnTo>
                  <a:lnTo>
                    <a:pt x="163" y="3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38" name="Freeform 46"/>
            <p:cNvSpPr>
              <a:spLocks/>
            </p:cNvSpPr>
            <p:nvPr/>
          </p:nvSpPr>
          <p:spPr bwMode="auto">
            <a:xfrm>
              <a:off x="11212" y="3702"/>
              <a:ext cx="946" cy="891"/>
            </a:xfrm>
            <a:custGeom>
              <a:avLst/>
              <a:gdLst/>
              <a:ahLst/>
              <a:cxnLst>
                <a:cxn ang="0">
                  <a:pos x="152" y="198"/>
                </a:cxn>
                <a:cxn ang="0">
                  <a:pos x="152" y="779"/>
                </a:cxn>
                <a:cxn ang="0">
                  <a:pos x="140" y="804"/>
                </a:cxn>
                <a:cxn ang="0">
                  <a:pos x="93" y="829"/>
                </a:cxn>
                <a:cxn ang="0">
                  <a:pos x="0" y="829"/>
                </a:cxn>
                <a:cxn ang="0">
                  <a:pos x="0" y="891"/>
                </a:cxn>
                <a:cxn ang="0">
                  <a:pos x="420" y="891"/>
                </a:cxn>
                <a:cxn ang="0">
                  <a:pos x="420" y="829"/>
                </a:cxn>
                <a:cxn ang="0">
                  <a:pos x="327" y="829"/>
                </a:cxn>
                <a:cxn ang="0">
                  <a:pos x="304" y="817"/>
                </a:cxn>
                <a:cxn ang="0">
                  <a:pos x="292" y="804"/>
                </a:cxn>
                <a:cxn ang="0">
                  <a:pos x="280" y="779"/>
                </a:cxn>
                <a:cxn ang="0">
                  <a:pos x="280" y="371"/>
                </a:cxn>
                <a:cxn ang="0">
                  <a:pos x="304" y="235"/>
                </a:cxn>
                <a:cxn ang="0">
                  <a:pos x="362" y="136"/>
                </a:cxn>
                <a:cxn ang="0">
                  <a:pos x="444" y="74"/>
                </a:cxn>
                <a:cxn ang="0">
                  <a:pos x="537" y="49"/>
                </a:cxn>
                <a:cxn ang="0">
                  <a:pos x="607" y="61"/>
                </a:cxn>
                <a:cxn ang="0">
                  <a:pos x="654" y="123"/>
                </a:cxn>
                <a:cxn ang="0">
                  <a:pos x="666" y="185"/>
                </a:cxn>
                <a:cxn ang="0">
                  <a:pos x="678" y="272"/>
                </a:cxn>
                <a:cxn ang="0">
                  <a:pos x="678" y="779"/>
                </a:cxn>
                <a:cxn ang="0">
                  <a:pos x="666" y="804"/>
                </a:cxn>
                <a:cxn ang="0">
                  <a:pos x="619" y="829"/>
                </a:cxn>
                <a:cxn ang="0">
                  <a:pos x="526" y="829"/>
                </a:cxn>
                <a:cxn ang="0">
                  <a:pos x="526" y="891"/>
                </a:cxn>
                <a:cxn ang="0">
                  <a:pos x="946" y="891"/>
                </a:cxn>
                <a:cxn ang="0">
                  <a:pos x="946" y="829"/>
                </a:cxn>
                <a:cxn ang="0">
                  <a:pos x="865" y="829"/>
                </a:cxn>
                <a:cxn ang="0">
                  <a:pos x="841" y="817"/>
                </a:cxn>
                <a:cxn ang="0">
                  <a:pos x="818" y="817"/>
                </a:cxn>
                <a:cxn ang="0">
                  <a:pos x="806" y="792"/>
                </a:cxn>
                <a:cxn ang="0">
                  <a:pos x="806" y="247"/>
                </a:cxn>
                <a:cxn ang="0">
                  <a:pos x="783" y="148"/>
                </a:cxn>
                <a:cxn ang="0">
                  <a:pos x="748" y="74"/>
                </a:cxn>
                <a:cxn ang="0">
                  <a:pos x="713" y="49"/>
                </a:cxn>
                <a:cxn ang="0">
                  <a:pos x="642" y="12"/>
                </a:cxn>
                <a:cxn ang="0">
                  <a:pos x="549" y="0"/>
                </a:cxn>
                <a:cxn ang="0">
                  <a:pos x="420" y="24"/>
                </a:cxn>
                <a:cxn ang="0">
                  <a:pos x="327" y="111"/>
                </a:cxn>
                <a:cxn ang="0">
                  <a:pos x="269" y="210"/>
                </a:cxn>
                <a:cxn ang="0">
                  <a:pos x="269" y="0"/>
                </a:cxn>
                <a:cxn ang="0">
                  <a:pos x="0" y="24"/>
                </a:cxn>
                <a:cxn ang="0">
                  <a:pos x="0" y="86"/>
                </a:cxn>
                <a:cxn ang="0">
                  <a:pos x="58" y="86"/>
                </a:cxn>
                <a:cxn ang="0">
                  <a:pos x="128" y="111"/>
                </a:cxn>
                <a:cxn ang="0">
                  <a:pos x="140" y="123"/>
                </a:cxn>
                <a:cxn ang="0">
                  <a:pos x="140" y="160"/>
                </a:cxn>
                <a:cxn ang="0">
                  <a:pos x="152" y="198"/>
                </a:cxn>
              </a:cxnLst>
              <a:rect l="0" t="0" r="r" b="b"/>
              <a:pathLst>
                <a:path w="946" h="891">
                  <a:moveTo>
                    <a:pt x="152" y="198"/>
                  </a:moveTo>
                  <a:lnTo>
                    <a:pt x="152" y="779"/>
                  </a:lnTo>
                  <a:lnTo>
                    <a:pt x="140" y="804"/>
                  </a:lnTo>
                  <a:lnTo>
                    <a:pt x="93" y="829"/>
                  </a:lnTo>
                  <a:lnTo>
                    <a:pt x="0" y="829"/>
                  </a:lnTo>
                  <a:lnTo>
                    <a:pt x="0" y="891"/>
                  </a:lnTo>
                  <a:lnTo>
                    <a:pt x="420" y="891"/>
                  </a:lnTo>
                  <a:lnTo>
                    <a:pt x="420" y="829"/>
                  </a:lnTo>
                  <a:lnTo>
                    <a:pt x="327" y="829"/>
                  </a:lnTo>
                  <a:lnTo>
                    <a:pt x="304" y="817"/>
                  </a:lnTo>
                  <a:lnTo>
                    <a:pt x="292" y="804"/>
                  </a:lnTo>
                  <a:lnTo>
                    <a:pt x="280" y="779"/>
                  </a:lnTo>
                  <a:lnTo>
                    <a:pt x="280" y="371"/>
                  </a:lnTo>
                  <a:lnTo>
                    <a:pt x="304" y="235"/>
                  </a:lnTo>
                  <a:lnTo>
                    <a:pt x="362" y="136"/>
                  </a:lnTo>
                  <a:lnTo>
                    <a:pt x="444" y="74"/>
                  </a:lnTo>
                  <a:lnTo>
                    <a:pt x="537" y="49"/>
                  </a:lnTo>
                  <a:lnTo>
                    <a:pt x="607" y="61"/>
                  </a:lnTo>
                  <a:lnTo>
                    <a:pt x="654" y="123"/>
                  </a:lnTo>
                  <a:lnTo>
                    <a:pt x="666" y="185"/>
                  </a:lnTo>
                  <a:lnTo>
                    <a:pt x="678" y="272"/>
                  </a:lnTo>
                  <a:lnTo>
                    <a:pt x="678" y="779"/>
                  </a:lnTo>
                  <a:lnTo>
                    <a:pt x="666" y="804"/>
                  </a:lnTo>
                  <a:lnTo>
                    <a:pt x="619" y="829"/>
                  </a:lnTo>
                  <a:lnTo>
                    <a:pt x="526" y="829"/>
                  </a:lnTo>
                  <a:lnTo>
                    <a:pt x="526" y="891"/>
                  </a:lnTo>
                  <a:lnTo>
                    <a:pt x="946" y="891"/>
                  </a:lnTo>
                  <a:lnTo>
                    <a:pt x="946" y="829"/>
                  </a:lnTo>
                  <a:lnTo>
                    <a:pt x="865" y="829"/>
                  </a:lnTo>
                  <a:lnTo>
                    <a:pt x="841" y="817"/>
                  </a:lnTo>
                  <a:lnTo>
                    <a:pt x="818" y="817"/>
                  </a:lnTo>
                  <a:lnTo>
                    <a:pt x="806" y="792"/>
                  </a:lnTo>
                  <a:lnTo>
                    <a:pt x="806" y="247"/>
                  </a:lnTo>
                  <a:lnTo>
                    <a:pt x="783" y="148"/>
                  </a:lnTo>
                  <a:lnTo>
                    <a:pt x="748" y="74"/>
                  </a:lnTo>
                  <a:lnTo>
                    <a:pt x="713" y="49"/>
                  </a:lnTo>
                  <a:lnTo>
                    <a:pt x="642" y="12"/>
                  </a:lnTo>
                  <a:lnTo>
                    <a:pt x="549" y="0"/>
                  </a:lnTo>
                  <a:lnTo>
                    <a:pt x="420" y="24"/>
                  </a:lnTo>
                  <a:lnTo>
                    <a:pt x="327" y="111"/>
                  </a:lnTo>
                  <a:lnTo>
                    <a:pt x="269" y="210"/>
                  </a:lnTo>
                  <a:lnTo>
                    <a:pt x="269" y="0"/>
                  </a:lnTo>
                  <a:lnTo>
                    <a:pt x="0" y="24"/>
                  </a:lnTo>
                  <a:lnTo>
                    <a:pt x="0" y="86"/>
                  </a:lnTo>
                  <a:lnTo>
                    <a:pt x="58" y="86"/>
                  </a:lnTo>
                  <a:lnTo>
                    <a:pt x="128" y="111"/>
                  </a:lnTo>
                  <a:lnTo>
                    <a:pt x="140" y="123"/>
                  </a:lnTo>
                  <a:lnTo>
                    <a:pt x="140" y="160"/>
                  </a:lnTo>
                  <a:lnTo>
                    <a:pt x="152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39" name="Freeform 47"/>
            <p:cNvSpPr>
              <a:spLocks/>
            </p:cNvSpPr>
            <p:nvPr/>
          </p:nvSpPr>
          <p:spPr bwMode="auto">
            <a:xfrm>
              <a:off x="12264" y="3689"/>
              <a:ext cx="724" cy="929"/>
            </a:xfrm>
            <a:custGeom>
              <a:avLst/>
              <a:gdLst/>
              <a:ahLst/>
              <a:cxnLst>
                <a:cxn ang="0">
                  <a:pos x="619" y="124"/>
                </a:cxn>
                <a:cxn ang="0">
                  <a:pos x="584" y="136"/>
                </a:cxn>
                <a:cxn ang="0">
                  <a:pos x="560" y="149"/>
                </a:cxn>
                <a:cxn ang="0">
                  <a:pos x="549" y="173"/>
                </a:cxn>
                <a:cxn ang="0">
                  <a:pos x="537" y="186"/>
                </a:cxn>
                <a:cxn ang="0">
                  <a:pos x="525" y="211"/>
                </a:cxn>
                <a:cxn ang="0">
                  <a:pos x="525" y="223"/>
                </a:cxn>
                <a:cxn ang="0">
                  <a:pos x="537" y="260"/>
                </a:cxn>
                <a:cxn ang="0">
                  <a:pos x="549" y="285"/>
                </a:cxn>
                <a:cxn ang="0">
                  <a:pos x="584" y="310"/>
                </a:cxn>
                <a:cxn ang="0">
                  <a:pos x="642" y="310"/>
                </a:cxn>
                <a:cxn ang="0">
                  <a:pos x="689" y="285"/>
                </a:cxn>
                <a:cxn ang="0">
                  <a:pos x="701" y="248"/>
                </a:cxn>
                <a:cxn ang="0">
                  <a:pos x="701" y="223"/>
                </a:cxn>
                <a:cxn ang="0">
                  <a:pos x="677" y="136"/>
                </a:cxn>
                <a:cxn ang="0">
                  <a:pos x="607" y="62"/>
                </a:cxn>
                <a:cxn ang="0">
                  <a:pos x="525" y="25"/>
                </a:cxn>
                <a:cxn ang="0">
                  <a:pos x="409" y="0"/>
                </a:cxn>
                <a:cxn ang="0">
                  <a:pos x="280" y="25"/>
                </a:cxn>
                <a:cxn ang="0">
                  <a:pos x="163" y="99"/>
                </a:cxn>
                <a:cxn ang="0">
                  <a:pos x="81" y="198"/>
                </a:cxn>
                <a:cxn ang="0">
                  <a:pos x="23" y="322"/>
                </a:cxn>
                <a:cxn ang="0">
                  <a:pos x="0" y="471"/>
                </a:cxn>
                <a:cxn ang="0">
                  <a:pos x="35" y="656"/>
                </a:cxn>
                <a:cxn ang="0">
                  <a:pos x="128" y="792"/>
                </a:cxn>
                <a:cxn ang="0">
                  <a:pos x="257" y="891"/>
                </a:cxn>
                <a:cxn ang="0">
                  <a:pos x="409" y="929"/>
                </a:cxn>
                <a:cxn ang="0">
                  <a:pos x="525" y="904"/>
                </a:cxn>
                <a:cxn ang="0">
                  <a:pos x="607" y="867"/>
                </a:cxn>
                <a:cxn ang="0">
                  <a:pos x="666" y="805"/>
                </a:cxn>
                <a:cxn ang="0">
                  <a:pos x="701" y="743"/>
                </a:cxn>
                <a:cxn ang="0">
                  <a:pos x="724" y="693"/>
                </a:cxn>
                <a:cxn ang="0">
                  <a:pos x="724" y="656"/>
                </a:cxn>
                <a:cxn ang="0">
                  <a:pos x="712" y="644"/>
                </a:cxn>
                <a:cxn ang="0">
                  <a:pos x="689" y="644"/>
                </a:cxn>
                <a:cxn ang="0">
                  <a:pos x="677" y="656"/>
                </a:cxn>
                <a:cxn ang="0">
                  <a:pos x="677" y="669"/>
                </a:cxn>
                <a:cxn ang="0">
                  <a:pos x="619" y="780"/>
                </a:cxn>
                <a:cxn ang="0">
                  <a:pos x="560" y="842"/>
                </a:cxn>
                <a:cxn ang="0">
                  <a:pos x="490" y="867"/>
                </a:cxn>
                <a:cxn ang="0">
                  <a:pos x="432" y="879"/>
                </a:cxn>
                <a:cxn ang="0">
                  <a:pos x="373" y="867"/>
                </a:cxn>
                <a:cxn ang="0">
                  <a:pos x="315" y="842"/>
                </a:cxn>
                <a:cxn ang="0">
                  <a:pos x="257" y="792"/>
                </a:cxn>
                <a:cxn ang="0">
                  <a:pos x="210" y="718"/>
                </a:cxn>
                <a:cxn ang="0">
                  <a:pos x="175" y="607"/>
                </a:cxn>
                <a:cxn ang="0">
                  <a:pos x="163" y="471"/>
                </a:cxn>
                <a:cxn ang="0">
                  <a:pos x="175" y="322"/>
                </a:cxn>
                <a:cxn ang="0">
                  <a:pos x="210" y="211"/>
                </a:cxn>
                <a:cxn ang="0">
                  <a:pos x="245" y="136"/>
                </a:cxn>
                <a:cxn ang="0">
                  <a:pos x="303" y="87"/>
                </a:cxn>
                <a:cxn ang="0">
                  <a:pos x="362" y="62"/>
                </a:cxn>
                <a:cxn ang="0">
                  <a:pos x="420" y="50"/>
                </a:cxn>
                <a:cxn ang="0">
                  <a:pos x="467" y="62"/>
                </a:cxn>
                <a:cxn ang="0">
                  <a:pos x="537" y="74"/>
                </a:cxn>
                <a:cxn ang="0">
                  <a:pos x="619" y="124"/>
                </a:cxn>
              </a:cxnLst>
              <a:rect l="0" t="0" r="r" b="b"/>
              <a:pathLst>
                <a:path w="724" h="929">
                  <a:moveTo>
                    <a:pt x="619" y="124"/>
                  </a:moveTo>
                  <a:lnTo>
                    <a:pt x="584" y="136"/>
                  </a:lnTo>
                  <a:lnTo>
                    <a:pt x="560" y="149"/>
                  </a:lnTo>
                  <a:lnTo>
                    <a:pt x="549" y="173"/>
                  </a:lnTo>
                  <a:lnTo>
                    <a:pt x="537" y="186"/>
                  </a:lnTo>
                  <a:lnTo>
                    <a:pt x="525" y="211"/>
                  </a:lnTo>
                  <a:lnTo>
                    <a:pt x="525" y="223"/>
                  </a:lnTo>
                  <a:lnTo>
                    <a:pt x="537" y="260"/>
                  </a:lnTo>
                  <a:lnTo>
                    <a:pt x="549" y="285"/>
                  </a:lnTo>
                  <a:lnTo>
                    <a:pt x="584" y="310"/>
                  </a:lnTo>
                  <a:lnTo>
                    <a:pt x="642" y="310"/>
                  </a:lnTo>
                  <a:lnTo>
                    <a:pt x="689" y="285"/>
                  </a:lnTo>
                  <a:lnTo>
                    <a:pt x="701" y="248"/>
                  </a:lnTo>
                  <a:lnTo>
                    <a:pt x="701" y="223"/>
                  </a:lnTo>
                  <a:lnTo>
                    <a:pt x="677" y="136"/>
                  </a:lnTo>
                  <a:lnTo>
                    <a:pt x="607" y="62"/>
                  </a:lnTo>
                  <a:lnTo>
                    <a:pt x="525" y="25"/>
                  </a:lnTo>
                  <a:lnTo>
                    <a:pt x="409" y="0"/>
                  </a:lnTo>
                  <a:lnTo>
                    <a:pt x="280" y="25"/>
                  </a:lnTo>
                  <a:lnTo>
                    <a:pt x="163" y="99"/>
                  </a:lnTo>
                  <a:lnTo>
                    <a:pt x="81" y="198"/>
                  </a:lnTo>
                  <a:lnTo>
                    <a:pt x="23" y="322"/>
                  </a:lnTo>
                  <a:lnTo>
                    <a:pt x="0" y="471"/>
                  </a:lnTo>
                  <a:lnTo>
                    <a:pt x="35" y="656"/>
                  </a:lnTo>
                  <a:lnTo>
                    <a:pt x="128" y="792"/>
                  </a:lnTo>
                  <a:lnTo>
                    <a:pt x="257" y="891"/>
                  </a:lnTo>
                  <a:lnTo>
                    <a:pt x="409" y="929"/>
                  </a:lnTo>
                  <a:lnTo>
                    <a:pt x="525" y="904"/>
                  </a:lnTo>
                  <a:lnTo>
                    <a:pt x="607" y="867"/>
                  </a:lnTo>
                  <a:lnTo>
                    <a:pt x="666" y="805"/>
                  </a:lnTo>
                  <a:lnTo>
                    <a:pt x="701" y="743"/>
                  </a:lnTo>
                  <a:lnTo>
                    <a:pt x="724" y="693"/>
                  </a:lnTo>
                  <a:lnTo>
                    <a:pt x="724" y="656"/>
                  </a:lnTo>
                  <a:lnTo>
                    <a:pt x="712" y="644"/>
                  </a:lnTo>
                  <a:lnTo>
                    <a:pt x="689" y="644"/>
                  </a:lnTo>
                  <a:lnTo>
                    <a:pt x="677" y="656"/>
                  </a:lnTo>
                  <a:lnTo>
                    <a:pt x="677" y="669"/>
                  </a:lnTo>
                  <a:lnTo>
                    <a:pt x="619" y="780"/>
                  </a:lnTo>
                  <a:lnTo>
                    <a:pt x="560" y="842"/>
                  </a:lnTo>
                  <a:lnTo>
                    <a:pt x="490" y="867"/>
                  </a:lnTo>
                  <a:lnTo>
                    <a:pt x="432" y="879"/>
                  </a:lnTo>
                  <a:lnTo>
                    <a:pt x="373" y="867"/>
                  </a:lnTo>
                  <a:lnTo>
                    <a:pt x="315" y="842"/>
                  </a:lnTo>
                  <a:lnTo>
                    <a:pt x="257" y="792"/>
                  </a:lnTo>
                  <a:lnTo>
                    <a:pt x="210" y="718"/>
                  </a:lnTo>
                  <a:lnTo>
                    <a:pt x="175" y="607"/>
                  </a:lnTo>
                  <a:lnTo>
                    <a:pt x="163" y="471"/>
                  </a:lnTo>
                  <a:lnTo>
                    <a:pt x="175" y="322"/>
                  </a:lnTo>
                  <a:lnTo>
                    <a:pt x="210" y="211"/>
                  </a:lnTo>
                  <a:lnTo>
                    <a:pt x="245" y="136"/>
                  </a:lnTo>
                  <a:lnTo>
                    <a:pt x="303" y="87"/>
                  </a:lnTo>
                  <a:lnTo>
                    <a:pt x="362" y="62"/>
                  </a:lnTo>
                  <a:lnTo>
                    <a:pt x="420" y="50"/>
                  </a:lnTo>
                  <a:lnTo>
                    <a:pt x="467" y="62"/>
                  </a:lnTo>
                  <a:lnTo>
                    <a:pt x="537" y="74"/>
                  </a:lnTo>
                  <a:lnTo>
                    <a:pt x="619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40" name="Freeform 48"/>
            <p:cNvSpPr>
              <a:spLocks noEditPoints="1"/>
            </p:cNvSpPr>
            <p:nvPr/>
          </p:nvSpPr>
          <p:spPr bwMode="auto">
            <a:xfrm>
              <a:off x="13093" y="3689"/>
              <a:ext cx="737" cy="929"/>
            </a:xfrm>
            <a:custGeom>
              <a:avLst/>
              <a:gdLst/>
              <a:ahLst/>
              <a:cxnLst>
                <a:cxn ang="0">
                  <a:pos x="690" y="446"/>
                </a:cxn>
                <a:cxn ang="0">
                  <a:pos x="713" y="446"/>
                </a:cxn>
                <a:cxn ang="0">
                  <a:pos x="737" y="421"/>
                </a:cxn>
                <a:cxn ang="0">
                  <a:pos x="737" y="396"/>
                </a:cxn>
                <a:cxn ang="0">
                  <a:pos x="725" y="285"/>
                </a:cxn>
                <a:cxn ang="0">
                  <a:pos x="690" y="173"/>
                </a:cxn>
                <a:cxn ang="0">
                  <a:pos x="620" y="87"/>
                </a:cxn>
                <a:cxn ang="0">
                  <a:pos x="526" y="25"/>
                </a:cxn>
                <a:cxn ang="0">
                  <a:pos x="398" y="0"/>
                </a:cxn>
                <a:cxn ang="0">
                  <a:pos x="246" y="37"/>
                </a:cxn>
                <a:cxn ang="0">
                  <a:pos x="117" y="136"/>
                </a:cxn>
                <a:cxn ang="0">
                  <a:pos x="35" y="285"/>
                </a:cxn>
                <a:cxn ang="0">
                  <a:pos x="0" y="458"/>
                </a:cxn>
                <a:cxn ang="0">
                  <a:pos x="24" y="607"/>
                </a:cxn>
                <a:cxn ang="0">
                  <a:pos x="82" y="743"/>
                </a:cxn>
                <a:cxn ang="0">
                  <a:pos x="176" y="842"/>
                </a:cxn>
                <a:cxn ang="0">
                  <a:pos x="292" y="904"/>
                </a:cxn>
                <a:cxn ang="0">
                  <a:pos x="421" y="929"/>
                </a:cxn>
                <a:cxn ang="0">
                  <a:pos x="538" y="904"/>
                </a:cxn>
                <a:cxn ang="0">
                  <a:pos x="631" y="842"/>
                </a:cxn>
                <a:cxn ang="0">
                  <a:pos x="690" y="768"/>
                </a:cxn>
                <a:cxn ang="0">
                  <a:pos x="725" y="706"/>
                </a:cxn>
                <a:cxn ang="0">
                  <a:pos x="737" y="669"/>
                </a:cxn>
                <a:cxn ang="0">
                  <a:pos x="737" y="656"/>
                </a:cxn>
                <a:cxn ang="0">
                  <a:pos x="725" y="644"/>
                </a:cxn>
                <a:cxn ang="0">
                  <a:pos x="701" y="644"/>
                </a:cxn>
                <a:cxn ang="0">
                  <a:pos x="690" y="656"/>
                </a:cxn>
                <a:cxn ang="0">
                  <a:pos x="690" y="669"/>
                </a:cxn>
                <a:cxn ang="0">
                  <a:pos x="643" y="768"/>
                </a:cxn>
                <a:cxn ang="0">
                  <a:pos x="573" y="830"/>
                </a:cxn>
                <a:cxn ang="0">
                  <a:pos x="514" y="867"/>
                </a:cxn>
                <a:cxn ang="0">
                  <a:pos x="456" y="879"/>
                </a:cxn>
                <a:cxn ang="0">
                  <a:pos x="433" y="879"/>
                </a:cxn>
                <a:cxn ang="0">
                  <a:pos x="339" y="854"/>
                </a:cxn>
                <a:cxn ang="0">
                  <a:pos x="269" y="805"/>
                </a:cxn>
                <a:cxn ang="0">
                  <a:pos x="222" y="743"/>
                </a:cxn>
                <a:cxn ang="0">
                  <a:pos x="176" y="631"/>
                </a:cxn>
                <a:cxn ang="0">
                  <a:pos x="164" y="532"/>
                </a:cxn>
                <a:cxn ang="0">
                  <a:pos x="164" y="446"/>
                </a:cxn>
                <a:cxn ang="0">
                  <a:pos x="690" y="446"/>
                </a:cxn>
                <a:cxn ang="0">
                  <a:pos x="164" y="396"/>
                </a:cxn>
                <a:cxn ang="0">
                  <a:pos x="187" y="248"/>
                </a:cxn>
                <a:cxn ang="0">
                  <a:pos x="234" y="149"/>
                </a:cxn>
                <a:cxn ang="0">
                  <a:pos x="292" y="87"/>
                </a:cxn>
                <a:cxn ang="0">
                  <a:pos x="351" y="62"/>
                </a:cxn>
                <a:cxn ang="0">
                  <a:pos x="398" y="50"/>
                </a:cxn>
                <a:cxn ang="0">
                  <a:pos x="479" y="74"/>
                </a:cxn>
                <a:cxn ang="0">
                  <a:pos x="538" y="124"/>
                </a:cxn>
                <a:cxn ang="0">
                  <a:pos x="573" y="198"/>
                </a:cxn>
                <a:cxn ang="0">
                  <a:pos x="596" y="272"/>
                </a:cxn>
                <a:cxn ang="0">
                  <a:pos x="608" y="334"/>
                </a:cxn>
                <a:cxn ang="0">
                  <a:pos x="608" y="396"/>
                </a:cxn>
                <a:cxn ang="0">
                  <a:pos x="164" y="396"/>
                </a:cxn>
              </a:cxnLst>
              <a:rect l="0" t="0" r="r" b="b"/>
              <a:pathLst>
                <a:path w="737" h="929">
                  <a:moveTo>
                    <a:pt x="690" y="446"/>
                  </a:moveTo>
                  <a:lnTo>
                    <a:pt x="713" y="446"/>
                  </a:lnTo>
                  <a:lnTo>
                    <a:pt x="737" y="421"/>
                  </a:lnTo>
                  <a:lnTo>
                    <a:pt x="737" y="396"/>
                  </a:lnTo>
                  <a:lnTo>
                    <a:pt x="725" y="285"/>
                  </a:lnTo>
                  <a:lnTo>
                    <a:pt x="690" y="173"/>
                  </a:lnTo>
                  <a:lnTo>
                    <a:pt x="620" y="87"/>
                  </a:lnTo>
                  <a:lnTo>
                    <a:pt x="526" y="25"/>
                  </a:lnTo>
                  <a:lnTo>
                    <a:pt x="398" y="0"/>
                  </a:lnTo>
                  <a:lnTo>
                    <a:pt x="246" y="37"/>
                  </a:lnTo>
                  <a:lnTo>
                    <a:pt x="117" y="136"/>
                  </a:lnTo>
                  <a:lnTo>
                    <a:pt x="35" y="285"/>
                  </a:lnTo>
                  <a:lnTo>
                    <a:pt x="0" y="458"/>
                  </a:lnTo>
                  <a:lnTo>
                    <a:pt x="24" y="607"/>
                  </a:lnTo>
                  <a:lnTo>
                    <a:pt x="82" y="743"/>
                  </a:lnTo>
                  <a:lnTo>
                    <a:pt x="176" y="842"/>
                  </a:lnTo>
                  <a:lnTo>
                    <a:pt x="292" y="904"/>
                  </a:lnTo>
                  <a:lnTo>
                    <a:pt x="421" y="929"/>
                  </a:lnTo>
                  <a:lnTo>
                    <a:pt x="538" y="904"/>
                  </a:lnTo>
                  <a:lnTo>
                    <a:pt x="631" y="842"/>
                  </a:lnTo>
                  <a:lnTo>
                    <a:pt x="690" y="768"/>
                  </a:lnTo>
                  <a:lnTo>
                    <a:pt x="725" y="706"/>
                  </a:lnTo>
                  <a:lnTo>
                    <a:pt x="737" y="669"/>
                  </a:lnTo>
                  <a:lnTo>
                    <a:pt x="737" y="656"/>
                  </a:lnTo>
                  <a:lnTo>
                    <a:pt x="725" y="644"/>
                  </a:lnTo>
                  <a:lnTo>
                    <a:pt x="701" y="644"/>
                  </a:lnTo>
                  <a:lnTo>
                    <a:pt x="690" y="656"/>
                  </a:lnTo>
                  <a:lnTo>
                    <a:pt x="690" y="669"/>
                  </a:lnTo>
                  <a:lnTo>
                    <a:pt x="643" y="768"/>
                  </a:lnTo>
                  <a:lnTo>
                    <a:pt x="573" y="830"/>
                  </a:lnTo>
                  <a:lnTo>
                    <a:pt x="514" y="867"/>
                  </a:lnTo>
                  <a:lnTo>
                    <a:pt x="456" y="879"/>
                  </a:lnTo>
                  <a:lnTo>
                    <a:pt x="433" y="879"/>
                  </a:lnTo>
                  <a:lnTo>
                    <a:pt x="339" y="854"/>
                  </a:lnTo>
                  <a:lnTo>
                    <a:pt x="269" y="805"/>
                  </a:lnTo>
                  <a:lnTo>
                    <a:pt x="222" y="743"/>
                  </a:lnTo>
                  <a:lnTo>
                    <a:pt x="176" y="631"/>
                  </a:lnTo>
                  <a:lnTo>
                    <a:pt x="164" y="532"/>
                  </a:lnTo>
                  <a:lnTo>
                    <a:pt x="164" y="446"/>
                  </a:lnTo>
                  <a:lnTo>
                    <a:pt x="690" y="446"/>
                  </a:lnTo>
                  <a:close/>
                  <a:moveTo>
                    <a:pt x="164" y="396"/>
                  </a:moveTo>
                  <a:lnTo>
                    <a:pt x="187" y="248"/>
                  </a:lnTo>
                  <a:lnTo>
                    <a:pt x="234" y="149"/>
                  </a:lnTo>
                  <a:lnTo>
                    <a:pt x="292" y="87"/>
                  </a:lnTo>
                  <a:lnTo>
                    <a:pt x="351" y="62"/>
                  </a:lnTo>
                  <a:lnTo>
                    <a:pt x="398" y="50"/>
                  </a:lnTo>
                  <a:lnTo>
                    <a:pt x="479" y="74"/>
                  </a:lnTo>
                  <a:lnTo>
                    <a:pt x="538" y="124"/>
                  </a:lnTo>
                  <a:lnTo>
                    <a:pt x="573" y="198"/>
                  </a:lnTo>
                  <a:lnTo>
                    <a:pt x="596" y="272"/>
                  </a:lnTo>
                  <a:lnTo>
                    <a:pt x="608" y="334"/>
                  </a:lnTo>
                  <a:lnTo>
                    <a:pt x="608" y="396"/>
                  </a:lnTo>
                  <a:lnTo>
                    <a:pt x="164" y="3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41" name="Freeform 49"/>
            <p:cNvSpPr>
              <a:spLocks noEditPoints="1"/>
            </p:cNvSpPr>
            <p:nvPr/>
          </p:nvSpPr>
          <p:spPr bwMode="auto">
            <a:xfrm>
              <a:off x="14566" y="3689"/>
              <a:ext cx="830" cy="929"/>
            </a:xfrm>
            <a:custGeom>
              <a:avLst/>
              <a:gdLst/>
              <a:ahLst/>
              <a:cxnLst>
                <a:cxn ang="0">
                  <a:pos x="830" y="471"/>
                </a:cxn>
                <a:cxn ang="0">
                  <a:pos x="794" y="297"/>
                </a:cxn>
                <a:cxn ang="0">
                  <a:pos x="713" y="149"/>
                </a:cxn>
                <a:cxn ang="0">
                  <a:pos x="572" y="37"/>
                </a:cxn>
                <a:cxn ang="0">
                  <a:pos x="409" y="0"/>
                </a:cxn>
                <a:cxn ang="0">
                  <a:pos x="245" y="37"/>
                </a:cxn>
                <a:cxn ang="0">
                  <a:pos x="117" y="149"/>
                </a:cxn>
                <a:cxn ang="0">
                  <a:pos x="23" y="297"/>
                </a:cxn>
                <a:cxn ang="0">
                  <a:pos x="0" y="471"/>
                </a:cxn>
                <a:cxn ang="0">
                  <a:pos x="23" y="619"/>
                </a:cxn>
                <a:cxn ang="0">
                  <a:pos x="82" y="743"/>
                </a:cxn>
                <a:cxn ang="0">
                  <a:pos x="175" y="842"/>
                </a:cxn>
                <a:cxn ang="0">
                  <a:pos x="280" y="904"/>
                </a:cxn>
                <a:cxn ang="0">
                  <a:pos x="409" y="929"/>
                </a:cxn>
                <a:cxn ang="0">
                  <a:pos x="572" y="891"/>
                </a:cxn>
                <a:cxn ang="0">
                  <a:pos x="713" y="792"/>
                </a:cxn>
                <a:cxn ang="0">
                  <a:pos x="794" y="656"/>
                </a:cxn>
                <a:cxn ang="0">
                  <a:pos x="830" y="471"/>
                </a:cxn>
                <a:cxn ang="0">
                  <a:pos x="409" y="879"/>
                </a:cxn>
                <a:cxn ang="0">
                  <a:pos x="327" y="867"/>
                </a:cxn>
                <a:cxn ang="0">
                  <a:pos x="257" y="817"/>
                </a:cxn>
                <a:cxn ang="0">
                  <a:pos x="198" y="743"/>
                </a:cxn>
                <a:cxn ang="0">
                  <a:pos x="163" y="644"/>
                </a:cxn>
                <a:cxn ang="0">
                  <a:pos x="152" y="545"/>
                </a:cxn>
                <a:cxn ang="0">
                  <a:pos x="152" y="372"/>
                </a:cxn>
                <a:cxn ang="0">
                  <a:pos x="163" y="272"/>
                </a:cxn>
                <a:cxn ang="0">
                  <a:pos x="198" y="186"/>
                </a:cxn>
                <a:cxn ang="0">
                  <a:pos x="257" y="112"/>
                </a:cxn>
                <a:cxn ang="0">
                  <a:pos x="339" y="62"/>
                </a:cxn>
                <a:cxn ang="0">
                  <a:pos x="409" y="50"/>
                </a:cxn>
                <a:cxn ang="0">
                  <a:pos x="491" y="62"/>
                </a:cxn>
                <a:cxn ang="0">
                  <a:pos x="572" y="112"/>
                </a:cxn>
                <a:cxn ang="0">
                  <a:pos x="631" y="186"/>
                </a:cxn>
                <a:cxn ang="0">
                  <a:pos x="666" y="272"/>
                </a:cxn>
                <a:cxn ang="0">
                  <a:pos x="678" y="372"/>
                </a:cxn>
                <a:cxn ang="0">
                  <a:pos x="678" y="458"/>
                </a:cxn>
                <a:cxn ang="0">
                  <a:pos x="666" y="582"/>
                </a:cxn>
                <a:cxn ang="0">
                  <a:pos x="631" y="730"/>
                </a:cxn>
                <a:cxn ang="0">
                  <a:pos x="584" y="805"/>
                </a:cxn>
                <a:cxn ang="0">
                  <a:pos x="502" y="854"/>
                </a:cxn>
                <a:cxn ang="0">
                  <a:pos x="409" y="879"/>
                </a:cxn>
              </a:cxnLst>
              <a:rect l="0" t="0" r="r" b="b"/>
              <a:pathLst>
                <a:path w="830" h="929">
                  <a:moveTo>
                    <a:pt x="830" y="471"/>
                  </a:moveTo>
                  <a:lnTo>
                    <a:pt x="794" y="297"/>
                  </a:lnTo>
                  <a:lnTo>
                    <a:pt x="713" y="149"/>
                  </a:lnTo>
                  <a:lnTo>
                    <a:pt x="572" y="37"/>
                  </a:lnTo>
                  <a:lnTo>
                    <a:pt x="409" y="0"/>
                  </a:lnTo>
                  <a:lnTo>
                    <a:pt x="245" y="37"/>
                  </a:lnTo>
                  <a:lnTo>
                    <a:pt x="117" y="149"/>
                  </a:lnTo>
                  <a:lnTo>
                    <a:pt x="23" y="297"/>
                  </a:lnTo>
                  <a:lnTo>
                    <a:pt x="0" y="471"/>
                  </a:lnTo>
                  <a:lnTo>
                    <a:pt x="23" y="619"/>
                  </a:lnTo>
                  <a:lnTo>
                    <a:pt x="82" y="743"/>
                  </a:lnTo>
                  <a:lnTo>
                    <a:pt x="175" y="842"/>
                  </a:lnTo>
                  <a:lnTo>
                    <a:pt x="280" y="904"/>
                  </a:lnTo>
                  <a:lnTo>
                    <a:pt x="409" y="929"/>
                  </a:lnTo>
                  <a:lnTo>
                    <a:pt x="572" y="891"/>
                  </a:lnTo>
                  <a:lnTo>
                    <a:pt x="713" y="792"/>
                  </a:lnTo>
                  <a:lnTo>
                    <a:pt x="794" y="656"/>
                  </a:lnTo>
                  <a:lnTo>
                    <a:pt x="830" y="471"/>
                  </a:lnTo>
                  <a:close/>
                  <a:moveTo>
                    <a:pt x="409" y="879"/>
                  </a:moveTo>
                  <a:lnTo>
                    <a:pt x="327" y="867"/>
                  </a:lnTo>
                  <a:lnTo>
                    <a:pt x="257" y="817"/>
                  </a:lnTo>
                  <a:lnTo>
                    <a:pt x="198" y="743"/>
                  </a:lnTo>
                  <a:lnTo>
                    <a:pt x="163" y="644"/>
                  </a:lnTo>
                  <a:lnTo>
                    <a:pt x="152" y="545"/>
                  </a:lnTo>
                  <a:lnTo>
                    <a:pt x="152" y="372"/>
                  </a:lnTo>
                  <a:lnTo>
                    <a:pt x="163" y="272"/>
                  </a:lnTo>
                  <a:lnTo>
                    <a:pt x="198" y="186"/>
                  </a:lnTo>
                  <a:lnTo>
                    <a:pt x="257" y="112"/>
                  </a:lnTo>
                  <a:lnTo>
                    <a:pt x="339" y="62"/>
                  </a:lnTo>
                  <a:lnTo>
                    <a:pt x="409" y="50"/>
                  </a:lnTo>
                  <a:lnTo>
                    <a:pt x="491" y="62"/>
                  </a:lnTo>
                  <a:lnTo>
                    <a:pt x="572" y="112"/>
                  </a:lnTo>
                  <a:lnTo>
                    <a:pt x="631" y="186"/>
                  </a:lnTo>
                  <a:lnTo>
                    <a:pt x="666" y="272"/>
                  </a:lnTo>
                  <a:lnTo>
                    <a:pt x="678" y="372"/>
                  </a:lnTo>
                  <a:lnTo>
                    <a:pt x="678" y="458"/>
                  </a:lnTo>
                  <a:lnTo>
                    <a:pt x="666" y="582"/>
                  </a:lnTo>
                  <a:lnTo>
                    <a:pt x="631" y="730"/>
                  </a:lnTo>
                  <a:lnTo>
                    <a:pt x="584" y="805"/>
                  </a:lnTo>
                  <a:lnTo>
                    <a:pt x="502" y="854"/>
                  </a:lnTo>
                  <a:lnTo>
                    <a:pt x="409" y="8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42" name="Freeform 50"/>
            <p:cNvSpPr>
              <a:spLocks/>
            </p:cNvSpPr>
            <p:nvPr/>
          </p:nvSpPr>
          <p:spPr bwMode="auto">
            <a:xfrm>
              <a:off x="15512" y="3182"/>
              <a:ext cx="620" cy="1411"/>
            </a:xfrm>
            <a:custGeom>
              <a:avLst/>
              <a:gdLst/>
              <a:ahLst/>
              <a:cxnLst>
                <a:cxn ang="0">
                  <a:pos x="281" y="606"/>
                </a:cxn>
                <a:cxn ang="0">
                  <a:pos x="491" y="606"/>
                </a:cxn>
                <a:cxn ang="0">
                  <a:pos x="491" y="544"/>
                </a:cxn>
                <a:cxn ang="0">
                  <a:pos x="269" y="544"/>
                </a:cxn>
                <a:cxn ang="0">
                  <a:pos x="269" y="309"/>
                </a:cxn>
                <a:cxn ang="0">
                  <a:pos x="293" y="198"/>
                </a:cxn>
                <a:cxn ang="0">
                  <a:pos x="328" y="111"/>
                </a:cxn>
                <a:cxn ang="0">
                  <a:pos x="386" y="62"/>
                </a:cxn>
                <a:cxn ang="0">
                  <a:pos x="445" y="37"/>
                </a:cxn>
                <a:cxn ang="0">
                  <a:pos x="456" y="37"/>
                </a:cxn>
                <a:cxn ang="0">
                  <a:pos x="480" y="49"/>
                </a:cxn>
                <a:cxn ang="0">
                  <a:pos x="515" y="62"/>
                </a:cxn>
                <a:cxn ang="0">
                  <a:pos x="491" y="62"/>
                </a:cxn>
                <a:cxn ang="0">
                  <a:pos x="468" y="86"/>
                </a:cxn>
                <a:cxn ang="0">
                  <a:pos x="456" y="111"/>
                </a:cxn>
                <a:cxn ang="0">
                  <a:pos x="456" y="173"/>
                </a:cxn>
                <a:cxn ang="0">
                  <a:pos x="503" y="222"/>
                </a:cxn>
                <a:cxn ang="0">
                  <a:pos x="561" y="222"/>
                </a:cxn>
                <a:cxn ang="0">
                  <a:pos x="585" y="210"/>
                </a:cxn>
                <a:cxn ang="0">
                  <a:pos x="608" y="185"/>
                </a:cxn>
                <a:cxn ang="0">
                  <a:pos x="620" y="161"/>
                </a:cxn>
                <a:cxn ang="0">
                  <a:pos x="620" y="136"/>
                </a:cxn>
                <a:cxn ang="0">
                  <a:pos x="608" y="99"/>
                </a:cxn>
                <a:cxn ang="0">
                  <a:pos x="585" y="62"/>
                </a:cxn>
                <a:cxn ang="0">
                  <a:pos x="550" y="24"/>
                </a:cxn>
                <a:cxn ang="0">
                  <a:pos x="503" y="0"/>
                </a:cxn>
                <a:cxn ang="0">
                  <a:pos x="445" y="0"/>
                </a:cxn>
                <a:cxn ang="0">
                  <a:pos x="363" y="12"/>
                </a:cxn>
                <a:cxn ang="0">
                  <a:pos x="281" y="49"/>
                </a:cxn>
                <a:cxn ang="0">
                  <a:pos x="222" y="111"/>
                </a:cxn>
                <a:cxn ang="0">
                  <a:pos x="176" y="198"/>
                </a:cxn>
                <a:cxn ang="0">
                  <a:pos x="152" y="321"/>
                </a:cxn>
                <a:cxn ang="0">
                  <a:pos x="152" y="544"/>
                </a:cxn>
                <a:cxn ang="0">
                  <a:pos x="0" y="544"/>
                </a:cxn>
                <a:cxn ang="0">
                  <a:pos x="0" y="606"/>
                </a:cxn>
                <a:cxn ang="0">
                  <a:pos x="152" y="606"/>
                </a:cxn>
                <a:cxn ang="0">
                  <a:pos x="152" y="1299"/>
                </a:cxn>
                <a:cxn ang="0">
                  <a:pos x="141" y="1324"/>
                </a:cxn>
                <a:cxn ang="0">
                  <a:pos x="129" y="1337"/>
                </a:cxn>
                <a:cxn ang="0">
                  <a:pos x="106" y="1349"/>
                </a:cxn>
                <a:cxn ang="0">
                  <a:pos x="0" y="1349"/>
                </a:cxn>
                <a:cxn ang="0">
                  <a:pos x="0" y="1411"/>
                </a:cxn>
                <a:cxn ang="0">
                  <a:pos x="468" y="1411"/>
                </a:cxn>
                <a:cxn ang="0">
                  <a:pos x="468" y="1349"/>
                </a:cxn>
                <a:cxn ang="0">
                  <a:pos x="374" y="1349"/>
                </a:cxn>
                <a:cxn ang="0">
                  <a:pos x="328" y="1337"/>
                </a:cxn>
                <a:cxn ang="0">
                  <a:pos x="304" y="1337"/>
                </a:cxn>
                <a:cxn ang="0">
                  <a:pos x="293" y="1324"/>
                </a:cxn>
                <a:cxn ang="0">
                  <a:pos x="281" y="1299"/>
                </a:cxn>
                <a:cxn ang="0">
                  <a:pos x="281" y="1250"/>
                </a:cxn>
                <a:cxn ang="0">
                  <a:pos x="281" y="606"/>
                </a:cxn>
              </a:cxnLst>
              <a:rect l="0" t="0" r="r" b="b"/>
              <a:pathLst>
                <a:path w="620" h="1411">
                  <a:moveTo>
                    <a:pt x="281" y="606"/>
                  </a:moveTo>
                  <a:lnTo>
                    <a:pt x="491" y="606"/>
                  </a:lnTo>
                  <a:lnTo>
                    <a:pt x="491" y="544"/>
                  </a:lnTo>
                  <a:lnTo>
                    <a:pt x="269" y="544"/>
                  </a:lnTo>
                  <a:lnTo>
                    <a:pt x="269" y="309"/>
                  </a:lnTo>
                  <a:lnTo>
                    <a:pt x="293" y="198"/>
                  </a:lnTo>
                  <a:lnTo>
                    <a:pt x="328" y="111"/>
                  </a:lnTo>
                  <a:lnTo>
                    <a:pt x="386" y="62"/>
                  </a:lnTo>
                  <a:lnTo>
                    <a:pt x="445" y="37"/>
                  </a:lnTo>
                  <a:lnTo>
                    <a:pt x="456" y="37"/>
                  </a:lnTo>
                  <a:lnTo>
                    <a:pt x="480" y="49"/>
                  </a:lnTo>
                  <a:lnTo>
                    <a:pt x="515" y="62"/>
                  </a:lnTo>
                  <a:lnTo>
                    <a:pt x="491" y="62"/>
                  </a:lnTo>
                  <a:lnTo>
                    <a:pt x="468" y="86"/>
                  </a:lnTo>
                  <a:lnTo>
                    <a:pt x="456" y="111"/>
                  </a:lnTo>
                  <a:lnTo>
                    <a:pt x="456" y="173"/>
                  </a:lnTo>
                  <a:lnTo>
                    <a:pt x="503" y="222"/>
                  </a:lnTo>
                  <a:lnTo>
                    <a:pt x="561" y="222"/>
                  </a:lnTo>
                  <a:lnTo>
                    <a:pt x="585" y="210"/>
                  </a:lnTo>
                  <a:lnTo>
                    <a:pt x="608" y="185"/>
                  </a:lnTo>
                  <a:lnTo>
                    <a:pt x="620" y="161"/>
                  </a:lnTo>
                  <a:lnTo>
                    <a:pt x="620" y="136"/>
                  </a:lnTo>
                  <a:lnTo>
                    <a:pt x="608" y="99"/>
                  </a:lnTo>
                  <a:lnTo>
                    <a:pt x="585" y="62"/>
                  </a:lnTo>
                  <a:lnTo>
                    <a:pt x="550" y="24"/>
                  </a:lnTo>
                  <a:lnTo>
                    <a:pt x="503" y="0"/>
                  </a:lnTo>
                  <a:lnTo>
                    <a:pt x="445" y="0"/>
                  </a:lnTo>
                  <a:lnTo>
                    <a:pt x="363" y="12"/>
                  </a:lnTo>
                  <a:lnTo>
                    <a:pt x="281" y="49"/>
                  </a:lnTo>
                  <a:lnTo>
                    <a:pt x="222" y="111"/>
                  </a:lnTo>
                  <a:lnTo>
                    <a:pt x="176" y="198"/>
                  </a:lnTo>
                  <a:lnTo>
                    <a:pt x="152" y="321"/>
                  </a:lnTo>
                  <a:lnTo>
                    <a:pt x="152" y="544"/>
                  </a:lnTo>
                  <a:lnTo>
                    <a:pt x="0" y="544"/>
                  </a:lnTo>
                  <a:lnTo>
                    <a:pt x="0" y="606"/>
                  </a:lnTo>
                  <a:lnTo>
                    <a:pt x="152" y="606"/>
                  </a:lnTo>
                  <a:lnTo>
                    <a:pt x="152" y="1299"/>
                  </a:lnTo>
                  <a:lnTo>
                    <a:pt x="141" y="1324"/>
                  </a:lnTo>
                  <a:lnTo>
                    <a:pt x="129" y="1337"/>
                  </a:lnTo>
                  <a:lnTo>
                    <a:pt x="106" y="1349"/>
                  </a:lnTo>
                  <a:lnTo>
                    <a:pt x="0" y="1349"/>
                  </a:lnTo>
                  <a:lnTo>
                    <a:pt x="0" y="1411"/>
                  </a:lnTo>
                  <a:lnTo>
                    <a:pt x="468" y="1411"/>
                  </a:lnTo>
                  <a:lnTo>
                    <a:pt x="468" y="1349"/>
                  </a:lnTo>
                  <a:lnTo>
                    <a:pt x="374" y="1349"/>
                  </a:lnTo>
                  <a:lnTo>
                    <a:pt x="328" y="1337"/>
                  </a:lnTo>
                  <a:lnTo>
                    <a:pt x="304" y="1337"/>
                  </a:lnTo>
                  <a:lnTo>
                    <a:pt x="293" y="1324"/>
                  </a:lnTo>
                  <a:lnTo>
                    <a:pt x="281" y="1299"/>
                  </a:lnTo>
                  <a:lnTo>
                    <a:pt x="281" y="1250"/>
                  </a:lnTo>
                  <a:lnTo>
                    <a:pt x="281" y="6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43" name="Freeform 51"/>
            <p:cNvSpPr>
              <a:spLocks/>
            </p:cNvSpPr>
            <p:nvPr/>
          </p:nvSpPr>
          <p:spPr bwMode="auto">
            <a:xfrm>
              <a:off x="16704" y="3355"/>
              <a:ext cx="596" cy="1263"/>
            </a:xfrm>
            <a:custGeom>
              <a:avLst/>
              <a:gdLst/>
              <a:ahLst/>
              <a:cxnLst>
                <a:cxn ang="0">
                  <a:pos x="293" y="433"/>
                </a:cxn>
                <a:cxn ang="0">
                  <a:pos x="561" y="433"/>
                </a:cxn>
                <a:cxn ang="0">
                  <a:pos x="561" y="371"/>
                </a:cxn>
                <a:cxn ang="0">
                  <a:pos x="293" y="371"/>
                </a:cxn>
                <a:cxn ang="0">
                  <a:pos x="293" y="0"/>
                </a:cxn>
                <a:cxn ang="0">
                  <a:pos x="246" y="0"/>
                </a:cxn>
                <a:cxn ang="0">
                  <a:pos x="234" y="99"/>
                </a:cxn>
                <a:cxn ang="0">
                  <a:pos x="211" y="210"/>
                </a:cxn>
                <a:cxn ang="0">
                  <a:pos x="164" y="297"/>
                </a:cxn>
                <a:cxn ang="0">
                  <a:pos x="94" y="359"/>
                </a:cxn>
                <a:cxn ang="0">
                  <a:pos x="0" y="396"/>
                </a:cxn>
                <a:cxn ang="0">
                  <a:pos x="0" y="433"/>
                </a:cxn>
                <a:cxn ang="0">
                  <a:pos x="164" y="433"/>
                </a:cxn>
                <a:cxn ang="0">
                  <a:pos x="164" y="990"/>
                </a:cxn>
                <a:cxn ang="0">
                  <a:pos x="187" y="1114"/>
                </a:cxn>
                <a:cxn ang="0">
                  <a:pos x="234" y="1188"/>
                </a:cxn>
                <a:cxn ang="0">
                  <a:pos x="293" y="1238"/>
                </a:cxn>
                <a:cxn ang="0">
                  <a:pos x="409" y="1263"/>
                </a:cxn>
                <a:cxn ang="0">
                  <a:pos x="491" y="1238"/>
                </a:cxn>
                <a:cxn ang="0">
                  <a:pos x="550" y="1176"/>
                </a:cxn>
                <a:cxn ang="0">
                  <a:pos x="585" y="1089"/>
                </a:cxn>
                <a:cxn ang="0">
                  <a:pos x="596" y="990"/>
                </a:cxn>
                <a:cxn ang="0">
                  <a:pos x="596" y="879"/>
                </a:cxn>
                <a:cxn ang="0">
                  <a:pos x="550" y="879"/>
                </a:cxn>
                <a:cxn ang="0">
                  <a:pos x="550" y="990"/>
                </a:cxn>
                <a:cxn ang="0">
                  <a:pos x="526" y="1114"/>
                </a:cxn>
                <a:cxn ang="0">
                  <a:pos x="480" y="1188"/>
                </a:cxn>
                <a:cxn ang="0">
                  <a:pos x="421" y="1213"/>
                </a:cxn>
                <a:cxn ang="0">
                  <a:pos x="363" y="1188"/>
                </a:cxn>
                <a:cxn ang="0">
                  <a:pos x="316" y="1139"/>
                </a:cxn>
                <a:cxn ang="0">
                  <a:pos x="304" y="1089"/>
                </a:cxn>
                <a:cxn ang="0">
                  <a:pos x="293" y="1027"/>
                </a:cxn>
                <a:cxn ang="0">
                  <a:pos x="293" y="990"/>
                </a:cxn>
                <a:cxn ang="0">
                  <a:pos x="293" y="433"/>
                </a:cxn>
              </a:cxnLst>
              <a:rect l="0" t="0" r="r" b="b"/>
              <a:pathLst>
                <a:path w="596" h="1263">
                  <a:moveTo>
                    <a:pt x="293" y="433"/>
                  </a:moveTo>
                  <a:lnTo>
                    <a:pt x="561" y="433"/>
                  </a:lnTo>
                  <a:lnTo>
                    <a:pt x="561" y="371"/>
                  </a:lnTo>
                  <a:lnTo>
                    <a:pt x="293" y="371"/>
                  </a:lnTo>
                  <a:lnTo>
                    <a:pt x="293" y="0"/>
                  </a:lnTo>
                  <a:lnTo>
                    <a:pt x="246" y="0"/>
                  </a:lnTo>
                  <a:lnTo>
                    <a:pt x="234" y="99"/>
                  </a:lnTo>
                  <a:lnTo>
                    <a:pt x="211" y="210"/>
                  </a:lnTo>
                  <a:lnTo>
                    <a:pt x="164" y="297"/>
                  </a:lnTo>
                  <a:lnTo>
                    <a:pt x="94" y="359"/>
                  </a:lnTo>
                  <a:lnTo>
                    <a:pt x="0" y="396"/>
                  </a:lnTo>
                  <a:lnTo>
                    <a:pt x="0" y="433"/>
                  </a:lnTo>
                  <a:lnTo>
                    <a:pt x="164" y="433"/>
                  </a:lnTo>
                  <a:lnTo>
                    <a:pt x="164" y="990"/>
                  </a:lnTo>
                  <a:lnTo>
                    <a:pt x="187" y="1114"/>
                  </a:lnTo>
                  <a:lnTo>
                    <a:pt x="234" y="1188"/>
                  </a:lnTo>
                  <a:lnTo>
                    <a:pt x="293" y="1238"/>
                  </a:lnTo>
                  <a:lnTo>
                    <a:pt x="409" y="1263"/>
                  </a:lnTo>
                  <a:lnTo>
                    <a:pt x="491" y="1238"/>
                  </a:lnTo>
                  <a:lnTo>
                    <a:pt x="550" y="1176"/>
                  </a:lnTo>
                  <a:lnTo>
                    <a:pt x="585" y="1089"/>
                  </a:lnTo>
                  <a:lnTo>
                    <a:pt x="596" y="990"/>
                  </a:lnTo>
                  <a:lnTo>
                    <a:pt x="596" y="879"/>
                  </a:lnTo>
                  <a:lnTo>
                    <a:pt x="550" y="879"/>
                  </a:lnTo>
                  <a:lnTo>
                    <a:pt x="550" y="990"/>
                  </a:lnTo>
                  <a:lnTo>
                    <a:pt x="526" y="1114"/>
                  </a:lnTo>
                  <a:lnTo>
                    <a:pt x="480" y="1188"/>
                  </a:lnTo>
                  <a:lnTo>
                    <a:pt x="421" y="1213"/>
                  </a:lnTo>
                  <a:lnTo>
                    <a:pt x="363" y="1188"/>
                  </a:lnTo>
                  <a:lnTo>
                    <a:pt x="316" y="1139"/>
                  </a:lnTo>
                  <a:lnTo>
                    <a:pt x="304" y="1089"/>
                  </a:lnTo>
                  <a:lnTo>
                    <a:pt x="293" y="1027"/>
                  </a:lnTo>
                  <a:lnTo>
                    <a:pt x="293" y="990"/>
                  </a:lnTo>
                  <a:lnTo>
                    <a:pt x="293" y="4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44" name="Freeform 52"/>
            <p:cNvSpPr>
              <a:spLocks/>
            </p:cNvSpPr>
            <p:nvPr/>
          </p:nvSpPr>
          <p:spPr bwMode="auto">
            <a:xfrm>
              <a:off x="17394" y="3726"/>
              <a:ext cx="1297" cy="892"/>
            </a:xfrm>
            <a:custGeom>
              <a:avLst/>
              <a:gdLst/>
              <a:ahLst/>
              <a:cxnLst>
                <a:cxn ang="0">
                  <a:pos x="1157" y="149"/>
                </a:cxn>
                <a:cxn ang="0">
                  <a:pos x="1262" y="75"/>
                </a:cxn>
                <a:cxn ang="0">
                  <a:pos x="1297" y="0"/>
                </a:cxn>
                <a:cxn ang="0">
                  <a:pos x="1204" y="13"/>
                </a:cxn>
                <a:cxn ang="0">
                  <a:pos x="1017" y="0"/>
                </a:cxn>
                <a:cxn ang="0">
                  <a:pos x="982" y="62"/>
                </a:cxn>
                <a:cxn ang="0">
                  <a:pos x="1075" y="99"/>
                </a:cxn>
                <a:cxn ang="0">
                  <a:pos x="1087" y="198"/>
                </a:cxn>
                <a:cxn ang="0">
                  <a:pos x="725" y="161"/>
                </a:cxn>
                <a:cxn ang="0">
                  <a:pos x="713" y="99"/>
                </a:cxn>
                <a:cxn ang="0">
                  <a:pos x="830" y="62"/>
                </a:cxn>
                <a:cxn ang="0">
                  <a:pos x="725" y="0"/>
                </a:cxn>
                <a:cxn ang="0">
                  <a:pos x="549" y="13"/>
                </a:cxn>
                <a:cxn ang="0">
                  <a:pos x="456" y="62"/>
                </a:cxn>
                <a:cxn ang="0">
                  <a:pos x="538" y="75"/>
                </a:cxn>
                <a:cxn ang="0">
                  <a:pos x="573" y="99"/>
                </a:cxn>
                <a:cxn ang="0">
                  <a:pos x="596" y="136"/>
                </a:cxn>
                <a:cxn ang="0">
                  <a:pos x="456" y="693"/>
                </a:cxn>
                <a:cxn ang="0">
                  <a:pos x="269" y="149"/>
                </a:cxn>
                <a:cxn ang="0">
                  <a:pos x="280" y="99"/>
                </a:cxn>
                <a:cxn ang="0">
                  <a:pos x="339" y="62"/>
                </a:cxn>
                <a:cxn ang="0">
                  <a:pos x="386" y="0"/>
                </a:cxn>
                <a:cxn ang="0">
                  <a:pos x="234" y="13"/>
                </a:cxn>
                <a:cxn ang="0">
                  <a:pos x="47" y="0"/>
                </a:cxn>
                <a:cxn ang="0">
                  <a:pos x="0" y="62"/>
                </a:cxn>
                <a:cxn ang="0">
                  <a:pos x="82" y="75"/>
                </a:cxn>
                <a:cxn ang="0">
                  <a:pos x="140" y="136"/>
                </a:cxn>
                <a:cxn ang="0">
                  <a:pos x="386" y="867"/>
                </a:cxn>
                <a:cxn ang="0">
                  <a:pos x="421" y="892"/>
                </a:cxn>
                <a:cxn ang="0">
                  <a:pos x="444" y="867"/>
                </a:cxn>
                <a:cxn ang="0">
                  <a:pos x="643" y="285"/>
                </a:cxn>
                <a:cxn ang="0">
                  <a:pos x="853" y="867"/>
                </a:cxn>
                <a:cxn ang="0">
                  <a:pos x="876" y="892"/>
                </a:cxn>
                <a:cxn ang="0">
                  <a:pos x="912" y="867"/>
                </a:cxn>
                <a:cxn ang="0">
                  <a:pos x="1134" y="198"/>
                </a:cxn>
              </a:cxnLst>
              <a:rect l="0" t="0" r="r" b="b"/>
              <a:pathLst>
                <a:path w="1297" h="892">
                  <a:moveTo>
                    <a:pt x="1134" y="198"/>
                  </a:moveTo>
                  <a:lnTo>
                    <a:pt x="1157" y="149"/>
                  </a:lnTo>
                  <a:lnTo>
                    <a:pt x="1215" y="87"/>
                  </a:lnTo>
                  <a:lnTo>
                    <a:pt x="1262" y="75"/>
                  </a:lnTo>
                  <a:lnTo>
                    <a:pt x="1297" y="62"/>
                  </a:lnTo>
                  <a:lnTo>
                    <a:pt x="1297" y="0"/>
                  </a:lnTo>
                  <a:lnTo>
                    <a:pt x="1250" y="0"/>
                  </a:lnTo>
                  <a:lnTo>
                    <a:pt x="1204" y="13"/>
                  </a:lnTo>
                  <a:lnTo>
                    <a:pt x="1063" y="13"/>
                  </a:lnTo>
                  <a:lnTo>
                    <a:pt x="1017" y="0"/>
                  </a:lnTo>
                  <a:lnTo>
                    <a:pt x="982" y="0"/>
                  </a:lnTo>
                  <a:lnTo>
                    <a:pt x="982" y="62"/>
                  </a:lnTo>
                  <a:lnTo>
                    <a:pt x="1052" y="87"/>
                  </a:lnTo>
                  <a:lnTo>
                    <a:pt x="1075" y="99"/>
                  </a:lnTo>
                  <a:lnTo>
                    <a:pt x="1087" y="124"/>
                  </a:lnTo>
                  <a:lnTo>
                    <a:pt x="1087" y="198"/>
                  </a:lnTo>
                  <a:lnTo>
                    <a:pt x="912" y="718"/>
                  </a:lnTo>
                  <a:lnTo>
                    <a:pt x="725" y="161"/>
                  </a:lnTo>
                  <a:lnTo>
                    <a:pt x="713" y="136"/>
                  </a:lnTo>
                  <a:lnTo>
                    <a:pt x="713" y="99"/>
                  </a:lnTo>
                  <a:lnTo>
                    <a:pt x="783" y="62"/>
                  </a:lnTo>
                  <a:lnTo>
                    <a:pt x="830" y="62"/>
                  </a:lnTo>
                  <a:lnTo>
                    <a:pt x="830" y="0"/>
                  </a:lnTo>
                  <a:lnTo>
                    <a:pt x="725" y="0"/>
                  </a:lnTo>
                  <a:lnTo>
                    <a:pt x="631" y="13"/>
                  </a:lnTo>
                  <a:lnTo>
                    <a:pt x="549" y="13"/>
                  </a:lnTo>
                  <a:lnTo>
                    <a:pt x="456" y="0"/>
                  </a:lnTo>
                  <a:lnTo>
                    <a:pt x="456" y="62"/>
                  </a:lnTo>
                  <a:lnTo>
                    <a:pt x="503" y="62"/>
                  </a:lnTo>
                  <a:lnTo>
                    <a:pt x="538" y="75"/>
                  </a:lnTo>
                  <a:lnTo>
                    <a:pt x="561" y="75"/>
                  </a:lnTo>
                  <a:lnTo>
                    <a:pt x="573" y="99"/>
                  </a:lnTo>
                  <a:lnTo>
                    <a:pt x="584" y="112"/>
                  </a:lnTo>
                  <a:lnTo>
                    <a:pt x="596" y="136"/>
                  </a:lnTo>
                  <a:lnTo>
                    <a:pt x="619" y="211"/>
                  </a:lnTo>
                  <a:lnTo>
                    <a:pt x="456" y="693"/>
                  </a:lnTo>
                  <a:lnTo>
                    <a:pt x="280" y="161"/>
                  </a:lnTo>
                  <a:lnTo>
                    <a:pt x="269" y="149"/>
                  </a:lnTo>
                  <a:lnTo>
                    <a:pt x="269" y="124"/>
                  </a:lnTo>
                  <a:lnTo>
                    <a:pt x="280" y="99"/>
                  </a:lnTo>
                  <a:lnTo>
                    <a:pt x="292" y="87"/>
                  </a:lnTo>
                  <a:lnTo>
                    <a:pt x="339" y="62"/>
                  </a:lnTo>
                  <a:lnTo>
                    <a:pt x="386" y="62"/>
                  </a:lnTo>
                  <a:lnTo>
                    <a:pt x="386" y="0"/>
                  </a:lnTo>
                  <a:lnTo>
                    <a:pt x="316" y="0"/>
                  </a:lnTo>
                  <a:lnTo>
                    <a:pt x="234" y="13"/>
                  </a:lnTo>
                  <a:lnTo>
                    <a:pt x="93" y="13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47" y="62"/>
                  </a:lnTo>
                  <a:lnTo>
                    <a:pt x="82" y="75"/>
                  </a:lnTo>
                  <a:lnTo>
                    <a:pt x="129" y="99"/>
                  </a:lnTo>
                  <a:lnTo>
                    <a:pt x="140" y="136"/>
                  </a:lnTo>
                  <a:lnTo>
                    <a:pt x="374" y="842"/>
                  </a:lnTo>
                  <a:lnTo>
                    <a:pt x="386" y="867"/>
                  </a:lnTo>
                  <a:lnTo>
                    <a:pt x="397" y="879"/>
                  </a:lnTo>
                  <a:lnTo>
                    <a:pt x="421" y="892"/>
                  </a:lnTo>
                  <a:lnTo>
                    <a:pt x="432" y="892"/>
                  </a:lnTo>
                  <a:lnTo>
                    <a:pt x="444" y="867"/>
                  </a:lnTo>
                  <a:lnTo>
                    <a:pt x="456" y="854"/>
                  </a:lnTo>
                  <a:lnTo>
                    <a:pt x="643" y="285"/>
                  </a:lnTo>
                  <a:lnTo>
                    <a:pt x="841" y="854"/>
                  </a:lnTo>
                  <a:lnTo>
                    <a:pt x="853" y="867"/>
                  </a:lnTo>
                  <a:lnTo>
                    <a:pt x="853" y="879"/>
                  </a:lnTo>
                  <a:lnTo>
                    <a:pt x="876" y="892"/>
                  </a:lnTo>
                  <a:lnTo>
                    <a:pt x="900" y="879"/>
                  </a:lnTo>
                  <a:lnTo>
                    <a:pt x="912" y="867"/>
                  </a:lnTo>
                  <a:lnTo>
                    <a:pt x="912" y="854"/>
                  </a:lnTo>
                  <a:lnTo>
                    <a:pt x="1134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45" name="Freeform 53"/>
            <p:cNvSpPr>
              <a:spLocks noEditPoints="1"/>
            </p:cNvSpPr>
            <p:nvPr/>
          </p:nvSpPr>
          <p:spPr bwMode="auto">
            <a:xfrm>
              <a:off x="18738" y="3689"/>
              <a:ext cx="830" cy="929"/>
            </a:xfrm>
            <a:custGeom>
              <a:avLst/>
              <a:gdLst/>
              <a:ahLst/>
              <a:cxnLst>
                <a:cxn ang="0">
                  <a:pos x="830" y="471"/>
                </a:cxn>
                <a:cxn ang="0">
                  <a:pos x="795" y="297"/>
                </a:cxn>
                <a:cxn ang="0">
                  <a:pos x="713" y="149"/>
                </a:cxn>
                <a:cxn ang="0">
                  <a:pos x="573" y="37"/>
                </a:cxn>
                <a:cxn ang="0">
                  <a:pos x="409" y="0"/>
                </a:cxn>
                <a:cxn ang="0">
                  <a:pos x="245" y="37"/>
                </a:cxn>
                <a:cxn ang="0">
                  <a:pos x="117" y="149"/>
                </a:cxn>
                <a:cxn ang="0">
                  <a:pos x="23" y="297"/>
                </a:cxn>
                <a:cxn ang="0">
                  <a:pos x="0" y="471"/>
                </a:cxn>
                <a:cxn ang="0">
                  <a:pos x="23" y="619"/>
                </a:cxn>
                <a:cxn ang="0">
                  <a:pos x="82" y="743"/>
                </a:cxn>
                <a:cxn ang="0">
                  <a:pos x="175" y="842"/>
                </a:cxn>
                <a:cxn ang="0">
                  <a:pos x="280" y="904"/>
                </a:cxn>
                <a:cxn ang="0">
                  <a:pos x="409" y="929"/>
                </a:cxn>
                <a:cxn ang="0">
                  <a:pos x="573" y="891"/>
                </a:cxn>
                <a:cxn ang="0">
                  <a:pos x="713" y="792"/>
                </a:cxn>
                <a:cxn ang="0">
                  <a:pos x="795" y="656"/>
                </a:cxn>
                <a:cxn ang="0">
                  <a:pos x="830" y="471"/>
                </a:cxn>
                <a:cxn ang="0">
                  <a:pos x="409" y="879"/>
                </a:cxn>
                <a:cxn ang="0">
                  <a:pos x="327" y="867"/>
                </a:cxn>
                <a:cxn ang="0">
                  <a:pos x="257" y="817"/>
                </a:cxn>
                <a:cxn ang="0">
                  <a:pos x="199" y="743"/>
                </a:cxn>
                <a:cxn ang="0">
                  <a:pos x="164" y="644"/>
                </a:cxn>
                <a:cxn ang="0">
                  <a:pos x="152" y="545"/>
                </a:cxn>
                <a:cxn ang="0">
                  <a:pos x="152" y="372"/>
                </a:cxn>
                <a:cxn ang="0">
                  <a:pos x="164" y="272"/>
                </a:cxn>
                <a:cxn ang="0">
                  <a:pos x="199" y="186"/>
                </a:cxn>
                <a:cxn ang="0">
                  <a:pos x="257" y="112"/>
                </a:cxn>
                <a:cxn ang="0">
                  <a:pos x="339" y="62"/>
                </a:cxn>
                <a:cxn ang="0">
                  <a:pos x="409" y="50"/>
                </a:cxn>
                <a:cxn ang="0">
                  <a:pos x="491" y="62"/>
                </a:cxn>
                <a:cxn ang="0">
                  <a:pos x="573" y="112"/>
                </a:cxn>
                <a:cxn ang="0">
                  <a:pos x="631" y="186"/>
                </a:cxn>
                <a:cxn ang="0">
                  <a:pos x="666" y="272"/>
                </a:cxn>
                <a:cxn ang="0">
                  <a:pos x="678" y="372"/>
                </a:cxn>
                <a:cxn ang="0">
                  <a:pos x="678" y="458"/>
                </a:cxn>
                <a:cxn ang="0">
                  <a:pos x="666" y="582"/>
                </a:cxn>
                <a:cxn ang="0">
                  <a:pos x="631" y="730"/>
                </a:cxn>
                <a:cxn ang="0">
                  <a:pos x="584" y="805"/>
                </a:cxn>
                <a:cxn ang="0">
                  <a:pos x="502" y="854"/>
                </a:cxn>
                <a:cxn ang="0">
                  <a:pos x="409" y="879"/>
                </a:cxn>
              </a:cxnLst>
              <a:rect l="0" t="0" r="r" b="b"/>
              <a:pathLst>
                <a:path w="830" h="929">
                  <a:moveTo>
                    <a:pt x="830" y="471"/>
                  </a:moveTo>
                  <a:lnTo>
                    <a:pt x="795" y="297"/>
                  </a:lnTo>
                  <a:lnTo>
                    <a:pt x="713" y="149"/>
                  </a:lnTo>
                  <a:lnTo>
                    <a:pt x="573" y="37"/>
                  </a:lnTo>
                  <a:lnTo>
                    <a:pt x="409" y="0"/>
                  </a:lnTo>
                  <a:lnTo>
                    <a:pt x="245" y="37"/>
                  </a:lnTo>
                  <a:lnTo>
                    <a:pt x="117" y="149"/>
                  </a:lnTo>
                  <a:lnTo>
                    <a:pt x="23" y="297"/>
                  </a:lnTo>
                  <a:lnTo>
                    <a:pt x="0" y="471"/>
                  </a:lnTo>
                  <a:lnTo>
                    <a:pt x="23" y="619"/>
                  </a:lnTo>
                  <a:lnTo>
                    <a:pt x="82" y="743"/>
                  </a:lnTo>
                  <a:lnTo>
                    <a:pt x="175" y="842"/>
                  </a:lnTo>
                  <a:lnTo>
                    <a:pt x="280" y="904"/>
                  </a:lnTo>
                  <a:lnTo>
                    <a:pt x="409" y="929"/>
                  </a:lnTo>
                  <a:lnTo>
                    <a:pt x="573" y="891"/>
                  </a:lnTo>
                  <a:lnTo>
                    <a:pt x="713" y="792"/>
                  </a:lnTo>
                  <a:lnTo>
                    <a:pt x="795" y="656"/>
                  </a:lnTo>
                  <a:lnTo>
                    <a:pt x="830" y="471"/>
                  </a:lnTo>
                  <a:close/>
                  <a:moveTo>
                    <a:pt x="409" y="879"/>
                  </a:moveTo>
                  <a:lnTo>
                    <a:pt x="327" y="867"/>
                  </a:lnTo>
                  <a:lnTo>
                    <a:pt x="257" y="817"/>
                  </a:lnTo>
                  <a:lnTo>
                    <a:pt x="199" y="743"/>
                  </a:lnTo>
                  <a:lnTo>
                    <a:pt x="164" y="644"/>
                  </a:lnTo>
                  <a:lnTo>
                    <a:pt x="152" y="545"/>
                  </a:lnTo>
                  <a:lnTo>
                    <a:pt x="152" y="372"/>
                  </a:lnTo>
                  <a:lnTo>
                    <a:pt x="164" y="272"/>
                  </a:lnTo>
                  <a:lnTo>
                    <a:pt x="199" y="186"/>
                  </a:lnTo>
                  <a:lnTo>
                    <a:pt x="257" y="112"/>
                  </a:lnTo>
                  <a:lnTo>
                    <a:pt x="339" y="62"/>
                  </a:lnTo>
                  <a:lnTo>
                    <a:pt x="409" y="50"/>
                  </a:lnTo>
                  <a:lnTo>
                    <a:pt x="491" y="62"/>
                  </a:lnTo>
                  <a:lnTo>
                    <a:pt x="573" y="112"/>
                  </a:lnTo>
                  <a:lnTo>
                    <a:pt x="631" y="186"/>
                  </a:lnTo>
                  <a:lnTo>
                    <a:pt x="666" y="272"/>
                  </a:lnTo>
                  <a:lnTo>
                    <a:pt x="678" y="372"/>
                  </a:lnTo>
                  <a:lnTo>
                    <a:pt x="678" y="458"/>
                  </a:lnTo>
                  <a:lnTo>
                    <a:pt x="666" y="582"/>
                  </a:lnTo>
                  <a:lnTo>
                    <a:pt x="631" y="730"/>
                  </a:lnTo>
                  <a:lnTo>
                    <a:pt x="584" y="805"/>
                  </a:lnTo>
                  <a:lnTo>
                    <a:pt x="502" y="854"/>
                  </a:lnTo>
                  <a:lnTo>
                    <a:pt x="409" y="8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46" name="Freeform 54"/>
            <p:cNvSpPr>
              <a:spLocks/>
            </p:cNvSpPr>
            <p:nvPr/>
          </p:nvSpPr>
          <p:spPr bwMode="auto">
            <a:xfrm>
              <a:off x="20316" y="3689"/>
              <a:ext cx="713" cy="929"/>
            </a:xfrm>
            <a:custGeom>
              <a:avLst/>
              <a:gdLst/>
              <a:ahLst/>
              <a:cxnLst>
                <a:cxn ang="0">
                  <a:pos x="607" y="124"/>
                </a:cxn>
                <a:cxn ang="0">
                  <a:pos x="572" y="136"/>
                </a:cxn>
                <a:cxn ang="0">
                  <a:pos x="549" y="149"/>
                </a:cxn>
                <a:cxn ang="0">
                  <a:pos x="537" y="173"/>
                </a:cxn>
                <a:cxn ang="0">
                  <a:pos x="526" y="186"/>
                </a:cxn>
                <a:cxn ang="0">
                  <a:pos x="526" y="260"/>
                </a:cxn>
                <a:cxn ang="0">
                  <a:pos x="572" y="310"/>
                </a:cxn>
                <a:cxn ang="0">
                  <a:pos x="631" y="310"/>
                </a:cxn>
                <a:cxn ang="0">
                  <a:pos x="677" y="285"/>
                </a:cxn>
                <a:cxn ang="0">
                  <a:pos x="689" y="248"/>
                </a:cxn>
                <a:cxn ang="0">
                  <a:pos x="689" y="223"/>
                </a:cxn>
                <a:cxn ang="0">
                  <a:pos x="666" y="136"/>
                </a:cxn>
                <a:cxn ang="0">
                  <a:pos x="607" y="62"/>
                </a:cxn>
                <a:cxn ang="0">
                  <a:pos x="514" y="25"/>
                </a:cxn>
                <a:cxn ang="0">
                  <a:pos x="409" y="0"/>
                </a:cxn>
                <a:cxn ang="0">
                  <a:pos x="268" y="25"/>
                </a:cxn>
                <a:cxn ang="0">
                  <a:pos x="163" y="99"/>
                </a:cxn>
                <a:cxn ang="0">
                  <a:pos x="70" y="198"/>
                </a:cxn>
                <a:cxn ang="0">
                  <a:pos x="11" y="322"/>
                </a:cxn>
                <a:cxn ang="0">
                  <a:pos x="0" y="471"/>
                </a:cxn>
                <a:cxn ang="0">
                  <a:pos x="35" y="656"/>
                </a:cxn>
                <a:cxn ang="0">
                  <a:pos x="117" y="792"/>
                </a:cxn>
                <a:cxn ang="0">
                  <a:pos x="245" y="891"/>
                </a:cxn>
                <a:cxn ang="0">
                  <a:pos x="397" y="929"/>
                </a:cxn>
                <a:cxn ang="0">
                  <a:pos x="514" y="904"/>
                </a:cxn>
                <a:cxn ang="0">
                  <a:pos x="596" y="867"/>
                </a:cxn>
                <a:cxn ang="0">
                  <a:pos x="654" y="805"/>
                </a:cxn>
                <a:cxn ang="0">
                  <a:pos x="689" y="743"/>
                </a:cxn>
                <a:cxn ang="0">
                  <a:pos x="713" y="693"/>
                </a:cxn>
                <a:cxn ang="0">
                  <a:pos x="713" y="656"/>
                </a:cxn>
                <a:cxn ang="0">
                  <a:pos x="701" y="644"/>
                </a:cxn>
                <a:cxn ang="0">
                  <a:pos x="677" y="644"/>
                </a:cxn>
                <a:cxn ang="0">
                  <a:pos x="666" y="656"/>
                </a:cxn>
                <a:cxn ang="0">
                  <a:pos x="666" y="669"/>
                </a:cxn>
                <a:cxn ang="0">
                  <a:pos x="619" y="780"/>
                </a:cxn>
                <a:cxn ang="0">
                  <a:pos x="549" y="842"/>
                </a:cxn>
                <a:cxn ang="0">
                  <a:pos x="479" y="867"/>
                </a:cxn>
                <a:cxn ang="0">
                  <a:pos x="420" y="879"/>
                </a:cxn>
                <a:cxn ang="0">
                  <a:pos x="362" y="867"/>
                </a:cxn>
                <a:cxn ang="0">
                  <a:pos x="304" y="842"/>
                </a:cxn>
                <a:cxn ang="0">
                  <a:pos x="245" y="792"/>
                </a:cxn>
                <a:cxn ang="0">
                  <a:pos x="198" y="718"/>
                </a:cxn>
                <a:cxn ang="0">
                  <a:pos x="163" y="607"/>
                </a:cxn>
                <a:cxn ang="0">
                  <a:pos x="152" y="471"/>
                </a:cxn>
                <a:cxn ang="0">
                  <a:pos x="163" y="297"/>
                </a:cxn>
                <a:cxn ang="0">
                  <a:pos x="210" y="186"/>
                </a:cxn>
                <a:cxn ang="0">
                  <a:pos x="268" y="112"/>
                </a:cxn>
                <a:cxn ang="0">
                  <a:pos x="339" y="62"/>
                </a:cxn>
                <a:cxn ang="0">
                  <a:pos x="409" y="50"/>
                </a:cxn>
                <a:cxn ang="0">
                  <a:pos x="455" y="62"/>
                </a:cxn>
                <a:cxn ang="0">
                  <a:pos x="526" y="74"/>
                </a:cxn>
                <a:cxn ang="0">
                  <a:pos x="607" y="124"/>
                </a:cxn>
              </a:cxnLst>
              <a:rect l="0" t="0" r="r" b="b"/>
              <a:pathLst>
                <a:path w="713" h="929">
                  <a:moveTo>
                    <a:pt x="607" y="124"/>
                  </a:moveTo>
                  <a:lnTo>
                    <a:pt x="572" y="136"/>
                  </a:lnTo>
                  <a:lnTo>
                    <a:pt x="549" y="149"/>
                  </a:lnTo>
                  <a:lnTo>
                    <a:pt x="537" y="173"/>
                  </a:lnTo>
                  <a:lnTo>
                    <a:pt x="526" y="186"/>
                  </a:lnTo>
                  <a:lnTo>
                    <a:pt x="526" y="260"/>
                  </a:lnTo>
                  <a:lnTo>
                    <a:pt x="572" y="310"/>
                  </a:lnTo>
                  <a:lnTo>
                    <a:pt x="631" y="310"/>
                  </a:lnTo>
                  <a:lnTo>
                    <a:pt x="677" y="285"/>
                  </a:lnTo>
                  <a:lnTo>
                    <a:pt x="689" y="248"/>
                  </a:lnTo>
                  <a:lnTo>
                    <a:pt x="689" y="223"/>
                  </a:lnTo>
                  <a:lnTo>
                    <a:pt x="666" y="136"/>
                  </a:lnTo>
                  <a:lnTo>
                    <a:pt x="607" y="62"/>
                  </a:lnTo>
                  <a:lnTo>
                    <a:pt x="514" y="25"/>
                  </a:lnTo>
                  <a:lnTo>
                    <a:pt x="409" y="0"/>
                  </a:lnTo>
                  <a:lnTo>
                    <a:pt x="268" y="25"/>
                  </a:lnTo>
                  <a:lnTo>
                    <a:pt x="163" y="99"/>
                  </a:lnTo>
                  <a:lnTo>
                    <a:pt x="70" y="198"/>
                  </a:lnTo>
                  <a:lnTo>
                    <a:pt x="11" y="322"/>
                  </a:lnTo>
                  <a:lnTo>
                    <a:pt x="0" y="471"/>
                  </a:lnTo>
                  <a:lnTo>
                    <a:pt x="35" y="656"/>
                  </a:lnTo>
                  <a:lnTo>
                    <a:pt x="117" y="792"/>
                  </a:lnTo>
                  <a:lnTo>
                    <a:pt x="245" y="891"/>
                  </a:lnTo>
                  <a:lnTo>
                    <a:pt x="397" y="929"/>
                  </a:lnTo>
                  <a:lnTo>
                    <a:pt x="514" y="904"/>
                  </a:lnTo>
                  <a:lnTo>
                    <a:pt x="596" y="867"/>
                  </a:lnTo>
                  <a:lnTo>
                    <a:pt x="654" y="805"/>
                  </a:lnTo>
                  <a:lnTo>
                    <a:pt x="689" y="743"/>
                  </a:lnTo>
                  <a:lnTo>
                    <a:pt x="713" y="693"/>
                  </a:lnTo>
                  <a:lnTo>
                    <a:pt x="713" y="656"/>
                  </a:lnTo>
                  <a:lnTo>
                    <a:pt x="701" y="644"/>
                  </a:lnTo>
                  <a:lnTo>
                    <a:pt x="677" y="644"/>
                  </a:lnTo>
                  <a:lnTo>
                    <a:pt x="666" y="656"/>
                  </a:lnTo>
                  <a:lnTo>
                    <a:pt x="666" y="669"/>
                  </a:lnTo>
                  <a:lnTo>
                    <a:pt x="619" y="780"/>
                  </a:lnTo>
                  <a:lnTo>
                    <a:pt x="549" y="842"/>
                  </a:lnTo>
                  <a:lnTo>
                    <a:pt x="479" y="867"/>
                  </a:lnTo>
                  <a:lnTo>
                    <a:pt x="420" y="879"/>
                  </a:lnTo>
                  <a:lnTo>
                    <a:pt x="362" y="867"/>
                  </a:lnTo>
                  <a:lnTo>
                    <a:pt x="304" y="842"/>
                  </a:lnTo>
                  <a:lnTo>
                    <a:pt x="245" y="792"/>
                  </a:lnTo>
                  <a:lnTo>
                    <a:pt x="198" y="718"/>
                  </a:lnTo>
                  <a:lnTo>
                    <a:pt x="163" y="607"/>
                  </a:lnTo>
                  <a:lnTo>
                    <a:pt x="152" y="471"/>
                  </a:lnTo>
                  <a:lnTo>
                    <a:pt x="163" y="297"/>
                  </a:lnTo>
                  <a:lnTo>
                    <a:pt x="210" y="186"/>
                  </a:lnTo>
                  <a:lnTo>
                    <a:pt x="268" y="112"/>
                  </a:lnTo>
                  <a:lnTo>
                    <a:pt x="339" y="62"/>
                  </a:lnTo>
                  <a:lnTo>
                    <a:pt x="409" y="50"/>
                  </a:lnTo>
                  <a:lnTo>
                    <a:pt x="455" y="62"/>
                  </a:lnTo>
                  <a:lnTo>
                    <a:pt x="526" y="74"/>
                  </a:lnTo>
                  <a:lnTo>
                    <a:pt x="607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47" name="Freeform 55"/>
            <p:cNvSpPr>
              <a:spLocks noEditPoints="1"/>
            </p:cNvSpPr>
            <p:nvPr/>
          </p:nvSpPr>
          <p:spPr bwMode="auto">
            <a:xfrm>
              <a:off x="21145" y="3689"/>
              <a:ext cx="830" cy="929"/>
            </a:xfrm>
            <a:custGeom>
              <a:avLst/>
              <a:gdLst/>
              <a:ahLst/>
              <a:cxnLst>
                <a:cxn ang="0">
                  <a:pos x="830" y="471"/>
                </a:cxn>
                <a:cxn ang="0">
                  <a:pos x="795" y="297"/>
                </a:cxn>
                <a:cxn ang="0">
                  <a:pos x="713" y="149"/>
                </a:cxn>
                <a:cxn ang="0">
                  <a:pos x="573" y="37"/>
                </a:cxn>
                <a:cxn ang="0">
                  <a:pos x="409" y="0"/>
                </a:cxn>
                <a:cxn ang="0">
                  <a:pos x="246" y="37"/>
                </a:cxn>
                <a:cxn ang="0">
                  <a:pos x="117" y="149"/>
                </a:cxn>
                <a:cxn ang="0">
                  <a:pos x="24" y="297"/>
                </a:cxn>
                <a:cxn ang="0">
                  <a:pos x="0" y="471"/>
                </a:cxn>
                <a:cxn ang="0">
                  <a:pos x="24" y="619"/>
                </a:cxn>
                <a:cxn ang="0">
                  <a:pos x="82" y="743"/>
                </a:cxn>
                <a:cxn ang="0">
                  <a:pos x="176" y="842"/>
                </a:cxn>
                <a:cxn ang="0">
                  <a:pos x="281" y="904"/>
                </a:cxn>
                <a:cxn ang="0">
                  <a:pos x="409" y="929"/>
                </a:cxn>
                <a:cxn ang="0">
                  <a:pos x="573" y="891"/>
                </a:cxn>
                <a:cxn ang="0">
                  <a:pos x="713" y="792"/>
                </a:cxn>
                <a:cxn ang="0">
                  <a:pos x="795" y="656"/>
                </a:cxn>
                <a:cxn ang="0">
                  <a:pos x="830" y="471"/>
                </a:cxn>
                <a:cxn ang="0">
                  <a:pos x="409" y="879"/>
                </a:cxn>
                <a:cxn ang="0">
                  <a:pos x="328" y="867"/>
                </a:cxn>
                <a:cxn ang="0">
                  <a:pos x="258" y="817"/>
                </a:cxn>
                <a:cxn ang="0">
                  <a:pos x="199" y="743"/>
                </a:cxn>
                <a:cxn ang="0">
                  <a:pos x="164" y="644"/>
                </a:cxn>
                <a:cxn ang="0">
                  <a:pos x="152" y="545"/>
                </a:cxn>
                <a:cxn ang="0">
                  <a:pos x="152" y="372"/>
                </a:cxn>
                <a:cxn ang="0">
                  <a:pos x="164" y="272"/>
                </a:cxn>
                <a:cxn ang="0">
                  <a:pos x="199" y="186"/>
                </a:cxn>
                <a:cxn ang="0">
                  <a:pos x="258" y="112"/>
                </a:cxn>
                <a:cxn ang="0">
                  <a:pos x="339" y="62"/>
                </a:cxn>
                <a:cxn ang="0">
                  <a:pos x="409" y="50"/>
                </a:cxn>
                <a:cxn ang="0">
                  <a:pos x="491" y="62"/>
                </a:cxn>
                <a:cxn ang="0">
                  <a:pos x="573" y="112"/>
                </a:cxn>
                <a:cxn ang="0">
                  <a:pos x="631" y="186"/>
                </a:cxn>
                <a:cxn ang="0">
                  <a:pos x="667" y="272"/>
                </a:cxn>
                <a:cxn ang="0">
                  <a:pos x="678" y="372"/>
                </a:cxn>
                <a:cxn ang="0">
                  <a:pos x="678" y="458"/>
                </a:cxn>
                <a:cxn ang="0">
                  <a:pos x="667" y="582"/>
                </a:cxn>
                <a:cxn ang="0">
                  <a:pos x="631" y="730"/>
                </a:cxn>
                <a:cxn ang="0">
                  <a:pos x="585" y="805"/>
                </a:cxn>
                <a:cxn ang="0">
                  <a:pos x="503" y="854"/>
                </a:cxn>
                <a:cxn ang="0">
                  <a:pos x="409" y="879"/>
                </a:cxn>
              </a:cxnLst>
              <a:rect l="0" t="0" r="r" b="b"/>
              <a:pathLst>
                <a:path w="830" h="929">
                  <a:moveTo>
                    <a:pt x="830" y="471"/>
                  </a:moveTo>
                  <a:lnTo>
                    <a:pt x="795" y="297"/>
                  </a:lnTo>
                  <a:lnTo>
                    <a:pt x="713" y="149"/>
                  </a:lnTo>
                  <a:lnTo>
                    <a:pt x="573" y="37"/>
                  </a:lnTo>
                  <a:lnTo>
                    <a:pt x="409" y="0"/>
                  </a:lnTo>
                  <a:lnTo>
                    <a:pt x="246" y="37"/>
                  </a:lnTo>
                  <a:lnTo>
                    <a:pt x="117" y="149"/>
                  </a:lnTo>
                  <a:lnTo>
                    <a:pt x="24" y="297"/>
                  </a:lnTo>
                  <a:lnTo>
                    <a:pt x="0" y="471"/>
                  </a:lnTo>
                  <a:lnTo>
                    <a:pt x="24" y="619"/>
                  </a:lnTo>
                  <a:lnTo>
                    <a:pt x="82" y="743"/>
                  </a:lnTo>
                  <a:lnTo>
                    <a:pt x="176" y="842"/>
                  </a:lnTo>
                  <a:lnTo>
                    <a:pt x="281" y="904"/>
                  </a:lnTo>
                  <a:lnTo>
                    <a:pt x="409" y="929"/>
                  </a:lnTo>
                  <a:lnTo>
                    <a:pt x="573" y="891"/>
                  </a:lnTo>
                  <a:lnTo>
                    <a:pt x="713" y="792"/>
                  </a:lnTo>
                  <a:lnTo>
                    <a:pt x="795" y="656"/>
                  </a:lnTo>
                  <a:lnTo>
                    <a:pt x="830" y="471"/>
                  </a:lnTo>
                  <a:close/>
                  <a:moveTo>
                    <a:pt x="409" y="879"/>
                  </a:moveTo>
                  <a:lnTo>
                    <a:pt x="328" y="867"/>
                  </a:lnTo>
                  <a:lnTo>
                    <a:pt x="258" y="817"/>
                  </a:lnTo>
                  <a:lnTo>
                    <a:pt x="199" y="743"/>
                  </a:lnTo>
                  <a:lnTo>
                    <a:pt x="164" y="644"/>
                  </a:lnTo>
                  <a:lnTo>
                    <a:pt x="152" y="545"/>
                  </a:lnTo>
                  <a:lnTo>
                    <a:pt x="152" y="372"/>
                  </a:lnTo>
                  <a:lnTo>
                    <a:pt x="164" y="272"/>
                  </a:lnTo>
                  <a:lnTo>
                    <a:pt x="199" y="186"/>
                  </a:lnTo>
                  <a:lnTo>
                    <a:pt x="258" y="112"/>
                  </a:lnTo>
                  <a:lnTo>
                    <a:pt x="339" y="62"/>
                  </a:lnTo>
                  <a:lnTo>
                    <a:pt x="409" y="50"/>
                  </a:lnTo>
                  <a:lnTo>
                    <a:pt x="491" y="62"/>
                  </a:lnTo>
                  <a:lnTo>
                    <a:pt x="573" y="112"/>
                  </a:lnTo>
                  <a:lnTo>
                    <a:pt x="631" y="186"/>
                  </a:lnTo>
                  <a:lnTo>
                    <a:pt x="667" y="272"/>
                  </a:lnTo>
                  <a:lnTo>
                    <a:pt x="678" y="372"/>
                  </a:lnTo>
                  <a:lnTo>
                    <a:pt x="678" y="458"/>
                  </a:lnTo>
                  <a:lnTo>
                    <a:pt x="667" y="582"/>
                  </a:lnTo>
                  <a:lnTo>
                    <a:pt x="631" y="730"/>
                  </a:lnTo>
                  <a:lnTo>
                    <a:pt x="585" y="805"/>
                  </a:lnTo>
                  <a:lnTo>
                    <a:pt x="503" y="854"/>
                  </a:lnTo>
                  <a:lnTo>
                    <a:pt x="409" y="8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48" name="Freeform 56"/>
            <p:cNvSpPr>
              <a:spLocks/>
            </p:cNvSpPr>
            <p:nvPr/>
          </p:nvSpPr>
          <p:spPr bwMode="auto">
            <a:xfrm>
              <a:off x="22092" y="3702"/>
              <a:ext cx="958" cy="891"/>
            </a:xfrm>
            <a:custGeom>
              <a:avLst/>
              <a:gdLst/>
              <a:ahLst/>
              <a:cxnLst>
                <a:cxn ang="0">
                  <a:pos x="152" y="198"/>
                </a:cxn>
                <a:cxn ang="0">
                  <a:pos x="152" y="779"/>
                </a:cxn>
                <a:cxn ang="0">
                  <a:pos x="140" y="804"/>
                </a:cxn>
                <a:cxn ang="0">
                  <a:pos x="129" y="817"/>
                </a:cxn>
                <a:cxn ang="0">
                  <a:pos x="94" y="829"/>
                </a:cxn>
                <a:cxn ang="0">
                  <a:pos x="0" y="829"/>
                </a:cxn>
                <a:cxn ang="0">
                  <a:pos x="0" y="891"/>
                </a:cxn>
                <a:cxn ang="0">
                  <a:pos x="432" y="891"/>
                </a:cxn>
                <a:cxn ang="0">
                  <a:pos x="432" y="829"/>
                </a:cxn>
                <a:cxn ang="0">
                  <a:pos x="339" y="829"/>
                </a:cxn>
                <a:cxn ang="0">
                  <a:pos x="304" y="817"/>
                </a:cxn>
                <a:cxn ang="0">
                  <a:pos x="292" y="804"/>
                </a:cxn>
                <a:cxn ang="0">
                  <a:pos x="281" y="779"/>
                </a:cxn>
                <a:cxn ang="0">
                  <a:pos x="281" y="371"/>
                </a:cxn>
                <a:cxn ang="0">
                  <a:pos x="304" y="235"/>
                </a:cxn>
                <a:cxn ang="0">
                  <a:pos x="362" y="136"/>
                </a:cxn>
                <a:cxn ang="0">
                  <a:pos x="444" y="74"/>
                </a:cxn>
                <a:cxn ang="0">
                  <a:pos x="538" y="49"/>
                </a:cxn>
                <a:cxn ang="0">
                  <a:pos x="608" y="61"/>
                </a:cxn>
                <a:cxn ang="0">
                  <a:pos x="654" y="123"/>
                </a:cxn>
                <a:cxn ang="0">
                  <a:pos x="666" y="185"/>
                </a:cxn>
                <a:cxn ang="0">
                  <a:pos x="678" y="272"/>
                </a:cxn>
                <a:cxn ang="0">
                  <a:pos x="678" y="779"/>
                </a:cxn>
                <a:cxn ang="0">
                  <a:pos x="666" y="804"/>
                </a:cxn>
                <a:cxn ang="0">
                  <a:pos x="654" y="817"/>
                </a:cxn>
                <a:cxn ang="0">
                  <a:pos x="619" y="829"/>
                </a:cxn>
                <a:cxn ang="0">
                  <a:pos x="526" y="829"/>
                </a:cxn>
                <a:cxn ang="0">
                  <a:pos x="526" y="891"/>
                </a:cxn>
                <a:cxn ang="0">
                  <a:pos x="958" y="891"/>
                </a:cxn>
                <a:cxn ang="0">
                  <a:pos x="958" y="829"/>
                </a:cxn>
                <a:cxn ang="0">
                  <a:pos x="877" y="829"/>
                </a:cxn>
                <a:cxn ang="0">
                  <a:pos x="841" y="817"/>
                </a:cxn>
                <a:cxn ang="0">
                  <a:pos x="818" y="817"/>
                </a:cxn>
                <a:cxn ang="0">
                  <a:pos x="806" y="792"/>
                </a:cxn>
                <a:cxn ang="0">
                  <a:pos x="806" y="247"/>
                </a:cxn>
                <a:cxn ang="0">
                  <a:pos x="783" y="148"/>
                </a:cxn>
                <a:cxn ang="0">
                  <a:pos x="748" y="74"/>
                </a:cxn>
                <a:cxn ang="0">
                  <a:pos x="713" y="49"/>
                </a:cxn>
                <a:cxn ang="0">
                  <a:pos x="643" y="12"/>
                </a:cxn>
                <a:cxn ang="0">
                  <a:pos x="549" y="0"/>
                </a:cxn>
                <a:cxn ang="0">
                  <a:pos x="421" y="24"/>
                </a:cxn>
                <a:cxn ang="0">
                  <a:pos x="339" y="111"/>
                </a:cxn>
                <a:cxn ang="0">
                  <a:pos x="269" y="210"/>
                </a:cxn>
                <a:cxn ang="0">
                  <a:pos x="269" y="0"/>
                </a:cxn>
                <a:cxn ang="0">
                  <a:pos x="0" y="24"/>
                </a:cxn>
                <a:cxn ang="0">
                  <a:pos x="0" y="86"/>
                </a:cxn>
                <a:cxn ang="0">
                  <a:pos x="58" y="86"/>
                </a:cxn>
                <a:cxn ang="0">
                  <a:pos x="129" y="111"/>
                </a:cxn>
                <a:cxn ang="0">
                  <a:pos x="140" y="123"/>
                </a:cxn>
                <a:cxn ang="0">
                  <a:pos x="152" y="160"/>
                </a:cxn>
                <a:cxn ang="0">
                  <a:pos x="152" y="198"/>
                </a:cxn>
              </a:cxnLst>
              <a:rect l="0" t="0" r="r" b="b"/>
              <a:pathLst>
                <a:path w="958" h="891">
                  <a:moveTo>
                    <a:pt x="152" y="198"/>
                  </a:moveTo>
                  <a:lnTo>
                    <a:pt x="152" y="779"/>
                  </a:lnTo>
                  <a:lnTo>
                    <a:pt x="140" y="804"/>
                  </a:lnTo>
                  <a:lnTo>
                    <a:pt x="129" y="817"/>
                  </a:lnTo>
                  <a:lnTo>
                    <a:pt x="94" y="829"/>
                  </a:lnTo>
                  <a:lnTo>
                    <a:pt x="0" y="829"/>
                  </a:lnTo>
                  <a:lnTo>
                    <a:pt x="0" y="891"/>
                  </a:lnTo>
                  <a:lnTo>
                    <a:pt x="432" y="891"/>
                  </a:lnTo>
                  <a:lnTo>
                    <a:pt x="432" y="829"/>
                  </a:lnTo>
                  <a:lnTo>
                    <a:pt x="339" y="829"/>
                  </a:lnTo>
                  <a:lnTo>
                    <a:pt x="304" y="817"/>
                  </a:lnTo>
                  <a:lnTo>
                    <a:pt x="292" y="804"/>
                  </a:lnTo>
                  <a:lnTo>
                    <a:pt x="281" y="779"/>
                  </a:lnTo>
                  <a:lnTo>
                    <a:pt x="281" y="371"/>
                  </a:lnTo>
                  <a:lnTo>
                    <a:pt x="304" y="235"/>
                  </a:lnTo>
                  <a:lnTo>
                    <a:pt x="362" y="136"/>
                  </a:lnTo>
                  <a:lnTo>
                    <a:pt x="444" y="74"/>
                  </a:lnTo>
                  <a:lnTo>
                    <a:pt x="538" y="49"/>
                  </a:lnTo>
                  <a:lnTo>
                    <a:pt x="608" y="61"/>
                  </a:lnTo>
                  <a:lnTo>
                    <a:pt x="654" y="123"/>
                  </a:lnTo>
                  <a:lnTo>
                    <a:pt x="666" y="185"/>
                  </a:lnTo>
                  <a:lnTo>
                    <a:pt x="678" y="272"/>
                  </a:lnTo>
                  <a:lnTo>
                    <a:pt x="678" y="779"/>
                  </a:lnTo>
                  <a:lnTo>
                    <a:pt x="666" y="804"/>
                  </a:lnTo>
                  <a:lnTo>
                    <a:pt x="654" y="817"/>
                  </a:lnTo>
                  <a:lnTo>
                    <a:pt x="619" y="829"/>
                  </a:lnTo>
                  <a:lnTo>
                    <a:pt x="526" y="829"/>
                  </a:lnTo>
                  <a:lnTo>
                    <a:pt x="526" y="891"/>
                  </a:lnTo>
                  <a:lnTo>
                    <a:pt x="958" y="891"/>
                  </a:lnTo>
                  <a:lnTo>
                    <a:pt x="958" y="829"/>
                  </a:lnTo>
                  <a:lnTo>
                    <a:pt x="877" y="829"/>
                  </a:lnTo>
                  <a:lnTo>
                    <a:pt x="841" y="817"/>
                  </a:lnTo>
                  <a:lnTo>
                    <a:pt x="818" y="817"/>
                  </a:lnTo>
                  <a:lnTo>
                    <a:pt x="806" y="792"/>
                  </a:lnTo>
                  <a:lnTo>
                    <a:pt x="806" y="247"/>
                  </a:lnTo>
                  <a:lnTo>
                    <a:pt x="783" y="148"/>
                  </a:lnTo>
                  <a:lnTo>
                    <a:pt x="748" y="74"/>
                  </a:lnTo>
                  <a:lnTo>
                    <a:pt x="713" y="49"/>
                  </a:lnTo>
                  <a:lnTo>
                    <a:pt x="643" y="12"/>
                  </a:lnTo>
                  <a:lnTo>
                    <a:pt x="549" y="0"/>
                  </a:lnTo>
                  <a:lnTo>
                    <a:pt x="421" y="24"/>
                  </a:lnTo>
                  <a:lnTo>
                    <a:pt x="339" y="111"/>
                  </a:lnTo>
                  <a:lnTo>
                    <a:pt x="269" y="210"/>
                  </a:lnTo>
                  <a:lnTo>
                    <a:pt x="269" y="0"/>
                  </a:lnTo>
                  <a:lnTo>
                    <a:pt x="0" y="24"/>
                  </a:lnTo>
                  <a:lnTo>
                    <a:pt x="0" y="86"/>
                  </a:lnTo>
                  <a:lnTo>
                    <a:pt x="58" y="86"/>
                  </a:lnTo>
                  <a:lnTo>
                    <a:pt x="129" y="111"/>
                  </a:lnTo>
                  <a:lnTo>
                    <a:pt x="140" y="123"/>
                  </a:lnTo>
                  <a:lnTo>
                    <a:pt x="152" y="160"/>
                  </a:lnTo>
                  <a:lnTo>
                    <a:pt x="152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49" name="Freeform 57"/>
            <p:cNvSpPr>
              <a:spLocks/>
            </p:cNvSpPr>
            <p:nvPr/>
          </p:nvSpPr>
          <p:spPr bwMode="auto">
            <a:xfrm>
              <a:off x="23074" y="3726"/>
              <a:ext cx="923" cy="892"/>
            </a:xfrm>
            <a:custGeom>
              <a:avLst/>
              <a:gdLst/>
              <a:ahLst/>
              <a:cxnLst>
                <a:cxn ang="0">
                  <a:pos x="748" y="198"/>
                </a:cxn>
                <a:cxn ang="0">
                  <a:pos x="783" y="124"/>
                </a:cxn>
                <a:cxn ang="0">
                  <a:pos x="806" y="99"/>
                </a:cxn>
                <a:cxn ang="0">
                  <a:pos x="876" y="75"/>
                </a:cxn>
                <a:cxn ang="0">
                  <a:pos x="923" y="62"/>
                </a:cxn>
                <a:cxn ang="0">
                  <a:pos x="923" y="0"/>
                </a:cxn>
                <a:cxn ang="0">
                  <a:pos x="876" y="0"/>
                </a:cxn>
                <a:cxn ang="0">
                  <a:pos x="829" y="13"/>
                </a:cxn>
                <a:cxn ang="0">
                  <a:pos x="701" y="13"/>
                </a:cxn>
                <a:cxn ang="0">
                  <a:pos x="654" y="0"/>
                </a:cxn>
                <a:cxn ang="0">
                  <a:pos x="619" y="0"/>
                </a:cxn>
                <a:cxn ang="0">
                  <a:pos x="619" y="62"/>
                </a:cxn>
                <a:cxn ang="0">
                  <a:pos x="654" y="75"/>
                </a:cxn>
                <a:cxn ang="0">
                  <a:pos x="701" y="99"/>
                </a:cxn>
                <a:cxn ang="0">
                  <a:pos x="713" y="124"/>
                </a:cxn>
                <a:cxn ang="0">
                  <a:pos x="713" y="161"/>
                </a:cxn>
                <a:cxn ang="0">
                  <a:pos x="701" y="186"/>
                </a:cxn>
                <a:cxn ang="0">
                  <a:pos x="701" y="198"/>
                </a:cxn>
                <a:cxn ang="0">
                  <a:pos x="502" y="706"/>
                </a:cxn>
                <a:cxn ang="0">
                  <a:pos x="292" y="149"/>
                </a:cxn>
                <a:cxn ang="0">
                  <a:pos x="280" y="136"/>
                </a:cxn>
                <a:cxn ang="0">
                  <a:pos x="280" y="112"/>
                </a:cxn>
                <a:cxn ang="0">
                  <a:pos x="292" y="87"/>
                </a:cxn>
                <a:cxn ang="0">
                  <a:pos x="304" y="75"/>
                </a:cxn>
                <a:cxn ang="0">
                  <a:pos x="327" y="75"/>
                </a:cxn>
                <a:cxn ang="0">
                  <a:pos x="350" y="62"/>
                </a:cxn>
                <a:cxn ang="0">
                  <a:pos x="385" y="62"/>
                </a:cxn>
                <a:cxn ang="0">
                  <a:pos x="385" y="0"/>
                </a:cxn>
                <a:cxn ang="0">
                  <a:pos x="315" y="0"/>
                </a:cxn>
                <a:cxn ang="0">
                  <a:pos x="245" y="13"/>
                </a:cxn>
                <a:cxn ang="0">
                  <a:pos x="128" y="13"/>
                </a:cxn>
                <a:cxn ang="0">
                  <a:pos x="58" y="0"/>
                </a:cxn>
                <a:cxn ang="0">
                  <a:pos x="0" y="0"/>
                </a:cxn>
                <a:cxn ang="0">
                  <a:pos x="0" y="62"/>
                </a:cxn>
                <a:cxn ang="0">
                  <a:pos x="46" y="62"/>
                </a:cxn>
                <a:cxn ang="0">
                  <a:pos x="82" y="75"/>
                </a:cxn>
                <a:cxn ang="0">
                  <a:pos x="117" y="75"/>
                </a:cxn>
                <a:cxn ang="0">
                  <a:pos x="128" y="87"/>
                </a:cxn>
                <a:cxn ang="0">
                  <a:pos x="152" y="136"/>
                </a:cxn>
                <a:cxn ang="0">
                  <a:pos x="420" y="854"/>
                </a:cxn>
                <a:cxn ang="0">
                  <a:pos x="432" y="879"/>
                </a:cxn>
                <a:cxn ang="0">
                  <a:pos x="444" y="879"/>
                </a:cxn>
                <a:cxn ang="0">
                  <a:pos x="467" y="892"/>
                </a:cxn>
                <a:cxn ang="0">
                  <a:pos x="491" y="879"/>
                </a:cxn>
                <a:cxn ang="0">
                  <a:pos x="491" y="867"/>
                </a:cxn>
                <a:cxn ang="0">
                  <a:pos x="502" y="854"/>
                </a:cxn>
                <a:cxn ang="0">
                  <a:pos x="748" y="198"/>
                </a:cxn>
              </a:cxnLst>
              <a:rect l="0" t="0" r="r" b="b"/>
              <a:pathLst>
                <a:path w="923" h="892">
                  <a:moveTo>
                    <a:pt x="748" y="198"/>
                  </a:moveTo>
                  <a:lnTo>
                    <a:pt x="783" y="124"/>
                  </a:lnTo>
                  <a:lnTo>
                    <a:pt x="806" y="99"/>
                  </a:lnTo>
                  <a:lnTo>
                    <a:pt x="876" y="75"/>
                  </a:lnTo>
                  <a:lnTo>
                    <a:pt x="923" y="62"/>
                  </a:lnTo>
                  <a:lnTo>
                    <a:pt x="923" y="0"/>
                  </a:lnTo>
                  <a:lnTo>
                    <a:pt x="876" y="0"/>
                  </a:lnTo>
                  <a:lnTo>
                    <a:pt x="829" y="13"/>
                  </a:lnTo>
                  <a:lnTo>
                    <a:pt x="701" y="13"/>
                  </a:lnTo>
                  <a:lnTo>
                    <a:pt x="654" y="0"/>
                  </a:lnTo>
                  <a:lnTo>
                    <a:pt x="619" y="0"/>
                  </a:lnTo>
                  <a:lnTo>
                    <a:pt x="619" y="62"/>
                  </a:lnTo>
                  <a:lnTo>
                    <a:pt x="654" y="75"/>
                  </a:lnTo>
                  <a:lnTo>
                    <a:pt x="701" y="99"/>
                  </a:lnTo>
                  <a:lnTo>
                    <a:pt x="713" y="124"/>
                  </a:lnTo>
                  <a:lnTo>
                    <a:pt x="713" y="161"/>
                  </a:lnTo>
                  <a:lnTo>
                    <a:pt x="701" y="186"/>
                  </a:lnTo>
                  <a:lnTo>
                    <a:pt x="701" y="198"/>
                  </a:lnTo>
                  <a:lnTo>
                    <a:pt x="502" y="706"/>
                  </a:lnTo>
                  <a:lnTo>
                    <a:pt x="292" y="149"/>
                  </a:lnTo>
                  <a:lnTo>
                    <a:pt x="280" y="136"/>
                  </a:lnTo>
                  <a:lnTo>
                    <a:pt x="280" y="112"/>
                  </a:lnTo>
                  <a:lnTo>
                    <a:pt x="292" y="87"/>
                  </a:lnTo>
                  <a:lnTo>
                    <a:pt x="304" y="75"/>
                  </a:lnTo>
                  <a:lnTo>
                    <a:pt x="327" y="75"/>
                  </a:lnTo>
                  <a:lnTo>
                    <a:pt x="350" y="62"/>
                  </a:lnTo>
                  <a:lnTo>
                    <a:pt x="385" y="62"/>
                  </a:lnTo>
                  <a:lnTo>
                    <a:pt x="385" y="0"/>
                  </a:lnTo>
                  <a:lnTo>
                    <a:pt x="315" y="0"/>
                  </a:lnTo>
                  <a:lnTo>
                    <a:pt x="245" y="13"/>
                  </a:lnTo>
                  <a:lnTo>
                    <a:pt x="128" y="13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46" y="62"/>
                  </a:lnTo>
                  <a:lnTo>
                    <a:pt x="82" y="75"/>
                  </a:lnTo>
                  <a:lnTo>
                    <a:pt x="117" y="75"/>
                  </a:lnTo>
                  <a:lnTo>
                    <a:pt x="128" y="87"/>
                  </a:lnTo>
                  <a:lnTo>
                    <a:pt x="152" y="136"/>
                  </a:lnTo>
                  <a:lnTo>
                    <a:pt x="420" y="854"/>
                  </a:lnTo>
                  <a:lnTo>
                    <a:pt x="432" y="879"/>
                  </a:lnTo>
                  <a:lnTo>
                    <a:pt x="444" y="879"/>
                  </a:lnTo>
                  <a:lnTo>
                    <a:pt x="467" y="892"/>
                  </a:lnTo>
                  <a:lnTo>
                    <a:pt x="491" y="879"/>
                  </a:lnTo>
                  <a:lnTo>
                    <a:pt x="491" y="867"/>
                  </a:lnTo>
                  <a:lnTo>
                    <a:pt x="502" y="854"/>
                  </a:lnTo>
                  <a:lnTo>
                    <a:pt x="748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50" name="Freeform 58"/>
            <p:cNvSpPr>
              <a:spLocks noEditPoints="1"/>
            </p:cNvSpPr>
            <p:nvPr/>
          </p:nvSpPr>
          <p:spPr bwMode="auto">
            <a:xfrm>
              <a:off x="24044" y="3689"/>
              <a:ext cx="724" cy="929"/>
            </a:xfrm>
            <a:custGeom>
              <a:avLst/>
              <a:gdLst/>
              <a:ahLst/>
              <a:cxnLst>
                <a:cxn ang="0">
                  <a:pos x="678" y="446"/>
                </a:cxn>
                <a:cxn ang="0">
                  <a:pos x="701" y="446"/>
                </a:cxn>
                <a:cxn ang="0">
                  <a:pos x="724" y="433"/>
                </a:cxn>
                <a:cxn ang="0">
                  <a:pos x="724" y="396"/>
                </a:cxn>
                <a:cxn ang="0">
                  <a:pos x="713" y="285"/>
                </a:cxn>
                <a:cxn ang="0">
                  <a:pos x="678" y="173"/>
                </a:cxn>
                <a:cxn ang="0">
                  <a:pos x="607" y="87"/>
                </a:cxn>
                <a:cxn ang="0">
                  <a:pos x="514" y="25"/>
                </a:cxn>
                <a:cxn ang="0">
                  <a:pos x="385" y="0"/>
                </a:cxn>
                <a:cxn ang="0">
                  <a:pos x="233" y="37"/>
                </a:cxn>
                <a:cxn ang="0">
                  <a:pos x="105" y="136"/>
                </a:cxn>
                <a:cxn ang="0">
                  <a:pos x="23" y="285"/>
                </a:cxn>
                <a:cxn ang="0">
                  <a:pos x="0" y="458"/>
                </a:cxn>
                <a:cxn ang="0">
                  <a:pos x="23" y="607"/>
                </a:cxn>
                <a:cxn ang="0">
                  <a:pos x="82" y="743"/>
                </a:cxn>
                <a:cxn ang="0">
                  <a:pos x="175" y="842"/>
                </a:cxn>
                <a:cxn ang="0">
                  <a:pos x="280" y="904"/>
                </a:cxn>
                <a:cxn ang="0">
                  <a:pos x="409" y="929"/>
                </a:cxn>
                <a:cxn ang="0">
                  <a:pos x="526" y="904"/>
                </a:cxn>
                <a:cxn ang="0">
                  <a:pos x="619" y="842"/>
                </a:cxn>
                <a:cxn ang="0">
                  <a:pos x="678" y="768"/>
                </a:cxn>
                <a:cxn ang="0">
                  <a:pos x="713" y="706"/>
                </a:cxn>
                <a:cxn ang="0">
                  <a:pos x="724" y="669"/>
                </a:cxn>
                <a:cxn ang="0">
                  <a:pos x="724" y="656"/>
                </a:cxn>
                <a:cxn ang="0">
                  <a:pos x="713" y="644"/>
                </a:cxn>
                <a:cxn ang="0">
                  <a:pos x="689" y="644"/>
                </a:cxn>
                <a:cxn ang="0">
                  <a:pos x="678" y="656"/>
                </a:cxn>
                <a:cxn ang="0">
                  <a:pos x="678" y="669"/>
                </a:cxn>
                <a:cxn ang="0">
                  <a:pos x="631" y="768"/>
                </a:cxn>
                <a:cxn ang="0">
                  <a:pos x="561" y="830"/>
                </a:cxn>
                <a:cxn ang="0">
                  <a:pos x="502" y="867"/>
                </a:cxn>
                <a:cxn ang="0">
                  <a:pos x="444" y="879"/>
                </a:cxn>
                <a:cxn ang="0">
                  <a:pos x="420" y="879"/>
                </a:cxn>
                <a:cxn ang="0">
                  <a:pos x="339" y="854"/>
                </a:cxn>
                <a:cxn ang="0">
                  <a:pos x="257" y="805"/>
                </a:cxn>
                <a:cxn ang="0">
                  <a:pos x="210" y="743"/>
                </a:cxn>
                <a:cxn ang="0">
                  <a:pos x="163" y="631"/>
                </a:cxn>
                <a:cxn ang="0">
                  <a:pos x="152" y="532"/>
                </a:cxn>
                <a:cxn ang="0">
                  <a:pos x="152" y="446"/>
                </a:cxn>
                <a:cxn ang="0">
                  <a:pos x="678" y="446"/>
                </a:cxn>
                <a:cxn ang="0">
                  <a:pos x="152" y="396"/>
                </a:cxn>
                <a:cxn ang="0">
                  <a:pos x="175" y="248"/>
                </a:cxn>
                <a:cxn ang="0">
                  <a:pos x="222" y="149"/>
                </a:cxn>
                <a:cxn ang="0">
                  <a:pos x="280" y="87"/>
                </a:cxn>
                <a:cxn ang="0">
                  <a:pos x="339" y="62"/>
                </a:cxn>
                <a:cxn ang="0">
                  <a:pos x="385" y="50"/>
                </a:cxn>
                <a:cxn ang="0">
                  <a:pos x="467" y="74"/>
                </a:cxn>
                <a:cxn ang="0">
                  <a:pos x="526" y="124"/>
                </a:cxn>
                <a:cxn ang="0">
                  <a:pos x="572" y="198"/>
                </a:cxn>
                <a:cxn ang="0">
                  <a:pos x="584" y="272"/>
                </a:cxn>
                <a:cxn ang="0">
                  <a:pos x="607" y="396"/>
                </a:cxn>
                <a:cxn ang="0">
                  <a:pos x="152" y="396"/>
                </a:cxn>
              </a:cxnLst>
              <a:rect l="0" t="0" r="r" b="b"/>
              <a:pathLst>
                <a:path w="724" h="929">
                  <a:moveTo>
                    <a:pt x="678" y="446"/>
                  </a:moveTo>
                  <a:lnTo>
                    <a:pt x="701" y="446"/>
                  </a:lnTo>
                  <a:lnTo>
                    <a:pt x="724" y="433"/>
                  </a:lnTo>
                  <a:lnTo>
                    <a:pt x="724" y="396"/>
                  </a:lnTo>
                  <a:lnTo>
                    <a:pt x="713" y="285"/>
                  </a:lnTo>
                  <a:lnTo>
                    <a:pt x="678" y="173"/>
                  </a:lnTo>
                  <a:lnTo>
                    <a:pt x="607" y="87"/>
                  </a:lnTo>
                  <a:lnTo>
                    <a:pt x="514" y="25"/>
                  </a:lnTo>
                  <a:lnTo>
                    <a:pt x="385" y="0"/>
                  </a:lnTo>
                  <a:lnTo>
                    <a:pt x="233" y="37"/>
                  </a:lnTo>
                  <a:lnTo>
                    <a:pt x="105" y="136"/>
                  </a:lnTo>
                  <a:lnTo>
                    <a:pt x="23" y="285"/>
                  </a:lnTo>
                  <a:lnTo>
                    <a:pt x="0" y="458"/>
                  </a:lnTo>
                  <a:lnTo>
                    <a:pt x="23" y="607"/>
                  </a:lnTo>
                  <a:lnTo>
                    <a:pt x="82" y="743"/>
                  </a:lnTo>
                  <a:lnTo>
                    <a:pt x="175" y="842"/>
                  </a:lnTo>
                  <a:lnTo>
                    <a:pt x="280" y="904"/>
                  </a:lnTo>
                  <a:lnTo>
                    <a:pt x="409" y="929"/>
                  </a:lnTo>
                  <a:lnTo>
                    <a:pt x="526" y="904"/>
                  </a:lnTo>
                  <a:lnTo>
                    <a:pt x="619" y="842"/>
                  </a:lnTo>
                  <a:lnTo>
                    <a:pt x="678" y="768"/>
                  </a:lnTo>
                  <a:lnTo>
                    <a:pt x="713" y="706"/>
                  </a:lnTo>
                  <a:lnTo>
                    <a:pt x="724" y="669"/>
                  </a:lnTo>
                  <a:lnTo>
                    <a:pt x="724" y="656"/>
                  </a:lnTo>
                  <a:lnTo>
                    <a:pt x="713" y="644"/>
                  </a:lnTo>
                  <a:lnTo>
                    <a:pt x="689" y="644"/>
                  </a:lnTo>
                  <a:lnTo>
                    <a:pt x="678" y="656"/>
                  </a:lnTo>
                  <a:lnTo>
                    <a:pt x="678" y="669"/>
                  </a:lnTo>
                  <a:lnTo>
                    <a:pt x="631" y="768"/>
                  </a:lnTo>
                  <a:lnTo>
                    <a:pt x="561" y="830"/>
                  </a:lnTo>
                  <a:lnTo>
                    <a:pt x="502" y="867"/>
                  </a:lnTo>
                  <a:lnTo>
                    <a:pt x="444" y="879"/>
                  </a:lnTo>
                  <a:lnTo>
                    <a:pt x="420" y="879"/>
                  </a:lnTo>
                  <a:lnTo>
                    <a:pt x="339" y="854"/>
                  </a:lnTo>
                  <a:lnTo>
                    <a:pt x="257" y="805"/>
                  </a:lnTo>
                  <a:lnTo>
                    <a:pt x="210" y="743"/>
                  </a:lnTo>
                  <a:lnTo>
                    <a:pt x="163" y="631"/>
                  </a:lnTo>
                  <a:lnTo>
                    <a:pt x="152" y="532"/>
                  </a:lnTo>
                  <a:lnTo>
                    <a:pt x="152" y="446"/>
                  </a:lnTo>
                  <a:lnTo>
                    <a:pt x="678" y="446"/>
                  </a:lnTo>
                  <a:close/>
                  <a:moveTo>
                    <a:pt x="152" y="396"/>
                  </a:moveTo>
                  <a:lnTo>
                    <a:pt x="175" y="248"/>
                  </a:lnTo>
                  <a:lnTo>
                    <a:pt x="222" y="149"/>
                  </a:lnTo>
                  <a:lnTo>
                    <a:pt x="280" y="87"/>
                  </a:lnTo>
                  <a:lnTo>
                    <a:pt x="339" y="62"/>
                  </a:lnTo>
                  <a:lnTo>
                    <a:pt x="385" y="50"/>
                  </a:lnTo>
                  <a:lnTo>
                    <a:pt x="467" y="74"/>
                  </a:lnTo>
                  <a:lnTo>
                    <a:pt x="526" y="124"/>
                  </a:lnTo>
                  <a:lnTo>
                    <a:pt x="572" y="198"/>
                  </a:lnTo>
                  <a:lnTo>
                    <a:pt x="584" y="272"/>
                  </a:lnTo>
                  <a:lnTo>
                    <a:pt x="607" y="396"/>
                  </a:lnTo>
                  <a:lnTo>
                    <a:pt x="152" y="3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51" name="Freeform 59"/>
            <p:cNvSpPr>
              <a:spLocks/>
            </p:cNvSpPr>
            <p:nvPr/>
          </p:nvSpPr>
          <p:spPr bwMode="auto">
            <a:xfrm>
              <a:off x="24850" y="3726"/>
              <a:ext cx="958" cy="867"/>
            </a:xfrm>
            <a:custGeom>
              <a:avLst/>
              <a:gdLst/>
              <a:ahLst/>
              <a:cxnLst>
                <a:cxn ang="0">
                  <a:pos x="573" y="310"/>
                </a:cxn>
                <a:cxn ang="0">
                  <a:pos x="690" y="174"/>
                </a:cxn>
                <a:cxn ang="0">
                  <a:pos x="923" y="62"/>
                </a:cxn>
                <a:cxn ang="0">
                  <a:pos x="842" y="13"/>
                </a:cxn>
                <a:cxn ang="0">
                  <a:pos x="643" y="0"/>
                </a:cxn>
                <a:cxn ang="0">
                  <a:pos x="584" y="62"/>
                </a:cxn>
                <a:cxn ang="0">
                  <a:pos x="631" y="99"/>
                </a:cxn>
                <a:cxn ang="0">
                  <a:pos x="631" y="161"/>
                </a:cxn>
                <a:cxn ang="0">
                  <a:pos x="608" y="198"/>
                </a:cxn>
                <a:cxn ang="0">
                  <a:pos x="339" y="149"/>
                </a:cxn>
                <a:cxn ang="0">
                  <a:pos x="327" y="99"/>
                </a:cxn>
                <a:cxn ang="0">
                  <a:pos x="362" y="75"/>
                </a:cxn>
                <a:cxn ang="0">
                  <a:pos x="397" y="0"/>
                </a:cxn>
                <a:cxn ang="0">
                  <a:pos x="246" y="13"/>
                </a:cxn>
                <a:cxn ang="0">
                  <a:pos x="59" y="0"/>
                </a:cxn>
                <a:cxn ang="0">
                  <a:pos x="12" y="62"/>
                </a:cxn>
                <a:cxn ang="0">
                  <a:pos x="140" y="75"/>
                </a:cxn>
                <a:cxn ang="0">
                  <a:pos x="234" y="186"/>
                </a:cxn>
                <a:cxn ang="0">
                  <a:pos x="362" y="520"/>
                </a:cxn>
                <a:cxn ang="0">
                  <a:pos x="246" y="681"/>
                </a:cxn>
                <a:cxn ang="0">
                  <a:pos x="59" y="805"/>
                </a:cxn>
                <a:cxn ang="0">
                  <a:pos x="0" y="867"/>
                </a:cxn>
                <a:cxn ang="0">
                  <a:pos x="339" y="805"/>
                </a:cxn>
                <a:cxn ang="0">
                  <a:pos x="281" y="768"/>
                </a:cxn>
                <a:cxn ang="0">
                  <a:pos x="304" y="693"/>
                </a:cxn>
                <a:cxn ang="0">
                  <a:pos x="456" y="483"/>
                </a:cxn>
                <a:cxn ang="0">
                  <a:pos x="538" y="607"/>
                </a:cxn>
                <a:cxn ang="0">
                  <a:pos x="608" y="706"/>
                </a:cxn>
                <a:cxn ang="0">
                  <a:pos x="631" y="743"/>
                </a:cxn>
                <a:cxn ang="0">
                  <a:pos x="619" y="780"/>
                </a:cxn>
                <a:cxn ang="0">
                  <a:pos x="573" y="867"/>
                </a:cxn>
                <a:cxn ang="0">
                  <a:pos x="958" y="805"/>
                </a:cxn>
                <a:cxn ang="0">
                  <a:pos x="830" y="793"/>
                </a:cxn>
                <a:cxn ang="0">
                  <a:pos x="771" y="743"/>
                </a:cxn>
              </a:cxnLst>
              <a:rect l="0" t="0" r="r" b="b"/>
              <a:pathLst>
                <a:path w="958" h="867">
                  <a:moveTo>
                    <a:pt x="514" y="396"/>
                  </a:moveTo>
                  <a:lnTo>
                    <a:pt x="573" y="310"/>
                  </a:lnTo>
                  <a:lnTo>
                    <a:pt x="643" y="235"/>
                  </a:lnTo>
                  <a:lnTo>
                    <a:pt x="690" y="174"/>
                  </a:lnTo>
                  <a:lnTo>
                    <a:pt x="795" y="87"/>
                  </a:lnTo>
                  <a:lnTo>
                    <a:pt x="923" y="62"/>
                  </a:lnTo>
                  <a:lnTo>
                    <a:pt x="923" y="0"/>
                  </a:lnTo>
                  <a:lnTo>
                    <a:pt x="842" y="13"/>
                  </a:lnTo>
                  <a:lnTo>
                    <a:pt x="678" y="13"/>
                  </a:lnTo>
                  <a:lnTo>
                    <a:pt x="643" y="0"/>
                  </a:lnTo>
                  <a:lnTo>
                    <a:pt x="584" y="0"/>
                  </a:lnTo>
                  <a:lnTo>
                    <a:pt x="584" y="62"/>
                  </a:lnTo>
                  <a:lnTo>
                    <a:pt x="608" y="75"/>
                  </a:lnTo>
                  <a:lnTo>
                    <a:pt x="631" y="99"/>
                  </a:lnTo>
                  <a:lnTo>
                    <a:pt x="643" y="124"/>
                  </a:lnTo>
                  <a:lnTo>
                    <a:pt x="631" y="161"/>
                  </a:lnTo>
                  <a:lnTo>
                    <a:pt x="619" y="186"/>
                  </a:lnTo>
                  <a:lnTo>
                    <a:pt x="608" y="198"/>
                  </a:lnTo>
                  <a:lnTo>
                    <a:pt x="491" y="359"/>
                  </a:lnTo>
                  <a:lnTo>
                    <a:pt x="339" y="149"/>
                  </a:lnTo>
                  <a:lnTo>
                    <a:pt x="327" y="136"/>
                  </a:lnTo>
                  <a:lnTo>
                    <a:pt x="327" y="99"/>
                  </a:lnTo>
                  <a:lnTo>
                    <a:pt x="351" y="75"/>
                  </a:lnTo>
                  <a:lnTo>
                    <a:pt x="362" y="75"/>
                  </a:lnTo>
                  <a:lnTo>
                    <a:pt x="397" y="62"/>
                  </a:lnTo>
                  <a:lnTo>
                    <a:pt x="397" y="0"/>
                  </a:lnTo>
                  <a:lnTo>
                    <a:pt x="327" y="0"/>
                  </a:lnTo>
                  <a:lnTo>
                    <a:pt x="246" y="13"/>
                  </a:lnTo>
                  <a:lnTo>
                    <a:pt x="105" y="13"/>
                  </a:lnTo>
                  <a:lnTo>
                    <a:pt x="59" y="0"/>
                  </a:lnTo>
                  <a:lnTo>
                    <a:pt x="12" y="0"/>
                  </a:lnTo>
                  <a:lnTo>
                    <a:pt x="12" y="62"/>
                  </a:lnTo>
                  <a:lnTo>
                    <a:pt x="94" y="62"/>
                  </a:lnTo>
                  <a:lnTo>
                    <a:pt x="140" y="75"/>
                  </a:lnTo>
                  <a:lnTo>
                    <a:pt x="175" y="112"/>
                  </a:lnTo>
                  <a:lnTo>
                    <a:pt x="234" y="186"/>
                  </a:lnTo>
                  <a:lnTo>
                    <a:pt x="421" y="446"/>
                  </a:lnTo>
                  <a:lnTo>
                    <a:pt x="362" y="520"/>
                  </a:lnTo>
                  <a:lnTo>
                    <a:pt x="292" y="619"/>
                  </a:lnTo>
                  <a:lnTo>
                    <a:pt x="246" y="681"/>
                  </a:lnTo>
                  <a:lnTo>
                    <a:pt x="152" y="768"/>
                  </a:lnTo>
                  <a:lnTo>
                    <a:pt x="59" y="805"/>
                  </a:lnTo>
                  <a:lnTo>
                    <a:pt x="0" y="805"/>
                  </a:lnTo>
                  <a:lnTo>
                    <a:pt x="0" y="867"/>
                  </a:lnTo>
                  <a:lnTo>
                    <a:pt x="339" y="867"/>
                  </a:lnTo>
                  <a:lnTo>
                    <a:pt x="339" y="805"/>
                  </a:lnTo>
                  <a:lnTo>
                    <a:pt x="292" y="780"/>
                  </a:lnTo>
                  <a:lnTo>
                    <a:pt x="281" y="768"/>
                  </a:lnTo>
                  <a:lnTo>
                    <a:pt x="281" y="743"/>
                  </a:lnTo>
                  <a:lnTo>
                    <a:pt x="304" y="693"/>
                  </a:lnTo>
                  <a:lnTo>
                    <a:pt x="351" y="607"/>
                  </a:lnTo>
                  <a:lnTo>
                    <a:pt x="456" y="483"/>
                  </a:lnTo>
                  <a:lnTo>
                    <a:pt x="503" y="545"/>
                  </a:lnTo>
                  <a:lnTo>
                    <a:pt x="538" y="607"/>
                  </a:lnTo>
                  <a:lnTo>
                    <a:pt x="596" y="693"/>
                  </a:lnTo>
                  <a:lnTo>
                    <a:pt x="608" y="706"/>
                  </a:lnTo>
                  <a:lnTo>
                    <a:pt x="619" y="731"/>
                  </a:lnTo>
                  <a:lnTo>
                    <a:pt x="631" y="743"/>
                  </a:lnTo>
                  <a:lnTo>
                    <a:pt x="631" y="768"/>
                  </a:lnTo>
                  <a:lnTo>
                    <a:pt x="619" y="780"/>
                  </a:lnTo>
                  <a:lnTo>
                    <a:pt x="573" y="805"/>
                  </a:lnTo>
                  <a:lnTo>
                    <a:pt x="573" y="867"/>
                  </a:lnTo>
                  <a:lnTo>
                    <a:pt x="958" y="867"/>
                  </a:lnTo>
                  <a:lnTo>
                    <a:pt x="958" y="805"/>
                  </a:lnTo>
                  <a:lnTo>
                    <a:pt x="865" y="805"/>
                  </a:lnTo>
                  <a:lnTo>
                    <a:pt x="830" y="793"/>
                  </a:lnTo>
                  <a:lnTo>
                    <a:pt x="795" y="768"/>
                  </a:lnTo>
                  <a:lnTo>
                    <a:pt x="771" y="743"/>
                  </a:lnTo>
                  <a:lnTo>
                    <a:pt x="514" y="39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52" name="Freeform 60"/>
            <p:cNvSpPr>
              <a:spLocks/>
            </p:cNvSpPr>
            <p:nvPr/>
          </p:nvSpPr>
          <p:spPr bwMode="auto">
            <a:xfrm>
              <a:off x="26603" y="3095"/>
              <a:ext cx="444" cy="1993"/>
            </a:xfrm>
            <a:custGeom>
              <a:avLst/>
              <a:gdLst/>
              <a:ahLst/>
              <a:cxnLst>
                <a:cxn ang="0">
                  <a:pos x="444" y="1981"/>
                </a:cxn>
                <a:cxn ang="0">
                  <a:pos x="421" y="1956"/>
                </a:cxn>
                <a:cxn ang="0">
                  <a:pos x="409" y="1931"/>
                </a:cxn>
                <a:cxn ang="0">
                  <a:pos x="292" y="1770"/>
                </a:cxn>
                <a:cxn ang="0">
                  <a:pos x="199" y="1584"/>
                </a:cxn>
                <a:cxn ang="0">
                  <a:pos x="152" y="1386"/>
                </a:cxn>
                <a:cxn ang="0">
                  <a:pos x="117" y="1188"/>
                </a:cxn>
                <a:cxn ang="0">
                  <a:pos x="105" y="1003"/>
                </a:cxn>
                <a:cxn ang="0">
                  <a:pos x="117" y="792"/>
                </a:cxn>
                <a:cxn ang="0">
                  <a:pos x="152" y="582"/>
                </a:cxn>
                <a:cxn ang="0">
                  <a:pos x="210" y="396"/>
                </a:cxn>
                <a:cxn ang="0">
                  <a:pos x="292" y="210"/>
                </a:cxn>
                <a:cxn ang="0">
                  <a:pos x="421" y="49"/>
                </a:cxn>
                <a:cxn ang="0">
                  <a:pos x="433" y="37"/>
                </a:cxn>
                <a:cxn ang="0">
                  <a:pos x="433" y="25"/>
                </a:cxn>
                <a:cxn ang="0">
                  <a:pos x="444" y="25"/>
                </a:cxn>
                <a:cxn ang="0">
                  <a:pos x="444" y="12"/>
                </a:cxn>
                <a:cxn ang="0">
                  <a:pos x="433" y="0"/>
                </a:cxn>
                <a:cxn ang="0">
                  <a:pos x="421" y="0"/>
                </a:cxn>
                <a:cxn ang="0">
                  <a:pos x="397" y="12"/>
                </a:cxn>
                <a:cxn ang="0">
                  <a:pos x="339" y="62"/>
                </a:cxn>
                <a:cxn ang="0">
                  <a:pos x="269" y="136"/>
                </a:cxn>
                <a:cxn ang="0">
                  <a:pos x="187" y="248"/>
                </a:cxn>
                <a:cxn ang="0">
                  <a:pos x="117" y="384"/>
                </a:cxn>
                <a:cxn ang="0">
                  <a:pos x="47" y="607"/>
                </a:cxn>
                <a:cxn ang="0">
                  <a:pos x="12" y="817"/>
                </a:cxn>
                <a:cxn ang="0">
                  <a:pos x="0" y="1003"/>
                </a:cxn>
                <a:cxn ang="0">
                  <a:pos x="12" y="1176"/>
                </a:cxn>
                <a:cxn ang="0">
                  <a:pos x="47" y="1399"/>
                </a:cxn>
                <a:cxn ang="0">
                  <a:pos x="129" y="1622"/>
                </a:cxn>
                <a:cxn ang="0">
                  <a:pos x="199" y="1758"/>
                </a:cxn>
                <a:cxn ang="0">
                  <a:pos x="269" y="1857"/>
                </a:cxn>
                <a:cxn ang="0">
                  <a:pos x="339" y="1943"/>
                </a:cxn>
                <a:cxn ang="0">
                  <a:pos x="397" y="1981"/>
                </a:cxn>
                <a:cxn ang="0">
                  <a:pos x="421" y="1993"/>
                </a:cxn>
                <a:cxn ang="0">
                  <a:pos x="433" y="1993"/>
                </a:cxn>
                <a:cxn ang="0">
                  <a:pos x="444" y="1981"/>
                </a:cxn>
              </a:cxnLst>
              <a:rect l="0" t="0" r="r" b="b"/>
              <a:pathLst>
                <a:path w="444" h="1993">
                  <a:moveTo>
                    <a:pt x="444" y="1981"/>
                  </a:moveTo>
                  <a:lnTo>
                    <a:pt x="421" y="1956"/>
                  </a:lnTo>
                  <a:lnTo>
                    <a:pt x="409" y="1931"/>
                  </a:lnTo>
                  <a:lnTo>
                    <a:pt x="292" y="1770"/>
                  </a:lnTo>
                  <a:lnTo>
                    <a:pt x="199" y="1584"/>
                  </a:lnTo>
                  <a:lnTo>
                    <a:pt x="152" y="1386"/>
                  </a:lnTo>
                  <a:lnTo>
                    <a:pt x="117" y="1188"/>
                  </a:lnTo>
                  <a:lnTo>
                    <a:pt x="105" y="1003"/>
                  </a:lnTo>
                  <a:lnTo>
                    <a:pt x="117" y="792"/>
                  </a:lnTo>
                  <a:lnTo>
                    <a:pt x="152" y="582"/>
                  </a:lnTo>
                  <a:lnTo>
                    <a:pt x="210" y="396"/>
                  </a:lnTo>
                  <a:lnTo>
                    <a:pt x="292" y="210"/>
                  </a:lnTo>
                  <a:lnTo>
                    <a:pt x="421" y="49"/>
                  </a:lnTo>
                  <a:lnTo>
                    <a:pt x="433" y="37"/>
                  </a:lnTo>
                  <a:lnTo>
                    <a:pt x="433" y="25"/>
                  </a:lnTo>
                  <a:lnTo>
                    <a:pt x="444" y="25"/>
                  </a:lnTo>
                  <a:lnTo>
                    <a:pt x="444" y="12"/>
                  </a:lnTo>
                  <a:lnTo>
                    <a:pt x="433" y="0"/>
                  </a:lnTo>
                  <a:lnTo>
                    <a:pt x="421" y="0"/>
                  </a:lnTo>
                  <a:lnTo>
                    <a:pt x="397" y="12"/>
                  </a:lnTo>
                  <a:lnTo>
                    <a:pt x="339" y="62"/>
                  </a:lnTo>
                  <a:lnTo>
                    <a:pt x="269" y="136"/>
                  </a:lnTo>
                  <a:lnTo>
                    <a:pt x="187" y="248"/>
                  </a:lnTo>
                  <a:lnTo>
                    <a:pt x="117" y="384"/>
                  </a:lnTo>
                  <a:lnTo>
                    <a:pt x="47" y="607"/>
                  </a:lnTo>
                  <a:lnTo>
                    <a:pt x="12" y="817"/>
                  </a:lnTo>
                  <a:lnTo>
                    <a:pt x="0" y="1003"/>
                  </a:lnTo>
                  <a:lnTo>
                    <a:pt x="12" y="1176"/>
                  </a:lnTo>
                  <a:lnTo>
                    <a:pt x="47" y="1399"/>
                  </a:lnTo>
                  <a:lnTo>
                    <a:pt x="129" y="1622"/>
                  </a:lnTo>
                  <a:lnTo>
                    <a:pt x="199" y="1758"/>
                  </a:lnTo>
                  <a:lnTo>
                    <a:pt x="269" y="1857"/>
                  </a:lnTo>
                  <a:lnTo>
                    <a:pt x="339" y="1943"/>
                  </a:lnTo>
                  <a:lnTo>
                    <a:pt x="397" y="1981"/>
                  </a:lnTo>
                  <a:lnTo>
                    <a:pt x="421" y="1993"/>
                  </a:lnTo>
                  <a:lnTo>
                    <a:pt x="433" y="1993"/>
                  </a:lnTo>
                  <a:lnTo>
                    <a:pt x="444" y="19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53" name="Freeform 61"/>
            <p:cNvSpPr>
              <a:spLocks noEditPoints="1"/>
            </p:cNvSpPr>
            <p:nvPr/>
          </p:nvSpPr>
          <p:spPr bwMode="auto">
            <a:xfrm>
              <a:off x="27222" y="3219"/>
              <a:ext cx="1263" cy="13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2"/>
                </a:cxn>
                <a:cxn ang="0">
                  <a:pos x="94" y="62"/>
                </a:cxn>
                <a:cxn ang="0">
                  <a:pos x="141" y="74"/>
                </a:cxn>
                <a:cxn ang="0">
                  <a:pos x="164" y="74"/>
                </a:cxn>
                <a:cxn ang="0">
                  <a:pos x="176" y="99"/>
                </a:cxn>
                <a:cxn ang="0">
                  <a:pos x="187" y="111"/>
                </a:cxn>
                <a:cxn ang="0">
                  <a:pos x="187" y="1262"/>
                </a:cxn>
                <a:cxn ang="0">
                  <a:pos x="176" y="1287"/>
                </a:cxn>
                <a:cxn ang="0">
                  <a:pos x="164" y="1300"/>
                </a:cxn>
                <a:cxn ang="0">
                  <a:pos x="141" y="1300"/>
                </a:cxn>
                <a:cxn ang="0">
                  <a:pos x="94" y="1312"/>
                </a:cxn>
                <a:cxn ang="0">
                  <a:pos x="0" y="1312"/>
                </a:cxn>
                <a:cxn ang="0">
                  <a:pos x="0" y="1374"/>
                </a:cxn>
                <a:cxn ang="0">
                  <a:pos x="690" y="1374"/>
                </a:cxn>
                <a:cxn ang="0">
                  <a:pos x="877" y="1337"/>
                </a:cxn>
                <a:cxn ang="0">
                  <a:pos x="1029" y="1250"/>
                </a:cxn>
                <a:cxn ang="0">
                  <a:pos x="1157" y="1101"/>
                </a:cxn>
                <a:cxn ang="0">
                  <a:pos x="1239" y="916"/>
                </a:cxn>
                <a:cxn ang="0">
                  <a:pos x="1263" y="705"/>
                </a:cxn>
                <a:cxn ang="0">
                  <a:pos x="1239" y="483"/>
                </a:cxn>
                <a:cxn ang="0">
                  <a:pos x="1157" y="297"/>
                </a:cxn>
                <a:cxn ang="0">
                  <a:pos x="1029" y="136"/>
                </a:cxn>
                <a:cxn ang="0">
                  <a:pos x="877" y="37"/>
                </a:cxn>
                <a:cxn ang="0">
                  <a:pos x="690" y="0"/>
                </a:cxn>
                <a:cxn ang="0">
                  <a:pos x="0" y="0"/>
                </a:cxn>
                <a:cxn ang="0">
                  <a:pos x="445" y="1312"/>
                </a:cxn>
                <a:cxn ang="0">
                  <a:pos x="398" y="1312"/>
                </a:cxn>
                <a:cxn ang="0">
                  <a:pos x="374" y="1300"/>
                </a:cxn>
                <a:cxn ang="0">
                  <a:pos x="363" y="1287"/>
                </a:cxn>
                <a:cxn ang="0">
                  <a:pos x="351" y="1262"/>
                </a:cxn>
                <a:cxn ang="0">
                  <a:pos x="351" y="124"/>
                </a:cxn>
                <a:cxn ang="0">
                  <a:pos x="363" y="99"/>
                </a:cxn>
                <a:cxn ang="0">
                  <a:pos x="363" y="86"/>
                </a:cxn>
                <a:cxn ang="0">
                  <a:pos x="386" y="74"/>
                </a:cxn>
                <a:cxn ang="0">
                  <a:pos x="410" y="74"/>
                </a:cxn>
                <a:cxn ang="0">
                  <a:pos x="445" y="62"/>
                </a:cxn>
                <a:cxn ang="0">
                  <a:pos x="632" y="62"/>
                </a:cxn>
                <a:cxn ang="0">
                  <a:pos x="760" y="86"/>
                </a:cxn>
                <a:cxn ang="0">
                  <a:pos x="877" y="136"/>
                </a:cxn>
                <a:cxn ang="0">
                  <a:pos x="982" y="247"/>
                </a:cxn>
                <a:cxn ang="0">
                  <a:pos x="1041" y="383"/>
                </a:cxn>
                <a:cxn ang="0">
                  <a:pos x="1076" y="544"/>
                </a:cxn>
                <a:cxn ang="0">
                  <a:pos x="1076" y="705"/>
                </a:cxn>
                <a:cxn ang="0">
                  <a:pos x="1064" y="891"/>
                </a:cxn>
                <a:cxn ang="0">
                  <a:pos x="1029" y="1027"/>
                </a:cxn>
                <a:cxn ang="0">
                  <a:pos x="970" y="1139"/>
                </a:cxn>
                <a:cxn ang="0">
                  <a:pos x="935" y="1188"/>
                </a:cxn>
                <a:cxn ang="0">
                  <a:pos x="865" y="1250"/>
                </a:cxn>
                <a:cxn ang="0">
                  <a:pos x="760" y="1287"/>
                </a:cxn>
                <a:cxn ang="0">
                  <a:pos x="643" y="1312"/>
                </a:cxn>
                <a:cxn ang="0">
                  <a:pos x="445" y="1312"/>
                </a:cxn>
              </a:cxnLst>
              <a:rect l="0" t="0" r="r" b="b"/>
              <a:pathLst>
                <a:path w="1263" h="1374">
                  <a:moveTo>
                    <a:pt x="0" y="0"/>
                  </a:moveTo>
                  <a:lnTo>
                    <a:pt x="0" y="62"/>
                  </a:lnTo>
                  <a:lnTo>
                    <a:pt x="94" y="62"/>
                  </a:lnTo>
                  <a:lnTo>
                    <a:pt x="141" y="74"/>
                  </a:lnTo>
                  <a:lnTo>
                    <a:pt x="164" y="74"/>
                  </a:lnTo>
                  <a:lnTo>
                    <a:pt x="176" y="99"/>
                  </a:lnTo>
                  <a:lnTo>
                    <a:pt x="187" y="111"/>
                  </a:lnTo>
                  <a:lnTo>
                    <a:pt x="187" y="1262"/>
                  </a:lnTo>
                  <a:lnTo>
                    <a:pt x="176" y="1287"/>
                  </a:lnTo>
                  <a:lnTo>
                    <a:pt x="164" y="1300"/>
                  </a:lnTo>
                  <a:lnTo>
                    <a:pt x="141" y="1300"/>
                  </a:lnTo>
                  <a:lnTo>
                    <a:pt x="94" y="1312"/>
                  </a:lnTo>
                  <a:lnTo>
                    <a:pt x="0" y="1312"/>
                  </a:lnTo>
                  <a:lnTo>
                    <a:pt x="0" y="1374"/>
                  </a:lnTo>
                  <a:lnTo>
                    <a:pt x="690" y="1374"/>
                  </a:lnTo>
                  <a:lnTo>
                    <a:pt x="877" y="1337"/>
                  </a:lnTo>
                  <a:lnTo>
                    <a:pt x="1029" y="1250"/>
                  </a:lnTo>
                  <a:lnTo>
                    <a:pt x="1157" y="1101"/>
                  </a:lnTo>
                  <a:lnTo>
                    <a:pt x="1239" y="916"/>
                  </a:lnTo>
                  <a:lnTo>
                    <a:pt x="1263" y="705"/>
                  </a:lnTo>
                  <a:lnTo>
                    <a:pt x="1239" y="483"/>
                  </a:lnTo>
                  <a:lnTo>
                    <a:pt x="1157" y="297"/>
                  </a:lnTo>
                  <a:lnTo>
                    <a:pt x="1029" y="136"/>
                  </a:lnTo>
                  <a:lnTo>
                    <a:pt x="877" y="37"/>
                  </a:lnTo>
                  <a:lnTo>
                    <a:pt x="690" y="0"/>
                  </a:lnTo>
                  <a:lnTo>
                    <a:pt x="0" y="0"/>
                  </a:lnTo>
                  <a:close/>
                  <a:moveTo>
                    <a:pt x="445" y="1312"/>
                  </a:moveTo>
                  <a:lnTo>
                    <a:pt x="398" y="1312"/>
                  </a:lnTo>
                  <a:lnTo>
                    <a:pt x="374" y="1300"/>
                  </a:lnTo>
                  <a:lnTo>
                    <a:pt x="363" y="1287"/>
                  </a:lnTo>
                  <a:lnTo>
                    <a:pt x="351" y="1262"/>
                  </a:lnTo>
                  <a:lnTo>
                    <a:pt x="351" y="124"/>
                  </a:lnTo>
                  <a:lnTo>
                    <a:pt x="363" y="99"/>
                  </a:lnTo>
                  <a:lnTo>
                    <a:pt x="363" y="86"/>
                  </a:lnTo>
                  <a:lnTo>
                    <a:pt x="386" y="74"/>
                  </a:lnTo>
                  <a:lnTo>
                    <a:pt x="410" y="74"/>
                  </a:lnTo>
                  <a:lnTo>
                    <a:pt x="445" y="62"/>
                  </a:lnTo>
                  <a:lnTo>
                    <a:pt x="632" y="62"/>
                  </a:lnTo>
                  <a:lnTo>
                    <a:pt x="760" y="86"/>
                  </a:lnTo>
                  <a:lnTo>
                    <a:pt x="877" y="136"/>
                  </a:lnTo>
                  <a:lnTo>
                    <a:pt x="982" y="247"/>
                  </a:lnTo>
                  <a:lnTo>
                    <a:pt x="1041" y="383"/>
                  </a:lnTo>
                  <a:lnTo>
                    <a:pt x="1076" y="544"/>
                  </a:lnTo>
                  <a:lnTo>
                    <a:pt x="1076" y="705"/>
                  </a:lnTo>
                  <a:lnTo>
                    <a:pt x="1064" y="891"/>
                  </a:lnTo>
                  <a:lnTo>
                    <a:pt x="1029" y="1027"/>
                  </a:lnTo>
                  <a:lnTo>
                    <a:pt x="970" y="1139"/>
                  </a:lnTo>
                  <a:lnTo>
                    <a:pt x="935" y="1188"/>
                  </a:lnTo>
                  <a:lnTo>
                    <a:pt x="865" y="1250"/>
                  </a:lnTo>
                  <a:lnTo>
                    <a:pt x="760" y="1287"/>
                  </a:lnTo>
                  <a:lnTo>
                    <a:pt x="643" y="1312"/>
                  </a:lnTo>
                  <a:lnTo>
                    <a:pt x="445" y="13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54" name="Freeform 62"/>
            <p:cNvSpPr>
              <a:spLocks/>
            </p:cNvSpPr>
            <p:nvPr/>
          </p:nvSpPr>
          <p:spPr bwMode="auto">
            <a:xfrm>
              <a:off x="28707" y="3182"/>
              <a:ext cx="1145" cy="1460"/>
            </a:xfrm>
            <a:custGeom>
              <a:avLst/>
              <a:gdLst/>
              <a:ahLst/>
              <a:cxnLst>
                <a:cxn ang="0">
                  <a:pos x="1145" y="49"/>
                </a:cxn>
                <a:cxn ang="0">
                  <a:pos x="1145" y="0"/>
                </a:cxn>
                <a:cxn ang="0">
                  <a:pos x="1110" y="0"/>
                </a:cxn>
                <a:cxn ang="0">
                  <a:pos x="1098" y="24"/>
                </a:cxn>
                <a:cxn ang="0">
                  <a:pos x="1005" y="173"/>
                </a:cxn>
                <a:cxn ang="0">
                  <a:pos x="946" y="111"/>
                </a:cxn>
                <a:cxn ang="0">
                  <a:pos x="876" y="62"/>
                </a:cxn>
                <a:cxn ang="0">
                  <a:pos x="783" y="12"/>
                </a:cxn>
                <a:cxn ang="0">
                  <a:pos x="654" y="0"/>
                </a:cxn>
                <a:cxn ang="0">
                  <a:pos x="479" y="24"/>
                </a:cxn>
                <a:cxn ang="0">
                  <a:pos x="327" y="99"/>
                </a:cxn>
                <a:cxn ang="0">
                  <a:pos x="198" y="210"/>
                </a:cxn>
                <a:cxn ang="0">
                  <a:pos x="93" y="359"/>
                </a:cxn>
                <a:cxn ang="0">
                  <a:pos x="23" y="532"/>
                </a:cxn>
                <a:cxn ang="0">
                  <a:pos x="0" y="730"/>
                </a:cxn>
                <a:cxn ang="0">
                  <a:pos x="23" y="928"/>
                </a:cxn>
                <a:cxn ang="0">
                  <a:pos x="93" y="1101"/>
                </a:cxn>
                <a:cxn ang="0">
                  <a:pos x="198" y="1250"/>
                </a:cxn>
                <a:cxn ang="0">
                  <a:pos x="327" y="1361"/>
                </a:cxn>
                <a:cxn ang="0">
                  <a:pos x="479" y="1436"/>
                </a:cxn>
                <a:cxn ang="0">
                  <a:pos x="654" y="1460"/>
                </a:cxn>
                <a:cxn ang="0">
                  <a:pos x="829" y="1423"/>
                </a:cxn>
                <a:cxn ang="0">
                  <a:pos x="958" y="1349"/>
                </a:cxn>
                <a:cxn ang="0">
                  <a:pos x="1063" y="1225"/>
                </a:cxn>
                <a:cxn ang="0">
                  <a:pos x="1133" y="1089"/>
                </a:cxn>
                <a:cxn ang="0">
                  <a:pos x="1145" y="940"/>
                </a:cxn>
                <a:cxn ang="0">
                  <a:pos x="1145" y="916"/>
                </a:cxn>
                <a:cxn ang="0">
                  <a:pos x="1110" y="916"/>
                </a:cxn>
                <a:cxn ang="0">
                  <a:pos x="1110" y="928"/>
                </a:cxn>
                <a:cxn ang="0">
                  <a:pos x="1098" y="940"/>
                </a:cxn>
                <a:cxn ang="0">
                  <a:pos x="1075" y="1101"/>
                </a:cxn>
                <a:cxn ang="0">
                  <a:pos x="1005" y="1225"/>
                </a:cxn>
                <a:cxn ang="0">
                  <a:pos x="911" y="1312"/>
                </a:cxn>
                <a:cxn ang="0">
                  <a:pos x="794" y="1374"/>
                </a:cxn>
                <a:cxn ang="0">
                  <a:pos x="678" y="1398"/>
                </a:cxn>
                <a:cxn ang="0">
                  <a:pos x="619" y="1398"/>
                </a:cxn>
                <a:cxn ang="0">
                  <a:pos x="549" y="1374"/>
                </a:cxn>
                <a:cxn ang="0">
                  <a:pos x="479" y="1337"/>
                </a:cxn>
                <a:cxn ang="0">
                  <a:pos x="397" y="1287"/>
                </a:cxn>
                <a:cxn ang="0">
                  <a:pos x="315" y="1200"/>
                </a:cxn>
                <a:cxn ang="0">
                  <a:pos x="257" y="1089"/>
                </a:cxn>
                <a:cxn ang="0">
                  <a:pos x="210" y="928"/>
                </a:cxn>
                <a:cxn ang="0">
                  <a:pos x="187" y="730"/>
                </a:cxn>
                <a:cxn ang="0">
                  <a:pos x="210" y="532"/>
                </a:cxn>
                <a:cxn ang="0">
                  <a:pos x="245" y="371"/>
                </a:cxn>
                <a:cxn ang="0">
                  <a:pos x="315" y="247"/>
                </a:cxn>
                <a:cxn ang="0">
                  <a:pos x="385" y="173"/>
                </a:cxn>
                <a:cxn ang="0">
                  <a:pos x="467" y="111"/>
                </a:cxn>
                <a:cxn ang="0">
                  <a:pos x="549" y="74"/>
                </a:cxn>
                <a:cxn ang="0">
                  <a:pos x="619" y="62"/>
                </a:cxn>
                <a:cxn ang="0">
                  <a:pos x="678" y="62"/>
                </a:cxn>
                <a:cxn ang="0">
                  <a:pos x="818" y="99"/>
                </a:cxn>
                <a:cxn ang="0">
                  <a:pos x="946" y="185"/>
                </a:cxn>
                <a:cxn ang="0">
                  <a:pos x="1040" y="334"/>
                </a:cxn>
                <a:cxn ang="0">
                  <a:pos x="1087" y="532"/>
                </a:cxn>
                <a:cxn ang="0">
                  <a:pos x="1087" y="557"/>
                </a:cxn>
                <a:cxn ang="0">
                  <a:pos x="1098" y="569"/>
                </a:cxn>
                <a:cxn ang="0">
                  <a:pos x="1145" y="569"/>
                </a:cxn>
                <a:cxn ang="0">
                  <a:pos x="1145" y="520"/>
                </a:cxn>
                <a:cxn ang="0">
                  <a:pos x="1145" y="49"/>
                </a:cxn>
              </a:cxnLst>
              <a:rect l="0" t="0" r="r" b="b"/>
              <a:pathLst>
                <a:path w="1145" h="1460">
                  <a:moveTo>
                    <a:pt x="1145" y="49"/>
                  </a:moveTo>
                  <a:lnTo>
                    <a:pt x="1145" y="0"/>
                  </a:lnTo>
                  <a:lnTo>
                    <a:pt x="1110" y="0"/>
                  </a:lnTo>
                  <a:lnTo>
                    <a:pt x="1098" y="24"/>
                  </a:lnTo>
                  <a:lnTo>
                    <a:pt x="1005" y="173"/>
                  </a:lnTo>
                  <a:lnTo>
                    <a:pt x="946" y="111"/>
                  </a:lnTo>
                  <a:lnTo>
                    <a:pt x="876" y="62"/>
                  </a:lnTo>
                  <a:lnTo>
                    <a:pt x="783" y="12"/>
                  </a:lnTo>
                  <a:lnTo>
                    <a:pt x="654" y="0"/>
                  </a:lnTo>
                  <a:lnTo>
                    <a:pt x="479" y="24"/>
                  </a:lnTo>
                  <a:lnTo>
                    <a:pt x="327" y="99"/>
                  </a:lnTo>
                  <a:lnTo>
                    <a:pt x="198" y="210"/>
                  </a:lnTo>
                  <a:lnTo>
                    <a:pt x="93" y="359"/>
                  </a:lnTo>
                  <a:lnTo>
                    <a:pt x="23" y="532"/>
                  </a:lnTo>
                  <a:lnTo>
                    <a:pt x="0" y="730"/>
                  </a:lnTo>
                  <a:lnTo>
                    <a:pt x="23" y="928"/>
                  </a:lnTo>
                  <a:lnTo>
                    <a:pt x="93" y="1101"/>
                  </a:lnTo>
                  <a:lnTo>
                    <a:pt x="198" y="1250"/>
                  </a:lnTo>
                  <a:lnTo>
                    <a:pt x="327" y="1361"/>
                  </a:lnTo>
                  <a:lnTo>
                    <a:pt x="479" y="1436"/>
                  </a:lnTo>
                  <a:lnTo>
                    <a:pt x="654" y="1460"/>
                  </a:lnTo>
                  <a:lnTo>
                    <a:pt x="829" y="1423"/>
                  </a:lnTo>
                  <a:lnTo>
                    <a:pt x="958" y="1349"/>
                  </a:lnTo>
                  <a:lnTo>
                    <a:pt x="1063" y="1225"/>
                  </a:lnTo>
                  <a:lnTo>
                    <a:pt x="1133" y="1089"/>
                  </a:lnTo>
                  <a:lnTo>
                    <a:pt x="1145" y="940"/>
                  </a:lnTo>
                  <a:lnTo>
                    <a:pt x="1145" y="916"/>
                  </a:lnTo>
                  <a:lnTo>
                    <a:pt x="1110" y="916"/>
                  </a:lnTo>
                  <a:lnTo>
                    <a:pt x="1110" y="928"/>
                  </a:lnTo>
                  <a:lnTo>
                    <a:pt x="1098" y="940"/>
                  </a:lnTo>
                  <a:lnTo>
                    <a:pt x="1075" y="1101"/>
                  </a:lnTo>
                  <a:lnTo>
                    <a:pt x="1005" y="1225"/>
                  </a:lnTo>
                  <a:lnTo>
                    <a:pt x="911" y="1312"/>
                  </a:lnTo>
                  <a:lnTo>
                    <a:pt x="794" y="1374"/>
                  </a:lnTo>
                  <a:lnTo>
                    <a:pt x="678" y="1398"/>
                  </a:lnTo>
                  <a:lnTo>
                    <a:pt x="619" y="1398"/>
                  </a:lnTo>
                  <a:lnTo>
                    <a:pt x="549" y="1374"/>
                  </a:lnTo>
                  <a:lnTo>
                    <a:pt x="479" y="1337"/>
                  </a:lnTo>
                  <a:lnTo>
                    <a:pt x="397" y="1287"/>
                  </a:lnTo>
                  <a:lnTo>
                    <a:pt x="315" y="1200"/>
                  </a:lnTo>
                  <a:lnTo>
                    <a:pt x="257" y="1089"/>
                  </a:lnTo>
                  <a:lnTo>
                    <a:pt x="210" y="928"/>
                  </a:lnTo>
                  <a:lnTo>
                    <a:pt x="187" y="730"/>
                  </a:lnTo>
                  <a:lnTo>
                    <a:pt x="210" y="532"/>
                  </a:lnTo>
                  <a:lnTo>
                    <a:pt x="245" y="371"/>
                  </a:lnTo>
                  <a:lnTo>
                    <a:pt x="315" y="247"/>
                  </a:lnTo>
                  <a:lnTo>
                    <a:pt x="385" y="173"/>
                  </a:lnTo>
                  <a:lnTo>
                    <a:pt x="467" y="111"/>
                  </a:lnTo>
                  <a:lnTo>
                    <a:pt x="549" y="74"/>
                  </a:lnTo>
                  <a:lnTo>
                    <a:pt x="619" y="62"/>
                  </a:lnTo>
                  <a:lnTo>
                    <a:pt x="678" y="62"/>
                  </a:lnTo>
                  <a:lnTo>
                    <a:pt x="818" y="99"/>
                  </a:lnTo>
                  <a:lnTo>
                    <a:pt x="946" y="185"/>
                  </a:lnTo>
                  <a:lnTo>
                    <a:pt x="1040" y="334"/>
                  </a:lnTo>
                  <a:lnTo>
                    <a:pt x="1087" y="532"/>
                  </a:lnTo>
                  <a:lnTo>
                    <a:pt x="1087" y="557"/>
                  </a:lnTo>
                  <a:lnTo>
                    <a:pt x="1098" y="569"/>
                  </a:lnTo>
                  <a:lnTo>
                    <a:pt x="1145" y="569"/>
                  </a:lnTo>
                  <a:lnTo>
                    <a:pt x="1145" y="520"/>
                  </a:lnTo>
                  <a:lnTo>
                    <a:pt x="1145" y="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55" name="Freeform 63"/>
            <p:cNvSpPr>
              <a:spLocks/>
            </p:cNvSpPr>
            <p:nvPr/>
          </p:nvSpPr>
          <p:spPr bwMode="auto">
            <a:xfrm>
              <a:off x="30074" y="3095"/>
              <a:ext cx="432" cy="1993"/>
            </a:xfrm>
            <a:custGeom>
              <a:avLst/>
              <a:gdLst/>
              <a:ahLst/>
              <a:cxnLst>
                <a:cxn ang="0">
                  <a:pos x="432" y="1003"/>
                </a:cxn>
                <a:cxn ang="0">
                  <a:pos x="432" y="817"/>
                </a:cxn>
                <a:cxn ang="0">
                  <a:pos x="386" y="594"/>
                </a:cxn>
                <a:cxn ang="0">
                  <a:pos x="316" y="371"/>
                </a:cxn>
                <a:cxn ang="0">
                  <a:pos x="245" y="235"/>
                </a:cxn>
                <a:cxn ang="0">
                  <a:pos x="164" y="136"/>
                </a:cxn>
                <a:cxn ang="0">
                  <a:pos x="47" y="12"/>
                </a:cxn>
                <a:cxn ang="0">
                  <a:pos x="23" y="0"/>
                </a:cxn>
                <a:cxn ang="0">
                  <a:pos x="0" y="0"/>
                </a:cxn>
                <a:cxn ang="0">
                  <a:pos x="0" y="25"/>
                </a:cxn>
                <a:cxn ang="0">
                  <a:pos x="12" y="25"/>
                </a:cxn>
                <a:cxn ang="0">
                  <a:pos x="12" y="37"/>
                </a:cxn>
                <a:cxn ang="0">
                  <a:pos x="35" y="62"/>
                </a:cxn>
                <a:cxn ang="0">
                  <a:pos x="164" y="235"/>
                </a:cxn>
                <a:cxn ang="0">
                  <a:pos x="245" y="446"/>
                </a:cxn>
                <a:cxn ang="0">
                  <a:pos x="304" y="706"/>
                </a:cxn>
                <a:cxn ang="0">
                  <a:pos x="327" y="1003"/>
                </a:cxn>
                <a:cxn ang="0">
                  <a:pos x="316" y="1201"/>
                </a:cxn>
                <a:cxn ang="0">
                  <a:pos x="292" y="1411"/>
                </a:cxn>
                <a:cxn ang="0">
                  <a:pos x="234" y="1597"/>
                </a:cxn>
                <a:cxn ang="0">
                  <a:pos x="140" y="1782"/>
                </a:cxn>
                <a:cxn ang="0">
                  <a:pos x="23" y="1943"/>
                </a:cxn>
                <a:cxn ang="0">
                  <a:pos x="0" y="1968"/>
                </a:cxn>
                <a:cxn ang="0">
                  <a:pos x="0" y="1993"/>
                </a:cxn>
                <a:cxn ang="0">
                  <a:pos x="23" y="1993"/>
                </a:cxn>
                <a:cxn ang="0">
                  <a:pos x="47" y="1981"/>
                </a:cxn>
                <a:cxn ang="0">
                  <a:pos x="105" y="1931"/>
                </a:cxn>
                <a:cxn ang="0">
                  <a:pos x="175" y="1857"/>
                </a:cxn>
                <a:cxn ang="0">
                  <a:pos x="245" y="1745"/>
                </a:cxn>
                <a:cxn ang="0">
                  <a:pos x="316" y="1609"/>
                </a:cxn>
                <a:cxn ang="0">
                  <a:pos x="397" y="1386"/>
                </a:cxn>
                <a:cxn ang="0">
                  <a:pos x="432" y="1176"/>
                </a:cxn>
                <a:cxn ang="0">
                  <a:pos x="432" y="1003"/>
                </a:cxn>
              </a:cxnLst>
              <a:rect l="0" t="0" r="r" b="b"/>
              <a:pathLst>
                <a:path w="432" h="1993">
                  <a:moveTo>
                    <a:pt x="432" y="1003"/>
                  </a:moveTo>
                  <a:lnTo>
                    <a:pt x="432" y="817"/>
                  </a:lnTo>
                  <a:lnTo>
                    <a:pt x="386" y="594"/>
                  </a:lnTo>
                  <a:lnTo>
                    <a:pt x="316" y="371"/>
                  </a:lnTo>
                  <a:lnTo>
                    <a:pt x="245" y="235"/>
                  </a:lnTo>
                  <a:lnTo>
                    <a:pt x="164" y="136"/>
                  </a:lnTo>
                  <a:lnTo>
                    <a:pt x="47" y="12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12" y="25"/>
                  </a:lnTo>
                  <a:lnTo>
                    <a:pt x="12" y="37"/>
                  </a:lnTo>
                  <a:lnTo>
                    <a:pt x="35" y="62"/>
                  </a:lnTo>
                  <a:lnTo>
                    <a:pt x="164" y="235"/>
                  </a:lnTo>
                  <a:lnTo>
                    <a:pt x="245" y="446"/>
                  </a:lnTo>
                  <a:lnTo>
                    <a:pt x="304" y="706"/>
                  </a:lnTo>
                  <a:lnTo>
                    <a:pt x="327" y="1003"/>
                  </a:lnTo>
                  <a:lnTo>
                    <a:pt x="316" y="1201"/>
                  </a:lnTo>
                  <a:lnTo>
                    <a:pt x="292" y="1411"/>
                  </a:lnTo>
                  <a:lnTo>
                    <a:pt x="234" y="1597"/>
                  </a:lnTo>
                  <a:lnTo>
                    <a:pt x="140" y="1782"/>
                  </a:lnTo>
                  <a:lnTo>
                    <a:pt x="23" y="1943"/>
                  </a:lnTo>
                  <a:lnTo>
                    <a:pt x="0" y="1968"/>
                  </a:lnTo>
                  <a:lnTo>
                    <a:pt x="0" y="1993"/>
                  </a:lnTo>
                  <a:lnTo>
                    <a:pt x="23" y="1993"/>
                  </a:lnTo>
                  <a:lnTo>
                    <a:pt x="47" y="1981"/>
                  </a:lnTo>
                  <a:lnTo>
                    <a:pt x="105" y="1931"/>
                  </a:lnTo>
                  <a:lnTo>
                    <a:pt x="175" y="1857"/>
                  </a:lnTo>
                  <a:lnTo>
                    <a:pt x="245" y="1745"/>
                  </a:lnTo>
                  <a:lnTo>
                    <a:pt x="316" y="1609"/>
                  </a:lnTo>
                  <a:lnTo>
                    <a:pt x="397" y="1386"/>
                  </a:lnTo>
                  <a:lnTo>
                    <a:pt x="432" y="1176"/>
                  </a:lnTo>
                  <a:lnTo>
                    <a:pt x="432" y="10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56" name="Freeform 64"/>
            <p:cNvSpPr>
              <a:spLocks/>
            </p:cNvSpPr>
            <p:nvPr/>
          </p:nvSpPr>
          <p:spPr bwMode="auto">
            <a:xfrm>
              <a:off x="31430" y="3182"/>
              <a:ext cx="619" cy="1411"/>
            </a:xfrm>
            <a:custGeom>
              <a:avLst/>
              <a:gdLst/>
              <a:ahLst/>
              <a:cxnLst>
                <a:cxn ang="0">
                  <a:pos x="280" y="606"/>
                </a:cxn>
                <a:cxn ang="0">
                  <a:pos x="491" y="606"/>
                </a:cxn>
                <a:cxn ang="0">
                  <a:pos x="491" y="544"/>
                </a:cxn>
                <a:cxn ang="0">
                  <a:pos x="268" y="544"/>
                </a:cxn>
                <a:cxn ang="0">
                  <a:pos x="268" y="309"/>
                </a:cxn>
                <a:cxn ang="0">
                  <a:pos x="292" y="198"/>
                </a:cxn>
                <a:cxn ang="0">
                  <a:pos x="327" y="111"/>
                </a:cxn>
                <a:cxn ang="0">
                  <a:pos x="385" y="62"/>
                </a:cxn>
                <a:cxn ang="0">
                  <a:pos x="444" y="37"/>
                </a:cxn>
                <a:cxn ang="0">
                  <a:pos x="455" y="37"/>
                </a:cxn>
                <a:cxn ang="0">
                  <a:pos x="479" y="49"/>
                </a:cxn>
                <a:cxn ang="0">
                  <a:pos x="514" y="62"/>
                </a:cxn>
                <a:cxn ang="0">
                  <a:pos x="491" y="62"/>
                </a:cxn>
                <a:cxn ang="0">
                  <a:pos x="467" y="86"/>
                </a:cxn>
                <a:cxn ang="0">
                  <a:pos x="455" y="111"/>
                </a:cxn>
                <a:cxn ang="0">
                  <a:pos x="455" y="173"/>
                </a:cxn>
                <a:cxn ang="0">
                  <a:pos x="502" y="222"/>
                </a:cxn>
                <a:cxn ang="0">
                  <a:pos x="561" y="222"/>
                </a:cxn>
                <a:cxn ang="0">
                  <a:pos x="584" y="210"/>
                </a:cxn>
                <a:cxn ang="0">
                  <a:pos x="607" y="185"/>
                </a:cxn>
                <a:cxn ang="0">
                  <a:pos x="619" y="161"/>
                </a:cxn>
                <a:cxn ang="0">
                  <a:pos x="619" y="136"/>
                </a:cxn>
                <a:cxn ang="0">
                  <a:pos x="607" y="99"/>
                </a:cxn>
                <a:cxn ang="0">
                  <a:pos x="584" y="62"/>
                </a:cxn>
                <a:cxn ang="0">
                  <a:pos x="549" y="24"/>
                </a:cxn>
                <a:cxn ang="0">
                  <a:pos x="502" y="0"/>
                </a:cxn>
                <a:cxn ang="0">
                  <a:pos x="444" y="0"/>
                </a:cxn>
                <a:cxn ang="0">
                  <a:pos x="362" y="12"/>
                </a:cxn>
                <a:cxn ang="0">
                  <a:pos x="280" y="49"/>
                </a:cxn>
                <a:cxn ang="0">
                  <a:pos x="222" y="111"/>
                </a:cxn>
                <a:cxn ang="0">
                  <a:pos x="175" y="198"/>
                </a:cxn>
                <a:cxn ang="0">
                  <a:pos x="152" y="321"/>
                </a:cxn>
                <a:cxn ang="0">
                  <a:pos x="152" y="544"/>
                </a:cxn>
                <a:cxn ang="0">
                  <a:pos x="0" y="544"/>
                </a:cxn>
                <a:cxn ang="0">
                  <a:pos x="0" y="606"/>
                </a:cxn>
                <a:cxn ang="0">
                  <a:pos x="152" y="606"/>
                </a:cxn>
                <a:cxn ang="0">
                  <a:pos x="152" y="1299"/>
                </a:cxn>
                <a:cxn ang="0">
                  <a:pos x="140" y="1324"/>
                </a:cxn>
                <a:cxn ang="0">
                  <a:pos x="128" y="1337"/>
                </a:cxn>
                <a:cxn ang="0">
                  <a:pos x="105" y="1349"/>
                </a:cxn>
                <a:cxn ang="0">
                  <a:pos x="11" y="1349"/>
                </a:cxn>
                <a:cxn ang="0">
                  <a:pos x="11" y="1411"/>
                </a:cxn>
                <a:cxn ang="0">
                  <a:pos x="467" y="1411"/>
                </a:cxn>
                <a:cxn ang="0">
                  <a:pos x="467" y="1349"/>
                </a:cxn>
                <a:cxn ang="0">
                  <a:pos x="374" y="1349"/>
                </a:cxn>
                <a:cxn ang="0">
                  <a:pos x="327" y="1337"/>
                </a:cxn>
                <a:cxn ang="0">
                  <a:pos x="304" y="1337"/>
                </a:cxn>
                <a:cxn ang="0">
                  <a:pos x="292" y="1324"/>
                </a:cxn>
                <a:cxn ang="0">
                  <a:pos x="280" y="1299"/>
                </a:cxn>
                <a:cxn ang="0">
                  <a:pos x="280" y="1250"/>
                </a:cxn>
                <a:cxn ang="0">
                  <a:pos x="280" y="606"/>
                </a:cxn>
              </a:cxnLst>
              <a:rect l="0" t="0" r="r" b="b"/>
              <a:pathLst>
                <a:path w="619" h="1411">
                  <a:moveTo>
                    <a:pt x="280" y="606"/>
                  </a:moveTo>
                  <a:lnTo>
                    <a:pt x="491" y="606"/>
                  </a:lnTo>
                  <a:lnTo>
                    <a:pt x="491" y="544"/>
                  </a:lnTo>
                  <a:lnTo>
                    <a:pt x="268" y="544"/>
                  </a:lnTo>
                  <a:lnTo>
                    <a:pt x="268" y="309"/>
                  </a:lnTo>
                  <a:lnTo>
                    <a:pt x="292" y="198"/>
                  </a:lnTo>
                  <a:lnTo>
                    <a:pt x="327" y="111"/>
                  </a:lnTo>
                  <a:lnTo>
                    <a:pt x="385" y="62"/>
                  </a:lnTo>
                  <a:lnTo>
                    <a:pt x="444" y="37"/>
                  </a:lnTo>
                  <a:lnTo>
                    <a:pt x="455" y="37"/>
                  </a:lnTo>
                  <a:lnTo>
                    <a:pt x="479" y="49"/>
                  </a:lnTo>
                  <a:lnTo>
                    <a:pt x="514" y="62"/>
                  </a:lnTo>
                  <a:lnTo>
                    <a:pt x="491" y="62"/>
                  </a:lnTo>
                  <a:lnTo>
                    <a:pt x="467" y="86"/>
                  </a:lnTo>
                  <a:lnTo>
                    <a:pt x="455" y="111"/>
                  </a:lnTo>
                  <a:lnTo>
                    <a:pt x="455" y="173"/>
                  </a:lnTo>
                  <a:lnTo>
                    <a:pt x="502" y="222"/>
                  </a:lnTo>
                  <a:lnTo>
                    <a:pt x="561" y="222"/>
                  </a:lnTo>
                  <a:lnTo>
                    <a:pt x="584" y="210"/>
                  </a:lnTo>
                  <a:lnTo>
                    <a:pt x="607" y="185"/>
                  </a:lnTo>
                  <a:lnTo>
                    <a:pt x="619" y="161"/>
                  </a:lnTo>
                  <a:lnTo>
                    <a:pt x="619" y="136"/>
                  </a:lnTo>
                  <a:lnTo>
                    <a:pt x="607" y="99"/>
                  </a:lnTo>
                  <a:lnTo>
                    <a:pt x="584" y="62"/>
                  </a:lnTo>
                  <a:lnTo>
                    <a:pt x="549" y="24"/>
                  </a:lnTo>
                  <a:lnTo>
                    <a:pt x="502" y="0"/>
                  </a:lnTo>
                  <a:lnTo>
                    <a:pt x="444" y="0"/>
                  </a:lnTo>
                  <a:lnTo>
                    <a:pt x="362" y="12"/>
                  </a:lnTo>
                  <a:lnTo>
                    <a:pt x="280" y="49"/>
                  </a:lnTo>
                  <a:lnTo>
                    <a:pt x="222" y="111"/>
                  </a:lnTo>
                  <a:lnTo>
                    <a:pt x="175" y="198"/>
                  </a:lnTo>
                  <a:lnTo>
                    <a:pt x="152" y="321"/>
                  </a:lnTo>
                  <a:lnTo>
                    <a:pt x="152" y="544"/>
                  </a:lnTo>
                  <a:lnTo>
                    <a:pt x="0" y="544"/>
                  </a:lnTo>
                  <a:lnTo>
                    <a:pt x="0" y="606"/>
                  </a:lnTo>
                  <a:lnTo>
                    <a:pt x="152" y="606"/>
                  </a:lnTo>
                  <a:lnTo>
                    <a:pt x="152" y="1299"/>
                  </a:lnTo>
                  <a:lnTo>
                    <a:pt x="140" y="1324"/>
                  </a:lnTo>
                  <a:lnTo>
                    <a:pt x="128" y="1337"/>
                  </a:lnTo>
                  <a:lnTo>
                    <a:pt x="105" y="1349"/>
                  </a:lnTo>
                  <a:lnTo>
                    <a:pt x="11" y="1349"/>
                  </a:lnTo>
                  <a:lnTo>
                    <a:pt x="11" y="1411"/>
                  </a:lnTo>
                  <a:lnTo>
                    <a:pt x="467" y="1411"/>
                  </a:lnTo>
                  <a:lnTo>
                    <a:pt x="467" y="1349"/>
                  </a:lnTo>
                  <a:lnTo>
                    <a:pt x="374" y="1349"/>
                  </a:lnTo>
                  <a:lnTo>
                    <a:pt x="327" y="1337"/>
                  </a:lnTo>
                  <a:lnTo>
                    <a:pt x="304" y="1337"/>
                  </a:lnTo>
                  <a:lnTo>
                    <a:pt x="292" y="1324"/>
                  </a:lnTo>
                  <a:lnTo>
                    <a:pt x="280" y="1299"/>
                  </a:lnTo>
                  <a:lnTo>
                    <a:pt x="280" y="1250"/>
                  </a:lnTo>
                  <a:lnTo>
                    <a:pt x="280" y="6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57" name="Freeform 65"/>
            <p:cNvSpPr>
              <a:spLocks/>
            </p:cNvSpPr>
            <p:nvPr/>
          </p:nvSpPr>
          <p:spPr bwMode="auto">
            <a:xfrm>
              <a:off x="32014" y="3702"/>
              <a:ext cx="947" cy="916"/>
            </a:xfrm>
            <a:custGeom>
              <a:avLst/>
              <a:gdLst/>
              <a:ahLst/>
              <a:cxnLst>
                <a:cxn ang="0">
                  <a:pos x="678" y="730"/>
                </a:cxn>
                <a:cxn ang="0">
                  <a:pos x="678" y="916"/>
                </a:cxn>
                <a:cxn ang="0">
                  <a:pos x="947" y="891"/>
                </a:cxn>
                <a:cxn ang="0">
                  <a:pos x="947" y="829"/>
                </a:cxn>
                <a:cxn ang="0">
                  <a:pos x="888" y="829"/>
                </a:cxn>
                <a:cxn ang="0">
                  <a:pos x="853" y="817"/>
                </a:cxn>
                <a:cxn ang="0">
                  <a:pos x="806" y="792"/>
                </a:cxn>
                <a:cxn ang="0">
                  <a:pos x="806" y="755"/>
                </a:cxn>
                <a:cxn ang="0">
                  <a:pos x="795" y="717"/>
                </a:cxn>
                <a:cxn ang="0">
                  <a:pos x="795" y="0"/>
                </a:cxn>
                <a:cxn ang="0">
                  <a:pos x="526" y="24"/>
                </a:cxn>
                <a:cxn ang="0">
                  <a:pos x="526" y="86"/>
                </a:cxn>
                <a:cxn ang="0">
                  <a:pos x="584" y="86"/>
                </a:cxn>
                <a:cxn ang="0">
                  <a:pos x="619" y="99"/>
                </a:cxn>
                <a:cxn ang="0">
                  <a:pos x="666" y="123"/>
                </a:cxn>
                <a:cxn ang="0">
                  <a:pos x="666" y="557"/>
                </a:cxn>
                <a:cxn ang="0">
                  <a:pos x="654" y="680"/>
                </a:cxn>
                <a:cxn ang="0">
                  <a:pos x="608" y="779"/>
                </a:cxn>
                <a:cxn ang="0">
                  <a:pos x="538" y="841"/>
                </a:cxn>
                <a:cxn ang="0">
                  <a:pos x="444" y="866"/>
                </a:cxn>
                <a:cxn ang="0">
                  <a:pos x="386" y="866"/>
                </a:cxn>
                <a:cxn ang="0">
                  <a:pos x="351" y="854"/>
                </a:cxn>
                <a:cxn ang="0">
                  <a:pos x="316" y="829"/>
                </a:cxn>
                <a:cxn ang="0">
                  <a:pos x="304" y="804"/>
                </a:cxn>
                <a:cxn ang="0">
                  <a:pos x="281" y="779"/>
                </a:cxn>
                <a:cxn ang="0">
                  <a:pos x="281" y="705"/>
                </a:cxn>
                <a:cxn ang="0">
                  <a:pos x="269" y="668"/>
                </a:cxn>
                <a:cxn ang="0">
                  <a:pos x="269" y="0"/>
                </a:cxn>
                <a:cxn ang="0">
                  <a:pos x="0" y="24"/>
                </a:cxn>
                <a:cxn ang="0">
                  <a:pos x="0" y="86"/>
                </a:cxn>
                <a:cxn ang="0">
                  <a:pos x="58" y="86"/>
                </a:cxn>
                <a:cxn ang="0">
                  <a:pos x="94" y="99"/>
                </a:cxn>
                <a:cxn ang="0">
                  <a:pos x="117" y="111"/>
                </a:cxn>
                <a:cxn ang="0">
                  <a:pos x="129" y="123"/>
                </a:cxn>
                <a:cxn ang="0">
                  <a:pos x="140" y="160"/>
                </a:cxn>
                <a:cxn ang="0">
                  <a:pos x="140" y="656"/>
                </a:cxn>
                <a:cxn ang="0">
                  <a:pos x="152" y="730"/>
                </a:cxn>
                <a:cxn ang="0">
                  <a:pos x="175" y="804"/>
                </a:cxn>
                <a:cxn ang="0">
                  <a:pos x="234" y="854"/>
                </a:cxn>
                <a:cxn ang="0">
                  <a:pos x="316" y="903"/>
                </a:cxn>
                <a:cxn ang="0">
                  <a:pos x="432" y="916"/>
                </a:cxn>
                <a:cxn ang="0">
                  <a:pos x="526" y="891"/>
                </a:cxn>
                <a:cxn ang="0">
                  <a:pos x="608" y="829"/>
                </a:cxn>
                <a:cxn ang="0">
                  <a:pos x="678" y="730"/>
                </a:cxn>
              </a:cxnLst>
              <a:rect l="0" t="0" r="r" b="b"/>
              <a:pathLst>
                <a:path w="947" h="916">
                  <a:moveTo>
                    <a:pt x="678" y="730"/>
                  </a:moveTo>
                  <a:lnTo>
                    <a:pt x="678" y="916"/>
                  </a:lnTo>
                  <a:lnTo>
                    <a:pt x="947" y="891"/>
                  </a:lnTo>
                  <a:lnTo>
                    <a:pt x="947" y="829"/>
                  </a:lnTo>
                  <a:lnTo>
                    <a:pt x="888" y="829"/>
                  </a:lnTo>
                  <a:lnTo>
                    <a:pt x="853" y="817"/>
                  </a:lnTo>
                  <a:lnTo>
                    <a:pt x="806" y="792"/>
                  </a:lnTo>
                  <a:lnTo>
                    <a:pt x="806" y="755"/>
                  </a:lnTo>
                  <a:lnTo>
                    <a:pt x="795" y="717"/>
                  </a:lnTo>
                  <a:lnTo>
                    <a:pt x="795" y="0"/>
                  </a:lnTo>
                  <a:lnTo>
                    <a:pt x="526" y="24"/>
                  </a:lnTo>
                  <a:lnTo>
                    <a:pt x="526" y="86"/>
                  </a:lnTo>
                  <a:lnTo>
                    <a:pt x="584" y="86"/>
                  </a:lnTo>
                  <a:lnTo>
                    <a:pt x="619" y="99"/>
                  </a:lnTo>
                  <a:lnTo>
                    <a:pt x="666" y="123"/>
                  </a:lnTo>
                  <a:lnTo>
                    <a:pt x="666" y="557"/>
                  </a:lnTo>
                  <a:lnTo>
                    <a:pt x="654" y="680"/>
                  </a:lnTo>
                  <a:lnTo>
                    <a:pt x="608" y="779"/>
                  </a:lnTo>
                  <a:lnTo>
                    <a:pt x="538" y="841"/>
                  </a:lnTo>
                  <a:lnTo>
                    <a:pt x="444" y="866"/>
                  </a:lnTo>
                  <a:lnTo>
                    <a:pt x="386" y="866"/>
                  </a:lnTo>
                  <a:lnTo>
                    <a:pt x="351" y="854"/>
                  </a:lnTo>
                  <a:lnTo>
                    <a:pt x="316" y="829"/>
                  </a:lnTo>
                  <a:lnTo>
                    <a:pt x="304" y="804"/>
                  </a:lnTo>
                  <a:lnTo>
                    <a:pt x="281" y="779"/>
                  </a:lnTo>
                  <a:lnTo>
                    <a:pt x="281" y="705"/>
                  </a:lnTo>
                  <a:lnTo>
                    <a:pt x="269" y="668"/>
                  </a:lnTo>
                  <a:lnTo>
                    <a:pt x="269" y="0"/>
                  </a:lnTo>
                  <a:lnTo>
                    <a:pt x="0" y="24"/>
                  </a:lnTo>
                  <a:lnTo>
                    <a:pt x="0" y="86"/>
                  </a:lnTo>
                  <a:lnTo>
                    <a:pt x="58" y="86"/>
                  </a:lnTo>
                  <a:lnTo>
                    <a:pt x="94" y="99"/>
                  </a:lnTo>
                  <a:lnTo>
                    <a:pt x="117" y="111"/>
                  </a:lnTo>
                  <a:lnTo>
                    <a:pt x="129" y="123"/>
                  </a:lnTo>
                  <a:lnTo>
                    <a:pt x="140" y="160"/>
                  </a:lnTo>
                  <a:lnTo>
                    <a:pt x="140" y="656"/>
                  </a:lnTo>
                  <a:lnTo>
                    <a:pt x="152" y="730"/>
                  </a:lnTo>
                  <a:lnTo>
                    <a:pt x="175" y="804"/>
                  </a:lnTo>
                  <a:lnTo>
                    <a:pt x="234" y="854"/>
                  </a:lnTo>
                  <a:lnTo>
                    <a:pt x="316" y="903"/>
                  </a:lnTo>
                  <a:lnTo>
                    <a:pt x="432" y="916"/>
                  </a:lnTo>
                  <a:lnTo>
                    <a:pt x="526" y="891"/>
                  </a:lnTo>
                  <a:lnTo>
                    <a:pt x="608" y="829"/>
                  </a:lnTo>
                  <a:lnTo>
                    <a:pt x="678" y="7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58" name="Freeform 66"/>
            <p:cNvSpPr>
              <a:spLocks/>
            </p:cNvSpPr>
            <p:nvPr/>
          </p:nvSpPr>
          <p:spPr bwMode="auto">
            <a:xfrm>
              <a:off x="33066" y="3702"/>
              <a:ext cx="946" cy="891"/>
            </a:xfrm>
            <a:custGeom>
              <a:avLst/>
              <a:gdLst/>
              <a:ahLst/>
              <a:cxnLst>
                <a:cxn ang="0">
                  <a:pos x="140" y="198"/>
                </a:cxn>
                <a:cxn ang="0">
                  <a:pos x="140" y="779"/>
                </a:cxn>
                <a:cxn ang="0">
                  <a:pos x="128" y="804"/>
                </a:cxn>
                <a:cxn ang="0">
                  <a:pos x="117" y="817"/>
                </a:cxn>
                <a:cxn ang="0">
                  <a:pos x="93" y="829"/>
                </a:cxn>
                <a:cxn ang="0">
                  <a:pos x="0" y="829"/>
                </a:cxn>
                <a:cxn ang="0">
                  <a:pos x="0" y="891"/>
                </a:cxn>
                <a:cxn ang="0">
                  <a:pos x="421" y="891"/>
                </a:cxn>
                <a:cxn ang="0">
                  <a:pos x="421" y="829"/>
                </a:cxn>
                <a:cxn ang="0">
                  <a:pos x="327" y="829"/>
                </a:cxn>
                <a:cxn ang="0">
                  <a:pos x="280" y="804"/>
                </a:cxn>
                <a:cxn ang="0">
                  <a:pos x="280" y="779"/>
                </a:cxn>
                <a:cxn ang="0">
                  <a:pos x="269" y="742"/>
                </a:cxn>
                <a:cxn ang="0">
                  <a:pos x="269" y="371"/>
                </a:cxn>
                <a:cxn ang="0">
                  <a:pos x="292" y="235"/>
                </a:cxn>
                <a:cxn ang="0">
                  <a:pos x="350" y="136"/>
                </a:cxn>
                <a:cxn ang="0">
                  <a:pos x="444" y="74"/>
                </a:cxn>
                <a:cxn ang="0">
                  <a:pos x="526" y="49"/>
                </a:cxn>
                <a:cxn ang="0">
                  <a:pos x="596" y="61"/>
                </a:cxn>
                <a:cxn ang="0">
                  <a:pos x="643" y="123"/>
                </a:cxn>
                <a:cxn ang="0">
                  <a:pos x="666" y="185"/>
                </a:cxn>
                <a:cxn ang="0">
                  <a:pos x="666" y="779"/>
                </a:cxn>
                <a:cxn ang="0">
                  <a:pos x="654" y="804"/>
                </a:cxn>
                <a:cxn ang="0">
                  <a:pos x="643" y="817"/>
                </a:cxn>
                <a:cxn ang="0">
                  <a:pos x="619" y="829"/>
                </a:cxn>
                <a:cxn ang="0">
                  <a:pos x="526" y="829"/>
                </a:cxn>
                <a:cxn ang="0">
                  <a:pos x="526" y="891"/>
                </a:cxn>
                <a:cxn ang="0">
                  <a:pos x="946" y="891"/>
                </a:cxn>
                <a:cxn ang="0">
                  <a:pos x="946" y="829"/>
                </a:cxn>
                <a:cxn ang="0">
                  <a:pos x="865" y="829"/>
                </a:cxn>
                <a:cxn ang="0">
                  <a:pos x="841" y="817"/>
                </a:cxn>
                <a:cxn ang="0">
                  <a:pos x="818" y="817"/>
                </a:cxn>
                <a:cxn ang="0">
                  <a:pos x="795" y="767"/>
                </a:cxn>
                <a:cxn ang="0">
                  <a:pos x="795" y="247"/>
                </a:cxn>
                <a:cxn ang="0">
                  <a:pos x="783" y="148"/>
                </a:cxn>
                <a:cxn ang="0">
                  <a:pos x="736" y="74"/>
                </a:cxn>
                <a:cxn ang="0">
                  <a:pos x="701" y="49"/>
                </a:cxn>
                <a:cxn ang="0">
                  <a:pos x="643" y="12"/>
                </a:cxn>
                <a:cxn ang="0">
                  <a:pos x="537" y="0"/>
                </a:cxn>
                <a:cxn ang="0">
                  <a:pos x="421" y="24"/>
                </a:cxn>
                <a:cxn ang="0">
                  <a:pos x="327" y="111"/>
                </a:cxn>
                <a:cxn ang="0">
                  <a:pos x="257" y="210"/>
                </a:cxn>
                <a:cxn ang="0">
                  <a:pos x="257" y="0"/>
                </a:cxn>
                <a:cxn ang="0">
                  <a:pos x="0" y="24"/>
                </a:cxn>
                <a:cxn ang="0">
                  <a:pos x="0" y="86"/>
                </a:cxn>
                <a:cxn ang="0">
                  <a:pos x="58" y="86"/>
                </a:cxn>
                <a:cxn ang="0">
                  <a:pos x="93" y="99"/>
                </a:cxn>
                <a:cxn ang="0">
                  <a:pos x="140" y="123"/>
                </a:cxn>
                <a:cxn ang="0">
                  <a:pos x="140" y="198"/>
                </a:cxn>
              </a:cxnLst>
              <a:rect l="0" t="0" r="r" b="b"/>
              <a:pathLst>
                <a:path w="946" h="891">
                  <a:moveTo>
                    <a:pt x="140" y="198"/>
                  </a:moveTo>
                  <a:lnTo>
                    <a:pt x="140" y="779"/>
                  </a:lnTo>
                  <a:lnTo>
                    <a:pt x="128" y="804"/>
                  </a:lnTo>
                  <a:lnTo>
                    <a:pt x="117" y="817"/>
                  </a:lnTo>
                  <a:lnTo>
                    <a:pt x="93" y="829"/>
                  </a:lnTo>
                  <a:lnTo>
                    <a:pt x="0" y="829"/>
                  </a:lnTo>
                  <a:lnTo>
                    <a:pt x="0" y="891"/>
                  </a:lnTo>
                  <a:lnTo>
                    <a:pt x="421" y="891"/>
                  </a:lnTo>
                  <a:lnTo>
                    <a:pt x="421" y="829"/>
                  </a:lnTo>
                  <a:lnTo>
                    <a:pt x="327" y="829"/>
                  </a:lnTo>
                  <a:lnTo>
                    <a:pt x="280" y="804"/>
                  </a:lnTo>
                  <a:lnTo>
                    <a:pt x="280" y="779"/>
                  </a:lnTo>
                  <a:lnTo>
                    <a:pt x="269" y="742"/>
                  </a:lnTo>
                  <a:lnTo>
                    <a:pt x="269" y="371"/>
                  </a:lnTo>
                  <a:lnTo>
                    <a:pt x="292" y="235"/>
                  </a:lnTo>
                  <a:lnTo>
                    <a:pt x="350" y="136"/>
                  </a:lnTo>
                  <a:lnTo>
                    <a:pt x="444" y="74"/>
                  </a:lnTo>
                  <a:lnTo>
                    <a:pt x="526" y="49"/>
                  </a:lnTo>
                  <a:lnTo>
                    <a:pt x="596" y="61"/>
                  </a:lnTo>
                  <a:lnTo>
                    <a:pt x="643" y="123"/>
                  </a:lnTo>
                  <a:lnTo>
                    <a:pt x="666" y="185"/>
                  </a:lnTo>
                  <a:lnTo>
                    <a:pt x="666" y="779"/>
                  </a:lnTo>
                  <a:lnTo>
                    <a:pt x="654" y="804"/>
                  </a:lnTo>
                  <a:lnTo>
                    <a:pt x="643" y="817"/>
                  </a:lnTo>
                  <a:lnTo>
                    <a:pt x="619" y="829"/>
                  </a:lnTo>
                  <a:lnTo>
                    <a:pt x="526" y="829"/>
                  </a:lnTo>
                  <a:lnTo>
                    <a:pt x="526" y="891"/>
                  </a:lnTo>
                  <a:lnTo>
                    <a:pt x="946" y="891"/>
                  </a:lnTo>
                  <a:lnTo>
                    <a:pt x="946" y="829"/>
                  </a:lnTo>
                  <a:lnTo>
                    <a:pt x="865" y="829"/>
                  </a:lnTo>
                  <a:lnTo>
                    <a:pt x="841" y="817"/>
                  </a:lnTo>
                  <a:lnTo>
                    <a:pt x="818" y="817"/>
                  </a:lnTo>
                  <a:lnTo>
                    <a:pt x="795" y="767"/>
                  </a:lnTo>
                  <a:lnTo>
                    <a:pt x="795" y="247"/>
                  </a:lnTo>
                  <a:lnTo>
                    <a:pt x="783" y="148"/>
                  </a:lnTo>
                  <a:lnTo>
                    <a:pt x="736" y="74"/>
                  </a:lnTo>
                  <a:lnTo>
                    <a:pt x="701" y="49"/>
                  </a:lnTo>
                  <a:lnTo>
                    <a:pt x="643" y="12"/>
                  </a:lnTo>
                  <a:lnTo>
                    <a:pt x="537" y="0"/>
                  </a:lnTo>
                  <a:lnTo>
                    <a:pt x="421" y="24"/>
                  </a:lnTo>
                  <a:lnTo>
                    <a:pt x="327" y="111"/>
                  </a:lnTo>
                  <a:lnTo>
                    <a:pt x="257" y="210"/>
                  </a:lnTo>
                  <a:lnTo>
                    <a:pt x="257" y="0"/>
                  </a:lnTo>
                  <a:lnTo>
                    <a:pt x="0" y="24"/>
                  </a:lnTo>
                  <a:lnTo>
                    <a:pt x="0" y="86"/>
                  </a:lnTo>
                  <a:lnTo>
                    <a:pt x="58" y="86"/>
                  </a:lnTo>
                  <a:lnTo>
                    <a:pt x="93" y="99"/>
                  </a:lnTo>
                  <a:lnTo>
                    <a:pt x="140" y="123"/>
                  </a:lnTo>
                  <a:lnTo>
                    <a:pt x="140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59" name="Freeform 67"/>
            <p:cNvSpPr>
              <a:spLocks/>
            </p:cNvSpPr>
            <p:nvPr/>
          </p:nvSpPr>
          <p:spPr bwMode="auto">
            <a:xfrm>
              <a:off x="34118" y="3689"/>
              <a:ext cx="724" cy="929"/>
            </a:xfrm>
            <a:custGeom>
              <a:avLst/>
              <a:gdLst/>
              <a:ahLst/>
              <a:cxnLst>
                <a:cxn ang="0">
                  <a:pos x="619" y="124"/>
                </a:cxn>
                <a:cxn ang="0">
                  <a:pos x="584" y="136"/>
                </a:cxn>
                <a:cxn ang="0">
                  <a:pos x="561" y="149"/>
                </a:cxn>
                <a:cxn ang="0">
                  <a:pos x="526" y="186"/>
                </a:cxn>
                <a:cxn ang="0">
                  <a:pos x="526" y="223"/>
                </a:cxn>
                <a:cxn ang="0">
                  <a:pos x="537" y="260"/>
                </a:cxn>
                <a:cxn ang="0">
                  <a:pos x="549" y="285"/>
                </a:cxn>
                <a:cxn ang="0">
                  <a:pos x="572" y="310"/>
                </a:cxn>
                <a:cxn ang="0">
                  <a:pos x="642" y="310"/>
                </a:cxn>
                <a:cxn ang="0">
                  <a:pos x="666" y="297"/>
                </a:cxn>
                <a:cxn ang="0">
                  <a:pos x="677" y="285"/>
                </a:cxn>
                <a:cxn ang="0">
                  <a:pos x="689" y="248"/>
                </a:cxn>
                <a:cxn ang="0">
                  <a:pos x="701" y="223"/>
                </a:cxn>
                <a:cxn ang="0">
                  <a:pos x="677" y="136"/>
                </a:cxn>
                <a:cxn ang="0">
                  <a:pos x="607" y="62"/>
                </a:cxn>
                <a:cxn ang="0">
                  <a:pos x="514" y="25"/>
                </a:cxn>
                <a:cxn ang="0">
                  <a:pos x="409" y="0"/>
                </a:cxn>
                <a:cxn ang="0">
                  <a:pos x="280" y="25"/>
                </a:cxn>
                <a:cxn ang="0">
                  <a:pos x="163" y="99"/>
                </a:cxn>
                <a:cxn ang="0">
                  <a:pos x="70" y="198"/>
                </a:cxn>
                <a:cxn ang="0">
                  <a:pos x="23" y="322"/>
                </a:cxn>
                <a:cxn ang="0">
                  <a:pos x="0" y="471"/>
                </a:cxn>
                <a:cxn ang="0">
                  <a:pos x="35" y="656"/>
                </a:cxn>
                <a:cxn ang="0">
                  <a:pos x="117" y="792"/>
                </a:cxn>
                <a:cxn ang="0">
                  <a:pos x="245" y="891"/>
                </a:cxn>
                <a:cxn ang="0">
                  <a:pos x="409" y="929"/>
                </a:cxn>
                <a:cxn ang="0">
                  <a:pos x="514" y="904"/>
                </a:cxn>
                <a:cxn ang="0">
                  <a:pos x="596" y="867"/>
                </a:cxn>
                <a:cxn ang="0">
                  <a:pos x="654" y="805"/>
                </a:cxn>
                <a:cxn ang="0">
                  <a:pos x="701" y="743"/>
                </a:cxn>
                <a:cxn ang="0">
                  <a:pos x="713" y="693"/>
                </a:cxn>
                <a:cxn ang="0">
                  <a:pos x="724" y="669"/>
                </a:cxn>
                <a:cxn ang="0">
                  <a:pos x="724" y="656"/>
                </a:cxn>
                <a:cxn ang="0">
                  <a:pos x="713" y="644"/>
                </a:cxn>
                <a:cxn ang="0">
                  <a:pos x="689" y="644"/>
                </a:cxn>
                <a:cxn ang="0">
                  <a:pos x="666" y="669"/>
                </a:cxn>
                <a:cxn ang="0">
                  <a:pos x="619" y="780"/>
                </a:cxn>
                <a:cxn ang="0">
                  <a:pos x="549" y="842"/>
                </a:cxn>
                <a:cxn ang="0">
                  <a:pos x="479" y="867"/>
                </a:cxn>
                <a:cxn ang="0">
                  <a:pos x="420" y="879"/>
                </a:cxn>
                <a:cxn ang="0">
                  <a:pos x="362" y="867"/>
                </a:cxn>
                <a:cxn ang="0">
                  <a:pos x="303" y="842"/>
                </a:cxn>
                <a:cxn ang="0">
                  <a:pos x="257" y="792"/>
                </a:cxn>
                <a:cxn ang="0">
                  <a:pos x="198" y="718"/>
                </a:cxn>
                <a:cxn ang="0">
                  <a:pos x="163" y="607"/>
                </a:cxn>
                <a:cxn ang="0">
                  <a:pos x="152" y="471"/>
                </a:cxn>
                <a:cxn ang="0">
                  <a:pos x="175" y="297"/>
                </a:cxn>
                <a:cxn ang="0">
                  <a:pos x="222" y="186"/>
                </a:cxn>
                <a:cxn ang="0">
                  <a:pos x="280" y="112"/>
                </a:cxn>
                <a:cxn ang="0">
                  <a:pos x="350" y="62"/>
                </a:cxn>
                <a:cxn ang="0">
                  <a:pos x="409" y="50"/>
                </a:cxn>
                <a:cxn ang="0">
                  <a:pos x="455" y="62"/>
                </a:cxn>
                <a:cxn ang="0">
                  <a:pos x="537" y="74"/>
                </a:cxn>
                <a:cxn ang="0">
                  <a:pos x="619" y="124"/>
                </a:cxn>
              </a:cxnLst>
              <a:rect l="0" t="0" r="r" b="b"/>
              <a:pathLst>
                <a:path w="724" h="929">
                  <a:moveTo>
                    <a:pt x="619" y="124"/>
                  </a:moveTo>
                  <a:lnTo>
                    <a:pt x="584" y="136"/>
                  </a:lnTo>
                  <a:lnTo>
                    <a:pt x="561" y="149"/>
                  </a:lnTo>
                  <a:lnTo>
                    <a:pt x="526" y="186"/>
                  </a:lnTo>
                  <a:lnTo>
                    <a:pt x="526" y="223"/>
                  </a:lnTo>
                  <a:lnTo>
                    <a:pt x="537" y="260"/>
                  </a:lnTo>
                  <a:lnTo>
                    <a:pt x="549" y="285"/>
                  </a:lnTo>
                  <a:lnTo>
                    <a:pt x="572" y="310"/>
                  </a:lnTo>
                  <a:lnTo>
                    <a:pt x="642" y="310"/>
                  </a:lnTo>
                  <a:lnTo>
                    <a:pt x="666" y="297"/>
                  </a:lnTo>
                  <a:lnTo>
                    <a:pt x="677" y="285"/>
                  </a:lnTo>
                  <a:lnTo>
                    <a:pt x="689" y="248"/>
                  </a:lnTo>
                  <a:lnTo>
                    <a:pt x="701" y="223"/>
                  </a:lnTo>
                  <a:lnTo>
                    <a:pt x="677" y="136"/>
                  </a:lnTo>
                  <a:lnTo>
                    <a:pt x="607" y="62"/>
                  </a:lnTo>
                  <a:lnTo>
                    <a:pt x="514" y="25"/>
                  </a:lnTo>
                  <a:lnTo>
                    <a:pt x="409" y="0"/>
                  </a:lnTo>
                  <a:lnTo>
                    <a:pt x="280" y="25"/>
                  </a:lnTo>
                  <a:lnTo>
                    <a:pt x="163" y="99"/>
                  </a:lnTo>
                  <a:lnTo>
                    <a:pt x="70" y="198"/>
                  </a:lnTo>
                  <a:lnTo>
                    <a:pt x="23" y="322"/>
                  </a:lnTo>
                  <a:lnTo>
                    <a:pt x="0" y="471"/>
                  </a:lnTo>
                  <a:lnTo>
                    <a:pt x="35" y="656"/>
                  </a:lnTo>
                  <a:lnTo>
                    <a:pt x="117" y="792"/>
                  </a:lnTo>
                  <a:lnTo>
                    <a:pt x="245" y="891"/>
                  </a:lnTo>
                  <a:lnTo>
                    <a:pt x="409" y="929"/>
                  </a:lnTo>
                  <a:lnTo>
                    <a:pt x="514" y="904"/>
                  </a:lnTo>
                  <a:lnTo>
                    <a:pt x="596" y="867"/>
                  </a:lnTo>
                  <a:lnTo>
                    <a:pt x="654" y="805"/>
                  </a:lnTo>
                  <a:lnTo>
                    <a:pt x="701" y="743"/>
                  </a:lnTo>
                  <a:lnTo>
                    <a:pt x="713" y="693"/>
                  </a:lnTo>
                  <a:lnTo>
                    <a:pt x="724" y="669"/>
                  </a:lnTo>
                  <a:lnTo>
                    <a:pt x="724" y="656"/>
                  </a:lnTo>
                  <a:lnTo>
                    <a:pt x="713" y="644"/>
                  </a:lnTo>
                  <a:lnTo>
                    <a:pt x="689" y="644"/>
                  </a:lnTo>
                  <a:lnTo>
                    <a:pt x="666" y="669"/>
                  </a:lnTo>
                  <a:lnTo>
                    <a:pt x="619" y="780"/>
                  </a:lnTo>
                  <a:lnTo>
                    <a:pt x="549" y="842"/>
                  </a:lnTo>
                  <a:lnTo>
                    <a:pt x="479" y="867"/>
                  </a:lnTo>
                  <a:lnTo>
                    <a:pt x="420" y="879"/>
                  </a:lnTo>
                  <a:lnTo>
                    <a:pt x="362" y="867"/>
                  </a:lnTo>
                  <a:lnTo>
                    <a:pt x="303" y="842"/>
                  </a:lnTo>
                  <a:lnTo>
                    <a:pt x="257" y="792"/>
                  </a:lnTo>
                  <a:lnTo>
                    <a:pt x="198" y="718"/>
                  </a:lnTo>
                  <a:lnTo>
                    <a:pt x="163" y="607"/>
                  </a:lnTo>
                  <a:lnTo>
                    <a:pt x="152" y="471"/>
                  </a:lnTo>
                  <a:lnTo>
                    <a:pt x="175" y="297"/>
                  </a:lnTo>
                  <a:lnTo>
                    <a:pt x="222" y="186"/>
                  </a:lnTo>
                  <a:lnTo>
                    <a:pt x="280" y="112"/>
                  </a:lnTo>
                  <a:lnTo>
                    <a:pt x="350" y="62"/>
                  </a:lnTo>
                  <a:lnTo>
                    <a:pt x="409" y="50"/>
                  </a:lnTo>
                  <a:lnTo>
                    <a:pt x="455" y="62"/>
                  </a:lnTo>
                  <a:lnTo>
                    <a:pt x="537" y="74"/>
                  </a:lnTo>
                  <a:lnTo>
                    <a:pt x="619" y="12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60" name="Freeform 68"/>
            <p:cNvSpPr>
              <a:spLocks/>
            </p:cNvSpPr>
            <p:nvPr/>
          </p:nvSpPr>
          <p:spPr bwMode="auto">
            <a:xfrm>
              <a:off x="34924" y="3355"/>
              <a:ext cx="596" cy="1263"/>
            </a:xfrm>
            <a:custGeom>
              <a:avLst/>
              <a:gdLst/>
              <a:ahLst/>
              <a:cxnLst>
                <a:cxn ang="0">
                  <a:pos x="292" y="433"/>
                </a:cxn>
                <a:cxn ang="0">
                  <a:pos x="573" y="433"/>
                </a:cxn>
                <a:cxn ang="0">
                  <a:pos x="573" y="371"/>
                </a:cxn>
                <a:cxn ang="0">
                  <a:pos x="292" y="371"/>
                </a:cxn>
                <a:cxn ang="0">
                  <a:pos x="292" y="0"/>
                </a:cxn>
                <a:cxn ang="0">
                  <a:pos x="245" y="0"/>
                </a:cxn>
                <a:cxn ang="0">
                  <a:pos x="234" y="99"/>
                </a:cxn>
                <a:cxn ang="0">
                  <a:pos x="210" y="210"/>
                </a:cxn>
                <a:cxn ang="0">
                  <a:pos x="175" y="297"/>
                </a:cxn>
                <a:cxn ang="0">
                  <a:pos x="105" y="359"/>
                </a:cxn>
                <a:cxn ang="0">
                  <a:pos x="0" y="396"/>
                </a:cxn>
                <a:cxn ang="0">
                  <a:pos x="0" y="433"/>
                </a:cxn>
                <a:cxn ang="0">
                  <a:pos x="164" y="433"/>
                </a:cxn>
                <a:cxn ang="0">
                  <a:pos x="164" y="990"/>
                </a:cxn>
                <a:cxn ang="0">
                  <a:pos x="187" y="1114"/>
                </a:cxn>
                <a:cxn ang="0">
                  <a:pos x="234" y="1188"/>
                </a:cxn>
                <a:cxn ang="0">
                  <a:pos x="292" y="1238"/>
                </a:cxn>
                <a:cxn ang="0">
                  <a:pos x="362" y="1250"/>
                </a:cxn>
                <a:cxn ang="0">
                  <a:pos x="409" y="1263"/>
                </a:cxn>
                <a:cxn ang="0">
                  <a:pos x="491" y="1238"/>
                </a:cxn>
                <a:cxn ang="0">
                  <a:pos x="549" y="1176"/>
                </a:cxn>
                <a:cxn ang="0">
                  <a:pos x="584" y="1089"/>
                </a:cxn>
                <a:cxn ang="0">
                  <a:pos x="596" y="990"/>
                </a:cxn>
                <a:cxn ang="0">
                  <a:pos x="596" y="879"/>
                </a:cxn>
                <a:cxn ang="0">
                  <a:pos x="549" y="879"/>
                </a:cxn>
                <a:cxn ang="0">
                  <a:pos x="549" y="990"/>
                </a:cxn>
                <a:cxn ang="0">
                  <a:pos x="538" y="1114"/>
                </a:cxn>
                <a:cxn ang="0">
                  <a:pos x="491" y="1188"/>
                </a:cxn>
                <a:cxn ang="0">
                  <a:pos x="421" y="1213"/>
                </a:cxn>
                <a:cxn ang="0">
                  <a:pos x="362" y="1188"/>
                </a:cxn>
                <a:cxn ang="0">
                  <a:pos x="327" y="1139"/>
                </a:cxn>
                <a:cxn ang="0">
                  <a:pos x="304" y="1089"/>
                </a:cxn>
                <a:cxn ang="0">
                  <a:pos x="304" y="1027"/>
                </a:cxn>
                <a:cxn ang="0">
                  <a:pos x="292" y="990"/>
                </a:cxn>
                <a:cxn ang="0">
                  <a:pos x="292" y="433"/>
                </a:cxn>
              </a:cxnLst>
              <a:rect l="0" t="0" r="r" b="b"/>
              <a:pathLst>
                <a:path w="596" h="1263">
                  <a:moveTo>
                    <a:pt x="292" y="433"/>
                  </a:moveTo>
                  <a:lnTo>
                    <a:pt x="573" y="433"/>
                  </a:lnTo>
                  <a:lnTo>
                    <a:pt x="573" y="371"/>
                  </a:lnTo>
                  <a:lnTo>
                    <a:pt x="292" y="371"/>
                  </a:lnTo>
                  <a:lnTo>
                    <a:pt x="292" y="0"/>
                  </a:lnTo>
                  <a:lnTo>
                    <a:pt x="245" y="0"/>
                  </a:lnTo>
                  <a:lnTo>
                    <a:pt x="234" y="99"/>
                  </a:lnTo>
                  <a:lnTo>
                    <a:pt x="210" y="210"/>
                  </a:lnTo>
                  <a:lnTo>
                    <a:pt x="175" y="297"/>
                  </a:lnTo>
                  <a:lnTo>
                    <a:pt x="105" y="359"/>
                  </a:lnTo>
                  <a:lnTo>
                    <a:pt x="0" y="396"/>
                  </a:lnTo>
                  <a:lnTo>
                    <a:pt x="0" y="433"/>
                  </a:lnTo>
                  <a:lnTo>
                    <a:pt x="164" y="433"/>
                  </a:lnTo>
                  <a:lnTo>
                    <a:pt x="164" y="990"/>
                  </a:lnTo>
                  <a:lnTo>
                    <a:pt x="187" y="1114"/>
                  </a:lnTo>
                  <a:lnTo>
                    <a:pt x="234" y="1188"/>
                  </a:lnTo>
                  <a:lnTo>
                    <a:pt x="292" y="1238"/>
                  </a:lnTo>
                  <a:lnTo>
                    <a:pt x="362" y="1250"/>
                  </a:lnTo>
                  <a:lnTo>
                    <a:pt x="409" y="1263"/>
                  </a:lnTo>
                  <a:lnTo>
                    <a:pt x="491" y="1238"/>
                  </a:lnTo>
                  <a:lnTo>
                    <a:pt x="549" y="1176"/>
                  </a:lnTo>
                  <a:lnTo>
                    <a:pt x="584" y="1089"/>
                  </a:lnTo>
                  <a:lnTo>
                    <a:pt x="596" y="990"/>
                  </a:lnTo>
                  <a:lnTo>
                    <a:pt x="596" y="879"/>
                  </a:lnTo>
                  <a:lnTo>
                    <a:pt x="549" y="879"/>
                  </a:lnTo>
                  <a:lnTo>
                    <a:pt x="549" y="990"/>
                  </a:lnTo>
                  <a:lnTo>
                    <a:pt x="538" y="1114"/>
                  </a:lnTo>
                  <a:lnTo>
                    <a:pt x="491" y="1188"/>
                  </a:lnTo>
                  <a:lnTo>
                    <a:pt x="421" y="1213"/>
                  </a:lnTo>
                  <a:lnTo>
                    <a:pt x="362" y="1188"/>
                  </a:lnTo>
                  <a:lnTo>
                    <a:pt x="327" y="1139"/>
                  </a:lnTo>
                  <a:lnTo>
                    <a:pt x="304" y="1089"/>
                  </a:lnTo>
                  <a:lnTo>
                    <a:pt x="304" y="1027"/>
                  </a:lnTo>
                  <a:lnTo>
                    <a:pt x="292" y="990"/>
                  </a:lnTo>
                  <a:lnTo>
                    <a:pt x="292" y="4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61" name="Freeform 69"/>
            <p:cNvSpPr>
              <a:spLocks noEditPoints="1"/>
            </p:cNvSpPr>
            <p:nvPr/>
          </p:nvSpPr>
          <p:spPr bwMode="auto">
            <a:xfrm>
              <a:off x="35695" y="3256"/>
              <a:ext cx="398" cy="1337"/>
            </a:xfrm>
            <a:custGeom>
              <a:avLst/>
              <a:gdLst/>
              <a:ahLst/>
              <a:cxnLst>
                <a:cxn ang="0">
                  <a:pos x="269" y="446"/>
                </a:cxn>
                <a:cxn ang="0">
                  <a:pos x="0" y="470"/>
                </a:cxn>
                <a:cxn ang="0">
                  <a:pos x="0" y="532"/>
                </a:cxn>
                <a:cxn ang="0">
                  <a:pos x="59" y="532"/>
                </a:cxn>
                <a:cxn ang="0">
                  <a:pos x="94" y="545"/>
                </a:cxn>
                <a:cxn ang="0">
                  <a:pos x="141" y="569"/>
                </a:cxn>
                <a:cxn ang="0">
                  <a:pos x="141" y="1225"/>
                </a:cxn>
                <a:cxn ang="0">
                  <a:pos x="129" y="1250"/>
                </a:cxn>
                <a:cxn ang="0">
                  <a:pos x="117" y="1263"/>
                </a:cxn>
                <a:cxn ang="0">
                  <a:pos x="94" y="1275"/>
                </a:cxn>
                <a:cxn ang="0">
                  <a:pos x="0" y="1275"/>
                </a:cxn>
                <a:cxn ang="0">
                  <a:pos x="0" y="1337"/>
                </a:cxn>
                <a:cxn ang="0">
                  <a:pos x="398" y="1337"/>
                </a:cxn>
                <a:cxn ang="0">
                  <a:pos x="398" y="1275"/>
                </a:cxn>
                <a:cxn ang="0">
                  <a:pos x="316" y="1275"/>
                </a:cxn>
                <a:cxn ang="0">
                  <a:pos x="293" y="1263"/>
                </a:cxn>
                <a:cxn ang="0">
                  <a:pos x="281" y="1250"/>
                </a:cxn>
                <a:cxn ang="0">
                  <a:pos x="269" y="1225"/>
                </a:cxn>
                <a:cxn ang="0">
                  <a:pos x="269" y="1188"/>
                </a:cxn>
                <a:cxn ang="0">
                  <a:pos x="269" y="446"/>
                </a:cxn>
                <a:cxn ang="0">
                  <a:pos x="281" y="99"/>
                </a:cxn>
                <a:cxn ang="0">
                  <a:pos x="269" y="62"/>
                </a:cxn>
                <a:cxn ang="0">
                  <a:pos x="246" y="25"/>
                </a:cxn>
                <a:cxn ang="0">
                  <a:pos x="211" y="0"/>
                </a:cxn>
                <a:cxn ang="0">
                  <a:pos x="141" y="0"/>
                </a:cxn>
                <a:cxn ang="0">
                  <a:pos x="117" y="25"/>
                </a:cxn>
                <a:cxn ang="0">
                  <a:pos x="94" y="37"/>
                </a:cxn>
                <a:cxn ang="0">
                  <a:pos x="82" y="74"/>
                </a:cxn>
                <a:cxn ang="0">
                  <a:pos x="82" y="136"/>
                </a:cxn>
                <a:cxn ang="0">
                  <a:pos x="94" y="161"/>
                </a:cxn>
                <a:cxn ang="0">
                  <a:pos x="117" y="186"/>
                </a:cxn>
                <a:cxn ang="0">
                  <a:pos x="141" y="198"/>
                </a:cxn>
                <a:cxn ang="0">
                  <a:pos x="176" y="210"/>
                </a:cxn>
                <a:cxn ang="0">
                  <a:pos x="211" y="210"/>
                </a:cxn>
                <a:cxn ang="0">
                  <a:pos x="234" y="186"/>
                </a:cxn>
                <a:cxn ang="0">
                  <a:pos x="257" y="173"/>
                </a:cxn>
                <a:cxn ang="0">
                  <a:pos x="281" y="99"/>
                </a:cxn>
              </a:cxnLst>
              <a:rect l="0" t="0" r="r" b="b"/>
              <a:pathLst>
                <a:path w="398" h="1337">
                  <a:moveTo>
                    <a:pt x="269" y="446"/>
                  </a:moveTo>
                  <a:lnTo>
                    <a:pt x="0" y="470"/>
                  </a:lnTo>
                  <a:lnTo>
                    <a:pt x="0" y="532"/>
                  </a:lnTo>
                  <a:lnTo>
                    <a:pt x="59" y="532"/>
                  </a:lnTo>
                  <a:lnTo>
                    <a:pt x="94" y="545"/>
                  </a:lnTo>
                  <a:lnTo>
                    <a:pt x="141" y="569"/>
                  </a:lnTo>
                  <a:lnTo>
                    <a:pt x="141" y="1225"/>
                  </a:lnTo>
                  <a:lnTo>
                    <a:pt x="129" y="1250"/>
                  </a:lnTo>
                  <a:lnTo>
                    <a:pt x="117" y="1263"/>
                  </a:lnTo>
                  <a:lnTo>
                    <a:pt x="94" y="1275"/>
                  </a:lnTo>
                  <a:lnTo>
                    <a:pt x="0" y="1275"/>
                  </a:lnTo>
                  <a:lnTo>
                    <a:pt x="0" y="1337"/>
                  </a:lnTo>
                  <a:lnTo>
                    <a:pt x="398" y="1337"/>
                  </a:lnTo>
                  <a:lnTo>
                    <a:pt x="398" y="1275"/>
                  </a:lnTo>
                  <a:lnTo>
                    <a:pt x="316" y="1275"/>
                  </a:lnTo>
                  <a:lnTo>
                    <a:pt x="293" y="1263"/>
                  </a:lnTo>
                  <a:lnTo>
                    <a:pt x="281" y="1250"/>
                  </a:lnTo>
                  <a:lnTo>
                    <a:pt x="269" y="1225"/>
                  </a:lnTo>
                  <a:lnTo>
                    <a:pt x="269" y="1188"/>
                  </a:lnTo>
                  <a:lnTo>
                    <a:pt x="269" y="446"/>
                  </a:lnTo>
                  <a:close/>
                  <a:moveTo>
                    <a:pt x="281" y="99"/>
                  </a:moveTo>
                  <a:lnTo>
                    <a:pt x="269" y="62"/>
                  </a:lnTo>
                  <a:lnTo>
                    <a:pt x="246" y="25"/>
                  </a:lnTo>
                  <a:lnTo>
                    <a:pt x="211" y="0"/>
                  </a:lnTo>
                  <a:lnTo>
                    <a:pt x="141" y="0"/>
                  </a:lnTo>
                  <a:lnTo>
                    <a:pt x="117" y="25"/>
                  </a:lnTo>
                  <a:lnTo>
                    <a:pt x="94" y="37"/>
                  </a:lnTo>
                  <a:lnTo>
                    <a:pt x="82" y="74"/>
                  </a:lnTo>
                  <a:lnTo>
                    <a:pt x="82" y="136"/>
                  </a:lnTo>
                  <a:lnTo>
                    <a:pt x="94" y="161"/>
                  </a:lnTo>
                  <a:lnTo>
                    <a:pt x="117" y="186"/>
                  </a:lnTo>
                  <a:lnTo>
                    <a:pt x="141" y="198"/>
                  </a:lnTo>
                  <a:lnTo>
                    <a:pt x="176" y="210"/>
                  </a:lnTo>
                  <a:lnTo>
                    <a:pt x="211" y="210"/>
                  </a:lnTo>
                  <a:lnTo>
                    <a:pt x="234" y="186"/>
                  </a:lnTo>
                  <a:lnTo>
                    <a:pt x="257" y="173"/>
                  </a:lnTo>
                  <a:lnTo>
                    <a:pt x="281" y="9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62" name="Freeform 70"/>
            <p:cNvSpPr>
              <a:spLocks noEditPoints="1"/>
            </p:cNvSpPr>
            <p:nvPr/>
          </p:nvSpPr>
          <p:spPr bwMode="auto">
            <a:xfrm>
              <a:off x="36210" y="3689"/>
              <a:ext cx="841" cy="929"/>
            </a:xfrm>
            <a:custGeom>
              <a:avLst/>
              <a:gdLst/>
              <a:ahLst/>
              <a:cxnLst>
                <a:cxn ang="0">
                  <a:pos x="841" y="471"/>
                </a:cxn>
                <a:cxn ang="0">
                  <a:pos x="806" y="297"/>
                </a:cxn>
                <a:cxn ang="0">
                  <a:pos x="712" y="149"/>
                </a:cxn>
                <a:cxn ang="0">
                  <a:pos x="584" y="37"/>
                </a:cxn>
                <a:cxn ang="0">
                  <a:pos x="420" y="0"/>
                </a:cxn>
                <a:cxn ang="0">
                  <a:pos x="280" y="25"/>
                </a:cxn>
                <a:cxn ang="0">
                  <a:pos x="163" y="99"/>
                </a:cxn>
                <a:cxn ang="0">
                  <a:pos x="81" y="198"/>
                </a:cxn>
                <a:cxn ang="0">
                  <a:pos x="23" y="334"/>
                </a:cxn>
                <a:cxn ang="0">
                  <a:pos x="0" y="471"/>
                </a:cxn>
                <a:cxn ang="0">
                  <a:pos x="23" y="619"/>
                </a:cxn>
                <a:cxn ang="0">
                  <a:pos x="81" y="743"/>
                </a:cxn>
                <a:cxn ang="0">
                  <a:pos x="175" y="842"/>
                </a:cxn>
                <a:cxn ang="0">
                  <a:pos x="292" y="904"/>
                </a:cxn>
                <a:cxn ang="0">
                  <a:pos x="420" y="929"/>
                </a:cxn>
                <a:cxn ang="0">
                  <a:pos x="584" y="891"/>
                </a:cxn>
                <a:cxn ang="0">
                  <a:pos x="712" y="792"/>
                </a:cxn>
                <a:cxn ang="0">
                  <a:pos x="806" y="656"/>
                </a:cxn>
                <a:cxn ang="0">
                  <a:pos x="841" y="471"/>
                </a:cxn>
                <a:cxn ang="0">
                  <a:pos x="420" y="879"/>
                </a:cxn>
                <a:cxn ang="0">
                  <a:pos x="338" y="867"/>
                </a:cxn>
                <a:cxn ang="0">
                  <a:pos x="268" y="817"/>
                </a:cxn>
                <a:cxn ang="0">
                  <a:pos x="198" y="743"/>
                </a:cxn>
                <a:cxn ang="0">
                  <a:pos x="163" y="644"/>
                </a:cxn>
                <a:cxn ang="0">
                  <a:pos x="151" y="545"/>
                </a:cxn>
                <a:cxn ang="0">
                  <a:pos x="151" y="372"/>
                </a:cxn>
                <a:cxn ang="0">
                  <a:pos x="163" y="272"/>
                </a:cxn>
                <a:cxn ang="0">
                  <a:pos x="198" y="186"/>
                </a:cxn>
                <a:cxn ang="0">
                  <a:pos x="257" y="112"/>
                </a:cxn>
                <a:cxn ang="0">
                  <a:pos x="338" y="62"/>
                </a:cxn>
                <a:cxn ang="0">
                  <a:pos x="420" y="50"/>
                </a:cxn>
                <a:cxn ang="0">
                  <a:pos x="502" y="62"/>
                </a:cxn>
                <a:cxn ang="0">
                  <a:pos x="572" y="112"/>
                </a:cxn>
                <a:cxn ang="0">
                  <a:pos x="631" y="186"/>
                </a:cxn>
                <a:cxn ang="0">
                  <a:pos x="666" y="272"/>
                </a:cxn>
                <a:cxn ang="0">
                  <a:pos x="677" y="372"/>
                </a:cxn>
                <a:cxn ang="0">
                  <a:pos x="677" y="582"/>
                </a:cxn>
                <a:cxn ang="0">
                  <a:pos x="642" y="730"/>
                </a:cxn>
                <a:cxn ang="0">
                  <a:pos x="584" y="805"/>
                </a:cxn>
                <a:cxn ang="0">
                  <a:pos x="514" y="854"/>
                </a:cxn>
                <a:cxn ang="0">
                  <a:pos x="420" y="879"/>
                </a:cxn>
              </a:cxnLst>
              <a:rect l="0" t="0" r="r" b="b"/>
              <a:pathLst>
                <a:path w="841" h="929">
                  <a:moveTo>
                    <a:pt x="841" y="471"/>
                  </a:moveTo>
                  <a:lnTo>
                    <a:pt x="806" y="297"/>
                  </a:lnTo>
                  <a:lnTo>
                    <a:pt x="712" y="149"/>
                  </a:lnTo>
                  <a:lnTo>
                    <a:pt x="584" y="37"/>
                  </a:lnTo>
                  <a:lnTo>
                    <a:pt x="420" y="0"/>
                  </a:lnTo>
                  <a:lnTo>
                    <a:pt x="280" y="25"/>
                  </a:lnTo>
                  <a:lnTo>
                    <a:pt x="163" y="99"/>
                  </a:lnTo>
                  <a:lnTo>
                    <a:pt x="81" y="198"/>
                  </a:lnTo>
                  <a:lnTo>
                    <a:pt x="23" y="334"/>
                  </a:lnTo>
                  <a:lnTo>
                    <a:pt x="0" y="471"/>
                  </a:lnTo>
                  <a:lnTo>
                    <a:pt x="23" y="619"/>
                  </a:lnTo>
                  <a:lnTo>
                    <a:pt x="81" y="743"/>
                  </a:lnTo>
                  <a:lnTo>
                    <a:pt x="175" y="842"/>
                  </a:lnTo>
                  <a:lnTo>
                    <a:pt x="292" y="904"/>
                  </a:lnTo>
                  <a:lnTo>
                    <a:pt x="420" y="929"/>
                  </a:lnTo>
                  <a:lnTo>
                    <a:pt x="584" y="891"/>
                  </a:lnTo>
                  <a:lnTo>
                    <a:pt x="712" y="792"/>
                  </a:lnTo>
                  <a:lnTo>
                    <a:pt x="806" y="656"/>
                  </a:lnTo>
                  <a:lnTo>
                    <a:pt x="841" y="471"/>
                  </a:lnTo>
                  <a:close/>
                  <a:moveTo>
                    <a:pt x="420" y="879"/>
                  </a:moveTo>
                  <a:lnTo>
                    <a:pt x="338" y="867"/>
                  </a:lnTo>
                  <a:lnTo>
                    <a:pt x="268" y="817"/>
                  </a:lnTo>
                  <a:lnTo>
                    <a:pt x="198" y="743"/>
                  </a:lnTo>
                  <a:lnTo>
                    <a:pt x="163" y="644"/>
                  </a:lnTo>
                  <a:lnTo>
                    <a:pt x="151" y="545"/>
                  </a:lnTo>
                  <a:lnTo>
                    <a:pt x="151" y="372"/>
                  </a:lnTo>
                  <a:lnTo>
                    <a:pt x="163" y="272"/>
                  </a:lnTo>
                  <a:lnTo>
                    <a:pt x="198" y="186"/>
                  </a:lnTo>
                  <a:lnTo>
                    <a:pt x="257" y="112"/>
                  </a:lnTo>
                  <a:lnTo>
                    <a:pt x="338" y="62"/>
                  </a:lnTo>
                  <a:lnTo>
                    <a:pt x="420" y="50"/>
                  </a:lnTo>
                  <a:lnTo>
                    <a:pt x="502" y="62"/>
                  </a:lnTo>
                  <a:lnTo>
                    <a:pt x="572" y="112"/>
                  </a:lnTo>
                  <a:lnTo>
                    <a:pt x="631" y="186"/>
                  </a:lnTo>
                  <a:lnTo>
                    <a:pt x="666" y="272"/>
                  </a:lnTo>
                  <a:lnTo>
                    <a:pt x="677" y="372"/>
                  </a:lnTo>
                  <a:lnTo>
                    <a:pt x="677" y="582"/>
                  </a:lnTo>
                  <a:lnTo>
                    <a:pt x="642" y="730"/>
                  </a:lnTo>
                  <a:lnTo>
                    <a:pt x="584" y="805"/>
                  </a:lnTo>
                  <a:lnTo>
                    <a:pt x="514" y="854"/>
                  </a:lnTo>
                  <a:lnTo>
                    <a:pt x="420" y="87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63" name="Freeform 71"/>
            <p:cNvSpPr>
              <a:spLocks/>
            </p:cNvSpPr>
            <p:nvPr/>
          </p:nvSpPr>
          <p:spPr bwMode="auto">
            <a:xfrm>
              <a:off x="37168" y="3702"/>
              <a:ext cx="946" cy="891"/>
            </a:xfrm>
            <a:custGeom>
              <a:avLst/>
              <a:gdLst/>
              <a:ahLst/>
              <a:cxnLst>
                <a:cxn ang="0">
                  <a:pos x="140" y="198"/>
                </a:cxn>
                <a:cxn ang="0">
                  <a:pos x="140" y="779"/>
                </a:cxn>
                <a:cxn ang="0">
                  <a:pos x="128" y="804"/>
                </a:cxn>
                <a:cxn ang="0">
                  <a:pos x="117" y="817"/>
                </a:cxn>
                <a:cxn ang="0">
                  <a:pos x="93" y="829"/>
                </a:cxn>
                <a:cxn ang="0">
                  <a:pos x="0" y="829"/>
                </a:cxn>
                <a:cxn ang="0">
                  <a:pos x="0" y="891"/>
                </a:cxn>
                <a:cxn ang="0">
                  <a:pos x="421" y="891"/>
                </a:cxn>
                <a:cxn ang="0">
                  <a:pos x="421" y="829"/>
                </a:cxn>
                <a:cxn ang="0">
                  <a:pos x="327" y="829"/>
                </a:cxn>
                <a:cxn ang="0">
                  <a:pos x="280" y="804"/>
                </a:cxn>
                <a:cxn ang="0">
                  <a:pos x="280" y="779"/>
                </a:cxn>
                <a:cxn ang="0">
                  <a:pos x="269" y="742"/>
                </a:cxn>
                <a:cxn ang="0">
                  <a:pos x="269" y="371"/>
                </a:cxn>
                <a:cxn ang="0">
                  <a:pos x="292" y="235"/>
                </a:cxn>
                <a:cxn ang="0">
                  <a:pos x="350" y="136"/>
                </a:cxn>
                <a:cxn ang="0">
                  <a:pos x="432" y="74"/>
                </a:cxn>
                <a:cxn ang="0">
                  <a:pos x="526" y="49"/>
                </a:cxn>
                <a:cxn ang="0">
                  <a:pos x="596" y="61"/>
                </a:cxn>
                <a:cxn ang="0">
                  <a:pos x="643" y="123"/>
                </a:cxn>
                <a:cxn ang="0">
                  <a:pos x="666" y="185"/>
                </a:cxn>
                <a:cxn ang="0">
                  <a:pos x="666" y="779"/>
                </a:cxn>
                <a:cxn ang="0">
                  <a:pos x="654" y="804"/>
                </a:cxn>
                <a:cxn ang="0">
                  <a:pos x="643" y="817"/>
                </a:cxn>
                <a:cxn ang="0">
                  <a:pos x="619" y="829"/>
                </a:cxn>
                <a:cxn ang="0">
                  <a:pos x="526" y="829"/>
                </a:cxn>
                <a:cxn ang="0">
                  <a:pos x="526" y="891"/>
                </a:cxn>
                <a:cxn ang="0">
                  <a:pos x="946" y="891"/>
                </a:cxn>
                <a:cxn ang="0">
                  <a:pos x="946" y="829"/>
                </a:cxn>
                <a:cxn ang="0">
                  <a:pos x="865" y="829"/>
                </a:cxn>
                <a:cxn ang="0">
                  <a:pos x="841" y="817"/>
                </a:cxn>
                <a:cxn ang="0">
                  <a:pos x="818" y="817"/>
                </a:cxn>
                <a:cxn ang="0">
                  <a:pos x="795" y="767"/>
                </a:cxn>
                <a:cxn ang="0">
                  <a:pos x="795" y="247"/>
                </a:cxn>
                <a:cxn ang="0">
                  <a:pos x="783" y="148"/>
                </a:cxn>
                <a:cxn ang="0">
                  <a:pos x="736" y="74"/>
                </a:cxn>
                <a:cxn ang="0">
                  <a:pos x="701" y="49"/>
                </a:cxn>
                <a:cxn ang="0">
                  <a:pos x="631" y="12"/>
                </a:cxn>
                <a:cxn ang="0">
                  <a:pos x="537" y="0"/>
                </a:cxn>
                <a:cxn ang="0">
                  <a:pos x="421" y="24"/>
                </a:cxn>
                <a:cxn ang="0">
                  <a:pos x="327" y="111"/>
                </a:cxn>
                <a:cxn ang="0">
                  <a:pos x="257" y="210"/>
                </a:cxn>
                <a:cxn ang="0">
                  <a:pos x="257" y="0"/>
                </a:cxn>
                <a:cxn ang="0">
                  <a:pos x="0" y="24"/>
                </a:cxn>
                <a:cxn ang="0">
                  <a:pos x="0" y="86"/>
                </a:cxn>
                <a:cxn ang="0">
                  <a:pos x="58" y="86"/>
                </a:cxn>
                <a:cxn ang="0">
                  <a:pos x="93" y="99"/>
                </a:cxn>
                <a:cxn ang="0">
                  <a:pos x="117" y="111"/>
                </a:cxn>
                <a:cxn ang="0">
                  <a:pos x="128" y="123"/>
                </a:cxn>
                <a:cxn ang="0">
                  <a:pos x="140" y="160"/>
                </a:cxn>
                <a:cxn ang="0">
                  <a:pos x="140" y="198"/>
                </a:cxn>
              </a:cxnLst>
              <a:rect l="0" t="0" r="r" b="b"/>
              <a:pathLst>
                <a:path w="946" h="891">
                  <a:moveTo>
                    <a:pt x="140" y="198"/>
                  </a:moveTo>
                  <a:lnTo>
                    <a:pt x="140" y="779"/>
                  </a:lnTo>
                  <a:lnTo>
                    <a:pt x="128" y="804"/>
                  </a:lnTo>
                  <a:lnTo>
                    <a:pt x="117" y="817"/>
                  </a:lnTo>
                  <a:lnTo>
                    <a:pt x="93" y="829"/>
                  </a:lnTo>
                  <a:lnTo>
                    <a:pt x="0" y="829"/>
                  </a:lnTo>
                  <a:lnTo>
                    <a:pt x="0" y="891"/>
                  </a:lnTo>
                  <a:lnTo>
                    <a:pt x="421" y="891"/>
                  </a:lnTo>
                  <a:lnTo>
                    <a:pt x="421" y="829"/>
                  </a:lnTo>
                  <a:lnTo>
                    <a:pt x="327" y="829"/>
                  </a:lnTo>
                  <a:lnTo>
                    <a:pt x="280" y="804"/>
                  </a:lnTo>
                  <a:lnTo>
                    <a:pt x="280" y="779"/>
                  </a:lnTo>
                  <a:lnTo>
                    <a:pt x="269" y="742"/>
                  </a:lnTo>
                  <a:lnTo>
                    <a:pt x="269" y="371"/>
                  </a:lnTo>
                  <a:lnTo>
                    <a:pt x="292" y="235"/>
                  </a:lnTo>
                  <a:lnTo>
                    <a:pt x="350" y="136"/>
                  </a:lnTo>
                  <a:lnTo>
                    <a:pt x="432" y="74"/>
                  </a:lnTo>
                  <a:lnTo>
                    <a:pt x="526" y="49"/>
                  </a:lnTo>
                  <a:lnTo>
                    <a:pt x="596" y="61"/>
                  </a:lnTo>
                  <a:lnTo>
                    <a:pt x="643" y="123"/>
                  </a:lnTo>
                  <a:lnTo>
                    <a:pt x="666" y="185"/>
                  </a:lnTo>
                  <a:lnTo>
                    <a:pt x="666" y="779"/>
                  </a:lnTo>
                  <a:lnTo>
                    <a:pt x="654" y="804"/>
                  </a:lnTo>
                  <a:lnTo>
                    <a:pt x="643" y="817"/>
                  </a:lnTo>
                  <a:lnTo>
                    <a:pt x="619" y="829"/>
                  </a:lnTo>
                  <a:lnTo>
                    <a:pt x="526" y="829"/>
                  </a:lnTo>
                  <a:lnTo>
                    <a:pt x="526" y="891"/>
                  </a:lnTo>
                  <a:lnTo>
                    <a:pt x="946" y="891"/>
                  </a:lnTo>
                  <a:lnTo>
                    <a:pt x="946" y="829"/>
                  </a:lnTo>
                  <a:lnTo>
                    <a:pt x="865" y="829"/>
                  </a:lnTo>
                  <a:lnTo>
                    <a:pt x="841" y="817"/>
                  </a:lnTo>
                  <a:lnTo>
                    <a:pt x="818" y="817"/>
                  </a:lnTo>
                  <a:lnTo>
                    <a:pt x="795" y="767"/>
                  </a:lnTo>
                  <a:lnTo>
                    <a:pt x="795" y="247"/>
                  </a:lnTo>
                  <a:lnTo>
                    <a:pt x="783" y="148"/>
                  </a:lnTo>
                  <a:lnTo>
                    <a:pt x="736" y="74"/>
                  </a:lnTo>
                  <a:lnTo>
                    <a:pt x="701" y="49"/>
                  </a:lnTo>
                  <a:lnTo>
                    <a:pt x="631" y="12"/>
                  </a:lnTo>
                  <a:lnTo>
                    <a:pt x="537" y="0"/>
                  </a:lnTo>
                  <a:lnTo>
                    <a:pt x="421" y="24"/>
                  </a:lnTo>
                  <a:lnTo>
                    <a:pt x="327" y="111"/>
                  </a:lnTo>
                  <a:lnTo>
                    <a:pt x="257" y="210"/>
                  </a:lnTo>
                  <a:lnTo>
                    <a:pt x="257" y="0"/>
                  </a:lnTo>
                  <a:lnTo>
                    <a:pt x="0" y="24"/>
                  </a:lnTo>
                  <a:lnTo>
                    <a:pt x="0" y="86"/>
                  </a:lnTo>
                  <a:lnTo>
                    <a:pt x="58" y="86"/>
                  </a:lnTo>
                  <a:lnTo>
                    <a:pt x="93" y="99"/>
                  </a:lnTo>
                  <a:lnTo>
                    <a:pt x="117" y="111"/>
                  </a:lnTo>
                  <a:lnTo>
                    <a:pt x="128" y="123"/>
                  </a:lnTo>
                  <a:lnTo>
                    <a:pt x="140" y="160"/>
                  </a:lnTo>
                  <a:lnTo>
                    <a:pt x="140" y="1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64" name="Freeform 72"/>
            <p:cNvSpPr>
              <a:spLocks/>
            </p:cNvSpPr>
            <p:nvPr/>
          </p:nvSpPr>
          <p:spPr bwMode="auto">
            <a:xfrm>
              <a:off x="38220" y="3689"/>
              <a:ext cx="619" cy="929"/>
            </a:xfrm>
            <a:custGeom>
              <a:avLst/>
              <a:gdLst/>
              <a:ahLst/>
              <a:cxnLst>
                <a:cxn ang="0">
                  <a:pos x="362" y="520"/>
                </a:cxn>
                <a:cxn ang="0">
                  <a:pos x="467" y="570"/>
                </a:cxn>
                <a:cxn ang="0">
                  <a:pos x="526" y="693"/>
                </a:cxn>
                <a:cxn ang="0">
                  <a:pos x="467" y="830"/>
                </a:cxn>
                <a:cxn ang="0">
                  <a:pos x="315" y="879"/>
                </a:cxn>
                <a:cxn ang="0">
                  <a:pos x="128" y="805"/>
                </a:cxn>
                <a:cxn ang="0">
                  <a:pos x="46" y="594"/>
                </a:cxn>
                <a:cxn ang="0">
                  <a:pos x="23" y="557"/>
                </a:cxn>
                <a:cxn ang="0">
                  <a:pos x="0" y="916"/>
                </a:cxn>
                <a:cxn ang="0">
                  <a:pos x="23" y="929"/>
                </a:cxn>
                <a:cxn ang="0">
                  <a:pos x="70" y="891"/>
                </a:cxn>
                <a:cxn ang="0">
                  <a:pos x="81" y="854"/>
                </a:cxn>
                <a:cxn ang="0">
                  <a:pos x="187" y="904"/>
                </a:cxn>
                <a:cxn ang="0">
                  <a:pos x="315" y="929"/>
                </a:cxn>
                <a:cxn ang="0">
                  <a:pos x="514" y="867"/>
                </a:cxn>
                <a:cxn ang="0">
                  <a:pos x="607" y="730"/>
                </a:cxn>
                <a:cxn ang="0">
                  <a:pos x="607" y="582"/>
                </a:cxn>
                <a:cxn ang="0">
                  <a:pos x="549" y="471"/>
                </a:cxn>
                <a:cxn ang="0">
                  <a:pos x="432" y="396"/>
                </a:cxn>
                <a:cxn ang="0">
                  <a:pos x="233" y="334"/>
                </a:cxn>
                <a:cxn ang="0">
                  <a:pos x="105" y="272"/>
                </a:cxn>
                <a:cxn ang="0">
                  <a:pos x="93" y="149"/>
                </a:cxn>
                <a:cxn ang="0">
                  <a:pos x="198" y="62"/>
                </a:cxn>
                <a:cxn ang="0">
                  <a:pos x="409" y="62"/>
                </a:cxn>
                <a:cxn ang="0">
                  <a:pos x="502" y="173"/>
                </a:cxn>
                <a:cxn ang="0">
                  <a:pos x="526" y="285"/>
                </a:cxn>
                <a:cxn ang="0">
                  <a:pos x="537" y="297"/>
                </a:cxn>
                <a:cxn ang="0">
                  <a:pos x="561" y="297"/>
                </a:cxn>
                <a:cxn ang="0">
                  <a:pos x="572" y="260"/>
                </a:cxn>
                <a:cxn ang="0">
                  <a:pos x="549" y="0"/>
                </a:cxn>
                <a:cxn ang="0">
                  <a:pos x="537" y="13"/>
                </a:cxn>
                <a:cxn ang="0">
                  <a:pos x="479" y="62"/>
                </a:cxn>
                <a:cxn ang="0">
                  <a:pos x="374" y="13"/>
                </a:cxn>
                <a:cxn ang="0">
                  <a:pos x="304" y="0"/>
                </a:cxn>
                <a:cxn ang="0">
                  <a:pos x="93" y="62"/>
                </a:cxn>
                <a:cxn ang="0">
                  <a:pos x="0" y="186"/>
                </a:cxn>
                <a:cxn ang="0">
                  <a:pos x="23" y="334"/>
                </a:cxn>
                <a:cxn ang="0">
                  <a:pos x="81" y="421"/>
                </a:cxn>
                <a:cxn ang="0">
                  <a:pos x="210" y="495"/>
                </a:cxn>
              </a:cxnLst>
              <a:rect l="0" t="0" r="r" b="b"/>
              <a:pathLst>
                <a:path w="619" h="929">
                  <a:moveTo>
                    <a:pt x="327" y="520"/>
                  </a:moveTo>
                  <a:lnTo>
                    <a:pt x="362" y="520"/>
                  </a:lnTo>
                  <a:lnTo>
                    <a:pt x="409" y="545"/>
                  </a:lnTo>
                  <a:lnTo>
                    <a:pt x="467" y="570"/>
                  </a:lnTo>
                  <a:lnTo>
                    <a:pt x="502" y="631"/>
                  </a:lnTo>
                  <a:lnTo>
                    <a:pt x="526" y="693"/>
                  </a:lnTo>
                  <a:lnTo>
                    <a:pt x="514" y="768"/>
                  </a:lnTo>
                  <a:lnTo>
                    <a:pt x="467" y="830"/>
                  </a:lnTo>
                  <a:lnTo>
                    <a:pt x="409" y="867"/>
                  </a:lnTo>
                  <a:lnTo>
                    <a:pt x="315" y="879"/>
                  </a:lnTo>
                  <a:lnTo>
                    <a:pt x="210" y="854"/>
                  </a:lnTo>
                  <a:lnTo>
                    <a:pt x="128" y="805"/>
                  </a:lnTo>
                  <a:lnTo>
                    <a:pt x="81" y="718"/>
                  </a:lnTo>
                  <a:lnTo>
                    <a:pt x="46" y="594"/>
                  </a:lnTo>
                  <a:lnTo>
                    <a:pt x="46" y="582"/>
                  </a:lnTo>
                  <a:lnTo>
                    <a:pt x="23" y="557"/>
                  </a:lnTo>
                  <a:lnTo>
                    <a:pt x="0" y="570"/>
                  </a:lnTo>
                  <a:lnTo>
                    <a:pt x="0" y="916"/>
                  </a:lnTo>
                  <a:lnTo>
                    <a:pt x="11" y="929"/>
                  </a:lnTo>
                  <a:lnTo>
                    <a:pt x="23" y="929"/>
                  </a:lnTo>
                  <a:lnTo>
                    <a:pt x="46" y="904"/>
                  </a:lnTo>
                  <a:lnTo>
                    <a:pt x="70" y="891"/>
                  </a:lnTo>
                  <a:lnTo>
                    <a:pt x="70" y="867"/>
                  </a:lnTo>
                  <a:lnTo>
                    <a:pt x="81" y="854"/>
                  </a:lnTo>
                  <a:lnTo>
                    <a:pt x="105" y="842"/>
                  </a:lnTo>
                  <a:lnTo>
                    <a:pt x="187" y="904"/>
                  </a:lnTo>
                  <a:lnTo>
                    <a:pt x="257" y="916"/>
                  </a:lnTo>
                  <a:lnTo>
                    <a:pt x="315" y="929"/>
                  </a:lnTo>
                  <a:lnTo>
                    <a:pt x="432" y="916"/>
                  </a:lnTo>
                  <a:lnTo>
                    <a:pt x="514" y="867"/>
                  </a:lnTo>
                  <a:lnTo>
                    <a:pt x="572" y="805"/>
                  </a:lnTo>
                  <a:lnTo>
                    <a:pt x="607" y="730"/>
                  </a:lnTo>
                  <a:lnTo>
                    <a:pt x="619" y="644"/>
                  </a:lnTo>
                  <a:lnTo>
                    <a:pt x="607" y="582"/>
                  </a:lnTo>
                  <a:lnTo>
                    <a:pt x="596" y="545"/>
                  </a:lnTo>
                  <a:lnTo>
                    <a:pt x="549" y="471"/>
                  </a:lnTo>
                  <a:lnTo>
                    <a:pt x="537" y="458"/>
                  </a:lnTo>
                  <a:lnTo>
                    <a:pt x="432" y="396"/>
                  </a:lnTo>
                  <a:lnTo>
                    <a:pt x="315" y="359"/>
                  </a:lnTo>
                  <a:lnTo>
                    <a:pt x="233" y="334"/>
                  </a:lnTo>
                  <a:lnTo>
                    <a:pt x="163" y="310"/>
                  </a:lnTo>
                  <a:lnTo>
                    <a:pt x="105" y="272"/>
                  </a:lnTo>
                  <a:lnTo>
                    <a:pt x="81" y="198"/>
                  </a:lnTo>
                  <a:lnTo>
                    <a:pt x="93" y="149"/>
                  </a:lnTo>
                  <a:lnTo>
                    <a:pt x="128" y="99"/>
                  </a:lnTo>
                  <a:lnTo>
                    <a:pt x="198" y="62"/>
                  </a:lnTo>
                  <a:lnTo>
                    <a:pt x="304" y="50"/>
                  </a:lnTo>
                  <a:lnTo>
                    <a:pt x="409" y="62"/>
                  </a:lnTo>
                  <a:lnTo>
                    <a:pt x="467" y="112"/>
                  </a:lnTo>
                  <a:lnTo>
                    <a:pt x="502" y="173"/>
                  </a:lnTo>
                  <a:lnTo>
                    <a:pt x="514" y="235"/>
                  </a:lnTo>
                  <a:lnTo>
                    <a:pt x="526" y="285"/>
                  </a:lnTo>
                  <a:lnTo>
                    <a:pt x="526" y="297"/>
                  </a:lnTo>
                  <a:lnTo>
                    <a:pt x="537" y="297"/>
                  </a:lnTo>
                  <a:lnTo>
                    <a:pt x="537" y="310"/>
                  </a:lnTo>
                  <a:lnTo>
                    <a:pt x="561" y="297"/>
                  </a:lnTo>
                  <a:lnTo>
                    <a:pt x="561" y="285"/>
                  </a:lnTo>
                  <a:lnTo>
                    <a:pt x="572" y="260"/>
                  </a:lnTo>
                  <a:lnTo>
                    <a:pt x="572" y="25"/>
                  </a:lnTo>
                  <a:lnTo>
                    <a:pt x="549" y="0"/>
                  </a:lnTo>
                  <a:lnTo>
                    <a:pt x="537" y="0"/>
                  </a:lnTo>
                  <a:lnTo>
                    <a:pt x="537" y="13"/>
                  </a:lnTo>
                  <a:lnTo>
                    <a:pt x="526" y="13"/>
                  </a:lnTo>
                  <a:lnTo>
                    <a:pt x="479" y="62"/>
                  </a:lnTo>
                  <a:lnTo>
                    <a:pt x="420" y="25"/>
                  </a:lnTo>
                  <a:lnTo>
                    <a:pt x="374" y="13"/>
                  </a:lnTo>
                  <a:lnTo>
                    <a:pt x="327" y="13"/>
                  </a:lnTo>
                  <a:lnTo>
                    <a:pt x="304" y="0"/>
                  </a:lnTo>
                  <a:lnTo>
                    <a:pt x="187" y="13"/>
                  </a:lnTo>
                  <a:lnTo>
                    <a:pt x="93" y="62"/>
                  </a:lnTo>
                  <a:lnTo>
                    <a:pt x="35" y="112"/>
                  </a:lnTo>
                  <a:lnTo>
                    <a:pt x="0" y="186"/>
                  </a:lnTo>
                  <a:lnTo>
                    <a:pt x="0" y="297"/>
                  </a:lnTo>
                  <a:lnTo>
                    <a:pt x="23" y="334"/>
                  </a:lnTo>
                  <a:lnTo>
                    <a:pt x="46" y="384"/>
                  </a:lnTo>
                  <a:lnTo>
                    <a:pt x="81" y="421"/>
                  </a:lnTo>
                  <a:lnTo>
                    <a:pt x="140" y="458"/>
                  </a:lnTo>
                  <a:lnTo>
                    <a:pt x="210" y="495"/>
                  </a:lnTo>
                  <a:lnTo>
                    <a:pt x="327" y="52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Challenges in Optimization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281464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Convex functions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endParaRPr lang="en-US" altLang="zh-CN" sz="28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Single-mode functions (quasi-convex)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endParaRPr lang="en-US" altLang="zh-CN" sz="28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Multi-mode functions (DC)</a:t>
            </a:r>
          </a:p>
        </p:txBody>
      </p:sp>
      <p:sp>
        <p:nvSpPr>
          <p:cNvPr id="4" name="Down Arrow 3"/>
          <p:cNvSpPr/>
          <p:nvPr/>
        </p:nvSpPr>
        <p:spPr>
          <a:xfrm>
            <a:off x="7000892" y="2214554"/>
            <a:ext cx="285752" cy="2000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206" y="2071678"/>
            <a:ext cx="1046440" cy="22860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Difficulty in optimization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ML = Statistics + Optimization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Modeling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 is the parameter(s) to be decided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Search for the best parameter 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Maximum likelihood estimation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Construct a log-likelihood function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  <a:sym typeface="Symbol" pitchFamily="18" charset="2"/>
              </a:rPr>
              <a:t>Search for the optimal solution </a:t>
            </a:r>
          </a:p>
          <a:p>
            <a:endParaRPr lang="zh-CN" altLang="en-US" dirty="0">
              <a:ea typeface="宋体" charset="-122"/>
              <a:sym typeface="Symbol" pitchFamily="18" charset="2"/>
            </a:endParaRPr>
          </a:p>
        </p:txBody>
      </p:sp>
      <p:grpSp>
        <p:nvGrpSpPr>
          <p:cNvPr id="69635" name="Group 3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6572264" y="3857628"/>
            <a:ext cx="714380" cy="400676"/>
            <a:chOff x="3615" y="3904"/>
            <a:chExt cx="3573" cy="2004"/>
          </a:xfrm>
        </p:grpSpPr>
        <p:sp>
          <p:nvSpPr>
            <p:cNvPr id="69637" name="Freeform 5"/>
            <p:cNvSpPr>
              <a:spLocks/>
            </p:cNvSpPr>
            <p:nvPr/>
          </p:nvSpPr>
          <p:spPr bwMode="auto">
            <a:xfrm>
              <a:off x="3615" y="3993"/>
              <a:ext cx="1219" cy="1458"/>
            </a:xfrm>
            <a:custGeom>
              <a:avLst/>
              <a:gdLst/>
              <a:ahLst/>
              <a:cxnLst>
                <a:cxn ang="0">
                  <a:pos x="1209" y="1125"/>
                </a:cxn>
                <a:cxn ang="0">
                  <a:pos x="1168" y="1130"/>
                </a:cxn>
                <a:cxn ang="0">
                  <a:pos x="1095" y="1167"/>
                </a:cxn>
                <a:cxn ang="0">
                  <a:pos x="1040" y="1214"/>
                </a:cxn>
                <a:cxn ang="0">
                  <a:pos x="1016" y="1268"/>
                </a:cxn>
                <a:cxn ang="0">
                  <a:pos x="995" y="1310"/>
                </a:cxn>
                <a:cxn ang="0">
                  <a:pos x="960" y="1333"/>
                </a:cxn>
                <a:cxn ang="0">
                  <a:pos x="809" y="1317"/>
                </a:cxn>
                <a:cxn ang="0">
                  <a:pos x="629" y="1268"/>
                </a:cxn>
                <a:cxn ang="0">
                  <a:pos x="416" y="1222"/>
                </a:cxn>
                <a:cxn ang="0">
                  <a:pos x="313" y="1222"/>
                </a:cxn>
                <a:cxn ang="0">
                  <a:pos x="381" y="1057"/>
                </a:cxn>
                <a:cxn ang="0">
                  <a:pos x="442" y="870"/>
                </a:cxn>
                <a:cxn ang="0">
                  <a:pos x="485" y="702"/>
                </a:cxn>
                <a:cxn ang="0">
                  <a:pos x="556" y="470"/>
                </a:cxn>
                <a:cxn ang="0">
                  <a:pos x="657" y="250"/>
                </a:cxn>
                <a:cxn ang="0">
                  <a:pos x="740" y="146"/>
                </a:cxn>
                <a:cxn ang="0">
                  <a:pos x="798" y="126"/>
                </a:cxn>
                <a:cxn ang="0">
                  <a:pos x="894" y="144"/>
                </a:cxn>
                <a:cxn ang="0">
                  <a:pos x="943" y="208"/>
                </a:cxn>
                <a:cxn ang="0">
                  <a:pos x="957" y="278"/>
                </a:cxn>
                <a:cxn ang="0">
                  <a:pos x="951" y="359"/>
                </a:cxn>
                <a:cxn ang="0">
                  <a:pos x="956" y="378"/>
                </a:cxn>
                <a:cxn ang="0">
                  <a:pos x="1002" y="372"/>
                </a:cxn>
                <a:cxn ang="0">
                  <a:pos x="1096" y="319"/>
                </a:cxn>
                <a:cxn ang="0">
                  <a:pos x="1132" y="279"/>
                </a:cxn>
                <a:cxn ang="0">
                  <a:pos x="1147" y="189"/>
                </a:cxn>
                <a:cxn ang="0">
                  <a:pos x="1128" y="91"/>
                </a:cxn>
                <a:cxn ang="0">
                  <a:pos x="1065" y="19"/>
                </a:cxn>
                <a:cxn ang="0">
                  <a:pos x="931" y="4"/>
                </a:cxn>
                <a:cxn ang="0">
                  <a:pos x="737" y="73"/>
                </a:cxn>
                <a:cxn ang="0">
                  <a:pos x="575" y="195"/>
                </a:cxn>
                <a:cxn ang="0">
                  <a:pos x="427" y="416"/>
                </a:cxn>
                <a:cxn ang="0">
                  <a:pos x="313" y="734"/>
                </a:cxn>
                <a:cxn ang="0">
                  <a:pos x="220" y="1068"/>
                </a:cxn>
                <a:cxn ang="0">
                  <a:pos x="138" y="1254"/>
                </a:cxn>
                <a:cxn ang="0">
                  <a:pos x="79" y="1341"/>
                </a:cxn>
                <a:cxn ang="0">
                  <a:pos x="32" y="1392"/>
                </a:cxn>
                <a:cxn ang="0">
                  <a:pos x="1" y="1437"/>
                </a:cxn>
                <a:cxn ang="0">
                  <a:pos x="2" y="1452"/>
                </a:cxn>
                <a:cxn ang="0">
                  <a:pos x="17" y="1458"/>
                </a:cxn>
                <a:cxn ang="0">
                  <a:pos x="91" y="1433"/>
                </a:cxn>
                <a:cxn ang="0">
                  <a:pos x="180" y="1365"/>
                </a:cxn>
                <a:cxn ang="0">
                  <a:pos x="268" y="1347"/>
                </a:cxn>
                <a:cxn ang="0">
                  <a:pos x="373" y="1368"/>
                </a:cxn>
                <a:cxn ang="0">
                  <a:pos x="527" y="1411"/>
                </a:cxn>
                <a:cxn ang="0">
                  <a:pos x="698" y="1450"/>
                </a:cxn>
                <a:cxn ang="0">
                  <a:pos x="861" y="1449"/>
                </a:cxn>
                <a:cxn ang="0">
                  <a:pos x="1022" y="1379"/>
                </a:cxn>
                <a:cxn ang="0">
                  <a:pos x="1161" y="1254"/>
                </a:cxn>
              </a:cxnLst>
              <a:rect l="0" t="0" r="r" b="b"/>
              <a:pathLst>
                <a:path w="1219" h="1458">
                  <a:moveTo>
                    <a:pt x="1219" y="1130"/>
                  </a:moveTo>
                  <a:lnTo>
                    <a:pt x="1217" y="1128"/>
                  </a:lnTo>
                  <a:lnTo>
                    <a:pt x="1214" y="1126"/>
                  </a:lnTo>
                  <a:lnTo>
                    <a:pt x="1209" y="1125"/>
                  </a:lnTo>
                  <a:lnTo>
                    <a:pt x="1206" y="1123"/>
                  </a:lnTo>
                  <a:lnTo>
                    <a:pt x="1202" y="1123"/>
                  </a:lnTo>
                  <a:lnTo>
                    <a:pt x="1187" y="1125"/>
                  </a:lnTo>
                  <a:lnTo>
                    <a:pt x="1168" y="1130"/>
                  </a:lnTo>
                  <a:lnTo>
                    <a:pt x="1150" y="1137"/>
                  </a:lnTo>
                  <a:lnTo>
                    <a:pt x="1130" y="1146"/>
                  </a:lnTo>
                  <a:lnTo>
                    <a:pt x="1111" y="1157"/>
                  </a:lnTo>
                  <a:lnTo>
                    <a:pt x="1095" y="1167"/>
                  </a:lnTo>
                  <a:lnTo>
                    <a:pt x="1073" y="1181"/>
                  </a:lnTo>
                  <a:lnTo>
                    <a:pt x="1059" y="1194"/>
                  </a:lnTo>
                  <a:lnTo>
                    <a:pt x="1047" y="1204"/>
                  </a:lnTo>
                  <a:lnTo>
                    <a:pt x="1040" y="1214"/>
                  </a:lnTo>
                  <a:lnTo>
                    <a:pt x="1034" y="1224"/>
                  </a:lnTo>
                  <a:lnTo>
                    <a:pt x="1029" y="1236"/>
                  </a:lnTo>
                  <a:lnTo>
                    <a:pt x="1024" y="1250"/>
                  </a:lnTo>
                  <a:lnTo>
                    <a:pt x="1016" y="1268"/>
                  </a:lnTo>
                  <a:lnTo>
                    <a:pt x="1009" y="1285"/>
                  </a:lnTo>
                  <a:lnTo>
                    <a:pt x="1001" y="1297"/>
                  </a:lnTo>
                  <a:lnTo>
                    <a:pt x="997" y="1306"/>
                  </a:lnTo>
                  <a:lnTo>
                    <a:pt x="995" y="1310"/>
                  </a:lnTo>
                  <a:lnTo>
                    <a:pt x="986" y="1322"/>
                  </a:lnTo>
                  <a:lnTo>
                    <a:pt x="979" y="1328"/>
                  </a:lnTo>
                  <a:lnTo>
                    <a:pt x="970" y="1332"/>
                  </a:lnTo>
                  <a:lnTo>
                    <a:pt x="960" y="1333"/>
                  </a:lnTo>
                  <a:lnTo>
                    <a:pt x="944" y="1333"/>
                  </a:lnTo>
                  <a:lnTo>
                    <a:pt x="900" y="1331"/>
                  </a:lnTo>
                  <a:lnTo>
                    <a:pt x="855" y="1326"/>
                  </a:lnTo>
                  <a:lnTo>
                    <a:pt x="809" y="1317"/>
                  </a:lnTo>
                  <a:lnTo>
                    <a:pt x="764" y="1306"/>
                  </a:lnTo>
                  <a:lnTo>
                    <a:pt x="721" y="1295"/>
                  </a:lnTo>
                  <a:lnTo>
                    <a:pt x="681" y="1283"/>
                  </a:lnTo>
                  <a:lnTo>
                    <a:pt x="629" y="1268"/>
                  </a:lnTo>
                  <a:lnTo>
                    <a:pt x="577" y="1254"/>
                  </a:lnTo>
                  <a:lnTo>
                    <a:pt x="523" y="1240"/>
                  </a:lnTo>
                  <a:lnTo>
                    <a:pt x="470" y="1230"/>
                  </a:lnTo>
                  <a:lnTo>
                    <a:pt x="416" y="1222"/>
                  </a:lnTo>
                  <a:lnTo>
                    <a:pt x="364" y="1219"/>
                  </a:lnTo>
                  <a:lnTo>
                    <a:pt x="341" y="1219"/>
                  </a:lnTo>
                  <a:lnTo>
                    <a:pt x="325" y="1221"/>
                  </a:lnTo>
                  <a:lnTo>
                    <a:pt x="313" y="1222"/>
                  </a:lnTo>
                  <a:lnTo>
                    <a:pt x="290" y="1227"/>
                  </a:lnTo>
                  <a:lnTo>
                    <a:pt x="326" y="1169"/>
                  </a:lnTo>
                  <a:lnTo>
                    <a:pt x="356" y="1112"/>
                  </a:lnTo>
                  <a:lnTo>
                    <a:pt x="381" y="1057"/>
                  </a:lnTo>
                  <a:lnTo>
                    <a:pt x="401" y="1003"/>
                  </a:lnTo>
                  <a:lnTo>
                    <a:pt x="419" y="954"/>
                  </a:lnTo>
                  <a:lnTo>
                    <a:pt x="431" y="909"/>
                  </a:lnTo>
                  <a:lnTo>
                    <a:pt x="442" y="870"/>
                  </a:lnTo>
                  <a:lnTo>
                    <a:pt x="450" y="836"/>
                  </a:lnTo>
                  <a:lnTo>
                    <a:pt x="460" y="798"/>
                  </a:lnTo>
                  <a:lnTo>
                    <a:pt x="471" y="753"/>
                  </a:lnTo>
                  <a:lnTo>
                    <a:pt x="485" y="702"/>
                  </a:lnTo>
                  <a:lnTo>
                    <a:pt x="500" y="648"/>
                  </a:lnTo>
                  <a:lnTo>
                    <a:pt x="517" y="591"/>
                  </a:lnTo>
                  <a:lnTo>
                    <a:pt x="536" y="530"/>
                  </a:lnTo>
                  <a:lnTo>
                    <a:pt x="556" y="470"/>
                  </a:lnTo>
                  <a:lnTo>
                    <a:pt x="578" y="411"/>
                  </a:lnTo>
                  <a:lnTo>
                    <a:pt x="603" y="354"/>
                  </a:lnTo>
                  <a:lnTo>
                    <a:pt x="629" y="300"/>
                  </a:lnTo>
                  <a:lnTo>
                    <a:pt x="657" y="250"/>
                  </a:lnTo>
                  <a:lnTo>
                    <a:pt x="687" y="206"/>
                  </a:lnTo>
                  <a:lnTo>
                    <a:pt x="718" y="169"/>
                  </a:lnTo>
                  <a:lnTo>
                    <a:pt x="729" y="157"/>
                  </a:lnTo>
                  <a:lnTo>
                    <a:pt x="740" y="146"/>
                  </a:lnTo>
                  <a:lnTo>
                    <a:pt x="752" y="139"/>
                  </a:lnTo>
                  <a:lnTo>
                    <a:pt x="764" y="132"/>
                  </a:lnTo>
                  <a:lnTo>
                    <a:pt x="779" y="128"/>
                  </a:lnTo>
                  <a:lnTo>
                    <a:pt x="798" y="126"/>
                  </a:lnTo>
                  <a:lnTo>
                    <a:pt x="823" y="124"/>
                  </a:lnTo>
                  <a:lnTo>
                    <a:pt x="850" y="127"/>
                  </a:lnTo>
                  <a:lnTo>
                    <a:pt x="874" y="133"/>
                  </a:lnTo>
                  <a:lnTo>
                    <a:pt x="894" y="144"/>
                  </a:lnTo>
                  <a:lnTo>
                    <a:pt x="910" y="157"/>
                  </a:lnTo>
                  <a:lnTo>
                    <a:pt x="924" y="172"/>
                  </a:lnTo>
                  <a:lnTo>
                    <a:pt x="934" y="190"/>
                  </a:lnTo>
                  <a:lnTo>
                    <a:pt x="943" y="208"/>
                  </a:lnTo>
                  <a:lnTo>
                    <a:pt x="949" y="226"/>
                  </a:lnTo>
                  <a:lnTo>
                    <a:pt x="954" y="244"/>
                  </a:lnTo>
                  <a:lnTo>
                    <a:pt x="956" y="262"/>
                  </a:lnTo>
                  <a:lnTo>
                    <a:pt x="957" y="278"/>
                  </a:lnTo>
                  <a:lnTo>
                    <a:pt x="957" y="291"/>
                  </a:lnTo>
                  <a:lnTo>
                    <a:pt x="955" y="329"/>
                  </a:lnTo>
                  <a:lnTo>
                    <a:pt x="953" y="346"/>
                  </a:lnTo>
                  <a:lnTo>
                    <a:pt x="951" y="359"/>
                  </a:lnTo>
                  <a:lnTo>
                    <a:pt x="950" y="365"/>
                  </a:lnTo>
                  <a:lnTo>
                    <a:pt x="950" y="369"/>
                  </a:lnTo>
                  <a:lnTo>
                    <a:pt x="954" y="377"/>
                  </a:lnTo>
                  <a:lnTo>
                    <a:pt x="956" y="378"/>
                  </a:lnTo>
                  <a:lnTo>
                    <a:pt x="960" y="379"/>
                  </a:lnTo>
                  <a:lnTo>
                    <a:pt x="965" y="379"/>
                  </a:lnTo>
                  <a:lnTo>
                    <a:pt x="982" y="378"/>
                  </a:lnTo>
                  <a:lnTo>
                    <a:pt x="1002" y="372"/>
                  </a:lnTo>
                  <a:lnTo>
                    <a:pt x="1025" y="363"/>
                  </a:lnTo>
                  <a:lnTo>
                    <a:pt x="1049" y="351"/>
                  </a:lnTo>
                  <a:lnTo>
                    <a:pt x="1072" y="336"/>
                  </a:lnTo>
                  <a:lnTo>
                    <a:pt x="1096" y="319"/>
                  </a:lnTo>
                  <a:lnTo>
                    <a:pt x="1107" y="310"/>
                  </a:lnTo>
                  <a:lnTo>
                    <a:pt x="1116" y="301"/>
                  </a:lnTo>
                  <a:lnTo>
                    <a:pt x="1125" y="291"/>
                  </a:lnTo>
                  <a:lnTo>
                    <a:pt x="1132" y="279"/>
                  </a:lnTo>
                  <a:lnTo>
                    <a:pt x="1138" y="264"/>
                  </a:lnTo>
                  <a:lnTo>
                    <a:pt x="1143" y="244"/>
                  </a:lnTo>
                  <a:lnTo>
                    <a:pt x="1146" y="219"/>
                  </a:lnTo>
                  <a:lnTo>
                    <a:pt x="1147" y="189"/>
                  </a:lnTo>
                  <a:lnTo>
                    <a:pt x="1146" y="163"/>
                  </a:lnTo>
                  <a:lnTo>
                    <a:pt x="1143" y="139"/>
                  </a:lnTo>
                  <a:lnTo>
                    <a:pt x="1137" y="114"/>
                  </a:lnTo>
                  <a:lnTo>
                    <a:pt x="1128" y="91"/>
                  </a:lnTo>
                  <a:lnTo>
                    <a:pt x="1117" y="71"/>
                  </a:lnTo>
                  <a:lnTo>
                    <a:pt x="1103" y="50"/>
                  </a:lnTo>
                  <a:lnTo>
                    <a:pt x="1086" y="34"/>
                  </a:lnTo>
                  <a:lnTo>
                    <a:pt x="1065" y="19"/>
                  </a:lnTo>
                  <a:lnTo>
                    <a:pt x="1040" y="9"/>
                  </a:lnTo>
                  <a:lnTo>
                    <a:pt x="1012" y="3"/>
                  </a:lnTo>
                  <a:lnTo>
                    <a:pt x="979" y="0"/>
                  </a:lnTo>
                  <a:lnTo>
                    <a:pt x="931" y="4"/>
                  </a:lnTo>
                  <a:lnTo>
                    <a:pt x="881" y="13"/>
                  </a:lnTo>
                  <a:lnTo>
                    <a:pt x="833" y="28"/>
                  </a:lnTo>
                  <a:lnTo>
                    <a:pt x="784" y="49"/>
                  </a:lnTo>
                  <a:lnTo>
                    <a:pt x="737" y="73"/>
                  </a:lnTo>
                  <a:lnTo>
                    <a:pt x="691" y="100"/>
                  </a:lnTo>
                  <a:lnTo>
                    <a:pt x="648" y="131"/>
                  </a:lnTo>
                  <a:lnTo>
                    <a:pt x="610" y="163"/>
                  </a:lnTo>
                  <a:lnTo>
                    <a:pt x="575" y="195"/>
                  </a:lnTo>
                  <a:lnTo>
                    <a:pt x="543" y="230"/>
                  </a:lnTo>
                  <a:lnTo>
                    <a:pt x="501" y="288"/>
                  </a:lnTo>
                  <a:lnTo>
                    <a:pt x="462" y="350"/>
                  </a:lnTo>
                  <a:lnTo>
                    <a:pt x="427" y="416"/>
                  </a:lnTo>
                  <a:lnTo>
                    <a:pt x="396" y="487"/>
                  </a:lnTo>
                  <a:lnTo>
                    <a:pt x="366" y="564"/>
                  </a:lnTo>
                  <a:lnTo>
                    <a:pt x="339" y="646"/>
                  </a:lnTo>
                  <a:lnTo>
                    <a:pt x="313" y="734"/>
                  </a:lnTo>
                  <a:lnTo>
                    <a:pt x="286" y="830"/>
                  </a:lnTo>
                  <a:lnTo>
                    <a:pt x="260" y="933"/>
                  </a:lnTo>
                  <a:lnTo>
                    <a:pt x="242" y="1004"/>
                  </a:lnTo>
                  <a:lnTo>
                    <a:pt x="220" y="1068"/>
                  </a:lnTo>
                  <a:lnTo>
                    <a:pt x="200" y="1125"/>
                  </a:lnTo>
                  <a:lnTo>
                    <a:pt x="179" y="1175"/>
                  </a:lnTo>
                  <a:lnTo>
                    <a:pt x="158" y="1217"/>
                  </a:lnTo>
                  <a:lnTo>
                    <a:pt x="138" y="1254"/>
                  </a:lnTo>
                  <a:lnTo>
                    <a:pt x="121" y="1285"/>
                  </a:lnTo>
                  <a:lnTo>
                    <a:pt x="104" y="1309"/>
                  </a:lnTo>
                  <a:lnTo>
                    <a:pt x="91" y="1328"/>
                  </a:lnTo>
                  <a:lnTo>
                    <a:pt x="79" y="1341"/>
                  </a:lnTo>
                  <a:lnTo>
                    <a:pt x="72" y="1350"/>
                  </a:lnTo>
                  <a:lnTo>
                    <a:pt x="69" y="1354"/>
                  </a:lnTo>
                  <a:lnTo>
                    <a:pt x="48" y="1374"/>
                  </a:lnTo>
                  <a:lnTo>
                    <a:pt x="32" y="1392"/>
                  </a:lnTo>
                  <a:lnTo>
                    <a:pt x="20" y="1406"/>
                  </a:lnTo>
                  <a:lnTo>
                    <a:pt x="11" y="1419"/>
                  </a:lnTo>
                  <a:lnTo>
                    <a:pt x="5" y="1428"/>
                  </a:lnTo>
                  <a:lnTo>
                    <a:pt x="1" y="1437"/>
                  </a:lnTo>
                  <a:lnTo>
                    <a:pt x="0" y="1442"/>
                  </a:lnTo>
                  <a:lnTo>
                    <a:pt x="0" y="1449"/>
                  </a:lnTo>
                  <a:lnTo>
                    <a:pt x="1" y="1450"/>
                  </a:lnTo>
                  <a:lnTo>
                    <a:pt x="2" y="1452"/>
                  </a:lnTo>
                  <a:lnTo>
                    <a:pt x="5" y="1455"/>
                  </a:lnTo>
                  <a:lnTo>
                    <a:pt x="7" y="1456"/>
                  </a:lnTo>
                  <a:lnTo>
                    <a:pt x="11" y="1458"/>
                  </a:lnTo>
                  <a:lnTo>
                    <a:pt x="17" y="1458"/>
                  </a:lnTo>
                  <a:lnTo>
                    <a:pt x="31" y="1456"/>
                  </a:lnTo>
                  <a:lnTo>
                    <a:pt x="48" y="1451"/>
                  </a:lnTo>
                  <a:lnTo>
                    <a:pt x="68" y="1443"/>
                  </a:lnTo>
                  <a:lnTo>
                    <a:pt x="91" y="1433"/>
                  </a:lnTo>
                  <a:lnTo>
                    <a:pt x="114" y="1419"/>
                  </a:lnTo>
                  <a:lnTo>
                    <a:pt x="137" y="1404"/>
                  </a:lnTo>
                  <a:lnTo>
                    <a:pt x="159" y="1386"/>
                  </a:lnTo>
                  <a:lnTo>
                    <a:pt x="180" y="1365"/>
                  </a:lnTo>
                  <a:lnTo>
                    <a:pt x="198" y="1344"/>
                  </a:lnTo>
                  <a:lnTo>
                    <a:pt x="214" y="1344"/>
                  </a:lnTo>
                  <a:lnTo>
                    <a:pt x="249" y="1346"/>
                  </a:lnTo>
                  <a:lnTo>
                    <a:pt x="268" y="1347"/>
                  </a:lnTo>
                  <a:lnTo>
                    <a:pt x="289" y="1351"/>
                  </a:lnTo>
                  <a:lnTo>
                    <a:pt x="314" y="1355"/>
                  </a:lnTo>
                  <a:lnTo>
                    <a:pt x="341" y="1360"/>
                  </a:lnTo>
                  <a:lnTo>
                    <a:pt x="373" y="1368"/>
                  </a:lnTo>
                  <a:lnTo>
                    <a:pt x="407" y="1377"/>
                  </a:lnTo>
                  <a:lnTo>
                    <a:pt x="449" y="1388"/>
                  </a:lnTo>
                  <a:lnTo>
                    <a:pt x="495" y="1402"/>
                  </a:lnTo>
                  <a:lnTo>
                    <a:pt x="527" y="1411"/>
                  </a:lnTo>
                  <a:lnTo>
                    <a:pt x="565" y="1422"/>
                  </a:lnTo>
                  <a:lnTo>
                    <a:pt x="606" y="1432"/>
                  </a:lnTo>
                  <a:lnTo>
                    <a:pt x="651" y="1442"/>
                  </a:lnTo>
                  <a:lnTo>
                    <a:pt x="698" y="1450"/>
                  </a:lnTo>
                  <a:lnTo>
                    <a:pt x="744" y="1456"/>
                  </a:lnTo>
                  <a:lnTo>
                    <a:pt x="790" y="1458"/>
                  </a:lnTo>
                  <a:lnTo>
                    <a:pt x="825" y="1455"/>
                  </a:lnTo>
                  <a:lnTo>
                    <a:pt x="861" y="1449"/>
                  </a:lnTo>
                  <a:lnTo>
                    <a:pt x="901" y="1437"/>
                  </a:lnTo>
                  <a:lnTo>
                    <a:pt x="941" y="1422"/>
                  </a:lnTo>
                  <a:lnTo>
                    <a:pt x="982" y="1402"/>
                  </a:lnTo>
                  <a:lnTo>
                    <a:pt x="1022" y="1379"/>
                  </a:lnTo>
                  <a:lnTo>
                    <a:pt x="1061" y="1353"/>
                  </a:lnTo>
                  <a:lnTo>
                    <a:pt x="1098" y="1323"/>
                  </a:lnTo>
                  <a:lnTo>
                    <a:pt x="1131" y="1290"/>
                  </a:lnTo>
                  <a:lnTo>
                    <a:pt x="1161" y="1254"/>
                  </a:lnTo>
                  <a:lnTo>
                    <a:pt x="1187" y="1214"/>
                  </a:lnTo>
                  <a:lnTo>
                    <a:pt x="1206" y="1173"/>
                  </a:lnTo>
                  <a:lnTo>
                    <a:pt x="1219" y="11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38" name="Freeform 6"/>
            <p:cNvSpPr>
              <a:spLocks/>
            </p:cNvSpPr>
            <p:nvPr/>
          </p:nvSpPr>
          <p:spPr bwMode="auto">
            <a:xfrm>
              <a:off x="5094" y="3904"/>
              <a:ext cx="453" cy="2004"/>
            </a:xfrm>
            <a:custGeom>
              <a:avLst/>
              <a:gdLst/>
              <a:ahLst/>
              <a:cxnLst>
                <a:cxn ang="0">
                  <a:pos x="453" y="1979"/>
                </a:cxn>
                <a:cxn ang="0">
                  <a:pos x="446" y="1970"/>
                </a:cxn>
                <a:cxn ang="0">
                  <a:pos x="431" y="1952"/>
                </a:cxn>
                <a:cxn ang="0">
                  <a:pos x="370" y="1883"/>
                </a:cxn>
                <a:cxn ang="0">
                  <a:pos x="287" y="1762"/>
                </a:cxn>
                <a:cxn ang="0">
                  <a:pos x="222" y="1630"/>
                </a:cxn>
                <a:cxn ang="0">
                  <a:pos x="174" y="1491"/>
                </a:cxn>
                <a:cxn ang="0">
                  <a:pos x="142" y="1349"/>
                </a:cxn>
                <a:cxn ang="0">
                  <a:pos x="123" y="1207"/>
                </a:cxn>
                <a:cxn ang="0">
                  <a:pos x="115" y="1069"/>
                </a:cxn>
                <a:cxn ang="0">
                  <a:pos x="115" y="922"/>
                </a:cxn>
                <a:cxn ang="0">
                  <a:pos x="126" y="762"/>
                </a:cxn>
                <a:cxn ang="0">
                  <a:pos x="151" y="605"/>
                </a:cxn>
                <a:cxn ang="0">
                  <a:pos x="192" y="454"/>
                </a:cxn>
                <a:cxn ang="0">
                  <a:pos x="251" y="310"/>
                </a:cxn>
                <a:cxn ang="0">
                  <a:pos x="328" y="176"/>
                </a:cxn>
                <a:cxn ang="0">
                  <a:pos x="428" y="53"/>
                </a:cxn>
                <a:cxn ang="0">
                  <a:pos x="445" y="36"/>
                </a:cxn>
                <a:cxn ang="0">
                  <a:pos x="451" y="25"/>
                </a:cxn>
                <a:cxn ang="0">
                  <a:pos x="453" y="14"/>
                </a:cxn>
                <a:cxn ang="0">
                  <a:pos x="446" y="3"/>
                </a:cxn>
                <a:cxn ang="0">
                  <a:pos x="438" y="0"/>
                </a:cxn>
                <a:cxn ang="0">
                  <a:pos x="428" y="2"/>
                </a:cxn>
                <a:cxn ang="0">
                  <a:pos x="401" y="18"/>
                </a:cxn>
                <a:cxn ang="0">
                  <a:pos x="363" y="51"/>
                </a:cxn>
                <a:cxn ang="0">
                  <a:pos x="314" y="100"/>
                </a:cxn>
                <a:cxn ang="0">
                  <a:pos x="259" y="164"/>
                </a:cxn>
                <a:cxn ang="0">
                  <a:pos x="203" y="243"/>
                </a:cxn>
                <a:cxn ang="0">
                  <a:pos x="148" y="338"/>
                </a:cxn>
                <a:cxn ang="0">
                  <a:pos x="85" y="485"/>
                </a:cxn>
                <a:cxn ang="0">
                  <a:pos x="32" y="671"/>
                </a:cxn>
                <a:cxn ang="0">
                  <a:pos x="7" y="846"/>
                </a:cxn>
                <a:cxn ang="0">
                  <a:pos x="0" y="1002"/>
                </a:cxn>
                <a:cxn ang="0">
                  <a:pos x="5" y="1134"/>
                </a:cxn>
                <a:cxn ang="0">
                  <a:pos x="24" y="1288"/>
                </a:cxn>
                <a:cxn ang="0">
                  <a:pos x="63" y="1456"/>
                </a:cxn>
                <a:cxn ang="0">
                  <a:pos x="128" y="1627"/>
                </a:cxn>
                <a:cxn ang="0">
                  <a:pos x="186" y="1732"/>
                </a:cxn>
                <a:cxn ang="0">
                  <a:pos x="246" y="1822"/>
                </a:cxn>
                <a:cxn ang="0">
                  <a:pos x="304" y="1894"/>
                </a:cxn>
                <a:cxn ang="0">
                  <a:pos x="357" y="1947"/>
                </a:cxn>
                <a:cxn ang="0">
                  <a:pos x="414" y="1995"/>
                </a:cxn>
                <a:cxn ang="0">
                  <a:pos x="434" y="2004"/>
                </a:cxn>
                <a:cxn ang="0">
                  <a:pos x="446" y="2001"/>
                </a:cxn>
                <a:cxn ang="0">
                  <a:pos x="451" y="1995"/>
                </a:cxn>
                <a:cxn ang="0">
                  <a:pos x="453" y="1984"/>
                </a:cxn>
              </a:cxnLst>
              <a:rect l="0" t="0" r="r" b="b"/>
              <a:pathLst>
                <a:path w="453" h="2004">
                  <a:moveTo>
                    <a:pt x="453" y="1984"/>
                  </a:moveTo>
                  <a:lnTo>
                    <a:pt x="453" y="1979"/>
                  </a:lnTo>
                  <a:lnTo>
                    <a:pt x="450" y="1976"/>
                  </a:lnTo>
                  <a:lnTo>
                    <a:pt x="446" y="1970"/>
                  </a:lnTo>
                  <a:lnTo>
                    <a:pt x="440" y="1963"/>
                  </a:lnTo>
                  <a:lnTo>
                    <a:pt x="431" y="1952"/>
                  </a:lnTo>
                  <a:lnTo>
                    <a:pt x="420" y="1940"/>
                  </a:lnTo>
                  <a:lnTo>
                    <a:pt x="370" y="1883"/>
                  </a:lnTo>
                  <a:lnTo>
                    <a:pt x="327" y="1824"/>
                  </a:lnTo>
                  <a:lnTo>
                    <a:pt x="287" y="1762"/>
                  </a:lnTo>
                  <a:lnTo>
                    <a:pt x="252" y="1698"/>
                  </a:lnTo>
                  <a:lnTo>
                    <a:pt x="222" y="1630"/>
                  </a:lnTo>
                  <a:lnTo>
                    <a:pt x="197" y="1561"/>
                  </a:lnTo>
                  <a:lnTo>
                    <a:pt x="174" y="1491"/>
                  </a:lnTo>
                  <a:lnTo>
                    <a:pt x="157" y="1420"/>
                  </a:lnTo>
                  <a:lnTo>
                    <a:pt x="142" y="1349"/>
                  </a:lnTo>
                  <a:lnTo>
                    <a:pt x="131" y="1278"/>
                  </a:lnTo>
                  <a:lnTo>
                    <a:pt x="123" y="1207"/>
                  </a:lnTo>
                  <a:lnTo>
                    <a:pt x="117" y="1137"/>
                  </a:lnTo>
                  <a:lnTo>
                    <a:pt x="115" y="1069"/>
                  </a:lnTo>
                  <a:lnTo>
                    <a:pt x="113" y="1002"/>
                  </a:lnTo>
                  <a:lnTo>
                    <a:pt x="115" y="922"/>
                  </a:lnTo>
                  <a:lnTo>
                    <a:pt x="118" y="841"/>
                  </a:lnTo>
                  <a:lnTo>
                    <a:pt x="126" y="762"/>
                  </a:lnTo>
                  <a:lnTo>
                    <a:pt x="137" y="683"/>
                  </a:lnTo>
                  <a:lnTo>
                    <a:pt x="151" y="605"/>
                  </a:lnTo>
                  <a:lnTo>
                    <a:pt x="169" y="529"/>
                  </a:lnTo>
                  <a:lnTo>
                    <a:pt x="192" y="454"/>
                  </a:lnTo>
                  <a:lnTo>
                    <a:pt x="219" y="381"/>
                  </a:lnTo>
                  <a:lnTo>
                    <a:pt x="251" y="310"/>
                  </a:lnTo>
                  <a:lnTo>
                    <a:pt x="287" y="242"/>
                  </a:lnTo>
                  <a:lnTo>
                    <a:pt x="328" y="176"/>
                  </a:lnTo>
                  <a:lnTo>
                    <a:pt x="375" y="114"/>
                  </a:lnTo>
                  <a:lnTo>
                    <a:pt x="428" y="53"/>
                  </a:lnTo>
                  <a:lnTo>
                    <a:pt x="439" y="43"/>
                  </a:lnTo>
                  <a:lnTo>
                    <a:pt x="445" y="36"/>
                  </a:lnTo>
                  <a:lnTo>
                    <a:pt x="450" y="29"/>
                  </a:lnTo>
                  <a:lnTo>
                    <a:pt x="451" y="25"/>
                  </a:lnTo>
                  <a:lnTo>
                    <a:pt x="453" y="23"/>
                  </a:lnTo>
                  <a:lnTo>
                    <a:pt x="453" y="14"/>
                  </a:lnTo>
                  <a:lnTo>
                    <a:pt x="451" y="9"/>
                  </a:lnTo>
                  <a:lnTo>
                    <a:pt x="446" y="3"/>
                  </a:lnTo>
                  <a:lnTo>
                    <a:pt x="443" y="1"/>
                  </a:lnTo>
                  <a:lnTo>
                    <a:pt x="438" y="0"/>
                  </a:lnTo>
                  <a:lnTo>
                    <a:pt x="434" y="0"/>
                  </a:lnTo>
                  <a:lnTo>
                    <a:pt x="428" y="2"/>
                  </a:lnTo>
                  <a:lnTo>
                    <a:pt x="416" y="7"/>
                  </a:lnTo>
                  <a:lnTo>
                    <a:pt x="401" y="18"/>
                  </a:lnTo>
                  <a:lnTo>
                    <a:pt x="383" y="33"/>
                  </a:lnTo>
                  <a:lnTo>
                    <a:pt x="363" y="51"/>
                  </a:lnTo>
                  <a:lnTo>
                    <a:pt x="339" y="73"/>
                  </a:lnTo>
                  <a:lnTo>
                    <a:pt x="314" y="100"/>
                  </a:lnTo>
                  <a:lnTo>
                    <a:pt x="287" y="130"/>
                  </a:lnTo>
                  <a:lnTo>
                    <a:pt x="259" y="164"/>
                  </a:lnTo>
                  <a:lnTo>
                    <a:pt x="232" y="202"/>
                  </a:lnTo>
                  <a:lnTo>
                    <a:pt x="203" y="243"/>
                  </a:lnTo>
                  <a:lnTo>
                    <a:pt x="176" y="289"/>
                  </a:lnTo>
                  <a:lnTo>
                    <a:pt x="148" y="338"/>
                  </a:lnTo>
                  <a:lnTo>
                    <a:pt x="123" y="390"/>
                  </a:lnTo>
                  <a:lnTo>
                    <a:pt x="85" y="485"/>
                  </a:lnTo>
                  <a:lnTo>
                    <a:pt x="55" y="578"/>
                  </a:lnTo>
                  <a:lnTo>
                    <a:pt x="32" y="671"/>
                  </a:lnTo>
                  <a:lnTo>
                    <a:pt x="17" y="760"/>
                  </a:lnTo>
                  <a:lnTo>
                    <a:pt x="7" y="846"/>
                  </a:lnTo>
                  <a:lnTo>
                    <a:pt x="1" y="927"/>
                  </a:lnTo>
                  <a:lnTo>
                    <a:pt x="0" y="1002"/>
                  </a:lnTo>
                  <a:lnTo>
                    <a:pt x="1" y="1065"/>
                  </a:lnTo>
                  <a:lnTo>
                    <a:pt x="5" y="1134"/>
                  </a:lnTo>
                  <a:lnTo>
                    <a:pt x="12" y="1208"/>
                  </a:lnTo>
                  <a:lnTo>
                    <a:pt x="24" y="1288"/>
                  </a:lnTo>
                  <a:lnTo>
                    <a:pt x="41" y="1371"/>
                  </a:lnTo>
                  <a:lnTo>
                    <a:pt x="63" y="1456"/>
                  </a:lnTo>
                  <a:lnTo>
                    <a:pt x="92" y="1541"/>
                  </a:lnTo>
                  <a:lnTo>
                    <a:pt x="128" y="1627"/>
                  </a:lnTo>
                  <a:lnTo>
                    <a:pt x="156" y="1682"/>
                  </a:lnTo>
                  <a:lnTo>
                    <a:pt x="186" y="1732"/>
                  </a:lnTo>
                  <a:lnTo>
                    <a:pt x="216" y="1780"/>
                  </a:lnTo>
                  <a:lnTo>
                    <a:pt x="246" y="1822"/>
                  </a:lnTo>
                  <a:lnTo>
                    <a:pt x="275" y="1859"/>
                  </a:lnTo>
                  <a:lnTo>
                    <a:pt x="304" y="1894"/>
                  </a:lnTo>
                  <a:lnTo>
                    <a:pt x="330" y="1922"/>
                  </a:lnTo>
                  <a:lnTo>
                    <a:pt x="357" y="1947"/>
                  </a:lnTo>
                  <a:lnTo>
                    <a:pt x="379" y="1968"/>
                  </a:lnTo>
                  <a:lnTo>
                    <a:pt x="414" y="1995"/>
                  </a:lnTo>
                  <a:lnTo>
                    <a:pt x="426" y="2002"/>
                  </a:lnTo>
                  <a:lnTo>
                    <a:pt x="434" y="2004"/>
                  </a:lnTo>
                  <a:lnTo>
                    <a:pt x="439" y="2004"/>
                  </a:lnTo>
                  <a:lnTo>
                    <a:pt x="446" y="2001"/>
                  </a:lnTo>
                  <a:lnTo>
                    <a:pt x="449" y="1997"/>
                  </a:lnTo>
                  <a:lnTo>
                    <a:pt x="451" y="1995"/>
                  </a:lnTo>
                  <a:lnTo>
                    <a:pt x="453" y="1990"/>
                  </a:lnTo>
                  <a:lnTo>
                    <a:pt x="453" y="198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39" name="Freeform 7"/>
            <p:cNvSpPr>
              <a:spLocks noEditPoints="1"/>
            </p:cNvSpPr>
            <p:nvPr/>
          </p:nvSpPr>
          <p:spPr bwMode="auto">
            <a:xfrm>
              <a:off x="5742" y="3993"/>
              <a:ext cx="806" cy="1436"/>
            </a:xfrm>
            <a:custGeom>
              <a:avLst/>
              <a:gdLst/>
              <a:ahLst/>
              <a:cxnLst>
                <a:cxn ang="0">
                  <a:pos x="805" y="359"/>
                </a:cxn>
                <a:cxn ang="0">
                  <a:pos x="794" y="268"/>
                </a:cxn>
                <a:cxn ang="0">
                  <a:pos x="770" y="172"/>
                </a:cxn>
                <a:cxn ang="0">
                  <a:pos x="728" y="86"/>
                </a:cxn>
                <a:cxn ang="0">
                  <a:pos x="663" y="25"/>
                </a:cxn>
                <a:cxn ang="0">
                  <a:pos x="572" y="0"/>
                </a:cxn>
                <a:cxn ang="0">
                  <a:pos x="442" y="40"/>
                </a:cxn>
                <a:cxn ang="0">
                  <a:pos x="316" y="149"/>
                </a:cxn>
                <a:cxn ang="0">
                  <a:pos x="201" y="310"/>
                </a:cxn>
                <a:cxn ang="0">
                  <a:pos x="106" y="507"/>
                </a:cxn>
                <a:cxn ang="0">
                  <a:pos x="37" y="728"/>
                </a:cxn>
                <a:cxn ang="0">
                  <a:pos x="3" y="952"/>
                </a:cxn>
                <a:cxn ang="0">
                  <a:pos x="8" y="1140"/>
                </a:cxn>
                <a:cxn ang="0">
                  <a:pos x="32" y="1251"/>
                </a:cxn>
                <a:cxn ang="0">
                  <a:pos x="75" y="1346"/>
                </a:cxn>
                <a:cxn ang="0">
                  <a:pos x="141" y="1411"/>
                </a:cxn>
                <a:cxn ang="0">
                  <a:pos x="235" y="1436"/>
                </a:cxn>
                <a:cxn ang="0">
                  <a:pos x="366" y="1396"/>
                </a:cxn>
                <a:cxn ang="0">
                  <a:pos x="492" y="1286"/>
                </a:cxn>
                <a:cxn ang="0">
                  <a:pos x="607" y="1123"/>
                </a:cxn>
                <a:cxn ang="0">
                  <a:pos x="701" y="925"/>
                </a:cxn>
                <a:cxn ang="0">
                  <a:pos x="770" y="706"/>
                </a:cxn>
                <a:cxn ang="0">
                  <a:pos x="804" y="483"/>
                </a:cxn>
                <a:cxn ang="0">
                  <a:pos x="225" y="620"/>
                </a:cxn>
                <a:cxn ang="0">
                  <a:pos x="291" y="402"/>
                </a:cxn>
                <a:cxn ang="0">
                  <a:pos x="376" y="222"/>
                </a:cxn>
                <a:cxn ang="0">
                  <a:pos x="439" y="127"/>
                </a:cxn>
                <a:cxn ang="0">
                  <a:pos x="514" y="60"/>
                </a:cxn>
                <a:cxn ang="0">
                  <a:pos x="593" y="48"/>
                </a:cxn>
                <a:cxn ang="0">
                  <a:pos x="640" y="82"/>
                </a:cxn>
                <a:cxn ang="0">
                  <a:pos x="666" y="148"/>
                </a:cxn>
                <a:cxn ang="0">
                  <a:pos x="678" y="259"/>
                </a:cxn>
                <a:cxn ang="0">
                  <a:pos x="671" y="391"/>
                </a:cxn>
                <a:cxn ang="0">
                  <a:pos x="653" y="516"/>
                </a:cxn>
                <a:cxn ang="0">
                  <a:pos x="615" y="687"/>
                </a:cxn>
                <a:cxn ang="0">
                  <a:pos x="589" y="789"/>
                </a:cxn>
                <a:cxn ang="0">
                  <a:pos x="549" y="934"/>
                </a:cxn>
                <a:cxn ang="0">
                  <a:pos x="487" y="1103"/>
                </a:cxn>
                <a:cxn ang="0">
                  <a:pos x="408" y="1251"/>
                </a:cxn>
                <a:cxn ang="0">
                  <a:pos x="325" y="1354"/>
                </a:cxn>
                <a:cxn ang="0">
                  <a:pos x="235" y="1392"/>
                </a:cxn>
                <a:cxn ang="0">
                  <a:pos x="184" y="1374"/>
                </a:cxn>
                <a:cxn ang="0">
                  <a:pos x="148" y="1314"/>
                </a:cxn>
                <a:cxn ang="0">
                  <a:pos x="130" y="1200"/>
                </a:cxn>
                <a:cxn ang="0">
                  <a:pos x="131" y="1086"/>
                </a:cxn>
                <a:cxn ang="0">
                  <a:pos x="145" y="970"/>
                </a:cxn>
                <a:cxn ang="0">
                  <a:pos x="176" y="813"/>
                </a:cxn>
              </a:cxnLst>
              <a:rect l="0" t="0" r="r" b="b"/>
              <a:pathLst>
                <a:path w="806" h="1436">
                  <a:moveTo>
                    <a:pt x="806" y="411"/>
                  </a:moveTo>
                  <a:lnTo>
                    <a:pt x="806" y="387"/>
                  </a:lnTo>
                  <a:lnTo>
                    <a:pt x="805" y="359"/>
                  </a:lnTo>
                  <a:lnTo>
                    <a:pt x="802" y="331"/>
                  </a:lnTo>
                  <a:lnTo>
                    <a:pt x="799" y="300"/>
                  </a:lnTo>
                  <a:lnTo>
                    <a:pt x="794" y="268"/>
                  </a:lnTo>
                  <a:lnTo>
                    <a:pt x="787" y="236"/>
                  </a:lnTo>
                  <a:lnTo>
                    <a:pt x="780" y="204"/>
                  </a:lnTo>
                  <a:lnTo>
                    <a:pt x="770" y="172"/>
                  </a:lnTo>
                  <a:lnTo>
                    <a:pt x="758" y="141"/>
                  </a:lnTo>
                  <a:lnTo>
                    <a:pt x="744" y="113"/>
                  </a:lnTo>
                  <a:lnTo>
                    <a:pt x="728" y="86"/>
                  </a:lnTo>
                  <a:lnTo>
                    <a:pt x="709" y="62"/>
                  </a:lnTo>
                  <a:lnTo>
                    <a:pt x="688" y="41"/>
                  </a:lnTo>
                  <a:lnTo>
                    <a:pt x="663" y="25"/>
                  </a:lnTo>
                  <a:lnTo>
                    <a:pt x="637" y="12"/>
                  </a:lnTo>
                  <a:lnTo>
                    <a:pt x="605" y="3"/>
                  </a:lnTo>
                  <a:lnTo>
                    <a:pt x="572" y="0"/>
                  </a:lnTo>
                  <a:lnTo>
                    <a:pt x="529" y="5"/>
                  </a:lnTo>
                  <a:lnTo>
                    <a:pt x="486" y="18"/>
                  </a:lnTo>
                  <a:lnTo>
                    <a:pt x="442" y="40"/>
                  </a:lnTo>
                  <a:lnTo>
                    <a:pt x="400" y="69"/>
                  </a:lnTo>
                  <a:lnTo>
                    <a:pt x="357" y="105"/>
                  </a:lnTo>
                  <a:lnTo>
                    <a:pt x="316" y="149"/>
                  </a:lnTo>
                  <a:lnTo>
                    <a:pt x="276" y="197"/>
                  </a:lnTo>
                  <a:lnTo>
                    <a:pt x="239" y="251"/>
                  </a:lnTo>
                  <a:lnTo>
                    <a:pt x="201" y="310"/>
                  </a:lnTo>
                  <a:lnTo>
                    <a:pt x="168" y="373"/>
                  </a:lnTo>
                  <a:lnTo>
                    <a:pt x="135" y="438"/>
                  </a:lnTo>
                  <a:lnTo>
                    <a:pt x="106" y="507"/>
                  </a:lnTo>
                  <a:lnTo>
                    <a:pt x="80" y="579"/>
                  </a:lnTo>
                  <a:lnTo>
                    <a:pt x="57" y="653"/>
                  </a:lnTo>
                  <a:lnTo>
                    <a:pt x="37" y="728"/>
                  </a:lnTo>
                  <a:lnTo>
                    <a:pt x="22" y="802"/>
                  </a:lnTo>
                  <a:lnTo>
                    <a:pt x="9" y="877"/>
                  </a:lnTo>
                  <a:lnTo>
                    <a:pt x="3" y="952"/>
                  </a:lnTo>
                  <a:lnTo>
                    <a:pt x="0" y="1025"/>
                  </a:lnTo>
                  <a:lnTo>
                    <a:pt x="3" y="1102"/>
                  </a:lnTo>
                  <a:lnTo>
                    <a:pt x="8" y="1140"/>
                  </a:lnTo>
                  <a:lnTo>
                    <a:pt x="14" y="1178"/>
                  </a:lnTo>
                  <a:lnTo>
                    <a:pt x="22" y="1216"/>
                  </a:lnTo>
                  <a:lnTo>
                    <a:pt x="32" y="1251"/>
                  </a:lnTo>
                  <a:lnTo>
                    <a:pt x="44" y="1285"/>
                  </a:lnTo>
                  <a:lnTo>
                    <a:pt x="58" y="1317"/>
                  </a:lnTo>
                  <a:lnTo>
                    <a:pt x="75" y="1346"/>
                  </a:lnTo>
                  <a:lnTo>
                    <a:pt x="95" y="1372"/>
                  </a:lnTo>
                  <a:lnTo>
                    <a:pt x="116" y="1394"/>
                  </a:lnTo>
                  <a:lnTo>
                    <a:pt x="141" y="1411"/>
                  </a:lnTo>
                  <a:lnTo>
                    <a:pt x="170" y="1424"/>
                  </a:lnTo>
                  <a:lnTo>
                    <a:pt x="200" y="1433"/>
                  </a:lnTo>
                  <a:lnTo>
                    <a:pt x="235" y="1436"/>
                  </a:lnTo>
                  <a:lnTo>
                    <a:pt x="279" y="1431"/>
                  </a:lnTo>
                  <a:lnTo>
                    <a:pt x="322" y="1418"/>
                  </a:lnTo>
                  <a:lnTo>
                    <a:pt x="366" y="1396"/>
                  </a:lnTo>
                  <a:lnTo>
                    <a:pt x="408" y="1365"/>
                  </a:lnTo>
                  <a:lnTo>
                    <a:pt x="451" y="1329"/>
                  </a:lnTo>
                  <a:lnTo>
                    <a:pt x="492" y="1286"/>
                  </a:lnTo>
                  <a:lnTo>
                    <a:pt x="532" y="1237"/>
                  </a:lnTo>
                  <a:lnTo>
                    <a:pt x="570" y="1182"/>
                  </a:lnTo>
                  <a:lnTo>
                    <a:pt x="607" y="1123"/>
                  </a:lnTo>
                  <a:lnTo>
                    <a:pt x="640" y="1061"/>
                  </a:lnTo>
                  <a:lnTo>
                    <a:pt x="673" y="994"/>
                  </a:lnTo>
                  <a:lnTo>
                    <a:pt x="701" y="925"/>
                  </a:lnTo>
                  <a:lnTo>
                    <a:pt x="728" y="853"/>
                  </a:lnTo>
                  <a:lnTo>
                    <a:pt x="751" y="780"/>
                  </a:lnTo>
                  <a:lnTo>
                    <a:pt x="770" y="706"/>
                  </a:lnTo>
                  <a:lnTo>
                    <a:pt x="786" y="632"/>
                  </a:lnTo>
                  <a:lnTo>
                    <a:pt x="797" y="557"/>
                  </a:lnTo>
                  <a:lnTo>
                    <a:pt x="804" y="483"/>
                  </a:lnTo>
                  <a:lnTo>
                    <a:pt x="806" y="411"/>
                  </a:lnTo>
                  <a:close/>
                  <a:moveTo>
                    <a:pt x="207" y="687"/>
                  </a:moveTo>
                  <a:lnTo>
                    <a:pt x="225" y="620"/>
                  </a:lnTo>
                  <a:lnTo>
                    <a:pt x="244" y="550"/>
                  </a:lnTo>
                  <a:lnTo>
                    <a:pt x="266" y="477"/>
                  </a:lnTo>
                  <a:lnTo>
                    <a:pt x="291" y="402"/>
                  </a:lnTo>
                  <a:lnTo>
                    <a:pt x="321" y="328"/>
                  </a:lnTo>
                  <a:lnTo>
                    <a:pt x="357" y="255"/>
                  </a:lnTo>
                  <a:lnTo>
                    <a:pt x="376" y="222"/>
                  </a:lnTo>
                  <a:lnTo>
                    <a:pt x="396" y="189"/>
                  </a:lnTo>
                  <a:lnTo>
                    <a:pt x="417" y="157"/>
                  </a:lnTo>
                  <a:lnTo>
                    <a:pt x="439" y="127"/>
                  </a:lnTo>
                  <a:lnTo>
                    <a:pt x="463" y="100"/>
                  </a:lnTo>
                  <a:lnTo>
                    <a:pt x="488" y="77"/>
                  </a:lnTo>
                  <a:lnTo>
                    <a:pt x="514" y="60"/>
                  </a:lnTo>
                  <a:lnTo>
                    <a:pt x="542" y="49"/>
                  </a:lnTo>
                  <a:lnTo>
                    <a:pt x="570" y="45"/>
                  </a:lnTo>
                  <a:lnTo>
                    <a:pt x="593" y="48"/>
                  </a:lnTo>
                  <a:lnTo>
                    <a:pt x="612" y="55"/>
                  </a:lnTo>
                  <a:lnTo>
                    <a:pt x="628" y="67"/>
                  </a:lnTo>
                  <a:lnTo>
                    <a:pt x="640" y="82"/>
                  </a:lnTo>
                  <a:lnTo>
                    <a:pt x="651" y="101"/>
                  </a:lnTo>
                  <a:lnTo>
                    <a:pt x="660" y="123"/>
                  </a:lnTo>
                  <a:lnTo>
                    <a:pt x="666" y="148"/>
                  </a:lnTo>
                  <a:lnTo>
                    <a:pt x="671" y="173"/>
                  </a:lnTo>
                  <a:lnTo>
                    <a:pt x="676" y="230"/>
                  </a:lnTo>
                  <a:lnTo>
                    <a:pt x="678" y="259"/>
                  </a:lnTo>
                  <a:lnTo>
                    <a:pt x="678" y="320"/>
                  </a:lnTo>
                  <a:lnTo>
                    <a:pt x="675" y="354"/>
                  </a:lnTo>
                  <a:lnTo>
                    <a:pt x="671" y="391"/>
                  </a:lnTo>
                  <a:lnTo>
                    <a:pt x="666" y="429"/>
                  </a:lnTo>
                  <a:lnTo>
                    <a:pt x="660" y="470"/>
                  </a:lnTo>
                  <a:lnTo>
                    <a:pt x="653" y="516"/>
                  </a:lnTo>
                  <a:lnTo>
                    <a:pt x="642" y="568"/>
                  </a:lnTo>
                  <a:lnTo>
                    <a:pt x="630" y="624"/>
                  </a:lnTo>
                  <a:lnTo>
                    <a:pt x="615" y="687"/>
                  </a:lnTo>
                  <a:lnTo>
                    <a:pt x="207" y="687"/>
                  </a:lnTo>
                  <a:close/>
                  <a:moveTo>
                    <a:pt x="598" y="751"/>
                  </a:moveTo>
                  <a:lnTo>
                    <a:pt x="589" y="789"/>
                  </a:lnTo>
                  <a:lnTo>
                    <a:pt x="578" y="833"/>
                  </a:lnTo>
                  <a:lnTo>
                    <a:pt x="564" y="881"/>
                  </a:lnTo>
                  <a:lnTo>
                    <a:pt x="549" y="934"/>
                  </a:lnTo>
                  <a:lnTo>
                    <a:pt x="532" y="990"/>
                  </a:lnTo>
                  <a:lnTo>
                    <a:pt x="511" y="1046"/>
                  </a:lnTo>
                  <a:lnTo>
                    <a:pt x="487" y="1103"/>
                  </a:lnTo>
                  <a:lnTo>
                    <a:pt x="461" y="1158"/>
                  </a:lnTo>
                  <a:lnTo>
                    <a:pt x="434" y="1207"/>
                  </a:lnTo>
                  <a:lnTo>
                    <a:pt x="408" y="1251"/>
                  </a:lnTo>
                  <a:lnTo>
                    <a:pt x="381" y="1291"/>
                  </a:lnTo>
                  <a:lnTo>
                    <a:pt x="353" y="1326"/>
                  </a:lnTo>
                  <a:lnTo>
                    <a:pt x="325" y="1354"/>
                  </a:lnTo>
                  <a:lnTo>
                    <a:pt x="296" y="1374"/>
                  </a:lnTo>
                  <a:lnTo>
                    <a:pt x="266" y="1387"/>
                  </a:lnTo>
                  <a:lnTo>
                    <a:pt x="235" y="1392"/>
                  </a:lnTo>
                  <a:lnTo>
                    <a:pt x="216" y="1391"/>
                  </a:lnTo>
                  <a:lnTo>
                    <a:pt x="199" y="1385"/>
                  </a:lnTo>
                  <a:lnTo>
                    <a:pt x="184" y="1374"/>
                  </a:lnTo>
                  <a:lnTo>
                    <a:pt x="170" y="1360"/>
                  </a:lnTo>
                  <a:lnTo>
                    <a:pt x="158" y="1340"/>
                  </a:lnTo>
                  <a:lnTo>
                    <a:pt x="148" y="1314"/>
                  </a:lnTo>
                  <a:lnTo>
                    <a:pt x="140" y="1282"/>
                  </a:lnTo>
                  <a:lnTo>
                    <a:pt x="134" y="1245"/>
                  </a:lnTo>
                  <a:lnTo>
                    <a:pt x="130" y="1200"/>
                  </a:lnTo>
                  <a:lnTo>
                    <a:pt x="129" y="1148"/>
                  </a:lnTo>
                  <a:lnTo>
                    <a:pt x="129" y="1118"/>
                  </a:lnTo>
                  <a:lnTo>
                    <a:pt x="131" y="1086"/>
                  </a:lnTo>
                  <a:lnTo>
                    <a:pt x="134" y="1050"/>
                  </a:lnTo>
                  <a:lnTo>
                    <a:pt x="139" y="1012"/>
                  </a:lnTo>
                  <a:lnTo>
                    <a:pt x="145" y="970"/>
                  </a:lnTo>
                  <a:lnTo>
                    <a:pt x="153" y="922"/>
                  </a:lnTo>
                  <a:lnTo>
                    <a:pt x="163" y="870"/>
                  </a:lnTo>
                  <a:lnTo>
                    <a:pt x="176" y="813"/>
                  </a:lnTo>
                  <a:lnTo>
                    <a:pt x="191" y="751"/>
                  </a:lnTo>
                  <a:lnTo>
                    <a:pt x="598" y="7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40" name="Freeform 8"/>
            <p:cNvSpPr>
              <a:spLocks/>
            </p:cNvSpPr>
            <p:nvPr/>
          </p:nvSpPr>
          <p:spPr bwMode="auto">
            <a:xfrm>
              <a:off x="6735" y="3904"/>
              <a:ext cx="453" cy="2004"/>
            </a:xfrm>
            <a:custGeom>
              <a:avLst/>
              <a:gdLst/>
              <a:ahLst/>
              <a:cxnLst>
                <a:cxn ang="0">
                  <a:pos x="452" y="940"/>
                </a:cxn>
                <a:cxn ang="0">
                  <a:pos x="441" y="795"/>
                </a:cxn>
                <a:cxn ang="0">
                  <a:pos x="413" y="632"/>
                </a:cxn>
                <a:cxn ang="0">
                  <a:pos x="361" y="462"/>
                </a:cxn>
                <a:cxn ang="0">
                  <a:pos x="297" y="321"/>
                </a:cxn>
                <a:cxn ang="0">
                  <a:pos x="237" y="224"/>
                </a:cxn>
                <a:cxn ang="0">
                  <a:pos x="179" y="144"/>
                </a:cxn>
                <a:cxn ang="0">
                  <a:pos x="122" y="82"/>
                </a:cxn>
                <a:cxn ang="0">
                  <a:pos x="74" y="36"/>
                </a:cxn>
                <a:cxn ang="0">
                  <a:pos x="39" y="9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3" y="9"/>
                </a:cxn>
                <a:cxn ang="0">
                  <a:pos x="0" y="21"/>
                </a:cxn>
                <a:cxn ang="0">
                  <a:pos x="4" y="29"/>
                </a:cxn>
                <a:cxn ang="0">
                  <a:pos x="14" y="42"/>
                </a:cxn>
                <a:cxn ang="0">
                  <a:pos x="38" y="65"/>
                </a:cxn>
                <a:cxn ang="0">
                  <a:pos x="126" y="174"/>
                </a:cxn>
                <a:cxn ang="0">
                  <a:pos x="201" y="303"/>
                </a:cxn>
                <a:cxn ang="0">
                  <a:pos x="261" y="450"/>
                </a:cxn>
                <a:cxn ang="0">
                  <a:pos x="305" y="617"/>
                </a:cxn>
                <a:cxn ang="0">
                  <a:pos x="331" y="801"/>
                </a:cxn>
                <a:cxn ang="0">
                  <a:pos x="341" y="1002"/>
                </a:cxn>
                <a:cxn ang="0">
                  <a:pos x="335" y="1161"/>
                </a:cxn>
                <a:cxn ang="0">
                  <a:pos x="317" y="1319"/>
                </a:cxn>
                <a:cxn ang="0">
                  <a:pos x="285" y="1472"/>
                </a:cxn>
                <a:cxn ang="0">
                  <a:pos x="236" y="1621"/>
                </a:cxn>
                <a:cxn ang="0">
                  <a:pos x="167" y="1760"/>
                </a:cxn>
                <a:cxn ang="0">
                  <a:pos x="79" y="1890"/>
                </a:cxn>
                <a:cxn ang="0">
                  <a:pos x="15" y="1960"/>
                </a:cxn>
                <a:cxn ang="0">
                  <a:pos x="4" y="1974"/>
                </a:cxn>
                <a:cxn ang="0">
                  <a:pos x="0" y="1981"/>
                </a:cxn>
                <a:cxn ang="0">
                  <a:pos x="3" y="1995"/>
                </a:cxn>
                <a:cxn ang="0">
                  <a:pos x="14" y="2004"/>
                </a:cxn>
                <a:cxn ang="0">
                  <a:pos x="26" y="2001"/>
                </a:cxn>
                <a:cxn ang="0">
                  <a:pos x="53" y="1986"/>
                </a:cxn>
                <a:cxn ang="0">
                  <a:pos x="91" y="1952"/>
                </a:cxn>
                <a:cxn ang="0">
                  <a:pos x="140" y="1904"/>
                </a:cxn>
                <a:cxn ang="0">
                  <a:pos x="194" y="1840"/>
                </a:cxn>
                <a:cxn ang="0">
                  <a:pos x="250" y="1760"/>
                </a:cxn>
                <a:cxn ang="0">
                  <a:pos x="305" y="1666"/>
                </a:cxn>
                <a:cxn ang="0">
                  <a:pos x="369" y="1518"/>
                </a:cxn>
                <a:cxn ang="0">
                  <a:pos x="421" y="1333"/>
                </a:cxn>
                <a:cxn ang="0">
                  <a:pos x="447" y="1159"/>
                </a:cxn>
                <a:cxn ang="0">
                  <a:pos x="453" y="1002"/>
                </a:cxn>
              </a:cxnLst>
              <a:rect l="0" t="0" r="r" b="b"/>
              <a:pathLst>
                <a:path w="453" h="2004">
                  <a:moveTo>
                    <a:pt x="453" y="1002"/>
                  </a:moveTo>
                  <a:lnTo>
                    <a:pt x="452" y="940"/>
                  </a:lnTo>
                  <a:lnTo>
                    <a:pt x="448" y="870"/>
                  </a:lnTo>
                  <a:lnTo>
                    <a:pt x="441" y="795"/>
                  </a:lnTo>
                  <a:lnTo>
                    <a:pt x="429" y="715"/>
                  </a:lnTo>
                  <a:lnTo>
                    <a:pt x="413" y="632"/>
                  </a:lnTo>
                  <a:lnTo>
                    <a:pt x="391" y="548"/>
                  </a:lnTo>
                  <a:lnTo>
                    <a:pt x="361" y="462"/>
                  </a:lnTo>
                  <a:lnTo>
                    <a:pt x="325" y="376"/>
                  </a:lnTo>
                  <a:lnTo>
                    <a:pt x="297" y="321"/>
                  </a:lnTo>
                  <a:lnTo>
                    <a:pt x="267" y="271"/>
                  </a:lnTo>
                  <a:lnTo>
                    <a:pt x="237" y="224"/>
                  </a:lnTo>
                  <a:lnTo>
                    <a:pt x="207" y="181"/>
                  </a:lnTo>
                  <a:lnTo>
                    <a:pt x="179" y="144"/>
                  </a:lnTo>
                  <a:lnTo>
                    <a:pt x="150" y="111"/>
                  </a:lnTo>
                  <a:lnTo>
                    <a:pt x="122" y="82"/>
                  </a:lnTo>
                  <a:lnTo>
                    <a:pt x="98" y="56"/>
                  </a:lnTo>
                  <a:lnTo>
                    <a:pt x="74" y="36"/>
                  </a:lnTo>
                  <a:lnTo>
                    <a:pt x="55" y="20"/>
                  </a:lnTo>
                  <a:lnTo>
                    <a:pt x="39" y="9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6" y="5"/>
                  </a:lnTo>
                  <a:lnTo>
                    <a:pt x="3" y="9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1" y="25"/>
                  </a:lnTo>
                  <a:lnTo>
                    <a:pt x="4" y="29"/>
                  </a:lnTo>
                  <a:lnTo>
                    <a:pt x="8" y="34"/>
                  </a:lnTo>
                  <a:lnTo>
                    <a:pt x="14" y="42"/>
                  </a:lnTo>
                  <a:lnTo>
                    <a:pt x="24" y="52"/>
                  </a:lnTo>
                  <a:lnTo>
                    <a:pt x="38" y="65"/>
                  </a:lnTo>
                  <a:lnTo>
                    <a:pt x="84" y="117"/>
                  </a:lnTo>
                  <a:lnTo>
                    <a:pt x="126" y="174"/>
                  </a:lnTo>
                  <a:lnTo>
                    <a:pt x="166" y="237"/>
                  </a:lnTo>
                  <a:lnTo>
                    <a:pt x="201" y="303"/>
                  </a:lnTo>
                  <a:lnTo>
                    <a:pt x="233" y="375"/>
                  </a:lnTo>
                  <a:lnTo>
                    <a:pt x="261" y="450"/>
                  </a:lnTo>
                  <a:lnTo>
                    <a:pt x="285" y="531"/>
                  </a:lnTo>
                  <a:lnTo>
                    <a:pt x="305" y="617"/>
                  </a:lnTo>
                  <a:lnTo>
                    <a:pt x="320" y="707"/>
                  </a:lnTo>
                  <a:lnTo>
                    <a:pt x="331" y="801"/>
                  </a:lnTo>
                  <a:lnTo>
                    <a:pt x="338" y="899"/>
                  </a:lnTo>
                  <a:lnTo>
                    <a:pt x="341" y="1002"/>
                  </a:lnTo>
                  <a:lnTo>
                    <a:pt x="339" y="1082"/>
                  </a:lnTo>
                  <a:lnTo>
                    <a:pt x="335" y="1161"/>
                  </a:lnTo>
                  <a:lnTo>
                    <a:pt x="328" y="1239"/>
                  </a:lnTo>
                  <a:lnTo>
                    <a:pt x="317" y="1319"/>
                  </a:lnTo>
                  <a:lnTo>
                    <a:pt x="303" y="1395"/>
                  </a:lnTo>
                  <a:lnTo>
                    <a:pt x="285" y="1472"/>
                  </a:lnTo>
                  <a:lnTo>
                    <a:pt x="262" y="1547"/>
                  </a:lnTo>
                  <a:lnTo>
                    <a:pt x="236" y="1621"/>
                  </a:lnTo>
                  <a:lnTo>
                    <a:pt x="204" y="1691"/>
                  </a:lnTo>
                  <a:lnTo>
                    <a:pt x="167" y="1760"/>
                  </a:lnTo>
                  <a:lnTo>
                    <a:pt x="126" y="1827"/>
                  </a:lnTo>
                  <a:lnTo>
                    <a:pt x="79" y="1890"/>
                  </a:lnTo>
                  <a:lnTo>
                    <a:pt x="26" y="1950"/>
                  </a:lnTo>
                  <a:lnTo>
                    <a:pt x="15" y="1960"/>
                  </a:lnTo>
                  <a:lnTo>
                    <a:pt x="8" y="1968"/>
                  </a:lnTo>
                  <a:lnTo>
                    <a:pt x="4" y="1974"/>
                  </a:lnTo>
                  <a:lnTo>
                    <a:pt x="1" y="1978"/>
                  </a:lnTo>
                  <a:lnTo>
                    <a:pt x="0" y="1981"/>
                  </a:lnTo>
                  <a:lnTo>
                    <a:pt x="0" y="1984"/>
                  </a:lnTo>
                  <a:lnTo>
                    <a:pt x="3" y="1995"/>
                  </a:lnTo>
                  <a:lnTo>
                    <a:pt x="6" y="1999"/>
                  </a:lnTo>
                  <a:lnTo>
                    <a:pt x="14" y="2004"/>
                  </a:lnTo>
                  <a:lnTo>
                    <a:pt x="20" y="2004"/>
                  </a:lnTo>
                  <a:lnTo>
                    <a:pt x="26" y="2001"/>
                  </a:lnTo>
                  <a:lnTo>
                    <a:pt x="38" y="1996"/>
                  </a:lnTo>
                  <a:lnTo>
                    <a:pt x="53" y="1986"/>
                  </a:lnTo>
                  <a:lnTo>
                    <a:pt x="70" y="1972"/>
                  </a:lnTo>
                  <a:lnTo>
                    <a:pt x="91" y="1952"/>
                  </a:lnTo>
                  <a:lnTo>
                    <a:pt x="114" y="1931"/>
                  </a:lnTo>
                  <a:lnTo>
                    <a:pt x="140" y="1904"/>
                  </a:lnTo>
                  <a:lnTo>
                    <a:pt x="166" y="1874"/>
                  </a:lnTo>
                  <a:lnTo>
                    <a:pt x="194" y="1840"/>
                  </a:lnTo>
                  <a:lnTo>
                    <a:pt x="222" y="1803"/>
                  </a:lnTo>
                  <a:lnTo>
                    <a:pt x="250" y="1760"/>
                  </a:lnTo>
                  <a:lnTo>
                    <a:pt x="278" y="1716"/>
                  </a:lnTo>
                  <a:lnTo>
                    <a:pt x="305" y="1666"/>
                  </a:lnTo>
                  <a:lnTo>
                    <a:pt x="331" y="1613"/>
                  </a:lnTo>
                  <a:lnTo>
                    <a:pt x="369" y="1518"/>
                  </a:lnTo>
                  <a:lnTo>
                    <a:pt x="398" y="1425"/>
                  </a:lnTo>
                  <a:lnTo>
                    <a:pt x="421" y="1333"/>
                  </a:lnTo>
                  <a:lnTo>
                    <a:pt x="437" y="1244"/>
                  </a:lnTo>
                  <a:lnTo>
                    <a:pt x="447" y="1159"/>
                  </a:lnTo>
                  <a:lnTo>
                    <a:pt x="452" y="1077"/>
                  </a:lnTo>
                  <a:lnTo>
                    <a:pt x="453" y="10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643" name="Group 11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2786050" y="1742440"/>
            <a:ext cx="1562316" cy="400676"/>
            <a:chOff x="4435" y="3023"/>
            <a:chExt cx="7814" cy="2004"/>
          </a:xfrm>
        </p:grpSpPr>
        <p:sp>
          <p:nvSpPr>
            <p:cNvPr id="69645" name="Freeform 13"/>
            <p:cNvSpPr>
              <a:spLocks noEditPoints="1"/>
            </p:cNvSpPr>
            <p:nvPr/>
          </p:nvSpPr>
          <p:spPr bwMode="auto">
            <a:xfrm>
              <a:off x="4435" y="3157"/>
              <a:ext cx="1134" cy="1368"/>
            </a:xfrm>
            <a:custGeom>
              <a:avLst/>
              <a:gdLst/>
              <a:ahLst/>
              <a:cxnLst>
                <a:cxn ang="0">
                  <a:pos x="696" y="735"/>
                </a:cxn>
                <a:cxn ang="0">
                  <a:pos x="845" y="711"/>
                </a:cxn>
                <a:cxn ang="0">
                  <a:pos x="974" y="649"/>
                </a:cxn>
                <a:cxn ang="0">
                  <a:pos x="1072" y="555"/>
                </a:cxn>
                <a:cxn ang="0">
                  <a:pos x="1126" y="437"/>
                </a:cxn>
                <a:cxn ang="0">
                  <a:pos x="1126" y="309"/>
                </a:cxn>
                <a:cxn ang="0">
                  <a:pos x="1075" y="188"/>
                </a:cxn>
                <a:cxn ang="0">
                  <a:pos x="979" y="91"/>
                </a:cxn>
                <a:cxn ang="0">
                  <a:pos x="843" y="24"/>
                </a:cxn>
                <a:cxn ang="0">
                  <a:pos x="680" y="0"/>
                </a:cxn>
                <a:cxn ang="0">
                  <a:pos x="0" y="62"/>
                </a:cxn>
                <a:cxn ang="0">
                  <a:pos x="141" y="67"/>
                </a:cxn>
                <a:cxn ang="0">
                  <a:pos x="185" y="89"/>
                </a:cxn>
                <a:cxn ang="0">
                  <a:pos x="198" y="129"/>
                </a:cxn>
                <a:cxn ang="0">
                  <a:pos x="193" y="1264"/>
                </a:cxn>
                <a:cxn ang="0">
                  <a:pos x="167" y="1293"/>
                </a:cxn>
                <a:cxn ang="0">
                  <a:pos x="100" y="1304"/>
                </a:cxn>
                <a:cxn ang="0">
                  <a:pos x="0" y="1306"/>
                </a:cxn>
                <a:cxn ang="0">
                  <a:pos x="49" y="1365"/>
                </a:cxn>
                <a:cxn ang="0">
                  <a:pos x="461" y="1363"/>
                </a:cxn>
                <a:cxn ang="0">
                  <a:pos x="569" y="1368"/>
                </a:cxn>
                <a:cxn ang="0">
                  <a:pos x="523" y="1306"/>
                </a:cxn>
                <a:cxn ang="0">
                  <a:pos x="427" y="1301"/>
                </a:cxn>
                <a:cxn ang="0">
                  <a:pos x="384" y="1280"/>
                </a:cxn>
                <a:cxn ang="0">
                  <a:pos x="371" y="1239"/>
                </a:cxn>
                <a:cxn ang="0">
                  <a:pos x="371" y="735"/>
                </a:cxn>
                <a:cxn ang="0">
                  <a:pos x="363" y="113"/>
                </a:cxn>
                <a:cxn ang="0">
                  <a:pos x="376" y="78"/>
                </a:cxn>
                <a:cxn ang="0">
                  <a:pos x="420" y="62"/>
                </a:cxn>
                <a:cxn ang="0">
                  <a:pos x="693" y="65"/>
                </a:cxn>
                <a:cxn ang="0">
                  <a:pos x="796" y="91"/>
                </a:cxn>
                <a:cxn ang="0">
                  <a:pos x="863" y="137"/>
                </a:cxn>
                <a:cxn ang="0">
                  <a:pos x="907" y="196"/>
                </a:cxn>
                <a:cxn ang="0">
                  <a:pos x="928" y="258"/>
                </a:cxn>
                <a:cxn ang="0">
                  <a:pos x="935" y="319"/>
                </a:cxn>
                <a:cxn ang="0">
                  <a:pos x="933" y="454"/>
                </a:cxn>
                <a:cxn ang="0">
                  <a:pos x="907" y="547"/>
                </a:cxn>
                <a:cxn ang="0">
                  <a:pos x="866" y="606"/>
                </a:cxn>
                <a:cxn ang="0">
                  <a:pos x="796" y="652"/>
                </a:cxn>
                <a:cxn ang="0">
                  <a:pos x="696" y="679"/>
                </a:cxn>
                <a:cxn ang="0">
                  <a:pos x="363" y="682"/>
                </a:cxn>
              </a:cxnLst>
              <a:rect l="0" t="0" r="r" b="b"/>
              <a:pathLst>
                <a:path w="1134" h="1368">
                  <a:moveTo>
                    <a:pt x="371" y="735"/>
                  </a:moveTo>
                  <a:lnTo>
                    <a:pt x="696" y="735"/>
                  </a:lnTo>
                  <a:lnTo>
                    <a:pt x="770" y="730"/>
                  </a:lnTo>
                  <a:lnTo>
                    <a:pt x="845" y="711"/>
                  </a:lnTo>
                  <a:lnTo>
                    <a:pt x="912" y="684"/>
                  </a:lnTo>
                  <a:lnTo>
                    <a:pt x="974" y="649"/>
                  </a:lnTo>
                  <a:lnTo>
                    <a:pt x="1028" y="606"/>
                  </a:lnTo>
                  <a:lnTo>
                    <a:pt x="1072" y="555"/>
                  </a:lnTo>
                  <a:lnTo>
                    <a:pt x="1105" y="499"/>
                  </a:lnTo>
                  <a:lnTo>
                    <a:pt x="1126" y="437"/>
                  </a:lnTo>
                  <a:lnTo>
                    <a:pt x="1134" y="373"/>
                  </a:lnTo>
                  <a:lnTo>
                    <a:pt x="1126" y="309"/>
                  </a:lnTo>
                  <a:lnTo>
                    <a:pt x="1108" y="247"/>
                  </a:lnTo>
                  <a:lnTo>
                    <a:pt x="1075" y="188"/>
                  </a:lnTo>
                  <a:lnTo>
                    <a:pt x="1031" y="137"/>
                  </a:lnTo>
                  <a:lnTo>
                    <a:pt x="979" y="91"/>
                  </a:lnTo>
                  <a:lnTo>
                    <a:pt x="915" y="51"/>
                  </a:lnTo>
                  <a:lnTo>
                    <a:pt x="843" y="24"/>
                  </a:lnTo>
                  <a:lnTo>
                    <a:pt x="765" y="6"/>
                  </a:lnTo>
                  <a:lnTo>
                    <a:pt x="680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00" y="62"/>
                  </a:lnTo>
                  <a:lnTo>
                    <a:pt x="141" y="67"/>
                  </a:lnTo>
                  <a:lnTo>
                    <a:pt x="167" y="75"/>
                  </a:lnTo>
                  <a:lnTo>
                    <a:pt x="185" y="89"/>
                  </a:lnTo>
                  <a:lnTo>
                    <a:pt x="193" y="105"/>
                  </a:lnTo>
                  <a:lnTo>
                    <a:pt x="198" y="129"/>
                  </a:lnTo>
                  <a:lnTo>
                    <a:pt x="198" y="1239"/>
                  </a:lnTo>
                  <a:lnTo>
                    <a:pt x="193" y="1264"/>
                  </a:lnTo>
                  <a:lnTo>
                    <a:pt x="185" y="1280"/>
                  </a:lnTo>
                  <a:lnTo>
                    <a:pt x="167" y="1293"/>
                  </a:lnTo>
                  <a:lnTo>
                    <a:pt x="141" y="1301"/>
                  </a:lnTo>
                  <a:lnTo>
                    <a:pt x="100" y="1304"/>
                  </a:lnTo>
                  <a:lnTo>
                    <a:pt x="46" y="1306"/>
                  </a:lnTo>
                  <a:lnTo>
                    <a:pt x="0" y="1306"/>
                  </a:lnTo>
                  <a:lnTo>
                    <a:pt x="0" y="1368"/>
                  </a:lnTo>
                  <a:lnTo>
                    <a:pt x="49" y="1365"/>
                  </a:lnTo>
                  <a:lnTo>
                    <a:pt x="108" y="1363"/>
                  </a:lnTo>
                  <a:lnTo>
                    <a:pt x="461" y="1363"/>
                  </a:lnTo>
                  <a:lnTo>
                    <a:pt x="520" y="1365"/>
                  </a:lnTo>
                  <a:lnTo>
                    <a:pt x="569" y="1368"/>
                  </a:lnTo>
                  <a:lnTo>
                    <a:pt x="569" y="1306"/>
                  </a:lnTo>
                  <a:lnTo>
                    <a:pt x="523" y="1306"/>
                  </a:lnTo>
                  <a:lnTo>
                    <a:pt x="466" y="1304"/>
                  </a:lnTo>
                  <a:lnTo>
                    <a:pt x="427" y="1301"/>
                  </a:lnTo>
                  <a:lnTo>
                    <a:pt x="399" y="1293"/>
                  </a:lnTo>
                  <a:lnTo>
                    <a:pt x="384" y="1280"/>
                  </a:lnTo>
                  <a:lnTo>
                    <a:pt x="373" y="1261"/>
                  </a:lnTo>
                  <a:lnTo>
                    <a:pt x="371" y="1239"/>
                  </a:lnTo>
                  <a:lnTo>
                    <a:pt x="371" y="1213"/>
                  </a:lnTo>
                  <a:lnTo>
                    <a:pt x="371" y="735"/>
                  </a:lnTo>
                  <a:close/>
                  <a:moveTo>
                    <a:pt x="363" y="682"/>
                  </a:moveTo>
                  <a:lnTo>
                    <a:pt x="363" y="113"/>
                  </a:lnTo>
                  <a:lnTo>
                    <a:pt x="368" y="91"/>
                  </a:lnTo>
                  <a:lnTo>
                    <a:pt x="376" y="78"/>
                  </a:lnTo>
                  <a:lnTo>
                    <a:pt x="394" y="67"/>
                  </a:lnTo>
                  <a:lnTo>
                    <a:pt x="420" y="62"/>
                  </a:lnTo>
                  <a:lnTo>
                    <a:pt x="629" y="62"/>
                  </a:lnTo>
                  <a:lnTo>
                    <a:pt x="693" y="65"/>
                  </a:lnTo>
                  <a:lnTo>
                    <a:pt x="750" y="75"/>
                  </a:lnTo>
                  <a:lnTo>
                    <a:pt x="796" y="91"/>
                  </a:lnTo>
                  <a:lnTo>
                    <a:pt x="835" y="113"/>
                  </a:lnTo>
                  <a:lnTo>
                    <a:pt x="863" y="137"/>
                  </a:lnTo>
                  <a:lnTo>
                    <a:pt x="889" y="164"/>
                  </a:lnTo>
                  <a:lnTo>
                    <a:pt x="907" y="196"/>
                  </a:lnTo>
                  <a:lnTo>
                    <a:pt x="920" y="226"/>
                  </a:lnTo>
                  <a:lnTo>
                    <a:pt x="928" y="258"/>
                  </a:lnTo>
                  <a:lnTo>
                    <a:pt x="933" y="290"/>
                  </a:lnTo>
                  <a:lnTo>
                    <a:pt x="935" y="319"/>
                  </a:lnTo>
                  <a:lnTo>
                    <a:pt x="935" y="424"/>
                  </a:lnTo>
                  <a:lnTo>
                    <a:pt x="933" y="454"/>
                  </a:lnTo>
                  <a:lnTo>
                    <a:pt x="928" y="483"/>
                  </a:lnTo>
                  <a:lnTo>
                    <a:pt x="907" y="547"/>
                  </a:lnTo>
                  <a:lnTo>
                    <a:pt x="889" y="577"/>
                  </a:lnTo>
                  <a:lnTo>
                    <a:pt x="866" y="606"/>
                  </a:lnTo>
                  <a:lnTo>
                    <a:pt x="835" y="631"/>
                  </a:lnTo>
                  <a:lnTo>
                    <a:pt x="796" y="652"/>
                  </a:lnTo>
                  <a:lnTo>
                    <a:pt x="750" y="668"/>
                  </a:lnTo>
                  <a:lnTo>
                    <a:pt x="696" y="679"/>
                  </a:lnTo>
                  <a:lnTo>
                    <a:pt x="629" y="682"/>
                  </a:lnTo>
                  <a:lnTo>
                    <a:pt x="363" y="6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46" name="Freeform 14"/>
            <p:cNvSpPr>
              <a:spLocks/>
            </p:cNvSpPr>
            <p:nvPr/>
          </p:nvSpPr>
          <p:spPr bwMode="auto">
            <a:xfrm>
              <a:off x="5731" y="3640"/>
              <a:ext cx="647" cy="885"/>
            </a:xfrm>
            <a:custGeom>
              <a:avLst/>
              <a:gdLst/>
              <a:ahLst/>
              <a:cxnLst>
                <a:cxn ang="0">
                  <a:pos x="279" y="421"/>
                </a:cxn>
                <a:cxn ang="0">
                  <a:pos x="292" y="292"/>
                </a:cxn>
                <a:cxn ang="0">
                  <a:pos x="325" y="182"/>
                </a:cxn>
                <a:cxn ang="0">
                  <a:pos x="382" y="97"/>
                </a:cxn>
                <a:cxn ang="0">
                  <a:pos x="459" y="51"/>
                </a:cxn>
                <a:cxn ang="0">
                  <a:pos x="524" y="43"/>
                </a:cxn>
                <a:cxn ang="0">
                  <a:pos x="521" y="48"/>
                </a:cxn>
                <a:cxn ang="0">
                  <a:pos x="498" y="75"/>
                </a:cxn>
                <a:cxn ang="0">
                  <a:pos x="482" y="123"/>
                </a:cxn>
                <a:cxn ang="0">
                  <a:pos x="500" y="177"/>
                </a:cxn>
                <a:cxn ang="0">
                  <a:pos x="542" y="207"/>
                </a:cxn>
                <a:cxn ang="0">
                  <a:pos x="583" y="207"/>
                </a:cxn>
                <a:cxn ang="0">
                  <a:pos x="619" y="190"/>
                </a:cxn>
                <a:cxn ang="0">
                  <a:pos x="645" y="150"/>
                </a:cxn>
                <a:cxn ang="0">
                  <a:pos x="642" y="83"/>
                </a:cxn>
                <a:cxn ang="0">
                  <a:pos x="593" y="24"/>
                </a:cxn>
                <a:cxn ang="0">
                  <a:pos x="506" y="0"/>
                </a:cxn>
                <a:cxn ang="0">
                  <a:pos x="413" y="22"/>
                </a:cxn>
                <a:cxn ang="0">
                  <a:pos x="346" y="78"/>
                </a:cxn>
                <a:cxn ang="0">
                  <a:pos x="297" y="150"/>
                </a:cxn>
                <a:cxn ang="0">
                  <a:pos x="268" y="220"/>
                </a:cxn>
                <a:cxn ang="0">
                  <a:pos x="0" y="22"/>
                </a:cxn>
                <a:cxn ang="0">
                  <a:pos x="52" y="83"/>
                </a:cxn>
                <a:cxn ang="0">
                  <a:pos x="116" y="97"/>
                </a:cxn>
                <a:cxn ang="0">
                  <a:pos x="145" y="131"/>
                </a:cxn>
                <a:cxn ang="0">
                  <a:pos x="152" y="196"/>
                </a:cxn>
                <a:cxn ang="0">
                  <a:pos x="150" y="770"/>
                </a:cxn>
                <a:cxn ang="0">
                  <a:pos x="124" y="813"/>
                </a:cxn>
                <a:cxn ang="0">
                  <a:pos x="57" y="823"/>
                </a:cxn>
                <a:cxn ang="0">
                  <a:pos x="0" y="885"/>
                </a:cxn>
                <a:cxn ang="0">
                  <a:pos x="119" y="882"/>
                </a:cxn>
                <a:cxn ang="0">
                  <a:pos x="384" y="880"/>
                </a:cxn>
                <a:cxn ang="0">
                  <a:pos x="467" y="823"/>
                </a:cxn>
                <a:cxn ang="0">
                  <a:pos x="372" y="821"/>
                </a:cxn>
                <a:cxn ang="0">
                  <a:pos x="307" y="810"/>
                </a:cxn>
                <a:cxn ang="0">
                  <a:pos x="284" y="778"/>
                </a:cxn>
                <a:cxn ang="0">
                  <a:pos x="279" y="730"/>
                </a:cxn>
              </a:cxnLst>
              <a:rect l="0" t="0" r="r" b="b"/>
              <a:pathLst>
                <a:path w="647" h="885">
                  <a:moveTo>
                    <a:pt x="279" y="730"/>
                  </a:moveTo>
                  <a:lnTo>
                    <a:pt x="279" y="421"/>
                  </a:lnTo>
                  <a:lnTo>
                    <a:pt x="281" y="357"/>
                  </a:lnTo>
                  <a:lnTo>
                    <a:pt x="292" y="292"/>
                  </a:lnTo>
                  <a:lnTo>
                    <a:pt x="304" y="233"/>
                  </a:lnTo>
                  <a:lnTo>
                    <a:pt x="325" y="182"/>
                  </a:lnTo>
                  <a:lnTo>
                    <a:pt x="351" y="134"/>
                  </a:lnTo>
                  <a:lnTo>
                    <a:pt x="382" y="97"/>
                  </a:lnTo>
                  <a:lnTo>
                    <a:pt x="418" y="67"/>
                  </a:lnTo>
                  <a:lnTo>
                    <a:pt x="459" y="51"/>
                  </a:lnTo>
                  <a:lnTo>
                    <a:pt x="506" y="43"/>
                  </a:lnTo>
                  <a:lnTo>
                    <a:pt x="524" y="43"/>
                  </a:lnTo>
                  <a:lnTo>
                    <a:pt x="526" y="46"/>
                  </a:lnTo>
                  <a:lnTo>
                    <a:pt x="521" y="48"/>
                  </a:lnTo>
                  <a:lnTo>
                    <a:pt x="508" y="59"/>
                  </a:lnTo>
                  <a:lnTo>
                    <a:pt x="498" y="75"/>
                  </a:lnTo>
                  <a:lnTo>
                    <a:pt x="488" y="97"/>
                  </a:lnTo>
                  <a:lnTo>
                    <a:pt x="482" y="123"/>
                  </a:lnTo>
                  <a:lnTo>
                    <a:pt x="488" y="153"/>
                  </a:lnTo>
                  <a:lnTo>
                    <a:pt x="500" y="177"/>
                  </a:lnTo>
                  <a:lnTo>
                    <a:pt x="518" y="196"/>
                  </a:lnTo>
                  <a:lnTo>
                    <a:pt x="542" y="207"/>
                  </a:lnTo>
                  <a:lnTo>
                    <a:pt x="565" y="209"/>
                  </a:lnTo>
                  <a:lnTo>
                    <a:pt x="583" y="207"/>
                  </a:lnTo>
                  <a:lnTo>
                    <a:pt x="604" y="201"/>
                  </a:lnTo>
                  <a:lnTo>
                    <a:pt x="619" y="190"/>
                  </a:lnTo>
                  <a:lnTo>
                    <a:pt x="634" y="172"/>
                  </a:lnTo>
                  <a:lnTo>
                    <a:pt x="645" y="150"/>
                  </a:lnTo>
                  <a:lnTo>
                    <a:pt x="647" y="121"/>
                  </a:lnTo>
                  <a:lnTo>
                    <a:pt x="642" y="83"/>
                  </a:lnTo>
                  <a:lnTo>
                    <a:pt x="622" y="51"/>
                  </a:lnTo>
                  <a:lnTo>
                    <a:pt x="593" y="24"/>
                  </a:lnTo>
                  <a:lnTo>
                    <a:pt x="552" y="5"/>
                  </a:lnTo>
                  <a:lnTo>
                    <a:pt x="506" y="0"/>
                  </a:lnTo>
                  <a:lnTo>
                    <a:pt x="457" y="5"/>
                  </a:lnTo>
                  <a:lnTo>
                    <a:pt x="413" y="22"/>
                  </a:lnTo>
                  <a:lnTo>
                    <a:pt x="377" y="46"/>
                  </a:lnTo>
                  <a:lnTo>
                    <a:pt x="346" y="78"/>
                  </a:lnTo>
                  <a:lnTo>
                    <a:pt x="320" y="113"/>
                  </a:lnTo>
                  <a:lnTo>
                    <a:pt x="297" y="150"/>
                  </a:lnTo>
                  <a:lnTo>
                    <a:pt x="281" y="185"/>
                  </a:lnTo>
                  <a:lnTo>
                    <a:pt x="268" y="220"/>
                  </a:lnTo>
                  <a:lnTo>
                    <a:pt x="268" y="0"/>
                  </a:lnTo>
                  <a:lnTo>
                    <a:pt x="0" y="22"/>
                  </a:lnTo>
                  <a:lnTo>
                    <a:pt x="0" y="83"/>
                  </a:lnTo>
                  <a:lnTo>
                    <a:pt x="52" y="83"/>
                  </a:lnTo>
                  <a:lnTo>
                    <a:pt x="91" y="89"/>
                  </a:lnTo>
                  <a:lnTo>
                    <a:pt x="116" y="97"/>
                  </a:lnTo>
                  <a:lnTo>
                    <a:pt x="134" y="110"/>
                  </a:lnTo>
                  <a:lnTo>
                    <a:pt x="145" y="131"/>
                  </a:lnTo>
                  <a:lnTo>
                    <a:pt x="150" y="158"/>
                  </a:lnTo>
                  <a:lnTo>
                    <a:pt x="152" y="196"/>
                  </a:lnTo>
                  <a:lnTo>
                    <a:pt x="152" y="732"/>
                  </a:lnTo>
                  <a:lnTo>
                    <a:pt x="150" y="770"/>
                  </a:lnTo>
                  <a:lnTo>
                    <a:pt x="142" y="797"/>
                  </a:lnTo>
                  <a:lnTo>
                    <a:pt x="124" y="813"/>
                  </a:lnTo>
                  <a:lnTo>
                    <a:pt x="98" y="821"/>
                  </a:lnTo>
                  <a:lnTo>
                    <a:pt x="57" y="823"/>
                  </a:lnTo>
                  <a:lnTo>
                    <a:pt x="0" y="823"/>
                  </a:lnTo>
                  <a:lnTo>
                    <a:pt x="0" y="885"/>
                  </a:lnTo>
                  <a:lnTo>
                    <a:pt x="60" y="882"/>
                  </a:lnTo>
                  <a:lnTo>
                    <a:pt x="119" y="882"/>
                  </a:lnTo>
                  <a:lnTo>
                    <a:pt x="176" y="880"/>
                  </a:lnTo>
                  <a:lnTo>
                    <a:pt x="384" y="880"/>
                  </a:lnTo>
                  <a:lnTo>
                    <a:pt x="467" y="885"/>
                  </a:lnTo>
                  <a:lnTo>
                    <a:pt x="467" y="823"/>
                  </a:lnTo>
                  <a:lnTo>
                    <a:pt x="426" y="823"/>
                  </a:lnTo>
                  <a:lnTo>
                    <a:pt x="372" y="821"/>
                  </a:lnTo>
                  <a:lnTo>
                    <a:pt x="333" y="818"/>
                  </a:lnTo>
                  <a:lnTo>
                    <a:pt x="307" y="810"/>
                  </a:lnTo>
                  <a:lnTo>
                    <a:pt x="292" y="797"/>
                  </a:lnTo>
                  <a:lnTo>
                    <a:pt x="284" y="778"/>
                  </a:lnTo>
                  <a:lnTo>
                    <a:pt x="279" y="756"/>
                  </a:lnTo>
                  <a:lnTo>
                    <a:pt x="279" y="7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47" name="Freeform 15"/>
            <p:cNvSpPr>
              <a:spLocks/>
            </p:cNvSpPr>
            <p:nvPr/>
          </p:nvSpPr>
          <p:spPr bwMode="auto">
            <a:xfrm>
              <a:off x="6600" y="3023"/>
              <a:ext cx="446" cy="2004"/>
            </a:xfrm>
            <a:custGeom>
              <a:avLst/>
              <a:gdLst/>
              <a:ahLst/>
              <a:cxnLst>
                <a:cxn ang="0">
                  <a:pos x="446" y="1980"/>
                </a:cxn>
                <a:cxn ang="0">
                  <a:pos x="441" y="1966"/>
                </a:cxn>
                <a:cxn ang="0">
                  <a:pos x="348" y="1859"/>
                </a:cxn>
                <a:cxn ang="0">
                  <a:pos x="242" y="1682"/>
                </a:cxn>
                <a:cxn ang="0">
                  <a:pos x="173" y="1491"/>
                </a:cxn>
                <a:cxn ang="0">
                  <a:pos x="132" y="1290"/>
                </a:cxn>
                <a:cxn ang="0">
                  <a:pos x="113" y="1094"/>
                </a:cxn>
                <a:cxn ang="0">
                  <a:pos x="113" y="885"/>
                </a:cxn>
                <a:cxn ang="0">
                  <a:pos x="139" y="655"/>
                </a:cxn>
                <a:cxn ang="0">
                  <a:pos x="196" y="437"/>
                </a:cxn>
                <a:cxn ang="0">
                  <a:pos x="286" y="234"/>
                </a:cxn>
                <a:cxn ang="0">
                  <a:pos x="423" y="54"/>
                </a:cxn>
                <a:cxn ang="0">
                  <a:pos x="436" y="38"/>
                </a:cxn>
                <a:cxn ang="0">
                  <a:pos x="446" y="11"/>
                </a:cxn>
                <a:cxn ang="0">
                  <a:pos x="433" y="0"/>
                </a:cxn>
                <a:cxn ang="0">
                  <a:pos x="418" y="3"/>
                </a:cxn>
                <a:cxn ang="0">
                  <a:pos x="374" y="35"/>
                </a:cxn>
                <a:cxn ang="0">
                  <a:pos x="309" y="99"/>
                </a:cxn>
                <a:cxn ang="0">
                  <a:pos x="235" y="193"/>
                </a:cxn>
                <a:cxn ang="0">
                  <a:pos x="157" y="317"/>
                </a:cxn>
                <a:cxn ang="0">
                  <a:pos x="70" y="520"/>
                </a:cxn>
                <a:cxn ang="0">
                  <a:pos x="16" y="778"/>
                </a:cxn>
                <a:cxn ang="0">
                  <a:pos x="0" y="1001"/>
                </a:cxn>
                <a:cxn ang="0">
                  <a:pos x="10" y="1183"/>
                </a:cxn>
                <a:cxn ang="0">
                  <a:pos x="46" y="1398"/>
                </a:cxn>
                <a:cxn ang="0">
                  <a:pos x="126" y="1625"/>
                </a:cxn>
                <a:cxn ang="0">
                  <a:pos x="209" y="1773"/>
                </a:cxn>
                <a:cxn ang="0">
                  <a:pos x="294" y="1886"/>
                </a:cxn>
                <a:cxn ang="0">
                  <a:pos x="394" y="1985"/>
                </a:cxn>
                <a:cxn ang="0">
                  <a:pos x="428" y="2004"/>
                </a:cxn>
                <a:cxn ang="0">
                  <a:pos x="438" y="2001"/>
                </a:cxn>
                <a:cxn ang="0">
                  <a:pos x="446" y="1990"/>
                </a:cxn>
              </a:cxnLst>
              <a:rect l="0" t="0" r="r" b="b"/>
              <a:pathLst>
                <a:path w="446" h="2004">
                  <a:moveTo>
                    <a:pt x="446" y="1982"/>
                  </a:moveTo>
                  <a:lnTo>
                    <a:pt x="446" y="1980"/>
                  </a:lnTo>
                  <a:lnTo>
                    <a:pt x="443" y="1974"/>
                  </a:lnTo>
                  <a:lnTo>
                    <a:pt x="441" y="1966"/>
                  </a:lnTo>
                  <a:lnTo>
                    <a:pt x="415" y="1939"/>
                  </a:lnTo>
                  <a:lnTo>
                    <a:pt x="348" y="1859"/>
                  </a:lnTo>
                  <a:lnTo>
                    <a:pt x="291" y="1773"/>
                  </a:lnTo>
                  <a:lnTo>
                    <a:pt x="242" y="1682"/>
                  </a:lnTo>
                  <a:lnTo>
                    <a:pt x="204" y="1588"/>
                  </a:lnTo>
                  <a:lnTo>
                    <a:pt x="173" y="1491"/>
                  </a:lnTo>
                  <a:lnTo>
                    <a:pt x="150" y="1392"/>
                  </a:lnTo>
                  <a:lnTo>
                    <a:pt x="132" y="1290"/>
                  </a:lnTo>
                  <a:lnTo>
                    <a:pt x="121" y="1191"/>
                  </a:lnTo>
                  <a:lnTo>
                    <a:pt x="113" y="1094"/>
                  </a:lnTo>
                  <a:lnTo>
                    <a:pt x="111" y="1001"/>
                  </a:lnTo>
                  <a:lnTo>
                    <a:pt x="113" y="885"/>
                  </a:lnTo>
                  <a:lnTo>
                    <a:pt x="124" y="770"/>
                  </a:lnTo>
                  <a:lnTo>
                    <a:pt x="139" y="655"/>
                  </a:lnTo>
                  <a:lnTo>
                    <a:pt x="162" y="545"/>
                  </a:lnTo>
                  <a:lnTo>
                    <a:pt x="196" y="437"/>
                  </a:lnTo>
                  <a:lnTo>
                    <a:pt x="237" y="333"/>
                  </a:lnTo>
                  <a:lnTo>
                    <a:pt x="286" y="234"/>
                  </a:lnTo>
                  <a:lnTo>
                    <a:pt x="348" y="140"/>
                  </a:lnTo>
                  <a:lnTo>
                    <a:pt x="423" y="54"/>
                  </a:lnTo>
                  <a:lnTo>
                    <a:pt x="431" y="46"/>
                  </a:lnTo>
                  <a:lnTo>
                    <a:pt x="436" y="38"/>
                  </a:lnTo>
                  <a:lnTo>
                    <a:pt x="446" y="27"/>
                  </a:lnTo>
                  <a:lnTo>
                    <a:pt x="446" y="11"/>
                  </a:lnTo>
                  <a:lnTo>
                    <a:pt x="443" y="6"/>
                  </a:lnTo>
                  <a:lnTo>
                    <a:pt x="433" y="0"/>
                  </a:lnTo>
                  <a:lnTo>
                    <a:pt x="428" y="0"/>
                  </a:lnTo>
                  <a:lnTo>
                    <a:pt x="418" y="3"/>
                  </a:lnTo>
                  <a:lnTo>
                    <a:pt x="400" y="16"/>
                  </a:lnTo>
                  <a:lnTo>
                    <a:pt x="374" y="35"/>
                  </a:lnTo>
                  <a:lnTo>
                    <a:pt x="346" y="65"/>
                  </a:lnTo>
                  <a:lnTo>
                    <a:pt x="309" y="99"/>
                  </a:lnTo>
                  <a:lnTo>
                    <a:pt x="273" y="142"/>
                  </a:lnTo>
                  <a:lnTo>
                    <a:pt x="235" y="193"/>
                  </a:lnTo>
                  <a:lnTo>
                    <a:pt x="196" y="252"/>
                  </a:lnTo>
                  <a:lnTo>
                    <a:pt x="157" y="317"/>
                  </a:lnTo>
                  <a:lnTo>
                    <a:pt x="121" y="389"/>
                  </a:lnTo>
                  <a:lnTo>
                    <a:pt x="70" y="520"/>
                  </a:lnTo>
                  <a:lnTo>
                    <a:pt x="36" y="652"/>
                  </a:lnTo>
                  <a:lnTo>
                    <a:pt x="16" y="778"/>
                  </a:lnTo>
                  <a:lnTo>
                    <a:pt x="3" y="893"/>
                  </a:lnTo>
                  <a:lnTo>
                    <a:pt x="0" y="1001"/>
                  </a:lnTo>
                  <a:lnTo>
                    <a:pt x="3" y="1086"/>
                  </a:lnTo>
                  <a:lnTo>
                    <a:pt x="10" y="1183"/>
                  </a:lnTo>
                  <a:lnTo>
                    <a:pt x="23" y="1288"/>
                  </a:lnTo>
                  <a:lnTo>
                    <a:pt x="46" y="1398"/>
                  </a:lnTo>
                  <a:lnTo>
                    <a:pt x="80" y="1513"/>
                  </a:lnTo>
                  <a:lnTo>
                    <a:pt x="126" y="1625"/>
                  </a:lnTo>
                  <a:lnTo>
                    <a:pt x="168" y="1703"/>
                  </a:lnTo>
                  <a:lnTo>
                    <a:pt x="209" y="1773"/>
                  </a:lnTo>
                  <a:lnTo>
                    <a:pt x="253" y="1832"/>
                  </a:lnTo>
                  <a:lnTo>
                    <a:pt x="294" y="1886"/>
                  </a:lnTo>
                  <a:lnTo>
                    <a:pt x="366" y="1961"/>
                  </a:lnTo>
                  <a:lnTo>
                    <a:pt x="394" y="1985"/>
                  </a:lnTo>
                  <a:lnTo>
                    <a:pt x="415" y="1998"/>
                  </a:lnTo>
                  <a:lnTo>
                    <a:pt x="428" y="2004"/>
                  </a:lnTo>
                  <a:lnTo>
                    <a:pt x="433" y="2004"/>
                  </a:lnTo>
                  <a:lnTo>
                    <a:pt x="438" y="2001"/>
                  </a:lnTo>
                  <a:lnTo>
                    <a:pt x="443" y="1996"/>
                  </a:lnTo>
                  <a:lnTo>
                    <a:pt x="446" y="1990"/>
                  </a:lnTo>
                  <a:lnTo>
                    <a:pt x="446" y="19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48" name="Freeform 16"/>
            <p:cNvSpPr>
              <a:spLocks/>
            </p:cNvSpPr>
            <p:nvPr/>
          </p:nvSpPr>
          <p:spPr bwMode="auto">
            <a:xfrm>
              <a:off x="7216" y="3640"/>
              <a:ext cx="887" cy="1295"/>
            </a:xfrm>
            <a:custGeom>
              <a:avLst/>
              <a:gdLst/>
              <a:ahLst/>
              <a:cxnLst>
                <a:cxn ang="0">
                  <a:pos x="887" y="75"/>
                </a:cxn>
                <a:cxn ang="0">
                  <a:pos x="854" y="24"/>
                </a:cxn>
                <a:cxn ang="0">
                  <a:pos x="784" y="40"/>
                </a:cxn>
                <a:cxn ang="0">
                  <a:pos x="748" y="121"/>
                </a:cxn>
                <a:cxn ang="0">
                  <a:pos x="699" y="333"/>
                </a:cxn>
                <a:cxn ang="0">
                  <a:pos x="593" y="732"/>
                </a:cxn>
                <a:cxn ang="0">
                  <a:pos x="516" y="818"/>
                </a:cxn>
                <a:cxn ang="0">
                  <a:pos x="395" y="864"/>
                </a:cxn>
                <a:cxn ang="0">
                  <a:pos x="307" y="823"/>
                </a:cxn>
                <a:cxn ang="0">
                  <a:pos x="276" y="732"/>
                </a:cxn>
                <a:cxn ang="0">
                  <a:pos x="292" y="574"/>
                </a:cxn>
                <a:cxn ang="0">
                  <a:pos x="374" y="308"/>
                </a:cxn>
                <a:cxn ang="0">
                  <a:pos x="410" y="185"/>
                </a:cxn>
                <a:cxn ang="0">
                  <a:pos x="392" y="81"/>
                </a:cxn>
                <a:cxn ang="0">
                  <a:pos x="299" y="5"/>
                </a:cxn>
                <a:cxn ang="0">
                  <a:pos x="165" y="24"/>
                </a:cxn>
                <a:cxn ang="0">
                  <a:pos x="70" y="126"/>
                </a:cxn>
                <a:cxn ang="0">
                  <a:pos x="16" y="244"/>
                </a:cxn>
                <a:cxn ang="0">
                  <a:pos x="0" y="317"/>
                </a:cxn>
                <a:cxn ang="0">
                  <a:pos x="36" y="327"/>
                </a:cxn>
                <a:cxn ang="0">
                  <a:pos x="49" y="303"/>
                </a:cxn>
                <a:cxn ang="0">
                  <a:pos x="103" y="161"/>
                </a:cxn>
                <a:cxn ang="0">
                  <a:pos x="191" y="59"/>
                </a:cxn>
                <a:cxn ang="0">
                  <a:pos x="255" y="43"/>
                </a:cxn>
                <a:cxn ang="0">
                  <a:pos x="286" y="62"/>
                </a:cxn>
                <a:cxn ang="0">
                  <a:pos x="292" y="158"/>
                </a:cxn>
                <a:cxn ang="0">
                  <a:pos x="232" y="333"/>
                </a:cxn>
                <a:cxn ang="0">
                  <a:pos x="170" y="531"/>
                </a:cxn>
                <a:cxn ang="0">
                  <a:pos x="152" y="668"/>
                </a:cxn>
                <a:cxn ang="0">
                  <a:pos x="188" y="810"/>
                </a:cxn>
                <a:cxn ang="0">
                  <a:pos x="276" y="885"/>
                </a:cxn>
                <a:cxn ang="0">
                  <a:pos x="387" y="907"/>
                </a:cxn>
                <a:cxn ang="0">
                  <a:pos x="539" y="856"/>
                </a:cxn>
                <a:cxn ang="0">
                  <a:pos x="526" y="1000"/>
                </a:cxn>
                <a:cxn ang="0">
                  <a:pos x="423" y="1164"/>
                </a:cxn>
                <a:cxn ang="0">
                  <a:pos x="294" y="1245"/>
                </a:cxn>
                <a:cxn ang="0">
                  <a:pos x="201" y="1247"/>
                </a:cxn>
                <a:cxn ang="0">
                  <a:pos x="119" y="1202"/>
                </a:cxn>
                <a:cxn ang="0">
                  <a:pos x="155" y="1161"/>
                </a:cxn>
                <a:cxn ang="0">
                  <a:pos x="214" y="1094"/>
                </a:cxn>
                <a:cxn ang="0">
                  <a:pos x="204" y="1017"/>
                </a:cxn>
                <a:cxn ang="0">
                  <a:pos x="160" y="992"/>
                </a:cxn>
                <a:cxn ang="0">
                  <a:pos x="106" y="1000"/>
                </a:cxn>
                <a:cxn ang="0">
                  <a:pos x="54" y="1054"/>
                </a:cxn>
                <a:cxn ang="0">
                  <a:pos x="47" y="1169"/>
                </a:cxn>
                <a:cxn ang="0">
                  <a:pos x="137" y="1274"/>
                </a:cxn>
                <a:cxn ang="0">
                  <a:pos x="320" y="1287"/>
                </a:cxn>
                <a:cxn ang="0">
                  <a:pos x="524" y="1177"/>
                </a:cxn>
                <a:cxn ang="0">
                  <a:pos x="668" y="971"/>
                </a:cxn>
              </a:cxnLst>
              <a:rect l="0" t="0" r="r" b="b"/>
              <a:pathLst>
                <a:path w="887" h="1295">
                  <a:moveTo>
                    <a:pt x="879" y="121"/>
                  </a:moveTo>
                  <a:lnTo>
                    <a:pt x="887" y="89"/>
                  </a:lnTo>
                  <a:lnTo>
                    <a:pt x="887" y="75"/>
                  </a:lnTo>
                  <a:lnTo>
                    <a:pt x="882" y="51"/>
                  </a:lnTo>
                  <a:lnTo>
                    <a:pt x="869" y="35"/>
                  </a:lnTo>
                  <a:lnTo>
                    <a:pt x="854" y="24"/>
                  </a:lnTo>
                  <a:lnTo>
                    <a:pt x="830" y="22"/>
                  </a:lnTo>
                  <a:lnTo>
                    <a:pt x="810" y="27"/>
                  </a:lnTo>
                  <a:lnTo>
                    <a:pt x="784" y="40"/>
                  </a:lnTo>
                  <a:lnTo>
                    <a:pt x="763" y="64"/>
                  </a:lnTo>
                  <a:lnTo>
                    <a:pt x="756" y="97"/>
                  </a:lnTo>
                  <a:lnTo>
                    <a:pt x="748" y="121"/>
                  </a:lnTo>
                  <a:lnTo>
                    <a:pt x="743" y="148"/>
                  </a:lnTo>
                  <a:lnTo>
                    <a:pt x="738" y="172"/>
                  </a:lnTo>
                  <a:lnTo>
                    <a:pt x="699" y="333"/>
                  </a:lnTo>
                  <a:lnTo>
                    <a:pt x="611" y="692"/>
                  </a:lnTo>
                  <a:lnTo>
                    <a:pt x="606" y="708"/>
                  </a:lnTo>
                  <a:lnTo>
                    <a:pt x="593" y="732"/>
                  </a:lnTo>
                  <a:lnTo>
                    <a:pt x="573" y="759"/>
                  </a:lnTo>
                  <a:lnTo>
                    <a:pt x="547" y="789"/>
                  </a:lnTo>
                  <a:lnTo>
                    <a:pt x="516" y="818"/>
                  </a:lnTo>
                  <a:lnTo>
                    <a:pt x="480" y="840"/>
                  </a:lnTo>
                  <a:lnTo>
                    <a:pt x="441" y="858"/>
                  </a:lnTo>
                  <a:lnTo>
                    <a:pt x="395" y="864"/>
                  </a:lnTo>
                  <a:lnTo>
                    <a:pt x="356" y="858"/>
                  </a:lnTo>
                  <a:lnTo>
                    <a:pt x="328" y="845"/>
                  </a:lnTo>
                  <a:lnTo>
                    <a:pt x="307" y="823"/>
                  </a:lnTo>
                  <a:lnTo>
                    <a:pt x="292" y="797"/>
                  </a:lnTo>
                  <a:lnTo>
                    <a:pt x="281" y="764"/>
                  </a:lnTo>
                  <a:lnTo>
                    <a:pt x="276" y="732"/>
                  </a:lnTo>
                  <a:lnTo>
                    <a:pt x="276" y="700"/>
                  </a:lnTo>
                  <a:lnTo>
                    <a:pt x="279" y="641"/>
                  </a:lnTo>
                  <a:lnTo>
                    <a:pt x="292" y="574"/>
                  </a:lnTo>
                  <a:lnTo>
                    <a:pt x="310" y="496"/>
                  </a:lnTo>
                  <a:lnTo>
                    <a:pt x="338" y="408"/>
                  </a:lnTo>
                  <a:lnTo>
                    <a:pt x="374" y="308"/>
                  </a:lnTo>
                  <a:lnTo>
                    <a:pt x="389" y="266"/>
                  </a:lnTo>
                  <a:lnTo>
                    <a:pt x="408" y="209"/>
                  </a:lnTo>
                  <a:lnTo>
                    <a:pt x="410" y="185"/>
                  </a:lnTo>
                  <a:lnTo>
                    <a:pt x="413" y="164"/>
                  </a:lnTo>
                  <a:lnTo>
                    <a:pt x="408" y="121"/>
                  </a:lnTo>
                  <a:lnTo>
                    <a:pt x="392" y="81"/>
                  </a:lnTo>
                  <a:lnTo>
                    <a:pt x="369" y="48"/>
                  </a:lnTo>
                  <a:lnTo>
                    <a:pt x="338" y="22"/>
                  </a:lnTo>
                  <a:lnTo>
                    <a:pt x="299" y="5"/>
                  </a:lnTo>
                  <a:lnTo>
                    <a:pt x="253" y="0"/>
                  </a:lnTo>
                  <a:lnTo>
                    <a:pt x="206" y="5"/>
                  </a:lnTo>
                  <a:lnTo>
                    <a:pt x="165" y="24"/>
                  </a:lnTo>
                  <a:lnTo>
                    <a:pt x="127" y="54"/>
                  </a:lnTo>
                  <a:lnTo>
                    <a:pt x="96" y="89"/>
                  </a:lnTo>
                  <a:lnTo>
                    <a:pt x="70" y="126"/>
                  </a:lnTo>
                  <a:lnTo>
                    <a:pt x="47" y="166"/>
                  </a:lnTo>
                  <a:lnTo>
                    <a:pt x="29" y="207"/>
                  </a:lnTo>
                  <a:lnTo>
                    <a:pt x="16" y="244"/>
                  </a:lnTo>
                  <a:lnTo>
                    <a:pt x="8" y="274"/>
                  </a:lnTo>
                  <a:lnTo>
                    <a:pt x="0" y="298"/>
                  </a:lnTo>
                  <a:lnTo>
                    <a:pt x="0" y="317"/>
                  </a:lnTo>
                  <a:lnTo>
                    <a:pt x="3" y="322"/>
                  </a:lnTo>
                  <a:lnTo>
                    <a:pt x="13" y="327"/>
                  </a:lnTo>
                  <a:lnTo>
                    <a:pt x="36" y="327"/>
                  </a:lnTo>
                  <a:lnTo>
                    <a:pt x="44" y="319"/>
                  </a:lnTo>
                  <a:lnTo>
                    <a:pt x="47" y="314"/>
                  </a:lnTo>
                  <a:lnTo>
                    <a:pt x="49" y="303"/>
                  </a:lnTo>
                  <a:lnTo>
                    <a:pt x="54" y="292"/>
                  </a:lnTo>
                  <a:lnTo>
                    <a:pt x="78" y="220"/>
                  </a:lnTo>
                  <a:lnTo>
                    <a:pt x="103" y="161"/>
                  </a:lnTo>
                  <a:lnTo>
                    <a:pt x="132" y="115"/>
                  </a:lnTo>
                  <a:lnTo>
                    <a:pt x="160" y="83"/>
                  </a:lnTo>
                  <a:lnTo>
                    <a:pt x="191" y="59"/>
                  </a:lnTo>
                  <a:lnTo>
                    <a:pt x="219" y="48"/>
                  </a:lnTo>
                  <a:lnTo>
                    <a:pt x="248" y="43"/>
                  </a:lnTo>
                  <a:lnTo>
                    <a:pt x="255" y="43"/>
                  </a:lnTo>
                  <a:lnTo>
                    <a:pt x="268" y="46"/>
                  </a:lnTo>
                  <a:lnTo>
                    <a:pt x="279" y="51"/>
                  </a:lnTo>
                  <a:lnTo>
                    <a:pt x="286" y="62"/>
                  </a:lnTo>
                  <a:lnTo>
                    <a:pt x="294" y="81"/>
                  </a:lnTo>
                  <a:lnTo>
                    <a:pt x="297" y="107"/>
                  </a:lnTo>
                  <a:lnTo>
                    <a:pt x="292" y="158"/>
                  </a:lnTo>
                  <a:lnTo>
                    <a:pt x="279" y="207"/>
                  </a:lnTo>
                  <a:lnTo>
                    <a:pt x="263" y="247"/>
                  </a:lnTo>
                  <a:lnTo>
                    <a:pt x="232" y="333"/>
                  </a:lnTo>
                  <a:lnTo>
                    <a:pt x="206" y="408"/>
                  </a:lnTo>
                  <a:lnTo>
                    <a:pt x="186" y="472"/>
                  </a:lnTo>
                  <a:lnTo>
                    <a:pt x="170" y="531"/>
                  </a:lnTo>
                  <a:lnTo>
                    <a:pt x="160" y="582"/>
                  </a:lnTo>
                  <a:lnTo>
                    <a:pt x="155" y="628"/>
                  </a:lnTo>
                  <a:lnTo>
                    <a:pt x="152" y="668"/>
                  </a:lnTo>
                  <a:lnTo>
                    <a:pt x="157" y="724"/>
                  </a:lnTo>
                  <a:lnTo>
                    <a:pt x="168" y="770"/>
                  </a:lnTo>
                  <a:lnTo>
                    <a:pt x="188" y="810"/>
                  </a:lnTo>
                  <a:lnTo>
                    <a:pt x="212" y="842"/>
                  </a:lnTo>
                  <a:lnTo>
                    <a:pt x="243" y="866"/>
                  </a:lnTo>
                  <a:lnTo>
                    <a:pt x="276" y="885"/>
                  </a:lnTo>
                  <a:lnTo>
                    <a:pt x="312" y="899"/>
                  </a:lnTo>
                  <a:lnTo>
                    <a:pt x="348" y="904"/>
                  </a:lnTo>
                  <a:lnTo>
                    <a:pt x="387" y="907"/>
                  </a:lnTo>
                  <a:lnTo>
                    <a:pt x="441" y="901"/>
                  </a:lnTo>
                  <a:lnTo>
                    <a:pt x="493" y="882"/>
                  </a:lnTo>
                  <a:lnTo>
                    <a:pt x="539" y="856"/>
                  </a:lnTo>
                  <a:lnTo>
                    <a:pt x="580" y="818"/>
                  </a:lnTo>
                  <a:lnTo>
                    <a:pt x="549" y="941"/>
                  </a:lnTo>
                  <a:lnTo>
                    <a:pt x="526" y="1000"/>
                  </a:lnTo>
                  <a:lnTo>
                    <a:pt x="495" y="1062"/>
                  </a:lnTo>
                  <a:lnTo>
                    <a:pt x="457" y="1127"/>
                  </a:lnTo>
                  <a:lnTo>
                    <a:pt x="423" y="1164"/>
                  </a:lnTo>
                  <a:lnTo>
                    <a:pt x="384" y="1199"/>
                  </a:lnTo>
                  <a:lnTo>
                    <a:pt x="343" y="1228"/>
                  </a:lnTo>
                  <a:lnTo>
                    <a:pt x="294" y="1245"/>
                  </a:lnTo>
                  <a:lnTo>
                    <a:pt x="245" y="1253"/>
                  </a:lnTo>
                  <a:lnTo>
                    <a:pt x="227" y="1253"/>
                  </a:lnTo>
                  <a:lnTo>
                    <a:pt x="201" y="1247"/>
                  </a:lnTo>
                  <a:lnTo>
                    <a:pt x="173" y="1239"/>
                  </a:lnTo>
                  <a:lnTo>
                    <a:pt x="145" y="1223"/>
                  </a:lnTo>
                  <a:lnTo>
                    <a:pt x="119" y="1202"/>
                  </a:lnTo>
                  <a:lnTo>
                    <a:pt x="98" y="1167"/>
                  </a:lnTo>
                  <a:lnTo>
                    <a:pt x="127" y="1167"/>
                  </a:lnTo>
                  <a:lnTo>
                    <a:pt x="155" y="1161"/>
                  </a:lnTo>
                  <a:lnTo>
                    <a:pt x="181" y="1143"/>
                  </a:lnTo>
                  <a:lnTo>
                    <a:pt x="199" y="1121"/>
                  </a:lnTo>
                  <a:lnTo>
                    <a:pt x="214" y="1094"/>
                  </a:lnTo>
                  <a:lnTo>
                    <a:pt x="219" y="1062"/>
                  </a:lnTo>
                  <a:lnTo>
                    <a:pt x="214" y="1035"/>
                  </a:lnTo>
                  <a:lnTo>
                    <a:pt x="204" y="1017"/>
                  </a:lnTo>
                  <a:lnTo>
                    <a:pt x="191" y="1003"/>
                  </a:lnTo>
                  <a:lnTo>
                    <a:pt x="176" y="995"/>
                  </a:lnTo>
                  <a:lnTo>
                    <a:pt x="160" y="992"/>
                  </a:lnTo>
                  <a:lnTo>
                    <a:pt x="147" y="992"/>
                  </a:lnTo>
                  <a:lnTo>
                    <a:pt x="127" y="995"/>
                  </a:lnTo>
                  <a:lnTo>
                    <a:pt x="106" y="1000"/>
                  </a:lnTo>
                  <a:lnTo>
                    <a:pt x="85" y="1011"/>
                  </a:lnTo>
                  <a:lnTo>
                    <a:pt x="67" y="1030"/>
                  </a:lnTo>
                  <a:lnTo>
                    <a:pt x="54" y="1054"/>
                  </a:lnTo>
                  <a:lnTo>
                    <a:pt x="44" y="1084"/>
                  </a:lnTo>
                  <a:lnTo>
                    <a:pt x="39" y="1121"/>
                  </a:lnTo>
                  <a:lnTo>
                    <a:pt x="47" y="1169"/>
                  </a:lnTo>
                  <a:lnTo>
                    <a:pt x="65" y="1212"/>
                  </a:lnTo>
                  <a:lnTo>
                    <a:pt x="98" y="1247"/>
                  </a:lnTo>
                  <a:lnTo>
                    <a:pt x="137" y="1274"/>
                  </a:lnTo>
                  <a:lnTo>
                    <a:pt x="188" y="1290"/>
                  </a:lnTo>
                  <a:lnTo>
                    <a:pt x="245" y="1295"/>
                  </a:lnTo>
                  <a:lnTo>
                    <a:pt x="320" y="1287"/>
                  </a:lnTo>
                  <a:lnTo>
                    <a:pt x="392" y="1263"/>
                  </a:lnTo>
                  <a:lnTo>
                    <a:pt x="459" y="1226"/>
                  </a:lnTo>
                  <a:lnTo>
                    <a:pt x="524" y="1177"/>
                  </a:lnTo>
                  <a:lnTo>
                    <a:pt x="580" y="1116"/>
                  </a:lnTo>
                  <a:lnTo>
                    <a:pt x="629" y="1046"/>
                  </a:lnTo>
                  <a:lnTo>
                    <a:pt x="668" y="971"/>
                  </a:lnTo>
                  <a:lnTo>
                    <a:pt x="694" y="888"/>
                  </a:lnTo>
                  <a:lnTo>
                    <a:pt x="879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49" name="Freeform 17"/>
            <p:cNvSpPr>
              <a:spLocks/>
            </p:cNvSpPr>
            <p:nvPr/>
          </p:nvSpPr>
          <p:spPr bwMode="auto">
            <a:xfrm>
              <a:off x="8402" y="3023"/>
              <a:ext cx="77" cy="2004"/>
            </a:xfrm>
            <a:custGeom>
              <a:avLst/>
              <a:gdLst/>
              <a:ahLst/>
              <a:cxnLst>
                <a:cxn ang="0">
                  <a:pos x="77" y="65"/>
                </a:cxn>
                <a:cxn ang="0">
                  <a:pos x="77" y="48"/>
                </a:cxn>
                <a:cxn ang="0">
                  <a:pos x="75" y="30"/>
                </a:cxn>
                <a:cxn ang="0">
                  <a:pos x="70" y="14"/>
                </a:cxn>
                <a:cxn ang="0">
                  <a:pos x="57" y="3"/>
                </a:cxn>
                <a:cxn ang="0">
                  <a:pos x="39" y="0"/>
                </a:cxn>
                <a:cxn ang="0">
                  <a:pos x="21" y="3"/>
                </a:cxn>
                <a:cxn ang="0">
                  <a:pos x="8" y="14"/>
                </a:cxn>
                <a:cxn ang="0">
                  <a:pos x="3" y="30"/>
                </a:cxn>
                <a:cxn ang="0">
                  <a:pos x="0" y="48"/>
                </a:cxn>
                <a:cxn ang="0">
                  <a:pos x="0" y="1955"/>
                </a:cxn>
                <a:cxn ang="0">
                  <a:pos x="3" y="1971"/>
                </a:cxn>
                <a:cxn ang="0">
                  <a:pos x="8" y="1988"/>
                </a:cxn>
                <a:cxn ang="0">
                  <a:pos x="21" y="1998"/>
                </a:cxn>
                <a:cxn ang="0">
                  <a:pos x="39" y="2004"/>
                </a:cxn>
                <a:cxn ang="0">
                  <a:pos x="57" y="1998"/>
                </a:cxn>
                <a:cxn ang="0">
                  <a:pos x="70" y="1988"/>
                </a:cxn>
                <a:cxn ang="0">
                  <a:pos x="75" y="1971"/>
                </a:cxn>
                <a:cxn ang="0">
                  <a:pos x="77" y="1955"/>
                </a:cxn>
                <a:cxn ang="0">
                  <a:pos x="77" y="1937"/>
                </a:cxn>
                <a:cxn ang="0">
                  <a:pos x="77" y="65"/>
                </a:cxn>
              </a:cxnLst>
              <a:rect l="0" t="0" r="r" b="b"/>
              <a:pathLst>
                <a:path w="77" h="2004">
                  <a:moveTo>
                    <a:pt x="77" y="65"/>
                  </a:moveTo>
                  <a:lnTo>
                    <a:pt x="77" y="48"/>
                  </a:lnTo>
                  <a:lnTo>
                    <a:pt x="75" y="30"/>
                  </a:lnTo>
                  <a:lnTo>
                    <a:pt x="70" y="14"/>
                  </a:lnTo>
                  <a:lnTo>
                    <a:pt x="57" y="3"/>
                  </a:lnTo>
                  <a:lnTo>
                    <a:pt x="39" y="0"/>
                  </a:lnTo>
                  <a:lnTo>
                    <a:pt x="21" y="3"/>
                  </a:lnTo>
                  <a:lnTo>
                    <a:pt x="8" y="14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0" y="1955"/>
                  </a:lnTo>
                  <a:lnTo>
                    <a:pt x="3" y="1971"/>
                  </a:lnTo>
                  <a:lnTo>
                    <a:pt x="8" y="1988"/>
                  </a:lnTo>
                  <a:lnTo>
                    <a:pt x="21" y="1998"/>
                  </a:lnTo>
                  <a:lnTo>
                    <a:pt x="39" y="2004"/>
                  </a:lnTo>
                  <a:lnTo>
                    <a:pt x="57" y="1998"/>
                  </a:lnTo>
                  <a:lnTo>
                    <a:pt x="70" y="1988"/>
                  </a:lnTo>
                  <a:lnTo>
                    <a:pt x="75" y="1971"/>
                  </a:lnTo>
                  <a:lnTo>
                    <a:pt x="77" y="1955"/>
                  </a:lnTo>
                  <a:lnTo>
                    <a:pt x="77" y="1937"/>
                  </a:lnTo>
                  <a:lnTo>
                    <a:pt x="77" y="6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50" name="Freeform 18"/>
            <p:cNvSpPr>
              <a:spLocks/>
            </p:cNvSpPr>
            <p:nvPr/>
          </p:nvSpPr>
          <p:spPr bwMode="auto">
            <a:xfrm>
              <a:off x="8750" y="3635"/>
              <a:ext cx="1085" cy="890"/>
            </a:xfrm>
            <a:custGeom>
              <a:avLst/>
              <a:gdLst/>
              <a:ahLst/>
              <a:cxnLst>
                <a:cxn ang="0">
                  <a:pos x="851" y="136"/>
                </a:cxn>
                <a:cxn ang="0">
                  <a:pos x="890" y="107"/>
                </a:cxn>
                <a:cxn ang="0">
                  <a:pos x="944" y="99"/>
                </a:cxn>
                <a:cxn ang="0">
                  <a:pos x="1047" y="94"/>
                </a:cxn>
                <a:cxn ang="0">
                  <a:pos x="1011" y="2"/>
                </a:cxn>
                <a:cxn ang="0">
                  <a:pos x="936" y="5"/>
                </a:cxn>
                <a:cxn ang="0">
                  <a:pos x="719" y="2"/>
                </a:cxn>
                <a:cxn ang="0">
                  <a:pos x="670" y="94"/>
                </a:cxn>
                <a:cxn ang="0">
                  <a:pos x="745" y="112"/>
                </a:cxn>
                <a:cxn ang="0">
                  <a:pos x="735" y="128"/>
                </a:cxn>
                <a:cxn ang="0">
                  <a:pos x="730" y="136"/>
                </a:cxn>
                <a:cxn ang="0">
                  <a:pos x="379" y="94"/>
                </a:cxn>
                <a:cxn ang="0">
                  <a:pos x="456" y="0"/>
                </a:cxn>
                <a:cxn ang="0">
                  <a:pos x="369" y="2"/>
                </a:cxn>
                <a:cxn ang="0">
                  <a:pos x="119" y="5"/>
                </a:cxn>
                <a:cxn ang="0">
                  <a:pos x="10" y="0"/>
                </a:cxn>
                <a:cxn ang="0">
                  <a:pos x="147" y="94"/>
                </a:cxn>
                <a:cxn ang="0">
                  <a:pos x="196" y="759"/>
                </a:cxn>
                <a:cxn ang="0">
                  <a:pos x="139" y="788"/>
                </a:cxn>
                <a:cxn ang="0">
                  <a:pos x="54" y="796"/>
                </a:cxn>
                <a:cxn ang="0">
                  <a:pos x="0" y="890"/>
                </a:cxn>
                <a:cxn ang="0">
                  <a:pos x="75" y="887"/>
                </a:cxn>
                <a:cxn ang="0">
                  <a:pos x="258" y="885"/>
                </a:cxn>
                <a:cxn ang="0">
                  <a:pos x="346" y="887"/>
                </a:cxn>
                <a:cxn ang="0">
                  <a:pos x="377" y="796"/>
                </a:cxn>
                <a:cxn ang="0">
                  <a:pos x="328" y="788"/>
                </a:cxn>
                <a:cxn ang="0">
                  <a:pos x="304" y="775"/>
                </a:cxn>
                <a:cxn ang="0">
                  <a:pos x="307" y="772"/>
                </a:cxn>
                <a:cxn ang="0">
                  <a:pos x="315" y="761"/>
                </a:cxn>
                <a:cxn ang="0">
                  <a:pos x="505" y="536"/>
                </a:cxn>
                <a:cxn ang="0">
                  <a:pos x="642" y="796"/>
                </a:cxn>
                <a:cxn ang="0">
                  <a:pos x="681" y="887"/>
                </a:cxn>
                <a:cxn ang="0">
                  <a:pos x="779" y="885"/>
                </a:cxn>
                <a:cxn ang="0">
                  <a:pos x="1016" y="887"/>
                </a:cxn>
                <a:cxn ang="0">
                  <a:pos x="1085" y="796"/>
                </a:cxn>
                <a:cxn ang="0">
                  <a:pos x="627" y="397"/>
                </a:cxn>
              </a:cxnLst>
              <a:rect l="0" t="0" r="r" b="b"/>
              <a:pathLst>
                <a:path w="1085" h="890">
                  <a:moveTo>
                    <a:pt x="627" y="397"/>
                  </a:moveTo>
                  <a:lnTo>
                    <a:pt x="851" y="136"/>
                  </a:lnTo>
                  <a:lnTo>
                    <a:pt x="871" y="115"/>
                  </a:lnTo>
                  <a:lnTo>
                    <a:pt x="890" y="107"/>
                  </a:lnTo>
                  <a:lnTo>
                    <a:pt x="910" y="102"/>
                  </a:lnTo>
                  <a:lnTo>
                    <a:pt x="944" y="99"/>
                  </a:lnTo>
                  <a:lnTo>
                    <a:pt x="988" y="96"/>
                  </a:lnTo>
                  <a:lnTo>
                    <a:pt x="1047" y="94"/>
                  </a:lnTo>
                  <a:lnTo>
                    <a:pt x="1047" y="0"/>
                  </a:lnTo>
                  <a:lnTo>
                    <a:pt x="1011" y="2"/>
                  </a:lnTo>
                  <a:lnTo>
                    <a:pt x="975" y="2"/>
                  </a:lnTo>
                  <a:lnTo>
                    <a:pt x="936" y="5"/>
                  </a:lnTo>
                  <a:lnTo>
                    <a:pt x="774" y="5"/>
                  </a:lnTo>
                  <a:lnTo>
                    <a:pt x="719" y="2"/>
                  </a:lnTo>
                  <a:lnTo>
                    <a:pt x="670" y="0"/>
                  </a:lnTo>
                  <a:lnTo>
                    <a:pt x="670" y="94"/>
                  </a:lnTo>
                  <a:lnTo>
                    <a:pt x="709" y="99"/>
                  </a:lnTo>
                  <a:lnTo>
                    <a:pt x="745" y="112"/>
                  </a:lnTo>
                  <a:lnTo>
                    <a:pt x="740" y="118"/>
                  </a:lnTo>
                  <a:lnTo>
                    <a:pt x="735" y="128"/>
                  </a:lnTo>
                  <a:lnTo>
                    <a:pt x="732" y="131"/>
                  </a:lnTo>
                  <a:lnTo>
                    <a:pt x="730" y="136"/>
                  </a:lnTo>
                  <a:lnTo>
                    <a:pt x="567" y="324"/>
                  </a:lnTo>
                  <a:lnTo>
                    <a:pt x="379" y="94"/>
                  </a:lnTo>
                  <a:lnTo>
                    <a:pt x="456" y="94"/>
                  </a:lnTo>
                  <a:lnTo>
                    <a:pt x="456" y="0"/>
                  </a:lnTo>
                  <a:lnTo>
                    <a:pt x="418" y="2"/>
                  </a:lnTo>
                  <a:lnTo>
                    <a:pt x="369" y="2"/>
                  </a:lnTo>
                  <a:lnTo>
                    <a:pt x="317" y="5"/>
                  </a:lnTo>
                  <a:lnTo>
                    <a:pt x="119" y="5"/>
                  </a:lnTo>
                  <a:lnTo>
                    <a:pt x="62" y="2"/>
                  </a:lnTo>
                  <a:lnTo>
                    <a:pt x="10" y="0"/>
                  </a:lnTo>
                  <a:lnTo>
                    <a:pt x="10" y="94"/>
                  </a:lnTo>
                  <a:lnTo>
                    <a:pt x="147" y="94"/>
                  </a:lnTo>
                  <a:lnTo>
                    <a:pt x="449" y="464"/>
                  </a:lnTo>
                  <a:lnTo>
                    <a:pt x="196" y="759"/>
                  </a:lnTo>
                  <a:lnTo>
                    <a:pt x="173" y="777"/>
                  </a:lnTo>
                  <a:lnTo>
                    <a:pt x="139" y="788"/>
                  </a:lnTo>
                  <a:lnTo>
                    <a:pt x="101" y="794"/>
                  </a:lnTo>
                  <a:lnTo>
                    <a:pt x="54" y="796"/>
                  </a:lnTo>
                  <a:lnTo>
                    <a:pt x="0" y="796"/>
                  </a:lnTo>
                  <a:lnTo>
                    <a:pt x="0" y="890"/>
                  </a:lnTo>
                  <a:lnTo>
                    <a:pt x="36" y="887"/>
                  </a:lnTo>
                  <a:lnTo>
                    <a:pt x="75" y="887"/>
                  </a:lnTo>
                  <a:lnTo>
                    <a:pt x="111" y="885"/>
                  </a:lnTo>
                  <a:lnTo>
                    <a:pt x="258" y="885"/>
                  </a:lnTo>
                  <a:lnTo>
                    <a:pt x="304" y="887"/>
                  </a:lnTo>
                  <a:lnTo>
                    <a:pt x="346" y="887"/>
                  </a:lnTo>
                  <a:lnTo>
                    <a:pt x="377" y="890"/>
                  </a:lnTo>
                  <a:lnTo>
                    <a:pt x="377" y="796"/>
                  </a:lnTo>
                  <a:lnTo>
                    <a:pt x="351" y="794"/>
                  </a:lnTo>
                  <a:lnTo>
                    <a:pt x="328" y="788"/>
                  </a:lnTo>
                  <a:lnTo>
                    <a:pt x="312" y="783"/>
                  </a:lnTo>
                  <a:lnTo>
                    <a:pt x="304" y="775"/>
                  </a:lnTo>
                  <a:lnTo>
                    <a:pt x="304" y="772"/>
                  </a:lnTo>
                  <a:lnTo>
                    <a:pt x="307" y="772"/>
                  </a:lnTo>
                  <a:lnTo>
                    <a:pt x="307" y="769"/>
                  </a:lnTo>
                  <a:lnTo>
                    <a:pt x="315" y="761"/>
                  </a:lnTo>
                  <a:lnTo>
                    <a:pt x="320" y="753"/>
                  </a:lnTo>
                  <a:lnTo>
                    <a:pt x="505" y="536"/>
                  </a:lnTo>
                  <a:lnTo>
                    <a:pt x="717" y="796"/>
                  </a:lnTo>
                  <a:lnTo>
                    <a:pt x="642" y="796"/>
                  </a:lnTo>
                  <a:lnTo>
                    <a:pt x="642" y="890"/>
                  </a:lnTo>
                  <a:lnTo>
                    <a:pt x="681" y="887"/>
                  </a:lnTo>
                  <a:lnTo>
                    <a:pt x="727" y="887"/>
                  </a:lnTo>
                  <a:lnTo>
                    <a:pt x="779" y="885"/>
                  </a:lnTo>
                  <a:lnTo>
                    <a:pt x="941" y="885"/>
                  </a:lnTo>
                  <a:lnTo>
                    <a:pt x="1016" y="887"/>
                  </a:lnTo>
                  <a:lnTo>
                    <a:pt x="1085" y="890"/>
                  </a:lnTo>
                  <a:lnTo>
                    <a:pt x="1085" y="796"/>
                  </a:lnTo>
                  <a:lnTo>
                    <a:pt x="949" y="796"/>
                  </a:lnTo>
                  <a:lnTo>
                    <a:pt x="627" y="39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51" name="Freeform 19"/>
            <p:cNvSpPr>
              <a:spLocks noEditPoints="1"/>
            </p:cNvSpPr>
            <p:nvPr/>
          </p:nvSpPr>
          <p:spPr bwMode="auto">
            <a:xfrm>
              <a:off x="10044" y="3662"/>
              <a:ext cx="212" cy="1249"/>
            </a:xfrm>
            <a:custGeom>
              <a:avLst/>
              <a:gdLst/>
              <a:ahLst/>
              <a:cxnLst>
                <a:cxn ang="0">
                  <a:pos x="199" y="72"/>
                </a:cxn>
                <a:cxn ang="0">
                  <a:pos x="163" y="21"/>
                </a:cxn>
                <a:cxn ang="0">
                  <a:pos x="103" y="0"/>
                </a:cxn>
                <a:cxn ang="0">
                  <a:pos x="44" y="21"/>
                </a:cxn>
                <a:cxn ang="0">
                  <a:pos x="5" y="72"/>
                </a:cxn>
                <a:cxn ang="0">
                  <a:pos x="5" y="139"/>
                </a:cxn>
                <a:cxn ang="0">
                  <a:pos x="44" y="190"/>
                </a:cxn>
                <a:cxn ang="0">
                  <a:pos x="103" y="211"/>
                </a:cxn>
                <a:cxn ang="0">
                  <a:pos x="163" y="190"/>
                </a:cxn>
                <a:cxn ang="0">
                  <a:pos x="199" y="139"/>
                </a:cxn>
                <a:cxn ang="0">
                  <a:pos x="168" y="842"/>
                </a:cxn>
                <a:cxn ang="0">
                  <a:pos x="165" y="911"/>
                </a:cxn>
                <a:cxn ang="0">
                  <a:pos x="145" y="1016"/>
                </a:cxn>
                <a:cxn ang="0">
                  <a:pos x="91" y="1139"/>
                </a:cxn>
                <a:cxn ang="0">
                  <a:pos x="39" y="1209"/>
                </a:cxn>
                <a:cxn ang="0">
                  <a:pos x="34" y="1217"/>
                </a:cxn>
                <a:cxn ang="0">
                  <a:pos x="31" y="1228"/>
                </a:cxn>
                <a:cxn ang="0">
                  <a:pos x="39" y="1247"/>
                </a:cxn>
                <a:cxn ang="0">
                  <a:pos x="52" y="1249"/>
                </a:cxn>
                <a:cxn ang="0">
                  <a:pos x="80" y="1228"/>
                </a:cxn>
                <a:cxn ang="0">
                  <a:pos x="127" y="1164"/>
                </a:cxn>
                <a:cxn ang="0">
                  <a:pos x="173" y="1062"/>
                </a:cxn>
                <a:cxn ang="0">
                  <a:pos x="207" y="933"/>
                </a:cxn>
                <a:cxn ang="0">
                  <a:pos x="212" y="836"/>
                </a:cxn>
                <a:cxn ang="0">
                  <a:pos x="201" y="748"/>
                </a:cxn>
                <a:cxn ang="0">
                  <a:pos x="178" y="691"/>
                </a:cxn>
                <a:cxn ang="0">
                  <a:pos x="134" y="657"/>
                </a:cxn>
                <a:cxn ang="0">
                  <a:pos x="67" y="657"/>
                </a:cxn>
                <a:cxn ang="0">
                  <a:pos x="18" y="697"/>
                </a:cxn>
                <a:cxn ang="0">
                  <a:pos x="0" y="756"/>
                </a:cxn>
                <a:cxn ang="0">
                  <a:pos x="11" y="807"/>
                </a:cxn>
                <a:cxn ang="0">
                  <a:pos x="47" y="847"/>
                </a:cxn>
                <a:cxn ang="0">
                  <a:pos x="103" y="863"/>
                </a:cxn>
                <a:cxn ang="0">
                  <a:pos x="119" y="860"/>
                </a:cxn>
                <a:cxn ang="0">
                  <a:pos x="152" y="852"/>
                </a:cxn>
              </a:cxnLst>
              <a:rect l="0" t="0" r="r" b="b"/>
              <a:pathLst>
                <a:path w="212" h="1249">
                  <a:moveTo>
                    <a:pt x="204" y="107"/>
                  </a:moveTo>
                  <a:lnTo>
                    <a:pt x="199" y="72"/>
                  </a:lnTo>
                  <a:lnTo>
                    <a:pt x="186" y="42"/>
                  </a:lnTo>
                  <a:lnTo>
                    <a:pt x="163" y="21"/>
                  </a:lnTo>
                  <a:lnTo>
                    <a:pt x="134" y="5"/>
                  </a:lnTo>
                  <a:lnTo>
                    <a:pt x="103" y="0"/>
                  </a:lnTo>
                  <a:lnTo>
                    <a:pt x="70" y="5"/>
                  </a:lnTo>
                  <a:lnTo>
                    <a:pt x="44" y="21"/>
                  </a:lnTo>
                  <a:lnTo>
                    <a:pt x="21" y="42"/>
                  </a:lnTo>
                  <a:lnTo>
                    <a:pt x="5" y="72"/>
                  </a:lnTo>
                  <a:lnTo>
                    <a:pt x="0" y="107"/>
                  </a:lnTo>
                  <a:lnTo>
                    <a:pt x="5" y="139"/>
                  </a:lnTo>
                  <a:lnTo>
                    <a:pt x="21" y="168"/>
                  </a:lnTo>
                  <a:lnTo>
                    <a:pt x="44" y="190"/>
                  </a:lnTo>
                  <a:lnTo>
                    <a:pt x="70" y="206"/>
                  </a:lnTo>
                  <a:lnTo>
                    <a:pt x="103" y="211"/>
                  </a:lnTo>
                  <a:lnTo>
                    <a:pt x="134" y="206"/>
                  </a:lnTo>
                  <a:lnTo>
                    <a:pt x="163" y="190"/>
                  </a:lnTo>
                  <a:lnTo>
                    <a:pt x="186" y="168"/>
                  </a:lnTo>
                  <a:lnTo>
                    <a:pt x="199" y="139"/>
                  </a:lnTo>
                  <a:lnTo>
                    <a:pt x="204" y="107"/>
                  </a:lnTo>
                  <a:close/>
                  <a:moveTo>
                    <a:pt x="168" y="842"/>
                  </a:moveTo>
                  <a:lnTo>
                    <a:pt x="168" y="871"/>
                  </a:lnTo>
                  <a:lnTo>
                    <a:pt x="165" y="911"/>
                  </a:lnTo>
                  <a:lnTo>
                    <a:pt x="158" y="960"/>
                  </a:lnTo>
                  <a:lnTo>
                    <a:pt x="145" y="1016"/>
                  </a:lnTo>
                  <a:lnTo>
                    <a:pt x="124" y="1075"/>
                  </a:lnTo>
                  <a:lnTo>
                    <a:pt x="91" y="1139"/>
                  </a:lnTo>
                  <a:lnTo>
                    <a:pt x="44" y="1201"/>
                  </a:lnTo>
                  <a:lnTo>
                    <a:pt x="39" y="1209"/>
                  </a:lnTo>
                  <a:lnTo>
                    <a:pt x="36" y="1214"/>
                  </a:lnTo>
                  <a:lnTo>
                    <a:pt x="34" y="1217"/>
                  </a:lnTo>
                  <a:lnTo>
                    <a:pt x="31" y="1223"/>
                  </a:lnTo>
                  <a:lnTo>
                    <a:pt x="31" y="1228"/>
                  </a:lnTo>
                  <a:lnTo>
                    <a:pt x="34" y="1236"/>
                  </a:lnTo>
                  <a:lnTo>
                    <a:pt x="39" y="1247"/>
                  </a:lnTo>
                  <a:lnTo>
                    <a:pt x="44" y="1249"/>
                  </a:lnTo>
                  <a:lnTo>
                    <a:pt x="52" y="1249"/>
                  </a:lnTo>
                  <a:lnTo>
                    <a:pt x="62" y="1244"/>
                  </a:lnTo>
                  <a:lnTo>
                    <a:pt x="80" y="1228"/>
                  </a:lnTo>
                  <a:lnTo>
                    <a:pt x="103" y="1198"/>
                  </a:lnTo>
                  <a:lnTo>
                    <a:pt x="127" y="1164"/>
                  </a:lnTo>
                  <a:lnTo>
                    <a:pt x="152" y="1115"/>
                  </a:lnTo>
                  <a:lnTo>
                    <a:pt x="173" y="1062"/>
                  </a:lnTo>
                  <a:lnTo>
                    <a:pt x="194" y="1000"/>
                  </a:lnTo>
                  <a:lnTo>
                    <a:pt x="207" y="933"/>
                  </a:lnTo>
                  <a:lnTo>
                    <a:pt x="212" y="858"/>
                  </a:lnTo>
                  <a:lnTo>
                    <a:pt x="212" y="836"/>
                  </a:lnTo>
                  <a:lnTo>
                    <a:pt x="207" y="777"/>
                  </a:lnTo>
                  <a:lnTo>
                    <a:pt x="201" y="748"/>
                  </a:lnTo>
                  <a:lnTo>
                    <a:pt x="191" y="718"/>
                  </a:lnTo>
                  <a:lnTo>
                    <a:pt x="178" y="691"/>
                  </a:lnTo>
                  <a:lnTo>
                    <a:pt x="158" y="670"/>
                  </a:lnTo>
                  <a:lnTo>
                    <a:pt x="134" y="657"/>
                  </a:lnTo>
                  <a:lnTo>
                    <a:pt x="103" y="651"/>
                  </a:lnTo>
                  <a:lnTo>
                    <a:pt x="67" y="657"/>
                  </a:lnTo>
                  <a:lnTo>
                    <a:pt x="39" y="673"/>
                  </a:lnTo>
                  <a:lnTo>
                    <a:pt x="18" y="697"/>
                  </a:lnTo>
                  <a:lnTo>
                    <a:pt x="5" y="726"/>
                  </a:lnTo>
                  <a:lnTo>
                    <a:pt x="0" y="756"/>
                  </a:lnTo>
                  <a:lnTo>
                    <a:pt x="3" y="783"/>
                  </a:lnTo>
                  <a:lnTo>
                    <a:pt x="11" y="807"/>
                  </a:lnTo>
                  <a:lnTo>
                    <a:pt x="26" y="828"/>
                  </a:lnTo>
                  <a:lnTo>
                    <a:pt x="47" y="847"/>
                  </a:lnTo>
                  <a:lnTo>
                    <a:pt x="72" y="858"/>
                  </a:lnTo>
                  <a:lnTo>
                    <a:pt x="103" y="863"/>
                  </a:lnTo>
                  <a:lnTo>
                    <a:pt x="116" y="863"/>
                  </a:lnTo>
                  <a:lnTo>
                    <a:pt x="119" y="860"/>
                  </a:lnTo>
                  <a:lnTo>
                    <a:pt x="134" y="858"/>
                  </a:lnTo>
                  <a:lnTo>
                    <a:pt x="152" y="852"/>
                  </a:lnTo>
                  <a:lnTo>
                    <a:pt x="168" y="8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52" name="Freeform 20"/>
            <p:cNvSpPr>
              <a:spLocks noEditPoints="1"/>
            </p:cNvSpPr>
            <p:nvPr/>
          </p:nvSpPr>
          <p:spPr bwMode="auto">
            <a:xfrm>
              <a:off x="10820" y="3112"/>
              <a:ext cx="797" cy="1435"/>
            </a:xfrm>
            <a:custGeom>
              <a:avLst/>
              <a:gdLst/>
              <a:ahLst/>
              <a:cxnLst>
                <a:cxn ang="0">
                  <a:pos x="797" y="375"/>
                </a:cxn>
                <a:cxn ang="0">
                  <a:pos x="789" y="289"/>
                </a:cxn>
                <a:cxn ang="0">
                  <a:pos x="756" y="155"/>
                </a:cxn>
                <a:cxn ang="0">
                  <a:pos x="712" y="77"/>
                </a:cxn>
                <a:cxn ang="0">
                  <a:pos x="650" y="21"/>
                </a:cxn>
                <a:cxn ang="0">
                  <a:pos x="565" y="0"/>
                </a:cxn>
                <a:cxn ang="0">
                  <a:pos x="441" y="37"/>
                </a:cxn>
                <a:cxn ang="0">
                  <a:pos x="320" y="142"/>
                </a:cxn>
                <a:cxn ang="0">
                  <a:pos x="209" y="295"/>
                </a:cxn>
                <a:cxn ang="0">
                  <a:pos x="114" y="485"/>
                </a:cxn>
                <a:cxn ang="0">
                  <a:pos x="44" y="697"/>
                </a:cxn>
                <a:cxn ang="0">
                  <a:pos x="5" y="917"/>
                </a:cxn>
                <a:cxn ang="0">
                  <a:pos x="3" y="1081"/>
                </a:cxn>
                <a:cxn ang="0">
                  <a:pos x="18" y="1196"/>
                </a:cxn>
                <a:cxn ang="0">
                  <a:pos x="52" y="1300"/>
                </a:cxn>
                <a:cxn ang="0">
                  <a:pos x="106" y="1381"/>
                </a:cxn>
                <a:cxn ang="0">
                  <a:pos x="183" y="1429"/>
                </a:cxn>
                <a:cxn ang="0">
                  <a:pos x="294" y="1424"/>
                </a:cxn>
                <a:cxn ang="0">
                  <a:pos x="420" y="1351"/>
                </a:cxn>
                <a:cxn ang="0">
                  <a:pos x="537" y="1220"/>
                </a:cxn>
                <a:cxn ang="0">
                  <a:pos x="640" y="1043"/>
                </a:cxn>
                <a:cxn ang="0">
                  <a:pos x="722" y="842"/>
                </a:cxn>
                <a:cxn ang="0">
                  <a:pos x="776" y="625"/>
                </a:cxn>
                <a:cxn ang="0">
                  <a:pos x="797" y="410"/>
                </a:cxn>
                <a:cxn ang="0">
                  <a:pos x="227" y="606"/>
                </a:cxn>
                <a:cxn ang="0">
                  <a:pos x="279" y="431"/>
                </a:cxn>
                <a:cxn ang="0">
                  <a:pos x="353" y="254"/>
                </a:cxn>
                <a:cxn ang="0">
                  <a:pos x="413" y="155"/>
                </a:cxn>
                <a:cxn ang="0">
                  <a:pos x="482" y="77"/>
                </a:cxn>
                <a:cxn ang="0">
                  <a:pos x="565" y="45"/>
                </a:cxn>
                <a:cxn ang="0">
                  <a:pos x="622" y="67"/>
                </a:cxn>
                <a:cxn ang="0">
                  <a:pos x="653" y="123"/>
                </a:cxn>
                <a:cxn ang="0">
                  <a:pos x="665" y="201"/>
                </a:cxn>
                <a:cxn ang="0">
                  <a:pos x="665" y="389"/>
                </a:cxn>
                <a:cxn ang="0">
                  <a:pos x="645" y="515"/>
                </a:cxn>
                <a:cxn ang="0">
                  <a:pos x="609" y="686"/>
                </a:cxn>
                <a:cxn ang="0">
                  <a:pos x="591" y="751"/>
                </a:cxn>
                <a:cxn ang="0">
                  <a:pos x="562" y="863"/>
                </a:cxn>
                <a:cxn ang="0">
                  <a:pos x="518" y="1008"/>
                </a:cxn>
                <a:cxn ang="0">
                  <a:pos x="457" y="1156"/>
                </a:cxn>
                <a:cxn ang="0">
                  <a:pos x="387" y="1276"/>
                </a:cxn>
                <a:cxn ang="0">
                  <a:pos x="312" y="1359"/>
                </a:cxn>
                <a:cxn ang="0">
                  <a:pos x="232" y="1392"/>
                </a:cxn>
                <a:cxn ang="0">
                  <a:pos x="183" y="1376"/>
                </a:cxn>
                <a:cxn ang="0">
                  <a:pos x="150" y="1322"/>
                </a:cxn>
                <a:cxn ang="0">
                  <a:pos x="132" y="1220"/>
                </a:cxn>
                <a:cxn ang="0">
                  <a:pos x="129" y="1102"/>
                </a:cxn>
                <a:cxn ang="0">
                  <a:pos x="139" y="989"/>
                </a:cxn>
                <a:cxn ang="0">
                  <a:pos x="191" y="751"/>
                </a:cxn>
              </a:cxnLst>
              <a:rect l="0" t="0" r="r" b="b"/>
              <a:pathLst>
                <a:path w="797" h="1435">
                  <a:moveTo>
                    <a:pt x="797" y="410"/>
                  </a:moveTo>
                  <a:lnTo>
                    <a:pt x="797" y="375"/>
                  </a:lnTo>
                  <a:lnTo>
                    <a:pt x="794" y="335"/>
                  </a:lnTo>
                  <a:lnTo>
                    <a:pt x="789" y="289"/>
                  </a:lnTo>
                  <a:lnTo>
                    <a:pt x="781" y="246"/>
                  </a:lnTo>
                  <a:lnTo>
                    <a:pt x="756" y="155"/>
                  </a:lnTo>
                  <a:lnTo>
                    <a:pt x="735" y="115"/>
                  </a:lnTo>
                  <a:lnTo>
                    <a:pt x="712" y="77"/>
                  </a:lnTo>
                  <a:lnTo>
                    <a:pt x="683" y="45"/>
                  </a:lnTo>
                  <a:lnTo>
                    <a:pt x="650" y="21"/>
                  </a:lnTo>
                  <a:lnTo>
                    <a:pt x="611" y="5"/>
                  </a:lnTo>
                  <a:lnTo>
                    <a:pt x="565" y="0"/>
                  </a:lnTo>
                  <a:lnTo>
                    <a:pt x="503" y="10"/>
                  </a:lnTo>
                  <a:lnTo>
                    <a:pt x="441" y="37"/>
                  </a:lnTo>
                  <a:lnTo>
                    <a:pt x="379" y="83"/>
                  </a:lnTo>
                  <a:lnTo>
                    <a:pt x="320" y="142"/>
                  </a:lnTo>
                  <a:lnTo>
                    <a:pt x="263" y="212"/>
                  </a:lnTo>
                  <a:lnTo>
                    <a:pt x="209" y="295"/>
                  </a:lnTo>
                  <a:lnTo>
                    <a:pt x="158" y="386"/>
                  </a:lnTo>
                  <a:lnTo>
                    <a:pt x="114" y="485"/>
                  </a:lnTo>
                  <a:lnTo>
                    <a:pt x="75" y="590"/>
                  </a:lnTo>
                  <a:lnTo>
                    <a:pt x="44" y="697"/>
                  </a:lnTo>
                  <a:lnTo>
                    <a:pt x="21" y="807"/>
                  </a:lnTo>
                  <a:lnTo>
                    <a:pt x="5" y="917"/>
                  </a:lnTo>
                  <a:lnTo>
                    <a:pt x="0" y="1024"/>
                  </a:lnTo>
                  <a:lnTo>
                    <a:pt x="3" y="1081"/>
                  </a:lnTo>
                  <a:lnTo>
                    <a:pt x="8" y="1140"/>
                  </a:lnTo>
                  <a:lnTo>
                    <a:pt x="18" y="1196"/>
                  </a:lnTo>
                  <a:lnTo>
                    <a:pt x="31" y="1250"/>
                  </a:lnTo>
                  <a:lnTo>
                    <a:pt x="52" y="1300"/>
                  </a:lnTo>
                  <a:lnTo>
                    <a:pt x="75" y="1346"/>
                  </a:lnTo>
                  <a:lnTo>
                    <a:pt x="106" y="1381"/>
                  </a:lnTo>
                  <a:lnTo>
                    <a:pt x="142" y="1410"/>
                  </a:lnTo>
                  <a:lnTo>
                    <a:pt x="183" y="1429"/>
                  </a:lnTo>
                  <a:lnTo>
                    <a:pt x="232" y="1435"/>
                  </a:lnTo>
                  <a:lnTo>
                    <a:pt x="294" y="1424"/>
                  </a:lnTo>
                  <a:lnTo>
                    <a:pt x="359" y="1397"/>
                  </a:lnTo>
                  <a:lnTo>
                    <a:pt x="420" y="1351"/>
                  </a:lnTo>
                  <a:lnTo>
                    <a:pt x="480" y="1292"/>
                  </a:lnTo>
                  <a:lnTo>
                    <a:pt x="537" y="1220"/>
                  </a:lnTo>
                  <a:lnTo>
                    <a:pt x="591" y="1137"/>
                  </a:lnTo>
                  <a:lnTo>
                    <a:pt x="640" y="1043"/>
                  </a:lnTo>
                  <a:lnTo>
                    <a:pt x="683" y="946"/>
                  </a:lnTo>
                  <a:lnTo>
                    <a:pt x="722" y="842"/>
                  </a:lnTo>
                  <a:lnTo>
                    <a:pt x="753" y="735"/>
                  </a:lnTo>
                  <a:lnTo>
                    <a:pt x="776" y="625"/>
                  </a:lnTo>
                  <a:lnTo>
                    <a:pt x="792" y="517"/>
                  </a:lnTo>
                  <a:lnTo>
                    <a:pt x="797" y="410"/>
                  </a:lnTo>
                  <a:close/>
                  <a:moveTo>
                    <a:pt x="207" y="686"/>
                  </a:moveTo>
                  <a:lnTo>
                    <a:pt x="227" y="606"/>
                  </a:lnTo>
                  <a:lnTo>
                    <a:pt x="250" y="520"/>
                  </a:lnTo>
                  <a:lnTo>
                    <a:pt x="279" y="431"/>
                  </a:lnTo>
                  <a:lnTo>
                    <a:pt x="312" y="343"/>
                  </a:lnTo>
                  <a:lnTo>
                    <a:pt x="353" y="254"/>
                  </a:lnTo>
                  <a:lnTo>
                    <a:pt x="382" y="206"/>
                  </a:lnTo>
                  <a:lnTo>
                    <a:pt x="413" y="155"/>
                  </a:lnTo>
                  <a:lnTo>
                    <a:pt x="446" y="112"/>
                  </a:lnTo>
                  <a:lnTo>
                    <a:pt x="482" y="77"/>
                  </a:lnTo>
                  <a:lnTo>
                    <a:pt x="521" y="53"/>
                  </a:lnTo>
                  <a:lnTo>
                    <a:pt x="565" y="45"/>
                  </a:lnTo>
                  <a:lnTo>
                    <a:pt x="596" y="51"/>
                  </a:lnTo>
                  <a:lnTo>
                    <a:pt x="622" y="67"/>
                  </a:lnTo>
                  <a:lnTo>
                    <a:pt x="640" y="91"/>
                  </a:lnTo>
                  <a:lnTo>
                    <a:pt x="653" y="123"/>
                  </a:lnTo>
                  <a:lnTo>
                    <a:pt x="660" y="161"/>
                  </a:lnTo>
                  <a:lnTo>
                    <a:pt x="665" y="201"/>
                  </a:lnTo>
                  <a:lnTo>
                    <a:pt x="671" y="287"/>
                  </a:lnTo>
                  <a:lnTo>
                    <a:pt x="665" y="389"/>
                  </a:lnTo>
                  <a:lnTo>
                    <a:pt x="655" y="448"/>
                  </a:lnTo>
                  <a:lnTo>
                    <a:pt x="645" y="515"/>
                  </a:lnTo>
                  <a:lnTo>
                    <a:pt x="629" y="595"/>
                  </a:lnTo>
                  <a:lnTo>
                    <a:pt x="609" y="686"/>
                  </a:lnTo>
                  <a:lnTo>
                    <a:pt x="207" y="686"/>
                  </a:lnTo>
                  <a:close/>
                  <a:moveTo>
                    <a:pt x="591" y="751"/>
                  </a:moveTo>
                  <a:lnTo>
                    <a:pt x="578" y="802"/>
                  </a:lnTo>
                  <a:lnTo>
                    <a:pt x="562" y="863"/>
                  </a:lnTo>
                  <a:lnTo>
                    <a:pt x="542" y="933"/>
                  </a:lnTo>
                  <a:lnTo>
                    <a:pt x="518" y="1008"/>
                  </a:lnTo>
                  <a:lnTo>
                    <a:pt x="490" y="1083"/>
                  </a:lnTo>
                  <a:lnTo>
                    <a:pt x="457" y="1156"/>
                  </a:lnTo>
                  <a:lnTo>
                    <a:pt x="423" y="1220"/>
                  </a:lnTo>
                  <a:lnTo>
                    <a:pt x="387" y="1276"/>
                  </a:lnTo>
                  <a:lnTo>
                    <a:pt x="351" y="1325"/>
                  </a:lnTo>
                  <a:lnTo>
                    <a:pt x="312" y="1359"/>
                  </a:lnTo>
                  <a:lnTo>
                    <a:pt x="274" y="1384"/>
                  </a:lnTo>
                  <a:lnTo>
                    <a:pt x="232" y="1392"/>
                  </a:lnTo>
                  <a:lnTo>
                    <a:pt x="207" y="1389"/>
                  </a:lnTo>
                  <a:lnTo>
                    <a:pt x="183" y="1376"/>
                  </a:lnTo>
                  <a:lnTo>
                    <a:pt x="165" y="1354"/>
                  </a:lnTo>
                  <a:lnTo>
                    <a:pt x="150" y="1322"/>
                  </a:lnTo>
                  <a:lnTo>
                    <a:pt x="137" y="1276"/>
                  </a:lnTo>
                  <a:lnTo>
                    <a:pt x="132" y="1220"/>
                  </a:lnTo>
                  <a:lnTo>
                    <a:pt x="129" y="1148"/>
                  </a:lnTo>
                  <a:lnTo>
                    <a:pt x="129" y="1102"/>
                  </a:lnTo>
                  <a:lnTo>
                    <a:pt x="134" y="1051"/>
                  </a:lnTo>
                  <a:lnTo>
                    <a:pt x="139" y="989"/>
                  </a:lnTo>
                  <a:lnTo>
                    <a:pt x="168" y="842"/>
                  </a:lnTo>
                  <a:lnTo>
                    <a:pt x="191" y="751"/>
                  </a:lnTo>
                  <a:lnTo>
                    <a:pt x="591" y="7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53" name="Freeform 21"/>
            <p:cNvSpPr>
              <a:spLocks/>
            </p:cNvSpPr>
            <p:nvPr/>
          </p:nvSpPr>
          <p:spPr bwMode="auto">
            <a:xfrm>
              <a:off x="11803" y="3023"/>
              <a:ext cx="446" cy="2004"/>
            </a:xfrm>
            <a:custGeom>
              <a:avLst/>
              <a:gdLst/>
              <a:ahLst/>
              <a:cxnLst>
                <a:cxn ang="0">
                  <a:pos x="446" y="1001"/>
                </a:cxn>
                <a:cxn ang="0">
                  <a:pos x="443" y="915"/>
                </a:cxn>
                <a:cxn ang="0">
                  <a:pos x="435" y="821"/>
                </a:cxn>
                <a:cxn ang="0">
                  <a:pos x="422" y="714"/>
                </a:cxn>
                <a:cxn ang="0">
                  <a:pos x="399" y="604"/>
                </a:cxn>
                <a:cxn ang="0">
                  <a:pos x="366" y="491"/>
                </a:cxn>
                <a:cxn ang="0">
                  <a:pos x="319" y="376"/>
                </a:cxn>
                <a:cxn ang="0">
                  <a:pos x="278" y="298"/>
                </a:cxn>
                <a:cxn ang="0">
                  <a:pos x="237" y="228"/>
                </a:cxn>
                <a:cxn ang="0">
                  <a:pos x="193" y="169"/>
                </a:cxn>
                <a:cxn ang="0">
                  <a:pos x="152" y="118"/>
                </a:cxn>
                <a:cxn ang="0">
                  <a:pos x="113" y="75"/>
                </a:cxn>
                <a:cxn ang="0">
                  <a:pos x="79" y="43"/>
                </a:cxn>
                <a:cxn ang="0">
                  <a:pos x="51" y="19"/>
                </a:cxn>
                <a:cxn ang="0">
                  <a:pos x="30" y="3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2" y="27"/>
                </a:cxn>
                <a:cxn ang="0">
                  <a:pos x="7" y="35"/>
                </a:cxn>
                <a:cxn ang="0">
                  <a:pos x="18" y="48"/>
                </a:cxn>
                <a:cxn ang="0">
                  <a:pos x="36" y="65"/>
                </a:cxn>
                <a:cxn ang="0">
                  <a:pos x="103" y="145"/>
                </a:cxn>
                <a:cxn ang="0">
                  <a:pos x="162" y="236"/>
                </a:cxn>
                <a:cxn ang="0">
                  <a:pos x="213" y="338"/>
                </a:cxn>
                <a:cxn ang="0">
                  <a:pos x="255" y="451"/>
                </a:cxn>
                <a:cxn ang="0">
                  <a:pos x="288" y="574"/>
                </a:cxn>
                <a:cxn ang="0">
                  <a:pos x="314" y="706"/>
                </a:cxn>
                <a:cxn ang="0">
                  <a:pos x="329" y="848"/>
                </a:cxn>
                <a:cxn ang="0">
                  <a:pos x="335" y="1001"/>
                </a:cxn>
                <a:cxn ang="0">
                  <a:pos x="332" y="1116"/>
                </a:cxn>
                <a:cxn ang="0">
                  <a:pos x="322" y="1229"/>
                </a:cxn>
                <a:cxn ang="0">
                  <a:pos x="306" y="1344"/>
                </a:cxn>
                <a:cxn ang="0">
                  <a:pos x="283" y="1454"/>
                </a:cxn>
                <a:cxn ang="0">
                  <a:pos x="252" y="1564"/>
                </a:cxn>
                <a:cxn ang="0">
                  <a:pos x="211" y="1668"/>
                </a:cxn>
                <a:cxn ang="0">
                  <a:pos x="159" y="1768"/>
                </a:cxn>
                <a:cxn ang="0">
                  <a:pos x="97" y="1862"/>
                </a:cxn>
                <a:cxn ang="0">
                  <a:pos x="23" y="1950"/>
                </a:cxn>
                <a:cxn ang="0">
                  <a:pos x="5" y="1969"/>
                </a:cxn>
                <a:cxn ang="0">
                  <a:pos x="2" y="1974"/>
                </a:cxn>
                <a:cxn ang="0">
                  <a:pos x="0" y="1977"/>
                </a:cxn>
                <a:cxn ang="0">
                  <a:pos x="0" y="1990"/>
                </a:cxn>
                <a:cxn ang="0">
                  <a:pos x="5" y="1998"/>
                </a:cxn>
                <a:cxn ang="0">
                  <a:pos x="10" y="2001"/>
                </a:cxn>
                <a:cxn ang="0">
                  <a:pos x="18" y="2004"/>
                </a:cxn>
                <a:cxn ang="0">
                  <a:pos x="28" y="1998"/>
                </a:cxn>
                <a:cxn ang="0">
                  <a:pos x="46" y="1988"/>
                </a:cxn>
                <a:cxn ang="0">
                  <a:pos x="72" y="1966"/>
                </a:cxn>
                <a:cxn ang="0">
                  <a:pos x="100" y="1939"/>
                </a:cxn>
                <a:cxn ang="0">
                  <a:pos x="136" y="1904"/>
                </a:cxn>
                <a:cxn ang="0">
                  <a:pos x="172" y="1859"/>
                </a:cxn>
                <a:cxn ang="0">
                  <a:pos x="211" y="1808"/>
                </a:cxn>
                <a:cxn ang="0">
                  <a:pos x="250" y="1752"/>
                </a:cxn>
                <a:cxn ang="0">
                  <a:pos x="288" y="1684"/>
                </a:cxn>
                <a:cxn ang="0">
                  <a:pos x="324" y="1612"/>
                </a:cxn>
                <a:cxn ang="0">
                  <a:pos x="373" y="1481"/>
                </a:cxn>
                <a:cxn ang="0">
                  <a:pos x="409" y="1349"/>
                </a:cxn>
                <a:cxn ang="0">
                  <a:pos x="430" y="1226"/>
                </a:cxn>
                <a:cxn ang="0">
                  <a:pos x="443" y="1108"/>
                </a:cxn>
                <a:cxn ang="0">
                  <a:pos x="446" y="1001"/>
                </a:cxn>
              </a:cxnLst>
              <a:rect l="0" t="0" r="r" b="b"/>
              <a:pathLst>
                <a:path w="446" h="2004">
                  <a:moveTo>
                    <a:pt x="446" y="1001"/>
                  </a:moveTo>
                  <a:lnTo>
                    <a:pt x="443" y="915"/>
                  </a:lnTo>
                  <a:lnTo>
                    <a:pt x="435" y="821"/>
                  </a:lnTo>
                  <a:lnTo>
                    <a:pt x="422" y="714"/>
                  </a:lnTo>
                  <a:lnTo>
                    <a:pt x="399" y="604"/>
                  </a:lnTo>
                  <a:lnTo>
                    <a:pt x="366" y="491"/>
                  </a:lnTo>
                  <a:lnTo>
                    <a:pt x="319" y="376"/>
                  </a:lnTo>
                  <a:lnTo>
                    <a:pt x="278" y="298"/>
                  </a:lnTo>
                  <a:lnTo>
                    <a:pt x="237" y="228"/>
                  </a:lnTo>
                  <a:lnTo>
                    <a:pt x="193" y="169"/>
                  </a:lnTo>
                  <a:lnTo>
                    <a:pt x="152" y="118"/>
                  </a:lnTo>
                  <a:lnTo>
                    <a:pt x="113" y="75"/>
                  </a:lnTo>
                  <a:lnTo>
                    <a:pt x="79" y="43"/>
                  </a:lnTo>
                  <a:lnTo>
                    <a:pt x="51" y="19"/>
                  </a:lnTo>
                  <a:lnTo>
                    <a:pt x="30" y="3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2" y="27"/>
                  </a:lnTo>
                  <a:lnTo>
                    <a:pt x="7" y="35"/>
                  </a:lnTo>
                  <a:lnTo>
                    <a:pt x="18" y="48"/>
                  </a:lnTo>
                  <a:lnTo>
                    <a:pt x="36" y="65"/>
                  </a:lnTo>
                  <a:lnTo>
                    <a:pt x="103" y="145"/>
                  </a:lnTo>
                  <a:lnTo>
                    <a:pt x="162" y="236"/>
                  </a:lnTo>
                  <a:lnTo>
                    <a:pt x="213" y="338"/>
                  </a:lnTo>
                  <a:lnTo>
                    <a:pt x="255" y="451"/>
                  </a:lnTo>
                  <a:lnTo>
                    <a:pt x="288" y="574"/>
                  </a:lnTo>
                  <a:lnTo>
                    <a:pt x="314" y="706"/>
                  </a:lnTo>
                  <a:lnTo>
                    <a:pt x="329" y="848"/>
                  </a:lnTo>
                  <a:lnTo>
                    <a:pt x="335" y="1001"/>
                  </a:lnTo>
                  <a:lnTo>
                    <a:pt x="332" y="1116"/>
                  </a:lnTo>
                  <a:lnTo>
                    <a:pt x="322" y="1229"/>
                  </a:lnTo>
                  <a:lnTo>
                    <a:pt x="306" y="1344"/>
                  </a:lnTo>
                  <a:lnTo>
                    <a:pt x="283" y="1454"/>
                  </a:lnTo>
                  <a:lnTo>
                    <a:pt x="252" y="1564"/>
                  </a:lnTo>
                  <a:lnTo>
                    <a:pt x="211" y="1668"/>
                  </a:lnTo>
                  <a:lnTo>
                    <a:pt x="159" y="1768"/>
                  </a:lnTo>
                  <a:lnTo>
                    <a:pt x="97" y="1862"/>
                  </a:lnTo>
                  <a:lnTo>
                    <a:pt x="23" y="1950"/>
                  </a:lnTo>
                  <a:lnTo>
                    <a:pt x="5" y="1969"/>
                  </a:lnTo>
                  <a:lnTo>
                    <a:pt x="2" y="1974"/>
                  </a:lnTo>
                  <a:lnTo>
                    <a:pt x="0" y="1977"/>
                  </a:lnTo>
                  <a:lnTo>
                    <a:pt x="0" y="1990"/>
                  </a:lnTo>
                  <a:lnTo>
                    <a:pt x="5" y="1998"/>
                  </a:lnTo>
                  <a:lnTo>
                    <a:pt x="10" y="2001"/>
                  </a:lnTo>
                  <a:lnTo>
                    <a:pt x="18" y="2004"/>
                  </a:lnTo>
                  <a:lnTo>
                    <a:pt x="28" y="1998"/>
                  </a:lnTo>
                  <a:lnTo>
                    <a:pt x="46" y="1988"/>
                  </a:lnTo>
                  <a:lnTo>
                    <a:pt x="72" y="1966"/>
                  </a:lnTo>
                  <a:lnTo>
                    <a:pt x="100" y="1939"/>
                  </a:lnTo>
                  <a:lnTo>
                    <a:pt x="136" y="1904"/>
                  </a:lnTo>
                  <a:lnTo>
                    <a:pt x="172" y="1859"/>
                  </a:lnTo>
                  <a:lnTo>
                    <a:pt x="211" y="1808"/>
                  </a:lnTo>
                  <a:lnTo>
                    <a:pt x="250" y="1752"/>
                  </a:lnTo>
                  <a:lnTo>
                    <a:pt x="288" y="1684"/>
                  </a:lnTo>
                  <a:lnTo>
                    <a:pt x="324" y="1612"/>
                  </a:lnTo>
                  <a:lnTo>
                    <a:pt x="373" y="1481"/>
                  </a:lnTo>
                  <a:lnTo>
                    <a:pt x="409" y="1349"/>
                  </a:lnTo>
                  <a:lnTo>
                    <a:pt x="430" y="1226"/>
                  </a:lnTo>
                  <a:lnTo>
                    <a:pt x="443" y="1108"/>
                  </a:lnTo>
                  <a:lnTo>
                    <a:pt x="446" y="10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ea typeface="宋体" charset="-122"/>
              </a:rPr>
              <a:t>When to Consider Nearest Neighbor ?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Lots of training data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Less than 20 attributes per example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Advantages: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Training is very fast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Learn complex target functions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Don’t lose information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Disadvantages: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Slow at query time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Easily fooled by irrelevant attributes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ea typeface="宋体" charset="-122"/>
              </a:rPr>
              <a:t>Examples of Classification Problem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8736"/>
            <a:ext cx="8458200" cy="430212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Text categorization:</a:t>
            </a:r>
          </a:p>
          <a:p>
            <a:endParaRPr lang="en-US" altLang="zh-CN" sz="24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endParaRPr lang="en-US" altLang="zh-CN" sz="24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/>
            <a:endParaRPr lang="en-US" altLang="zh-CN" sz="20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endParaRPr lang="en-US" altLang="zh-CN" sz="28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Input features :</a:t>
            </a:r>
          </a:p>
          <a:p>
            <a:pPr lvl="1"/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Word frequency</a:t>
            </a:r>
          </a:p>
          <a:p>
            <a:pPr lvl="1"/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{(campaigning, 1), (democrats, 2), (basketball, 0), …}</a:t>
            </a:r>
          </a:p>
          <a:p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Class label: </a:t>
            </a:r>
          </a:p>
          <a:p>
            <a:pPr lvl="1"/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 ‘Politics’: </a:t>
            </a:r>
          </a:p>
          <a:p>
            <a:pPr lvl="1"/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‘Sport’: </a:t>
            </a:r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1071538" y="2001827"/>
            <a:ext cx="39624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a typeface="宋体" charset="-122"/>
              </a:rPr>
              <a:t>Doc</a:t>
            </a:r>
            <a:r>
              <a:rPr lang="en-US" altLang="zh-CN">
                <a:ea typeface="宋体" charset="-122"/>
              </a:rPr>
              <a:t>: Months of campaigning and weeks of round-the-clock efforts in Iowa all came down to a final push Sunday, …</a:t>
            </a:r>
          </a:p>
        </p:txBody>
      </p:sp>
      <p:sp>
        <p:nvSpPr>
          <p:cNvPr id="68613" name="Line 5"/>
          <p:cNvSpPr>
            <a:spLocks noChangeShapeType="1"/>
          </p:cNvSpPr>
          <p:nvPr/>
        </p:nvSpPr>
        <p:spPr bwMode="auto">
          <a:xfrm>
            <a:off x="5033938" y="2535227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700688" y="2335202"/>
            <a:ext cx="933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ea typeface="宋体" charset="-122"/>
              </a:rPr>
              <a:t>Topic</a:t>
            </a:r>
            <a:r>
              <a:rPr lang="en-US" altLang="zh-CN">
                <a:ea typeface="宋体" charset="-122"/>
              </a:rPr>
              <a:t>:</a:t>
            </a: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6557938" y="2000240"/>
            <a:ext cx="1981200" cy="99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ea typeface="宋体" charset="-122"/>
              </a:rPr>
              <a:t>Politics</a:t>
            </a:r>
          </a:p>
          <a:p>
            <a:pPr>
              <a:spcBef>
                <a:spcPct val="50000"/>
              </a:spcBef>
            </a:pPr>
            <a:endParaRPr lang="en-US" altLang="zh-CN" sz="600" dirty="0">
              <a:ea typeface="宋体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dirty="0">
                <a:ea typeface="宋体" charset="-122"/>
              </a:rPr>
              <a:t>Sport</a:t>
            </a:r>
          </a:p>
        </p:txBody>
      </p:sp>
      <p:sp>
        <p:nvSpPr>
          <p:cNvPr id="68616" name="AutoShape 8"/>
          <p:cNvSpPr>
            <a:spLocks/>
          </p:cNvSpPr>
          <p:nvPr/>
        </p:nvSpPr>
        <p:spPr bwMode="auto">
          <a:xfrm>
            <a:off x="6481738" y="2078027"/>
            <a:ext cx="76200" cy="838200"/>
          </a:xfrm>
          <a:prstGeom prst="leftBrace">
            <a:avLst>
              <a:gd name="adj1" fmla="val 9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Freeform 5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640910" y="3458028"/>
            <a:ext cx="284799" cy="214314"/>
          </a:xfrm>
          <a:custGeom>
            <a:avLst/>
            <a:gdLst/>
            <a:ahLst/>
            <a:cxnLst>
              <a:cxn ang="0">
                <a:pos x="941" y="133"/>
              </a:cxn>
              <a:cxn ang="0">
                <a:pos x="962" y="117"/>
              </a:cxn>
              <a:cxn ang="0">
                <a:pos x="984" y="108"/>
              </a:cxn>
              <a:cxn ang="0">
                <a:pos x="1020" y="101"/>
              </a:cxn>
              <a:cxn ang="0">
                <a:pos x="1074" y="97"/>
              </a:cxn>
              <a:cxn ang="0">
                <a:pos x="1153" y="95"/>
              </a:cxn>
              <a:cxn ang="0">
                <a:pos x="1117" y="2"/>
              </a:cxn>
              <a:cxn ang="0">
                <a:pos x="1059" y="4"/>
              </a:cxn>
              <a:cxn ang="0">
                <a:pos x="1006" y="6"/>
              </a:cxn>
              <a:cxn ang="0">
                <a:pos x="969" y="6"/>
              </a:cxn>
              <a:cxn ang="0">
                <a:pos x="920" y="6"/>
              </a:cxn>
              <a:cxn ang="0">
                <a:pos x="827" y="3"/>
              </a:cxn>
              <a:cxn ang="0">
                <a:pos x="758" y="1"/>
              </a:cxn>
              <a:cxn ang="0">
                <a:pos x="761" y="96"/>
              </a:cxn>
              <a:cxn ang="0">
                <a:pos x="820" y="114"/>
              </a:cxn>
              <a:cxn ang="0">
                <a:pos x="811" y="127"/>
              </a:cxn>
              <a:cxn ang="0">
                <a:pos x="803" y="138"/>
              </a:cxn>
              <a:cxn ang="0">
                <a:pos x="501" y="95"/>
              </a:cxn>
              <a:cxn ang="0">
                <a:pos x="464" y="2"/>
              </a:cxn>
              <a:cxn ang="0">
                <a:pos x="391" y="4"/>
              </a:cxn>
              <a:cxn ang="0">
                <a:pos x="287" y="6"/>
              </a:cxn>
              <a:cxn ang="0">
                <a:pos x="214" y="6"/>
              </a:cxn>
              <a:cxn ang="0">
                <a:pos x="111" y="4"/>
              </a:cxn>
              <a:cxn ang="0">
                <a:pos x="11" y="0"/>
              </a:cxn>
              <a:cxn ang="0">
                <a:pos x="493" y="469"/>
              </a:cxn>
              <a:cxn ang="0">
                <a:pos x="191" y="784"/>
              </a:cxn>
              <a:cxn ang="0">
                <a:pos x="142" y="798"/>
              </a:cxn>
              <a:cxn ang="0">
                <a:pos x="78" y="804"/>
              </a:cxn>
              <a:cxn ang="0">
                <a:pos x="0" y="805"/>
              </a:cxn>
              <a:cxn ang="0">
                <a:pos x="37" y="898"/>
              </a:cxn>
              <a:cxn ang="0">
                <a:pos x="113" y="895"/>
              </a:cxn>
              <a:cxn ang="0">
                <a:pos x="161" y="895"/>
              </a:cxn>
              <a:cxn ang="0">
                <a:pos x="231" y="895"/>
              </a:cxn>
              <a:cxn ang="0">
                <a:pos x="297" y="896"/>
              </a:cxn>
              <a:cxn ang="0">
                <a:pos x="365" y="898"/>
              </a:cxn>
              <a:cxn ang="0">
                <a:pos x="414" y="900"/>
              </a:cxn>
              <a:cxn ang="0">
                <a:pos x="386" y="803"/>
              </a:cxn>
              <a:cxn ang="0">
                <a:pos x="350" y="795"/>
              </a:cxn>
              <a:cxn ang="0">
                <a:pos x="336" y="783"/>
              </a:cxn>
              <a:cxn ang="0">
                <a:pos x="339" y="776"/>
              </a:cxn>
              <a:cxn ang="0">
                <a:pos x="350" y="762"/>
              </a:cxn>
              <a:cxn ang="0">
                <a:pos x="707" y="805"/>
              </a:cxn>
              <a:cxn ang="0">
                <a:pos x="744" y="898"/>
              </a:cxn>
              <a:cxn ang="0">
                <a:pos x="816" y="896"/>
              </a:cxn>
              <a:cxn ang="0">
                <a:pos x="894" y="895"/>
              </a:cxn>
              <a:cxn ang="0">
                <a:pos x="1026" y="895"/>
              </a:cxn>
              <a:cxn ang="0">
                <a:pos x="1130" y="898"/>
              </a:cxn>
              <a:cxn ang="0">
                <a:pos x="1196" y="805"/>
              </a:cxn>
            </a:cxnLst>
            <a:rect l="0" t="0" r="r" b="b"/>
            <a:pathLst>
              <a:path w="1196" h="900">
                <a:moveTo>
                  <a:pt x="688" y="401"/>
                </a:moveTo>
                <a:lnTo>
                  <a:pt x="937" y="138"/>
                </a:lnTo>
                <a:lnTo>
                  <a:pt x="941" y="133"/>
                </a:lnTo>
                <a:lnTo>
                  <a:pt x="951" y="124"/>
                </a:lnTo>
                <a:lnTo>
                  <a:pt x="956" y="120"/>
                </a:lnTo>
                <a:lnTo>
                  <a:pt x="962" y="117"/>
                </a:lnTo>
                <a:lnTo>
                  <a:pt x="968" y="114"/>
                </a:lnTo>
                <a:lnTo>
                  <a:pt x="975" y="110"/>
                </a:lnTo>
                <a:lnTo>
                  <a:pt x="984" y="108"/>
                </a:lnTo>
                <a:lnTo>
                  <a:pt x="995" y="105"/>
                </a:lnTo>
                <a:lnTo>
                  <a:pt x="1006" y="103"/>
                </a:lnTo>
                <a:lnTo>
                  <a:pt x="1020" y="101"/>
                </a:lnTo>
                <a:lnTo>
                  <a:pt x="1035" y="99"/>
                </a:lnTo>
                <a:lnTo>
                  <a:pt x="1053" y="98"/>
                </a:lnTo>
                <a:lnTo>
                  <a:pt x="1074" y="97"/>
                </a:lnTo>
                <a:lnTo>
                  <a:pt x="1097" y="96"/>
                </a:lnTo>
                <a:lnTo>
                  <a:pt x="1124" y="96"/>
                </a:lnTo>
                <a:lnTo>
                  <a:pt x="1153" y="95"/>
                </a:lnTo>
                <a:lnTo>
                  <a:pt x="1153" y="0"/>
                </a:lnTo>
                <a:lnTo>
                  <a:pt x="1136" y="1"/>
                </a:lnTo>
                <a:lnTo>
                  <a:pt x="1117" y="2"/>
                </a:lnTo>
                <a:lnTo>
                  <a:pt x="1097" y="3"/>
                </a:lnTo>
                <a:lnTo>
                  <a:pt x="1078" y="4"/>
                </a:lnTo>
                <a:lnTo>
                  <a:pt x="1059" y="4"/>
                </a:lnTo>
                <a:lnTo>
                  <a:pt x="1041" y="5"/>
                </a:lnTo>
                <a:lnTo>
                  <a:pt x="1023" y="5"/>
                </a:lnTo>
                <a:lnTo>
                  <a:pt x="1006" y="6"/>
                </a:lnTo>
                <a:lnTo>
                  <a:pt x="992" y="6"/>
                </a:lnTo>
                <a:lnTo>
                  <a:pt x="980" y="6"/>
                </a:lnTo>
                <a:lnTo>
                  <a:pt x="969" y="6"/>
                </a:lnTo>
                <a:lnTo>
                  <a:pt x="962" y="7"/>
                </a:lnTo>
                <a:lnTo>
                  <a:pt x="940" y="7"/>
                </a:lnTo>
                <a:lnTo>
                  <a:pt x="920" y="6"/>
                </a:lnTo>
                <a:lnTo>
                  <a:pt x="898" y="6"/>
                </a:lnTo>
                <a:lnTo>
                  <a:pt x="875" y="5"/>
                </a:lnTo>
                <a:lnTo>
                  <a:pt x="827" y="3"/>
                </a:lnTo>
                <a:lnTo>
                  <a:pt x="802" y="3"/>
                </a:lnTo>
                <a:lnTo>
                  <a:pt x="780" y="2"/>
                </a:lnTo>
                <a:lnTo>
                  <a:pt x="758" y="1"/>
                </a:lnTo>
                <a:lnTo>
                  <a:pt x="739" y="0"/>
                </a:lnTo>
                <a:lnTo>
                  <a:pt x="739" y="95"/>
                </a:lnTo>
                <a:lnTo>
                  <a:pt x="761" y="96"/>
                </a:lnTo>
                <a:lnTo>
                  <a:pt x="781" y="99"/>
                </a:lnTo>
                <a:lnTo>
                  <a:pt x="801" y="105"/>
                </a:lnTo>
                <a:lnTo>
                  <a:pt x="820" y="114"/>
                </a:lnTo>
                <a:lnTo>
                  <a:pt x="816" y="119"/>
                </a:lnTo>
                <a:lnTo>
                  <a:pt x="814" y="123"/>
                </a:lnTo>
                <a:lnTo>
                  <a:pt x="811" y="127"/>
                </a:lnTo>
                <a:lnTo>
                  <a:pt x="809" y="131"/>
                </a:lnTo>
                <a:lnTo>
                  <a:pt x="807" y="134"/>
                </a:lnTo>
                <a:lnTo>
                  <a:pt x="803" y="138"/>
                </a:lnTo>
                <a:lnTo>
                  <a:pt x="625" y="329"/>
                </a:lnTo>
                <a:lnTo>
                  <a:pt x="417" y="95"/>
                </a:lnTo>
                <a:lnTo>
                  <a:pt x="501" y="95"/>
                </a:lnTo>
                <a:lnTo>
                  <a:pt x="501" y="0"/>
                </a:lnTo>
                <a:lnTo>
                  <a:pt x="484" y="1"/>
                </a:lnTo>
                <a:lnTo>
                  <a:pt x="464" y="2"/>
                </a:lnTo>
                <a:lnTo>
                  <a:pt x="441" y="2"/>
                </a:lnTo>
                <a:lnTo>
                  <a:pt x="417" y="3"/>
                </a:lnTo>
                <a:lnTo>
                  <a:pt x="391" y="4"/>
                </a:lnTo>
                <a:lnTo>
                  <a:pt x="364" y="5"/>
                </a:lnTo>
                <a:lnTo>
                  <a:pt x="312" y="6"/>
                </a:lnTo>
                <a:lnTo>
                  <a:pt x="287" y="6"/>
                </a:lnTo>
                <a:lnTo>
                  <a:pt x="265" y="6"/>
                </a:lnTo>
                <a:lnTo>
                  <a:pt x="244" y="7"/>
                </a:lnTo>
                <a:lnTo>
                  <a:pt x="214" y="6"/>
                </a:lnTo>
                <a:lnTo>
                  <a:pt x="181" y="6"/>
                </a:lnTo>
                <a:lnTo>
                  <a:pt x="146" y="5"/>
                </a:lnTo>
                <a:lnTo>
                  <a:pt x="111" y="4"/>
                </a:lnTo>
                <a:lnTo>
                  <a:pt x="76" y="3"/>
                </a:lnTo>
                <a:lnTo>
                  <a:pt x="43" y="1"/>
                </a:lnTo>
                <a:lnTo>
                  <a:pt x="11" y="0"/>
                </a:lnTo>
                <a:lnTo>
                  <a:pt x="11" y="95"/>
                </a:lnTo>
                <a:lnTo>
                  <a:pt x="162" y="95"/>
                </a:lnTo>
                <a:lnTo>
                  <a:pt x="493" y="469"/>
                </a:lnTo>
                <a:lnTo>
                  <a:pt x="215" y="766"/>
                </a:lnTo>
                <a:lnTo>
                  <a:pt x="204" y="776"/>
                </a:lnTo>
                <a:lnTo>
                  <a:pt x="191" y="784"/>
                </a:lnTo>
                <a:lnTo>
                  <a:pt x="176" y="790"/>
                </a:lnTo>
                <a:lnTo>
                  <a:pt x="160" y="795"/>
                </a:lnTo>
                <a:lnTo>
                  <a:pt x="142" y="798"/>
                </a:lnTo>
                <a:lnTo>
                  <a:pt x="122" y="801"/>
                </a:lnTo>
                <a:lnTo>
                  <a:pt x="101" y="803"/>
                </a:lnTo>
                <a:lnTo>
                  <a:pt x="78" y="804"/>
                </a:lnTo>
                <a:lnTo>
                  <a:pt x="53" y="804"/>
                </a:lnTo>
                <a:lnTo>
                  <a:pt x="28" y="805"/>
                </a:lnTo>
                <a:lnTo>
                  <a:pt x="0" y="805"/>
                </a:lnTo>
                <a:lnTo>
                  <a:pt x="0" y="900"/>
                </a:lnTo>
                <a:lnTo>
                  <a:pt x="18" y="899"/>
                </a:lnTo>
                <a:lnTo>
                  <a:pt x="37" y="898"/>
                </a:lnTo>
                <a:lnTo>
                  <a:pt x="75" y="897"/>
                </a:lnTo>
                <a:lnTo>
                  <a:pt x="94" y="896"/>
                </a:lnTo>
                <a:lnTo>
                  <a:pt x="113" y="895"/>
                </a:lnTo>
                <a:lnTo>
                  <a:pt x="130" y="895"/>
                </a:lnTo>
                <a:lnTo>
                  <a:pt x="147" y="895"/>
                </a:lnTo>
                <a:lnTo>
                  <a:pt x="161" y="895"/>
                </a:lnTo>
                <a:lnTo>
                  <a:pt x="174" y="894"/>
                </a:lnTo>
                <a:lnTo>
                  <a:pt x="211" y="894"/>
                </a:lnTo>
                <a:lnTo>
                  <a:pt x="231" y="895"/>
                </a:lnTo>
                <a:lnTo>
                  <a:pt x="252" y="895"/>
                </a:lnTo>
                <a:lnTo>
                  <a:pt x="274" y="895"/>
                </a:lnTo>
                <a:lnTo>
                  <a:pt x="297" y="896"/>
                </a:lnTo>
                <a:lnTo>
                  <a:pt x="320" y="896"/>
                </a:lnTo>
                <a:lnTo>
                  <a:pt x="343" y="897"/>
                </a:lnTo>
                <a:lnTo>
                  <a:pt x="365" y="898"/>
                </a:lnTo>
                <a:lnTo>
                  <a:pt x="384" y="898"/>
                </a:lnTo>
                <a:lnTo>
                  <a:pt x="401" y="899"/>
                </a:lnTo>
                <a:lnTo>
                  <a:pt x="414" y="900"/>
                </a:lnTo>
                <a:lnTo>
                  <a:pt x="414" y="805"/>
                </a:lnTo>
                <a:lnTo>
                  <a:pt x="400" y="804"/>
                </a:lnTo>
                <a:lnTo>
                  <a:pt x="386" y="803"/>
                </a:lnTo>
                <a:lnTo>
                  <a:pt x="373" y="801"/>
                </a:lnTo>
                <a:lnTo>
                  <a:pt x="361" y="798"/>
                </a:lnTo>
                <a:lnTo>
                  <a:pt x="350" y="795"/>
                </a:lnTo>
                <a:lnTo>
                  <a:pt x="343" y="791"/>
                </a:lnTo>
                <a:lnTo>
                  <a:pt x="337" y="787"/>
                </a:lnTo>
                <a:lnTo>
                  <a:pt x="336" y="783"/>
                </a:lnTo>
                <a:lnTo>
                  <a:pt x="336" y="781"/>
                </a:lnTo>
                <a:lnTo>
                  <a:pt x="337" y="779"/>
                </a:lnTo>
                <a:lnTo>
                  <a:pt x="339" y="776"/>
                </a:lnTo>
                <a:lnTo>
                  <a:pt x="341" y="773"/>
                </a:lnTo>
                <a:lnTo>
                  <a:pt x="345" y="768"/>
                </a:lnTo>
                <a:lnTo>
                  <a:pt x="350" y="762"/>
                </a:lnTo>
                <a:lnTo>
                  <a:pt x="557" y="542"/>
                </a:lnTo>
                <a:lnTo>
                  <a:pt x="790" y="805"/>
                </a:lnTo>
                <a:lnTo>
                  <a:pt x="707" y="805"/>
                </a:lnTo>
                <a:lnTo>
                  <a:pt x="707" y="900"/>
                </a:lnTo>
                <a:lnTo>
                  <a:pt x="724" y="899"/>
                </a:lnTo>
                <a:lnTo>
                  <a:pt x="744" y="898"/>
                </a:lnTo>
                <a:lnTo>
                  <a:pt x="766" y="898"/>
                </a:lnTo>
                <a:lnTo>
                  <a:pt x="791" y="897"/>
                </a:lnTo>
                <a:lnTo>
                  <a:pt x="816" y="896"/>
                </a:lnTo>
                <a:lnTo>
                  <a:pt x="842" y="896"/>
                </a:lnTo>
                <a:lnTo>
                  <a:pt x="869" y="895"/>
                </a:lnTo>
                <a:lnTo>
                  <a:pt x="894" y="895"/>
                </a:lnTo>
                <a:lnTo>
                  <a:pt x="919" y="894"/>
                </a:lnTo>
                <a:lnTo>
                  <a:pt x="993" y="894"/>
                </a:lnTo>
                <a:lnTo>
                  <a:pt x="1026" y="895"/>
                </a:lnTo>
                <a:lnTo>
                  <a:pt x="1060" y="895"/>
                </a:lnTo>
                <a:lnTo>
                  <a:pt x="1096" y="896"/>
                </a:lnTo>
                <a:lnTo>
                  <a:pt x="1130" y="898"/>
                </a:lnTo>
                <a:lnTo>
                  <a:pt x="1164" y="899"/>
                </a:lnTo>
                <a:lnTo>
                  <a:pt x="1196" y="900"/>
                </a:lnTo>
                <a:lnTo>
                  <a:pt x="1196" y="805"/>
                </a:lnTo>
                <a:lnTo>
                  <a:pt x="1045" y="805"/>
                </a:lnTo>
                <a:lnTo>
                  <a:pt x="688" y="40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6" name="Freeform 10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2100552" y="4643446"/>
            <a:ext cx="194343" cy="272370"/>
          </a:xfrm>
          <a:custGeom>
            <a:avLst/>
            <a:gdLst/>
            <a:ahLst/>
            <a:cxnLst>
              <a:cxn ang="0">
                <a:pos x="943" y="93"/>
              </a:cxn>
              <a:cxn ang="0">
                <a:pos x="933" y="44"/>
              </a:cxn>
              <a:cxn ang="0">
                <a:pos x="884" y="23"/>
              </a:cxn>
              <a:cxn ang="0">
                <a:pos x="831" y="43"/>
              </a:cxn>
              <a:cxn ang="0">
                <a:pos x="806" y="86"/>
              </a:cxn>
              <a:cxn ang="0">
                <a:pos x="787" y="164"/>
              </a:cxn>
              <a:cxn ang="0">
                <a:pos x="649" y="714"/>
              </a:cxn>
              <a:cxn ang="0">
                <a:pos x="614" y="771"/>
              </a:cxn>
              <a:cxn ang="0">
                <a:pos x="544" y="839"/>
              </a:cxn>
              <a:cxn ang="0">
                <a:pos x="443" y="880"/>
              </a:cxn>
              <a:cxn ang="0">
                <a:pos x="356" y="866"/>
              </a:cxn>
              <a:cxn ang="0">
                <a:pos x="311" y="814"/>
              </a:cxn>
              <a:cxn ang="0">
                <a:pos x="294" y="744"/>
              </a:cxn>
              <a:cxn ang="0">
                <a:pos x="301" y="631"/>
              </a:cxn>
              <a:cxn ang="0">
                <a:pos x="348" y="451"/>
              </a:cxn>
              <a:cxn ang="0">
                <a:pos x="413" y="275"/>
              </a:cxn>
              <a:cxn ang="0">
                <a:pos x="434" y="209"/>
              </a:cxn>
              <a:cxn ang="0">
                <a:pos x="437" y="147"/>
              </a:cxn>
              <a:cxn ang="0">
                <a:pos x="399" y="56"/>
              </a:cxn>
              <a:cxn ang="0">
                <a:pos x="315" y="5"/>
              </a:cxn>
              <a:cxn ang="0">
                <a:pos x="203" y="13"/>
              </a:cxn>
              <a:cxn ang="0">
                <a:pos x="114" y="78"/>
              </a:cxn>
              <a:cxn ang="0">
                <a:pos x="52" y="169"/>
              </a:cxn>
              <a:cxn ang="0">
                <a:pos x="15" y="258"/>
              </a:cxn>
              <a:cxn ang="0">
                <a:pos x="1" y="311"/>
              </a:cxn>
              <a:cxn ang="0">
                <a:pos x="11" y="333"/>
              </a:cxn>
              <a:cxn ang="0">
                <a:pos x="42" y="332"/>
              </a:cxn>
              <a:cxn ang="0">
                <a:pos x="58" y="299"/>
              </a:cxn>
              <a:cxn ang="0">
                <a:pos x="120" y="147"/>
              </a:cxn>
              <a:cxn ang="0">
                <a:pos x="192" y="68"/>
              </a:cxn>
              <a:cxn ang="0">
                <a:pos x="264" y="45"/>
              </a:cxn>
              <a:cxn ang="0">
                <a:pos x="301" y="58"/>
              </a:cxn>
              <a:cxn ang="0">
                <a:pos x="315" y="111"/>
              </a:cxn>
              <a:cxn ang="0">
                <a:pos x="288" y="233"/>
              </a:cxn>
              <a:cxn ang="0">
                <a:pos x="221" y="417"/>
              </a:cxn>
              <a:cxn ang="0">
                <a:pos x="176" y="568"/>
              </a:cxn>
              <a:cxn ang="0">
                <a:pos x="162" y="683"/>
              </a:cxn>
              <a:cxn ang="0">
                <a:pos x="186" y="803"/>
              </a:cxn>
              <a:cxn ang="0">
                <a:pos x="249" y="879"/>
              </a:cxn>
              <a:cxn ang="0">
                <a:pos x="335" y="918"/>
              </a:cxn>
              <a:cxn ang="0">
                <a:pos x="441" y="925"/>
              </a:cxn>
              <a:cxn ang="0">
                <a:pos x="573" y="873"/>
              </a:cxn>
              <a:cxn ang="0">
                <a:pos x="593" y="929"/>
              </a:cxn>
              <a:cxn ang="0">
                <a:pos x="528" y="1085"/>
              </a:cxn>
              <a:cxn ang="0">
                <a:pos x="437" y="1203"/>
              </a:cxn>
              <a:cxn ang="0">
                <a:pos x="334" y="1266"/>
              </a:cxn>
              <a:cxn ang="0">
                <a:pos x="245" y="1277"/>
              </a:cxn>
              <a:cxn ang="0">
                <a:pos x="185" y="1265"/>
              </a:cxn>
              <a:cxn ang="0">
                <a:pos x="123" y="1222"/>
              </a:cxn>
              <a:cxn ang="0">
                <a:pos x="150" y="1189"/>
              </a:cxn>
              <a:cxn ang="0">
                <a:pos x="210" y="1150"/>
              </a:cxn>
              <a:cxn ang="0">
                <a:pos x="233" y="1084"/>
              </a:cxn>
              <a:cxn ang="0">
                <a:pos x="214" y="1033"/>
              </a:cxn>
              <a:cxn ang="0">
                <a:pos x="176" y="1014"/>
              </a:cxn>
              <a:cxn ang="0">
                <a:pos x="137" y="1015"/>
              </a:cxn>
              <a:cxn ang="0">
                <a:pos x="83" y="1041"/>
              </a:cxn>
              <a:cxn ang="0">
                <a:pos x="47" y="1106"/>
              </a:cxn>
              <a:cxn ang="0">
                <a:pos x="57" y="1211"/>
              </a:cxn>
              <a:cxn ang="0">
                <a:pos x="133" y="1292"/>
              </a:cxn>
              <a:cxn ang="0">
                <a:pos x="260" y="1323"/>
              </a:cxn>
              <a:cxn ang="0">
                <a:pos x="442" y="1278"/>
              </a:cxn>
              <a:cxn ang="0">
                <a:pos x="601" y="1159"/>
              </a:cxn>
              <a:cxn ang="0">
                <a:pos x="713" y="986"/>
              </a:cxn>
            </a:cxnLst>
            <a:rect l="0" t="0" r="r" b="b"/>
            <a:pathLst>
              <a:path w="944" h="1323">
                <a:moveTo>
                  <a:pt x="935" y="125"/>
                </a:moveTo>
                <a:lnTo>
                  <a:pt x="939" y="114"/>
                </a:lnTo>
                <a:lnTo>
                  <a:pt x="941" y="105"/>
                </a:lnTo>
                <a:lnTo>
                  <a:pt x="942" y="99"/>
                </a:lnTo>
                <a:lnTo>
                  <a:pt x="943" y="93"/>
                </a:lnTo>
                <a:lnTo>
                  <a:pt x="944" y="88"/>
                </a:lnTo>
                <a:lnTo>
                  <a:pt x="944" y="78"/>
                </a:lnTo>
                <a:lnTo>
                  <a:pt x="943" y="65"/>
                </a:lnTo>
                <a:lnTo>
                  <a:pt x="939" y="53"/>
                </a:lnTo>
                <a:lnTo>
                  <a:pt x="933" y="44"/>
                </a:lnTo>
                <a:lnTo>
                  <a:pt x="926" y="36"/>
                </a:lnTo>
                <a:lnTo>
                  <a:pt x="917" y="30"/>
                </a:lnTo>
                <a:lnTo>
                  <a:pt x="907" y="26"/>
                </a:lnTo>
                <a:lnTo>
                  <a:pt x="896" y="23"/>
                </a:lnTo>
                <a:lnTo>
                  <a:pt x="884" y="23"/>
                </a:lnTo>
                <a:lnTo>
                  <a:pt x="875" y="23"/>
                </a:lnTo>
                <a:lnTo>
                  <a:pt x="864" y="25"/>
                </a:lnTo>
                <a:lnTo>
                  <a:pt x="854" y="30"/>
                </a:lnTo>
                <a:lnTo>
                  <a:pt x="842" y="36"/>
                </a:lnTo>
                <a:lnTo>
                  <a:pt x="831" y="43"/>
                </a:lnTo>
                <a:lnTo>
                  <a:pt x="822" y="53"/>
                </a:lnTo>
                <a:lnTo>
                  <a:pt x="813" y="65"/>
                </a:lnTo>
                <a:lnTo>
                  <a:pt x="811" y="70"/>
                </a:lnTo>
                <a:lnTo>
                  <a:pt x="809" y="77"/>
                </a:lnTo>
                <a:lnTo>
                  <a:pt x="806" y="86"/>
                </a:lnTo>
                <a:lnTo>
                  <a:pt x="803" y="98"/>
                </a:lnTo>
                <a:lnTo>
                  <a:pt x="800" y="111"/>
                </a:lnTo>
                <a:lnTo>
                  <a:pt x="793" y="137"/>
                </a:lnTo>
                <a:lnTo>
                  <a:pt x="790" y="151"/>
                </a:lnTo>
                <a:lnTo>
                  <a:pt x="787" y="164"/>
                </a:lnTo>
                <a:lnTo>
                  <a:pt x="784" y="176"/>
                </a:lnTo>
                <a:lnTo>
                  <a:pt x="763" y="257"/>
                </a:lnTo>
                <a:lnTo>
                  <a:pt x="743" y="340"/>
                </a:lnTo>
                <a:lnTo>
                  <a:pt x="651" y="707"/>
                </a:lnTo>
                <a:lnTo>
                  <a:pt x="649" y="714"/>
                </a:lnTo>
                <a:lnTo>
                  <a:pt x="645" y="722"/>
                </a:lnTo>
                <a:lnTo>
                  <a:pt x="640" y="733"/>
                </a:lnTo>
                <a:lnTo>
                  <a:pt x="633" y="744"/>
                </a:lnTo>
                <a:lnTo>
                  <a:pt x="624" y="757"/>
                </a:lnTo>
                <a:lnTo>
                  <a:pt x="614" y="771"/>
                </a:lnTo>
                <a:lnTo>
                  <a:pt x="603" y="785"/>
                </a:lnTo>
                <a:lnTo>
                  <a:pt x="590" y="799"/>
                </a:lnTo>
                <a:lnTo>
                  <a:pt x="576" y="813"/>
                </a:lnTo>
                <a:lnTo>
                  <a:pt x="561" y="827"/>
                </a:lnTo>
                <a:lnTo>
                  <a:pt x="544" y="839"/>
                </a:lnTo>
                <a:lnTo>
                  <a:pt x="526" y="851"/>
                </a:lnTo>
                <a:lnTo>
                  <a:pt x="507" y="861"/>
                </a:lnTo>
                <a:lnTo>
                  <a:pt x="487" y="869"/>
                </a:lnTo>
                <a:lnTo>
                  <a:pt x="465" y="876"/>
                </a:lnTo>
                <a:lnTo>
                  <a:pt x="443" y="880"/>
                </a:lnTo>
                <a:lnTo>
                  <a:pt x="420" y="881"/>
                </a:lnTo>
                <a:lnTo>
                  <a:pt x="401" y="880"/>
                </a:lnTo>
                <a:lnTo>
                  <a:pt x="385" y="878"/>
                </a:lnTo>
                <a:lnTo>
                  <a:pt x="370" y="872"/>
                </a:lnTo>
                <a:lnTo>
                  <a:pt x="356" y="866"/>
                </a:lnTo>
                <a:lnTo>
                  <a:pt x="344" y="858"/>
                </a:lnTo>
                <a:lnTo>
                  <a:pt x="334" y="849"/>
                </a:lnTo>
                <a:lnTo>
                  <a:pt x="325" y="838"/>
                </a:lnTo>
                <a:lnTo>
                  <a:pt x="317" y="827"/>
                </a:lnTo>
                <a:lnTo>
                  <a:pt x="311" y="814"/>
                </a:lnTo>
                <a:lnTo>
                  <a:pt x="306" y="801"/>
                </a:lnTo>
                <a:lnTo>
                  <a:pt x="301" y="787"/>
                </a:lnTo>
                <a:lnTo>
                  <a:pt x="298" y="773"/>
                </a:lnTo>
                <a:lnTo>
                  <a:pt x="296" y="759"/>
                </a:lnTo>
                <a:lnTo>
                  <a:pt x="294" y="744"/>
                </a:lnTo>
                <a:lnTo>
                  <a:pt x="293" y="730"/>
                </a:lnTo>
                <a:lnTo>
                  <a:pt x="293" y="716"/>
                </a:lnTo>
                <a:lnTo>
                  <a:pt x="294" y="689"/>
                </a:lnTo>
                <a:lnTo>
                  <a:pt x="296" y="661"/>
                </a:lnTo>
                <a:lnTo>
                  <a:pt x="301" y="631"/>
                </a:lnTo>
                <a:lnTo>
                  <a:pt x="307" y="599"/>
                </a:lnTo>
                <a:lnTo>
                  <a:pt x="315" y="565"/>
                </a:lnTo>
                <a:lnTo>
                  <a:pt x="324" y="529"/>
                </a:lnTo>
                <a:lnTo>
                  <a:pt x="335" y="491"/>
                </a:lnTo>
                <a:lnTo>
                  <a:pt x="348" y="451"/>
                </a:lnTo>
                <a:lnTo>
                  <a:pt x="363" y="408"/>
                </a:lnTo>
                <a:lnTo>
                  <a:pt x="379" y="362"/>
                </a:lnTo>
                <a:lnTo>
                  <a:pt x="398" y="315"/>
                </a:lnTo>
                <a:lnTo>
                  <a:pt x="406" y="294"/>
                </a:lnTo>
                <a:lnTo>
                  <a:pt x="413" y="275"/>
                </a:lnTo>
                <a:lnTo>
                  <a:pt x="419" y="258"/>
                </a:lnTo>
                <a:lnTo>
                  <a:pt x="424" y="244"/>
                </a:lnTo>
                <a:lnTo>
                  <a:pt x="428" y="231"/>
                </a:lnTo>
                <a:lnTo>
                  <a:pt x="432" y="220"/>
                </a:lnTo>
                <a:lnTo>
                  <a:pt x="434" y="209"/>
                </a:lnTo>
                <a:lnTo>
                  <a:pt x="436" y="198"/>
                </a:lnTo>
                <a:lnTo>
                  <a:pt x="437" y="188"/>
                </a:lnTo>
                <a:lnTo>
                  <a:pt x="438" y="178"/>
                </a:lnTo>
                <a:lnTo>
                  <a:pt x="438" y="168"/>
                </a:lnTo>
                <a:lnTo>
                  <a:pt x="437" y="147"/>
                </a:lnTo>
                <a:lnTo>
                  <a:pt x="434" y="127"/>
                </a:lnTo>
                <a:lnTo>
                  <a:pt x="428" y="107"/>
                </a:lnTo>
                <a:lnTo>
                  <a:pt x="421" y="89"/>
                </a:lnTo>
                <a:lnTo>
                  <a:pt x="411" y="72"/>
                </a:lnTo>
                <a:lnTo>
                  <a:pt x="399" y="56"/>
                </a:lnTo>
                <a:lnTo>
                  <a:pt x="386" y="42"/>
                </a:lnTo>
                <a:lnTo>
                  <a:pt x="371" y="30"/>
                </a:lnTo>
                <a:lnTo>
                  <a:pt x="354" y="20"/>
                </a:lnTo>
                <a:lnTo>
                  <a:pt x="335" y="11"/>
                </a:lnTo>
                <a:lnTo>
                  <a:pt x="315" y="5"/>
                </a:lnTo>
                <a:lnTo>
                  <a:pt x="293" y="1"/>
                </a:lnTo>
                <a:lnTo>
                  <a:pt x="270" y="0"/>
                </a:lnTo>
                <a:lnTo>
                  <a:pt x="247" y="1"/>
                </a:lnTo>
                <a:lnTo>
                  <a:pt x="224" y="6"/>
                </a:lnTo>
                <a:lnTo>
                  <a:pt x="203" y="13"/>
                </a:lnTo>
                <a:lnTo>
                  <a:pt x="183" y="22"/>
                </a:lnTo>
                <a:lnTo>
                  <a:pt x="164" y="33"/>
                </a:lnTo>
                <a:lnTo>
                  <a:pt x="146" y="47"/>
                </a:lnTo>
                <a:lnTo>
                  <a:pt x="130" y="61"/>
                </a:lnTo>
                <a:lnTo>
                  <a:pt x="114" y="78"/>
                </a:lnTo>
                <a:lnTo>
                  <a:pt x="100" y="95"/>
                </a:lnTo>
                <a:lnTo>
                  <a:pt x="86" y="113"/>
                </a:lnTo>
                <a:lnTo>
                  <a:pt x="74" y="131"/>
                </a:lnTo>
                <a:lnTo>
                  <a:pt x="63" y="150"/>
                </a:lnTo>
                <a:lnTo>
                  <a:pt x="52" y="169"/>
                </a:lnTo>
                <a:lnTo>
                  <a:pt x="43" y="188"/>
                </a:lnTo>
                <a:lnTo>
                  <a:pt x="35" y="207"/>
                </a:lnTo>
                <a:lnTo>
                  <a:pt x="27" y="225"/>
                </a:lnTo>
                <a:lnTo>
                  <a:pt x="21" y="242"/>
                </a:lnTo>
                <a:lnTo>
                  <a:pt x="15" y="258"/>
                </a:lnTo>
                <a:lnTo>
                  <a:pt x="11" y="272"/>
                </a:lnTo>
                <a:lnTo>
                  <a:pt x="7" y="285"/>
                </a:lnTo>
                <a:lnTo>
                  <a:pt x="4" y="296"/>
                </a:lnTo>
                <a:lnTo>
                  <a:pt x="2" y="305"/>
                </a:lnTo>
                <a:lnTo>
                  <a:pt x="1" y="311"/>
                </a:lnTo>
                <a:lnTo>
                  <a:pt x="0" y="315"/>
                </a:lnTo>
                <a:lnTo>
                  <a:pt x="2" y="322"/>
                </a:lnTo>
                <a:lnTo>
                  <a:pt x="4" y="327"/>
                </a:lnTo>
                <a:lnTo>
                  <a:pt x="7" y="331"/>
                </a:lnTo>
                <a:lnTo>
                  <a:pt x="11" y="333"/>
                </a:lnTo>
                <a:lnTo>
                  <a:pt x="16" y="334"/>
                </a:lnTo>
                <a:lnTo>
                  <a:pt x="19" y="335"/>
                </a:lnTo>
                <a:lnTo>
                  <a:pt x="32" y="335"/>
                </a:lnTo>
                <a:lnTo>
                  <a:pt x="37" y="334"/>
                </a:lnTo>
                <a:lnTo>
                  <a:pt x="42" y="332"/>
                </a:lnTo>
                <a:lnTo>
                  <a:pt x="45" y="329"/>
                </a:lnTo>
                <a:lnTo>
                  <a:pt x="48" y="324"/>
                </a:lnTo>
                <a:lnTo>
                  <a:pt x="51" y="318"/>
                </a:lnTo>
                <a:lnTo>
                  <a:pt x="54" y="309"/>
                </a:lnTo>
                <a:lnTo>
                  <a:pt x="58" y="299"/>
                </a:lnTo>
                <a:lnTo>
                  <a:pt x="69" y="262"/>
                </a:lnTo>
                <a:lnTo>
                  <a:pt x="81" y="229"/>
                </a:lnTo>
                <a:lnTo>
                  <a:pt x="93" y="198"/>
                </a:lnTo>
                <a:lnTo>
                  <a:pt x="107" y="172"/>
                </a:lnTo>
                <a:lnTo>
                  <a:pt x="120" y="147"/>
                </a:lnTo>
                <a:lnTo>
                  <a:pt x="134" y="126"/>
                </a:lnTo>
                <a:lnTo>
                  <a:pt x="148" y="108"/>
                </a:lnTo>
                <a:lnTo>
                  <a:pt x="163" y="92"/>
                </a:lnTo>
                <a:lnTo>
                  <a:pt x="177" y="79"/>
                </a:lnTo>
                <a:lnTo>
                  <a:pt x="192" y="68"/>
                </a:lnTo>
                <a:lnTo>
                  <a:pt x="207" y="59"/>
                </a:lnTo>
                <a:lnTo>
                  <a:pt x="222" y="53"/>
                </a:lnTo>
                <a:lnTo>
                  <a:pt x="236" y="48"/>
                </a:lnTo>
                <a:lnTo>
                  <a:pt x="250" y="46"/>
                </a:lnTo>
                <a:lnTo>
                  <a:pt x="264" y="45"/>
                </a:lnTo>
                <a:lnTo>
                  <a:pt x="274" y="45"/>
                </a:lnTo>
                <a:lnTo>
                  <a:pt x="285" y="47"/>
                </a:lnTo>
                <a:lnTo>
                  <a:pt x="291" y="50"/>
                </a:lnTo>
                <a:lnTo>
                  <a:pt x="296" y="53"/>
                </a:lnTo>
                <a:lnTo>
                  <a:pt x="301" y="58"/>
                </a:lnTo>
                <a:lnTo>
                  <a:pt x="306" y="64"/>
                </a:lnTo>
                <a:lnTo>
                  <a:pt x="310" y="72"/>
                </a:lnTo>
                <a:lnTo>
                  <a:pt x="313" y="83"/>
                </a:lnTo>
                <a:lnTo>
                  <a:pt x="315" y="95"/>
                </a:lnTo>
                <a:lnTo>
                  <a:pt x="315" y="111"/>
                </a:lnTo>
                <a:lnTo>
                  <a:pt x="314" y="136"/>
                </a:lnTo>
                <a:lnTo>
                  <a:pt x="310" y="161"/>
                </a:lnTo>
                <a:lnTo>
                  <a:pt x="303" y="187"/>
                </a:lnTo>
                <a:lnTo>
                  <a:pt x="296" y="211"/>
                </a:lnTo>
                <a:lnTo>
                  <a:pt x="288" y="233"/>
                </a:lnTo>
                <a:lnTo>
                  <a:pt x="281" y="253"/>
                </a:lnTo>
                <a:lnTo>
                  <a:pt x="264" y="298"/>
                </a:lnTo>
                <a:lnTo>
                  <a:pt x="248" y="341"/>
                </a:lnTo>
                <a:lnTo>
                  <a:pt x="234" y="380"/>
                </a:lnTo>
                <a:lnTo>
                  <a:pt x="221" y="417"/>
                </a:lnTo>
                <a:lnTo>
                  <a:pt x="210" y="451"/>
                </a:lnTo>
                <a:lnTo>
                  <a:pt x="200" y="483"/>
                </a:lnTo>
                <a:lnTo>
                  <a:pt x="191" y="514"/>
                </a:lnTo>
                <a:lnTo>
                  <a:pt x="183" y="542"/>
                </a:lnTo>
                <a:lnTo>
                  <a:pt x="176" y="568"/>
                </a:lnTo>
                <a:lnTo>
                  <a:pt x="171" y="594"/>
                </a:lnTo>
                <a:lnTo>
                  <a:pt x="167" y="618"/>
                </a:lnTo>
                <a:lnTo>
                  <a:pt x="165" y="640"/>
                </a:lnTo>
                <a:lnTo>
                  <a:pt x="163" y="662"/>
                </a:lnTo>
                <a:lnTo>
                  <a:pt x="162" y="683"/>
                </a:lnTo>
                <a:lnTo>
                  <a:pt x="163" y="711"/>
                </a:lnTo>
                <a:lnTo>
                  <a:pt x="166" y="736"/>
                </a:lnTo>
                <a:lnTo>
                  <a:pt x="171" y="760"/>
                </a:lnTo>
                <a:lnTo>
                  <a:pt x="178" y="782"/>
                </a:lnTo>
                <a:lnTo>
                  <a:pt x="186" y="803"/>
                </a:lnTo>
                <a:lnTo>
                  <a:pt x="196" y="821"/>
                </a:lnTo>
                <a:lnTo>
                  <a:pt x="208" y="838"/>
                </a:lnTo>
                <a:lnTo>
                  <a:pt x="221" y="853"/>
                </a:lnTo>
                <a:lnTo>
                  <a:pt x="234" y="867"/>
                </a:lnTo>
                <a:lnTo>
                  <a:pt x="249" y="879"/>
                </a:lnTo>
                <a:lnTo>
                  <a:pt x="265" y="889"/>
                </a:lnTo>
                <a:lnTo>
                  <a:pt x="282" y="898"/>
                </a:lnTo>
                <a:lnTo>
                  <a:pt x="299" y="906"/>
                </a:lnTo>
                <a:lnTo>
                  <a:pt x="317" y="912"/>
                </a:lnTo>
                <a:lnTo>
                  <a:pt x="335" y="918"/>
                </a:lnTo>
                <a:lnTo>
                  <a:pt x="354" y="922"/>
                </a:lnTo>
                <a:lnTo>
                  <a:pt x="373" y="924"/>
                </a:lnTo>
                <a:lnTo>
                  <a:pt x="393" y="926"/>
                </a:lnTo>
                <a:lnTo>
                  <a:pt x="412" y="926"/>
                </a:lnTo>
                <a:lnTo>
                  <a:pt x="441" y="925"/>
                </a:lnTo>
                <a:lnTo>
                  <a:pt x="469" y="920"/>
                </a:lnTo>
                <a:lnTo>
                  <a:pt x="497" y="912"/>
                </a:lnTo>
                <a:lnTo>
                  <a:pt x="524" y="902"/>
                </a:lnTo>
                <a:lnTo>
                  <a:pt x="549" y="889"/>
                </a:lnTo>
                <a:lnTo>
                  <a:pt x="573" y="873"/>
                </a:lnTo>
                <a:lnTo>
                  <a:pt x="596" y="855"/>
                </a:lnTo>
                <a:lnTo>
                  <a:pt x="618" y="834"/>
                </a:lnTo>
                <a:lnTo>
                  <a:pt x="610" y="866"/>
                </a:lnTo>
                <a:lnTo>
                  <a:pt x="602" y="898"/>
                </a:lnTo>
                <a:lnTo>
                  <a:pt x="593" y="929"/>
                </a:lnTo>
                <a:lnTo>
                  <a:pt x="584" y="960"/>
                </a:lnTo>
                <a:lnTo>
                  <a:pt x="572" y="991"/>
                </a:lnTo>
                <a:lnTo>
                  <a:pt x="560" y="1022"/>
                </a:lnTo>
                <a:lnTo>
                  <a:pt x="545" y="1053"/>
                </a:lnTo>
                <a:lnTo>
                  <a:pt x="528" y="1085"/>
                </a:lnTo>
                <a:lnTo>
                  <a:pt x="508" y="1117"/>
                </a:lnTo>
                <a:lnTo>
                  <a:pt x="486" y="1149"/>
                </a:lnTo>
                <a:lnTo>
                  <a:pt x="470" y="1168"/>
                </a:lnTo>
                <a:lnTo>
                  <a:pt x="454" y="1186"/>
                </a:lnTo>
                <a:lnTo>
                  <a:pt x="437" y="1203"/>
                </a:lnTo>
                <a:lnTo>
                  <a:pt x="418" y="1218"/>
                </a:lnTo>
                <a:lnTo>
                  <a:pt x="398" y="1233"/>
                </a:lnTo>
                <a:lnTo>
                  <a:pt x="378" y="1246"/>
                </a:lnTo>
                <a:lnTo>
                  <a:pt x="356" y="1257"/>
                </a:lnTo>
                <a:lnTo>
                  <a:pt x="334" y="1266"/>
                </a:lnTo>
                <a:lnTo>
                  <a:pt x="310" y="1273"/>
                </a:lnTo>
                <a:lnTo>
                  <a:pt x="286" y="1277"/>
                </a:lnTo>
                <a:lnTo>
                  <a:pt x="260" y="1278"/>
                </a:lnTo>
                <a:lnTo>
                  <a:pt x="253" y="1278"/>
                </a:lnTo>
                <a:lnTo>
                  <a:pt x="245" y="1277"/>
                </a:lnTo>
                <a:lnTo>
                  <a:pt x="235" y="1277"/>
                </a:lnTo>
                <a:lnTo>
                  <a:pt x="223" y="1275"/>
                </a:lnTo>
                <a:lnTo>
                  <a:pt x="211" y="1273"/>
                </a:lnTo>
                <a:lnTo>
                  <a:pt x="198" y="1269"/>
                </a:lnTo>
                <a:lnTo>
                  <a:pt x="185" y="1265"/>
                </a:lnTo>
                <a:lnTo>
                  <a:pt x="171" y="1259"/>
                </a:lnTo>
                <a:lnTo>
                  <a:pt x="158" y="1253"/>
                </a:lnTo>
                <a:lnTo>
                  <a:pt x="146" y="1244"/>
                </a:lnTo>
                <a:lnTo>
                  <a:pt x="134" y="1234"/>
                </a:lnTo>
                <a:lnTo>
                  <a:pt x="123" y="1222"/>
                </a:lnTo>
                <a:lnTo>
                  <a:pt x="113" y="1208"/>
                </a:lnTo>
                <a:lnTo>
                  <a:pt x="105" y="1192"/>
                </a:lnTo>
                <a:lnTo>
                  <a:pt x="120" y="1192"/>
                </a:lnTo>
                <a:lnTo>
                  <a:pt x="136" y="1191"/>
                </a:lnTo>
                <a:lnTo>
                  <a:pt x="150" y="1189"/>
                </a:lnTo>
                <a:lnTo>
                  <a:pt x="165" y="1185"/>
                </a:lnTo>
                <a:lnTo>
                  <a:pt x="179" y="1178"/>
                </a:lnTo>
                <a:lnTo>
                  <a:pt x="193" y="1168"/>
                </a:lnTo>
                <a:lnTo>
                  <a:pt x="202" y="1159"/>
                </a:lnTo>
                <a:lnTo>
                  <a:pt x="210" y="1150"/>
                </a:lnTo>
                <a:lnTo>
                  <a:pt x="217" y="1139"/>
                </a:lnTo>
                <a:lnTo>
                  <a:pt x="224" y="1127"/>
                </a:lnTo>
                <a:lnTo>
                  <a:pt x="229" y="1114"/>
                </a:lnTo>
                <a:lnTo>
                  <a:pt x="232" y="1100"/>
                </a:lnTo>
                <a:lnTo>
                  <a:pt x="233" y="1084"/>
                </a:lnTo>
                <a:lnTo>
                  <a:pt x="232" y="1070"/>
                </a:lnTo>
                <a:lnTo>
                  <a:pt x="230" y="1058"/>
                </a:lnTo>
                <a:lnTo>
                  <a:pt x="226" y="1048"/>
                </a:lnTo>
                <a:lnTo>
                  <a:pt x="221" y="1039"/>
                </a:lnTo>
                <a:lnTo>
                  <a:pt x="214" y="1033"/>
                </a:lnTo>
                <a:lnTo>
                  <a:pt x="207" y="1026"/>
                </a:lnTo>
                <a:lnTo>
                  <a:pt x="200" y="1022"/>
                </a:lnTo>
                <a:lnTo>
                  <a:pt x="192" y="1019"/>
                </a:lnTo>
                <a:lnTo>
                  <a:pt x="184" y="1016"/>
                </a:lnTo>
                <a:lnTo>
                  <a:pt x="176" y="1014"/>
                </a:lnTo>
                <a:lnTo>
                  <a:pt x="170" y="1013"/>
                </a:lnTo>
                <a:lnTo>
                  <a:pt x="163" y="1012"/>
                </a:lnTo>
                <a:lnTo>
                  <a:pt x="158" y="1012"/>
                </a:lnTo>
                <a:lnTo>
                  <a:pt x="148" y="1013"/>
                </a:lnTo>
                <a:lnTo>
                  <a:pt x="137" y="1015"/>
                </a:lnTo>
                <a:lnTo>
                  <a:pt x="126" y="1017"/>
                </a:lnTo>
                <a:lnTo>
                  <a:pt x="115" y="1021"/>
                </a:lnTo>
                <a:lnTo>
                  <a:pt x="103" y="1026"/>
                </a:lnTo>
                <a:lnTo>
                  <a:pt x="93" y="1033"/>
                </a:lnTo>
                <a:lnTo>
                  <a:pt x="83" y="1041"/>
                </a:lnTo>
                <a:lnTo>
                  <a:pt x="74" y="1051"/>
                </a:lnTo>
                <a:lnTo>
                  <a:pt x="65" y="1062"/>
                </a:lnTo>
                <a:lnTo>
                  <a:pt x="58" y="1075"/>
                </a:lnTo>
                <a:lnTo>
                  <a:pt x="52" y="1090"/>
                </a:lnTo>
                <a:lnTo>
                  <a:pt x="47" y="1106"/>
                </a:lnTo>
                <a:lnTo>
                  <a:pt x="44" y="1125"/>
                </a:lnTo>
                <a:lnTo>
                  <a:pt x="44" y="1145"/>
                </a:lnTo>
                <a:lnTo>
                  <a:pt x="45" y="1168"/>
                </a:lnTo>
                <a:lnTo>
                  <a:pt x="50" y="1190"/>
                </a:lnTo>
                <a:lnTo>
                  <a:pt x="57" y="1211"/>
                </a:lnTo>
                <a:lnTo>
                  <a:pt x="68" y="1231"/>
                </a:lnTo>
                <a:lnTo>
                  <a:pt x="81" y="1249"/>
                </a:lnTo>
                <a:lnTo>
                  <a:pt x="96" y="1265"/>
                </a:lnTo>
                <a:lnTo>
                  <a:pt x="114" y="1279"/>
                </a:lnTo>
                <a:lnTo>
                  <a:pt x="133" y="1292"/>
                </a:lnTo>
                <a:lnTo>
                  <a:pt x="155" y="1303"/>
                </a:lnTo>
                <a:lnTo>
                  <a:pt x="179" y="1311"/>
                </a:lnTo>
                <a:lnTo>
                  <a:pt x="204" y="1318"/>
                </a:lnTo>
                <a:lnTo>
                  <a:pt x="232" y="1321"/>
                </a:lnTo>
                <a:lnTo>
                  <a:pt x="260" y="1323"/>
                </a:lnTo>
                <a:lnTo>
                  <a:pt x="297" y="1321"/>
                </a:lnTo>
                <a:lnTo>
                  <a:pt x="334" y="1316"/>
                </a:lnTo>
                <a:lnTo>
                  <a:pt x="371" y="1306"/>
                </a:lnTo>
                <a:lnTo>
                  <a:pt x="407" y="1294"/>
                </a:lnTo>
                <a:lnTo>
                  <a:pt x="442" y="1278"/>
                </a:lnTo>
                <a:lnTo>
                  <a:pt x="477" y="1260"/>
                </a:lnTo>
                <a:lnTo>
                  <a:pt x="510" y="1238"/>
                </a:lnTo>
                <a:lnTo>
                  <a:pt x="542" y="1214"/>
                </a:lnTo>
                <a:lnTo>
                  <a:pt x="572" y="1188"/>
                </a:lnTo>
                <a:lnTo>
                  <a:pt x="601" y="1159"/>
                </a:lnTo>
                <a:lnTo>
                  <a:pt x="628" y="1128"/>
                </a:lnTo>
                <a:lnTo>
                  <a:pt x="652" y="1095"/>
                </a:lnTo>
                <a:lnTo>
                  <a:pt x="675" y="1059"/>
                </a:lnTo>
                <a:lnTo>
                  <a:pt x="695" y="1023"/>
                </a:lnTo>
                <a:lnTo>
                  <a:pt x="713" y="986"/>
                </a:lnTo>
                <a:lnTo>
                  <a:pt x="728" y="946"/>
                </a:lnTo>
                <a:lnTo>
                  <a:pt x="739" y="906"/>
                </a:lnTo>
                <a:lnTo>
                  <a:pt x="935" y="12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5069" name="Group 13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2199651" y="4987254"/>
            <a:ext cx="1015027" cy="314434"/>
            <a:chOff x="1867" y="3098"/>
            <a:chExt cx="5788" cy="1793"/>
          </a:xfrm>
        </p:grpSpPr>
        <p:sp>
          <p:nvSpPr>
            <p:cNvPr id="45071" name="Freeform 15"/>
            <p:cNvSpPr>
              <a:spLocks/>
            </p:cNvSpPr>
            <p:nvPr/>
          </p:nvSpPr>
          <p:spPr bwMode="auto">
            <a:xfrm>
              <a:off x="1867" y="3560"/>
              <a:ext cx="882" cy="1331"/>
            </a:xfrm>
            <a:custGeom>
              <a:avLst/>
              <a:gdLst/>
              <a:ahLst/>
              <a:cxnLst>
                <a:cxn ang="0">
                  <a:pos x="880" y="96"/>
                </a:cxn>
                <a:cxn ang="0">
                  <a:pos x="878" y="57"/>
                </a:cxn>
                <a:cxn ang="0">
                  <a:pos x="843" y="23"/>
                </a:cxn>
                <a:cxn ang="0">
                  <a:pos x="793" y="32"/>
                </a:cxn>
                <a:cxn ang="0">
                  <a:pos x="756" y="77"/>
                </a:cxn>
                <a:cxn ang="0">
                  <a:pos x="738" y="151"/>
                </a:cxn>
                <a:cxn ang="0">
                  <a:pos x="694" y="341"/>
                </a:cxn>
                <a:cxn ang="0">
                  <a:pos x="593" y="745"/>
                </a:cxn>
                <a:cxn ang="0">
                  <a:pos x="532" y="824"/>
                </a:cxn>
                <a:cxn ang="0">
                  <a:pos x="433" y="881"/>
                </a:cxn>
                <a:cxn ang="0">
                  <a:pos x="332" y="871"/>
                </a:cxn>
                <a:cxn ang="0">
                  <a:pos x="285" y="807"/>
                </a:cxn>
                <a:cxn ang="0">
                  <a:pos x="273" y="720"/>
                </a:cxn>
                <a:cxn ang="0">
                  <a:pos x="299" y="551"/>
                </a:cxn>
                <a:cxn ang="0">
                  <a:pos x="372" y="317"/>
                </a:cxn>
                <a:cxn ang="0">
                  <a:pos x="401" y="226"/>
                </a:cxn>
                <a:cxn ang="0">
                  <a:pos x="405" y="130"/>
                </a:cxn>
                <a:cxn ang="0">
                  <a:pos x="354" y="36"/>
                </a:cxn>
                <a:cxn ang="0">
                  <a:pos x="253" y="0"/>
                </a:cxn>
                <a:cxn ang="0">
                  <a:pos x="144" y="40"/>
                </a:cxn>
                <a:cxn ang="0">
                  <a:pos x="67" y="134"/>
                </a:cxn>
                <a:cxn ang="0">
                  <a:pos x="22" y="236"/>
                </a:cxn>
                <a:cxn ang="0">
                  <a:pos x="2" y="306"/>
                </a:cxn>
                <a:cxn ang="0">
                  <a:pos x="4" y="328"/>
                </a:cxn>
                <a:cxn ang="0">
                  <a:pos x="35" y="336"/>
                </a:cxn>
                <a:cxn ang="0">
                  <a:pos x="53" y="300"/>
                </a:cxn>
                <a:cxn ang="0">
                  <a:pos x="121" y="134"/>
                </a:cxn>
                <a:cxn ang="0">
                  <a:pos x="196" y="57"/>
                </a:cxn>
                <a:cxn ang="0">
                  <a:pos x="255" y="45"/>
                </a:cxn>
                <a:cxn ang="0">
                  <a:pos x="285" y="64"/>
                </a:cxn>
                <a:cxn ang="0">
                  <a:pos x="289" y="162"/>
                </a:cxn>
                <a:cxn ang="0">
                  <a:pos x="235" y="332"/>
                </a:cxn>
                <a:cxn ang="0">
                  <a:pos x="178" y="515"/>
                </a:cxn>
                <a:cxn ang="0">
                  <a:pos x="152" y="649"/>
                </a:cxn>
                <a:cxn ang="0">
                  <a:pos x="164" y="783"/>
                </a:cxn>
                <a:cxn ang="0">
                  <a:pos x="225" y="877"/>
                </a:cxn>
                <a:cxn ang="0">
                  <a:pos x="316" y="924"/>
                </a:cxn>
                <a:cxn ang="0">
                  <a:pos x="439" y="926"/>
                </a:cxn>
                <a:cxn ang="0">
                  <a:pos x="577" y="839"/>
                </a:cxn>
                <a:cxn ang="0">
                  <a:pos x="522" y="1028"/>
                </a:cxn>
                <a:cxn ang="0">
                  <a:pos x="427" y="1190"/>
                </a:cxn>
                <a:cxn ang="0">
                  <a:pos x="326" y="1267"/>
                </a:cxn>
                <a:cxn ang="0">
                  <a:pos x="227" y="1286"/>
                </a:cxn>
                <a:cxn ang="0">
                  <a:pos x="160" y="1267"/>
                </a:cxn>
                <a:cxn ang="0">
                  <a:pos x="97" y="1199"/>
                </a:cxn>
                <a:cxn ang="0">
                  <a:pos x="160" y="1188"/>
                </a:cxn>
                <a:cxn ang="0">
                  <a:pos x="206" y="1141"/>
                </a:cxn>
                <a:cxn ang="0">
                  <a:pos x="215" y="1067"/>
                </a:cxn>
                <a:cxn ang="0">
                  <a:pos x="184" y="1026"/>
                </a:cxn>
                <a:cxn ang="0">
                  <a:pos x="126" y="1020"/>
                </a:cxn>
                <a:cxn ang="0">
                  <a:pos x="69" y="1056"/>
                </a:cxn>
                <a:cxn ang="0">
                  <a:pos x="39" y="1152"/>
                </a:cxn>
                <a:cxn ang="0">
                  <a:pos x="83" y="1265"/>
                </a:cxn>
                <a:cxn ang="0">
                  <a:pos x="194" y="1326"/>
                </a:cxn>
                <a:cxn ang="0">
                  <a:pos x="374" y="1305"/>
                </a:cxn>
                <a:cxn ang="0">
                  <a:pos x="546" y="1182"/>
                </a:cxn>
                <a:cxn ang="0">
                  <a:pos x="668" y="988"/>
                </a:cxn>
              </a:cxnLst>
              <a:rect l="0" t="0" r="r" b="b"/>
              <a:pathLst>
                <a:path w="882" h="1331">
                  <a:moveTo>
                    <a:pt x="874" y="126"/>
                  </a:moveTo>
                  <a:lnTo>
                    <a:pt x="878" y="108"/>
                  </a:lnTo>
                  <a:lnTo>
                    <a:pt x="880" y="96"/>
                  </a:lnTo>
                  <a:lnTo>
                    <a:pt x="882" y="87"/>
                  </a:lnTo>
                  <a:lnTo>
                    <a:pt x="882" y="77"/>
                  </a:lnTo>
                  <a:lnTo>
                    <a:pt x="878" y="57"/>
                  </a:lnTo>
                  <a:lnTo>
                    <a:pt x="870" y="42"/>
                  </a:lnTo>
                  <a:lnTo>
                    <a:pt x="858" y="30"/>
                  </a:lnTo>
                  <a:lnTo>
                    <a:pt x="843" y="23"/>
                  </a:lnTo>
                  <a:lnTo>
                    <a:pt x="827" y="21"/>
                  </a:lnTo>
                  <a:lnTo>
                    <a:pt x="811" y="23"/>
                  </a:lnTo>
                  <a:lnTo>
                    <a:pt x="793" y="32"/>
                  </a:lnTo>
                  <a:lnTo>
                    <a:pt x="775" y="45"/>
                  </a:lnTo>
                  <a:lnTo>
                    <a:pt x="759" y="66"/>
                  </a:lnTo>
                  <a:lnTo>
                    <a:pt x="756" y="77"/>
                  </a:lnTo>
                  <a:lnTo>
                    <a:pt x="750" y="98"/>
                  </a:lnTo>
                  <a:lnTo>
                    <a:pt x="744" y="123"/>
                  </a:lnTo>
                  <a:lnTo>
                    <a:pt x="738" y="151"/>
                  </a:lnTo>
                  <a:lnTo>
                    <a:pt x="732" y="177"/>
                  </a:lnTo>
                  <a:lnTo>
                    <a:pt x="712" y="258"/>
                  </a:lnTo>
                  <a:lnTo>
                    <a:pt x="694" y="341"/>
                  </a:lnTo>
                  <a:lnTo>
                    <a:pt x="609" y="711"/>
                  </a:lnTo>
                  <a:lnTo>
                    <a:pt x="603" y="726"/>
                  </a:lnTo>
                  <a:lnTo>
                    <a:pt x="593" y="745"/>
                  </a:lnTo>
                  <a:lnTo>
                    <a:pt x="577" y="771"/>
                  </a:lnTo>
                  <a:lnTo>
                    <a:pt x="556" y="796"/>
                  </a:lnTo>
                  <a:lnTo>
                    <a:pt x="532" y="824"/>
                  </a:lnTo>
                  <a:lnTo>
                    <a:pt x="502" y="847"/>
                  </a:lnTo>
                  <a:lnTo>
                    <a:pt x="469" y="869"/>
                  </a:lnTo>
                  <a:lnTo>
                    <a:pt x="433" y="881"/>
                  </a:lnTo>
                  <a:lnTo>
                    <a:pt x="392" y="886"/>
                  </a:lnTo>
                  <a:lnTo>
                    <a:pt x="358" y="881"/>
                  </a:lnTo>
                  <a:lnTo>
                    <a:pt x="332" y="871"/>
                  </a:lnTo>
                  <a:lnTo>
                    <a:pt x="312" y="854"/>
                  </a:lnTo>
                  <a:lnTo>
                    <a:pt x="297" y="832"/>
                  </a:lnTo>
                  <a:lnTo>
                    <a:pt x="285" y="807"/>
                  </a:lnTo>
                  <a:lnTo>
                    <a:pt x="279" y="777"/>
                  </a:lnTo>
                  <a:lnTo>
                    <a:pt x="275" y="749"/>
                  </a:lnTo>
                  <a:lnTo>
                    <a:pt x="273" y="720"/>
                  </a:lnTo>
                  <a:lnTo>
                    <a:pt x="277" y="668"/>
                  </a:lnTo>
                  <a:lnTo>
                    <a:pt x="285" y="613"/>
                  </a:lnTo>
                  <a:lnTo>
                    <a:pt x="299" y="551"/>
                  </a:lnTo>
                  <a:lnTo>
                    <a:pt x="316" y="481"/>
                  </a:lnTo>
                  <a:lnTo>
                    <a:pt x="342" y="402"/>
                  </a:lnTo>
                  <a:lnTo>
                    <a:pt x="372" y="317"/>
                  </a:lnTo>
                  <a:lnTo>
                    <a:pt x="386" y="279"/>
                  </a:lnTo>
                  <a:lnTo>
                    <a:pt x="395" y="249"/>
                  </a:lnTo>
                  <a:lnTo>
                    <a:pt x="401" y="226"/>
                  </a:lnTo>
                  <a:lnTo>
                    <a:pt x="409" y="187"/>
                  </a:lnTo>
                  <a:lnTo>
                    <a:pt x="409" y="168"/>
                  </a:lnTo>
                  <a:lnTo>
                    <a:pt x="405" y="130"/>
                  </a:lnTo>
                  <a:lnTo>
                    <a:pt x="395" y="94"/>
                  </a:lnTo>
                  <a:lnTo>
                    <a:pt x="378" y="62"/>
                  </a:lnTo>
                  <a:lnTo>
                    <a:pt x="354" y="36"/>
                  </a:lnTo>
                  <a:lnTo>
                    <a:pt x="326" y="17"/>
                  </a:lnTo>
                  <a:lnTo>
                    <a:pt x="291" y="4"/>
                  </a:lnTo>
                  <a:lnTo>
                    <a:pt x="253" y="0"/>
                  </a:lnTo>
                  <a:lnTo>
                    <a:pt x="214" y="4"/>
                  </a:lnTo>
                  <a:lnTo>
                    <a:pt x="176" y="19"/>
                  </a:lnTo>
                  <a:lnTo>
                    <a:pt x="144" y="40"/>
                  </a:lnTo>
                  <a:lnTo>
                    <a:pt x="115" y="68"/>
                  </a:lnTo>
                  <a:lnTo>
                    <a:pt x="89" y="98"/>
                  </a:lnTo>
                  <a:lnTo>
                    <a:pt x="67" y="134"/>
                  </a:lnTo>
                  <a:lnTo>
                    <a:pt x="49" y="168"/>
                  </a:lnTo>
                  <a:lnTo>
                    <a:pt x="33" y="204"/>
                  </a:lnTo>
                  <a:lnTo>
                    <a:pt x="22" y="236"/>
                  </a:lnTo>
                  <a:lnTo>
                    <a:pt x="12" y="266"/>
                  </a:lnTo>
                  <a:lnTo>
                    <a:pt x="6" y="289"/>
                  </a:lnTo>
                  <a:lnTo>
                    <a:pt x="2" y="306"/>
                  </a:lnTo>
                  <a:lnTo>
                    <a:pt x="0" y="317"/>
                  </a:lnTo>
                  <a:lnTo>
                    <a:pt x="0" y="324"/>
                  </a:lnTo>
                  <a:lnTo>
                    <a:pt x="4" y="328"/>
                  </a:lnTo>
                  <a:lnTo>
                    <a:pt x="6" y="332"/>
                  </a:lnTo>
                  <a:lnTo>
                    <a:pt x="14" y="336"/>
                  </a:lnTo>
                  <a:lnTo>
                    <a:pt x="35" y="336"/>
                  </a:lnTo>
                  <a:lnTo>
                    <a:pt x="41" y="330"/>
                  </a:lnTo>
                  <a:lnTo>
                    <a:pt x="47" y="319"/>
                  </a:lnTo>
                  <a:lnTo>
                    <a:pt x="53" y="300"/>
                  </a:lnTo>
                  <a:lnTo>
                    <a:pt x="73" y="234"/>
                  </a:lnTo>
                  <a:lnTo>
                    <a:pt x="97" y="179"/>
                  </a:lnTo>
                  <a:lnTo>
                    <a:pt x="121" y="134"/>
                  </a:lnTo>
                  <a:lnTo>
                    <a:pt x="144" y="100"/>
                  </a:lnTo>
                  <a:lnTo>
                    <a:pt x="170" y="74"/>
                  </a:lnTo>
                  <a:lnTo>
                    <a:pt x="196" y="57"/>
                  </a:lnTo>
                  <a:lnTo>
                    <a:pt x="221" y="47"/>
                  </a:lnTo>
                  <a:lnTo>
                    <a:pt x="247" y="45"/>
                  </a:lnTo>
                  <a:lnTo>
                    <a:pt x="255" y="45"/>
                  </a:lnTo>
                  <a:lnTo>
                    <a:pt x="267" y="47"/>
                  </a:lnTo>
                  <a:lnTo>
                    <a:pt x="277" y="53"/>
                  </a:lnTo>
                  <a:lnTo>
                    <a:pt x="285" y="64"/>
                  </a:lnTo>
                  <a:lnTo>
                    <a:pt x="293" y="83"/>
                  </a:lnTo>
                  <a:lnTo>
                    <a:pt x="295" y="111"/>
                  </a:lnTo>
                  <a:lnTo>
                    <a:pt x="289" y="162"/>
                  </a:lnTo>
                  <a:lnTo>
                    <a:pt x="277" y="211"/>
                  </a:lnTo>
                  <a:lnTo>
                    <a:pt x="263" y="255"/>
                  </a:lnTo>
                  <a:lnTo>
                    <a:pt x="235" y="332"/>
                  </a:lnTo>
                  <a:lnTo>
                    <a:pt x="214" y="400"/>
                  </a:lnTo>
                  <a:lnTo>
                    <a:pt x="194" y="462"/>
                  </a:lnTo>
                  <a:lnTo>
                    <a:pt x="178" y="515"/>
                  </a:lnTo>
                  <a:lnTo>
                    <a:pt x="166" y="564"/>
                  </a:lnTo>
                  <a:lnTo>
                    <a:pt x="158" y="609"/>
                  </a:lnTo>
                  <a:lnTo>
                    <a:pt x="152" y="649"/>
                  </a:lnTo>
                  <a:lnTo>
                    <a:pt x="150" y="688"/>
                  </a:lnTo>
                  <a:lnTo>
                    <a:pt x="154" y="739"/>
                  </a:lnTo>
                  <a:lnTo>
                    <a:pt x="164" y="783"/>
                  </a:lnTo>
                  <a:lnTo>
                    <a:pt x="180" y="822"/>
                  </a:lnTo>
                  <a:lnTo>
                    <a:pt x="200" y="852"/>
                  </a:lnTo>
                  <a:lnTo>
                    <a:pt x="225" y="877"/>
                  </a:lnTo>
                  <a:lnTo>
                    <a:pt x="253" y="898"/>
                  </a:lnTo>
                  <a:lnTo>
                    <a:pt x="285" y="913"/>
                  </a:lnTo>
                  <a:lnTo>
                    <a:pt x="316" y="924"/>
                  </a:lnTo>
                  <a:lnTo>
                    <a:pt x="350" y="930"/>
                  </a:lnTo>
                  <a:lnTo>
                    <a:pt x="384" y="932"/>
                  </a:lnTo>
                  <a:lnTo>
                    <a:pt x="439" y="926"/>
                  </a:lnTo>
                  <a:lnTo>
                    <a:pt x="488" y="907"/>
                  </a:lnTo>
                  <a:lnTo>
                    <a:pt x="536" y="877"/>
                  </a:lnTo>
                  <a:lnTo>
                    <a:pt x="577" y="839"/>
                  </a:lnTo>
                  <a:lnTo>
                    <a:pt x="562" y="903"/>
                  </a:lnTo>
                  <a:lnTo>
                    <a:pt x="546" y="964"/>
                  </a:lnTo>
                  <a:lnTo>
                    <a:pt x="522" y="1028"/>
                  </a:lnTo>
                  <a:lnTo>
                    <a:pt x="492" y="1092"/>
                  </a:lnTo>
                  <a:lnTo>
                    <a:pt x="453" y="1156"/>
                  </a:lnTo>
                  <a:lnTo>
                    <a:pt x="427" y="1190"/>
                  </a:lnTo>
                  <a:lnTo>
                    <a:pt x="395" y="1220"/>
                  </a:lnTo>
                  <a:lnTo>
                    <a:pt x="362" y="1248"/>
                  </a:lnTo>
                  <a:lnTo>
                    <a:pt x="326" y="1267"/>
                  </a:lnTo>
                  <a:lnTo>
                    <a:pt x="285" y="1282"/>
                  </a:lnTo>
                  <a:lnTo>
                    <a:pt x="243" y="1286"/>
                  </a:lnTo>
                  <a:lnTo>
                    <a:pt x="227" y="1286"/>
                  </a:lnTo>
                  <a:lnTo>
                    <a:pt x="208" y="1284"/>
                  </a:lnTo>
                  <a:lnTo>
                    <a:pt x="184" y="1277"/>
                  </a:lnTo>
                  <a:lnTo>
                    <a:pt x="160" y="1267"/>
                  </a:lnTo>
                  <a:lnTo>
                    <a:pt x="136" y="1252"/>
                  </a:lnTo>
                  <a:lnTo>
                    <a:pt x="115" y="1228"/>
                  </a:lnTo>
                  <a:lnTo>
                    <a:pt x="97" y="1199"/>
                  </a:lnTo>
                  <a:lnTo>
                    <a:pt x="119" y="1199"/>
                  </a:lnTo>
                  <a:lnTo>
                    <a:pt x="140" y="1196"/>
                  </a:lnTo>
                  <a:lnTo>
                    <a:pt x="160" y="1188"/>
                  </a:lnTo>
                  <a:lnTo>
                    <a:pt x="180" y="1175"/>
                  </a:lnTo>
                  <a:lnTo>
                    <a:pt x="194" y="1160"/>
                  </a:lnTo>
                  <a:lnTo>
                    <a:pt x="206" y="1141"/>
                  </a:lnTo>
                  <a:lnTo>
                    <a:pt x="215" y="1118"/>
                  </a:lnTo>
                  <a:lnTo>
                    <a:pt x="217" y="1090"/>
                  </a:lnTo>
                  <a:lnTo>
                    <a:pt x="215" y="1067"/>
                  </a:lnTo>
                  <a:lnTo>
                    <a:pt x="208" y="1047"/>
                  </a:lnTo>
                  <a:lnTo>
                    <a:pt x="196" y="1035"/>
                  </a:lnTo>
                  <a:lnTo>
                    <a:pt x="184" y="1026"/>
                  </a:lnTo>
                  <a:lnTo>
                    <a:pt x="170" y="1022"/>
                  </a:lnTo>
                  <a:lnTo>
                    <a:pt x="146" y="1018"/>
                  </a:lnTo>
                  <a:lnTo>
                    <a:pt x="126" y="1020"/>
                  </a:lnTo>
                  <a:lnTo>
                    <a:pt x="107" y="1026"/>
                  </a:lnTo>
                  <a:lnTo>
                    <a:pt x="87" y="1039"/>
                  </a:lnTo>
                  <a:lnTo>
                    <a:pt x="69" y="1056"/>
                  </a:lnTo>
                  <a:lnTo>
                    <a:pt x="53" y="1081"/>
                  </a:lnTo>
                  <a:lnTo>
                    <a:pt x="43" y="1113"/>
                  </a:lnTo>
                  <a:lnTo>
                    <a:pt x="39" y="1152"/>
                  </a:lnTo>
                  <a:lnTo>
                    <a:pt x="45" y="1194"/>
                  </a:lnTo>
                  <a:lnTo>
                    <a:pt x="59" y="1233"/>
                  </a:lnTo>
                  <a:lnTo>
                    <a:pt x="83" y="1265"/>
                  </a:lnTo>
                  <a:lnTo>
                    <a:pt x="113" y="1292"/>
                  </a:lnTo>
                  <a:lnTo>
                    <a:pt x="150" y="1314"/>
                  </a:lnTo>
                  <a:lnTo>
                    <a:pt x="194" y="1326"/>
                  </a:lnTo>
                  <a:lnTo>
                    <a:pt x="243" y="1331"/>
                  </a:lnTo>
                  <a:lnTo>
                    <a:pt x="308" y="1324"/>
                  </a:lnTo>
                  <a:lnTo>
                    <a:pt x="374" y="1305"/>
                  </a:lnTo>
                  <a:lnTo>
                    <a:pt x="435" y="1273"/>
                  </a:lnTo>
                  <a:lnTo>
                    <a:pt x="492" y="1233"/>
                  </a:lnTo>
                  <a:lnTo>
                    <a:pt x="546" y="1182"/>
                  </a:lnTo>
                  <a:lnTo>
                    <a:pt x="595" y="1124"/>
                  </a:lnTo>
                  <a:lnTo>
                    <a:pt x="635" y="1058"/>
                  </a:lnTo>
                  <a:lnTo>
                    <a:pt x="668" y="988"/>
                  </a:lnTo>
                  <a:lnTo>
                    <a:pt x="690" y="911"/>
                  </a:lnTo>
                  <a:lnTo>
                    <a:pt x="874" y="1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ourier New"/>
              </a:endParaRPr>
            </a:p>
          </p:txBody>
        </p:sp>
        <p:sp>
          <p:nvSpPr>
            <p:cNvPr id="45072" name="Freeform 16"/>
            <p:cNvSpPr>
              <a:spLocks noEditPoints="1"/>
            </p:cNvSpPr>
            <p:nvPr/>
          </p:nvSpPr>
          <p:spPr bwMode="auto">
            <a:xfrm>
              <a:off x="3455" y="3713"/>
              <a:ext cx="1272" cy="481"/>
            </a:xfrm>
            <a:custGeom>
              <a:avLst/>
              <a:gdLst/>
              <a:ahLst/>
              <a:cxnLst>
                <a:cxn ang="0">
                  <a:pos x="1207" y="83"/>
                </a:cxn>
                <a:cxn ang="0">
                  <a:pos x="1223" y="83"/>
                </a:cxn>
                <a:cxn ang="0">
                  <a:pos x="1237" y="81"/>
                </a:cxn>
                <a:cxn ang="0">
                  <a:pos x="1250" y="77"/>
                </a:cxn>
                <a:cxn ang="0">
                  <a:pos x="1262" y="70"/>
                </a:cxn>
                <a:cxn ang="0">
                  <a:pos x="1270" y="60"/>
                </a:cxn>
                <a:cxn ang="0">
                  <a:pos x="1272" y="41"/>
                </a:cxn>
                <a:cxn ang="0">
                  <a:pos x="1270" y="24"/>
                </a:cxn>
                <a:cxn ang="0">
                  <a:pos x="1262" y="13"/>
                </a:cxn>
                <a:cxn ang="0">
                  <a:pos x="1250" y="4"/>
                </a:cxn>
                <a:cxn ang="0">
                  <a:pos x="1239" y="2"/>
                </a:cxn>
                <a:cxn ang="0">
                  <a:pos x="1223" y="0"/>
                </a:cxn>
                <a:cxn ang="0">
                  <a:pos x="50" y="0"/>
                </a:cxn>
                <a:cxn ang="0">
                  <a:pos x="36" y="2"/>
                </a:cxn>
                <a:cxn ang="0">
                  <a:pos x="22" y="7"/>
                </a:cxn>
                <a:cxn ang="0">
                  <a:pos x="10" y="13"/>
                </a:cxn>
                <a:cxn ang="0">
                  <a:pos x="4" y="24"/>
                </a:cxn>
                <a:cxn ang="0">
                  <a:pos x="0" y="41"/>
                </a:cxn>
                <a:cxn ang="0">
                  <a:pos x="2" y="58"/>
                </a:cxn>
                <a:cxn ang="0">
                  <a:pos x="10" y="70"/>
                </a:cxn>
                <a:cxn ang="0">
                  <a:pos x="22" y="77"/>
                </a:cxn>
                <a:cxn ang="0">
                  <a:pos x="36" y="81"/>
                </a:cxn>
                <a:cxn ang="0">
                  <a:pos x="52" y="83"/>
                </a:cxn>
                <a:cxn ang="0">
                  <a:pos x="66" y="83"/>
                </a:cxn>
                <a:cxn ang="0">
                  <a:pos x="1207" y="83"/>
                </a:cxn>
                <a:cxn ang="0">
                  <a:pos x="1209" y="481"/>
                </a:cxn>
                <a:cxn ang="0">
                  <a:pos x="1237" y="481"/>
                </a:cxn>
                <a:cxn ang="0">
                  <a:pos x="1250" y="477"/>
                </a:cxn>
                <a:cxn ang="0">
                  <a:pos x="1262" y="471"/>
                </a:cxn>
                <a:cxn ang="0">
                  <a:pos x="1270" y="458"/>
                </a:cxn>
                <a:cxn ang="0">
                  <a:pos x="1272" y="441"/>
                </a:cxn>
                <a:cxn ang="0">
                  <a:pos x="1270" y="424"/>
                </a:cxn>
                <a:cxn ang="0">
                  <a:pos x="1262" y="411"/>
                </a:cxn>
                <a:cxn ang="0">
                  <a:pos x="1250" y="405"/>
                </a:cxn>
                <a:cxn ang="0">
                  <a:pos x="1237" y="400"/>
                </a:cxn>
                <a:cxn ang="0">
                  <a:pos x="52" y="400"/>
                </a:cxn>
                <a:cxn ang="0">
                  <a:pos x="36" y="403"/>
                </a:cxn>
                <a:cxn ang="0">
                  <a:pos x="22" y="405"/>
                </a:cxn>
                <a:cxn ang="0">
                  <a:pos x="10" y="411"/>
                </a:cxn>
                <a:cxn ang="0">
                  <a:pos x="4" y="424"/>
                </a:cxn>
                <a:cxn ang="0">
                  <a:pos x="0" y="441"/>
                </a:cxn>
                <a:cxn ang="0">
                  <a:pos x="2" y="458"/>
                </a:cxn>
                <a:cxn ang="0">
                  <a:pos x="10" y="471"/>
                </a:cxn>
                <a:cxn ang="0">
                  <a:pos x="22" y="477"/>
                </a:cxn>
                <a:cxn ang="0">
                  <a:pos x="36" y="481"/>
                </a:cxn>
                <a:cxn ang="0">
                  <a:pos x="64" y="481"/>
                </a:cxn>
                <a:cxn ang="0">
                  <a:pos x="1209" y="481"/>
                </a:cxn>
              </a:cxnLst>
              <a:rect l="0" t="0" r="r" b="b"/>
              <a:pathLst>
                <a:path w="1272" h="481">
                  <a:moveTo>
                    <a:pt x="1207" y="83"/>
                  </a:moveTo>
                  <a:lnTo>
                    <a:pt x="1223" y="83"/>
                  </a:lnTo>
                  <a:lnTo>
                    <a:pt x="1237" y="81"/>
                  </a:lnTo>
                  <a:lnTo>
                    <a:pt x="1250" y="77"/>
                  </a:lnTo>
                  <a:lnTo>
                    <a:pt x="1262" y="70"/>
                  </a:lnTo>
                  <a:lnTo>
                    <a:pt x="1270" y="60"/>
                  </a:lnTo>
                  <a:lnTo>
                    <a:pt x="1272" y="41"/>
                  </a:lnTo>
                  <a:lnTo>
                    <a:pt x="1270" y="24"/>
                  </a:lnTo>
                  <a:lnTo>
                    <a:pt x="1262" y="13"/>
                  </a:lnTo>
                  <a:lnTo>
                    <a:pt x="1250" y="4"/>
                  </a:lnTo>
                  <a:lnTo>
                    <a:pt x="1239" y="2"/>
                  </a:lnTo>
                  <a:lnTo>
                    <a:pt x="1223" y="0"/>
                  </a:lnTo>
                  <a:lnTo>
                    <a:pt x="50" y="0"/>
                  </a:lnTo>
                  <a:lnTo>
                    <a:pt x="36" y="2"/>
                  </a:lnTo>
                  <a:lnTo>
                    <a:pt x="22" y="7"/>
                  </a:lnTo>
                  <a:lnTo>
                    <a:pt x="10" y="13"/>
                  </a:lnTo>
                  <a:lnTo>
                    <a:pt x="4" y="24"/>
                  </a:lnTo>
                  <a:lnTo>
                    <a:pt x="0" y="41"/>
                  </a:lnTo>
                  <a:lnTo>
                    <a:pt x="2" y="58"/>
                  </a:lnTo>
                  <a:lnTo>
                    <a:pt x="10" y="70"/>
                  </a:lnTo>
                  <a:lnTo>
                    <a:pt x="22" y="77"/>
                  </a:lnTo>
                  <a:lnTo>
                    <a:pt x="36" y="81"/>
                  </a:lnTo>
                  <a:lnTo>
                    <a:pt x="52" y="83"/>
                  </a:lnTo>
                  <a:lnTo>
                    <a:pt x="66" y="83"/>
                  </a:lnTo>
                  <a:lnTo>
                    <a:pt x="1207" y="83"/>
                  </a:lnTo>
                  <a:close/>
                  <a:moveTo>
                    <a:pt x="1209" y="481"/>
                  </a:moveTo>
                  <a:lnTo>
                    <a:pt x="1237" y="481"/>
                  </a:lnTo>
                  <a:lnTo>
                    <a:pt x="1250" y="477"/>
                  </a:lnTo>
                  <a:lnTo>
                    <a:pt x="1262" y="471"/>
                  </a:lnTo>
                  <a:lnTo>
                    <a:pt x="1270" y="458"/>
                  </a:lnTo>
                  <a:lnTo>
                    <a:pt x="1272" y="441"/>
                  </a:lnTo>
                  <a:lnTo>
                    <a:pt x="1270" y="424"/>
                  </a:lnTo>
                  <a:lnTo>
                    <a:pt x="1262" y="411"/>
                  </a:lnTo>
                  <a:lnTo>
                    <a:pt x="1250" y="405"/>
                  </a:lnTo>
                  <a:lnTo>
                    <a:pt x="1237" y="400"/>
                  </a:lnTo>
                  <a:lnTo>
                    <a:pt x="52" y="400"/>
                  </a:lnTo>
                  <a:lnTo>
                    <a:pt x="36" y="403"/>
                  </a:lnTo>
                  <a:lnTo>
                    <a:pt x="22" y="405"/>
                  </a:lnTo>
                  <a:lnTo>
                    <a:pt x="10" y="411"/>
                  </a:lnTo>
                  <a:lnTo>
                    <a:pt x="4" y="424"/>
                  </a:lnTo>
                  <a:lnTo>
                    <a:pt x="0" y="441"/>
                  </a:lnTo>
                  <a:lnTo>
                    <a:pt x="2" y="458"/>
                  </a:lnTo>
                  <a:lnTo>
                    <a:pt x="10" y="471"/>
                  </a:lnTo>
                  <a:lnTo>
                    <a:pt x="22" y="477"/>
                  </a:lnTo>
                  <a:lnTo>
                    <a:pt x="36" y="481"/>
                  </a:lnTo>
                  <a:lnTo>
                    <a:pt x="64" y="481"/>
                  </a:lnTo>
                  <a:lnTo>
                    <a:pt x="1209" y="4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ourier New"/>
              </a:endParaRPr>
            </a:p>
          </p:txBody>
        </p:sp>
        <p:sp>
          <p:nvSpPr>
            <p:cNvPr id="45073" name="Freeform 17"/>
            <p:cNvSpPr>
              <a:spLocks/>
            </p:cNvSpPr>
            <p:nvPr/>
          </p:nvSpPr>
          <p:spPr bwMode="auto">
            <a:xfrm>
              <a:off x="5473" y="3268"/>
              <a:ext cx="1272" cy="1371"/>
            </a:xfrm>
            <a:custGeom>
              <a:avLst/>
              <a:gdLst/>
              <a:ahLst/>
              <a:cxnLst>
                <a:cxn ang="0">
                  <a:pos x="675" y="728"/>
                </a:cxn>
                <a:cxn ang="0">
                  <a:pos x="1222" y="728"/>
                </a:cxn>
                <a:cxn ang="0">
                  <a:pos x="1236" y="726"/>
                </a:cxn>
                <a:cxn ang="0">
                  <a:pos x="1250" y="722"/>
                </a:cxn>
                <a:cxn ang="0">
                  <a:pos x="1262" y="716"/>
                </a:cxn>
                <a:cxn ang="0">
                  <a:pos x="1270" y="703"/>
                </a:cxn>
                <a:cxn ang="0">
                  <a:pos x="1272" y="686"/>
                </a:cxn>
                <a:cxn ang="0">
                  <a:pos x="1270" y="669"/>
                </a:cxn>
                <a:cxn ang="0">
                  <a:pos x="1262" y="658"/>
                </a:cxn>
                <a:cxn ang="0">
                  <a:pos x="1250" y="650"/>
                </a:cxn>
                <a:cxn ang="0">
                  <a:pos x="1238" y="647"/>
                </a:cxn>
                <a:cxn ang="0">
                  <a:pos x="1222" y="645"/>
                </a:cxn>
                <a:cxn ang="0">
                  <a:pos x="675" y="645"/>
                </a:cxn>
                <a:cxn ang="0">
                  <a:pos x="675" y="39"/>
                </a:cxn>
                <a:cxn ang="0">
                  <a:pos x="671" y="24"/>
                </a:cxn>
                <a:cxn ang="0">
                  <a:pos x="665" y="13"/>
                </a:cxn>
                <a:cxn ang="0">
                  <a:pos x="653" y="5"/>
                </a:cxn>
                <a:cxn ang="0">
                  <a:pos x="637" y="0"/>
                </a:cxn>
                <a:cxn ang="0">
                  <a:pos x="621" y="5"/>
                </a:cxn>
                <a:cxn ang="0">
                  <a:pos x="609" y="11"/>
                </a:cxn>
                <a:cxn ang="0">
                  <a:pos x="603" y="24"/>
                </a:cxn>
                <a:cxn ang="0">
                  <a:pos x="599" y="53"/>
                </a:cxn>
                <a:cxn ang="0">
                  <a:pos x="599" y="645"/>
                </a:cxn>
                <a:cxn ang="0">
                  <a:pos x="49" y="645"/>
                </a:cxn>
                <a:cxn ang="0">
                  <a:pos x="22" y="650"/>
                </a:cxn>
                <a:cxn ang="0">
                  <a:pos x="10" y="658"/>
                </a:cxn>
                <a:cxn ang="0">
                  <a:pos x="4" y="669"/>
                </a:cxn>
                <a:cxn ang="0">
                  <a:pos x="0" y="686"/>
                </a:cxn>
                <a:cxn ang="0">
                  <a:pos x="2" y="703"/>
                </a:cxn>
                <a:cxn ang="0">
                  <a:pos x="10" y="716"/>
                </a:cxn>
                <a:cxn ang="0">
                  <a:pos x="22" y="722"/>
                </a:cxn>
                <a:cxn ang="0">
                  <a:pos x="36" y="726"/>
                </a:cxn>
                <a:cxn ang="0">
                  <a:pos x="49" y="728"/>
                </a:cxn>
                <a:cxn ang="0">
                  <a:pos x="599" y="728"/>
                </a:cxn>
                <a:cxn ang="0">
                  <a:pos x="599" y="1318"/>
                </a:cxn>
                <a:cxn ang="0">
                  <a:pos x="601" y="1335"/>
                </a:cxn>
                <a:cxn ang="0">
                  <a:pos x="603" y="1348"/>
                </a:cxn>
                <a:cxn ang="0">
                  <a:pos x="611" y="1361"/>
                </a:cxn>
                <a:cxn ang="0">
                  <a:pos x="621" y="1369"/>
                </a:cxn>
                <a:cxn ang="0">
                  <a:pos x="637" y="1371"/>
                </a:cxn>
                <a:cxn ang="0">
                  <a:pos x="653" y="1369"/>
                </a:cxn>
                <a:cxn ang="0">
                  <a:pos x="665" y="1361"/>
                </a:cxn>
                <a:cxn ang="0">
                  <a:pos x="671" y="1348"/>
                </a:cxn>
                <a:cxn ang="0">
                  <a:pos x="675" y="1335"/>
                </a:cxn>
                <a:cxn ang="0">
                  <a:pos x="675" y="1303"/>
                </a:cxn>
                <a:cxn ang="0">
                  <a:pos x="675" y="728"/>
                </a:cxn>
              </a:cxnLst>
              <a:rect l="0" t="0" r="r" b="b"/>
              <a:pathLst>
                <a:path w="1272" h="1371">
                  <a:moveTo>
                    <a:pt x="675" y="728"/>
                  </a:moveTo>
                  <a:lnTo>
                    <a:pt x="1222" y="728"/>
                  </a:lnTo>
                  <a:lnTo>
                    <a:pt x="1236" y="726"/>
                  </a:lnTo>
                  <a:lnTo>
                    <a:pt x="1250" y="722"/>
                  </a:lnTo>
                  <a:lnTo>
                    <a:pt x="1262" y="716"/>
                  </a:lnTo>
                  <a:lnTo>
                    <a:pt x="1270" y="703"/>
                  </a:lnTo>
                  <a:lnTo>
                    <a:pt x="1272" y="686"/>
                  </a:lnTo>
                  <a:lnTo>
                    <a:pt x="1270" y="669"/>
                  </a:lnTo>
                  <a:lnTo>
                    <a:pt x="1262" y="658"/>
                  </a:lnTo>
                  <a:lnTo>
                    <a:pt x="1250" y="650"/>
                  </a:lnTo>
                  <a:lnTo>
                    <a:pt x="1238" y="647"/>
                  </a:lnTo>
                  <a:lnTo>
                    <a:pt x="1222" y="645"/>
                  </a:lnTo>
                  <a:lnTo>
                    <a:pt x="675" y="645"/>
                  </a:lnTo>
                  <a:lnTo>
                    <a:pt x="675" y="39"/>
                  </a:lnTo>
                  <a:lnTo>
                    <a:pt x="671" y="24"/>
                  </a:lnTo>
                  <a:lnTo>
                    <a:pt x="665" y="13"/>
                  </a:lnTo>
                  <a:lnTo>
                    <a:pt x="653" y="5"/>
                  </a:lnTo>
                  <a:lnTo>
                    <a:pt x="637" y="0"/>
                  </a:lnTo>
                  <a:lnTo>
                    <a:pt x="621" y="5"/>
                  </a:lnTo>
                  <a:lnTo>
                    <a:pt x="609" y="11"/>
                  </a:lnTo>
                  <a:lnTo>
                    <a:pt x="603" y="24"/>
                  </a:lnTo>
                  <a:lnTo>
                    <a:pt x="599" y="53"/>
                  </a:lnTo>
                  <a:lnTo>
                    <a:pt x="599" y="645"/>
                  </a:lnTo>
                  <a:lnTo>
                    <a:pt x="49" y="645"/>
                  </a:lnTo>
                  <a:lnTo>
                    <a:pt x="22" y="650"/>
                  </a:lnTo>
                  <a:lnTo>
                    <a:pt x="10" y="658"/>
                  </a:lnTo>
                  <a:lnTo>
                    <a:pt x="4" y="669"/>
                  </a:lnTo>
                  <a:lnTo>
                    <a:pt x="0" y="686"/>
                  </a:lnTo>
                  <a:lnTo>
                    <a:pt x="2" y="703"/>
                  </a:lnTo>
                  <a:lnTo>
                    <a:pt x="10" y="716"/>
                  </a:lnTo>
                  <a:lnTo>
                    <a:pt x="22" y="722"/>
                  </a:lnTo>
                  <a:lnTo>
                    <a:pt x="36" y="726"/>
                  </a:lnTo>
                  <a:lnTo>
                    <a:pt x="49" y="728"/>
                  </a:lnTo>
                  <a:lnTo>
                    <a:pt x="599" y="728"/>
                  </a:lnTo>
                  <a:lnTo>
                    <a:pt x="599" y="1318"/>
                  </a:lnTo>
                  <a:lnTo>
                    <a:pt x="601" y="1335"/>
                  </a:lnTo>
                  <a:lnTo>
                    <a:pt x="603" y="1348"/>
                  </a:lnTo>
                  <a:lnTo>
                    <a:pt x="611" y="1361"/>
                  </a:lnTo>
                  <a:lnTo>
                    <a:pt x="621" y="1369"/>
                  </a:lnTo>
                  <a:lnTo>
                    <a:pt x="637" y="1371"/>
                  </a:lnTo>
                  <a:lnTo>
                    <a:pt x="653" y="1369"/>
                  </a:lnTo>
                  <a:lnTo>
                    <a:pt x="665" y="1361"/>
                  </a:lnTo>
                  <a:lnTo>
                    <a:pt x="671" y="1348"/>
                  </a:lnTo>
                  <a:lnTo>
                    <a:pt x="675" y="1335"/>
                  </a:lnTo>
                  <a:lnTo>
                    <a:pt x="675" y="1303"/>
                  </a:lnTo>
                  <a:lnTo>
                    <a:pt x="675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ourier New"/>
              </a:endParaRPr>
            </a:p>
          </p:txBody>
        </p:sp>
        <p:sp>
          <p:nvSpPr>
            <p:cNvPr id="45074" name="Freeform 18"/>
            <p:cNvSpPr>
              <a:spLocks/>
            </p:cNvSpPr>
            <p:nvPr/>
          </p:nvSpPr>
          <p:spPr bwMode="auto">
            <a:xfrm>
              <a:off x="7024" y="3098"/>
              <a:ext cx="631" cy="1371"/>
            </a:xfrm>
            <a:custGeom>
              <a:avLst/>
              <a:gdLst/>
              <a:ahLst/>
              <a:cxnLst>
                <a:cxn ang="0">
                  <a:pos x="391" y="53"/>
                </a:cxn>
                <a:cxn ang="0">
                  <a:pos x="391" y="30"/>
                </a:cxn>
                <a:cxn ang="0">
                  <a:pos x="390" y="13"/>
                </a:cxn>
                <a:cxn ang="0">
                  <a:pos x="384" y="4"/>
                </a:cxn>
                <a:cxn ang="0">
                  <a:pos x="370" y="0"/>
                </a:cxn>
                <a:cxn ang="0">
                  <a:pos x="348" y="0"/>
                </a:cxn>
                <a:cxn ang="0">
                  <a:pos x="306" y="38"/>
                </a:cxn>
                <a:cxn ang="0">
                  <a:pos x="263" y="70"/>
                </a:cxn>
                <a:cxn ang="0">
                  <a:pos x="219" y="94"/>
                </a:cxn>
                <a:cxn ang="0">
                  <a:pos x="174" y="109"/>
                </a:cxn>
                <a:cxn ang="0">
                  <a:pos x="132" y="119"/>
                </a:cxn>
                <a:cxn ang="0">
                  <a:pos x="91" y="128"/>
                </a:cxn>
                <a:cxn ang="0">
                  <a:pos x="55" y="130"/>
                </a:cxn>
                <a:cxn ang="0">
                  <a:pos x="24" y="132"/>
                </a:cxn>
                <a:cxn ang="0">
                  <a:pos x="0" y="132"/>
                </a:cxn>
                <a:cxn ang="0">
                  <a:pos x="0" y="196"/>
                </a:cxn>
                <a:cxn ang="0">
                  <a:pos x="26" y="196"/>
                </a:cxn>
                <a:cxn ang="0">
                  <a:pos x="59" y="194"/>
                </a:cxn>
                <a:cxn ang="0">
                  <a:pos x="103" y="189"/>
                </a:cxn>
                <a:cxn ang="0">
                  <a:pos x="150" y="179"/>
                </a:cxn>
                <a:cxn ang="0">
                  <a:pos x="200" y="164"/>
                </a:cxn>
                <a:cxn ang="0">
                  <a:pos x="251" y="143"/>
                </a:cxn>
                <a:cxn ang="0">
                  <a:pos x="251" y="1233"/>
                </a:cxn>
                <a:cxn ang="0">
                  <a:pos x="249" y="1252"/>
                </a:cxn>
                <a:cxn ang="0">
                  <a:pos x="243" y="1267"/>
                </a:cxn>
                <a:cxn ang="0">
                  <a:pos x="233" y="1279"/>
                </a:cxn>
                <a:cxn ang="0">
                  <a:pos x="217" y="1290"/>
                </a:cxn>
                <a:cxn ang="0">
                  <a:pos x="196" y="1299"/>
                </a:cxn>
                <a:cxn ang="0">
                  <a:pos x="164" y="1303"/>
                </a:cxn>
                <a:cxn ang="0">
                  <a:pos x="124" y="1307"/>
                </a:cxn>
                <a:cxn ang="0">
                  <a:pos x="12" y="1307"/>
                </a:cxn>
                <a:cxn ang="0">
                  <a:pos x="12" y="1371"/>
                </a:cxn>
                <a:cxn ang="0">
                  <a:pos x="45" y="1369"/>
                </a:cxn>
                <a:cxn ang="0">
                  <a:pos x="89" y="1367"/>
                </a:cxn>
                <a:cxn ang="0">
                  <a:pos x="138" y="1367"/>
                </a:cxn>
                <a:cxn ang="0">
                  <a:pos x="188" y="1365"/>
                </a:cxn>
                <a:cxn ang="0">
                  <a:pos x="455" y="1365"/>
                </a:cxn>
                <a:cxn ang="0">
                  <a:pos x="506" y="1367"/>
                </a:cxn>
                <a:cxn ang="0">
                  <a:pos x="554" y="1367"/>
                </a:cxn>
                <a:cxn ang="0">
                  <a:pos x="597" y="1369"/>
                </a:cxn>
                <a:cxn ang="0">
                  <a:pos x="631" y="1371"/>
                </a:cxn>
                <a:cxn ang="0">
                  <a:pos x="631" y="1307"/>
                </a:cxn>
                <a:cxn ang="0">
                  <a:pos x="518" y="1307"/>
                </a:cxn>
                <a:cxn ang="0">
                  <a:pos x="479" y="1303"/>
                </a:cxn>
                <a:cxn ang="0">
                  <a:pos x="447" y="1299"/>
                </a:cxn>
                <a:cxn ang="0">
                  <a:pos x="425" y="1290"/>
                </a:cxn>
                <a:cxn ang="0">
                  <a:pos x="409" y="1282"/>
                </a:cxn>
                <a:cxn ang="0">
                  <a:pos x="399" y="1269"/>
                </a:cxn>
                <a:cxn ang="0">
                  <a:pos x="395" y="1252"/>
                </a:cxn>
                <a:cxn ang="0">
                  <a:pos x="393" y="1233"/>
                </a:cxn>
                <a:cxn ang="0">
                  <a:pos x="391" y="1209"/>
                </a:cxn>
                <a:cxn ang="0">
                  <a:pos x="391" y="53"/>
                </a:cxn>
              </a:cxnLst>
              <a:rect l="0" t="0" r="r" b="b"/>
              <a:pathLst>
                <a:path w="631" h="1371">
                  <a:moveTo>
                    <a:pt x="391" y="53"/>
                  </a:moveTo>
                  <a:lnTo>
                    <a:pt x="391" y="30"/>
                  </a:lnTo>
                  <a:lnTo>
                    <a:pt x="390" y="13"/>
                  </a:lnTo>
                  <a:lnTo>
                    <a:pt x="384" y="4"/>
                  </a:lnTo>
                  <a:lnTo>
                    <a:pt x="370" y="0"/>
                  </a:lnTo>
                  <a:lnTo>
                    <a:pt x="348" y="0"/>
                  </a:lnTo>
                  <a:lnTo>
                    <a:pt x="306" y="38"/>
                  </a:lnTo>
                  <a:lnTo>
                    <a:pt x="263" y="70"/>
                  </a:lnTo>
                  <a:lnTo>
                    <a:pt x="219" y="94"/>
                  </a:lnTo>
                  <a:lnTo>
                    <a:pt x="174" y="109"/>
                  </a:lnTo>
                  <a:lnTo>
                    <a:pt x="132" y="119"/>
                  </a:lnTo>
                  <a:lnTo>
                    <a:pt x="91" y="128"/>
                  </a:lnTo>
                  <a:lnTo>
                    <a:pt x="55" y="130"/>
                  </a:lnTo>
                  <a:lnTo>
                    <a:pt x="24" y="132"/>
                  </a:lnTo>
                  <a:lnTo>
                    <a:pt x="0" y="132"/>
                  </a:lnTo>
                  <a:lnTo>
                    <a:pt x="0" y="196"/>
                  </a:lnTo>
                  <a:lnTo>
                    <a:pt x="26" y="196"/>
                  </a:lnTo>
                  <a:lnTo>
                    <a:pt x="59" y="194"/>
                  </a:lnTo>
                  <a:lnTo>
                    <a:pt x="103" y="189"/>
                  </a:lnTo>
                  <a:lnTo>
                    <a:pt x="150" y="179"/>
                  </a:lnTo>
                  <a:lnTo>
                    <a:pt x="200" y="164"/>
                  </a:lnTo>
                  <a:lnTo>
                    <a:pt x="251" y="143"/>
                  </a:lnTo>
                  <a:lnTo>
                    <a:pt x="251" y="1233"/>
                  </a:lnTo>
                  <a:lnTo>
                    <a:pt x="249" y="1252"/>
                  </a:lnTo>
                  <a:lnTo>
                    <a:pt x="243" y="1267"/>
                  </a:lnTo>
                  <a:lnTo>
                    <a:pt x="233" y="1279"/>
                  </a:lnTo>
                  <a:lnTo>
                    <a:pt x="217" y="1290"/>
                  </a:lnTo>
                  <a:lnTo>
                    <a:pt x="196" y="1299"/>
                  </a:lnTo>
                  <a:lnTo>
                    <a:pt x="164" y="1303"/>
                  </a:lnTo>
                  <a:lnTo>
                    <a:pt x="124" y="1307"/>
                  </a:lnTo>
                  <a:lnTo>
                    <a:pt x="12" y="1307"/>
                  </a:lnTo>
                  <a:lnTo>
                    <a:pt x="12" y="1371"/>
                  </a:lnTo>
                  <a:lnTo>
                    <a:pt x="45" y="1369"/>
                  </a:lnTo>
                  <a:lnTo>
                    <a:pt x="89" y="1367"/>
                  </a:lnTo>
                  <a:lnTo>
                    <a:pt x="138" y="1367"/>
                  </a:lnTo>
                  <a:lnTo>
                    <a:pt x="188" y="1365"/>
                  </a:lnTo>
                  <a:lnTo>
                    <a:pt x="455" y="1365"/>
                  </a:lnTo>
                  <a:lnTo>
                    <a:pt x="506" y="1367"/>
                  </a:lnTo>
                  <a:lnTo>
                    <a:pt x="554" y="1367"/>
                  </a:lnTo>
                  <a:lnTo>
                    <a:pt x="597" y="1369"/>
                  </a:lnTo>
                  <a:lnTo>
                    <a:pt x="631" y="1371"/>
                  </a:lnTo>
                  <a:lnTo>
                    <a:pt x="631" y="1307"/>
                  </a:lnTo>
                  <a:lnTo>
                    <a:pt x="518" y="1307"/>
                  </a:lnTo>
                  <a:lnTo>
                    <a:pt x="479" y="1303"/>
                  </a:lnTo>
                  <a:lnTo>
                    <a:pt x="447" y="1299"/>
                  </a:lnTo>
                  <a:lnTo>
                    <a:pt x="425" y="1290"/>
                  </a:lnTo>
                  <a:lnTo>
                    <a:pt x="409" y="1282"/>
                  </a:lnTo>
                  <a:lnTo>
                    <a:pt x="399" y="1269"/>
                  </a:lnTo>
                  <a:lnTo>
                    <a:pt x="395" y="1252"/>
                  </a:lnTo>
                  <a:lnTo>
                    <a:pt x="393" y="1233"/>
                  </a:lnTo>
                  <a:lnTo>
                    <a:pt x="391" y="1209"/>
                  </a:lnTo>
                  <a:lnTo>
                    <a:pt x="391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ourier New"/>
              </a:endParaRPr>
            </a:p>
          </p:txBody>
        </p:sp>
      </p:grpSp>
      <p:grpSp>
        <p:nvGrpSpPr>
          <p:cNvPr id="45077" name="Group 21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1985337" y="5387200"/>
            <a:ext cx="1015027" cy="314434"/>
            <a:chOff x="1681" y="3497"/>
            <a:chExt cx="5788" cy="1793"/>
          </a:xfrm>
        </p:grpSpPr>
        <p:sp>
          <p:nvSpPr>
            <p:cNvPr id="45079" name="Freeform 23"/>
            <p:cNvSpPr>
              <a:spLocks/>
            </p:cNvSpPr>
            <p:nvPr/>
          </p:nvSpPr>
          <p:spPr bwMode="auto">
            <a:xfrm>
              <a:off x="1681" y="3959"/>
              <a:ext cx="882" cy="1331"/>
            </a:xfrm>
            <a:custGeom>
              <a:avLst/>
              <a:gdLst/>
              <a:ahLst/>
              <a:cxnLst>
                <a:cxn ang="0">
                  <a:pos x="880" y="96"/>
                </a:cxn>
                <a:cxn ang="0">
                  <a:pos x="878" y="57"/>
                </a:cxn>
                <a:cxn ang="0">
                  <a:pos x="843" y="23"/>
                </a:cxn>
                <a:cxn ang="0">
                  <a:pos x="793" y="32"/>
                </a:cxn>
                <a:cxn ang="0">
                  <a:pos x="756" y="77"/>
                </a:cxn>
                <a:cxn ang="0">
                  <a:pos x="738" y="151"/>
                </a:cxn>
                <a:cxn ang="0">
                  <a:pos x="694" y="341"/>
                </a:cxn>
                <a:cxn ang="0">
                  <a:pos x="593" y="745"/>
                </a:cxn>
                <a:cxn ang="0">
                  <a:pos x="532" y="824"/>
                </a:cxn>
                <a:cxn ang="0">
                  <a:pos x="433" y="881"/>
                </a:cxn>
                <a:cxn ang="0">
                  <a:pos x="332" y="871"/>
                </a:cxn>
                <a:cxn ang="0">
                  <a:pos x="285" y="807"/>
                </a:cxn>
                <a:cxn ang="0">
                  <a:pos x="273" y="720"/>
                </a:cxn>
                <a:cxn ang="0">
                  <a:pos x="299" y="551"/>
                </a:cxn>
                <a:cxn ang="0">
                  <a:pos x="372" y="317"/>
                </a:cxn>
                <a:cxn ang="0">
                  <a:pos x="401" y="226"/>
                </a:cxn>
                <a:cxn ang="0">
                  <a:pos x="405" y="130"/>
                </a:cxn>
                <a:cxn ang="0">
                  <a:pos x="354" y="36"/>
                </a:cxn>
                <a:cxn ang="0">
                  <a:pos x="253" y="0"/>
                </a:cxn>
                <a:cxn ang="0">
                  <a:pos x="144" y="40"/>
                </a:cxn>
                <a:cxn ang="0">
                  <a:pos x="67" y="134"/>
                </a:cxn>
                <a:cxn ang="0">
                  <a:pos x="22" y="236"/>
                </a:cxn>
                <a:cxn ang="0">
                  <a:pos x="2" y="306"/>
                </a:cxn>
                <a:cxn ang="0">
                  <a:pos x="4" y="328"/>
                </a:cxn>
                <a:cxn ang="0">
                  <a:pos x="35" y="336"/>
                </a:cxn>
                <a:cxn ang="0">
                  <a:pos x="53" y="300"/>
                </a:cxn>
                <a:cxn ang="0">
                  <a:pos x="121" y="134"/>
                </a:cxn>
                <a:cxn ang="0">
                  <a:pos x="196" y="57"/>
                </a:cxn>
                <a:cxn ang="0">
                  <a:pos x="255" y="45"/>
                </a:cxn>
                <a:cxn ang="0">
                  <a:pos x="285" y="64"/>
                </a:cxn>
                <a:cxn ang="0">
                  <a:pos x="289" y="162"/>
                </a:cxn>
                <a:cxn ang="0">
                  <a:pos x="235" y="332"/>
                </a:cxn>
                <a:cxn ang="0">
                  <a:pos x="178" y="515"/>
                </a:cxn>
                <a:cxn ang="0">
                  <a:pos x="152" y="649"/>
                </a:cxn>
                <a:cxn ang="0">
                  <a:pos x="164" y="783"/>
                </a:cxn>
                <a:cxn ang="0">
                  <a:pos x="225" y="877"/>
                </a:cxn>
                <a:cxn ang="0">
                  <a:pos x="316" y="924"/>
                </a:cxn>
                <a:cxn ang="0">
                  <a:pos x="439" y="926"/>
                </a:cxn>
                <a:cxn ang="0">
                  <a:pos x="577" y="839"/>
                </a:cxn>
                <a:cxn ang="0">
                  <a:pos x="522" y="1028"/>
                </a:cxn>
                <a:cxn ang="0">
                  <a:pos x="427" y="1190"/>
                </a:cxn>
                <a:cxn ang="0">
                  <a:pos x="326" y="1267"/>
                </a:cxn>
                <a:cxn ang="0">
                  <a:pos x="227" y="1286"/>
                </a:cxn>
                <a:cxn ang="0">
                  <a:pos x="160" y="1267"/>
                </a:cxn>
                <a:cxn ang="0">
                  <a:pos x="97" y="1199"/>
                </a:cxn>
                <a:cxn ang="0">
                  <a:pos x="160" y="1188"/>
                </a:cxn>
                <a:cxn ang="0">
                  <a:pos x="206" y="1141"/>
                </a:cxn>
                <a:cxn ang="0">
                  <a:pos x="215" y="1067"/>
                </a:cxn>
                <a:cxn ang="0">
                  <a:pos x="184" y="1026"/>
                </a:cxn>
                <a:cxn ang="0">
                  <a:pos x="126" y="1020"/>
                </a:cxn>
                <a:cxn ang="0">
                  <a:pos x="69" y="1056"/>
                </a:cxn>
                <a:cxn ang="0">
                  <a:pos x="39" y="1152"/>
                </a:cxn>
                <a:cxn ang="0">
                  <a:pos x="83" y="1265"/>
                </a:cxn>
                <a:cxn ang="0">
                  <a:pos x="194" y="1326"/>
                </a:cxn>
                <a:cxn ang="0">
                  <a:pos x="374" y="1305"/>
                </a:cxn>
                <a:cxn ang="0">
                  <a:pos x="546" y="1182"/>
                </a:cxn>
                <a:cxn ang="0">
                  <a:pos x="668" y="988"/>
                </a:cxn>
              </a:cxnLst>
              <a:rect l="0" t="0" r="r" b="b"/>
              <a:pathLst>
                <a:path w="882" h="1331">
                  <a:moveTo>
                    <a:pt x="874" y="126"/>
                  </a:moveTo>
                  <a:lnTo>
                    <a:pt x="878" y="108"/>
                  </a:lnTo>
                  <a:lnTo>
                    <a:pt x="880" y="96"/>
                  </a:lnTo>
                  <a:lnTo>
                    <a:pt x="882" y="87"/>
                  </a:lnTo>
                  <a:lnTo>
                    <a:pt x="882" y="77"/>
                  </a:lnTo>
                  <a:lnTo>
                    <a:pt x="878" y="57"/>
                  </a:lnTo>
                  <a:lnTo>
                    <a:pt x="870" y="42"/>
                  </a:lnTo>
                  <a:lnTo>
                    <a:pt x="858" y="30"/>
                  </a:lnTo>
                  <a:lnTo>
                    <a:pt x="843" y="23"/>
                  </a:lnTo>
                  <a:lnTo>
                    <a:pt x="827" y="21"/>
                  </a:lnTo>
                  <a:lnTo>
                    <a:pt x="811" y="23"/>
                  </a:lnTo>
                  <a:lnTo>
                    <a:pt x="793" y="32"/>
                  </a:lnTo>
                  <a:lnTo>
                    <a:pt x="775" y="45"/>
                  </a:lnTo>
                  <a:lnTo>
                    <a:pt x="759" y="66"/>
                  </a:lnTo>
                  <a:lnTo>
                    <a:pt x="756" y="77"/>
                  </a:lnTo>
                  <a:lnTo>
                    <a:pt x="750" y="98"/>
                  </a:lnTo>
                  <a:lnTo>
                    <a:pt x="744" y="123"/>
                  </a:lnTo>
                  <a:lnTo>
                    <a:pt x="738" y="151"/>
                  </a:lnTo>
                  <a:lnTo>
                    <a:pt x="732" y="177"/>
                  </a:lnTo>
                  <a:lnTo>
                    <a:pt x="712" y="258"/>
                  </a:lnTo>
                  <a:lnTo>
                    <a:pt x="694" y="341"/>
                  </a:lnTo>
                  <a:lnTo>
                    <a:pt x="609" y="711"/>
                  </a:lnTo>
                  <a:lnTo>
                    <a:pt x="603" y="726"/>
                  </a:lnTo>
                  <a:lnTo>
                    <a:pt x="593" y="745"/>
                  </a:lnTo>
                  <a:lnTo>
                    <a:pt x="577" y="771"/>
                  </a:lnTo>
                  <a:lnTo>
                    <a:pt x="556" y="796"/>
                  </a:lnTo>
                  <a:lnTo>
                    <a:pt x="532" y="824"/>
                  </a:lnTo>
                  <a:lnTo>
                    <a:pt x="502" y="847"/>
                  </a:lnTo>
                  <a:lnTo>
                    <a:pt x="469" y="869"/>
                  </a:lnTo>
                  <a:lnTo>
                    <a:pt x="433" y="881"/>
                  </a:lnTo>
                  <a:lnTo>
                    <a:pt x="392" y="886"/>
                  </a:lnTo>
                  <a:lnTo>
                    <a:pt x="358" y="881"/>
                  </a:lnTo>
                  <a:lnTo>
                    <a:pt x="332" y="871"/>
                  </a:lnTo>
                  <a:lnTo>
                    <a:pt x="312" y="854"/>
                  </a:lnTo>
                  <a:lnTo>
                    <a:pt x="297" y="832"/>
                  </a:lnTo>
                  <a:lnTo>
                    <a:pt x="285" y="807"/>
                  </a:lnTo>
                  <a:lnTo>
                    <a:pt x="279" y="777"/>
                  </a:lnTo>
                  <a:lnTo>
                    <a:pt x="275" y="749"/>
                  </a:lnTo>
                  <a:lnTo>
                    <a:pt x="273" y="720"/>
                  </a:lnTo>
                  <a:lnTo>
                    <a:pt x="277" y="668"/>
                  </a:lnTo>
                  <a:lnTo>
                    <a:pt x="285" y="613"/>
                  </a:lnTo>
                  <a:lnTo>
                    <a:pt x="299" y="551"/>
                  </a:lnTo>
                  <a:lnTo>
                    <a:pt x="316" y="481"/>
                  </a:lnTo>
                  <a:lnTo>
                    <a:pt x="342" y="402"/>
                  </a:lnTo>
                  <a:lnTo>
                    <a:pt x="372" y="317"/>
                  </a:lnTo>
                  <a:lnTo>
                    <a:pt x="386" y="279"/>
                  </a:lnTo>
                  <a:lnTo>
                    <a:pt x="395" y="249"/>
                  </a:lnTo>
                  <a:lnTo>
                    <a:pt x="401" y="226"/>
                  </a:lnTo>
                  <a:lnTo>
                    <a:pt x="409" y="187"/>
                  </a:lnTo>
                  <a:lnTo>
                    <a:pt x="409" y="168"/>
                  </a:lnTo>
                  <a:lnTo>
                    <a:pt x="405" y="130"/>
                  </a:lnTo>
                  <a:lnTo>
                    <a:pt x="395" y="94"/>
                  </a:lnTo>
                  <a:lnTo>
                    <a:pt x="378" y="62"/>
                  </a:lnTo>
                  <a:lnTo>
                    <a:pt x="354" y="36"/>
                  </a:lnTo>
                  <a:lnTo>
                    <a:pt x="326" y="17"/>
                  </a:lnTo>
                  <a:lnTo>
                    <a:pt x="291" y="4"/>
                  </a:lnTo>
                  <a:lnTo>
                    <a:pt x="253" y="0"/>
                  </a:lnTo>
                  <a:lnTo>
                    <a:pt x="214" y="4"/>
                  </a:lnTo>
                  <a:lnTo>
                    <a:pt x="176" y="19"/>
                  </a:lnTo>
                  <a:lnTo>
                    <a:pt x="144" y="40"/>
                  </a:lnTo>
                  <a:lnTo>
                    <a:pt x="115" y="68"/>
                  </a:lnTo>
                  <a:lnTo>
                    <a:pt x="89" y="98"/>
                  </a:lnTo>
                  <a:lnTo>
                    <a:pt x="67" y="134"/>
                  </a:lnTo>
                  <a:lnTo>
                    <a:pt x="49" y="168"/>
                  </a:lnTo>
                  <a:lnTo>
                    <a:pt x="33" y="204"/>
                  </a:lnTo>
                  <a:lnTo>
                    <a:pt x="22" y="236"/>
                  </a:lnTo>
                  <a:lnTo>
                    <a:pt x="12" y="266"/>
                  </a:lnTo>
                  <a:lnTo>
                    <a:pt x="6" y="289"/>
                  </a:lnTo>
                  <a:lnTo>
                    <a:pt x="2" y="306"/>
                  </a:lnTo>
                  <a:lnTo>
                    <a:pt x="0" y="317"/>
                  </a:lnTo>
                  <a:lnTo>
                    <a:pt x="0" y="324"/>
                  </a:lnTo>
                  <a:lnTo>
                    <a:pt x="4" y="328"/>
                  </a:lnTo>
                  <a:lnTo>
                    <a:pt x="6" y="332"/>
                  </a:lnTo>
                  <a:lnTo>
                    <a:pt x="14" y="336"/>
                  </a:lnTo>
                  <a:lnTo>
                    <a:pt x="35" y="336"/>
                  </a:lnTo>
                  <a:lnTo>
                    <a:pt x="41" y="330"/>
                  </a:lnTo>
                  <a:lnTo>
                    <a:pt x="47" y="319"/>
                  </a:lnTo>
                  <a:lnTo>
                    <a:pt x="53" y="300"/>
                  </a:lnTo>
                  <a:lnTo>
                    <a:pt x="73" y="234"/>
                  </a:lnTo>
                  <a:lnTo>
                    <a:pt x="97" y="179"/>
                  </a:lnTo>
                  <a:lnTo>
                    <a:pt x="121" y="134"/>
                  </a:lnTo>
                  <a:lnTo>
                    <a:pt x="144" y="100"/>
                  </a:lnTo>
                  <a:lnTo>
                    <a:pt x="170" y="74"/>
                  </a:lnTo>
                  <a:lnTo>
                    <a:pt x="196" y="57"/>
                  </a:lnTo>
                  <a:lnTo>
                    <a:pt x="221" y="47"/>
                  </a:lnTo>
                  <a:lnTo>
                    <a:pt x="247" y="45"/>
                  </a:lnTo>
                  <a:lnTo>
                    <a:pt x="255" y="45"/>
                  </a:lnTo>
                  <a:lnTo>
                    <a:pt x="267" y="47"/>
                  </a:lnTo>
                  <a:lnTo>
                    <a:pt x="277" y="53"/>
                  </a:lnTo>
                  <a:lnTo>
                    <a:pt x="285" y="64"/>
                  </a:lnTo>
                  <a:lnTo>
                    <a:pt x="293" y="83"/>
                  </a:lnTo>
                  <a:lnTo>
                    <a:pt x="295" y="111"/>
                  </a:lnTo>
                  <a:lnTo>
                    <a:pt x="289" y="162"/>
                  </a:lnTo>
                  <a:lnTo>
                    <a:pt x="277" y="211"/>
                  </a:lnTo>
                  <a:lnTo>
                    <a:pt x="263" y="255"/>
                  </a:lnTo>
                  <a:lnTo>
                    <a:pt x="235" y="332"/>
                  </a:lnTo>
                  <a:lnTo>
                    <a:pt x="214" y="400"/>
                  </a:lnTo>
                  <a:lnTo>
                    <a:pt x="194" y="462"/>
                  </a:lnTo>
                  <a:lnTo>
                    <a:pt x="178" y="515"/>
                  </a:lnTo>
                  <a:lnTo>
                    <a:pt x="166" y="564"/>
                  </a:lnTo>
                  <a:lnTo>
                    <a:pt x="158" y="609"/>
                  </a:lnTo>
                  <a:lnTo>
                    <a:pt x="152" y="649"/>
                  </a:lnTo>
                  <a:lnTo>
                    <a:pt x="150" y="688"/>
                  </a:lnTo>
                  <a:lnTo>
                    <a:pt x="154" y="739"/>
                  </a:lnTo>
                  <a:lnTo>
                    <a:pt x="164" y="783"/>
                  </a:lnTo>
                  <a:lnTo>
                    <a:pt x="180" y="822"/>
                  </a:lnTo>
                  <a:lnTo>
                    <a:pt x="200" y="852"/>
                  </a:lnTo>
                  <a:lnTo>
                    <a:pt x="225" y="877"/>
                  </a:lnTo>
                  <a:lnTo>
                    <a:pt x="253" y="898"/>
                  </a:lnTo>
                  <a:lnTo>
                    <a:pt x="285" y="913"/>
                  </a:lnTo>
                  <a:lnTo>
                    <a:pt x="316" y="924"/>
                  </a:lnTo>
                  <a:lnTo>
                    <a:pt x="350" y="930"/>
                  </a:lnTo>
                  <a:lnTo>
                    <a:pt x="384" y="932"/>
                  </a:lnTo>
                  <a:lnTo>
                    <a:pt x="439" y="926"/>
                  </a:lnTo>
                  <a:lnTo>
                    <a:pt x="488" y="907"/>
                  </a:lnTo>
                  <a:lnTo>
                    <a:pt x="536" y="877"/>
                  </a:lnTo>
                  <a:lnTo>
                    <a:pt x="577" y="839"/>
                  </a:lnTo>
                  <a:lnTo>
                    <a:pt x="562" y="903"/>
                  </a:lnTo>
                  <a:lnTo>
                    <a:pt x="546" y="964"/>
                  </a:lnTo>
                  <a:lnTo>
                    <a:pt x="522" y="1028"/>
                  </a:lnTo>
                  <a:lnTo>
                    <a:pt x="492" y="1092"/>
                  </a:lnTo>
                  <a:lnTo>
                    <a:pt x="453" y="1156"/>
                  </a:lnTo>
                  <a:lnTo>
                    <a:pt x="427" y="1190"/>
                  </a:lnTo>
                  <a:lnTo>
                    <a:pt x="395" y="1220"/>
                  </a:lnTo>
                  <a:lnTo>
                    <a:pt x="362" y="1248"/>
                  </a:lnTo>
                  <a:lnTo>
                    <a:pt x="326" y="1267"/>
                  </a:lnTo>
                  <a:lnTo>
                    <a:pt x="285" y="1282"/>
                  </a:lnTo>
                  <a:lnTo>
                    <a:pt x="243" y="1286"/>
                  </a:lnTo>
                  <a:lnTo>
                    <a:pt x="227" y="1286"/>
                  </a:lnTo>
                  <a:lnTo>
                    <a:pt x="208" y="1284"/>
                  </a:lnTo>
                  <a:lnTo>
                    <a:pt x="184" y="1277"/>
                  </a:lnTo>
                  <a:lnTo>
                    <a:pt x="160" y="1267"/>
                  </a:lnTo>
                  <a:lnTo>
                    <a:pt x="136" y="1252"/>
                  </a:lnTo>
                  <a:lnTo>
                    <a:pt x="115" y="1228"/>
                  </a:lnTo>
                  <a:lnTo>
                    <a:pt x="97" y="1199"/>
                  </a:lnTo>
                  <a:lnTo>
                    <a:pt x="119" y="1199"/>
                  </a:lnTo>
                  <a:lnTo>
                    <a:pt x="140" y="1196"/>
                  </a:lnTo>
                  <a:lnTo>
                    <a:pt x="160" y="1188"/>
                  </a:lnTo>
                  <a:lnTo>
                    <a:pt x="180" y="1175"/>
                  </a:lnTo>
                  <a:lnTo>
                    <a:pt x="194" y="1160"/>
                  </a:lnTo>
                  <a:lnTo>
                    <a:pt x="206" y="1141"/>
                  </a:lnTo>
                  <a:lnTo>
                    <a:pt x="215" y="1118"/>
                  </a:lnTo>
                  <a:lnTo>
                    <a:pt x="217" y="1090"/>
                  </a:lnTo>
                  <a:lnTo>
                    <a:pt x="215" y="1067"/>
                  </a:lnTo>
                  <a:lnTo>
                    <a:pt x="208" y="1047"/>
                  </a:lnTo>
                  <a:lnTo>
                    <a:pt x="196" y="1035"/>
                  </a:lnTo>
                  <a:lnTo>
                    <a:pt x="184" y="1026"/>
                  </a:lnTo>
                  <a:lnTo>
                    <a:pt x="170" y="1022"/>
                  </a:lnTo>
                  <a:lnTo>
                    <a:pt x="146" y="1018"/>
                  </a:lnTo>
                  <a:lnTo>
                    <a:pt x="126" y="1020"/>
                  </a:lnTo>
                  <a:lnTo>
                    <a:pt x="107" y="1026"/>
                  </a:lnTo>
                  <a:lnTo>
                    <a:pt x="87" y="1039"/>
                  </a:lnTo>
                  <a:lnTo>
                    <a:pt x="69" y="1056"/>
                  </a:lnTo>
                  <a:lnTo>
                    <a:pt x="53" y="1081"/>
                  </a:lnTo>
                  <a:lnTo>
                    <a:pt x="43" y="1113"/>
                  </a:lnTo>
                  <a:lnTo>
                    <a:pt x="39" y="1152"/>
                  </a:lnTo>
                  <a:lnTo>
                    <a:pt x="45" y="1194"/>
                  </a:lnTo>
                  <a:lnTo>
                    <a:pt x="59" y="1233"/>
                  </a:lnTo>
                  <a:lnTo>
                    <a:pt x="83" y="1265"/>
                  </a:lnTo>
                  <a:lnTo>
                    <a:pt x="113" y="1292"/>
                  </a:lnTo>
                  <a:lnTo>
                    <a:pt x="150" y="1314"/>
                  </a:lnTo>
                  <a:lnTo>
                    <a:pt x="194" y="1326"/>
                  </a:lnTo>
                  <a:lnTo>
                    <a:pt x="243" y="1331"/>
                  </a:lnTo>
                  <a:lnTo>
                    <a:pt x="308" y="1324"/>
                  </a:lnTo>
                  <a:lnTo>
                    <a:pt x="374" y="1305"/>
                  </a:lnTo>
                  <a:lnTo>
                    <a:pt x="435" y="1273"/>
                  </a:lnTo>
                  <a:lnTo>
                    <a:pt x="492" y="1233"/>
                  </a:lnTo>
                  <a:lnTo>
                    <a:pt x="546" y="1182"/>
                  </a:lnTo>
                  <a:lnTo>
                    <a:pt x="595" y="1124"/>
                  </a:lnTo>
                  <a:lnTo>
                    <a:pt x="635" y="1058"/>
                  </a:lnTo>
                  <a:lnTo>
                    <a:pt x="668" y="988"/>
                  </a:lnTo>
                  <a:lnTo>
                    <a:pt x="690" y="911"/>
                  </a:lnTo>
                  <a:lnTo>
                    <a:pt x="874" y="1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80" name="Freeform 24"/>
            <p:cNvSpPr>
              <a:spLocks noEditPoints="1"/>
            </p:cNvSpPr>
            <p:nvPr/>
          </p:nvSpPr>
          <p:spPr bwMode="auto">
            <a:xfrm>
              <a:off x="3269" y="4112"/>
              <a:ext cx="1272" cy="481"/>
            </a:xfrm>
            <a:custGeom>
              <a:avLst/>
              <a:gdLst/>
              <a:ahLst/>
              <a:cxnLst>
                <a:cxn ang="0">
                  <a:pos x="1207" y="83"/>
                </a:cxn>
                <a:cxn ang="0">
                  <a:pos x="1223" y="83"/>
                </a:cxn>
                <a:cxn ang="0">
                  <a:pos x="1237" y="81"/>
                </a:cxn>
                <a:cxn ang="0">
                  <a:pos x="1250" y="77"/>
                </a:cxn>
                <a:cxn ang="0">
                  <a:pos x="1262" y="70"/>
                </a:cxn>
                <a:cxn ang="0">
                  <a:pos x="1270" y="60"/>
                </a:cxn>
                <a:cxn ang="0">
                  <a:pos x="1272" y="41"/>
                </a:cxn>
                <a:cxn ang="0">
                  <a:pos x="1270" y="24"/>
                </a:cxn>
                <a:cxn ang="0">
                  <a:pos x="1262" y="13"/>
                </a:cxn>
                <a:cxn ang="0">
                  <a:pos x="1250" y="4"/>
                </a:cxn>
                <a:cxn ang="0">
                  <a:pos x="1239" y="2"/>
                </a:cxn>
                <a:cxn ang="0">
                  <a:pos x="1223" y="0"/>
                </a:cxn>
                <a:cxn ang="0">
                  <a:pos x="50" y="0"/>
                </a:cxn>
                <a:cxn ang="0">
                  <a:pos x="36" y="2"/>
                </a:cxn>
                <a:cxn ang="0">
                  <a:pos x="22" y="7"/>
                </a:cxn>
                <a:cxn ang="0">
                  <a:pos x="10" y="13"/>
                </a:cxn>
                <a:cxn ang="0">
                  <a:pos x="4" y="24"/>
                </a:cxn>
                <a:cxn ang="0">
                  <a:pos x="0" y="41"/>
                </a:cxn>
                <a:cxn ang="0">
                  <a:pos x="2" y="58"/>
                </a:cxn>
                <a:cxn ang="0">
                  <a:pos x="10" y="70"/>
                </a:cxn>
                <a:cxn ang="0">
                  <a:pos x="22" y="77"/>
                </a:cxn>
                <a:cxn ang="0">
                  <a:pos x="36" y="81"/>
                </a:cxn>
                <a:cxn ang="0">
                  <a:pos x="52" y="83"/>
                </a:cxn>
                <a:cxn ang="0">
                  <a:pos x="66" y="83"/>
                </a:cxn>
                <a:cxn ang="0">
                  <a:pos x="1207" y="83"/>
                </a:cxn>
                <a:cxn ang="0">
                  <a:pos x="1209" y="481"/>
                </a:cxn>
                <a:cxn ang="0">
                  <a:pos x="1237" y="481"/>
                </a:cxn>
                <a:cxn ang="0">
                  <a:pos x="1250" y="477"/>
                </a:cxn>
                <a:cxn ang="0">
                  <a:pos x="1262" y="471"/>
                </a:cxn>
                <a:cxn ang="0">
                  <a:pos x="1270" y="458"/>
                </a:cxn>
                <a:cxn ang="0">
                  <a:pos x="1272" y="441"/>
                </a:cxn>
                <a:cxn ang="0">
                  <a:pos x="1270" y="424"/>
                </a:cxn>
                <a:cxn ang="0">
                  <a:pos x="1262" y="411"/>
                </a:cxn>
                <a:cxn ang="0">
                  <a:pos x="1250" y="405"/>
                </a:cxn>
                <a:cxn ang="0">
                  <a:pos x="1237" y="400"/>
                </a:cxn>
                <a:cxn ang="0">
                  <a:pos x="52" y="400"/>
                </a:cxn>
                <a:cxn ang="0">
                  <a:pos x="36" y="403"/>
                </a:cxn>
                <a:cxn ang="0">
                  <a:pos x="22" y="405"/>
                </a:cxn>
                <a:cxn ang="0">
                  <a:pos x="10" y="411"/>
                </a:cxn>
                <a:cxn ang="0">
                  <a:pos x="4" y="424"/>
                </a:cxn>
                <a:cxn ang="0">
                  <a:pos x="0" y="441"/>
                </a:cxn>
                <a:cxn ang="0">
                  <a:pos x="2" y="458"/>
                </a:cxn>
                <a:cxn ang="0">
                  <a:pos x="10" y="471"/>
                </a:cxn>
                <a:cxn ang="0">
                  <a:pos x="22" y="477"/>
                </a:cxn>
                <a:cxn ang="0">
                  <a:pos x="36" y="481"/>
                </a:cxn>
                <a:cxn ang="0">
                  <a:pos x="64" y="481"/>
                </a:cxn>
                <a:cxn ang="0">
                  <a:pos x="1209" y="481"/>
                </a:cxn>
              </a:cxnLst>
              <a:rect l="0" t="0" r="r" b="b"/>
              <a:pathLst>
                <a:path w="1272" h="481">
                  <a:moveTo>
                    <a:pt x="1207" y="83"/>
                  </a:moveTo>
                  <a:lnTo>
                    <a:pt x="1223" y="83"/>
                  </a:lnTo>
                  <a:lnTo>
                    <a:pt x="1237" y="81"/>
                  </a:lnTo>
                  <a:lnTo>
                    <a:pt x="1250" y="77"/>
                  </a:lnTo>
                  <a:lnTo>
                    <a:pt x="1262" y="70"/>
                  </a:lnTo>
                  <a:lnTo>
                    <a:pt x="1270" y="60"/>
                  </a:lnTo>
                  <a:lnTo>
                    <a:pt x="1272" y="41"/>
                  </a:lnTo>
                  <a:lnTo>
                    <a:pt x="1270" y="24"/>
                  </a:lnTo>
                  <a:lnTo>
                    <a:pt x="1262" y="13"/>
                  </a:lnTo>
                  <a:lnTo>
                    <a:pt x="1250" y="4"/>
                  </a:lnTo>
                  <a:lnTo>
                    <a:pt x="1239" y="2"/>
                  </a:lnTo>
                  <a:lnTo>
                    <a:pt x="1223" y="0"/>
                  </a:lnTo>
                  <a:lnTo>
                    <a:pt x="50" y="0"/>
                  </a:lnTo>
                  <a:lnTo>
                    <a:pt x="36" y="2"/>
                  </a:lnTo>
                  <a:lnTo>
                    <a:pt x="22" y="7"/>
                  </a:lnTo>
                  <a:lnTo>
                    <a:pt x="10" y="13"/>
                  </a:lnTo>
                  <a:lnTo>
                    <a:pt x="4" y="24"/>
                  </a:lnTo>
                  <a:lnTo>
                    <a:pt x="0" y="41"/>
                  </a:lnTo>
                  <a:lnTo>
                    <a:pt x="2" y="58"/>
                  </a:lnTo>
                  <a:lnTo>
                    <a:pt x="10" y="70"/>
                  </a:lnTo>
                  <a:lnTo>
                    <a:pt x="22" y="77"/>
                  </a:lnTo>
                  <a:lnTo>
                    <a:pt x="36" y="81"/>
                  </a:lnTo>
                  <a:lnTo>
                    <a:pt x="52" y="83"/>
                  </a:lnTo>
                  <a:lnTo>
                    <a:pt x="66" y="83"/>
                  </a:lnTo>
                  <a:lnTo>
                    <a:pt x="1207" y="83"/>
                  </a:lnTo>
                  <a:close/>
                  <a:moveTo>
                    <a:pt x="1209" y="481"/>
                  </a:moveTo>
                  <a:lnTo>
                    <a:pt x="1237" y="481"/>
                  </a:lnTo>
                  <a:lnTo>
                    <a:pt x="1250" y="477"/>
                  </a:lnTo>
                  <a:lnTo>
                    <a:pt x="1262" y="471"/>
                  </a:lnTo>
                  <a:lnTo>
                    <a:pt x="1270" y="458"/>
                  </a:lnTo>
                  <a:lnTo>
                    <a:pt x="1272" y="441"/>
                  </a:lnTo>
                  <a:lnTo>
                    <a:pt x="1270" y="424"/>
                  </a:lnTo>
                  <a:lnTo>
                    <a:pt x="1262" y="411"/>
                  </a:lnTo>
                  <a:lnTo>
                    <a:pt x="1250" y="405"/>
                  </a:lnTo>
                  <a:lnTo>
                    <a:pt x="1237" y="400"/>
                  </a:lnTo>
                  <a:lnTo>
                    <a:pt x="52" y="400"/>
                  </a:lnTo>
                  <a:lnTo>
                    <a:pt x="36" y="403"/>
                  </a:lnTo>
                  <a:lnTo>
                    <a:pt x="22" y="405"/>
                  </a:lnTo>
                  <a:lnTo>
                    <a:pt x="10" y="411"/>
                  </a:lnTo>
                  <a:lnTo>
                    <a:pt x="4" y="424"/>
                  </a:lnTo>
                  <a:lnTo>
                    <a:pt x="0" y="441"/>
                  </a:lnTo>
                  <a:lnTo>
                    <a:pt x="2" y="458"/>
                  </a:lnTo>
                  <a:lnTo>
                    <a:pt x="10" y="471"/>
                  </a:lnTo>
                  <a:lnTo>
                    <a:pt x="22" y="477"/>
                  </a:lnTo>
                  <a:lnTo>
                    <a:pt x="36" y="481"/>
                  </a:lnTo>
                  <a:lnTo>
                    <a:pt x="64" y="481"/>
                  </a:lnTo>
                  <a:lnTo>
                    <a:pt x="1209" y="4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81" name="Freeform 25"/>
            <p:cNvSpPr>
              <a:spLocks/>
            </p:cNvSpPr>
            <p:nvPr/>
          </p:nvSpPr>
          <p:spPr bwMode="auto">
            <a:xfrm>
              <a:off x="5338" y="4312"/>
              <a:ext cx="1169" cy="83"/>
            </a:xfrm>
            <a:custGeom>
              <a:avLst/>
              <a:gdLst/>
              <a:ahLst/>
              <a:cxnLst>
                <a:cxn ang="0">
                  <a:pos x="1106" y="83"/>
                </a:cxn>
                <a:cxn ang="0">
                  <a:pos x="1120" y="83"/>
                </a:cxn>
                <a:cxn ang="0">
                  <a:pos x="1134" y="81"/>
                </a:cxn>
                <a:cxn ang="0">
                  <a:pos x="1148" y="77"/>
                </a:cxn>
                <a:cxn ang="0">
                  <a:pos x="1160" y="71"/>
                </a:cxn>
                <a:cxn ang="0">
                  <a:pos x="1167" y="58"/>
                </a:cxn>
                <a:cxn ang="0">
                  <a:pos x="1169" y="41"/>
                </a:cxn>
                <a:cxn ang="0">
                  <a:pos x="1167" y="24"/>
                </a:cxn>
                <a:cxn ang="0">
                  <a:pos x="1160" y="13"/>
                </a:cxn>
                <a:cxn ang="0">
                  <a:pos x="1148" y="5"/>
                </a:cxn>
                <a:cxn ang="0">
                  <a:pos x="1120" y="0"/>
                </a:cxn>
                <a:cxn ang="0">
                  <a:pos x="50" y="0"/>
                </a:cxn>
                <a:cxn ang="0">
                  <a:pos x="22" y="5"/>
                </a:cxn>
                <a:cxn ang="0">
                  <a:pos x="12" y="13"/>
                </a:cxn>
                <a:cxn ang="0">
                  <a:pos x="4" y="24"/>
                </a:cxn>
                <a:cxn ang="0">
                  <a:pos x="0" y="41"/>
                </a:cxn>
                <a:cxn ang="0">
                  <a:pos x="4" y="58"/>
                </a:cxn>
                <a:cxn ang="0">
                  <a:pos x="10" y="71"/>
                </a:cxn>
                <a:cxn ang="0">
                  <a:pos x="22" y="77"/>
                </a:cxn>
                <a:cxn ang="0">
                  <a:pos x="36" y="81"/>
                </a:cxn>
                <a:cxn ang="0">
                  <a:pos x="50" y="83"/>
                </a:cxn>
                <a:cxn ang="0">
                  <a:pos x="64" y="83"/>
                </a:cxn>
                <a:cxn ang="0">
                  <a:pos x="1106" y="83"/>
                </a:cxn>
              </a:cxnLst>
              <a:rect l="0" t="0" r="r" b="b"/>
              <a:pathLst>
                <a:path w="1169" h="83">
                  <a:moveTo>
                    <a:pt x="1106" y="83"/>
                  </a:moveTo>
                  <a:lnTo>
                    <a:pt x="1120" y="83"/>
                  </a:lnTo>
                  <a:lnTo>
                    <a:pt x="1134" y="81"/>
                  </a:lnTo>
                  <a:lnTo>
                    <a:pt x="1148" y="77"/>
                  </a:lnTo>
                  <a:lnTo>
                    <a:pt x="1160" y="71"/>
                  </a:lnTo>
                  <a:lnTo>
                    <a:pt x="1167" y="58"/>
                  </a:lnTo>
                  <a:lnTo>
                    <a:pt x="1169" y="41"/>
                  </a:lnTo>
                  <a:lnTo>
                    <a:pt x="1167" y="24"/>
                  </a:lnTo>
                  <a:lnTo>
                    <a:pt x="1160" y="13"/>
                  </a:lnTo>
                  <a:lnTo>
                    <a:pt x="1148" y="5"/>
                  </a:lnTo>
                  <a:lnTo>
                    <a:pt x="1120" y="0"/>
                  </a:lnTo>
                  <a:lnTo>
                    <a:pt x="50" y="0"/>
                  </a:lnTo>
                  <a:lnTo>
                    <a:pt x="22" y="5"/>
                  </a:lnTo>
                  <a:lnTo>
                    <a:pt x="12" y="13"/>
                  </a:lnTo>
                  <a:lnTo>
                    <a:pt x="4" y="24"/>
                  </a:lnTo>
                  <a:lnTo>
                    <a:pt x="0" y="41"/>
                  </a:lnTo>
                  <a:lnTo>
                    <a:pt x="4" y="58"/>
                  </a:lnTo>
                  <a:lnTo>
                    <a:pt x="10" y="71"/>
                  </a:lnTo>
                  <a:lnTo>
                    <a:pt x="22" y="77"/>
                  </a:lnTo>
                  <a:lnTo>
                    <a:pt x="36" y="81"/>
                  </a:lnTo>
                  <a:lnTo>
                    <a:pt x="50" y="83"/>
                  </a:lnTo>
                  <a:lnTo>
                    <a:pt x="64" y="83"/>
                  </a:lnTo>
                  <a:lnTo>
                    <a:pt x="1106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82" name="Freeform 26"/>
            <p:cNvSpPr>
              <a:spLocks/>
            </p:cNvSpPr>
            <p:nvPr/>
          </p:nvSpPr>
          <p:spPr bwMode="auto">
            <a:xfrm>
              <a:off x="6838" y="3497"/>
              <a:ext cx="631" cy="1371"/>
            </a:xfrm>
            <a:custGeom>
              <a:avLst/>
              <a:gdLst/>
              <a:ahLst/>
              <a:cxnLst>
                <a:cxn ang="0">
                  <a:pos x="391" y="53"/>
                </a:cxn>
                <a:cxn ang="0">
                  <a:pos x="391" y="30"/>
                </a:cxn>
                <a:cxn ang="0">
                  <a:pos x="390" y="13"/>
                </a:cxn>
                <a:cxn ang="0">
                  <a:pos x="382" y="4"/>
                </a:cxn>
                <a:cxn ang="0">
                  <a:pos x="370" y="0"/>
                </a:cxn>
                <a:cxn ang="0">
                  <a:pos x="348" y="0"/>
                </a:cxn>
                <a:cxn ang="0">
                  <a:pos x="306" y="38"/>
                </a:cxn>
                <a:cxn ang="0">
                  <a:pos x="263" y="70"/>
                </a:cxn>
                <a:cxn ang="0">
                  <a:pos x="219" y="94"/>
                </a:cxn>
                <a:cxn ang="0">
                  <a:pos x="174" y="109"/>
                </a:cxn>
                <a:cxn ang="0">
                  <a:pos x="130" y="119"/>
                </a:cxn>
                <a:cxn ang="0">
                  <a:pos x="91" y="128"/>
                </a:cxn>
                <a:cxn ang="0">
                  <a:pos x="55" y="130"/>
                </a:cxn>
                <a:cxn ang="0">
                  <a:pos x="24" y="132"/>
                </a:cxn>
                <a:cxn ang="0">
                  <a:pos x="0" y="132"/>
                </a:cxn>
                <a:cxn ang="0">
                  <a:pos x="0" y="196"/>
                </a:cxn>
                <a:cxn ang="0">
                  <a:pos x="26" y="196"/>
                </a:cxn>
                <a:cxn ang="0">
                  <a:pos x="59" y="194"/>
                </a:cxn>
                <a:cxn ang="0">
                  <a:pos x="103" y="189"/>
                </a:cxn>
                <a:cxn ang="0">
                  <a:pos x="150" y="179"/>
                </a:cxn>
                <a:cxn ang="0">
                  <a:pos x="200" y="164"/>
                </a:cxn>
                <a:cxn ang="0">
                  <a:pos x="251" y="143"/>
                </a:cxn>
                <a:cxn ang="0">
                  <a:pos x="251" y="1233"/>
                </a:cxn>
                <a:cxn ang="0">
                  <a:pos x="249" y="1252"/>
                </a:cxn>
                <a:cxn ang="0">
                  <a:pos x="243" y="1267"/>
                </a:cxn>
                <a:cxn ang="0">
                  <a:pos x="233" y="1279"/>
                </a:cxn>
                <a:cxn ang="0">
                  <a:pos x="217" y="1290"/>
                </a:cxn>
                <a:cxn ang="0">
                  <a:pos x="196" y="1299"/>
                </a:cxn>
                <a:cxn ang="0">
                  <a:pos x="164" y="1303"/>
                </a:cxn>
                <a:cxn ang="0">
                  <a:pos x="124" y="1307"/>
                </a:cxn>
                <a:cxn ang="0">
                  <a:pos x="12" y="1307"/>
                </a:cxn>
                <a:cxn ang="0">
                  <a:pos x="12" y="1371"/>
                </a:cxn>
                <a:cxn ang="0">
                  <a:pos x="45" y="1369"/>
                </a:cxn>
                <a:cxn ang="0">
                  <a:pos x="89" y="1367"/>
                </a:cxn>
                <a:cxn ang="0">
                  <a:pos x="138" y="1367"/>
                </a:cxn>
                <a:cxn ang="0">
                  <a:pos x="188" y="1365"/>
                </a:cxn>
                <a:cxn ang="0">
                  <a:pos x="455" y="1365"/>
                </a:cxn>
                <a:cxn ang="0">
                  <a:pos x="506" y="1367"/>
                </a:cxn>
                <a:cxn ang="0">
                  <a:pos x="554" y="1367"/>
                </a:cxn>
                <a:cxn ang="0">
                  <a:pos x="597" y="1369"/>
                </a:cxn>
                <a:cxn ang="0">
                  <a:pos x="631" y="1371"/>
                </a:cxn>
                <a:cxn ang="0">
                  <a:pos x="631" y="1307"/>
                </a:cxn>
                <a:cxn ang="0">
                  <a:pos x="518" y="1307"/>
                </a:cxn>
                <a:cxn ang="0">
                  <a:pos x="479" y="1303"/>
                </a:cxn>
                <a:cxn ang="0">
                  <a:pos x="447" y="1299"/>
                </a:cxn>
                <a:cxn ang="0">
                  <a:pos x="425" y="1290"/>
                </a:cxn>
                <a:cxn ang="0">
                  <a:pos x="409" y="1282"/>
                </a:cxn>
                <a:cxn ang="0">
                  <a:pos x="399" y="1269"/>
                </a:cxn>
                <a:cxn ang="0">
                  <a:pos x="395" y="1252"/>
                </a:cxn>
                <a:cxn ang="0">
                  <a:pos x="393" y="1233"/>
                </a:cxn>
                <a:cxn ang="0">
                  <a:pos x="391" y="1209"/>
                </a:cxn>
                <a:cxn ang="0">
                  <a:pos x="391" y="53"/>
                </a:cxn>
              </a:cxnLst>
              <a:rect l="0" t="0" r="r" b="b"/>
              <a:pathLst>
                <a:path w="631" h="1371">
                  <a:moveTo>
                    <a:pt x="391" y="53"/>
                  </a:moveTo>
                  <a:lnTo>
                    <a:pt x="391" y="30"/>
                  </a:lnTo>
                  <a:lnTo>
                    <a:pt x="390" y="13"/>
                  </a:lnTo>
                  <a:lnTo>
                    <a:pt x="382" y="4"/>
                  </a:lnTo>
                  <a:lnTo>
                    <a:pt x="370" y="0"/>
                  </a:lnTo>
                  <a:lnTo>
                    <a:pt x="348" y="0"/>
                  </a:lnTo>
                  <a:lnTo>
                    <a:pt x="306" y="38"/>
                  </a:lnTo>
                  <a:lnTo>
                    <a:pt x="263" y="70"/>
                  </a:lnTo>
                  <a:lnTo>
                    <a:pt x="219" y="94"/>
                  </a:lnTo>
                  <a:lnTo>
                    <a:pt x="174" y="109"/>
                  </a:lnTo>
                  <a:lnTo>
                    <a:pt x="130" y="119"/>
                  </a:lnTo>
                  <a:lnTo>
                    <a:pt x="91" y="128"/>
                  </a:lnTo>
                  <a:lnTo>
                    <a:pt x="55" y="130"/>
                  </a:lnTo>
                  <a:lnTo>
                    <a:pt x="24" y="132"/>
                  </a:lnTo>
                  <a:lnTo>
                    <a:pt x="0" y="132"/>
                  </a:lnTo>
                  <a:lnTo>
                    <a:pt x="0" y="196"/>
                  </a:lnTo>
                  <a:lnTo>
                    <a:pt x="26" y="196"/>
                  </a:lnTo>
                  <a:lnTo>
                    <a:pt x="59" y="194"/>
                  </a:lnTo>
                  <a:lnTo>
                    <a:pt x="103" y="189"/>
                  </a:lnTo>
                  <a:lnTo>
                    <a:pt x="150" y="179"/>
                  </a:lnTo>
                  <a:lnTo>
                    <a:pt x="200" y="164"/>
                  </a:lnTo>
                  <a:lnTo>
                    <a:pt x="251" y="143"/>
                  </a:lnTo>
                  <a:lnTo>
                    <a:pt x="251" y="1233"/>
                  </a:lnTo>
                  <a:lnTo>
                    <a:pt x="249" y="1252"/>
                  </a:lnTo>
                  <a:lnTo>
                    <a:pt x="243" y="1267"/>
                  </a:lnTo>
                  <a:lnTo>
                    <a:pt x="233" y="1279"/>
                  </a:lnTo>
                  <a:lnTo>
                    <a:pt x="217" y="1290"/>
                  </a:lnTo>
                  <a:lnTo>
                    <a:pt x="196" y="1299"/>
                  </a:lnTo>
                  <a:lnTo>
                    <a:pt x="164" y="1303"/>
                  </a:lnTo>
                  <a:lnTo>
                    <a:pt x="124" y="1307"/>
                  </a:lnTo>
                  <a:lnTo>
                    <a:pt x="12" y="1307"/>
                  </a:lnTo>
                  <a:lnTo>
                    <a:pt x="12" y="1371"/>
                  </a:lnTo>
                  <a:lnTo>
                    <a:pt x="45" y="1369"/>
                  </a:lnTo>
                  <a:lnTo>
                    <a:pt x="89" y="1367"/>
                  </a:lnTo>
                  <a:lnTo>
                    <a:pt x="138" y="1367"/>
                  </a:lnTo>
                  <a:lnTo>
                    <a:pt x="188" y="1365"/>
                  </a:lnTo>
                  <a:lnTo>
                    <a:pt x="455" y="1365"/>
                  </a:lnTo>
                  <a:lnTo>
                    <a:pt x="506" y="1367"/>
                  </a:lnTo>
                  <a:lnTo>
                    <a:pt x="554" y="1367"/>
                  </a:lnTo>
                  <a:lnTo>
                    <a:pt x="597" y="1369"/>
                  </a:lnTo>
                  <a:lnTo>
                    <a:pt x="631" y="1371"/>
                  </a:lnTo>
                  <a:lnTo>
                    <a:pt x="631" y="1307"/>
                  </a:lnTo>
                  <a:lnTo>
                    <a:pt x="518" y="1307"/>
                  </a:lnTo>
                  <a:lnTo>
                    <a:pt x="479" y="1303"/>
                  </a:lnTo>
                  <a:lnTo>
                    <a:pt x="447" y="1299"/>
                  </a:lnTo>
                  <a:lnTo>
                    <a:pt x="425" y="1290"/>
                  </a:lnTo>
                  <a:lnTo>
                    <a:pt x="409" y="1282"/>
                  </a:lnTo>
                  <a:lnTo>
                    <a:pt x="399" y="1269"/>
                  </a:lnTo>
                  <a:lnTo>
                    <a:pt x="395" y="1252"/>
                  </a:lnTo>
                  <a:lnTo>
                    <a:pt x="393" y="1233"/>
                  </a:lnTo>
                  <a:lnTo>
                    <a:pt x="391" y="1209"/>
                  </a:lnTo>
                  <a:lnTo>
                    <a:pt x="391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KD Tree for NN Search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105400"/>
            <a:ext cx="8458200" cy="144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>
                <a:ea typeface="宋体" charset="-122"/>
              </a:rPr>
              <a:t>Each node contains</a:t>
            </a:r>
          </a:p>
          <a:p>
            <a:pPr lvl="1">
              <a:lnSpc>
                <a:spcPct val="90000"/>
              </a:lnSpc>
            </a:pPr>
            <a:r>
              <a:rPr lang="en-US" altLang="zh-CN" sz="2000">
                <a:ea typeface="宋体" charset="-122"/>
              </a:rPr>
              <a:t>Children information</a:t>
            </a:r>
          </a:p>
          <a:p>
            <a:pPr lvl="1">
              <a:lnSpc>
                <a:spcPct val="90000"/>
              </a:lnSpc>
            </a:pPr>
            <a:r>
              <a:rPr lang="en-US" altLang="zh-CN" sz="2000">
                <a:ea typeface="宋体" charset="-122"/>
              </a:rPr>
              <a:t>The tightest box that bounds all the data points within the node.</a:t>
            </a:r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8043863" cy="317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NN Search by KD Tree</a:t>
            </a:r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38" y="1428736"/>
            <a:ext cx="8628062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NN Search by KD Tree</a:t>
            </a:r>
          </a:p>
        </p:txBody>
      </p:sp>
      <p:pic>
        <p:nvPicPr>
          <p:cNvPr id="10854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785926"/>
            <a:ext cx="8229600" cy="4192587"/>
          </a:xfrm>
          <a:noFill/>
          <a:ln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NN Search by KD Tree</a:t>
            </a:r>
          </a:p>
        </p:txBody>
      </p:sp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625" y="1500174"/>
            <a:ext cx="8539163" cy="452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NN Search by KD Tree</a:t>
            </a:r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725" y="1357298"/>
            <a:ext cx="8718550" cy="466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NN Search by KD Tree</a:t>
            </a:r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400" y="1500174"/>
            <a:ext cx="8583613" cy="455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NN Search by KD Tree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239" y="1500174"/>
            <a:ext cx="7729537" cy="461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NN Search by KD Tree</a:t>
            </a:r>
          </a:p>
        </p:txBody>
      </p:sp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465" y="1428736"/>
            <a:ext cx="8048625" cy="46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Curse of Dimensionality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46243"/>
            <a:ext cx="7924800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sz="2400" dirty="0">
                <a:ea typeface="宋体" charset="-122"/>
              </a:rPr>
              <a:t>Imagine instances described by 20 attributes, but only 2 are relevant to target function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>
                <a:ea typeface="宋体" charset="-122"/>
              </a:rPr>
              <a:t>Curse of dimensionality: nearest neighbor is easily mislead when high dimensional X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>
                <a:ea typeface="宋体" charset="-122"/>
              </a:rPr>
              <a:t>Consider N data points uniformly distributed in a p-dimensional unit ball centered at origin. Consider the </a:t>
            </a:r>
            <a:r>
              <a:rPr lang="en-US" altLang="zh-CN" sz="2400" dirty="0" err="1">
                <a:ea typeface="宋体" charset="-122"/>
              </a:rPr>
              <a:t>nn</a:t>
            </a:r>
            <a:r>
              <a:rPr lang="en-US" altLang="zh-CN" sz="2400" dirty="0">
                <a:ea typeface="宋体" charset="-122"/>
              </a:rPr>
              <a:t> estimate at the original. The mean distance from the origin to the closest data point is:</a:t>
            </a:r>
          </a:p>
        </p:txBody>
      </p:sp>
      <p:grpSp>
        <p:nvGrpSpPr>
          <p:cNvPr id="2" name="Group 36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428728" y="5072074"/>
            <a:ext cx="5661079" cy="785818"/>
            <a:chOff x="2551" y="3628"/>
            <a:chExt cx="31950" cy="4435"/>
          </a:xfrm>
        </p:grpSpPr>
        <p:sp>
          <p:nvSpPr>
            <p:cNvPr id="38950" name="Freeform 38"/>
            <p:cNvSpPr>
              <a:spLocks noEditPoints="1"/>
            </p:cNvSpPr>
            <p:nvPr/>
          </p:nvSpPr>
          <p:spPr bwMode="auto">
            <a:xfrm>
              <a:off x="2551" y="5040"/>
              <a:ext cx="895" cy="1351"/>
            </a:xfrm>
            <a:custGeom>
              <a:avLst/>
              <a:gdLst/>
              <a:ahLst/>
              <a:cxnLst>
                <a:cxn ang="0">
                  <a:pos x="895" y="10"/>
                </a:cxn>
                <a:cxn ang="0">
                  <a:pos x="826" y="0"/>
                </a:cxn>
                <a:cxn ang="0">
                  <a:pos x="678" y="10"/>
                </a:cxn>
                <a:cxn ang="0">
                  <a:pos x="619" y="20"/>
                </a:cxn>
                <a:cxn ang="0">
                  <a:pos x="610" y="70"/>
                </a:cxn>
                <a:cxn ang="0">
                  <a:pos x="629" y="80"/>
                </a:cxn>
                <a:cxn ang="0">
                  <a:pos x="728" y="90"/>
                </a:cxn>
                <a:cxn ang="0">
                  <a:pos x="747" y="100"/>
                </a:cxn>
                <a:cxn ang="0">
                  <a:pos x="737" y="150"/>
                </a:cxn>
                <a:cxn ang="0">
                  <a:pos x="590" y="540"/>
                </a:cxn>
                <a:cxn ang="0">
                  <a:pos x="452" y="480"/>
                </a:cxn>
                <a:cxn ang="0">
                  <a:pos x="196" y="600"/>
                </a:cxn>
                <a:cxn ang="0">
                  <a:pos x="19" y="880"/>
                </a:cxn>
                <a:cxn ang="0">
                  <a:pos x="19" y="1171"/>
                </a:cxn>
                <a:cxn ang="0">
                  <a:pos x="147" y="1331"/>
                </a:cxn>
                <a:cxn ang="0">
                  <a:pos x="285" y="1351"/>
                </a:cxn>
                <a:cxn ang="0">
                  <a:pos x="413" y="1291"/>
                </a:cxn>
                <a:cxn ang="0">
                  <a:pos x="521" y="1281"/>
                </a:cxn>
                <a:cxn ang="0">
                  <a:pos x="669" y="1351"/>
                </a:cxn>
                <a:cxn ang="0">
                  <a:pos x="767" y="1311"/>
                </a:cxn>
                <a:cxn ang="0">
                  <a:pos x="846" y="1131"/>
                </a:cxn>
                <a:cxn ang="0">
                  <a:pos x="865" y="1061"/>
                </a:cxn>
                <a:cxn ang="0">
                  <a:pos x="856" y="1041"/>
                </a:cxn>
                <a:cxn ang="0">
                  <a:pos x="816" y="1051"/>
                </a:cxn>
                <a:cxn ang="0">
                  <a:pos x="787" y="1161"/>
                </a:cxn>
                <a:cxn ang="0">
                  <a:pos x="718" y="1291"/>
                </a:cxn>
                <a:cxn ang="0">
                  <a:pos x="649" y="1311"/>
                </a:cxn>
                <a:cxn ang="0">
                  <a:pos x="619" y="1261"/>
                </a:cxn>
                <a:cxn ang="0">
                  <a:pos x="610" y="1191"/>
                </a:cxn>
                <a:cxn ang="0">
                  <a:pos x="619" y="1151"/>
                </a:cxn>
                <a:cxn ang="0">
                  <a:pos x="895" y="20"/>
                </a:cxn>
                <a:cxn ang="0">
                  <a:pos x="501" y="1121"/>
                </a:cxn>
                <a:cxn ang="0">
                  <a:pos x="492" y="1141"/>
                </a:cxn>
                <a:cxn ang="0">
                  <a:pos x="462" y="1171"/>
                </a:cxn>
                <a:cxn ang="0">
                  <a:pos x="315" y="1301"/>
                </a:cxn>
                <a:cxn ang="0">
                  <a:pos x="196" y="1291"/>
                </a:cxn>
                <a:cxn ang="0">
                  <a:pos x="137" y="1191"/>
                </a:cxn>
                <a:cxn ang="0">
                  <a:pos x="137" y="1041"/>
                </a:cxn>
                <a:cxn ang="0">
                  <a:pos x="196" y="800"/>
                </a:cxn>
                <a:cxn ang="0">
                  <a:pos x="305" y="610"/>
                </a:cxn>
                <a:cxn ang="0">
                  <a:pos x="452" y="520"/>
                </a:cxn>
                <a:cxn ang="0">
                  <a:pos x="560" y="580"/>
                </a:cxn>
                <a:cxn ang="0">
                  <a:pos x="600" y="670"/>
                </a:cxn>
                <a:cxn ang="0">
                  <a:pos x="501" y="1101"/>
                </a:cxn>
              </a:cxnLst>
              <a:rect l="0" t="0" r="r" b="b"/>
              <a:pathLst>
                <a:path w="895" h="1351">
                  <a:moveTo>
                    <a:pt x="895" y="20"/>
                  </a:moveTo>
                  <a:lnTo>
                    <a:pt x="895" y="10"/>
                  </a:lnTo>
                  <a:lnTo>
                    <a:pt x="885" y="0"/>
                  </a:lnTo>
                  <a:lnTo>
                    <a:pt x="826" y="0"/>
                  </a:lnTo>
                  <a:lnTo>
                    <a:pt x="757" y="10"/>
                  </a:lnTo>
                  <a:lnTo>
                    <a:pt x="678" y="10"/>
                  </a:lnTo>
                  <a:lnTo>
                    <a:pt x="629" y="20"/>
                  </a:lnTo>
                  <a:lnTo>
                    <a:pt x="619" y="20"/>
                  </a:lnTo>
                  <a:lnTo>
                    <a:pt x="610" y="30"/>
                  </a:lnTo>
                  <a:lnTo>
                    <a:pt x="610" y="70"/>
                  </a:lnTo>
                  <a:lnTo>
                    <a:pt x="619" y="70"/>
                  </a:lnTo>
                  <a:lnTo>
                    <a:pt x="629" y="80"/>
                  </a:lnTo>
                  <a:lnTo>
                    <a:pt x="718" y="80"/>
                  </a:lnTo>
                  <a:lnTo>
                    <a:pt x="728" y="90"/>
                  </a:lnTo>
                  <a:lnTo>
                    <a:pt x="737" y="90"/>
                  </a:lnTo>
                  <a:lnTo>
                    <a:pt x="747" y="100"/>
                  </a:lnTo>
                  <a:lnTo>
                    <a:pt x="747" y="110"/>
                  </a:lnTo>
                  <a:lnTo>
                    <a:pt x="737" y="150"/>
                  </a:lnTo>
                  <a:lnTo>
                    <a:pt x="629" y="600"/>
                  </a:lnTo>
                  <a:lnTo>
                    <a:pt x="590" y="540"/>
                  </a:lnTo>
                  <a:lnTo>
                    <a:pt x="531" y="500"/>
                  </a:lnTo>
                  <a:lnTo>
                    <a:pt x="452" y="480"/>
                  </a:lnTo>
                  <a:lnTo>
                    <a:pt x="324" y="510"/>
                  </a:lnTo>
                  <a:lnTo>
                    <a:pt x="196" y="600"/>
                  </a:lnTo>
                  <a:lnTo>
                    <a:pt x="98" y="720"/>
                  </a:lnTo>
                  <a:lnTo>
                    <a:pt x="19" y="880"/>
                  </a:lnTo>
                  <a:lnTo>
                    <a:pt x="0" y="1041"/>
                  </a:lnTo>
                  <a:lnTo>
                    <a:pt x="19" y="1171"/>
                  </a:lnTo>
                  <a:lnTo>
                    <a:pt x="69" y="1261"/>
                  </a:lnTo>
                  <a:lnTo>
                    <a:pt x="147" y="1331"/>
                  </a:lnTo>
                  <a:lnTo>
                    <a:pt x="246" y="1351"/>
                  </a:lnTo>
                  <a:lnTo>
                    <a:pt x="285" y="1351"/>
                  </a:lnTo>
                  <a:lnTo>
                    <a:pt x="344" y="1331"/>
                  </a:lnTo>
                  <a:lnTo>
                    <a:pt x="413" y="1291"/>
                  </a:lnTo>
                  <a:lnTo>
                    <a:pt x="492" y="1211"/>
                  </a:lnTo>
                  <a:lnTo>
                    <a:pt x="521" y="1281"/>
                  </a:lnTo>
                  <a:lnTo>
                    <a:pt x="580" y="1331"/>
                  </a:lnTo>
                  <a:lnTo>
                    <a:pt x="669" y="1351"/>
                  </a:lnTo>
                  <a:lnTo>
                    <a:pt x="708" y="1351"/>
                  </a:lnTo>
                  <a:lnTo>
                    <a:pt x="767" y="1311"/>
                  </a:lnTo>
                  <a:lnTo>
                    <a:pt x="806" y="1251"/>
                  </a:lnTo>
                  <a:lnTo>
                    <a:pt x="846" y="1131"/>
                  </a:lnTo>
                  <a:lnTo>
                    <a:pt x="856" y="1081"/>
                  </a:lnTo>
                  <a:lnTo>
                    <a:pt x="865" y="1061"/>
                  </a:lnTo>
                  <a:lnTo>
                    <a:pt x="865" y="1051"/>
                  </a:lnTo>
                  <a:lnTo>
                    <a:pt x="856" y="1041"/>
                  </a:lnTo>
                  <a:lnTo>
                    <a:pt x="826" y="1041"/>
                  </a:lnTo>
                  <a:lnTo>
                    <a:pt x="816" y="1051"/>
                  </a:lnTo>
                  <a:lnTo>
                    <a:pt x="816" y="1071"/>
                  </a:lnTo>
                  <a:lnTo>
                    <a:pt x="787" y="1161"/>
                  </a:lnTo>
                  <a:lnTo>
                    <a:pt x="757" y="1241"/>
                  </a:lnTo>
                  <a:lnTo>
                    <a:pt x="718" y="1291"/>
                  </a:lnTo>
                  <a:lnTo>
                    <a:pt x="669" y="1311"/>
                  </a:lnTo>
                  <a:lnTo>
                    <a:pt x="649" y="1311"/>
                  </a:lnTo>
                  <a:lnTo>
                    <a:pt x="619" y="1281"/>
                  </a:lnTo>
                  <a:lnTo>
                    <a:pt x="619" y="1261"/>
                  </a:lnTo>
                  <a:lnTo>
                    <a:pt x="610" y="1241"/>
                  </a:lnTo>
                  <a:lnTo>
                    <a:pt x="610" y="1191"/>
                  </a:lnTo>
                  <a:lnTo>
                    <a:pt x="619" y="1171"/>
                  </a:lnTo>
                  <a:lnTo>
                    <a:pt x="619" y="1151"/>
                  </a:lnTo>
                  <a:lnTo>
                    <a:pt x="629" y="1131"/>
                  </a:lnTo>
                  <a:lnTo>
                    <a:pt x="895" y="20"/>
                  </a:lnTo>
                  <a:close/>
                  <a:moveTo>
                    <a:pt x="501" y="1101"/>
                  </a:moveTo>
                  <a:lnTo>
                    <a:pt x="501" y="1121"/>
                  </a:lnTo>
                  <a:lnTo>
                    <a:pt x="492" y="1131"/>
                  </a:lnTo>
                  <a:lnTo>
                    <a:pt x="492" y="1141"/>
                  </a:lnTo>
                  <a:lnTo>
                    <a:pt x="482" y="1161"/>
                  </a:lnTo>
                  <a:lnTo>
                    <a:pt x="462" y="1171"/>
                  </a:lnTo>
                  <a:lnTo>
                    <a:pt x="383" y="1251"/>
                  </a:lnTo>
                  <a:lnTo>
                    <a:pt x="315" y="1301"/>
                  </a:lnTo>
                  <a:lnTo>
                    <a:pt x="255" y="1311"/>
                  </a:lnTo>
                  <a:lnTo>
                    <a:pt x="196" y="1291"/>
                  </a:lnTo>
                  <a:lnTo>
                    <a:pt x="157" y="1251"/>
                  </a:lnTo>
                  <a:lnTo>
                    <a:pt x="137" y="1191"/>
                  </a:lnTo>
                  <a:lnTo>
                    <a:pt x="128" y="1131"/>
                  </a:lnTo>
                  <a:lnTo>
                    <a:pt x="137" y="1041"/>
                  </a:lnTo>
                  <a:lnTo>
                    <a:pt x="167" y="910"/>
                  </a:lnTo>
                  <a:lnTo>
                    <a:pt x="196" y="800"/>
                  </a:lnTo>
                  <a:lnTo>
                    <a:pt x="236" y="710"/>
                  </a:lnTo>
                  <a:lnTo>
                    <a:pt x="305" y="610"/>
                  </a:lnTo>
                  <a:lnTo>
                    <a:pt x="374" y="550"/>
                  </a:lnTo>
                  <a:lnTo>
                    <a:pt x="452" y="520"/>
                  </a:lnTo>
                  <a:lnTo>
                    <a:pt x="511" y="540"/>
                  </a:lnTo>
                  <a:lnTo>
                    <a:pt x="560" y="580"/>
                  </a:lnTo>
                  <a:lnTo>
                    <a:pt x="590" y="630"/>
                  </a:lnTo>
                  <a:lnTo>
                    <a:pt x="600" y="670"/>
                  </a:lnTo>
                  <a:lnTo>
                    <a:pt x="600" y="720"/>
                  </a:lnTo>
                  <a:lnTo>
                    <a:pt x="501" y="11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1" name="Freeform 39"/>
            <p:cNvSpPr>
              <a:spLocks/>
            </p:cNvSpPr>
            <p:nvPr/>
          </p:nvSpPr>
          <p:spPr bwMode="auto">
            <a:xfrm>
              <a:off x="3643" y="4929"/>
              <a:ext cx="442" cy="1922"/>
            </a:xfrm>
            <a:custGeom>
              <a:avLst/>
              <a:gdLst/>
              <a:ahLst/>
              <a:cxnLst>
                <a:cxn ang="0">
                  <a:pos x="442" y="1902"/>
                </a:cxn>
                <a:cxn ang="0">
                  <a:pos x="442" y="1892"/>
                </a:cxn>
                <a:cxn ang="0">
                  <a:pos x="432" y="1892"/>
                </a:cxn>
                <a:cxn ang="0">
                  <a:pos x="403" y="1862"/>
                </a:cxn>
                <a:cxn ang="0">
                  <a:pos x="285" y="1702"/>
                </a:cxn>
                <a:cxn ang="0">
                  <a:pos x="196" y="1522"/>
                </a:cxn>
                <a:cxn ang="0">
                  <a:pos x="147" y="1332"/>
                </a:cxn>
                <a:cxn ang="0">
                  <a:pos x="118" y="1142"/>
                </a:cxn>
                <a:cxn ang="0">
                  <a:pos x="108" y="951"/>
                </a:cxn>
                <a:cxn ang="0">
                  <a:pos x="118" y="751"/>
                </a:cxn>
                <a:cxn ang="0">
                  <a:pos x="147" y="561"/>
                </a:cxn>
                <a:cxn ang="0">
                  <a:pos x="206" y="381"/>
                </a:cxn>
                <a:cxn ang="0">
                  <a:pos x="295" y="201"/>
                </a:cxn>
                <a:cxn ang="0">
                  <a:pos x="413" y="51"/>
                </a:cxn>
                <a:cxn ang="0">
                  <a:pos x="432" y="41"/>
                </a:cxn>
                <a:cxn ang="0">
                  <a:pos x="432" y="31"/>
                </a:cxn>
                <a:cxn ang="0">
                  <a:pos x="442" y="20"/>
                </a:cxn>
                <a:cxn ang="0">
                  <a:pos x="442" y="10"/>
                </a:cxn>
                <a:cxn ang="0">
                  <a:pos x="432" y="0"/>
                </a:cxn>
                <a:cxn ang="0">
                  <a:pos x="423" y="0"/>
                </a:cxn>
                <a:cxn ang="0">
                  <a:pos x="393" y="10"/>
                </a:cxn>
                <a:cxn ang="0">
                  <a:pos x="334" y="61"/>
                </a:cxn>
                <a:cxn ang="0">
                  <a:pos x="265" y="141"/>
                </a:cxn>
                <a:cxn ang="0">
                  <a:pos x="187" y="241"/>
                </a:cxn>
                <a:cxn ang="0">
                  <a:pos x="118" y="371"/>
                </a:cxn>
                <a:cxn ang="0">
                  <a:pos x="49" y="581"/>
                </a:cxn>
                <a:cxn ang="0">
                  <a:pos x="9" y="781"/>
                </a:cxn>
                <a:cxn ang="0">
                  <a:pos x="0" y="951"/>
                </a:cxn>
                <a:cxn ang="0">
                  <a:pos x="9" y="1132"/>
                </a:cxn>
                <a:cxn ang="0">
                  <a:pos x="49" y="1342"/>
                </a:cxn>
                <a:cxn ang="0">
                  <a:pos x="127" y="1562"/>
                </a:cxn>
                <a:cxn ang="0">
                  <a:pos x="196" y="1692"/>
                </a:cxn>
                <a:cxn ang="0">
                  <a:pos x="275" y="1792"/>
                </a:cxn>
                <a:cxn ang="0">
                  <a:pos x="393" y="1912"/>
                </a:cxn>
                <a:cxn ang="0">
                  <a:pos x="423" y="1922"/>
                </a:cxn>
                <a:cxn ang="0">
                  <a:pos x="432" y="1922"/>
                </a:cxn>
                <a:cxn ang="0">
                  <a:pos x="432" y="1912"/>
                </a:cxn>
                <a:cxn ang="0">
                  <a:pos x="442" y="1902"/>
                </a:cxn>
              </a:cxnLst>
              <a:rect l="0" t="0" r="r" b="b"/>
              <a:pathLst>
                <a:path w="442" h="1922">
                  <a:moveTo>
                    <a:pt x="442" y="1902"/>
                  </a:moveTo>
                  <a:lnTo>
                    <a:pt x="442" y="1892"/>
                  </a:lnTo>
                  <a:lnTo>
                    <a:pt x="432" y="1892"/>
                  </a:lnTo>
                  <a:lnTo>
                    <a:pt x="403" y="1862"/>
                  </a:lnTo>
                  <a:lnTo>
                    <a:pt x="285" y="1702"/>
                  </a:lnTo>
                  <a:lnTo>
                    <a:pt x="196" y="1522"/>
                  </a:lnTo>
                  <a:lnTo>
                    <a:pt x="147" y="1332"/>
                  </a:lnTo>
                  <a:lnTo>
                    <a:pt x="118" y="1142"/>
                  </a:lnTo>
                  <a:lnTo>
                    <a:pt x="108" y="951"/>
                  </a:lnTo>
                  <a:lnTo>
                    <a:pt x="118" y="751"/>
                  </a:lnTo>
                  <a:lnTo>
                    <a:pt x="147" y="561"/>
                  </a:lnTo>
                  <a:lnTo>
                    <a:pt x="206" y="381"/>
                  </a:lnTo>
                  <a:lnTo>
                    <a:pt x="295" y="201"/>
                  </a:lnTo>
                  <a:lnTo>
                    <a:pt x="413" y="51"/>
                  </a:lnTo>
                  <a:lnTo>
                    <a:pt x="432" y="41"/>
                  </a:lnTo>
                  <a:lnTo>
                    <a:pt x="432" y="31"/>
                  </a:lnTo>
                  <a:lnTo>
                    <a:pt x="442" y="20"/>
                  </a:lnTo>
                  <a:lnTo>
                    <a:pt x="442" y="10"/>
                  </a:lnTo>
                  <a:lnTo>
                    <a:pt x="432" y="0"/>
                  </a:lnTo>
                  <a:lnTo>
                    <a:pt x="423" y="0"/>
                  </a:lnTo>
                  <a:lnTo>
                    <a:pt x="393" y="10"/>
                  </a:lnTo>
                  <a:lnTo>
                    <a:pt x="334" y="61"/>
                  </a:lnTo>
                  <a:lnTo>
                    <a:pt x="265" y="141"/>
                  </a:lnTo>
                  <a:lnTo>
                    <a:pt x="187" y="241"/>
                  </a:lnTo>
                  <a:lnTo>
                    <a:pt x="118" y="371"/>
                  </a:lnTo>
                  <a:lnTo>
                    <a:pt x="49" y="581"/>
                  </a:lnTo>
                  <a:lnTo>
                    <a:pt x="9" y="781"/>
                  </a:lnTo>
                  <a:lnTo>
                    <a:pt x="0" y="951"/>
                  </a:lnTo>
                  <a:lnTo>
                    <a:pt x="9" y="1132"/>
                  </a:lnTo>
                  <a:lnTo>
                    <a:pt x="49" y="1342"/>
                  </a:lnTo>
                  <a:lnTo>
                    <a:pt x="127" y="1562"/>
                  </a:lnTo>
                  <a:lnTo>
                    <a:pt x="196" y="1692"/>
                  </a:lnTo>
                  <a:lnTo>
                    <a:pt x="275" y="1792"/>
                  </a:lnTo>
                  <a:lnTo>
                    <a:pt x="393" y="1912"/>
                  </a:lnTo>
                  <a:lnTo>
                    <a:pt x="423" y="1922"/>
                  </a:lnTo>
                  <a:lnTo>
                    <a:pt x="432" y="1922"/>
                  </a:lnTo>
                  <a:lnTo>
                    <a:pt x="432" y="1912"/>
                  </a:lnTo>
                  <a:lnTo>
                    <a:pt x="442" y="19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2" name="Freeform 40"/>
            <p:cNvSpPr>
              <a:spLocks noEditPoints="1"/>
            </p:cNvSpPr>
            <p:nvPr/>
          </p:nvSpPr>
          <p:spPr bwMode="auto">
            <a:xfrm>
              <a:off x="4134" y="5520"/>
              <a:ext cx="984" cy="1221"/>
            </a:xfrm>
            <a:custGeom>
              <a:avLst/>
              <a:gdLst/>
              <a:ahLst/>
              <a:cxnLst>
                <a:cxn ang="0">
                  <a:pos x="138" y="1111"/>
                </a:cxn>
                <a:cxn ang="0">
                  <a:pos x="99" y="1161"/>
                </a:cxn>
                <a:cxn ang="0">
                  <a:pos x="0" y="1181"/>
                </a:cxn>
                <a:cxn ang="0">
                  <a:pos x="10" y="1221"/>
                </a:cxn>
                <a:cxn ang="0">
                  <a:pos x="404" y="1201"/>
                </a:cxn>
                <a:cxn ang="0">
                  <a:pos x="394" y="1171"/>
                </a:cxn>
                <a:cxn ang="0">
                  <a:pos x="296" y="1161"/>
                </a:cxn>
                <a:cxn ang="0">
                  <a:pos x="266" y="1151"/>
                </a:cxn>
                <a:cxn ang="0">
                  <a:pos x="276" y="1101"/>
                </a:cxn>
                <a:cxn ang="0">
                  <a:pos x="305" y="951"/>
                </a:cxn>
                <a:cxn ang="0">
                  <a:pos x="345" y="791"/>
                </a:cxn>
                <a:cxn ang="0">
                  <a:pos x="394" y="811"/>
                </a:cxn>
                <a:cxn ang="0">
                  <a:pos x="532" y="871"/>
                </a:cxn>
                <a:cxn ang="0">
                  <a:pos x="787" y="751"/>
                </a:cxn>
                <a:cxn ang="0">
                  <a:pos x="964" y="471"/>
                </a:cxn>
                <a:cxn ang="0">
                  <a:pos x="964" y="180"/>
                </a:cxn>
                <a:cxn ang="0">
                  <a:pos x="837" y="20"/>
                </a:cxn>
                <a:cxn ang="0">
                  <a:pos x="640" y="20"/>
                </a:cxn>
                <a:cxn ang="0">
                  <a:pos x="482" y="140"/>
                </a:cxn>
                <a:cxn ang="0">
                  <a:pos x="423" y="30"/>
                </a:cxn>
                <a:cxn ang="0">
                  <a:pos x="315" y="0"/>
                </a:cxn>
                <a:cxn ang="0">
                  <a:pos x="256" y="20"/>
                </a:cxn>
                <a:cxn ang="0">
                  <a:pos x="207" y="50"/>
                </a:cxn>
                <a:cxn ang="0">
                  <a:pos x="138" y="230"/>
                </a:cxn>
                <a:cxn ang="0">
                  <a:pos x="119" y="310"/>
                </a:cxn>
                <a:cxn ang="0">
                  <a:pos x="138" y="320"/>
                </a:cxn>
                <a:cxn ang="0">
                  <a:pos x="168" y="300"/>
                </a:cxn>
                <a:cxn ang="0">
                  <a:pos x="197" y="180"/>
                </a:cxn>
                <a:cxn ang="0">
                  <a:pos x="266" y="60"/>
                </a:cxn>
                <a:cxn ang="0">
                  <a:pos x="325" y="40"/>
                </a:cxn>
                <a:cxn ang="0">
                  <a:pos x="355" y="60"/>
                </a:cxn>
                <a:cxn ang="0">
                  <a:pos x="364" y="100"/>
                </a:cxn>
                <a:cxn ang="0">
                  <a:pos x="364" y="170"/>
                </a:cxn>
                <a:cxn ang="0">
                  <a:pos x="355" y="230"/>
                </a:cxn>
                <a:cxn ang="0">
                  <a:pos x="473" y="250"/>
                </a:cxn>
                <a:cxn ang="0">
                  <a:pos x="522" y="170"/>
                </a:cxn>
                <a:cxn ang="0">
                  <a:pos x="640" y="70"/>
                </a:cxn>
                <a:cxn ang="0">
                  <a:pos x="728" y="40"/>
                </a:cxn>
                <a:cxn ang="0">
                  <a:pos x="837" y="130"/>
                </a:cxn>
                <a:cxn ang="0">
                  <a:pos x="837" y="320"/>
                </a:cxn>
                <a:cxn ang="0">
                  <a:pos x="787" y="551"/>
                </a:cxn>
                <a:cxn ang="0">
                  <a:pos x="679" y="741"/>
                </a:cxn>
                <a:cxn ang="0">
                  <a:pos x="532" y="831"/>
                </a:cxn>
                <a:cxn ang="0">
                  <a:pos x="423" y="771"/>
                </a:cxn>
                <a:cxn ang="0">
                  <a:pos x="384" y="681"/>
                </a:cxn>
                <a:cxn ang="0">
                  <a:pos x="374" y="651"/>
                </a:cxn>
                <a:cxn ang="0">
                  <a:pos x="384" y="631"/>
                </a:cxn>
              </a:cxnLst>
              <a:rect l="0" t="0" r="r" b="b"/>
              <a:pathLst>
                <a:path w="984" h="1221">
                  <a:moveTo>
                    <a:pt x="148" y="1081"/>
                  </a:moveTo>
                  <a:lnTo>
                    <a:pt x="138" y="1111"/>
                  </a:lnTo>
                  <a:lnTo>
                    <a:pt x="119" y="1151"/>
                  </a:lnTo>
                  <a:lnTo>
                    <a:pt x="99" y="1161"/>
                  </a:lnTo>
                  <a:lnTo>
                    <a:pt x="20" y="1161"/>
                  </a:lnTo>
                  <a:lnTo>
                    <a:pt x="0" y="1181"/>
                  </a:lnTo>
                  <a:lnTo>
                    <a:pt x="0" y="1211"/>
                  </a:lnTo>
                  <a:lnTo>
                    <a:pt x="10" y="1221"/>
                  </a:lnTo>
                  <a:lnTo>
                    <a:pt x="384" y="1221"/>
                  </a:lnTo>
                  <a:lnTo>
                    <a:pt x="404" y="1201"/>
                  </a:lnTo>
                  <a:lnTo>
                    <a:pt x="404" y="1171"/>
                  </a:lnTo>
                  <a:lnTo>
                    <a:pt x="394" y="1171"/>
                  </a:lnTo>
                  <a:lnTo>
                    <a:pt x="374" y="1161"/>
                  </a:lnTo>
                  <a:lnTo>
                    <a:pt x="296" y="1161"/>
                  </a:lnTo>
                  <a:lnTo>
                    <a:pt x="276" y="1151"/>
                  </a:lnTo>
                  <a:lnTo>
                    <a:pt x="266" y="1151"/>
                  </a:lnTo>
                  <a:lnTo>
                    <a:pt x="266" y="1131"/>
                  </a:lnTo>
                  <a:lnTo>
                    <a:pt x="276" y="1101"/>
                  </a:lnTo>
                  <a:lnTo>
                    <a:pt x="286" y="1031"/>
                  </a:lnTo>
                  <a:lnTo>
                    <a:pt x="305" y="951"/>
                  </a:lnTo>
                  <a:lnTo>
                    <a:pt x="325" y="861"/>
                  </a:lnTo>
                  <a:lnTo>
                    <a:pt x="345" y="791"/>
                  </a:lnTo>
                  <a:lnTo>
                    <a:pt x="355" y="751"/>
                  </a:lnTo>
                  <a:lnTo>
                    <a:pt x="394" y="811"/>
                  </a:lnTo>
                  <a:lnTo>
                    <a:pt x="443" y="851"/>
                  </a:lnTo>
                  <a:lnTo>
                    <a:pt x="532" y="871"/>
                  </a:lnTo>
                  <a:lnTo>
                    <a:pt x="660" y="841"/>
                  </a:lnTo>
                  <a:lnTo>
                    <a:pt x="787" y="751"/>
                  </a:lnTo>
                  <a:lnTo>
                    <a:pt x="886" y="631"/>
                  </a:lnTo>
                  <a:lnTo>
                    <a:pt x="964" y="471"/>
                  </a:lnTo>
                  <a:lnTo>
                    <a:pt x="984" y="310"/>
                  </a:lnTo>
                  <a:lnTo>
                    <a:pt x="964" y="180"/>
                  </a:lnTo>
                  <a:lnTo>
                    <a:pt x="915" y="90"/>
                  </a:lnTo>
                  <a:lnTo>
                    <a:pt x="837" y="20"/>
                  </a:lnTo>
                  <a:lnTo>
                    <a:pt x="738" y="0"/>
                  </a:lnTo>
                  <a:lnTo>
                    <a:pt x="640" y="20"/>
                  </a:lnTo>
                  <a:lnTo>
                    <a:pt x="561" y="70"/>
                  </a:lnTo>
                  <a:lnTo>
                    <a:pt x="482" y="140"/>
                  </a:lnTo>
                  <a:lnTo>
                    <a:pt x="463" y="80"/>
                  </a:lnTo>
                  <a:lnTo>
                    <a:pt x="423" y="30"/>
                  </a:lnTo>
                  <a:lnTo>
                    <a:pt x="374" y="10"/>
                  </a:lnTo>
                  <a:lnTo>
                    <a:pt x="315" y="0"/>
                  </a:lnTo>
                  <a:lnTo>
                    <a:pt x="286" y="0"/>
                  </a:lnTo>
                  <a:lnTo>
                    <a:pt x="256" y="20"/>
                  </a:lnTo>
                  <a:lnTo>
                    <a:pt x="227" y="30"/>
                  </a:lnTo>
                  <a:lnTo>
                    <a:pt x="207" y="50"/>
                  </a:lnTo>
                  <a:lnTo>
                    <a:pt x="178" y="110"/>
                  </a:lnTo>
                  <a:lnTo>
                    <a:pt x="138" y="230"/>
                  </a:lnTo>
                  <a:lnTo>
                    <a:pt x="119" y="270"/>
                  </a:lnTo>
                  <a:lnTo>
                    <a:pt x="119" y="310"/>
                  </a:lnTo>
                  <a:lnTo>
                    <a:pt x="128" y="310"/>
                  </a:lnTo>
                  <a:lnTo>
                    <a:pt x="138" y="320"/>
                  </a:lnTo>
                  <a:lnTo>
                    <a:pt x="148" y="320"/>
                  </a:lnTo>
                  <a:lnTo>
                    <a:pt x="168" y="300"/>
                  </a:lnTo>
                  <a:lnTo>
                    <a:pt x="178" y="270"/>
                  </a:lnTo>
                  <a:lnTo>
                    <a:pt x="197" y="180"/>
                  </a:lnTo>
                  <a:lnTo>
                    <a:pt x="227" y="110"/>
                  </a:lnTo>
                  <a:lnTo>
                    <a:pt x="266" y="60"/>
                  </a:lnTo>
                  <a:lnTo>
                    <a:pt x="315" y="40"/>
                  </a:lnTo>
                  <a:lnTo>
                    <a:pt x="325" y="40"/>
                  </a:lnTo>
                  <a:lnTo>
                    <a:pt x="345" y="50"/>
                  </a:lnTo>
                  <a:lnTo>
                    <a:pt x="355" y="60"/>
                  </a:lnTo>
                  <a:lnTo>
                    <a:pt x="364" y="80"/>
                  </a:lnTo>
                  <a:lnTo>
                    <a:pt x="364" y="100"/>
                  </a:lnTo>
                  <a:lnTo>
                    <a:pt x="374" y="130"/>
                  </a:lnTo>
                  <a:lnTo>
                    <a:pt x="364" y="170"/>
                  </a:lnTo>
                  <a:lnTo>
                    <a:pt x="364" y="200"/>
                  </a:lnTo>
                  <a:lnTo>
                    <a:pt x="355" y="230"/>
                  </a:lnTo>
                  <a:lnTo>
                    <a:pt x="148" y="1081"/>
                  </a:lnTo>
                  <a:close/>
                  <a:moveTo>
                    <a:pt x="473" y="250"/>
                  </a:moveTo>
                  <a:lnTo>
                    <a:pt x="492" y="210"/>
                  </a:lnTo>
                  <a:lnTo>
                    <a:pt x="522" y="170"/>
                  </a:lnTo>
                  <a:lnTo>
                    <a:pt x="571" y="120"/>
                  </a:lnTo>
                  <a:lnTo>
                    <a:pt x="640" y="70"/>
                  </a:lnTo>
                  <a:lnTo>
                    <a:pt x="689" y="50"/>
                  </a:lnTo>
                  <a:lnTo>
                    <a:pt x="728" y="40"/>
                  </a:lnTo>
                  <a:lnTo>
                    <a:pt x="797" y="60"/>
                  </a:lnTo>
                  <a:lnTo>
                    <a:pt x="837" y="130"/>
                  </a:lnTo>
                  <a:lnTo>
                    <a:pt x="846" y="220"/>
                  </a:lnTo>
                  <a:lnTo>
                    <a:pt x="837" y="320"/>
                  </a:lnTo>
                  <a:lnTo>
                    <a:pt x="817" y="441"/>
                  </a:lnTo>
                  <a:lnTo>
                    <a:pt x="787" y="551"/>
                  </a:lnTo>
                  <a:lnTo>
                    <a:pt x="758" y="631"/>
                  </a:lnTo>
                  <a:lnTo>
                    <a:pt x="679" y="741"/>
                  </a:lnTo>
                  <a:lnTo>
                    <a:pt x="601" y="811"/>
                  </a:lnTo>
                  <a:lnTo>
                    <a:pt x="532" y="831"/>
                  </a:lnTo>
                  <a:lnTo>
                    <a:pt x="463" y="811"/>
                  </a:lnTo>
                  <a:lnTo>
                    <a:pt x="423" y="771"/>
                  </a:lnTo>
                  <a:lnTo>
                    <a:pt x="394" y="721"/>
                  </a:lnTo>
                  <a:lnTo>
                    <a:pt x="384" y="681"/>
                  </a:lnTo>
                  <a:lnTo>
                    <a:pt x="374" y="661"/>
                  </a:lnTo>
                  <a:lnTo>
                    <a:pt x="374" y="651"/>
                  </a:lnTo>
                  <a:lnTo>
                    <a:pt x="384" y="641"/>
                  </a:lnTo>
                  <a:lnTo>
                    <a:pt x="384" y="631"/>
                  </a:lnTo>
                  <a:lnTo>
                    <a:pt x="473" y="2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3" name="Freeform 41"/>
            <p:cNvSpPr>
              <a:spLocks/>
            </p:cNvSpPr>
            <p:nvPr/>
          </p:nvSpPr>
          <p:spPr bwMode="auto">
            <a:xfrm>
              <a:off x="5305" y="6171"/>
              <a:ext cx="226" cy="570"/>
            </a:xfrm>
            <a:custGeom>
              <a:avLst/>
              <a:gdLst/>
              <a:ahLst/>
              <a:cxnLst>
                <a:cxn ang="0">
                  <a:pos x="226" y="200"/>
                </a:cxn>
                <a:cxn ang="0">
                  <a:pos x="207" y="90"/>
                </a:cxn>
                <a:cxn ang="0">
                  <a:pos x="167" y="20"/>
                </a:cxn>
                <a:cxn ang="0">
                  <a:pos x="98" y="0"/>
                </a:cxn>
                <a:cxn ang="0">
                  <a:pos x="69" y="0"/>
                </a:cxn>
                <a:cxn ang="0">
                  <a:pos x="39" y="20"/>
                </a:cxn>
                <a:cxn ang="0">
                  <a:pos x="20" y="40"/>
                </a:cxn>
                <a:cxn ang="0">
                  <a:pos x="0" y="100"/>
                </a:cxn>
                <a:cxn ang="0">
                  <a:pos x="20" y="160"/>
                </a:cxn>
                <a:cxn ang="0">
                  <a:pos x="39" y="180"/>
                </a:cxn>
                <a:cxn ang="0">
                  <a:pos x="98" y="200"/>
                </a:cxn>
                <a:cxn ang="0">
                  <a:pos x="128" y="200"/>
                </a:cxn>
                <a:cxn ang="0">
                  <a:pos x="167" y="180"/>
                </a:cxn>
                <a:cxn ang="0">
                  <a:pos x="177" y="170"/>
                </a:cxn>
                <a:cxn ang="0">
                  <a:pos x="177" y="180"/>
                </a:cxn>
                <a:cxn ang="0">
                  <a:pos x="187" y="200"/>
                </a:cxn>
                <a:cxn ang="0">
                  <a:pos x="167" y="330"/>
                </a:cxn>
                <a:cxn ang="0">
                  <a:pos x="118" y="440"/>
                </a:cxn>
                <a:cxn ang="0">
                  <a:pos x="49" y="520"/>
                </a:cxn>
                <a:cxn ang="0">
                  <a:pos x="39" y="530"/>
                </a:cxn>
                <a:cxn ang="0">
                  <a:pos x="39" y="540"/>
                </a:cxn>
                <a:cxn ang="0">
                  <a:pos x="30" y="550"/>
                </a:cxn>
                <a:cxn ang="0">
                  <a:pos x="39" y="570"/>
                </a:cxn>
                <a:cxn ang="0">
                  <a:pos x="49" y="570"/>
                </a:cxn>
                <a:cxn ang="0">
                  <a:pos x="79" y="550"/>
                </a:cxn>
                <a:cxn ang="0">
                  <a:pos x="118" y="500"/>
                </a:cxn>
                <a:cxn ang="0">
                  <a:pos x="167" y="430"/>
                </a:cxn>
                <a:cxn ang="0">
                  <a:pos x="207" y="320"/>
                </a:cxn>
                <a:cxn ang="0">
                  <a:pos x="226" y="200"/>
                </a:cxn>
              </a:cxnLst>
              <a:rect l="0" t="0" r="r" b="b"/>
              <a:pathLst>
                <a:path w="226" h="570">
                  <a:moveTo>
                    <a:pt x="226" y="200"/>
                  </a:moveTo>
                  <a:lnTo>
                    <a:pt x="207" y="90"/>
                  </a:lnTo>
                  <a:lnTo>
                    <a:pt x="167" y="20"/>
                  </a:lnTo>
                  <a:lnTo>
                    <a:pt x="98" y="0"/>
                  </a:lnTo>
                  <a:lnTo>
                    <a:pt x="69" y="0"/>
                  </a:lnTo>
                  <a:lnTo>
                    <a:pt x="39" y="20"/>
                  </a:lnTo>
                  <a:lnTo>
                    <a:pt x="20" y="40"/>
                  </a:lnTo>
                  <a:lnTo>
                    <a:pt x="0" y="100"/>
                  </a:lnTo>
                  <a:lnTo>
                    <a:pt x="20" y="160"/>
                  </a:lnTo>
                  <a:lnTo>
                    <a:pt x="39" y="180"/>
                  </a:lnTo>
                  <a:lnTo>
                    <a:pt x="98" y="200"/>
                  </a:lnTo>
                  <a:lnTo>
                    <a:pt x="128" y="200"/>
                  </a:lnTo>
                  <a:lnTo>
                    <a:pt x="167" y="180"/>
                  </a:lnTo>
                  <a:lnTo>
                    <a:pt x="177" y="170"/>
                  </a:lnTo>
                  <a:lnTo>
                    <a:pt x="177" y="180"/>
                  </a:lnTo>
                  <a:lnTo>
                    <a:pt x="187" y="200"/>
                  </a:lnTo>
                  <a:lnTo>
                    <a:pt x="167" y="330"/>
                  </a:lnTo>
                  <a:lnTo>
                    <a:pt x="118" y="440"/>
                  </a:lnTo>
                  <a:lnTo>
                    <a:pt x="49" y="520"/>
                  </a:lnTo>
                  <a:lnTo>
                    <a:pt x="39" y="530"/>
                  </a:lnTo>
                  <a:lnTo>
                    <a:pt x="39" y="540"/>
                  </a:lnTo>
                  <a:lnTo>
                    <a:pt x="30" y="550"/>
                  </a:lnTo>
                  <a:lnTo>
                    <a:pt x="39" y="570"/>
                  </a:lnTo>
                  <a:lnTo>
                    <a:pt x="49" y="570"/>
                  </a:lnTo>
                  <a:lnTo>
                    <a:pt x="79" y="550"/>
                  </a:lnTo>
                  <a:lnTo>
                    <a:pt x="118" y="500"/>
                  </a:lnTo>
                  <a:lnTo>
                    <a:pt x="167" y="430"/>
                  </a:lnTo>
                  <a:lnTo>
                    <a:pt x="207" y="320"/>
                  </a:lnTo>
                  <a:lnTo>
                    <a:pt x="226" y="2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4" name="Freeform 42"/>
            <p:cNvSpPr>
              <a:spLocks/>
            </p:cNvSpPr>
            <p:nvPr/>
          </p:nvSpPr>
          <p:spPr bwMode="auto">
            <a:xfrm>
              <a:off x="6053" y="5060"/>
              <a:ext cx="1593" cy="1311"/>
            </a:xfrm>
            <a:custGeom>
              <a:avLst/>
              <a:gdLst/>
              <a:ahLst/>
              <a:cxnLst>
                <a:cxn ang="0">
                  <a:pos x="1377" y="150"/>
                </a:cxn>
                <a:cxn ang="0">
                  <a:pos x="1475" y="70"/>
                </a:cxn>
                <a:cxn ang="0">
                  <a:pos x="1574" y="60"/>
                </a:cxn>
                <a:cxn ang="0">
                  <a:pos x="1593" y="50"/>
                </a:cxn>
                <a:cxn ang="0">
                  <a:pos x="1583" y="0"/>
                </a:cxn>
                <a:cxn ang="0">
                  <a:pos x="1160" y="10"/>
                </a:cxn>
                <a:cxn ang="0">
                  <a:pos x="1151" y="40"/>
                </a:cxn>
                <a:cxn ang="0">
                  <a:pos x="1180" y="60"/>
                </a:cxn>
                <a:cxn ang="0">
                  <a:pos x="1288" y="80"/>
                </a:cxn>
                <a:cxn ang="0">
                  <a:pos x="1308" y="110"/>
                </a:cxn>
                <a:cxn ang="0">
                  <a:pos x="1318" y="170"/>
                </a:cxn>
                <a:cxn ang="0">
                  <a:pos x="1101" y="1041"/>
                </a:cxn>
                <a:cxn ang="0">
                  <a:pos x="669" y="10"/>
                </a:cxn>
                <a:cxn ang="0">
                  <a:pos x="334" y="0"/>
                </a:cxn>
                <a:cxn ang="0">
                  <a:pos x="314" y="50"/>
                </a:cxn>
                <a:cxn ang="0">
                  <a:pos x="344" y="60"/>
                </a:cxn>
                <a:cxn ang="0">
                  <a:pos x="491" y="70"/>
                </a:cxn>
                <a:cxn ang="0">
                  <a:pos x="226" y="1161"/>
                </a:cxn>
                <a:cxn ang="0">
                  <a:pos x="128" y="1241"/>
                </a:cxn>
                <a:cxn ang="0">
                  <a:pos x="19" y="1251"/>
                </a:cxn>
                <a:cxn ang="0">
                  <a:pos x="9" y="1271"/>
                </a:cxn>
                <a:cxn ang="0">
                  <a:pos x="19" y="1311"/>
                </a:cxn>
                <a:cxn ang="0">
                  <a:pos x="216" y="1301"/>
                </a:cxn>
                <a:cxn ang="0">
                  <a:pos x="432" y="1311"/>
                </a:cxn>
                <a:cxn ang="0">
                  <a:pos x="442" y="1261"/>
                </a:cxn>
                <a:cxn ang="0">
                  <a:pos x="373" y="1251"/>
                </a:cxn>
                <a:cxn ang="0">
                  <a:pos x="314" y="1231"/>
                </a:cxn>
                <a:cxn ang="0">
                  <a:pos x="295" y="1201"/>
                </a:cxn>
                <a:cxn ang="0">
                  <a:pos x="285" y="1141"/>
                </a:cxn>
                <a:cxn ang="0">
                  <a:pos x="541" y="110"/>
                </a:cxn>
                <a:cxn ang="0">
                  <a:pos x="551" y="130"/>
                </a:cxn>
                <a:cxn ang="0">
                  <a:pos x="1033" y="1271"/>
                </a:cxn>
                <a:cxn ang="0">
                  <a:pos x="1042" y="1301"/>
                </a:cxn>
                <a:cxn ang="0">
                  <a:pos x="1072" y="1311"/>
                </a:cxn>
                <a:cxn ang="0">
                  <a:pos x="1092" y="1271"/>
                </a:cxn>
              </a:cxnLst>
              <a:rect l="0" t="0" r="r" b="b"/>
              <a:pathLst>
                <a:path w="1593" h="1311">
                  <a:moveTo>
                    <a:pt x="1357" y="200"/>
                  </a:moveTo>
                  <a:lnTo>
                    <a:pt x="1377" y="150"/>
                  </a:lnTo>
                  <a:lnTo>
                    <a:pt x="1416" y="100"/>
                  </a:lnTo>
                  <a:lnTo>
                    <a:pt x="1475" y="70"/>
                  </a:lnTo>
                  <a:lnTo>
                    <a:pt x="1564" y="60"/>
                  </a:lnTo>
                  <a:lnTo>
                    <a:pt x="1574" y="60"/>
                  </a:lnTo>
                  <a:lnTo>
                    <a:pt x="1583" y="50"/>
                  </a:lnTo>
                  <a:lnTo>
                    <a:pt x="1593" y="50"/>
                  </a:lnTo>
                  <a:lnTo>
                    <a:pt x="1593" y="10"/>
                  </a:lnTo>
                  <a:lnTo>
                    <a:pt x="1583" y="0"/>
                  </a:lnTo>
                  <a:lnTo>
                    <a:pt x="1170" y="0"/>
                  </a:lnTo>
                  <a:lnTo>
                    <a:pt x="1160" y="10"/>
                  </a:lnTo>
                  <a:lnTo>
                    <a:pt x="1160" y="20"/>
                  </a:lnTo>
                  <a:lnTo>
                    <a:pt x="1151" y="40"/>
                  </a:lnTo>
                  <a:lnTo>
                    <a:pt x="1160" y="50"/>
                  </a:lnTo>
                  <a:lnTo>
                    <a:pt x="1180" y="60"/>
                  </a:lnTo>
                  <a:lnTo>
                    <a:pt x="1229" y="60"/>
                  </a:lnTo>
                  <a:lnTo>
                    <a:pt x="1288" y="80"/>
                  </a:lnTo>
                  <a:lnTo>
                    <a:pt x="1298" y="90"/>
                  </a:lnTo>
                  <a:lnTo>
                    <a:pt x="1308" y="110"/>
                  </a:lnTo>
                  <a:lnTo>
                    <a:pt x="1318" y="120"/>
                  </a:lnTo>
                  <a:lnTo>
                    <a:pt x="1318" y="170"/>
                  </a:lnTo>
                  <a:lnTo>
                    <a:pt x="1308" y="180"/>
                  </a:lnTo>
                  <a:lnTo>
                    <a:pt x="1101" y="1041"/>
                  </a:lnTo>
                  <a:lnTo>
                    <a:pt x="678" y="30"/>
                  </a:lnTo>
                  <a:lnTo>
                    <a:pt x="669" y="10"/>
                  </a:lnTo>
                  <a:lnTo>
                    <a:pt x="659" y="0"/>
                  </a:lnTo>
                  <a:lnTo>
                    <a:pt x="334" y="0"/>
                  </a:lnTo>
                  <a:lnTo>
                    <a:pt x="314" y="20"/>
                  </a:lnTo>
                  <a:lnTo>
                    <a:pt x="314" y="50"/>
                  </a:lnTo>
                  <a:lnTo>
                    <a:pt x="324" y="50"/>
                  </a:lnTo>
                  <a:lnTo>
                    <a:pt x="344" y="60"/>
                  </a:lnTo>
                  <a:lnTo>
                    <a:pt x="472" y="60"/>
                  </a:lnTo>
                  <a:lnTo>
                    <a:pt x="491" y="70"/>
                  </a:lnTo>
                  <a:lnTo>
                    <a:pt x="246" y="1111"/>
                  </a:lnTo>
                  <a:lnTo>
                    <a:pt x="226" y="1161"/>
                  </a:lnTo>
                  <a:lnTo>
                    <a:pt x="187" y="1211"/>
                  </a:lnTo>
                  <a:lnTo>
                    <a:pt x="128" y="1241"/>
                  </a:lnTo>
                  <a:lnTo>
                    <a:pt x="39" y="1251"/>
                  </a:lnTo>
                  <a:lnTo>
                    <a:pt x="19" y="1251"/>
                  </a:lnTo>
                  <a:lnTo>
                    <a:pt x="9" y="1261"/>
                  </a:lnTo>
                  <a:lnTo>
                    <a:pt x="9" y="1271"/>
                  </a:lnTo>
                  <a:lnTo>
                    <a:pt x="0" y="1291"/>
                  </a:lnTo>
                  <a:lnTo>
                    <a:pt x="19" y="1311"/>
                  </a:lnTo>
                  <a:lnTo>
                    <a:pt x="29" y="1311"/>
                  </a:lnTo>
                  <a:lnTo>
                    <a:pt x="216" y="1301"/>
                  </a:lnTo>
                  <a:lnTo>
                    <a:pt x="413" y="1311"/>
                  </a:lnTo>
                  <a:lnTo>
                    <a:pt x="432" y="1311"/>
                  </a:lnTo>
                  <a:lnTo>
                    <a:pt x="442" y="1301"/>
                  </a:lnTo>
                  <a:lnTo>
                    <a:pt x="442" y="1261"/>
                  </a:lnTo>
                  <a:lnTo>
                    <a:pt x="432" y="1251"/>
                  </a:lnTo>
                  <a:lnTo>
                    <a:pt x="373" y="1251"/>
                  </a:lnTo>
                  <a:lnTo>
                    <a:pt x="334" y="1241"/>
                  </a:lnTo>
                  <a:lnTo>
                    <a:pt x="314" y="1231"/>
                  </a:lnTo>
                  <a:lnTo>
                    <a:pt x="295" y="1211"/>
                  </a:lnTo>
                  <a:lnTo>
                    <a:pt x="295" y="1201"/>
                  </a:lnTo>
                  <a:lnTo>
                    <a:pt x="285" y="1181"/>
                  </a:lnTo>
                  <a:lnTo>
                    <a:pt x="285" y="1141"/>
                  </a:lnTo>
                  <a:lnTo>
                    <a:pt x="295" y="1121"/>
                  </a:lnTo>
                  <a:lnTo>
                    <a:pt x="541" y="110"/>
                  </a:lnTo>
                  <a:lnTo>
                    <a:pt x="551" y="120"/>
                  </a:lnTo>
                  <a:lnTo>
                    <a:pt x="551" y="130"/>
                  </a:lnTo>
                  <a:lnTo>
                    <a:pt x="560" y="140"/>
                  </a:lnTo>
                  <a:lnTo>
                    <a:pt x="1033" y="1271"/>
                  </a:lnTo>
                  <a:lnTo>
                    <a:pt x="1042" y="1291"/>
                  </a:lnTo>
                  <a:lnTo>
                    <a:pt x="1042" y="1301"/>
                  </a:lnTo>
                  <a:lnTo>
                    <a:pt x="1052" y="1311"/>
                  </a:lnTo>
                  <a:lnTo>
                    <a:pt x="1072" y="1311"/>
                  </a:lnTo>
                  <a:lnTo>
                    <a:pt x="1092" y="1291"/>
                  </a:lnTo>
                  <a:lnTo>
                    <a:pt x="1092" y="1271"/>
                  </a:lnTo>
                  <a:lnTo>
                    <a:pt x="1357" y="2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5" name="Freeform 43"/>
            <p:cNvSpPr>
              <a:spLocks/>
            </p:cNvSpPr>
            <p:nvPr/>
          </p:nvSpPr>
          <p:spPr bwMode="auto">
            <a:xfrm>
              <a:off x="7813" y="4929"/>
              <a:ext cx="443" cy="1922"/>
            </a:xfrm>
            <a:custGeom>
              <a:avLst/>
              <a:gdLst/>
              <a:ahLst/>
              <a:cxnLst>
                <a:cxn ang="0">
                  <a:pos x="443" y="951"/>
                </a:cxn>
                <a:cxn ang="0">
                  <a:pos x="433" y="781"/>
                </a:cxn>
                <a:cxn ang="0">
                  <a:pos x="394" y="581"/>
                </a:cxn>
                <a:cxn ang="0">
                  <a:pos x="315" y="361"/>
                </a:cxn>
                <a:cxn ang="0">
                  <a:pos x="246" y="231"/>
                </a:cxn>
                <a:cxn ang="0">
                  <a:pos x="168" y="131"/>
                </a:cxn>
                <a:cxn ang="0">
                  <a:pos x="50" y="10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1"/>
                </a:cxn>
                <a:cxn ang="0">
                  <a:pos x="10" y="31"/>
                </a:cxn>
                <a:cxn ang="0">
                  <a:pos x="40" y="61"/>
                </a:cxn>
                <a:cxn ang="0">
                  <a:pos x="158" y="221"/>
                </a:cxn>
                <a:cxn ang="0">
                  <a:pos x="256" y="431"/>
                </a:cxn>
                <a:cxn ang="0">
                  <a:pos x="305" y="681"/>
                </a:cxn>
                <a:cxn ang="0">
                  <a:pos x="325" y="951"/>
                </a:cxn>
                <a:cxn ang="0">
                  <a:pos x="315" y="1152"/>
                </a:cxn>
                <a:cxn ang="0">
                  <a:pos x="286" y="1352"/>
                </a:cxn>
                <a:cxn ang="0">
                  <a:pos x="237" y="1542"/>
                </a:cxn>
                <a:cxn ang="0">
                  <a:pos x="148" y="1712"/>
                </a:cxn>
                <a:cxn ang="0">
                  <a:pos x="20" y="1872"/>
                </a:cxn>
                <a:cxn ang="0">
                  <a:pos x="0" y="1892"/>
                </a:cxn>
                <a:cxn ang="0">
                  <a:pos x="0" y="1912"/>
                </a:cxn>
                <a:cxn ang="0">
                  <a:pos x="10" y="1922"/>
                </a:cxn>
                <a:cxn ang="0">
                  <a:pos x="20" y="1922"/>
                </a:cxn>
                <a:cxn ang="0">
                  <a:pos x="50" y="1902"/>
                </a:cxn>
                <a:cxn ang="0">
                  <a:pos x="99" y="1862"/>
                </a:cxn>
                <a:cxn ang="0">
                  <a:pos x="168" y="1782"/>
                </a:cxn>
                <a:cxn ang="0">
                  <a:pos x="246" y="1682"/>
                </a:cxn>
                <a:cxn ang="0">
                  <a:pos x="315" y="1552"/>
                </a:cxn>
                <a:cxn ang="0">
                  <a:pos x="394" y="1342"/>
                </a:cxn>
                <a:cxn ang="0">
                  <a:pos x="433" y="1142"/>
                </a:cxn>
                <a:cxn ang="0">
                  <a:pos x="443" y="951"/>
                </a:cxn>
              </a:cxnLst>
              <a:rect l="0" t="0" r="r" b="b"/>
              <a:pathLst>
                <a:path w="443" h="1922">
                  <a:moveTo>
                    <a:pt x="443" y="951"/>
                  </a:moveTo>
                  <a:lnTo>
                    <a:pt x="433" y="781"/>
                  </a:lnTo>
                  <a:lnTo>
                    <a:pt x="394" y="581"/>
                  </a:lnTo>
                  <a:lnTo>
                    <a:pt x="315" y="361"/>
                  </a:lnTo>
                  <a:lnTo>
                    <a:pt x="246" y="231"/>
                  </a:lnTo>
                  <a:lnTo>
                    <a:pt x="168" y="131"/>
                  </a:lnTo>
                  <a:lnTo>
                    <a:pt x="50" y="1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0" y="31"/>
                  </a:lnTo>
                  <a:lnTo>
                    <a:pt x="10" y="31"/>
                  </a:lnTo>
                  <a:lnTo>
                    <a:pt x="40" y="61"/>
                  </a:lnTo>
                  <a:lnTo>
                    <a:pt x="158" y="221"/>
                  </a:lnTo>
                  <a:lnTo>
                    <a:pt x="256" y="431"/>
                  </a:lnTo>
                  <a:lnTo>
                    <a:pt x="305" y="681"/>
                  </a:lnTo>
                  <a:lnTo>
                    <a:pt x="325" y="951"/>
                  </a:lnTo>
                  <a:lnTo>
                    <a:pt x="315" y="1152"/>
                  </a:lnTo>
                  <a:lnTo>
                    <a:pt x="286" y="1352"/>
                  </a:lnTo>
                  <a:lnTo>
                    <a:pt x="237" y="1542"/>
                  </a:lnTo>
                  <a:lnTo>
                    <a:pt x="148" y="1712"/>
                  </a:lnTo>
                  <a:lnTo>
                    <a:pt x="20" y="1872"/>
                  </a:lnTo>
                  <a:lnTo>
                    <a:pt x="0" y="1892"/>
                  </a:lnTo>
                  <a:lnTo>
                    <a:pt x="0" y="1912"/>
                  </a:lnTo>
                  <a:lnTo>
                    <a:pt x="10" y="1922"/>
                  </a:lnTo>
                  <a:lnTo>
                    <a:pt x="20" y="1922"/>
                  </a:lnTo>
                  <a:lnTo>
                    <a:pt x="50" y="1902"/>
                  </a:lnTo>
                  <a:lnTo>
                    <a:pt x="99" y="1862"/>
                  </a:lnTo>
                  <a:lnTo>
                    <a:pt x="168" y="1782"/>
                  </a:lnTo>
                  <a:lnTo>
                    <a:pt x="246" y="1682"/>
                  </a:lnTo>
                  <a:lnTo>
                    <a:pt x="315" y="1552"/>
                  </a:lnTo>
                  <a:lnTo>
                    <a:pt x="394" y="1342"/>
                  </a:lnTo>
                  <a:lnTo>
                    <a:pt x="433" y="1142"/>
                  </a:lnTo>
                  <a:lnTo>
                    <a:pt x="443" y="9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6" name="Freeform 44"/>
            <p:cNvSpPr>
              <a:spLocks noEditPoints="1"/>
            </p:cNvSpPr>
            <p:nvPr/>
          </p:nvSpPr>
          <p:spPr bwMode="auto">
            <a:xfrm>
              <a:off x="9102" y="5660"/>
              <a:ext cx="1259" cy="451"/>
            </a:xfrm>
            <a:custGeom>
              <a:avLst/>
              <a:gdLst/>
              <a:ahLst/>
              <a:cxnLst>
                <a:cxn ang="0">
                  <a:pos x="1190" y="80"/>
                </a:cxn>
                <a:cxn ang="0">
                  <a:pos x="1230" y="80"/>
                </a:cxn>
                <a:cxn ang="0">
                  <a:pos x="1249" y="60"/>
                </a:cxn>
                <a:cxn ang="0">
                  <a:pos x="1259" y="40"/>
                </a:cxn>
                <a:cxn ang="0">
                  <a:pos x="1249" y="20"/>
                </a:cxn>
                <a:cxn ang="0">
                  <a:pos x="1240" y="10"/>
                </a:cxn>
                <a:cxn ang="0">
                  <a:pos x="1230" y="10"/>
                </a:cxn>
                <a:cxn ang="0">
                  <a:pos x="1210" y="0"/>
                </a:cxn>
                <a:cxn ang="0">
                  <a:pos x="39" y="0"/>
                </a:cxn>
                <a:cxn ang="0">
                  <a:pos x="30" y="10"/>
                </a:cxn>
                <a:cxn ang="0">
                  <a:pos x="10" y="10"/>
                </a:cxn>
                <a:cxn ang="0">
                  <a:pos x="0" y="20"/>
                </a:cxn>
                <a:cxn ang="0">
                  <a:pos x="0" y="60"/>
                </a:cxn>
                <a:cxn ang="0">
                  <a:pos x="10" y="70"/>
                </a:cxn>
                <a:cxn ang="0">
                  <a:pos x="30" y="80"/>
                </a:cxn>
                <a:cxn ang="0">
                  <a:pos x="59" y="80"/>
                </a:cxn>
                <a:cxn ang="0">
                  <a:pos x="1190" y="80"/>
                </a:cxn>
                <a:cxn ang="0">
                  <a:pos x="1190" y="451"/>
                </a:cxn>
                <a:cxn ang="0">
                  <a:pos x="1240" y="451"/>
                </a:cxn>
                <a:cxn ang="0">
                  <a:pos x="1249" y="431"/>
                </a:cxn>
                <a:cxn ang="0">
                  <a:pos x="1259" y="421"/>
                </a:cxn>
                <a:cxn ang="0">
                  <a:pos x="1249" y="401"/>
                </a:cxn>
                <a:cxn ang="0">
                  <a:pos x="1230" y="381"/>
                </a:cxn>
                <a:cxn ang="0">
                  <a:pos x="30" y="381"/>
                </a:cxn>
                <a:cxn ang="0">
                  <a:pos x="10" y="391"/>
                </a:cxn>
                <a:cxn ang="0">
                  <a:pos x="0" y="401"/>
                </a:cxn>
                <a:cxn ang="0">
                  <a:pos x="0" y="441"/>
                </a:cxn>
                <a:cxn ang="0">
                  <a:pos x="10" y="451"/>
                </a:cxn>
                <a:cxn ang="0">
                  <a:pos x="59" y="451"/>
                </a:cxn>
                <a:cxn ang="0">
                  <a:pos x="1190" y="451"/>
                </a:cxn>
              </a:cxnLst>
              <a:rect l="0" t="0" r="r" b="b"/>
              <a:pathLst>
                <a:path w="1259" h="451">
                  <a:moveTo>
                    <a:pt x="1190" y="80"/>
                  </a:moveTo>
                  <a:lnTo>
                    <a:pt x="1230" y="80"/>
                  </a:lnTo>
                  <a:lnTo>
                    <a:pt x="1249" y="60"/>
                  </a:lnTo>
                  <a:lnTo>
                    <a:pt x="1259" y="40"/>
                  </a:lnTo>
                  <a:lnTo>
                    <a:pt x="1249" y="20"/>
                  </a:lnTo>
                  <a:lnTo>
                    <a:pt x="1240" y="10"/>
                  </a:lnTo>
                  <a:lnTo>
                    <a:pt x="1230" y="10"/>
                  </a:lnTo>
                  <a:lnTo>
                    <a:pt x="1210" y="0"/>
                  </a:lnTo>
                  <a:lnTo>
                    <a:pt x="39" y="0"/>
                  </a:lnTo>
                  <a:lnTo>
                    <a:pt x="30" y="10"/>
                  </a:lnTo>
                  <a:lnTo>
                    <a:pt x="10" y="10"/>
                  </a:lnTo>
                  <a:lnTo>
                    <a:pt x="0" y="20"/>
                  </a:lnTo>
                  <a:lnTo>
                    <a:pt x="0" y="60"/>
                  </a:lnTo>
                  <a:lnTo>
                    <a:pt x="10" y="70"/>
                  </a:lnTo>
                  <a:lnTo>
                    <a:pt x="30" y="80"/>
                  </a:lnTo>
                  <a:lnTo>
                    <a:pt x="59" y="80"/>
                  </a:lnTo>
                  <a:lnTo>
                    <a:pt x="1190" y="80"/>
                  </a:lnTo>
                  <a:close/>
                  <a:moveTo>
                    <a:pt x="1190" y="451"/>
                  </a:moveTo>
                  <a:lnTo>
                    <a:pt x="1240" y="451"/>
                  </a:lnTo>
                  <a:lnTo>
                    <a:pt x="1249" y="431"/>
                  </a:lnTo>
                  <a:lnTo>
                    <a:pt x="1259" y="421"/>
                  </a:lnTo>
                  <a:lnTo>
                    <a:pt x="1249" y="401"/>
                  </a:lnTo>
                  <a:lnTo>
                    <a:pt x="1230" y="381"/>
                  </a:lnTo>
                  <a:lnTo>
                    <a:pt x="30" y="381"/>
                  </a:lnTo>
                  <a:lnTo>
                    <a:pt x="10" y="391"/>
                  </a:lnTo>
                  <a:lnTo>
                    <a:pt x="0" y="401"/>
                  </a:lnTo>
                  <a:lnTo>
                    <a:pt x="0" y="441"/>
                  </a:lnTo>
                  <a:lnTo>
                    <a:pt x="10" y="451"/>
                  </a:lnTo>
                  <a:lnTo>
                    <a:pt x="59" y="451"/>
                  </a:lnTo>
                  <a:lnTo>
                    <a:pt x="1190" y="4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7" name="Freeform 45"/>
            <p:cNvSpPr>
              <a:spLocks/>
            </p:cNvSpPr>
            <p:nvPr/>
          </p:nvSpPr>
          <p:spPr bwMode="auto">
            <a:xfrm>
              <a:off x="11315" y="4159"/>
              <a:ext cx="718" cy="3463"/>
            </a:xfrm>
            <a:custGeom>
              <a:avLst/>
              <a:gdLst/>
              <a:ahLst/>
              <a:cxnLst>
                <a:cxn ang="0">
                  <a:pos x="630" y="3443"/>
                </a:cxn>
                <a:cxn ang="0">
                  <a:pos x="640" y="3443"/>
                </a:cxn>
                <a:cxn ang="0">
                  <a:pos x="640" y="3453"/>
                </a:cxn>
                <a:cxn ang="0">
                  <a:pos x="650" y="3463"/>
                </a:cxn>
                <a:cxn ang="0">
                  <a:pos x="709" y="3463"/>
                </a:cxn>
                <a:cxn ang="0">
                  <a:pos x="709" y="3453"/>
                </a:cxn>
                <a:cxn ang="0">
                  <a:pos x="718" y="3443"/>
                </a:cxn>
                <a:cxn ang="0">
                  <a:pos x="650" y="3373"/>
                </a:cxn>
                <a:cxn ang="0">
                  <a:pos x="581" y="3293"/>
                </a:cxn>
                <a:cxn ang="0">
                  <a:pos x="502" y="3183"/>
                </a:cxn>
                <a:cxn ang="0">
                  <a:pos x="423" y="3043"/>
                </a:cxn>
                <a:cxn ang="0">
                  <a:pos x="315" y="2813"/>
                </a:cxn>
                <a:cxn ang="0">
                  <a:pos x="236" y="2552"/>
                </a:cxn>
                <a:cxn ang="0">
                  <a:pos x="177" y="2292"/>
                </a:cxn>
                <a:cxn ang="0">
                  <a:pos x="148" y="2012"/>
                </a:cxn>
                <a:cxn ang="0">
                  <a:pos x="138" y="1731"/>
                </a:cxn>
                <a:cxn ang="0">
                  <a:pos x="158" y="1391"/>
                </a:cxn>
                <a:cxn ang="0">
                  <a:pos x="197" y="1081"/>
                </a:cxn>
                <a:cxn ang="0">
                  <a:pos x="256" y="811"/>
                </a:cxn>
                <a:cxn ang="0">
                  <a:pos x="345" y="580"/>
                </a:cxn>
                <a:cxn ang="0">
                  <a:pos x="453" y="370"/>
                </a:cxn>
                <a:cxn ang="0">
                  <a:pos x="571" y="190"/>
                </a:cxn>
                <a:cxn ang="0">
                  <a:pos x="709" y="40"/>
                </a:cxn>
                <a:cxn ang="0">
                  <a:pos x="718" y="30"/>
                </a:cxn>
                <a:cxn ang="0">
                  <a:pos x="718" y="20"/>
                </a:cxn>
                <a:cxn ang="0">
                  <a:pos x="699" y="0"/>
                </a:cxn>
                <a:cxn ang="0">
                  <a:pos x="659" y="0"/>
                </a:cxn>
                <a:cxn ang="0">
                  <a:pos x="650" y="10"/>
                </a:cxn>
                <a:cxn ang="0">
                  <a:pos x="630" y="20"/>
                </a:cxn>
                <a:cxn ang="0">
                  <a:pos x="492" y="160"/>
                </a:cxn>
                <a:cxn ang="0">
                  <a:pos x="354" y="340"/>
                </a:cxn>
                <a:cxn ang="0">
                  <a:pos x="227" y="570"/>
                </a:cxn>
                <a:cxn ang="0">
                  <a:pos x="118" y="851"/>
                </a:cxn>
                <a:cxn ang="0">
                  <a:pos x="50" y="1121"/>
                </a:cxn>
                <a:cxn ang="0">
                  <a:pos x="10" y="1421"/>
                </a:cxn>
                <a:cxn ang="0">
                  <a:pos x="0" y="1731"/>
                </a:cxn>
                <a:cxn ang="0">
                  <a:pos x="10" y="2012"/>
                </a:cxn>
                <a:cxn ang="0">
                  <a:pos x="50" y="2302"/>
                </a:cxn>
                <a:cxn ang="0">
                  <a:pos x="118" y="2592"/>
                </a:cxn>
                <a:cxn ang="0">
                  <a:pos x="217" y="2873"/>
                </a:cxn>
                <a:cxn ang="0">
                  <a:pos x="374" y="3153"/>
                </a:cxn>
                <a:cxn ang="0">
                  <a:pos x="394" y="3183"/>
                </a:cxn>
                <a:cxn ang="0">
                  <a:pos x="423" y="3213"/>
                </a:cxn>
                <a:cxn ang="0">
                  <a:pos x="463" y="3273"/>
                </a:cxn>
                <a:cxn ang="0">
                  <a:pos x="492" y="3303"/>
                </a:cxn>
                <a:cxn ang="0">
                  <a:pos x="512" y="3333"/>
                </a:cxn>
                <a:cxn ang="0">
                  <a:pos x="541" y="3353"/>
                </a:cxn>
                <a:cxn ang="0">
                  <a:pos x="561" y="3373"/>
                </a:cxn>
                <a:cxn ang="0">
                  <a:pos x="630" y="3443"/>
                </a:cxn>
              </a:cxnLst>
              <a:rect l="0" t="0" r="r" b="b"/>
              <a:pathLst>
                <a:path w="718" h="3463">
                  <a:moveTo>
                    <a:pt x="630" y="3443"/>
                  </a:moveTo>
                  <a:lnTo>
                    <a:pt x="640" y="3443"/>
                  </a:lnTo>
                  <a:lnTo>
                    <a:pt x="640" y="3453"/>
                  </a:lnTo>
                  <a:lnTo>
                    <a:pt x="650" y="3463"/>
                  </a:lnTo>
                  <a:lnTo>
                    <a:pt x="709" y="3463"/>
                  </a:lnTo>
                  <a:lnTo>
                    <a:pt x="709" y="3453"/>
                  </a:lnTo>
                  <a:lnTo>
                    <a:pt x="718" y="3443"/>
                  </a:lnTo>
                  <a:lnTo>
                    <a:pt x="650" y="3373"/>
                  </a:lnTo>
                  <a:lnTo>
                    <a:pt x="581" y="3293"/>
                  </a:lnTo>
                  <a:lnTo>
                    <a:pt x="502" y="3183"/>
                  </a:lnTo>
                  <a:lnTo>
                    <a:pt x="423" y="3043"/>
                  </a:lnTo>
                  <a:lnTo>
                    <a:pt x="315" y="2813"/>
                  </a:lnTo>
                  <a:lnTo>
                    <a:pt x="236" y="2552"/>
                  </a:lnTo>
                  <a:lnTo>
                    <a:pt x="177" y="2292"/>
                  </a:lnTo>
                  <a:lnTo>
                    <a:pt x="148" y="2012"/>
                  </a:lnTo>
                  <a:lnTo>
                    <a:pt x="138" y="1731"/>
                  </a:lnTo>
                  <a:lnTo>
                    <a:pt x="158" y="1391"/>
                  </a:lnTo>
                  <a:lnTo>
                    <a:pt x="197" y="1081"/>
                  </a:lnTo>
                  <a:lnTo>
                    <a:pt x="256" y="811"/>
                  </a:lnTo>
                  <a:lnTo>
                    <a:pt x="345" y="580"/>
                  </a:lnTo>
                  <a:lnTo>
                    <a:pt x="453" y="370"/>
                  </a:lnTo>
                  <a:lnTo>
                    <a:pt x="571" y="190"/>
                  </a:lnTo>
                  <a:lnTo>
                    <a:pt x="709" y="40"/>
                  </a:lnTo>
                  <a:lnTo>
                    <a:pt x="718" y="30"/>
                  </a:lnTo>
                  <a:lnTo>
                    <a:pt x="718" y="20"/>
                  </a:lnTo>
                  <a:lnTo>
                    <a:pt x="699" y="0"/>
                  </a:lnTo>
                  <a:lnTo>
                    <a:pt x="659" y="0"/>
                  </a:lnTo>
                  <a:lnTo>
                    <a:pt x="650" y="10"/>
                  </a:lnTo>
                  <a:lnTo>
                    <a:pt x="630" y="20"/>
                  </a:lnTo>
                  <a:lnTo>
                    <a:pt x="492" y="160"/>
                  </a:lnTo>
                  <a:lnTo>
                    <a:pt x="354" y="340"/>
                  </a:lnTo>
                  <a:lnTo>
                    <a:pt x="227" y="570"/>
                  </a:lnTo>
                  <a:lnTo>
                    <a:pt x="118" y="851"/>
                  </a:lnTo>
                  <a:lnTo>
                    <a:pt x="50" y="1121"/>
                  </a:lnTo>
                  <a:lnTo>
                    <a:pt x="10" y="1421"/>
                  </a:lnTo>
                  <a:lnTo>
                    <a:pt x="0" y="1731"/>
                  </a:lnTo>
                  <a:lnTo>
                    <a:pt x="10" y="2012"/>
                  </a:lnTo>
                  <a:lnTo>
                    <a:pt x="50" y="2302"/>
                  </a:lnTo>
                  <a:lnTo>
                    <a:pt x="118" y="2592"/>
                  </a:lnTo>
                  <a:lnTo>
                    <a:pt x="217" y="2873"/>
                  </a:lnTo>
                  <a:lnTo>
                    <a:pt x="374" y="3153"/>
                  </a:lnTo>
                  <a:lnTo>
                    <a:pt x="394" y="3183"/>
                  </a:lnTo>
                  <a:lnTo>
                    <a:pt x="423" y="3213"/>
                  </a:lnTo>
                  <a:lnTo>
                    <a:pt x="463" y="3273"/>
                  </a:lnTo>
                  <a:lnTo>
                    <a:pt x="492" y="3303"/>
                  </a:lnTo>
                  <a:lnTo>
                    <a:pt x="512" y="3333"/>
                  </a:lnTo>
                  <a:lnTo>
                    <a:pt x="541" y="3353"/>
                  </a:lnTo>
                  <a:lnTo>
                    <a:pt x="561" y="3373"/>
                  </a:lnTo>
                  <a:lnTo>
                    <a:pt x="630" y="34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8" name="Freeform 46"/>
            <p:cNvSpPr>
              <a:spLocks/>
            </p:cNvSpPr>
            <p:nvPr/>
          </p:nvSpPr>
          <p:spPr bwMode="auto">
            <a:xfrm>
              <a:off x="12270" y="5090"/>
              <a:ext cx="629" cy="1281"/>
            </a:xfrm>
            <a:custGeom>
              <a:avLst/>
              <a:gdLst/>
              <a:ahLst/>
              <a:cxnLst>
                <a:cxn ang="0">
                  <a:pos x="393" y="50"/>
                </a:cxn>
                <a:cxn ang="0">
                  <a:pos x="393" y="20"/>
                </a:cxn>
                <a:cxn ang="0">
                  <a:pos x="373" y="0"/>
                </a:cxn>
                <a:cxn ang="0">
                  <a:pos x="344" y="0"/>
                </a:cxn>
                <a:cxn ang="0">
                  <a:pos x="245" y="70"/>
                </a:cxn>
                <a:cxn ang="0">
                  <a:pos x="147" y="110"/>
                </a:cxn>
                <a:cxn ang="0">
                  <a:pos x="59" y="120"/>
                </a:cxn>
                <a:cxn ang="0">
                  <a:pos x="0" y="120"/>
                </a:cxn>
                <a:cxn ang="0">
                  <a:pos x="0" y="180"/>
                </a:cxn>
                <a:cxn ang="0">
                  <a:pos x="59" y="180"/>
                </a:cxn>
                <a:cxn ang="0">
                  <a:pos x="147" y="170"/>
                </a:cxn>
                <a:cxn ang="0">
                  <a:pos x="245" y="130"/>
                </a:cxn>
                <a:cxn ang="0">
                  <a:pos x="245" y="1171"/>
                </a:cxn>
                <a:cxn ang="0">
                  <a:pos x="226" y="1201"/>
                </a:cxn>
                <a:cxn ang="0">
                  <a:pos x="177" y="1221"/>
                </a:cxn>
                <a:cxn ang="0">
                  <a:pos x="9" y="1221"/>
                </a:cxn>
                <a:cxn ang="0">
                  <a:pos x="9" y="1281"/>
                </a:cxn>
                <a:cxn ang="0">
                  <a:pos x="108" y="1281"/>
                </a:cxn>
                <a:cxn ang="0">
                  <a:pos x="216" y="1271"/>
                </a:cxn>
                <a:cxn ang="0">
                  <a:pos x="413" y="1271"/>
                </a:cxn>
                <a:cxn ang="0">
                  <a:pos x="531" y="1281"/>
                </a:cxn>
                <a:cxn ang="0">
                  <a:pos x="629" y="1281"/>
                </a:cxn>
                <a:cxn ang="0">
                  <a:pos x="629" y="1221"/>
                </a:cxn>
                <a:cxn ang="0">
                  <a:pos x="462" y="1221"/>
                </a:cxn>
                <a:cxn ang="0">
                  <a:pos x="413" y="1201"/>
                </a:cxn>
                <a:cxn ang="0">
                  <a:pos x="393" y="1171"/>
                </a:cxn>
                <a:cxn ang="0">
                  <a:pos x="393" y="1131"/>
                </a:cxn>
                <a:cxn ang="0">
                  <a:pos x="393" y="50"/>
                </a:cxn>
              </a:cxnLst>
              <a:rect l="0" t="0" r="r" b="b"/>
              <a:pathLst>
                <a:path w="629" h="1281">
                  <a:moveTo>
                    <a:pt x="393" y="50"/>
                  </a:moveTo>
                  <a:lnTo>
                    <a:pt x="393" y="20"/>
                  </a:lnTo>
                  <a:lnTo>
                    <a:pt x="373" y="0"/>
                  </a:lnTo>
                  <a:lnTo>
                    <a:pt x="344" y="0"/>
                  </a:lnTo>
                  <a:lnTo>
                    <a:pt x="245" y="70"/>
                  </a:lnTo>
                  <a:lnTo>
                    <a:pt x="147" y="110"/>
                  </a:lnTo>
                  <a:lnTo>
                    <a:pt x="59" y="120"/>
                  </a:lnTo>
                  <a:lnTo>
                    <a:pt x="0" y="120"/>
                  </a:lnTo>
                  <a:lnTo>
                    <a:pt x="0" y="180"/>
                  </a:lnTo>
                  <a:lnTo>
                    <a:pt x="59" y="180"/>
                  </a:lnTo>
                  <a:lnTo>
                    <a:pt x="147" y="170"/>
                  </a:lnTo>
                  <a:lnTo>
                    <a:pt x="245" y="130"/>
                  </a:lnTo>
                  <a:lnTo>
                    <a:pt x="245" y="1171"/>
                  </a:lnTo>
                  <a:lnTo>
                    <a:pt x="226" y="1201"/>
                  </a:lnTo>
                  <a:lnTo>
                    <a:pt x="177" y="1221"/>
                  </a:lnTo>
                  <a:lnTo>
                    <a:pt x="9" y="1221"/>
                  </a:lnTo>
                  <a:lnTo>
                    <a:pt x="9" y="1281"/>
                  </a:lnTo>
                  <a:lnTo>
                    <a:pt x="108" y="1281"/>
                  </a:lnTo>
                  <a:lnTo>
                    <a:pt x="216" y="1271"/>
                  </a:lnTo>
                  <a:lnTo>
                    <a:pt x="413" y="1271"/>
                  </a:lnTo>
                  <a:lnTo>
                    <a:pt x="531" y="1281"/>
                  </a:lnTo>
                  <a:lnTo>
                    <a:pt x="629" y="1281"/>
                  </a:lnTo>
                  <a:lnTo>
                    <a:pt x="629" y="1221"/>
                  </a:lnTo>
                  <a:lnTo>
                    <a:pt x="462" y="1221"/>
                  </a:lnTo>
                  <a:lnTo>
                    <a:pt x="413" y="1201"/>
                  </a:lnTo>
                  <a:lnTo>
                    <a:pt x="393" y="1171"/>
                  </a:lnTo>
                  <a:lnTo>
                    <a:pt x="393" y="1131"/>
                  </a:lnTo>
                  <a:lnTo>
                    <a:pt x="393" y="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9" name="Freeform 47"/>
            <p:cNvSpPr>
              <a:spLocks/>
            </p:cNvSpPr>
            <p:nvPr/>
          </p:nvSpPr>
          <p:spPr bwMode="auto">
            <a:xfrm>
              <a:off x="13617" y="5850"/>
              <a:ext cx="1151" cy="80"/>
            </a:xfrm>
            <a:custGeom>
              <a:avLst/>
              <a:gdLst/>
              <a:ahLst/>
              <a:cxnLst>
                <a:cxn ang="0">
                  <a:pos x="1092" y="80"/>
                </a:cxn>
                <a:cxn ang="0">
                  <a:pos x="1122" y="80"/>
                </a:cxn>
                <a:cxn ang="0">
                  <a:pos x="1141" y="70"/>
                </a:cxn>
                <a:cxn ang="0">
                  <a:pos x="1151" y="60"/>
                </a:cxn>
                <a:cxn ang="0">
                  <a:pos x="1151" y="20"/>
                </a:cxn>
                <a:cxn ang="0">
                  <a:pos x="1141" y="10"/>
                </a:cxn>
                <a:cxn ang="0">
                  <a:pos x="1122" y="0"/>
                </a:cxn>
                <a:cxn ang="0">
                  <a:pos x="30" y="0"/>
                </a:cxn>
                <a:cxn ang="0">
                  <a:pos x="10" y="10"/>
                </a:cxn>
                <a:cxn ang="0">
                  <a:pos x="0" y="20"/>
                </a:cxn>
                <a:cxn ang="0">
                  <a:pos x="0" y="50"/>
                </a:cxn>
                <a:cxn ang="0">
                  <a:pos x="30" y="80"/>
                </a:cxn>
                <a:cxn ang="0">
                  <a:pos x="59" y="80"/>
                </a:cxn>
                <a:cxn ang="0">
                  <a:pos x="1092" y="80"/>
                </a:cxn>
              </a:cxnLst>
              <a:rect l="0" t="0" r="r" b="b"/>
              <a:pathLst>
                <a:path w="1151" h="80">
                  <a:moveTo>
                    <a:pt x="1092" y="80"/>
                  </a:moveTo>
                  <a:lnTo>
                    <a:pt x="1122" y="80"/>
                  </a:lnTo>
                  <a:lnTo>
                    <a:pt x="1141" y="70"/>
                  </a:lnTo>
                  <a:lnTo>
                    <a:pt x="1151" y="60"/>
                  </a:lnTo>
                  <a:lnTo>
                    <a:pt x="1151" y="20"/>
                  </a:lnTo>
                  <a:lnTo>
                    <a:pt x="1141" y="10"/>
                  </a:lnTo>
                  <a:lnTo>
                    <a:pt x="1122" y="0"/>
                  </a:lnTo>
                  <a:lnTo>
                    <a:pt x="30" y="0"/>
                  </a:lnTo>
                  <a:lnTo>
                    <a:pt x="10" y="10"/>
                  </a:lnTo>
                  <a:lnTo>
                    <a:pt x="0" y="20"/>
                  </a:lnTo>
                  <a:lnTo>
                    <a:pt x="0" y="50"/>
                  </a:lnTo>
                  <a:lnTo>
                    <a:pt x="30" y="80"/>
                  </a:lnTo>
                  <a:lnTo>
                    <a:pt x="59" y="80"/>
                  </a:lnTo>
                  <a:lnTo>
                    <a:pt x="1092" y="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0" name="Freeform 48"/>
            <p:cNvSpPr>
              <a:spLocks/>
            </p:cNvSpPr>
            <p:nvPr/>
          </p:nvSpPr>
          <p:spPr bwMode="auto">
            <a:xfrm>
              <a:off x="15447" y="5090"/>
              <a:ext cx="747" cy="1281"/>
            </a:xfrm>
            <a:custGeom>
              <a:avLst/>
              <a:gdLst/>
              <a:ahLst/>
              <a:cxnLst>
                <a:cxn ang="0">
                  <a:pos x="747" y="951"/>
                </a:cxn>
                <a:cxn ang="0">
                  <a:pos x="708" y="951"/>
                </a:cxn>
                <a:cxn ang="0">
                  <a:pos x="698" y="1011"/>
                </a:cxn>
                <a:cxn ang="0">
                  <a:pos x="679" y="1071"/>
                </a:cxn>
                <a:cxn ang="0">
                  <a:pos x="659" y="1121"/>
                </a:cxn>
                <a:cxn ang="0">
                  <a:pos x="629" y="1131"/>
                </a:cxn>
                <a:cxn ang="0">
                  <a:pos x="138" y="1131"/>
                </a:cxn>
                <a:cxn ang="0">
                  <a:pos x="344" y="931"/>
                </a:cxn>
                <a:cxn ang="0">
                  <a:pos x="472" y="810"/>
                </a:cxn>
                <a:cxn ang="0">
                  <a:pos x="580" y="710"/>
                </a:cxn>
                <a:cxn ang="0">
                  <a:pos x="659" y="630"/>
                </a:cxn>
                <a:cxn ang="0">
                  <a:pos x="708" y="540"/>
                </a:cxn>
                <a:cxn ang="0">
                  <a:pos x="738" y="460"/>
                </a:cxn>
                <a:cxn ang="0">
                  <a:pos x="747" y="370"/>
                </a:cxn>
                <a:cxn ang="0">
                  <a:pos x="728" y="250"/>
                </a:cxn>
                <a:cxn ang="0">
                  <a:pos x="679" y="150"/>
                </a:cxn>
                <a:cxn ang="0">
                  <a:pos x="590" y="70"/>
                </a:cxn>
                <a:cxn ang="0">
                  <a:pos x="482" y="20"/>
                </a:cxn>
                <a:cxn ang="0">
                  <a:pos x="354" y="0"/>
                </a:cxn>
                <a:cxn ang="0">
                  <a:pos x="236" y="20"/>
                </a:cxn>
                <a:cxn ang="0">
                  <a:pos x="138" y="70"/>
                </a:cxn>
                <a:cxn ang="0">
                  <a:pos x="59" y="150"/>
                </a:cxn>
                <a:cxn ang="0">
                  <a:pos x="10" y="250"/>
                </a:cxn>
                <a:cxn ang="0">
                  <a:pos x="0" y="350"/>
                </a:cxn>
                <a:cxn ang="0">
                  <a:pos x="0" y="380"/>
                </a:cxn>
                <a:cxn ang="0">
                  <a:pos x="10" y="410"/>
                </a:cxn>
                <a:cxn ang="0">
                  <a:pos x="29" y="430"/>
                </a:cxn>
                <a:cxn ang="0">
                  <a:pos x="49" y="440"/>
                </a:cxn>
                <a:cxn ang="0">
                  <a:pos x="59" y="450"/>
                </a:cxn>
                <a:cxn ang="0">
                  <a:pos x="88" y="450"/>
                </a:cxn>
                <a:cxn ang="0">
                  <a:pos x="98" y="460"/>
                </a:cxn>
                <a:cxn ang="0">
                  <a:pos x="118" y="460"/>
                </a:cxn>
                <a:cxn ang="0">
                  <a:pos x="128" y="450"/>
                </a:cxn>
                <a:cxn ang="0">
                  <a:pos x="167" y="430"/>
                </a:cxn>
                <a:cxn ang="0">
                  <a:pos x="177" y="410"/>
                </a:cxn>
                <a:cxn ang="0">
                  <a:pos x="197" y="350"/>
                </a:cxn>
                <a:cxn ang="0">
                  <a:pos x="187" y="320"/>
                </a:cxn>
                <a:cxn ang="0">
                  <a:pos x="177" y="300"/>
                </a:cxn>
                <a:cxn ang="0">
                  <a:pos x="157" y="270"/>
                </a:cxn>
                <a:cxn ang="0">
                  <a:pos x="98" y="250"/>
                </a:cxn>
                <a:cxn ang="0">
                  <a:pos x="79" y="250"/>
                </a:cxn>
                <a:cxn ang="0">
                  <a:pos x="69" y="260"/>
                </a:cxn>
                <a:cxn ang="0">
                  <a:pos x="128" y="150"/>
                </a:cxn>
                <a:cxn ang="0">
                  <a:pos x="216" y="80"/>
                </a:cxn>
                <a:cxn ang="0">
                  <a:pos x="324" y="60"/>
                </a:cxn>
                <a:cxn ang="0">
                  <a:pos x="413" y="80"/>
                </a:cxn>
                <a:cxn ang="0">
                  <a:pos x="492" y="120"/>
                </a:cxn>
                <a:cxn ang="0">
                  <a:pos x="541" y="190"/>
                </a:cxn>
                <a:cxn ang="0">
                  <a:pos x="570" y="280"/>
                </a:cxn>
                <a:cxn ang="0">
                  <a:pos x="580" y="370"/>
                </a:cxn>
                <a:cxn ang="0">
                  <a:pos x="551" y="520"/>
                </a:cxn>
                <a:cxn ang="0">
                  <a:pos x="482" y="670"/>
                </a:cxn>
                <a:cxn ang="0">
                  <a:pos x="383" y="790"/>
                </a:cxn>
                <a:cxn ang="0">
                  <a:pos x="19" y="1211"/>
                </a:cxn>
                <a:cxn ang="0">
                  <a:pos x="10" y="1221"/>
                </a:cxn>
                <a:cxn ang="0">
                  <a:pos x="0" y="1241"/>
                </a:cxn>
                <a:cxn ang="0">
                  <a:pos x="0" y="1281"/>
                </a:cxn>
                <a:cxn ang="0">
                  <a:pos x="698" y="1281"/>
                </a:cxn>
                <a:cxn ang="0">
                  <a:pos x="747" y="951"/>
                </a:cxn>
              </a:cxnLst>
              <a:rect l="0" t="0" r="r" b="b"/>
              <a:pathLst>
                <a:path w="747" h="1281">
                  <a:moveTo>
                    <a:pt x="747" y="951"/>
                  </a:moveTo>
                  <a:lnTo>
                    <a:pt x="708" y="951"/>
                  </a:lnTo>
                  <a:lnTo>
                    <a:pt x="698" y="1011"/>
                  </a:lnTo>
                  <a:lnTo>
                    <a:pt x="679" y="1071"/>
                  </a:lnTo>
                  <a:lnTo>
                    <a:pt x="659" y="1121"/>
                  </a:lnTo>
                  <a:lnTo>
                    <a:pt x="629" y="1131"/>
                  </a:lnTo>
                  <a:lnTo>
                    <a:pt x="138" y="1131"/>
                  </a:lnTo>
                  <a:lnTo>
                    <a:pt x="344" y="931"/>
                  </a:lnTo>
                  <a:lnTo>
                    <a:pt x="472" y="810"/>
                  </a:lnTo>
                  <a:lnTo>
                    <a:pt x="580" y="710"/>
                  </a:lnTo>
                  <a:lnTo>
                    <a:pt x="659" y="630"/>
                  </a:lnTo>
                  <a:lnTo>
                    <a:pt x="708" y="540"/>
                  </a:lnTo>
                  <a:lnTo>
                    <a:pt x="738" y="460"/>
                  </a:lnTo>
                  <a:lnTo>
                    <a:pt x="747" y="370"/>
                  </a:lnTo>
                  <a:lnTo>
                    <a:pt x="728" y="250"/>
                  </a:lnTo>
                  <a:lnTo>
                    <a:pt x="679" y="150"/>
                  </a:lnTo>
                  <a:lnTo>
                    <a:pt x="590" y="70"/>
                  </a:lnTo>
                  <a:lnTo>
                    <a:pt x="482" y="20"/>
                  </a:lnTo>
                  <a:lnTo>
                    <a:pt x="354" y="0"/>
                  </a:lnTo>
                  <a:lnTo>
                    <a:pt x="236" y="20"/>
                  </a:lnTo>
                  <a:lnTo>
                    <a:pt x="138" y="70"/>
                  </a:lnTo>
                  <a:lnTo>
                    <a:pt x="59" y="150"/>
                  </a:lnTo>
                  <a:lnTo>
                    <a:pt x="10" y="250"/>
                  </a:lnTo>
                  <a:lnTo>
                    <a:pt x="0" y="350"/>
                  </a:lnTo>
                  <a:lnTo>
                    <a:pt x="0" y="380"/>
                  </a:lnTo>
                  <a:lnTo>
                    <a:pt x="10" y="410"/>
                  </a:lnTo>
                  <a:lnTo>
                    <a:pt x="29" y="430"/>
                  </a:lnTo>
                  <a:lnTo>
                    <a:pt x="49" y="440"/>
                  </a:lnTo>
                  <a:lnTo>
                    <a:pt x="59" y="450"/>
                  </a:lnTo>
                  <a:lnTo>
                    <a:pt x="88" y="450"/>
                  </a:lnTo>
                  <a:lnTo>
                    <a:pt x="98" y="460"/>
                  </a:lnTo>
                  <a:lnTo>
                    <a:pt x="118" y="460"/>
                  </a:lnTo>
                  <a:lnTo>
                    <a:pt x="128" y="450"/>
                  </a:lnTo>
                  <a:lnTo>
                    <a:pt x="167" y="430"/>
                  </a:lnTo>
                  <a:lnTo>
                    <a:pt x="177" y="410"/>
                  </a:lnTo>
                  <a:lnTo>
                    <a:pt x="197" y="350"/>
                  </a:lnTo>
                  <a:lnTo>
                    <a:pt x="187" y="320"/>
                  </a:lnTo>
                  <a:lnTo>
                    <a:pt x="177" y="300"/>
                  </a:lnTo>
                  <a:lnTo>
                    <a:pt x="157" y="270"/>
                  </a:lnTo>
                  <a:lnTo>
                    <a:pt x="98" y="250"/>
                  </a:lnTo>
                  <a:lnTo>
                    <a:pt x="79" y="250"/>
                  </a:lnTo>
                  <a:lnTo>
                    <a:pt x="69" y="260"/>
                  </a:lnTo>
                  <a:lnTo>
                    <a:pt x="128" y="150"/>
                  </a:lnTo>
                  <a:lnTo>
                    <a:pt x="216" y="80"/>
                  </a:lnTo>
                  <a:lnTo>
                    <a:pt x="324" y="60"/>
                  </a:lnTo>
                  <a:lnTo>
                    <a:pt x="413" y="80"/>
                  </a:lnTo>
                  <a:lnTo>
                    <a:pt x="492" y="120"/>
                  </a:lnTo>
                  <a:lnTo>
                    <a:pt x="541" y="190"/>
                  </a:lnTo>
                  <a:lnTo>
                    <a:pt x="570" y="280"/>
                  </a:lnTo>
                  <a:lnTo>
                    <a:pt x="580" y="370"/>
                  </a:lnTo>
                  <a:lnTo>
                    <a:pt x="551" y="520"/>
                  </a:lnTo>
                  <a:lnTo>
                    <a:pt x="482" y="670"/>
                  </a:lnTo>
                  <a:lnTo>
                    <a:pt x="383" y="790"/>
                  </a:lnTo>
                  <a:lnTo>
                    <a:pt x="19" y="1211"/>
                  </a:lnTo>
                  <a:lnTo>
                    <a:pt x="10" y="1221"/>
                  </a:lnTo>
                  <a:lnTo>
                    <a:pt x="0" y="1241"/>
                  </a:lnTo>
                  <a:lnTo>
                    <a:pt x="0" y="1281"/>
                  </a:lnTo>
                  <a:lnTo>
                    <a:pt x="698" y="1281"/>
                  </a:lnTo>
                  <a:lnTo>
                    <a:pt x="747" y="9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1" name="Freeform 49"/>
            <p:cNvSpPr>
              <a:spLocks/>
            </p:cNvSpPr>
            <p:nvPr/>
          </p:nvSpPr>
          <p:spPr bwMode="auto">
            <a:xfrm>
              <a:off x="16470" y="5220"/>
              <a:ext cx="895" cy="70"/>
            </a:xfrm>
            <a:custGeom>
              <a:avLst/>
              <a:gdLst/>
              <a:ahLst/>
              <a:cxnLst>
                <a:cxn ang="0">
                  <a:pos x="846" y="70"/>
                </a:cxn>
                <a:cxn ang="0">
                  <a:pos x="856" y="70"/>
                </a:cxn>
                <a:cxn ang="0">
                  <a:pos x="865" y="60"/>
                </a:cxn>
                <a:cxn ang="0">
                  <a:pos x="875" y="60"/>
                </a:cxn>
                <a:cxn ang="0">
                  <a:pos x="885" y="50"/>
                </a:cxn>
                <a:cxn ang="0">
                  <a:pos x="895" y="30"/>
                </a:cxn>
                <a:cxn ang="0">
                  <a:pos x="865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50"/>
                </a:cxn>
                <a:cxn ang="0">
                  <a:pos x="10" y="60"/>
                </a:cxn>
                <a:cxn ang="0">
                  <a:pos x="20" y="60"/>
                </a:cxn>
                <a:cxn ang="0">
                  <a:pos x="29" y="70"/>
                </a:cxn>
                <a:cxn ang="0">
                  <a:pos x="49" y="70"/>
                </a:cxn>
                <a:cxn ang="0">
                  <a:pos x="846" y="70"/>
                </a:cxn>
              </a:cxnLst>
              <a:rect l="0" t="0" r="r" b="b"/>
              <a:pathLst>
                <a:path w="895" h="70">
                  <a:moveTo>
                    <a:pt x="846" y="70"/>
                  </a:moveTo>
                  <a:lnTo>
                    <a:pt x="856" y="70"/>
                  </a:lnTo>
                  <a:lnTo>
                    <a:pt x="865" y="60"/>
                  </a:lnTo>
                  <a:lnTo>
                    <a:pt x="875" y="60"/>
                  </a:lnTo>
                  <a:lnTo>
                    <a:pt x="885" y="50"/>
                  </a:lnTo>
                  <a:lnTo>
                    <a:pt x="895" y="30"/>
                  </a:lnTo>
                  <a:lnTo>
                    <a:pt x="865" y="0"/>
                  </a:lnTo>
                  <a:lnTo>
                    <a:pt x="20" y="0"/>
                  </a:lnTo>
                  <a:lnTo>
                    <a:pt x="0" y="20"/>
                  </a:lnTo>
                  <a:lnTo>
                    <a:pt x="0" y="50"/>
                  </a:lnTo>
                  <a:lnTo>
                    <a:pt x="10" y="60"/>
                  </a:lnTo>
                  <a:lnTo>
                    <a:pt x="20" y="60"/>
                  </a:lnTo>
                  <a:lnTo>
                    <a:pt x="29" y="70"/>
                  </a:lnTo>
                  <a:lnTo>
                    <a:pt x="49" y="70"/>
                  </a:lnTo>
                  <a:lnTo>
                    <a:pt x="846" y="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2" name="Freeform 50"/>
            <p:cNvSpPr>
              <a:spLocks/>
            </p:cNvSpPr>
            <p:nvPr/>
          </p:nvSpPr>
          <p:spPr bwMode="auto">
            <a:xfrm>
              <a:off x="17650" y="4699"/>
              <a:ext cx="482" cy="891"/>
            </a:xfrm>
            <a:custGeom>
              <a:avLst/>
              <a:gdLst/>
              <a:ahLst/>
              <a:cxnLst>
                <a:cxn ang="0">
                  <a:pos x="295" y="30"/>
                </a:cxn>
                <a:cxn ang="0">
                  <a:pos x="295" y="10"/>
                </a:cxn>
                <a:cxn ang="0">
                  <a:pos x="286" y="0"/>
                </a:cxn>
                <a:cxn ang="0">
                  <a:pos x="256" y="0"/>
                </a:cxn>
                <a:cxn ang="0">
                  <a:pos x="167" y="60"/>
                </a:cxn>
                <a:cxn ang="0">
                  <a:pos x="69" y="80"/>
                </a:cxn>
                <a:cxn ang="0">
                  <a:pos x="0" y="80"/>
                </a:cxn>
                <a:cxn ang="0">
                  <a:pos x="0" y="130"/>
                </a:cxn>
                <a:cxn ang="0">
                  <a:pos x="49" y="130"/>
                </a:cxn>
                <a:cxn ang="0">
                  <a:pos x="118" y="120"/>
                </a:cxn>
                <a:cxn ang="0">
                  <a:pos x="187" y="90"/>
                </a:cxn>
                <a:cxn ang="0">
                  <a:pos x="187" y="811"/>
                </a:cxn>
                <a:cxn ang="0">
                  <a:pos x="167" y="831"/>
                </a:cxn>
                <a:cxn ang="0">
                  <a:pos x="138" y="841"/>
                </a:cxn>
                <a:cxn ang="0">
                  <a:pos x="10" y="841"/>
                </a:cxn>
                <a:cxn ang="0">
                  <a:pos x="10" y="891"/>
                </a:cxn>
                <a:cxn ang="0">
                  <a:pos x="187" y="891"/>
                </a:cxn>
                <a:cxn ang="0">
                  <a:pos x="246" y="881"/>
                </a:cxn>
                <a:cxn ang="0">
                  <a:pos x="295" y="881"/>
                </a:cxn>
                <a:cxn ang="0">
                  <a:pos x="364" y="891"/>
                </a:cxn>
                <a:cxn ang="0">
                  <a:pos x="482" y="891"/>
                </a:cxn>
                <a:cxn ang="0">
                  <a:pos x="482" y="841"/>
                </a:cxn>
                <a:cxn ang="0">
                  <a:pos x="345" y="841"/>
                </a:cxn>
                <a:cxn ang="0">
                  <a:pos x="305" y="821"/>
                </a:cxn>
                <a:cxn ang="0">
                  <a:pos x="295" y="811"/>
                </a:cxn>
                <a:cxn ang="0">
                  <a:pos x="295" y="781"/>
                </a:cxn>
                <a:cxn ang="0">
                  <a:pos x="295" y="30"/>
                </a:cxn>
              </a:cxnLst>
              <a:rect l="0" t="0" r="r" b="b"/>
              <a:pathLst>
                <a:path w="482" h="891">
                  <a:moveTo>
                    <a:pt x="295" y="30"/>
                  </a:moveTo>
                  <a:lnTo>
                    <a:pt x="295" y="10"/>
                  </a:lnTo>
                  <a:lnTo>
                    <a:pt x="286" y="0"/>
                  </a:lnTo>
                  <a:lnTo>
                    <a:pt x="256" y="0"/>
                  </a:lnTo>
                  <a:lnTo>
                    <a:pt x="167" y="60"/>
                  </a:lnTo>
                  <a:lnTo>
                    <a:pt x="69" y="80"/>
                  </a:lnTo>
                  <a:lnTo>
                    <a:pt x="0" y="80"/>
                  </a:lnTo>
                  <a:lnTo>
                    <a:pt x="0" y="130"/>
                  </a:lnTo>
                  <a:lnTo>
                    <a:pt x="49" y="130"/>
                  </a:lnTo>
                  <a:lnTo>
                    <a:pt x="118" y="120"/>
                  </a:lnTo>
                  <a:lnTo>
                    <a:pt x="187" y="90"/>
                  </a:lnTo>
                  <a:lnTo>
                    <a:pt x="187" y="811"/>
                  </a:lnTo>
                  <a:lnTo>
                    <a:pt x="167" y="831"/>
                  </a:lnTo>
                  <a:lnTo>
                    <a:pt x="138" y="841"/>
                  </a:lnTo>
                  <a:lnTo>
                    <a:pt x="10" y="841"/>
                  </a:lnTo>
                  <a:lnTo>
                    <a:pt x="10" y="891"/>
                  </a:lnTo>
                  <a:lnTo>
                    <a:pt x="187" y="891"/>
                  </a:lnTo>
                  <a:lnTo>
                    <a:pt x="246" y="881"/>
                  </a:lnTo>
                  <a:lnTo>
                    <a:pt x="295" y="881"/>
                  </a:lnTo>
                  <a:lnTo>
                    <a:pt x="364" y="891"/>
                  </a:lnTo>
                  <a:lnTo>
                    <a:pt x="482" y="891"/>
                  </a:lnTo>
                  <a:lnTo>
                    <a:pt x="482" y="841"/>
                  </a:lnTo>
                  <a:lnTo>
                    <a:pt x="345" y="841"/>
                  </a:lnTo>
                  <a:lnTo>
                    <a:pt x="305" y="821"/>
                  </a:lnTo>
                  <a:lnTo>
                    <a:pt x="295" y="811"/>
                  </a:lnTo>
                  <a:lnTo>
                    <a:pt x="295" y="781"/>
                  </a:lnTo>
                  <a:lnTo>
                    <a:pt x="295" y="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3" name="Freeform 51"/>
            <p:cNvSpPr>
              <a:spLocks/>
            </p:cNvSpPr>
            <p:nvPr/>
          </p:nvSpPr>
          <p:spPr bwMode="auto">
            <a:xfrm>
              <a:off x="18359" y="4579"/>
              <a:ext cx="570" cy="1351"/>
            </a:xfrm>
            <a:custGeom>
              <a:avLst/>
              <a:gdLst/>
              <a:ahLst/>
              <a:cxnLst>
                <a:cxn ang="0">
                  <a:pos x="560" y="60"/>
                </a:cxn>
                <a:cxn ang="0">
                  <a:pos x="570" y="50"/>
                </a:cxn>
                <a:cxn ang="0">
                  <a:pos x="570" y="10"/>
                </a:cxn>
                <a:cxn ang="0">
                  <a:pos x="550" y="0"/>
                </a:cxn>
                <a:cxn ang="0">
                  <a:pos x="531" y="0"/>
                </a:cxn>
                <a:cxn ang="0">
                  <a:pos x="501" y="30"/>
                </a:cxn>
                <a:cxn ang="0">
                  <a:pos x="9" y="1291"/>
                </a:cxn>
                <a:cxn ang="0">
                  <a:pos x="9" y="1301"/>
                </a:cxn>
                <a:cxn ang="0">
                  <a:pos x="0" y="1301"/>
                </a:cxn>
                <a:cxn ang="0">
                  <a:pos x="0" y="1311"/>
                </a:cxn>
                <a:cxn ang="0">
                  <a:pos x="9" y="1331"/>
                </a:cxn>
                <a:cxn ang="0">
                  <a:pos x="19" y="1341"/>
                </a:cxn>
                <a:cxn ang="0">
                  <a:pos x="39" y="1351"/>
                </a:cxn>
                <a:cxn ang="0">
                  <a:pos x="59" y="1341"/>
                </a:cxn>
                <a:cxn ang="0">
                  <a:pos x="68" y="1331"/>
                </a:cxn>
                <a:cxn ang="0">
                  <a:pos x="68" y="1311"/>
                </a:cxn>
                <a:cxn ang="0">
                  <a:pos x="560" y="60"/>
                </a:cxn>
              </a:cxnLst>
              <a:rect l="0" t="0" r="r" b="b"/>
              <a:pathLst>
                <a:path w="570" h="1351">
                  <a:moveTo>
                    <a:pt x="560" y="60"/>
                  </a:moveTo>
                  <a:lnTo>
                    <a:pt x="570" y="50"/>
                  </a:lnTo>
                  <a:lnTo>
                    <a:pt x="570" y="10"/>
                  </a:lnTo>
                  <a:lnTo>
                    <a:pt x="550" y="0"/>
                  </a:lnTo>
                  <a:lnTo>
                    <a:pt x="531" y="0"/>
                  </a:lnTo>
                  <a:lnTo>
                    <a:pt x="501" y="30"/>
                  </a:lnTo>
                  <a:lnTo>
                    <a:pt x="9" y="1291"/>
                  </a:lnTo>
                  <a:lnTo>
                    <a:pt x="9" y="1301"/>
                  </a:lnTo>
                  <a:lnTo>
                    <a:pt x="0" y="1301"/>
                  </a:lnTo>
                  <a:lnTo>
                    <a:pt x="0" y="1311"/>
                  </a:lnTo>
                  <a:lnTo>
                    <a:pt x="9" y="1331"/>
                  </a:lnTo>
                  <a:lnTo>
                    <a:pt x="19" y="1341"/>
                  </a:lnTo>
                  <a:lnTo>
                    <a:pt x="39" y="1351"/>
                  </a:lnTo>
                  <a:lnTo>
                    <a:pt x="59" y="1341"/>
                  </a:lnTo>
                  <a:lnTo>
                    <a:pt x="68" y="1331"/>
                  </a:lnTo>
                  <a:lnTo>
                    <a:pt x="68" y="1311"/>
                  </a:lnTo>
                  <a:lnTo>
                    <a:pt x="560" y="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4" name="Freeform 52"/>
            <p:cNvSpPr>
              <a:spLocks/>
            </p:cNvSpPr>
            <p:nvPr/>
          </p:nvSpPr>
          <p:spPr bwMode="auto">
            <a:xfrm>
              <a:off x="19037" y="4669"/>
              <a:ext cx="1181" cy="921"/>
            </a:xfrm>
            <a:custGeom>
              <a:avLst/>
              <a:gdLst/>
              <a:ahLst/>
              <a:cxnLst>
                <a:cxn ang="0">
                  <a:pos x="1013" y="150"/>
                </a:cxn>
                <a:cxn ang="0">
                  <a:pos x="1043" y="90"/>
                </a:cxn>
                <a:cxn ang="0">
                  <a:pos x="1063" y="70"/>
                </a:cxn>
                <a:cxn ang="0">
                  <a:pos x="1082" y="60"/>
                </a:cxn>
                <a:cxn ang="0">
                  <a:pos x="1112" y="50"/>
                </a:cxn>
                <a:cxn ang="0">
                  <a:pos x="1171" y="50"/>
                </a:cxn>
                <a:cxn ang="0">
                  <a:pos x="1181" y="40"/>
                </a:cxn>
                <a:cxn ang="0">
                  <a:pos x="1181" y="10"/>
                </a:cxn>
                <a:cxn ang="0">
                  <a:pos x="1171" y="0"/>
                </a:cxn>
                <a:cxn ang="0">
                  <a:pos x="1092" y="0"/>
                </a:cxn>
                <a:cxn ang="0">
                  <a:pos x="1023" y="10"/>
                </a:cxn>
                <a:cxn ang="0">
                  <a:pos x="994" y="10"/>
                </a:cxn>
                <a:cxn ang="0">
                  <a:pos x="954" y="0"/>
                </a:cxn>
                <a:cxn ang="0">
                  <a:pos x="866" y="0"/>
                </a:cxn>
                <a:cxn ang="0">
                  <a:pos x="866" y="10"/>
                </a:cxn>
                <a:cxn ang="0">
                  <a:pos x="856" y="30"/>
                </a:cxn>
                <a:cxn ang="0">
                  <a:pos x="856" y="40"/>
                </a:cxn>
                <a:cxn ang="0">
                  <a:pos x="866" y="50"/>
                </a:cxn>
                <a:cxn ang="0">
                  <a:pos x="915" y="50"/>
                </a:cxn>
                <a:cxn ang="0">
                  <a:pos x="945" y="60"/>
                </a:cxn>
                <a:cxn ang="0">
                  <a:pos x="964" y="70"/>
                </a:cxn>
                <a:cxn ang="0">
                  <a:pos x="974" y="90"/>
                </a:cxn>
                <a:cxn ang="0">
                  <a:pos x="974" y="120"/>
                </a:cxn>
                <a:cxn ang="0">
                  <a:pos x="964" y="140"/>
                </a:cxn>
                <a:cxn ang="0">
                  <a:pos x="827" y="721"/>
                </a:cxn>
                <a:cxn ang="0">
                  <a:pos x="482" y="20"/>
                </a:cxn>
                <a:cxn ang="0">
                  <a:pos x="463" y="0"/>
                </a:cxn>
                <a:cxn ang="0">
                  <a:pos x="227" y="0"/>
                </a:cxn>
                <a:cxn ang="0">
                  <a:pos x="217" y="10"/>
                </a:cxn>
                <a:cxn ang="0">
                  <a:pos x="217" y="40"/>
                </a:cxn>
                <a:cxn ang="0">
                  <a:pos x="227" y="50"/>
                </a:cxn>
                <a:cxn ang="0">
                  <a:pos x="305" y="50"/>
                </a:cxn>
                <a:cxn ang="0">
                  <a:pos x="345" y="60"/>
                </a:cxn>
                <a:cxn ang="0">
                  <a:pos x="167" y="781"/>
                </a:cxn>
                <a:cxn ang="0">
                  <a:pos x="138" y="841"/>
                </a:cxn>
                <a:cxn ang="0">
                  <a:pos x="108" y="861"/>
                </a:cxn>
                <a:cxn ang="0">
                  <a:pos x="79" y="871"/>
                </a:cxn>
                <a:cxn ang="0">
                  <a:pos x="20" y="871"/>
                </a:cxn>
                <a:cxn ang="0">
                  <a:pos x="10" y="881"/>
                </a:cxn>
                <a:cxn ang="0">
                  <a:pos x="0" y="901"/>
                </a:cxn>
                <a:cxn ang="0">
                  <a:pos x="10" y="911"/>
                </a:cxn>
                <a:cxn ang="0">
                  <a:pos x="10" y="921"/>
                </a:cxn>
                <a:cxn ang="0">
                  <a:pos x="89" y="921"/>
                </a:cxn>
                <a:cxn ang="0">
                  <a:pos x="158" y="911"/>
                </a:cxn>
                <a:cxn ang="0">
                  <a:pos x="187" y="911"/>
                </a:cxn>
                <a:cxn ang="0">
                  <a:pos x="227" y="921"/>
                </a:cxn>
                <a:cxn ang="0">
                  <a:pos x="315" y="921"/>
                </a:cxn>
                <a:cxn ang="0">
                  <a:pos x="325" y="911"/>
                </a:cxn>
                <a:cxn ang="0">
                  <a:pos x="325" y="881"/>
                </a:cxn>
                <a:cxn ang="0">
                  <a:pos x="315" y="871"/>
                </a:cxn>
                <a:cxn ang="0">
                  <a:pos x="256" y="871"/>
                </a:cxn>
                <a:cxn ang="0">
                  <a:pos x="236" y="861"/>
                </a:cxn>
                <a:cxn ang="0">
                  <a:pos x="217" y="841"/>
                </a:cxn>
                <a:cxn ang="0">
                  <a:pos x="217" y="781"/>
                </a:cxn>
                <a:cxn ang="0">
                  <a:pos x="384" y="90"/>
                </a:cxn>
                <a:cxn ang="0">
                  <a:pos x="777" y="901"/>
                </a:cxn>
                <a:cxn ang="0">
                  <a:pos x="797" y="921"/>
                </a:cxn>
                <a:cxn ang="0">
                  <a:pos x="817" y="921"/>
                </a:cxn>
                <a:cxn ang="0">
                  <a:pos x="827" y="911"/>
                </a:cxn>
                <a:cxn ang="0">
                  <a:pos x="836" y="891"/>
                </a:cxn>
                <a:cxn ang="0">
                  <a:pos x="1013" y="150"/>
                </a:cxn>
              </a:cxnLst>
              <a:rect l="0" t="0" r="r" b="b"/>
              <a:pathLst>
                <a:path w="1181" h="921">
                  <a:moveTo>
                    <a:pt x="1013" y="150"/>
                  </a:moveTo>
                  <a:lnTo>
                    <a:pt x="1043" y="90"/>
                  </a:lnTo>
                  <a:lnTo>
                    <a:pt x="1063" y="70"/>
                  </a:lnTo>
                  <a:lnTo>
                    <a:pt x="1082" y="60"/>
                  </a:lnTo>
                  <a:lnTo>
                    <a:pt x="1112" y="50"/>
                  </a:lnTo>
                  <a:lnTo>
                    <a:pt x="1171" y="50"/>
                  </a:lnTo>
                  <a:lnTo>
                    <a:pt x="1181" y="40"/>
                  </a:lnTo>
                  <a:lnTo>
                    <a:pt x="1181" y="10"/>
                  </a:lnTo>
                  <a:lnTo>
                    <a:pt x="1171" y="0"/>
                  </a:lnTo>
                  <a:lnTo>
                    <a:pt x="1092" y="0"/>
                  </a:lnTo>
                  <a:lnTo>
                    <a:pt x="1023" y="10"/>
                  </a:lnTo>
                  <a:lnTo>
                    <a:pt x="994" y="10"/>
                  </a:lnTo>
                  <a:lnTo>
                    <a:pt x="954" y="0"/>
                  </a:lnTo>
                  <a:lnTo>
                    <a:pt x="866" y="0"/>
                  </a:lnTo>
                  <a:lnTo>
                    <a:pt x="866" y="10"/>
                  </a:lnTo>
                  <a:lnTo>
                    <a:pt x="856" y="30"/>
                  </a:lnTo>
                  <a:lnTo>
                    <a:pt x="856" y="40"/>
                  </a:lnTo>
                  <a:lnTo>
                    <a:pt x="866" y="50"/>
                  </a:lnTo>
                  <a:lnTo>
                    <a:pt x="915" y="50"/>
                  </a:lnTo>
                  <a:lnTo>
                    <a:pt x="945" y="60"/>
                  </a:lnTo>
                  <a:lnTo>
                    <a:pt x="964" y="70"/>
                  </a:lnTo>
                  <a:lnTo>
                    <a:pt x="974" y="90"/>
                  </a:lnTo>
                  <a:lnTo>
                    <a:pt x="974" y="120"/>
                  </a:lnTo>
                  <a:lnTo>
                    <a:pt x="964" y="140"/>
                  </a:lnTo>
                  <a:lnTo>
                    <a:pt x="827" y="721"/>
                  </a:lnTo>
                  <a:lnTo>
                    <a:pt x="482" y="20"/>
                  </a:lnTo>
                  <a:lnTo>
                    <a:pt x="463" y="0"/>
                  </a:lnTo>
                  <a:lnTo>
                    <a:pt x="227" y="0"/>
                  </a:lnTo>
                  <a:lnTo>
                    <a:pt x="217" y="10"/>
                  </a:lnTo>
                  <a:lnTo>
                    <a:pt x="217" y="40"/>
                  </a:lnTo>
                  <a:lnTo>
                    <a:pt x="227" y="50"/>
                  </a:lnTo>
                  <a:lnTo>
                    <a:pt x="305" y="50"/>
                  </a:lnTo>
                  <a:lnTo>
                    <a:pt x="345" y="60"/>
                  </a:lnTo>
                  <a:lnTo>
                    <a:pt x="167" y="781"/>
                  </a:lnTo>
                  <a:lnTo>
                    <a:pt x="138" y="841"/>
                  </a:lnTo>
                  <a:lnTo>
                    <a:pt x="108" y="861"/>
                  </a:lnTo>
                  <a:lnTo>
                    <a:pt x="79" y="871"/>
                  </a:lnTo>
                  <a:lnTo>
                    <a:pt x="20" y="871"/>
                  </a:lnTo>
                  <a:lnTo>
                    <a:pt x="10" y="881"/>
                  </a:lnTo>
                  <a:lnTo>
                    <a:pt x="0" y="901"/>
                  </a:lnTo>
                  <a:lnTo>
                    <a:pt x="10" y="911"/>
                  </a:lnTo>
                  <a:lnTo>
                    <a:pt x="10" y="921"/>
                  </a:lnTo>
                  <a:lnTo>
                    <a:pt x="89" y="921"/>
                  </a:lnTo>
                  <a:lnTo>
                    <a:pt x="158" y="911"/>
                  </a:lnTo>
                  <a:lnTo>
                    <a:pt x="187" y="911"/>
                  </a:lnTo>
                  <a:lnTo>
                    <a:pt x="227" y="921"/>
                  </a:lnTo>
                  <a:lnTo>
                    <a:pt x="315" y="921"/>
                  </a:lnTo>
                  <a:lnTo>
                    <a:pt x="325" y="911"/>
                  </a:lnTo>
                  <a:lnTo>
                    <a:pt x="325" y="881"/>
                  </a:lnTo>
                  <a:lnTo>
                    <a:pt x="315" y="871"/>
                  </a:lnTo>
                  <a:lnTo>
                    <a:pt x="256" y="871"/>
                  </a:lnTo>
                  <a:lnTo>
                    <a:pt x="236" y="861"/>
                  </a:lnTo>
                  <a:lnTo>
                    <a:pt x="217" y="841"/>
                  </a:lnTo>
                  <a:lnTo>
                    <a:pt x="217" y="781"/>
                  </a:lnTo>
                  <a:lnTo>
                    <a:pt x="384" y="90"/>
                  </a:lnTo>
                  <a:lnTo>
                    <a:pt x="777" y="901"/>
                  </a:lnTo>
                  <a:lnTo>
                    <a:pt x="797" y="921"/>
                  </a:lnTo>
                  <a:lnTo>
                    <a:pt x="817" y="921"/>
                  </a:lnTo>
                  <a:lnTo>
                    <a:pt x="827" y="911"/>
                  </a:lnTo>
                  <a:lnTo>
                    <a:pt x="836" y="891"/>
                  </a:lnTo>
                  <a:lnTo>
                    <a:pt x="1013" y="1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5" name="Freeform 53"/>
            <p:cNvSpPr>
              <a:spLocks/>
            </p:cNvSpPr>
            <p:nvPr/>
          </p:nvSpPr>
          <p:spPr bwMode="auto">
            <a:xfrm>
              <a:off x="20444" y="4159"/>
              <a:ext cx="718" cy="3463"/>
            </a:xfrm>
            <a:custGeom>
              <a:avLst/>
              <a:gdLst/>
              <a:ahLst/>
              <a:cxnLst>
                <a:cxn ang="0">
                  <a:pos x="718" y="1731"/>
                </a:cxn>
                <a:cxn ang="0">
                  <a:pos x="708" y="1451"/>
                </a:cxn>
                <a:cxn ang="0">
                  <a:pos x="669" y="1171"/>
                </a:cxn>
                <a:cxn ang="0">
                  <a:pos x="610" y="901"/>
                </a:cxn>
                <a:cxn ang="0">
                  <a:pos x="511" y="640"/>
                </a:cxn>
                <a:cxn ang="0">
                  <a:pos x="384" y="390"/>
                </a:cxn>
                <a:cxn ang="0">
                  <a:pos x="216" y="160"/>
                </a:cxn>
                <a:cxn ang="0">
                  <a:pos x="177" y="120"/>
                </a:cxn>
                <a:cxn ang="0">
                  <a:pos x="157" y="90"/>
                </a:cxn>
                <a:cxn ang="0">
                  <a:pos x="128" y="60"/>
                </a:cxn>
                <a:cxn ang="0">
                  <a:pos x="98" y="40"/>
                </a:cxn>
                <a:cxn ang="0">
                  <a:pos x="79" y="10"/>
                </a:cxn>
                <a:cxn ang="0">
                  <a:pos x="69" y="10"/>
                </a:cxn>
                <a:cxn ang="0">
                  <a:pos x="49" y="0"/>
                </a:cxn>
                <a:cxn ang="0">
                  <a:pos x="20" y="0"/>
                </a:cxn>
                <a:cxn ang="0">
                  <a:pos x="10" y="1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69" y="100"/>
                </a:cxn>
                <a:cxn ang="0">
                  <a:pos x="128" y="180"/>
                </a:cxn>
                <a:cxn ang="0">
                  <a:pos x="207" y="290"/>
                </a:cxn>
                <a:cxn ang="0">
                  <a:pos x="295" y="430"/>
                </a:cxn>
                <a:cxn ang="0">
                  <a:pos x="403" y="660"/>
                </a:cxn>
                <a:cxn ang="0">
                  <a:pos x="482" y="911"/>
                </a:cxn>
                <a:cxn ang="0">
                  <a:pos x="531" y="1181"/>
                </a:cxn>
                <a:cxn ang="0">
                  <a:pos x="561" y="1451"/>
                </a:cxn>
                <a:cxn ang="0">
                  <a:pos x="570" y="1731"/>
                </a:cxn>
                <a:cxn ang="0">
                  <a:pos x="561" y="2072"/>
                </a:cxn>
                <a:cxn ang="0">
                  <a:pos x="521" y="2372"/>
                </a:cxn>
                <a:cxn ang="0">
                  <a:pos x="452" y="2642"/>
                </a:cxn>
                <a:cxn ang="0">
                  <a:pos x="374" y="2873"/>
                </a:cxn>
                <a:cxn ang="0">
                  <a:pos x="266" y="3083"/>
                </a:cxn>
                <a:cxn ang="0">
                  <a:pos x="147" y="3273"/>
                </a:cxn>
                <a:cxn ang="0">
                  <a:pos x="10" y="3433"/>
                </a:cxn>
                <a:cxn ang="0">
                  <a:pos x="0" y="3433"/>
                </a:cxn>
                <a:cxn ang="0">
                  <a:pos x="0" y="3453"/>
                </a:cxn>
                <a:cxn ang="0">
                  <a:pos x="10" y="3463"/>
                </a:cxn>
                <a:cxn ang="0">
                  <a:pos x="69" y="3463"/>
                </a:cxn>
                <a:cxn ang="0">
                  <a:pos x="216" y="3313"/>
                </a:cxn>
                <a:cxn ang="0">
                  <a:pos x="354" y="3123"/>
                </a:cxn>
                <a:cxn ang="0">
                  <a:pos x="482" y="2893"/>
                </a:cxn>
                <a:cxn ang="0">
                  <a:pos x="590" y="2622"/>
                </a:cxn>
                <a:cxn ang="0">
                  <a:pos x="659" y="2342"/>
                </a:cxn>
                <a:cxn ang="0">
                  <a:pos x="708" y="2042"/>
                </a:cxn>
                <a:cxn ang="0">
                  <a:pos x="718" y="1731"/>
                </a:cxn>
              </a:cxnLst>
              <a:rect l="0" t="0" r="r" b="b"/>
              <a:pathLst>
                <a:path w="718" h="3463">
                  <a:moveTo>
                    <a:pt x="718" y="1731"/>
                  </a:moveTo>
                  <a:lnTo>
                    <a:pt x="708" y="1451"/>
                  </a:lnTo>
                  <a:lnTo>
                    <a:pt x="669" y="1171"/>
                  </a:lnTo>
                  <a:lnTo>
                    <a:pt x="610" y="901"/>
                  </a:lnTo>
                  <a:lnTo>
                    <a:pt x="511" y="640"/>
                  </a:lnTo>
                  <a:lnTo>
                    <a:pt x="384" y="390"/>
                  </a:lnTo>
                  <a:lnTo>
                    <a:pt x="216" y="160"/>
                  </a:lnTo>
                  <a:lnTo>
                    <a:pt x="177" y="120"/>
                  </a:lnTo>
                  <a:lnTo>
                    <a:pt x="157" y="90"/>
                  </a:lnTo>
                  <a:lnTo>
                    <a:pt x="128" y="60"/>
                  </a:lnTo>
                  <a:lnTo>
                    <a:pt x="98" y="40"/>
                  </a:lnTo>
                  <a:lnTo>
                    <a:pt x="79" y="10"/>
                  </a:lnTo>
                  <a:lnTo>
                    <a:pt x="69" y="10"/>
                  </a:lnTo>
                  <a:lnTo>
                    <a:pt x="49" y="0"/>
                  </a:lnTo>
                  <a:lnTo>
                    <a:pt x="20" y="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30"/>
                  </a:lnTo>
                  <a:lnTo>
                    <a:pt x="69" y="100"/>
                  </a:lnTo>
                  <a:lnTo>
                    <a:pt x="128" y="180"/>
                  </a:lnTo>
                  <a:lnTo>
                    <a:pt x="207" y="290"/>
                  </a:lnTo>
                  <a:lnTo>
                    <a:pt x="295" y="430"/>
                  </a:lnTo>
                  <a:lnTo>
                    <a:pt x="403" y="660"/>
                  </a:lnTo>
                  <a:lnTo>
                    <a:pt x="482" y="911"/>
                  </a:lnTo>
                  <a:lnTo>
                    <a:pt x="531" y="1181"/>
                  </a:lnTo>
                  <a:lnTo>
                    <a:pt x="561" y="1451"/>
                  </a:lnTo>
                  <a:lnTo>
                    <a:pt x="570" y="1731"/>
                  </a:lnTo>
                  <a:lnTo>
                    <a:pt x="561" y="2072"/>
                  </a:lnTo>
                  <a:lnTo>
                    <a:pt x="521" y="2372"/>
                  </a:lnTo>
                  <a:lnTo>
                    <a:pt x="452" y="2642"/>
                  </a:lnTo>
                  <a:lnTo>
                    <a:pt x="374" y="2873"/>
                  </a:lnTo>
                  <a:lnTo>
                    <a:pt x="266" y="3083"/>
                  </a:lnTo>
                  <a:lnTo>
                    <a:pt x="147" y="3273"/>
                  </a:lnTo>
                  <a:lnTo>
                    <a:pt x="10" y="3433"/>
                  </a:lnTo>
                  <a:lnTo>
                    <a:pt x="0" y="3433"/>
                  </a:lnTo>
                  <a:lnTo>
                    <a:pt x="0" y="3453"/>
                  </a:lnTo>
                  <a:lnTo>
                    <a:pt x="10" y="3463"/>
                  </a:lnTo>
                  <a:lnTo>
                    <a:pt x="69" y="3463"/>
                  </a:lnTo>
                  <a:lnTo>
                    <a:pt x="216" y="3313"/>
                  </a:lnTo>
                  <a:lnTo>
                    <a:pt x="354" y="3123"/>
                  </a:lnTo>
                  <a:lnTo>
                    <a:pt x="482" y="2893"/>
                  </a:lnTo>
                  <a:lnTo>
                    <a:pt x="590" y="2622"/>
                  </a:lnTo>
                  <a:lnTo>
                    <a:pt x="659" y="2342"/>
                  </a:lnTo>
                  <a:lnTo>
                    <a:pt x="708" y="2042"/>
                  </a:lnTo>
                  <a:lnTo>
                    <a:pt x="718" y="17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6" name="Freeform 54"/>
            <p:cNvSpPr>
              <a:spLocks/>
            </p:cNvSpPr>
            <p:nvPr/>
          </p:nvSpPr>
          <p:spPr bwMode="auto">
            <a:xfrm>
              <a:off x="21634" y="3748"/>
              <a:ext cx="482" cy="891"/>
            </a:xfrm>
            <a:custGeom>
              <a:avLst/>
              <a:gdLst/>
              <a:ahLst/>
              <a:cxnLst>
                <a:cxn ang="0">
                  <a:pos x="295" y="30"/>
                </a:cxn>
                <a:cxn ang="0">
                  <a:pos x="295" y="10"/>
                </a:cxn>
                <a:cxn ang="0">
                  <a:pos x="285" y="0"/>
                </a:cxn>
                <a:cxn ang="0">
                  <a:pos x="256" y="0"/>
                </a:cxn>
                <a:cxn ang="0">
                  <a:pos x="167" y="60"/>
                </a:cxn>
                <a:cxn ang="0">
                  <a:pos x="69" y="80"/>
                </a:cxn>
                <a:cxn ang="0">
                  <a:pos x="0" y="80"/>
                </a:cxn>
                <a:cxn ang="0">
                  <a:pos x="0" y="130"/>
                </a:cxn>
                <a:cxn ang="0">
                  <a:pos x="49" y="130"/>
                </a:cxn>
                <a:cxn ang="0">
                  <a:pos x="118" y="120"/>
                </a:cxn>
                <a:cxn ang="0">
                  <a:pos x="187" y="90"/>
                </a:cxn>
                <a:cxn ang="0">
                  <a:pos x="187" y="811"/>
                </a:cxn>
                <a:cxn ang="0">
                  <a:pos x="167" y="831"/>
                </a:cxn>
                <a:cxn ang="0">
                  <a:pos x="138" y="841"/>
                </a:cxn>
                <a:cxn ang="0">
                  <a:pos x="10" y="841"/>
                </a:cxn>
                <a:cxn ang="0">
                  <a:pos x="10" y="891"/>
                </a:cxn>
                <a:cxn ang="0">
                  <a:pos x="187" y="891"/>
                </a:cxn>
                <a:cxn ang="0">
                  <a:pos x="246" y="881"/>
                </a:cxn>
                <a:cxn ang="0">
                  <a:pos x="295" y="881"/>
                </a:cxn>
                <a:cxn ang="0">
                  <a:pos x="364" y="891"/>
                </a:cxn>
                <a:cxn ang="0">
                  <a:pos x="482" y="891"/>
                </a:cxn>
                <a:cxn ang="0">
                  <a:pos x="482" y="841"/>
                </a:cxn>
                <a:cxn ang="0">
                  <a:pos x="344" y="841"/>
                </a:cxn>
                <a:cxn ang="0">
                  <a:pos x="305" y="821"/>
                </a:cxn>
                <a:cxn ang="0">
                  <a:pos x="295" y="811"/>
                </a:cxn>
                <a:cxn ang="0">
                  <a:pos x="295" y="781"/>
                </a:cxn>
                <a:cxn ang="0">
                  <a:pos x="295" y="30"/>
                </a:cxn>
              </a:cxnLst>
              <a:rect l="0" t="0" r="r" b="b"/>
              <a:pathLst>
                <a:path w="482" h="891">
                  <a:moveTo>
                    <a:pt x="295" y="30"/>
                  </a:moveTo>
                  <a:lnTo>
                    <a:pt x="295" y="10"/>
                  </a:lnTo>
                  <a:lnTo>
                    <a:pt x="285" y="0"/>
                  </a:lnTo>
                  <a:lnTo>
                    <a:pt x="256" y="0"/>
                  </a:lnTo>
                  <a:lnTo>
                    <a:pt x="167" y="60"/>
                  </a:lnTo>
                  <a:lnTo>
                    <a:pt x="69" y="80"/>
                  </a:lnTo>
                  <a:lnTo>
                    <a:pt x="0" y="80"/>
                  </a:lnTo>
                  <a:lnTo>
                    <a:pt x="0" y="130"/>
                  </a:lnTo>
                  <a:lnTo>
                    <a:pt x="49" y="130"/>
                  </a:lnTo>
                  <a:lnTo>
                    <a:pt x="118" y="120"/>
                  </a:lnTo>
                  <a:lnTo>
                    <a:pt x="187" y="90"/>
                  </a:lnTo>
                  <a:lnTo>
                    <a:pt x="187" y="811"/>
                  </a:lnTo>
                  <a:lnTo>
                    <a:pt x="167" y="831"/>
                  </a:lnTo>
                  <a:lnTo>
                    <a:pt x="138" y="841"/>
                  </a:lnTo>
                  <a:lnTo>
                    <a:pt x="10" y="841"/>
                  </a:lnTo>
                  <a:lnTo>
                    <a:pt x="10" y="891"/>
                  </a:lnTo>
                  <a:lnTo>
                    <a:pt x="187" y="891"/>
                  </a:lnTo>
                  <a:lnTo>
                    <a:pt x="246" y="881"/>
                  </a:lnTo>
                  <a:lnTo>
                    <a:pt x="295" y="881"/>
                  </a:lnTo>
                  <a:lnTo>
                    <a:pt x="364" y="891"/>
                  </a:lnTo>
                  <a:lnTo>
                    <a:pt x="482" y="891"/>
                  </a:lnTo>
                  <a:lnTo>
                    <a:pt x="482" y="841"/>
                  </a:lnTo>
                  <a:lnTo>
                    <a:pt x="344" y="841"/>
                  </a:lnTo>
                  <a:lnTo>
                    <a:pt x="305" y="821"/>
                  </a:lnTo>
                  <a:lnTo>
                    <a:pt x="295" y="811"/>
                  </a:lnTo>
                  <a:lnTo>
                    <a:pt x="295" y="781"/>
                  </a:lnTo>
                  <a:lnTo>
                    <a:pt x="295" y="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7" name="Freeform 55"/>
            <p:cNvSpPr>
              <a:spLocks/>
            </p:cNvSpPr>
            <p:nvPr/>
          </p:nvSpPr>
          <p:spPr bwMode="auto">
            <a:xfrm>
              <a:off x="22342" y="3628"/>
              <a:ext cx="571" cy="1352"/>
            </a:xfrm>
            <a:custGeom>
              <a:avLst/>
              <a:gdLst/>
              <a:ahLst/>
              <a:cxnLst>
                <a:cxn ang="0">
                  <a:pos x="561" y="60"/>
                </a:cxn>
                <a:cxn ang="0">
                  <a:pos x="571" y="50"/>
                </a:cxn>
                <a:cxn ang="0">
                  <a:pos x="571" y="10"/>
                </a:cxn>
                <a:cxn ang="0">
                  <a:pos x="551" y="0"/>
                </a:cxn>
                <a:cxn ang="0">
                  <a:pos x="532" y="0"/>
                </a:cxn>
                <a:cxn ang="0">
                  <a:pos x="502" y="30"/>
                </a:cxn>
                <a:cxn ang="0">
                  <a:pos x="10" y="1291"/>
                </a:cxn>
                <a:cxn ang="0">
                  <a:pos x="10" y="1301"/>
                </a:cxn>
                <a:cxn ang="0">
                  <a:pos x="0" y="1311"/>
                </a:cxn>
                <a:cxn ang="0">
                  <a:pos x="10" y="1332"/>
                </a:cxn>
                <a:cxn ang="0">
                  <a:pos x="20" y="1342"/>
                </a:cxn>
                <a:cxn ang="0">
                  <a:pos x="40" y="1352"/>
                </a:cxn>
                <a:cxn ang="0">
                  <a:pos x="59" y="1342"/>
                </a:cxn>
                <a:cxn ang="0">
                  <a:pos x="69" y="1332"/>
                </a:cxn>
                <a:cxn ang="0">
                  <a:pos x="69" y="1311"/>
                </a:cxn>
                <a:cxn ang="0">
                  <a:pos x="561" y="60"/>
                </a:cxn>
              </a:cxnLst>
              <a:rect l="0" t="0" r="r" b="b"/>
              <a:pathLst>
                <a:path w="571" h="1352">
                  <a:moveTo>
                    <a:pt x="561" y="60"/>
                  </a:moveTo>
                  <a:lnTo>
                    <a:pt x="571" y="50"/>
                  </a:lnTo>
                  <a:lnTo>
                    <a:pt x="571" y="10"/>
                  </a:lnTo>
                  <a:lnTo>
                    <a:pt x="551" y="0"/>
                  </a:lnTo>
                  <a:lnTo>
                    <a:pt x="532" y="0"/>
                  </a:lnTo>
                  <a:lnTo>
                    <a:pt x="502" y="30"/>
                  </a:lnTo>
                  <a:lnTo>
                    <a:pt x="10" y="1291"/>
                  </a:lnTo>
                  <a:lnTo>
                    <a:pt x="10" y="1301"/>
                  </a:lnTo>
                  <a:lnTo>
                    <a:pt x="0" y="1311"/>
                  </a:lnTo>
                  <a:lnTo>
                    <a:pt x="10" y="1332"/>
                  </a:lnTo>
                  <a:lnTo>
                    <a:pt x="20" y="1342"/>
                  </a:lnTo>
                  <a:lnTo>
                    <a:pt x="40" y="1352"/>
                  </a:lnTo>
                  <a:lnTo>
                    <a:pt x="59" y="1342"/>
                  </a:lnTo>
                  <a:lnTo>
                    <a:pt x="69" y="1332"/>
                  </a:lnTo>
                  <a:lnTo>
                    <a:pt x="69" y="1311"/>
                  </a:lnTo>
                  <a:lnTo>
                    <a:pt x="561" y="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8" name="Freeform 56"/>
            <p:cNvSpPr>
              <a:spLocks noEditPoints="1"/>
            </p:cNvSpPr>
            <p:nvPr/>
          </p:nvSpPr>
          <p:spPr bwMode="auto">
            <a:xfrm>
              <a:off x="23021" y="4049"/>
              <a:ext cx="738" cy="850"/>
            </a:xfrm>
            <a:custGeom>
              <a:avLst/>
              <a:gdLst/>
              <a:ahLst/>
              <a:cxnLst>
                <a:cxn ang="0">
                  <a:pos x="89" y="770"/>
                </a:cxn>
                <a:cxn ang="0">
                  <a:pos x="79" y="800"/>
                </a:cxn>
                <a:cxn ang="0">
                  <a:pos x="10" y="810"/>
                </a:cxn>
                <a:cxn ang="0">
                  <a:pos x="0" y="840"/>
                </a:cxn>
                <a:cxn ang="0">
                  <a:pos x="285" y="850"/>
                </a:cxn>
                <a:cxn ang="0">
                  <a:pos x="295" y="810"/>
                </a:cxn>
                <a:cxn ang="0">
                  <a:pos x="197" y="800"/>
                </a:cxn>
                <a:cxn ang="0">
                  <a:pos x="207" y="740"/>
                </a:cxn>
                <a:cxn ang="0">
                  <a:pos x="236" y="620"/>
                </a:cxn>
                <a:cxn ang="0">
                  <a:pos x="266" y="540"/>
                </a:cxn>
                <a:cxn ang="0">
                  <a:pos x="305" y="570"/>
                </a:cxn>
                <a:cxn ang="0">
                  <a:pos x="354" y="600"/>
                </a:cxn>
                <a:cxn ang="0">
                  <a:pos x="512" y="570"/>
                </a:cxn>
                <a:cxn ang="0">
                  <a:pos x="708" y="370"/>
                </a:cxn>
                <a:cxn ang="0">
                  <a:pos x="718" y="120"/>
                </a:cxn>
                <a:cxn ang="0">
                  <a:pos x="610" y="10"/>
                </a:cxn>
                <a:cxn ang="0">
                  <a:pos x="463" y="10"/>
                </a:cxn>
                <a:cxn ang="0">
                  <a:pos x="344" y="90"/>
                </a:cxn>
                <a:cxn ang="0">
                  <a:pos x="315" y="30"/>
                </a:cxn>
                <a:cxn ang="0">
                  <a:pos x="256" y="0"/>
                </a:cxn>
                <a:cxn ang="0">
                  <a:pos x="158" y="10"/>
                </a:cxn>
                <a:cxn ang="0">
                  <a:pos x="99" y="90"/>
                </a:cxn>
                <a:cxn ang="0">
                  <a:pos x="59" y="190"/>
                </a:cxn>
                <a:cxn ang="0">
                  <a:pos x="69" y="220"/>
                </a:cxn>
                <a:cxn ang="0">
                  <a:pos x="108" y="200"/>
                </a:cxn>
                <a:cxn ang="0">
                  <a:pos x="118" y="140"/>
                </a:cxn>
                <a:cxn ang="0">
                  <a:pos x="148" y="80"/>
                </a:cxn>
                <a:cxn ang="0">
                  <a:pos x="207" y="30"/>
                </a:cxn>
                <a:cxn ang="0">
                  <a:pos x="246" y="70"/>
                </a:cxn>
                <a:cxn ang="0">
                  <a:pos x="256" y="120"/>
                </a:cxn>
                <a:cxn ang="0">
                  <a:pos x="99" y="750"/>
                </a:cxn>
                <a:cxn ang="0">
                  <a:pos x="423" y="80"/>
                </a:cxn>
                <a:cxn ang="0">
                  <a:pos x="531" y="30"/>
                </a:cxn>
                <a:cxn ang="0">
                  <a:pos x="600" y="60"/>
                </a:cxn>
                <a:cxn ang="0">
                  <a:pos x="630" y="120"/>
                </a:cxn>
                <a:cxn ang="0">
                  <a:pos x="620" y="240"/>
                </a:cxn>
                <a:cxn ang="0">
                  <a:pos x="561" y="440"/>
                </a:cxn>
                <a:cxn ang="0">
                  <a:pos x="463" y="550"/>
                </a:cxn>
                <a:cxn ang="0">
                  <a:pos x="335" y="550"/>
                </a:cxn>
                <a:cxn ang="0">
                  <a:pos x="305" y="510"/>
                </a:cxn>
                <a:cxn ang="0">
                  <a:pos x="285" y="470"/>
                </a:cxn>
                <a:cxn ang="0">
                  <a:pos x="276" y="440"/>
                </a:cxn>
                <a:cxn ang="0">
                  <a:pos x="344" y="160"/>
                </a:cxn>
              </a:cxnLst>
              <a:rect l="0" t="0" r="r" b="b"/>
              <a:pathLst>
                <a:path w="738" h="850">
                  <a:moveTo>
                    <a:pt x="99" y="750"/>
                  </a:moveTo>
                  <a:lnTo>
                    <a:pt x="89" y="770"/>
                  </a:lnTo>
                  <a:lnTo>
                    <a:pt x="89" y="790"/>
                  </a:lnTo>
                  <a:lnTo>
                    <a:pt x="79" y="800"/>
                  </a:lnTo>
                  <a:lnTo>
                    <a:pt x="20" y="800"/>
                  </a:lnTo>
                  <a:lnTo>
                    <a:pt x="10" y="810"/>
                  </a:lnTo>
                  <a:lnTo>
                    <a:pt x="0" y="810"/>
                  </a:lnTo>
                  <a:lnTo>
                    <a:pt x="0" y="840"/>
                  </a:lnTo>
                  <a:lnTo>
                    <a:pt x="10" y="850"/>
                  </a:lnTo>
                  <a:lnTo>
                    <a:pt x="285" y="850"/>
                  </a:lnTo>
                  <a:lnTo>
                    <a:pt x="295" y="840"/>
                  </a:lnTo>
                  <a:lnTo>
                    <a:pt x="295" y="810"/>
                  </a:lnTo>
                  <a:lnTo>
                    <a:pt x="285" y="800"/>
                  </a:lnTo>
                  <a:lnTo>
                    <a:pt x="197" y="800"/>
                  </a:lnTo>
                  <a:lnTo>
                    <a:pt x="197" y="760"/>
                  </a:lnTo>
                  <a:lnTo>
                    <a:pt x="207" y="740"/>
                  </a:lnTo>
                  <a:lnTo>
                    <a:pt x="207" y="720"/>
                  </a:lnTo>
                  <a:lnTo>
                    <a:pt x="236" y="620"/>
                  </a:lnTo>
                  <a:lnTo>
                    <a:pt x="256" y="520"/>
                  </a:lnTo>
                  <a:lnTo>
                    <a:pt x="266" y="540"/>
                  </a:lnTo>
                  <a:lnTo>
                    <a:pt x="285" y="560"/>
                  </a:lnTo>
                  <a:lnTo>
                    <a:pt x="305" y="570"/>
                  </a:lnTo>
                  <a:lnTo>
                    <a:pt x="325" y="590"/>
                  </a:lnTo>
                  <a:lnTo>
                    <a:pt x="354" y="600"/>
                  </a:lnTo>
                  <a:lnTo>
                    <a:pt x="394" y="600"/>
                  </a:lnTo>
                  <a:lnTo>
                    <a:pt x="512" y="570"/>
                  </a:lnTo>
                  <a:lnTo>
                    <a:pt x="630" y="490"/>
                  </a:lnTo>
                  <a:lnTo>
                    <a:pt x="708" y="370"/>
                  </a:lnTo>
                  <a:lnTo>
                    <a:pt x="738" y="220"/>
                  </a:lnTo>
                  <a:lnTo>
                    <a:pt x="718" y="120"/>
                  </a:lnTo>
                  <a:lnTo>
                    <a:pt x="669" y="50"/>
                  </a:lnTo>
                  <a:lnTo>
                    <a:pt x="610" y="10"/>
                  </a:lnTo>
                  <a:lnTo>
                    <a:pt x="541" y="0"/>
                  </a:lnTo>
                  <a:lnTo>
                    <a:pt x="463" y="10"/>
                  </a:lnTo>
                  <a:lnTo>
                    <a:pt x="394" y="50"/>
                  </a:lnTo>
                  <a:lnTo>
                    <a:pt x="344" y="90"/>
                  </a:lnTo>
                  <a:lnTo>
                    <a:pt x="335" y="60"/>
                  </a:lnTo>
                  <a:lnTo>
                    <a:pt x="315" y="30"/>
                  </a:lnTo>
                  <a:lnTo>
                    <a:pt x="285" y="10"/>
                  </a:lnTo>
                  <a:lnTo>
                    <a:pt x="256" y="0"/>
                  </a:lnTo>
                  <a:lnTo>
                    <a:pt x="187" y="0"/>
                  </a:lnTo>
                  <a:lnTo>
                    <a:pt x="158" y="10"/>
                  </a:lnTo>
                  <a:lnTo>
                    <a:pt x="118" y="50"/>
                  </a:lnTo>
                  <a:lnTo>
                    <a:pt x="99" y="90"/>
                  </a:lnTo>
                  <a:lnTo>
                    <a:pt x="79" y="150"/>
                  </a:lnTo>
                  <a:lnTo>
                    <a:pt x="59" y="190"/>
                  </a:lnTo>
                  <a:lnTo>
                    <a:pt x="59" y="210"/>
                  </a:lnTo>
                  <a:lnTo>
                    <a:pt x="69" y="220"/>
                  </a:lnTo>
                  <a:lnTo>
                    <a:pt x="89" y="220"/>
                  </a:lnTo>
                  <a:lnTo>
                    <a:pt x="108" y="200"/>
                  </a:lnTo>
                  <a:lnTo>
                    <a:pt x="108" y="180"/>
                  </a:lnTo>
                  <a:lnTo>
                    <a:pt x="118" y="140"/>
                  </a:lnTo>
                  <a:lnTo>
                    <a:pt x="138" y="110"/>
                  </a:lnTo>
                  <a:lnTo>
                    <a:pt x="148" y="80"/>
                  </a:lnTo>
                  <a:lnTo>
                    <a:pt x="167" y="50"/>
                  </a:lnTo>
                  <a:lnTo>
                    <a:pt x="207" y="30"/>
                  </a:lnTo>
                  <a:lnTo>
                    <a:pt x="246" y="50"/>
                  </a:lnTo>
                  <a:lnTo>
                    <a:pt x="246" y="70"/>
                  </a:lnTo>
                  <a:lnTo>
                    <a:pt x="256" y="100"/>
                  </a:lnTo>
                  <a:lnTo>
                    <a:pt x="256" y="120"/>
                  </a:lnTo>
                  <a:lnTo>
                    <a:pt x="246" y="140"/>
                  </a:lnTo>
                  <a:lnTo>
                    <a:pt x="99" y="750"/>
                  </a:lnTo>
                  <a:close/>
                  <a:moveTo>
                    <a:pt x="344" y="160"/>
                  </a:moveTo>
                  <a:lnTo>
                    <a:pt x="423" y="80"/>
                  </a:lnTo>
                  <a:lnTo>
                    <a:pt x="482" y="40"/>
                  </a:lnTo>
                  <a:lnTo>
                    <a:pt x="531" y="30"/>
                  </a:lnTo>
                  <a:lnTo>
                    <a:pt x="561" y="40"/>
                  </a:lnTo>
                  <a:lnTo>
                    <a:pt x="600" y="60"/>
                  </a:lnTo>
                  <a:lnTo>
                    <a:pt x="620" y="90"/>
                  </a:lnTo>
                  <a:lnTo>
                    <a:pt x="630" y="120"/>
                  </a:lnTo>
                  <a:lnTo>
                    <a:pt x="630" y="160"/>
                  </a:lnTo>
                  <a:lnTo>
                    <a:pt x="620" y="240"/>
                  </a:lnTo>
                  <a:lnTo>
                    <a:pt x="600" y="340"/>
                  </a:lnTo>
                  <a:lnTo>
                    <a:pt x="561" y="440"/>
                  </a:lnTo>
                  <a:lnTo>
                    <a:pt x="522" y="500"/>
                  </a:lnTo>
                  <a:lnTo>
                    <a:pt x="463" y="550"/>
                  </a:lnTo>
                  <a:lnTo>
                    <a:pt x="394" y="570"/>
                  </a:lnTo>
                  <a:lnTo>
                    <a:pt x="335" y="550"/>
                  </a:lnTo>
                  <a:lnTo>
                    <a:pt x="315" y="530"/>
                  </a:lnTo>
                  <a:lnTo>
                    <a:pt x="305" y="510"/>
                  </a:lnTo>
                  <a:lnTo>
                    <a:pt x="285" y="490"/>
                  </a:lnTo>
                  <a:lnTo>
                    <a:pt x="285" y="470"/>
                  </a:lnTo>
                  <a:lnTo>
                    <a:pt x="276" y="460"/>
                  </a:lnTo>
                  <a:lnTo>
                    <a:pt x="276" y="440"/>
                  </a:lnTo>
                  <a:lnTo>
                    <a:pt x="285" y="430"/>
                  </a:lnTo>
                  <a:lnTo>
                    <a:pt x="344" y="1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9" name="Freeform 57"/>
            <p:cNvSpPr>
              <a:spLocks noEditPoints="1"/>
            </p:cNvSpPr>
            <p:nvPr/>
          </p:nvSpPr>
          <p:spPr bwMode="auto">
            <a:xfrm>
              <a:off x="24536" y="5440"/>
              <a:ext cx="1259" cy="821"/>
            </a:xfrm>
            <a:custGeom>
              <a:avLst/>
              <a:gdLst/>
              <a:ahLst/>
              <a:cxnLst>
                <a:cxn ang="0">
                  <a:pos x="1259" y="30"/>
                </a:cxn>
                <a:cxn ang="0">
                  <a:pos x="1210" y="20"/>
                </a:cxn>
                <a:cxn ang="0">
                  <a:pos x="1200" y="60"/>
                </a:cxn>
                <a:cxn ang="0">
                  <a:pos x="1112" y="210"/>
                </a:cxn>
                <a:cxn ang="0">
                  <a:pos x="944" y="270"/>
                </a:cxn>
                <a:cxn ang="0">
                  <a:pos x="728" y="200"/>
                </a:cxn>
                <a:cxn ang="0">
                  <a:pos x="521" y="70"/>
                </a:cxn>
                <a:cxn ang="0">
                  <a:pos x="315" y="0"/>
                </a:cxn>
                <a:cxn ang="0">
                  <a:pos x="89" y="90"/>
                </a:cxn>
                <a:cxn ang="0">
                  <a:pos x="0" y="310"/>
                </a:cxn>
                <a:cxn ang="0">
                  <a:pos x="10" y="360"/>
                </a:cxn>
                <a:cxn ang="0">
                  <a:pos x="30" y="370"/>
                </a:cxn>
                <a:cxn ang="0">
                  <a:pos x="49" y="330"/>
                </a:cxn>
                <a:cxn ang="0">
                  <a:pos x="118" y="180"/>
                </a:cxn>
                <a:cxn ang="0">
                  <a:pos x="246" y="120"/>
                </a:cxn>
                <a:cxn ang="0">
                  <a:pos x="423" y="130"/>
                </a:cxn>
                <a:cxn ang="0">
                  <a:pos x="639" y="250"/>
                </a:cxn>
                <a:cxn ang="0">
                  <a:pos x="826" y="350"/>
                </a:cxn>
                <a:cxn ang="0">
                  <a:pos x="1062" y="350"/>
                </a:cxn>
                <a:cxn ang="0">
                  <a:pos x="1230" y="190"/>
                </a:cxn>
                <a:cxn ang="0">
                  <a:pos x="1259" y="510"/>
                </a:cxn>
                <a:cxn ang="0">
                  <a:pos x="1239" y="460"/>
                </a:cxn>
                <a:cxn ang="0">
                  <a:pos x="1210" y="470"/>
                </a:cxn>
                <a:cxn ang="0">
                  <a:pos x="1200" y="510"/>
                </a:cxn>
                <a:cxn ang="0">
                  <a:pos x="1121" y="651"/>
                </a:cxn>
                <a:cxn ang="0">
                  <a:pos x="944" y="711"/>
                </a:cxn>
                <a:cxn ang="0">
                  <a:pos x="728" y="651"/>
                </a:cxn>
                <a:cxn ang="0">
                  <a:pos x="521" y="521"/>
                </a:cxn>
                <a:cxn ang="0">
                  <a:pos x="315" y="440"/>
                </a:cxn>
                <a:cxn ang="0">
                  <a:pos x="89" y="541"/>
                </a:cxn>
                <a:cxn ang="0">
                  <a:pos x="0" y="761"/>
                </a:cxn>
                <a:cxn ang="0">
                  <a:pos x="10" y="811"/>
                </a:cxn>
                <a:cxn ang="0">
                  <a:pos x="30" y="821"/>
                </a:cxn>
                <a:cxn ang="0">
                  <a:pos x="49" y="781"/>
                </a:cxn>
                <a:cxn ang="0">
                  <a:pos x="118" y="631"/>
                </a:cxn>
                <a:cxn ang="0">
                  <a:pos x="246" y="561"/>
                </a:cxn>
                <a:cxn ang="0">
                  <a:pos x="423" y="581"/>
                </a:cxn>
                <a:cxn ang="0">
                  <a:pos x="639" y="701"/>
                </a:cxn>
                <a:cxn ang="0">
                  <a:pos x="826" y="801"/>
                </a:cxn>
                <a:cxn ang="0">
                  <a:pos x="1062" y="801"/>
                </a:cxn>
                <a:cxn ang="0">
                  <a:pos x="1230" y="631"/>
                </a:cxn>
              </a:cxnLst>
              <a:rect l="0" t="0" r="r" b="b"/>
              <a:pathLst>
                <a:path w="1259" h="821">
                  <a:moveTo>
                    <a:pt x="1259" y="60"/>
                  </a:moveTo>
                  <a:lnTo>
                    <a:pt x="1259" y="30"/>
                  </a:lnTo>
                  <a:lnTo>
                    <a:pt x="1230" y="0"/>
                  </a:lnTo>
                  <a:lnTo>
                    <a:pt x="1210" y="20"/>
                  </a:lnTo>
                  <a:lnTo>
                    <a:pt x="1200" y="40"/>
                  </a:lnTo>
                  <a:lnTo>
                    <a:pt x="1200" y="60"/>
                  </a:lnTo>
                  <a:lnTo>
                    <a:pt x="1171" y="150"/>
                  </a:lnTo>
                  <a:lnTo>
                    <a:pt x="1112" y="210"/>
                  </a:lnTo>
                  <a:lnTo>
                    <a:pt x="1033" y="250"/>
                  </a:lnTo>
                  <a:lnTo>
                    <a:pt x="944" y="270"/>
                  </a:lnTo>
                  <a:lnTo>
                    <a:pt x="836" y="250"/>
                  </a:lnTo>
                  <a:lnTo>
                    <a:pt x="728" y="200"/>
                  </a:lnTo>
                  <a:lnTo>
                    <a:pt x="610" y="120"/>
                  </a:lnTo>
                  <a:lnTo>
                    <a:pt x="521" y="70"/>
                  </a:lnTo>
                  <a:lnTo>
                    <a:pt x="423" y="20"/>
                  </a:lnTo>
                  <a:lnTo>
                    <a:pt x="315" y="0"/>
                  </a:lnTo>
                  <a:lnTo>
                    <a:pt x="187" y="20"/>
                  </a:lnTo>
                  <a:lnTo>
                    <a:pt x="89" y="90"/>
                  </a:lnTo>
                  <a:lnTo>
                    <a:pt x="20" y="190"/>
                  </a:lnTo>
                  <a:lnTo>
                    <a:pt x="0" y="310"/>
                  </a:lnTo>
                  <a:lnTo>
                    <a:pt x="0" y="340"/>
                  </a:lnTo>
                  <a:lnTo>
                    <a:pt x="10" y="360"/>
                  </a:lnTo>
                  <a:lnTo>
                    <a:pt x="10" y="370"/>
                  </a:lnTo>
                  <a:lnTo>
                    <a:pt x="30" y="370"/>
                  </a:lnTo>
                  <a:lnTo>
                    <a:pt x="49" y="350"/>
                  </a:lnTo>
                  <a:lnTo>
                    <a:pt x="49" y="330"/>
                  </a:lnTo>
                  <a:lnTo>
                    <a:pt x="69" y="240"/>
                  </a:lnTo>
                  <a:lnTo>
                    <a:pt x="118" y="180"/>
                  </a:lnTo>
                  <a:lnTo>
                    <a:pt x="177" y="140"/>
                  </a:lnTo>
                  <a:lnTo>
                    <a:pt x="246" y="120"/>
                  </a:lnTo>
                  <a:lnTo>
                    <a:pt x="315" y="110"/>
                  </a:lnTo>
                  <a:lnTo>
                    <a:pt x="423" y="130"/>
                  </a:lnTo>
                  <a:lnTo>
                    <a:pt x="521" y="180"/>
                  </a:lnTo>
                  <a:lnTo>
                    <a:pt x="639" y="250"/>
                  </a:lnTo>
                  <a:lnTo>
                    <a:pt x="728" y="310"/>
                  </a:lnTo>
                  <a:lnTo>
                    <a:pt x="826" y="350"/>
                  </a:lnTo>
                  <a:lnTo>
                    <a:pt x="944" y="370"/>
                  </a:lnTo>
                  <a:lnTo>
                    <a:pt x="1062" y="350"/>
                  </a:lnTo>
                  <a:lnTo>
                    <a:pt x="1161" y="280"/>
                  </a:lnTo>
                  <a:lnTo>
                    <a:pt x="1230" y="190"/>
                  </a:lnTo>
                  <a:lnTo>
                    <a:pt x="1259" y="60"/>
                  </a:lnTo>
                  <a:close/>
                  <a:moveTo>
                    <a:pt x="1259" y="510"/>
                  </a:moveTo>
                  <a:lnTo>
                    <a:pt x="1249" y="480"/>
                  </a:lnTo>
                  <a:lnTo>
                    <a:pt x="1239" y="460"/>
                  </a:lnTo>
                  <a:lnTo>
                    <a:pt x="1230" y="450"/>
                  </a:lnTo>
                  <a:lnTo>
                    <a:pt x="1210" y="470"/>
                  </a:lnTo>
                  <a:lnTo>
                    <a:pt x="1200" y="490"/>
                  </a:lnTo>
                  <a:lnTo>
                    <a:pt x="1200" y="510"/>
                  </a:lnTo>
                  <a:lnTo>
                    <a:pt x="1180" y="591"/>
                  </a:lnTo>
                  <a:lnTo>
                    <a:pt x="1121" y="651"/>
                  </a:lnTo>
                  <a:lnTo>
                    <a:pt x="1033" y="701"/>
                  </a:lnTo>
                  <a:lnTo>
                    <a:pt x="944" y="711"/>
                  </a:lnTo>
                  <a:lnTo>
                    <a:pt x="836" y="701"/>
                  </a:lnTo>
                  <a:lnTo>
                    <a:pt x="728" y="651"/>
                  </a:lnTo>
                  <a:lnTo>
                    <a:pt x="610" y="571"/>
                  </a:lnTo>
                  <a:lnTo>
                    <a:pt x="521" y="521"/>
                  </a:lnTo>
                  <a:lnTo>
                    <a:pt x="423" y="470"/>
                  </a:lnTo>
                  <a:lnTo>
                    <a:pt x="315" y="440"/>
                  </a:lnTo>
                  <a:lnTo>
                    <a:pt x="187" y="470"/>
                  </a:lnTo>
                  <a:lnTo>
                    <a:pt x="89" y="541"/>
                  </a:lnTo>
                  <a:lnTo>
                    <a:pt x="20" y="641"/>
                  </a:lnTo>
                  <a:lnTo>
                    <a:pt x="0" y="761"/>
                  </a:lnTo>
                  <a:lnTo>
                    <a:pt x="0" y="791"/>
                  </a:lnTo>
                  <a:lnTo>
                    <a:pt x="10" y="811"/>
                  </a:lnTo>
                  <a:lnTo>
                    <a:pt x="10" y="821"/>
                  </a:lnTo>
                  <a:lnTo>
                    <a:pt x="30" y="821"/>
                  </a:lnTo>
                  <a:lnTo>
                    <a:pt x="49" y="801"/>
                  </a:lnTo>
                  <a:lnTo>
                    <a:pt x="49" y="781"/>
                  </a:lnTo>
                  <a:lnTo>
                    <a:pt x="69" y="691"/>
                  </a:lnTo>
                  <a:lnTo>
                    <a:pt x="118" y="631"/>
                  </a:lnTo>
                  <a:lnTo>
                    <a:pt x="177" y="591"/>
                  </a:lnTo>
                  <a:lnTo>
                    <a:pt x="246" y="561"/>
                  </a:lnTo>
                  <a:lnTo>
                    <a:pt x="315" y="561"/>
                  </a:lnTo>
                  <a:lnTo>
                    <a:pt x="423" y="581"/>
                  </a:lnTo>
                  <a:lnTo>
                    <a:pt x="521" y="631"/>
                  </a:lnTo>
                  <a:lnTo>
                    <a:pt x="639" y="701"/>
                  </a:lnTo>
                  <a:lnTo>
                    <a:pt x="728" y="761"/>
                  </a:lnTo>
                  <a:lnTo>
                    <a:pt x="826" y="801"/>
                  </a:lnTo>
                  <a:lnTo>
                    <a:pt x="944" y="821"/>
                  </a:lnTo>
                  <a:lnTo>
                    <a:pt x="1062" y="801"/>
                  </a:lnTo>
                  <a:lnTo>
                    <a:pt x="1161" y="731"/>
                  </a:lnTo>
                  <a:lnTo>
                    <a:pt x="1230" y="631"/>
                  </a:lnTo>
                  <a:lnTo>
                    <a:pt x="1259" y="5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0" name="Freeform 58"/>
            <p:cNvSpPr>
              <a:spLocks/>
            </p:cNvSpPr>
            <p:nvPr/>
          </p:nvSpPr>
          <p:spPr bwMode="auto">
            <a:xfrm>
              <a:off x="26592" y="5090"/>
              <a:ext cx="630" cy="1281"/>
            </a:xfrm>
            <a:custGeom>
              <a:avLst/>
              <a:gdLst/>
              <a:ahLst/>
              <a:cxnLst>
                <a:cxn ang="0">
                  <a:pos x="393" y="50"/>
                </a:cxn>
                <a:cxn ang="0">
                  <a:pos x="393" y="20"/>
                </a:cxn>
                <a:cxn ang="0">
                  <a:pos x="374" y="0"/>
                </a:cxn>
                <a:cxn ang="0">
                  <a:pos x="344" y="0"/>
                </a:cxn>
                <a:cxn ang="0">
                  <a:pos x="246" y="70"/>
                </a:cxn>
                <a:cxn ang="0">
                  <a:pos x="148" y="110"/>
                </a:cxn>
                <a:cxn ang="0">
                  <a:pos x="59" y="120"/>
                </a:cxn>
                <a:cxn ang="0">
                  <a:pos x="0" y="120"/>
                </a:cxn>
                <a:cxn ang="0">
                  <a:pos x="0" y="180"/>
                </a:cxn>
                <a:cxn ang="0">
                  <a:pos x="59" y="180"/>
                </a:cxn>
                <a:cxn ang="0">
                  <a:pos x="148" y="170"/>
                </a:cxn>
                <a:cxn ang="0">
                  <a:pos x="246" y="130"/>
                </a:cxn>
                <a:cxn ang="0">
                  <a:pos x="246" y="1171"/>
                </a:cxn>
                <a:cxn ang="0">
                  <a:pos x="226" y="1201"/>
                </a:cxn>
                <a:cxn ang="0">
                  <a:pos x="177" y="1221"/>
                </a:cxn>
                <a:cxn ang="0">
                  <a:pos x="10" y="1221"/>
                </a:cxn>
                <a:cxn ang="0">
                  <a:pos x="10" y="1281"/>
                </a:cxn>
                <a:cxn ang="0">
                  <a:pos x="108" y="1281"/>
                </a:cxn>
                <a:cxn ang="0">
                  <a:pos x="216" y="1271"/>
                </a:cxn>
                <a:cxn ang="0">
                  <a:pos x="413" y="1271"/>
                </a:cxn>
                <a:cxn ang="0">
                  <a:pos x="531" y="1281"/>
                </a:cxn>
                <a:cxn ang="0">
                  <a:pos x="630" y="1281"/>
                </a:cxn>
                <a:cxn ang="0">
                  <a:pos x="630" y="1221"/>
                </a:cxn>
                <a:cxn ang="0">
                  <a:pos x="462" y="1221"/>
                </a:cxn>
                <a:cxn ang="0">
                  <a:pos x="413" y="1201"/>
                </a:cxn>
                <a:cxn ang="0">
                  <a:pos x="393" y="1171"/>
                </a:cxn>
                <a:cxn ang="0">
                  <a:pos x="393" y="1131"/>
                </a:cxn>
                <a:cxn ang="0">
                  <a:pos x="393" y="50"/>
                </a:cxn>
              </a:cxnLst>
              <a:rect l="0" t="0" r="r" b="b"/>
              <a:pathLst>
                <a:path w="630" h="1281">
                  <a:moveTo>
                    <a:pt x="393" y="50"/>
                  </a:moveTo>
                  <a:lnTo>
                    <a:pt x="393" y="20"/>
                  </a:lnTo>
                  <a:lnTo>
                    <a:pt x="374" y="0"/>
                  </a:lnTo>
                  <a:lnTo>
                    <a:pt x="344" y="0"/>
                  </a:lnTo>
                  <a:lnTo>
                    <a:pt x="246" y="70"/>
                  </a:lnTo>
                  <a:lnTo>
                    <a:pt x="148" y="110"/>
                  </a:lnTo>
                  <a:lnTo>
                    <a:pt x="59" y="120"/>
                  </a:lnTo>
                  <a:lnTo>
                    <a:pt x="0" y="120"/>
                  </a:lnTo>
                  <a:lnTo>
                    <a:pt x="0" y="180"/>
                  </a:lnTo>
                  <a:lnTo>
                    <a:pt x="59" y="180"/>
                  </a:lnTo>
                  <a:lnTo>
                    <a:pt x="148" y="170"/>
                  </a:lnTo>
                  <a:lnTo>
                    <a:pt x="246" y="130"/>
                  </a:lnTo>
                  <a:lnTo>
                    <a:pt x="246" y="1171"/>
                  </a:lnTo>
                  <a:lnTo>
                    <a:pt x="226" y="1201"/>
                  </a:lnTo>
                  <a:lnTo>
                    <a:pt x="177" y="1221"/>
                  </a:lnTo>
                  <a:lnTo>
                    <a:pt x="10" y="1221"/>
                  </a:lnTo>
                  <a:lnTo>
                    <a:pt x="10" y="1281"/>
                  </a:lnTo>
                  <a:lnTo>
                    <a:pt x="108" y="1281"/>
                  </a:lnTo>
                  <a:lnTo>
                    <a:pt x="216" y="1271"/>
                  </a:lnTo>
                  <a:lnTo>
                    <a:pt x="413" y="1271"/>
                  </a:lnTo>
                  <a:lnTo>
                    <a:pt x="531" y="1281"/>
                  </a:lnTo>
                  <a:lnTo>
                    <a:pt x="630" y="1281"/>
                  </a:lnTo>
                  <a:lnTo>
                    <a:pt x="630" y="1221"/>
                  </a:lnTo>
                  <a:lnTo>
                    <a:pt x="462" y="1221"/>
                  </a:lnTo>
                  <a:lnTo>
                    <a:pt x="413" y="1201"/>
                  </a:lnTo>
                  <a:lnTo>
                    <a:pt x="393" y="1171"/>
                  </a:lnTo>
                  <a:lnTo>
                    <a:pt x="393" y="1131"/>
                  </a:lnTo>
                  <a:lnTo>
                    <a:pt x="393" y="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1" name="Freeform 59"/>
            <p:cNvSpPr>
              <a:spLocks/>
            </p:cNvSpPr>
            <p:nvPr/>
          </p:nvSpPr>
          <p:spPr bwMode="auto">
            <a:xfrm>
              <a:off x="27940" y="5850"/>
              <a:ext cx="1151" cy="80"/>
            </a:xfrm>
            <a:custGeom>
              <a:avLst/>
              <a:gdLst/>
              <a:ahLst/>
              <a:cxnLst>
                <a:cxn ang="0">
                  <a:pos x="1091" y="80"/>
                </a:cxn>
                <a:cxn ang="0">
                  <a:pos x="1121" y="80"/>
                </a:cxn>
                <a:cxn ang="0">
                  <a:pos x="1141" y="70"/>
                </a:cxn>
                <a:cxn ang="0">
                  <a:pos x="1151" y="60"/>
                </a:cxn>
                <a:cxn ang="0">
                  <a:pos x="1151" y="20"/>
                </a:cxn>
                <a:cxn ang="0">
                  <a:pos x="1141" y="10"/>
                </a:cxn>
                <a:cxn ang="0">
                  <a:pos x="1121" y="0"/>
                </a:cxn>
                <a:cxn ang="0">
                  <a:pos x="29" y="0"/>
                </a:cxn>
                <a:cxn ang="0">
                  <a:pos x="9" y="10"/>
                </a:cxn>
                <a:cxn ang="0">
                  <a:pos x="0" y="20"/>
                </a:cxn>
                <a:cxn ang="0">
                  <a:pos x="0" y="50"/>
                </a:cxn>
                <a:cxn ang="0">
                  <a:pos x="29" y="80"/>
                </a:cxn>
                <a:cxn ang="0">
                  <a:pos x="59" y="80"/>
                </a:cxn>
                <a:cxn ang="0">
                  <a:pos x="1091" y="80"/>
                </a:cxn>
              </a:cxnLst>
              <a:rect l="0" t="0" r="r" b="b"/>
              <a:pathLst>
                <a:path w="1151" h="80">
                  <a:moveTo>
                    <a:pt x="1091" y="80"/>
                  </a:moveTo>
                  <a:lnTo>
                    <a:pt x="1121" y="80"/>
                  </a:lnTo>
                  <a:lnTo>
                    <a:pt x="1141" y="70"/>
                  </a:lnTo>
                  <a:lnTo>
                    <a:pt x="1151" y="60"/>
                  </a:lnTo>
                  <a:lnTo>
                    <a:pt x="1151" y="20"/>
                  </a:lnTo>
                  <a:lnTo>
                    <a:pt x="1141" y="10"/>
                  </a:lnTo>
                  <a:lnTo>
                    <a:pt x="1121" y="0"/>
                  </a:lnTo>
                  <a:lnTo>
                    <a:pt x="29" y="0"/>
                  </a:lnTo>
                  <a:lnTo>
                    <a:pt x="9" y="10"/>
                  </a:lnTo>
                  <a:lnTo>
                    <a:pt x="0" y="20"/>
                  </a:lnTo>
                  <a:lnTo>
                    <a:pt x="0" y="50"/>
                  </a:lnTo>
                  <a:lnTo>
                    <a:pt x="29" y="80"/>
                  </a:lnTo>
                  <a:lnTo>
                    <a:pt x="59" y="80"/>
                  </a:lnTo>
                  <a:lnTo>
                    <a:pt x="1091" y="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2" name="Freeform 60"/>
            <p:cNvSpPr>
              <a:spLocks/>
            </p:cNvSpPr>
            <p:nvPr/>
          </p:nvSpPr>
          <p:spPr bwMode="auto">
            <a:xfrm>
              <a:off x="29976" y="3748"/>
              <a:ext cx="423" cy="1332"/>
            </a:xfrm>
            <a:custGeom>
              <a:avLst/>
              <a:gdLst/>
              <a:ahLst/>
              <a:cxnLst>
                <a:cxn ang="0">
                  <a:pos x="275" y="0"/>
                </a:cxn>
                <a:cxn ang="0">
                  <a:pos x="0" y="20"/>
                </a:cxn>
                <a:cxn ang="0">
                  <a:pos x="0" y="80"/>
                </a:cxn>
                <a:cxn ang="0">
                  <a:pos x="88" y="80"/>
                </a:cxn>
                <a:cxn ang="0">
                  <a:pos x="118" y="90"/>
                </a:cxn>
                <a:cxn ang="0">
                  <a:pos x="138" y="100"/>
                </a:cxn>
                <a:cxn ang="0">
                  <a:pos x="147" y="120"/>
                </a:cxn>
                <a:cxn ang="0">
                  <a:pos x="147" y="1222"/>
                </a:cxn>
                <a:cxn ang="0">
                  <a:pos x="128" y="1262"/>
                </a:cxn>
                <a:cxn ang="0">
                  <a:pos x="98" y="1272"/>
                </a:cxn>
                <a:cxn ang="0">
                  <a:pos x="0" y="1272"/>
                </a:cxn>
                <a:cxn ang="0">
                  <a:pos x="0" y="1332"/>
                </a:cxn>
                <a:cxn ang="0">
                  <a:pos x="147" y="1332"/>
                </a:cxn>
                <a:cxn ang="0">
                  <a:pos x="216" y="1322"/>
                </a:cxn>
                <a:cxn ang="0">
                  <a:pos x="315" y="1332"/>
                </a:cxn>
                <a:cxn ang="0">
                  <a:pos x="423" y="1332"/>
                </a:cxn>
                <a:cxn ang="0">
                  <a:pos x="423" y="1272"/>
                </a:cxn>
                <a:cxn ang="0">
                  <a:pos x="324" y="1272"/>
                </a:cxn>
                <a:cxn ang="0">
                  <a:pos x="305" y="1262"/>
                </a:cxn>
                <a:cxn ang="0">
                  <a:pos x="285" y="1242"/>
                </a:cxn>
                <a:cxn ang="0">
                  <a:pos x="275" y="1222"/>
                </a:cxn>
                <a:cxn ang="0">
                  <a:pos x="275" y="1181"/>
                </a:cxn>
                <a:cxn ang="0">
                  <a:pos x="275" y="0"/>
                </a:cxn>
              </a:cxnLst>
              <a:rect l="0" t="0" r="r" b="b"/>
              <a:pathLst>
                <a:path w="423" h="1332">
                  <a:moveTo>
                    <a:pt x="275" y="0"/>
                  </a:moveTo>
                  <a:lnTo>
                    <a:pt x="0" y="20"/>
                  </a:lnTo>
                  <a:lnTo>
                    <a:pt x="0" y="80"/>
                  </a:lnTo>
                  <a:lnTo>
                    <a:pt x="88" y="80"/>
                  </a:lnTo>
                  <a:lnTo>
                    <a:pt x="118" y="90"/>
                  </a:lnTo>
                  <a:lnTo>
                    <a:pt x="138" y="100"/>
                  </a:lnTo>
                  <a:lnTo>
                    <a:pt x="147" y="120"/>
                  </a:lnTo>
                  <a:lnTo>
                    <a:pt x="147" y="1222"/>
                  </a:lnTo>
                  <a:lnTo>
                    <a:pt x="128" y="1262"/>
                  </a:lnTo>
                  <a:lnTo>
                    <a:pt x="98" y="1272"/>
                  </a:lnTo>
                  <a:lnTo>
                    <a:pt x="0" y="1272"/>
                  </a:lnTo>
                  <a:lnTo>
                    <a:pt x="0" y="1332"/>
                  </a:lnTo>
                  <a:lnTo>
                    <a:pt x="147" y="1332"/>
                  </a:lnTo>
                  <a:lnTo>
                    <a:pt x="216" y="1322"/>
                  </a:lnTo>
                  <a:lnTo>
                    <a:pt x="315" y="1332"/>
                  </a:lnTo>
                  <a:lnTo>
                    <a:pt x="423" y="1332"/>
                  </a:lnTo>
                  <a:lnTo>
                    <a:pt x="423" y="1272"/>
                  </a:lnTo>
                  <a:lnTo>
                    <a:pt x="324" y="1272"/>
                  </a:lnTo>
                  <a:lnTo>
                    <a:pt x="305" y="1262"/>
                  </a:lnTo>
                  <a:lnTo>
                    <a:pt x="285" y="1242"/>
                  </a:lnTo>
                  <a:lnTo>
                    <a:pt x="275" y="1222"/>
                  </a:lnTo>
                  <a:lnTo>
                    <a:pt x="275" y="1181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3" name="Freeform 61"/>
            <p:cNvSpPr>
              <a:spLocks noEditPoints="1"/>
            </p:cNvSpPr>
            <p:nvPr/>
          </p:nvSpPr>
          <p:spPr bwMode="auto">
            <a:xfrm>
              <a:off x="30497" y="4219"/>
              <a:ext cx="836" cy="881"/>
            </a:xfrm>
            <a:custGeom>
              <a:avLst/>
              <a:gdLst/>
              <a:ahLst/>
              <a:cxnLst>
                <a:cxn ang="0">
                  <a:pos x="836" y="450"/>
                </a:cxn>
                <a:cxn ang="0">
                  <a:pos x="817" y="310"/>
                </a:cxn>
                <a:cxn ang="0">
                  <a:pos x="758" y="180"/>
                </a:cxn>
                <a:cxn ang="0">
                  <a:pos x="659" y="90"/>
                </a:cxn>
                <a:cxn ang="0">
                  <a:pos x="551" y="20"/>
                </a:cxn>
                <a:cxn ang="0">
                  <a:pos x="413" y="0"/>
                </a:cxn>
                <a:cxn ang="0">
                  <a:pos x="285" y="20"/>
                </a:cxn>
                <a:cxn ang="0">
                  <a:pos x="167" y="90"/>
                </a:cxn>
                <a:cxn ang="0">
                  <a:pos x="79" y="190"/>
                </a:cxn>
                <a:cxn ang="0">
                  <a:pos x="20" y="310"/>
                </a:cxn>
                <a:cxn ang="0">
                  <a:pos x="0" y="450"/>
                </a:cxn>
                <a:cxn ang="0">
                  <a:pos x="20" y="590"/>
                </a:cxn>
                <a:cxn ang="0">
                  <a:pos x="79" y="710"/>
                </a:cxn>
                <a:cxn ang="0">
                  <a:pos x="177" y="801"/>
                </a:cxn>
                <a:cxn ang="0">
                  <a:pos x="285" y="861"/>
                </a:cxn>
                <a:cxn ang="0">
                  <a:pos x="413" y="881"/>
                </a:cxn>
                <a:cxn ang="0">
                  <a:pos x="551" y="861"/>
                </a:cxn>
                <a:cxn ang="0">
                  <a:pos x="659" y="801"/>
                </a:cxn>
                <a:cxn ang="0">
                  <a:pos x="758" y="710"/>
                </a:cxn>
                <a:cxn ang="0">
                  <a:pos x="817" y="590"/>
                </a:cxn>
                <a:cxn ang="0">
                  <a:pos x="836" y="450"/>
                </a:cxn>
                <a:cxn ang="0">
                  <a:pos x="413" y="831"/>
                </a:cxn>
                <a:cxn ang="0">
                  <a:pos x="335" y="821"/>
                </a:cxn>
                <a:cxn ang="0">
                  <a:pos x="266" y="781"/>
                </a:cxn>
                <a:cxn ang="0">
                  <a:pos x="207" y="700"/>
                </a:cxn>
                <a:cxn ang="0">
                  <a:pos x="167" y="610"/>
                </a:cxn>
                <a:cxn ang="0">
                  <a:pos x="158" y="520"/>
                </a:cxn>
                <a:cxn ang="0">
                  <a:pos x="158" y="350"/>
                </a:cxn>
                <a:cxn ang="0">
                  <a:pos x="167" y="260"/>
                </a:cxn>
                <a:cxn ang="0">
                  <a:pos x="197" y="170"/>
                </a:cxn>
                <a:cxn ang="0">
                  <a:pos x="266" y="100"/>
                </a:cxn>
                <a:cxn ang="0">
                  <a:pos x="335" y="50"/>
                </a:cxn>
                <a:cxn ang="0">
                  <a:pos x="413" y="40"/>
                </a:cxn>
                <a:cxn ang="0">
                  <a:pos x="492" y="50"/>
                </a:cxn>
                <a:cxn ang="0">
                  <a:pos x="571" y="100"/>
                </a:cxn>
                <a:cxn ang="0">
                  <a:pos x="630" y="170"/>
                </a:cxn>
                <a:cxn ang="0">
                  <a:pos x="669" y="260"/>
                </a:cxn>
                <a:cxn ang="0">
                  <a:pos x="679" y="350"/>
                </a:cxn>
                <a:cxn ang="0">
                  <a:pos x="679" y="510"/>
                </a:cxn>
                <a:cxn ang="0">
                  <a:pos x="669" y="600"/>
                </a:cxn>
                <a:cxn ang="0">
                  <a:pos x="640" y="690"/>
                </a:cxn>
                <a:cxn ang="0">
                  <a:pos x="581" y="771"/>
                </a:cxn>
                <a:cxn ang="0">
                  <a:pos x="512" y="821"/>
                </a:cxn>
                <a:cxn ang="0">
                  <a:pos x="413" y="831"/>
                </a:cxn>
              </a:cxnLst>
              <a:rect l="0" t="0" r="r" b="b"/>
              <a:pathLst>
                <a:path w="836" h="881">
                  <a:moveTo>
                    <a:pt x="836" y="450"/>
                  </a:moveTo>
                  <a:lnTo>
                    <a:pt x="817" y="310"/>
                  </a:lnTo>
                  <a:lnTo>
                    <a:pt x="758" y="180"/>
                  </a:lnTo>
                  <a:lnTo>
                    <a:pt x="659" y="90"/>
                  </a:lnTo>
                  <a:lnTo>
                    <a:pt x="551" y="20"/>
                  </a:lnTo>
                  <a:lnTo>
                    <a:pt x="413" y="0"/>
                  </a:lnTo>
                  <a:lnTo>
                    <a:pt x="285" y="20"/>
                  </a:lnTo>
                  <a:lnTo>
                    <a:pt x="167" y="90"/>
                  </a:lnTo>
                  <a:lnTo>
                    <a:pt x="79" y="190"/>
                  </a:lnTo>
                  <a:lnTo>
                    <a:pt x="20" y="310"/>
                  </a:lnTo>
                  <a:lnTo>
                    <a:pt x="0" y="450"/>
                  </a:lnTo>
                  <a:lnTo>
                    <a:pt x="20" y="590"/>
                  </a:lnTo>
                  <a:lnTo>
                    <a:pt x="79" y="710"/>
                  </a:lnTo>
                  <a:lnTo>
                    <a:pt x="177" y="801"/>
                  </a:lnTo>
                  <a:lnTo>
                    <a:pt x="285" y="861"/>
                  </a:lnTo>
                  <a:lnTo>
                    <a:pt x="413" y="881"/>
                  </a:lnTo>
                  <a:lnTo>
                    <a:pt x="551" y="861"/>
                  </a:lnTo>
                  <a:lnTo>
                    <a:pt x="659" y="801"/>
                  </a:lnTo>
                  <a:lnTo>
                    <a:pt x="758" y="710"/>
                  </a:lnTo>
                  <a:lnTo>
                    <a:pt x="817" y="590"/>
                  </a:lnTo>
                  <a:lnTo>
                    <a:pt x="836" y="450"/>
                  </a:lnTo>
                  <a:close/>
                  <a:moveTo>
                    <a:pt x="413" y="831"/>
                  </a:moveTo>
                  <a:lnTo>
                    <a:pt x="335" y="821"/>
                  </a:lnTo>
                  <a:lnTo>
                    <a:pt x="266" y="781"/>
                  </a:lnTo>
                  <a:lnTo>
                    <a:pt x="207" y="700"/>
                  </a:lnTo>
                  <a:lnTo>
                    <a:pt x="167" y="610"/>
                  </a:lnTo>
                  <a:lnTo>
                    <a:pt x="158" y="520"/>
                  </a:lnTo>
                  <a:lnTo>
                    <a:pt x="158" y="350"/>
                  </a:lnTo>
                  <a:lnTo>
                    <a:pt x="167" y="260"/>
                  </a:lnTo>
                  <a:lnTo>
                    <a:pt x="197" y="170"/>
                  </a:lnTo>
                  <a:lnTo>
                    <a:pt x="266" y="100"/>
                  </a:lnTo>
                  <a:lnTo>
                    <a:pt x="335" y="50"/>
                  </a:lnTo>
                  <a:lnTo>
                    <a:pt x="413" y="40"/>
                  </a:lnTo>
                  <a:lnTo>
                    <a:pt x="492" y="50"/>
                  </a:lnTo>
                  <a:lnTo>
                    <a:pt x="571" y="100"/>
                  </a:lnTo>
                  <a:lnTo>
                    <a:pt x="630" y="170"/>
                  </a:lnTo>
                  <a:lnTo>
                    <a:pt x="669" y="260"/>
                  </a:lnTo>
                  <a:lnTo>
                    <a:pt x="679" y="350"/>
                  </a:lnTo>
                  <a:lnTo>
                    <a:pt x="679" y="510"/>
                  </a:lnTo>
                  <a:lnTo>
                    <a:pt x="669" y="600"/>
                  </a:lnTo>
                  <a:lnTo>
                    <a:pt x="640" y="690"/>
                  </a:lnTo>
                  <a:lnTo>
                    <a:pt x="581" y="771"/>
                  </a:lnTo>
                  <a:lnTo>
                    <a:pt x="512" y="821"/>
                  </a:lnTo>
                  <a:lnTo>
                    <a:pt x="413" y="8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4" name="Freeform 62"/>
            <p:cNvSpPr>
              <a:spLocks noEditPoints="1"/>
            </p:cNvSpPr>
            <p:nvPr/>
          </p:nvSpPr>
          <p:spPr bwMode="auto">
            <a:xfrm>
              <a:off x="31442" y="4209"/>
              <a:ext cx="865" cy="1271"/>
            </a:xfrm>
            <a:custGeom>
              <a:avLst/>
              <a:gdLst/>
              <a:ahLst/>
              <a:cxnLst>
                <a:cxn ang="0">
                  <a:pos x="295" y="530"/>
                </a:cxn>
                <a:cxn ang="0">
                  <a:pos x="226" y="440"/>
                </a:cxn>
                <a:cxn ang="0">
                  <a:pos x="206" y="340"/>
                </a:cxn>
                <a:cxn ang="0">
                  <a:pos x="196" y="260"/>
                </a:cxn>
                <a:cxn ang="0">
                  <a:pos x="236" y="140"/>
                </a:cxn>
                <a:cxn ang="0">
                  <a:pos x="255" y="110"/>
                </a:cxn>
                <a:cxn ang="0">
                  <a:pos x="363" y="60"/>
                </a:cxn>
                <a:cxn ang="0">
                  <a:pos x="482" y="110"/>
                </a:cxn>
                <a:cxn ang="0">
                  <a:pos x="531" y="270"/>
                </a:cxn>
                <a:cxn ang="0">
                  <a:pos x="521" y="380"/>
                </a:cxn>
                <a:cxn ang="0">
                  <a:pos x="452" y="510"/>
                </a:cxn>
                <a:cxn ang="0">
                  <a:pos x="403" y="540"/>
                </a:cxn>
                <a:cxn ang="0">
                  <a:pos x="177" y="520"/>
                </a:cxn>
                <a:cxn ang="0">
                  <a:pos x="314" y="580"/>
                </a:cxn>
                <a:cxn ang="0">
                  <a:pos x="491" y="560"/>
                </a:cxn>
                <a:cxn ang="0">
                  <a:pos x="649" y="410"/>
                </a:cxn>
                <a:cxn ang="0">
                  <a:pos x="649" y="200"/>
                </a:cxn>
                <a:cxn ang="0">
                  <a:pos x="659" y="70"/>
                </a:cxn>
                <a:cxn ang="0">
                  <a:pos x="767" y="40"/>
                </a:cxn>
                <a:cxn ang="0">
                  <a:pos x="767" y="50"/>
                </a:cxn>
                <a:cxn ang="0">
                  <a:pos x="757" y="120"/>
                </a:cxn>
                <a:cxn ang="0">
                  <a:pos x="786" y="150"/>
                </a:cxn>
                <a:cxn ang="0">
                  <a:pos x="836" y="140"/>
                </a:cxn>
                <a:cxn ang="0">
                  <a:pos x="865" y="90"/>
                </a:cxn>
                <a:cxn ang="0">
                  <a:pos x="845" y="30"/>
                </a:cxn>
                <a:cxn ang="0">
                  <a:pos x="796" y="0"/>
                </a:cxn>
                <a:cxn ang="0">
                  <a:pos x="718" y="10"/>
                </a:cxn>
                <a:cxn ang="0">
                  <a:pos x="570" y="90"/>
                </a:cxn>
                <a:cxn ang="0">
                  <a:pos x="422" y="20"/>
                </a:cxn>
                <a:cxn ang="0">
                  <a:pos x="245" y="40"/>
                </a:cxn>
                <a:cxn ang="0">
                  <a:pos x="78" y="190"/>
                </a:cxn>
                <a:cxn ang="0">
                  <a:pos x="68" y="380"/>
                </a:cxn>
                <a:cxn ang="0">
                  <a:pos x="147" y="500"/>
                </a:cxn>
                <a:cxn ang="0">
                  <a:pos x="88" y="660"/>
                </a:cxn>
                <a:cxn ang="0">
                  <a:pos x="127" y="781"/>
                </a:cxn>
                <a:cxn ang="0">
                  <a:pos x="78" y="881"/>
                </a:cxn>
                <a:cxn ang="0">
                  <a:pos x="0" y="1021"/>
                </a:cxn>
                <a:cxn ang="0">
                  <a:pos x="78" y="1171"/>
                </a:cxn>
                <a:cxn ang="0">
                  <a:pos x="285" y="1251"/>
                </a:cxn>
                <a:cxn ang="0">
                  <a:pos x="541" y="1261"/>
                </a:cxn>
                <a:cxn ang="0">
                  <a:pos x="757" y="1171"/>
                </a:cxn>
                <a:cxn ang="0">
                  <a:pos x="836" y="1021"/>
                </a:cxn>
                <a:cxn ang="0">
                  <a:pos x="786" y="861"/>
                </a:cxn>
                <a:cxn ang="0">
                  <a:pos x="609" y="761"/>
                </a:cxn>
                <a:cxn ang="0">
                  <a:pos x="324" y="751"/>
                </a:cxn>
                <a:cxn ang="0">
                  <a:pos x="245" y="740"/>
                </a:cxn>
                <a:cxn ang="0">
                  <a:pos x="186" y="710"/>
                </a:cxn>
                <a:cxn ang="0">
                  <a:pos x="147" y="580"/>
                </a:cxn>
                <a:cxn ang="0">
                  <a:pos x="177" y="520"/>
                </a:cxn>
                <a:cxn ang="0">
                  <a:pos x="285" y="1201"/>
                </a:cxn>
                <a:cxn ang="0">
                  <a:pos x="118" y="1101"/>
                </a:cxn>
                <a:cxn ang="0">
                  <a:pos x="118" y="941"/>
                </a:cxn>
                <a:cxn ang="0">
                  <a:pos x="255" y="861"/>
                </a:cxn>
                <a:cxn ang="0">
                  <a:pos x="609" y="881"/>
                </a:cxn>
                <a:cxn ang="0">
                  <a:pos x="718" y="951"/>
                </a:cxn>
                <a:cxn ang="0">
                  <a:pos x="718" y="1101"/>
                </a:cxn>
                <a:cxn ang="0">
                  <a:pos x="550" y="1211"/>
                </a:cxn>
              </a:cxnLst>
              <a:rect l="0" t="0" r="r" b="b"/>
              <a:pathLst>
                <a:path w="865" h="1271">
                  <a:moveTo>
                    <a:pt x="363" y="540"/>
                  </a:moveTo>
                  <a:lnTo>
                    <a:pt x="295" y="530"/>
                  </a:lnTo>
                  <a:lnTo>
                    <a:pt x="245" y="490"/>
                  </a:lnTo>
                  <a:lnTo>
                    <a:pt x="226" y="440"/>
                  </a:lnTo>
                  <a:lnTo>
                    <a:pt x="206" y="380"/>
                  </a:lnTo>
                  <a:lnTo>
                    <a:pt x="206" y="340"/>
                  </a:lnTo>
                  <a:lnTo>
                    <a:pt x="196" y="300"/>
                  </a:lnTo>
                  <a:lnTo>
                    <a:pt x="196" y="260"/>
                  </a:lnTo>
                  <a:lnTo>
                    <a:pt x="216" y="180"/>
                  </a:lnTo>
                  <a:lnTo>
                    <a:pt x="236" y="140"/>
                  </a:lnTo>
                  <a:lnTo>
                    <a:pt x="245" y="130"/>
                  </a:lnTo>
                  <a:lnTo>
                    <a:pt x="255" y="110"/>
                  </a:lnTo>
                  <a:lnTo>
                    <a:pt x="275" y="90"/>
                  </a:lnTo>
                  <a:lnTo>
                    <a:pt x="363" y="60"/>
                  </a:lnTo>
                  <a:lnTo>
                    <a:pt x="432" y="80"/>
                  </a:lnTo>
                  <a:lnTo>
                    <a:pt x="482" y="110"/>
                  </a:lnTo>
                  <a:lnTo>
                    <a:pt x="511" y="170"/>
                  </a:lnTo>
                  <a:lnTo>
                    <a:pt x="531" y="270"/>
                  </a:lnTo>
                  <a:lnTo>
                    <a:pt x="531" y="300"/>
                  </a:lnTo>
                  <a:lnTo>
                    <a:pt x="521" y="380"/>
                  </a:lnTo>
                  <a:lnTo>
                    <a:pt x="501" y="460"/>
                  </a:lnTo>
                  <a:lnTo>
                    <a:pt x="452" y="510"/>
                  </a:lnTo>
                  <a:lnTo>
                    <a:pt x="432" y="520"/>
                  </a:lnTo>
                  <a:lnTo>
                    <a:pt x="403" y="540"/>
                  </a:lnTo>
                  <a:lnTo>
                    <a:pt x="363" y="540"/>
                  </a:lnTo>
                  <a:close/>
                  <a:moveTo>
                    <a:pt x="177" y="520"/>
                  </a:moveTo>
                  <a:lnTo>
                    <a:pt x="255" y="560"/>
                  </a:lnTo>
                  <a:lnTo>
                    <a:pt x="314" y="580"/>
                  </a:lnTo>
                  <a:lnTo>
                    <a:pt x="363" y="580"/>
                  </a:lnTo>
                  <a:lnTo>
                    <a:pt x="491" y="560"/>
                  </a:lnTo>
                  <a:lnTo>
                    <a:pt x="580" y="500"/>
                  </a:lnTo>
                  <a:lnTo>
                    <a:pt x="649" y="410"/>
                  </a:lnTo>
                  <a:lnTo>
                    <a:pt x="668" y="300"/>
                  </a:lnTo>
                  <a:lnTo>
                    <a:pt x="649" y="200"/>
                  </a:lnTo>
                  <a:lnTo>
                    <a:pt x="590" y="120"/>
                  </a:lnTo>
                  <a:lnTo>
                    <a:pt x="659" y="70"/>
                  </a:lnTo>
                  <a:lnTo>
                    <a:pt x="718" y="50"/>
                  </a:lnTo>
                  <a:lnTo>
                    <a:pt x="767" y="40"/>
                  </a:lnTo>
                  <a:lnTo>
                    <a:pt x="786" y="40"/>
                  </a:lnTo>
                  <a:lnTo>
                    <a:pt x="767" y="50"/>
                  </a:lnTo>
                  <a:lnTo>
                    <a:pt x="757" y="70"/>
                  </a:lnTo>
                  <a:lnTo>
                    <a:pt x="757" y="120"/>
                  </a:lnTo>
                  <a:lnTo>
                    <a:pt x="767" y="140"/>
                  </a:lnTo>
                  <a:lnTo>
                    <a:pt x="786" y="150"/>
                  </a:lnTo>
                  <a:lnTo>
                    <a:pt x="816" y="150"/>
                  </a:lnTo>
                  <a:lnTo>
                    <a:pt x="836" y="140"/>
                  </a:lnTo>
                  <a:lnTo>
                    <a:pt x="855" y="120"/>
                  </a:lnTo>
                  <a:lnTo>
                    <a:pt x="865" y="90"/>
                  </a:lnTo>
                  <a:lnTo>
                    <a:pt x="865" y="70"/>
                  </a:lnTo>
                  <a:lnTo>
                    <a:pt x="845" y="30"/>
                  </a:lnTo>
                  <a:lnTo>
                    <a:pt x="826" y="20"/>
                  </a:lnTo>
                  <a:lnTo>
                    <a:pt x="796" y="0"/>
                  </a:lnTo>
                  <a:lnTo>
                    <a:pt x="767" y="0"/>
                  </a:lnTo>
                  <a:lnTo>
                    <a:pt x="718" y="10"/>
                  </a:lnTo>
                  <a:lnTo>
                    <a:pt x="649" y="30"/>
                  </a:lnTo>
                  <a:lnTo>
                    <a:pt x="570" y="90"/>
                  </a:lnTo>
                  <a:lnTo>
                    <a:pt x="491" y="40"/>
                  </a:lnTo>
                  <a:lnTo>
                    <a:pt x="422" y="20"/>
                  </a:lnTo>
                  <a:lnTo>
                    <a:pt x="363" y="20"/>
                  </a:lnTo>
                  <a:lnTo>
                    <a:pt x="245" y="40"/>
                  </a:lnTo>
                  <a:lnTo>
                    <a:pt x="147" y="110"/>
                  </a:lnTo>
                  <a:lnTo>
                    <a:pt x="78" y="190"/>
                  </a:lnTo>
                  <a:lnTo>
                    <a:pt x="59" y="300"/>
                  </a:lnTo>
                  <a:lnTo>
                    <a:pt x="68" y="380"/>
                  </a:lnTo>
                  <a:lnTo>
                    <a:pt x="108" y="450"/>
                  </a:lnTo>
                  <a:lnTo>
                    <a:pt x="147" y="500"/>
                  </a:lnTo>
                  <a:lnTo>
                    <a:pt x="108" y="560"/>
                  </a:lnTo>
                  <a:lnTo>
                    <a:pt x="88" y="660"/>
                  </a:lnTo>
                  <a:lnTo>
                    <a:pt x="98" y="720"/>
                  </a:lnTo>
                  <a:lnTo>
                    <a:pt x="127" y="781"/>
                  </a:lnTo>
                  <a:lnTo>
                    <a:pt x="177" y="831"/>
                  </a:lnTo>
                  <a:lnTo>
                    <a:pt x="78" y="881"/>
                  </a:lnTo>
                  <a:lnTo>
                    <a:pt x="19" y="951"/>
                  </a:lnTo>
                  <a:lnTo>
                    <a:pt x="0" y="1021"/>
                  </a:lnTo>
                  <a:lnTo>
                    <a:pt x="19" y="1101"/>
                  </a:lnTo>
                  <a:lnTo>
                    <a:pt x="78" y="1171"/>
                  </a:lnTo>
                  <a:lnTo>
                    <a:pt x="167" y="1221"/>
                  </a:lnTo>
                  <a:lnTo>
                    <a:pt x="285" y="1251"/>
                  </a:lnTo>
                  <a:lnTo>
                    <a:pt x="413" y="1271"/>
                  </a:lnTo>
                  <a:lnTo>
                    <a:pt x="541" y="1261"/>
                  </a:lnTo>
                  <a:lnTo>
                    <a:pt x="659" y="1221"/>
                  </a:lnTo>
                  <a:lnTo>
                    <a:pt x="757" y="1171"/>
                  </a:lnTo>
                  <a:lnTo>
                    <a:pt x="816" y="1101"/>
                  </a:lnTo>
                  <a:lnTo>
                    <a:pt x="836" y="1021"/>
                  </a:lnTo>
                  <a:lnTo>
                    <a:pt x="826" y="941"/>
                  </a:lnTo>
                  <a:lnTo>
                    <a:pt x="786" y="861"/>
                  </a:lnTo>
                  <a:lnTo>
                    <a:pt x="718" y="801"/>
                  </a:lnTo>
                  <a:lnTo>
                    <a:pt x="609" y="761"/>
                  </a:lnTo>
                  <a:lnTo>
                    <a:pt x="501" y="751"/>
                  </a:lnTo>
                  <a:lnTo>
                    <a:pt x="324" y="751"/>
                  </a:lnTo>
                  <a:lnTo>
                    <a:pt x="285" y="740"/>
                  </a:lnTo>
                  <a:lnTo>
                    <a:pt x="245" y="740"/>
                  </a:lnTo>
                  <a:lnTo>
                    <a:pt x="216" y="730"/>
                  </a:lnTo>
                  <a:lnTo>
                    <a:pt x="186" y="710"/>
                  </a:lnTo>
                  <a:lnTo>
                    <a:pt x="147" y="650"/>
                  </a:lnTo>
                  <a:lnTo>
                    <a:pt x="147" y="580"/>
                  </a:lnTo>
                  <a:lnTo>
                    <a:pt x="157" y="550"/>
                  </a:lnTo>
                  <a:lnTo>
                    <a:pt x="177" y="520"/>
                  </a:lnTo>
                  <a:close/>
                  <a:moveTo>
                    <a:pt x="422" y="1221"/>
                  </a:moveTo>
                  <a:lnTo>
                    <a:pt x="285" y="1201"/>
                  </a:lnTo>
                  <a:lnTo>
                    <a:pt x="186" y="1161"/>
                  </a:lnTo>
                  <a:lnTo>
                    <a:pt x="118" y="1101"/>
                  </a:lnTo>
                  <a:lnTo>
                    <a:pt x="98" y="1021"/>
                  </a:lnTo>
                  <a:lnTo>
                    <a:pt x="118" y="941"/>
                  </a:lnTo>
                  <a:lnTo>
                    <a:pt x="177" y="881"/>
                  </a:lnTo>
                  <a:lnTo>
                    <a:pt x="255" y="861"/>
                  </a:lnTo>
                  <a:lnTo>
                    <a:pt x="531" y="861"/>
                  </a:lnTo>
                  <a:lnTo>
                    <a:pt x="609" y="881"/>
                  </a:lnTo>
                  <a:lnTo>
                    <a:pt x="678" y="911"/>
                  </a:lnTo>
                  <a:lnTo>
                    <a:pt x="718" y="951"/>
                  </a:lnTo>
                  <a:lnTo>
                    <a:pt x="737" y="1021"/>
                  </a:lnTo>
                  <a:lnTo>
                    <a:pt x="718" y="1101"/>
                  </a:lnTo>
                  <a:lnTo>
                    <a:pt x="649" y="1161"/>
                  </a:lnTo>
                  <a:lnTo>
                    <a:pt x="550" y="1211"/>
                  </a:lnTo>
                  <a:lnTo>
                    <a:pt x="422" y="12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5" name="Freeform 63"/>
            <p:cNvSpPr>
              <a:spLocks/>
            </p:cNvSpPr>
            <p:nvPr/>
          </p:nvSpPr>
          <p:spPr bwMode="auto">
            <a:xfrm>
              <a:off x="32720" y="3768"/>
              <a:ext cx="1594" cy="1312"/>
            </a:xfrm>
            <a:custGeom>
              <a:avLst/>
              <a:gdLst/>
              <a:ahLst/>
              <a:cxnLst>
                <a:cxn ang="0">
                  <a:pos x="1377" y="150"/>
                </a:cxn>
                <a:cxn ang="0">
                  <a:pos x="1476" y="70"/>
                </a:cxn>
                <a:cxn ang="0">
                  <a:pos x="1574" y="60"/>
                </a:cxn>
                <a:cxn ang="0">
                  <a:pos x="1594" y="50"/>
                </a:cxn>
                <a:cxn ang="0">
                  <a:pos x="1584" y="0"/>
                </a:cxn>
                <a:cxn ang="0">
                  <a:pos x="1161" y="10"/>
                </a:cxn>
                <a:cxn ang="0">
                  <a:pos x="1151" y="40"/>
                </a:cxn>
                <a:cxn ang="0">
                  <a:pos x="1181" y="60"/>
                </a:cxn>
                <a:cxn ang="0">
                  <a:pos x="1289" y="80"/>
                </a:cxn>
                <a:cxn ang="0">
                  <a:pos x="1309" y="110"/>
                </a:cxn>
                <a:cxn ang="0">
                  <a:pos x="1318" y="170"/>
                </a:cxn>
                <a:cxn ang="0">
                  <a:pos x="1102" y="1041"/>
                </a:cxn>
                <a:cxn ang="0">
                  <a:pos x="669" y="10"/>
                </a:cxn>
                <a:cxn ang="0">
                  <a:pos x="335" y="0"/>
                </a:cxn>
                <a:cxn ang="0">
                  <a:pos x="315" y="50"/>
                </a:cxn>
                <a:cxn ang="0">
                  <a:pos x="345" y="60"/>
                </a:cxn>
                <a:cxn ang="0">
                  <a:pos x="492" y="70"/>
                </a:cxn>
                <a:cxn ang="0">
                  <a:pos x="227" y="1161"/>
                </a:cxn>
                <a:cxn ang="0">
                  <a:pos x="128" y="1242"/>
                </a:cxn>
                <a:cxn ang="0">
                  <a:pos x="20" y="1252"/>
                </a:cxn>
                <a:cxn ang="0">
                  <a:pos x="10" y="1272"/>
                </a:cxn>
                <a:cxn ang="0">
                  <a:pos x="20" y="1312"/>
                </a:cxn>
                <a:cxn ang="0">
                  <a:pos x="217" y="1302"/>
                </a:cxn>
                <a:cxn ang="0">
                  <a:pos x="433" y="1312"/>
                </a:cxn>
                <a:cxn ang="0">
                  <a:pos x="443" y="1262"/>
                </a:cxn>
                <a:cxn ang="0">
                  <a:pos x="374" y="1252"/>
                </a:cxn>
                <a:cxn ang="0">
                  <a:pos x="315" y="1232"/>
                </a:cxn>
                <a:cxn ang="0">
                  <a:pos x="295" y="1202"/>
                </a:cxn>
                <a:cxn ang="0">
                  <a:pos x="286" y="1141"/>
                </a:cxn>
                <a:cxn ang="0">
                  <a:pos x="541" y="110"/>
                </a:cxn>
                <a:cxn ang="0">
                  <a:pos x="551" y="130"/>
                </a:cxn>
                <a:cxn ang="0">
                  <a:pos x="1033" y="1272"/>
                </a:cxn>
                <a:cxn ang="0">
                  <a:pos x="1043" y="1302"/>
                </a:cxn>
                <a:cxn ang="0">
                  <a:pos x="1073" y="1312"/>
                </a:cxn>
                <a:cxn ang="0">
                  <a:pos x="1092" y="1272"/>
                </a:cxn>
              </a:cxnLst>
              <a:rect l="0" t="0" r="r" b="b"/>
              <a:pathLst>
                <a:path w="1594" h="1312">
                  <a:moveTo>
                    <a:pt x="1358" y="201"/>
                  </a:moveTo>
                  <a:lnTo>
                    <a:pt x="1377" y="150"/>
                  </a:lnTo>
                  <a:lnTo>
                    <a:pt x="1417" y="100"/>
                  </a:lnTo>
                  <a:lnTo>
                    <a:pt x="1476" y="70"/>
                  </a:lnTo>
                  <a:lnTo>
                    <a:pt x="1564" y="60"/>
                  </a:lnTo>
                  <a:lnTo>
                    <a:pt x="1574" y="60"/>
                  </a:lnTo>
                  <a:lnTo>
                    <a:pt x="1584" y="50"/>
                  </a:lnTo>
                  <a:lnTo>
                    <a:pt x="1594" y="50"/>
                  </a:lnTo>
                  <a:lnTo>
                    <a:pt x="1594" y="10"/>
                  </a:lnTo>
                  <a:lnTo>
                    <a:pt x="1584" y="0"/>
                  </a:lnTo>
                  <a:lnTo>
                    <a:pt x="1171" y="0"/>
                  </a:lnTo>
                  <a:lnTo>
                    <a:pt x="1161" y="10"/>
                  </a:lnTo>
                  <a:lnTo>
                    <a:pt x="1161" y="20"/>
                  </a:lnTo>
                  <a:lnTo>
                    <a:pt x="1151" y="40"/>
                  </a:lnTo>
                  <a:lnTo>
                    <a:pt x="1161" y="50"/>
                  </a:lnTo>
                  <a:lnTo>
                    <a:pt x="1181" y="60"/>
                  </a:lnTo>
                  <a:lnTo>
                    <a:pt x="1230" y="60"/>
                  </a:lnTo>
                  <a:lnTo>
                    <a:pt x="1289" y="80"/>
                  </a:lnTo>
                  <a:lnTo>
                    <a:pt x="1299" y="90"/>
                  </a:lnTo>
                  <a:lnTo>
                    <a:pt x="1309" y="110"/>
                  </a:lnTo>
                  <a:lnTo>
                    <a:pt x="1318" y="120"/>
                  </a:lnTo>
                  <a:lnTo>
                    <a:pt x="1318" y="170"/>
                  </a:lnTo>
                  <a:lnTo>
                    <a:pt x="1309" y="180"/>
                  </a:lnTo>
                  <a:lnTo>
                    <a:pt x="1102" y="1041"/>
                  </a:lnTo>
                  <a:lnTo>
                    <a:pt x="679" y="30"/>
                  </a:lnTo>
                  <a:lnTo>
                    <a:pt x="669" y="10"/>
                  </a:lnTo>
                  <a:lnTo>
                    <a:pt x="659" y="0"/>
                  </a:lnTo>
                  <a:lnTo>
                    <a:pt x="335" y="0"/>
                  </a:lnTo>
                  <a:lnTo>
                    <a:pt x="315" y="20"/>
                  </a:lnTo>
                  <a:lnTo>
                    <a:pt x="315" y="50"/>
                  </a:lnTo>
                  <a:lnTo>
                    <a:pt x="325" y="50"/>
                  </a:lnTo>
                  <a:lnTo>
                    <a:pt x="345" y="60"/>
                  </a:lnTo>
                  <a:lnTo>
                    <a:pt x="472" y="60"/>
                  </a:lnTo>
                  <a:lnTo>
                    <a:pt x="492" y="70"/>
                  </a:lnTo>
                  <a:lnTo>
                    <a:pt x="246" y="1111"/>
                  </a:lnTo>
                  <a:lnTo>
                    <a:pt x="227" y="1161"/>
                  </a:lnTo>
                  <a:lnTo>
                    <a:pt x="187" y="1212"/>
                  </a:lnTo>
                  <a:lnTo>
                    <a:pt x="128" y="1242"/>
                  </a:lnTo>
                  <a:lnTo>
                    <a:pt x="40" y="1252"/>
                  </a:lnTo>
                  <a:lnTo>
                    <a:pt x="20" y="1252"/>
                  </a:lnTo>
                  <a:lnTo>
                    <a:pt x="10" y="1262"/>
                  </a:lnTo>
                  <a:lnTo>
                    <a:pt x="10" y="1272"/>
                  </a:lnTo>
                  <a:lnTo>
                    <a:pt x="0" y="1292"/>
                  </a:lnTo>
                  <a:lnTo>
                    <a:pt x="20" y="1312"/>
                  </a:lnTo>
                  <a:lnTo>
                    <a:pt x="30" y="1312"/>
                  </a:lnTo>
                  <a:lnTo>
                    <a:pt x="217" y="1302"/>
                  </a:lnTo>
                  <a:lnTo>
                    <a:pt x="413" y="1312"/>
                  </a:lnTo>
                  <a:lnTo>
                    <a:pt x="433" y="1312"/>
                  </a:lnTo>
                  <a:lnTo>
                    <a:pt x="443" y="1302"/>
                  </a:lnTo>
                  <a:lnTo>
                    <a:pt x="443" y="1262"/>
                  </a:lnTo>
                  <a:lnTo>
                    <a:pt x="433" y="1252"/>
                  </a:lnTo>
                  <a:lnTo>
                    <a:pt x="374" y="1252"/>
                  </a:lnTo>
                  <a:lnTo>
                    <a:pt x="335" y="1242"/>
                  </a:lnTo>
                  <a:lnTo>
                    <a:pt x="315" y="1232"/>
                  </a:lnTo>
                  <a:lnTo>
                    <a:pt x="295" y="1212"/>
                  </a:lnTo>
                  <a:lnTo>
                    <a:pt x="295" y="1202"/>
                  </a:lnTo>
                  <a:lnTo>
                    <a:pt x="286" y="1181"/>
                  </a:lnTo>
                  <a:lnTo>
                    <a:pt x="286" y="1141"/>
                  </a:lnTo>
                  <a:lnTo>
                    <a:pt x="295" y="1121"/>
                  </a:lnTo>
                  <a:lnTo>
                    <a:pt x="541" y="110"/>
                  </a:lnTo>
                  <a:lnTo>
                    <a:pt x="551" y="120"/>
                  </a:lnTo>
                  <a:lnTo>
                    <a:pt x="551" y="130"/>
                  </a:lnTo>
                  <a:lnTo>
                    <a:pt x="561" y="140"/>
                  </a:lnTo>
                  <a:lnTo>
                    <a:pt x="1033" y="1272"/>
                  </a:lnTo>
                  <a:lnTo>
                    <a:pt x="1043" y="1292"/>
                  </a:lnTo>
                  <a:lnTo>
                    <a:pt x="1043" y="1302"/>
                  </a:lnTo>
                  <a:lnTo>
                    <a:pt x="1053" y="1312"/>
                  </a:lnTo>
                  <a:lnTo>
                    <a:pt x="1073" y="1312"/>
                  </a:lnTo>
                  <a:lnTo>
                    <a:pt x="1092" y="1292"/>
                  </a:lnTo>
                  <a:lnTo>
                    <a:pt x="1092" y="1272"/>
                  </a:lnTo>
                  <a:lnTo>
                    <a:pt x="1358" y="2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6" name="Rectangle 64"/>
            <p:cNvSpPr>
              <a:spLocks noChangeArrowheads="1"/>
            </p:cNvSpPr>
            <p:nvPr/>
          </p:nvSpPr>
          <p:spPr bwMode="auto">
            <a:xfrm>
              <a:off x="30015" y="5900"/>
              <a:ext cx="4486" cy="91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7" name="Freeform 65"/>
            <p:cNvSpPr>
              <a:spLocks noEditPoints="1"/>
            </p:cNvSpPr>
            <p:nvPr/>
          </p:nvSpPr>
          <p:spPr bwMode="auto">
            <a:xfrm>
              <a:off x="31619" y="6841"/>
              <a:ext cx="983" cy="1222"/>
            </a:xfrm>
            <a:custGeom>
              <a:avLst/>
              <a:gdLst/>
              <a:ahLst/>
              <a:cxnLst>
                <a:cxn ang="0">
                  <a:pos x="137" y="1112"/>
                </a:cxn>
                <a:cxn ang="0">
                  <a:pos x="98" y="1162"/>
                </a:cxn>
                <a:cxn ang="0">
                  <a:pos x="0" y="1182"/>
                </a:cxn>
                <a:cxn ang="0">
                  <a:pos x="9" y="1222"/>
                </a:cxn>
                <a:cxn ang="0">
                  <a:pos x="403" y="1202"/>
                </a:cxn>
                <a:cxn ang="0">
                  <a:pos x="393" y="1172"/>
                </a:cxn>
                <a:cxn ang="0">
                  <a:pos x="295" y="1162"/>
                </a:cxn>
                <a:cxn ang="0">
                  <a:pos x="265" y="1152"/>
                </a:cxn>
                <a:cxn ang="0">
                  <a:pos x="275" y="1101"/>
                </a:cxn>
                <a:cxn ang="0">
                  <a:pos x="305" y="951"/>
                </a:cxn>
                <a:cxn ang="0">
                  <a:pos x="344" y="791"/>
                </a:cxn>
                <a:cxn ang="0">
                  <a:pos x="393" y="811"/>
                </a:cxn>
                <a:cxn ang="0">
                  <a:pos x="531" y="871"/>
                </a:cxn>
                <a:cxn ang="0">
                  <a:pos x="787" y="751"/>
                </a:cxn>
                <a:cxn ang="0">
                  <a:pos x="964" y="471"/>
                </a:cxn>
                <a:cxn ang="0">
                  <a:pos x="964" y="181"/>
                </a:cxn>
                <a:cxn ang="0">
                  <a:pos x="836" y="20"/>
                </a:cxn>
                <a:cxn ang="0">
                  <a:pos x="639" y="20"/>
                </a:cxn>
                <a:cxn ang="0">
                  <a:pos x="482" y="141"/>
                </a:cxn>
                <a:cxn ang="0">
                  <a:pos x="423" y="30"/>
                </a:cxn>
                <a:cxn ang="0">
                  <a:pos x="314" y="0"/>
                </a:cxn>
                <a:cxn ang="0">
                  <a:pos x="255" y="20"/>
                </a:cxn>
                <a:cxn ang="0">
                  <a:pos x="206" y="50"/>
                </a:cxn>
                <a:cxn ang="0">
                  <a:pos x="137" y="231"/>
                </a:cxn>
                <a:cxn ang="0">
                  <a:pos x="118" y="311"/>
                </a:cxn>
                <a:cxn ang="0">
                  <a:pos x="137" y="321"/>
                </a:cxn>
                <a:cxn ang="0">
                  <a:pos x="167" y="301"/>
                </a:cxn>
                <a:cxn ang="0">
                  <a:pos x="196" y="181"/>
                </a:cxn>
                <a:cxn ang="0">
                  <a:pos x="265" y="60"/>
                </a:cxn>
                <a:cxn ang="0">
                  <a:pos x="324" y="40"/>
                </a:cxn>
                <a:cxn ang="0">
                  <a:pos x="354" y="60"/>
                </a:cxn>
                <a:cxn ang="0">
                  <a:pos x="364" y="100"/>
                </a:cxn>
                <a:cxn ang="0">
                  <a:pos x="364" y="171"/>
                </a:cxn>
                <a:cxn ang="0">
                  <a:pos x="354" y="231"/>
                </a:cxn>
                <a:cxn ang="0">
                  <a:pos x="472" y="251"/>
                </a:cxn>
                <a:cxn ang="0">
                  <a:pos x="521" y="171"/>
                </a:cxn>
                <a:cxn ang="0">
                  <a:pos x="639" y="70"/>
                </a:cxn>
                <a:cxn ang="0">
                  <a:pos x="728" y="40"/>
                </a:cxn>
                <a:cxn ang="0">
                  <a:pos x="836" y="131"/>
                </a:cxn>
                <a:cxn ang="0">
                  <a:pos x="836" y="321"/>
                </a:cxn>
                <a:cxn ang="0">
                  <a:pos x="787" y="551"/>
                </a:cxn>
                <a:cxn ang="0">
                  <a:pos x="678" y="741"/>
                </a:cxn>
                <a:cxn ang="0">
                  <a:pos x="531" y="831"/>
                </a:cxn>
                <a:cxn ang="0">
                  <a:pos x="423" y="771"/>
                </a:cxn>
                <a:cxn ang="0">
                  <a:pos x="383" y="681"/>
                </a:cxn>
                <a:cxn ang="0">
                  <a:pos x="373" y="651"/>
                </a:cxn>
                <a:cxn ang="0">
                  <a:pos x="383" y="631"/>
                </a:cxn>
              </a:cxnLst>
              <a:rect l="0" t="0" r="r" b="b"/>
              <a:pathLst>
                <a:path w="983" h="1222">
                  <a:moveTo>
                    <a:pt x="147" y="1081"/>
                  </a:moveTo>
                  <a:lnTo>
                    <a:pt x="137" y="1112"/>
                  </a:lnTo>
                  <a:lnTo>
                    <a:pt x="118" y="1152"/>
                  </a:lnTo>
                  <a:lnTo>
                    <a:pt x="98" y="1162"/>
                  </a:lnTo>
                  <a:lnTo>
                    <a:pt x="19" y="1162"/>
                  </a:lnTo>
                  <a:lnTo>
                    <a:pt x="0" y="1182"/>
                  </a:lnTo>
                  <a:lnTo>
                    <a:pt x="0" y="1212"/>
                  </a:lnTo>
                  <a:lnTo>
                    <a:pt x="9" y="1222"/>
                  </a:lnTo>
                  <a:lnTo>
                    <a:pt x="383" y="1222"/>
                  </a:lnTo>
                  <a:lnTo>
                    <a:pt x="403" y="1202"/>
                  </a:lnTo>
                  <a:lnTo>
                    <a:pt x="403" y="1172"/>
                  </a:lnTo>
                  <a:lnTo>
                    <a:pt x="393" y="1172"/>
                  </a:lnTo>
                  <a:lnTo>
                    <a:pt x="373" y="1162"/>
                  </a:lnTo>
                  <a:lnTo>
                    <a:pt x="295" y="1162"/>
                  </a:lnTo>
                  <a:lnTo>
                    <a:pt x="275" y="1152"/>
                  </a:lnTo>
                  <a:lnTo>
                    <a:pt x="265" y="1152"/>
                  </a:lnTo>
                  <a:lnTo>
                    <a:pt x="265" y="1132"/>
                  </a:lnTo>
                  <a:lnTo>
                    <a:pt x="275" y="1101"/>
                  </a:lnTo>
                  <a:lnTo>
                    <a:pt x="285" y="1031"/>
                  </a:lnTo>
                  <a:lnTo>
                    <a:pt x="305" y="951"/>
                  </a:lnTo>
                  <a:lnTo>
                    <a:pt x="324" y="861"/>
                  </a:lnTo>
                  <a:lnTo>
                    <a:pt x="344" y="791"/>
                  </a:lnTo>
                  <a:lnTo>
                    <a:pt x="354" y="751"/>
                  </a:lnTo>
                  <a:lnTo>
                    <a:pt x="393" y="811"/>
                  </a:lnTo>
                  <a:lnTo>
                    <a:pt x="442" y="851"/>
                  </a:lnTo>
                  <a:lnTo>
                    <a:pt x="531" y="871"/>
                  </a:lnTo>
                  <a:lnTo>
                    <a:pt x="659" y="841"/>
                  </a:lnTo>
                  <a:lnTo>
                    <a:pt x="787" y="751"/>
                  </a:lnTo>
                  <a:lnTo>
                    <a:pt x="885" y="631"/>
                  </a:lnTo>
                  <a:lnTo>
                    <a:pt x="964" y="471"/>
                  </a:lnTo>
                  <a:lnTo>
                    <a:pt x="983" y="311"/>
                  </a:lnTo>
                  <a:lnTo>
                    <a:pt x="964" y="181"/>
                  </a:lnTo>
                  <a:lnTo>
                    <a:pt x="914" y="90"/>
                  </a:lnTo>
                  <a:lnTo>
                    <a:pt x="836" y="20"/>
                  </a:lnTo>
                  <a:lnTo>
                    <a:pt x="737" y="0"/>
                  </a:lnTo>
                  <a:lnTo>
                    <a:pt x="639" y="20"/>
                  </a:lnTo>
                  <a:lnTo>
                    <a:pt x="560" y="70"/>
                  </a:lnTo>
                  <a:lnTo>
                    <a:pt x="482" y="141"/>
                  </a:lnTo>
                  <a:lnTo>
                    <a:pt x="462" y="80"/>
                  </a:lnTo>
                  <a:lnTo>
                    <a:pt x="423" y="30"/>
                  </a:lnTo>
                  <a:lnTo>
                    <a:pt x="373" y="10"/>
                  </a:lnTo>
                  <a:lnTo>
                    <a:pt x="314" y="0"/>
                  </a:lnTo>
                  <a:lnTo>
                    <a:pt x="285" y="0"/>
                  </a:lnTo>
                  <a:lnTo>
                    <a:pt x="255" y="20"/>
                  </a:lnTo>
                  <a:lnTo>
                    <a:pt x="226" y="30"/>
                  </a:lnTo>
                  <a:lnTo>
                    <a:pt x="206" y="50"/>
                  </a:lnTo>
                  <a:lnTo>
                    <a:pt x="177" y="111"/>
                  </a:lnTo>
                  <a:lnTo>
                    <a:pt x="137" y="231"/>
                  </a:lnTo>
                  <a:lnTo>
                    <a:pt x="118" y="271"/>
                  </a:lnTo>
                  <a:lnTo>
                    <a:pt x="118" y="311"/>
                  </a:lnTo>
                  <a:lnTo>
                    <a:pt x="127" y="311"/>
                  </a:lnTo>
                  <a:lnTo>
                    <a:pt x="137" y="321"/>
                  </a:lnTo>
                  <a:lnTo>
                    <a:pt x="147" y="321"/>
                  </a:lnTo>
                  <a:lnTo>
                    <a:pt x="167" y="301"/>
                  </a:lnTo>
                  <a:lnTo>
                    <a:pt x="177" y="271"/>
                  </a:lnTo>
                  <a:lnTo>
                    <a:pt x="196" y="181"/>
                  </a:lnTo>
                  <a:lnTo>
                    <a:pt x="226" y="111"/>
                  </a:lnTo>
                  <a:lnTo>
                    <a:pt x="265" y="60"/>
                  </a:lnTo>
                  <a:lnTo>
                    <a:pt x="314" y="40"/>
                  </a:lnTo>
                  <a:lnTo>
                    <a:pt x="324" y="40"/>
                  </a:lnTo>
                  <a:lnTo>
                    <a:pt x="344" y="50"/>
                  </a:lnTo>
                  <a:lnTo>
                    <a:pt x="354" y="60"/>
                  </a:lnTo>
                  <a:lnTo>
                    <a:pt x="364" y="80"/>
                  </a:lnTo>
                  <a:lnTo>
                    <a:pt x="364" y="100"/>
                  </a:lnTo>
                  <a:lnTo>
                    <a:pt x="373" y="131"/>
                  </a:lnTo>
                  <a:lnTo>
                    <a:pt x="364" y="171"/>
                  </a:lnTo>
                  <a:lnTo>
                    <a:pt x="364" y="201"/>
                  </a:lnTo>
                  <a:lnTo>
                    <a:pt x="354" y="231"/>
                  </a:lnTo>
                  <a:lnTo>
                    <a:pt x="147" y="1081"/>
                  </a:lnTo>
                  <a:close/>
                  <a:moveTo>
                    <a:pt x="472" y="251"/>
                  </a:moveTo>
                  <a:lnTo>
                    <a:pt x="491" y="211"/>
                  </a:lnTo>
                  <a:lnTo>
                    <a:pt x="521" y="171"/>
                  </a:lnTo>
                  <a:lnTo>
                    <a:pt x="570" y="121"/>
                  </a:lnTo>
                  <a:lnTo>
                    <a:pt x="639" y="70"/>
                  </a:lnTo>
                  <a:lnTo>
                    <a:pt x="688" y="50"/>
                  </a:lnTo>
                  <a:lnTo>
                    <a:pt x="728" y="40"/>
                  </a:lnTo>
                  <a:lnTo>
                    <a:pt x="796" y="60"/>
                  </a:lnTo>
                  <a:lnTo>
                    <a:pt x="836" y="131"/>
                  </a:lnTo>
                  <a:lnTo>
                    <a:pt x="846" y="221"/>
                  </a:lnTo>
                  <a:lnTo>
                    <a:pt x="836" y="321"/>
                  </a:lnTo>
                  <a:lnTo>
                    <a:pt x="816" y="441"/>
                  </a:lnTo>
                  <a:lnTo>
                    <a:pt x="787" y="551"/>
                  </a:lnTo>
                  <a:lnTo>
                    <a:pt x="757" y="631"/>
                  </a:lnTo>
                  <a:lnTo>
                    <a:pt x="678" y="741"/>
                  </a:lnTo>
                  <a:lnTo>
                    <a:pt x="600" y="811"/>
                  </a:lnTo>
                  <a:lnTo>
                    <a:pt x="531" y="831"/>
                  </a:lnTo>
                  <a:lnTo>
                    <a:pt x="462" y="811"/>
                  </a:lnTo>
                  <a:lnTo>
                    <a:pt x="423" y="771"/>
                  </a:lnTo>
                  <a:lnTo>
                    <a:pt x="393" y="721"/>
                  </a:lnTo>
                  <a:lnTo>
                    <a:pt x="383" y="681"/>
                  </a:lnTo>
                  <a:lnTo>
                    <a:pt x="373" y="661"/>
                  </a:lnTo>
                  <a:lnTo>
                    <a:pt x="373" y="651"/>
                  </a:lnTo>
                  <a:lnTo>
                    <a:pt x="383" y="641"/>
                  </a:lnTo>
                  <a:lnTo>
                    <a:pt x="383" y="631"/>
                  </a:lnTo>
                  <a:lnTo>
                    <a:pt x="472" y="2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Curse of Dimensionality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46243"/>
            <a:ext cx="7924800" cy="45259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sz="2400" dirty="0">
                <a:ea typeface="宋体" charset="-122"/>
              </a:rPr>
              <a:t>Imagine instances described by 20 attributes, but only 2 are relevant to target function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>
                <a:ea typeface="宋体" charset="-122"/>
              </a:rPr>
              <a:t>Curse of dimensionality: nearest neighbor is easily mislead when high dimensional X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>
                <a:ea typeface="宋体" charset="-122"/>
              </a:rPr>
              <a:t>Consider N data points uniformly distributed in a p-dimensional unit ball centered at origin. Consider the </a:t>
            </a:r>
            <a:r>
              <a:rPr lang="en-US" altLang="zh-CN" sz="2400" dirty="0" err="1">
                <a:ea typeface="宋体" charset="-122"/>
              </a:rPr>
              <a:t>nn</a:t>
            </a:r>
            <a:r>
              <a:rPr lang="en-US" altLang="zh-CN" sz="2400" dirty="0">
                <a:ea typeface="宋体" charset="-122"/>
              </a:rPr>
              <a:t> estimate at the original. The mean distance from the origin to the closest data point is:</a:t>
            </a:r>
          </a:p>
        </p:txBody>
      </p:sp>
      <p:grpSp>
        <p:nvGrpSpPr>
          <p:cNvPr id="38948" name="Group 36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428728" y="5072074"/>
            <a:ext cx="5661079" cy="785818"/>
            <a:chOff x="2551" y="3628"/>
            <a:chExt cx="31950" cy="4435"/>
          </a:xfrm>
        </p:grpSpPr>
        <p:sp>
          <p:nvSpPr>
            <p:cNvPr id="38950" name="Freeform 38"/>
            <p:cNvSpPr>
              <a:spLocks noEditPoints="1"/>
            </p:cNvSpPr>
            <p:nvPr/>
          </p:nvSpPr>
          <p:spPr bwMode="auto">
            <a:xfrm>
              <a:off x="2551" y="5040"/>
              <a:ext cx="895" cy="1351"/>
            </a:xfrm>
            <a:custGeom>
              <a:avLst/>
              <a:gdLst/>
              <a:ahLst/>
              <a:cxnLst>
                <a:cxn ang="0">
                  <a:pos x="895" y="10"/>
                </a:cxn>
                <a:cxn ang="0">
                  <a:pos x="826" y="0"/>
                </a:cxn>
                <a:cxn ang="0">
                  <a:pos x="678" y="10"/>
                </a:cxn>
                <a:cxn ang="0">
                  <a:pos x="619" y="20"/>
                </a:cxn>
                <a:cxn ang="0">
                  <a:pos x="610" y="70"/>
                </a:cxn>
                <a:cxn ang="0">
                  <a:pos x="629" y="80"/>
                </a:cxn>
                <a:cxn ang="0">
                  <a:pos x="728" y="90"/>
                </a:cxn>
                <a:cxn ang="0">
                  <a:pos x="747" y="100"/>
                </a:cxn>
                <a:cxn ang="0">
                  <a:pos x="737" y="150"/>
                </a:cxn>
                <a:cxn ang="0">
                  <a:pos x="590" y="540"/>
                </a:cxn>
                <a:cxn ang="0">
                  <a:pos x="452" y="480"/>
                </a:cxn>
                <a:cxn ang="0">
                  <a:pos x="196" y="600"/>
                </a:cxn>
                <a:cxn ang="0">
                  <a:pos x="19" y="880"/>
                </a:cxn>
                <a:cxn ang="0">
                  <a:pos x="19" y="1171"/>
                </a:cxn>
                <a:cxn ang="0">
                  <a:pos x="147" y="1331"/>
                </a:cxn>
                <a:cxn ang="0">
                  <a:pos x="285" y="1351"/>
                </a:cxn>
                <a:cxn ang="0">
                  <a:pos x="413" y="1291"/>
                </a:cxn>
                <a:cxn ang="0">
                  <a:pos x="521" y="1281"/>
                </a:cxn>
                <a:cxn ang="0">
                  <a:pos x="669" y="1351"/>
                </a:cxn>
                <a:cxn ang="0">
                  <a:pos x="767" y="1311"/>
                </a:cxn>
                <a:cxn ang="0">
                  <a:pos x="846" y="1131"/>
                </a:cxn>
                <a:cxn ang="0">
                  <a:pos x="865" y="1061"/>
                </a:cxn>
                <a:cxn ang="0">
                  <a:pos x="856" y="1041"/>
                </a:cxn>
                <a:cxn ang="0">
                  <a:pos x="816" y="1051"/>
                </a:cxn>
                <a:cxn ang="0">
                  <a:pos x="787" y="1161"/>
                </a:cxn>
                <a:cxn ang="0">
                  <a:pos x="718" y="1291"/>
                </a:cxn>
                <a:cxn ang="0">
                  <a:pos x="649" y="1311"/>
                </a:cxn>
                <a:cxn ang="0">
                  <a:pos x="619" y="1261"/>
                </a:cxn>
                <a:cxn ang="0">
                  <a:pos x="610" y="1191"/>
                </a:cxn>
                <a:cxn ang="0">
                  <a:pos x="619" y="1151"/>
                </a:cxn>
                <a:cxn ang="0">
                  <a:pos x="895" y="20"/>
                </a:cxn>
                <a:cxn ang="0">
                  <a:pos x="501" y="1121"/>
                </a:cxn>
                <a:cxn ang="0">
                  <a:pos x="492" y="1141"/>
                </a:cxn>
                <a:cxn ang="0">
                  <a:pos x="462" y="1171"/>
                </a:cxn>
                <a:cxn ang="0">
                  <a:pos x="315" y="1301"/>
                </a:cxn>
                <a:cxn ang="0">
                  <a:pos x="196" y="1291"/>
                </a:cxn>
                <a:cxn ang="0">
                  <a:pos x="137" y="1191"/>
                </a:cxn>
                <a:cxn ang="0">
                  <a:pos x="137" y="1041"/>
                </a:cxn>
                <a:cxn ang="0">
                  <a:pos x="196" y="800"/>
                </a:cxn>
                <a:cxn ang="0">
                  <a:pos x="305" y="610"/>
                </a:cxn>
                <a:cxn ang="0">
                  <a:pos x="452" y="520"/>
                </a:cxn>
                <a:cxn ang="0">
                  <a:pos x="560" y="580"/>
                </a:cxn>
                <a:cxn ang="0">
                  <a:pos x="600" y="670"/>
                </a:cxn>
                <a:cxn ang="0">
                  <a:pos x="501" y="1101"/>
                </a:cxn>
              </a:cxnLst>
              <a:rect l="0" t="0" r="r" b="b"/>
              <a:pathLst>
                <a:path w="895" h="1351">
                  <a:moveTo>
                    <a:pt x="895" y="20"/>
                  </a:moveTo>
                  <a:lnTo>
                    <a:pt x="895" y="10"/>
                  </a:lnTo>
                  <a:lnTo>
                    <a:pt x="885" y="0"/>
                  </a:lnTo>
                  <a:lnTo>
                    <a:pt x="826" y="0"/>
                  </a:lnTo>
                  <a:lnTo>
                    <a:pt x="757" y="10"/>
                  </a:lnTo>
                  <a:lnTo>
                    <a:pt x="678" y="10"/>
                  </a:lnTo>
                  <a:lnTo>
                    <a:pt x="629" y="20"/>
                  </a:lnTo>
                  <a:lnTo>
                    <a:pt x="619" y="20"/>
                  </a:lnTo>
                  <a:lnTo>
                    <a:pt x="610" y="30"/>
                  </a:lnTo>
                  <a:lnTo>
                    <a:pt x="610" y="70"/>
                  </a:lnTo>
                  <a:lnTo>
                    <a:pt x="619" y="70"/>
                  </a:lnTo>
                  <a:lnTo>
                    <a:pt x="629" y="80"/>
                  </a:lnTo>
                  <a:lnTo>
                    <a:pt x="718" y="80"/>
                  </a:lnTo>
                  <a:lnTo>
                    <a:pt x="728" y="90"/>
                  </a:lnTo>
                  <a:lnTo>
                    <a:pt x="737" y="90"/>
                  </a:lnTo>
                  <a:lnTo>
                    <a:pt x="747" y="100"/>
                  </a:lnTo>
                  <a:lnTo>
                    <a:pt x="747" y="110"/>
                  </a:lnTo>
                  <a:lnTo>
                    <a:pt x="737" y="150"/>
                  </a:lnTo>
                  <a:lnTo>
                    <a:pt x="629" y="600"/>
                  </a:lnTo>
                  <a:lnTo>
                    <a:pt x="590" y="540"/>
                  </a:lnTo>
                  <a:lnTo>
                    <a:pt x="531" y="500"/>
                  </a:lnTo>
                  <a:lnTo>
                    <a:pt x="452" y="480"/>
                  </a:lnTo>
                  <a:lnTo>
                    <a:pt x="324" y="510"/>
                  </a:lnTo>
                  <a:lnTo>
                    <a:pt x="196" y="600"/>
                  </a:lnTo>
                  <a:lnTo>
                    <a:pt x="98" y="720"/>
                  </a:lnTo>
                  <a:lnTo>
                    <a:pt x="19" y="880"/>
                  </a:lnTo>
                  <a:lnTo>
                    <a:pt x="0" y="1041"/>
                  </a:lnTo>
                  <a:lnTo>
                    <a:pt x="19" y="1171"/>
                  </a:lnTo>
                  <a:lnTo>
                    <a:pt x="69" y="1261"/>
                  </a:lnTo>
                  <a:lnTo>
                    <a:pt x="147" y="1331"/>
                  </a:lnTo>
                  <a:lnTo>
                    <a:pt x="246" y="1351"/>
                  </a:lnTo>
                  <a:lnTo>
                    <a:pt x="285" y="1351"/>
                  </a:lnTo>
                  <a:lnTo>
                    <a:pt x="344" y="1331"/>
                  </a:lnTo>
                  <a:lnTo>
                    <a:pt x="413" y="1291"/>
                  </a:lnTo>
                  <a:lnTo>
                    <a:pt x="492" y="1211"/>
                  </a:lnTo>
                  <a:lnTo>
                    <a:pt x="521" y="1281"/>
                  </a:lnTo>
                  <a:lnTo>
                    <a:pt x="580" y="1331"/>
                  </a:lnTo>
                  <a:lnTo>
                    <a:pt x="669" y="1351"/>
                  </a:lnTo>
                  <a:lnTo>
                    <a:pt x="708" y="1351"/>
                  </a:lnTo>
                  <a:lnTo>
                    <a:pt x="767" y="1311"/>
                  </a:lnTo>
                  <a:lnTo>
                    <a:pt x="806" y="1251"/>
                  </a:lnTo>
                  <a:lnTo>
                    <a:pt x="846" y="1131"/>
                  </a:lnTo>
                  <a:lnTo>
                    <a:pt x="856" y="1081"/>
                  </a:lnTo>
                  <a:lnTo>
                    <a:pt x="865" y="1061"/>
                  </a:lnTo>
                  <a:lnTo>
                    <a:pt x="865" y="1051"/>
                  </a:lnTo>
                  <a:lnTo>
                    <a:pt x="856" y="1041"/>
                  </a:lnTo>
                  <a:lnTo>
                    <a:pt x="826" y="1041"/>
                  </a:lnTo>
                  <a:lnTo>
                    <a:pt x="816" y="1051"/>
                  </a:lnTo>
                  <a:lnTo>
                    <a:pt x="816" y="1071"/>
                  </a:lnTo>
                  <a:lnTo>
                    <a:pt x="787" y="1161"/>
                  </a:lnTo>
                  <a:lnTo>
                    <a:pt x="757" y="1241"/>
                  </a:lnTo>
                  <a:lnTo>
                    <a:pt x="718" y="1291"/>
                  </a:lnTo>
                  <a:lnTo>
                    <a:pt x="669" y="1311"/>
                  </a:lnTo>
                  <a:lnTo>
                    <a:pt x="649" y="1311"/>
                  </a:lnTo>
                  <a:lnTo>
                    <a:pt x="619" y="1281"/>
                  </a:lnTo>
                  <a:lnTo>
                    <a:pt x="619" y="1261"/>
                  </a:lnTo>
                  <a:lnTo>
                    <a:pt x="610" y="1241"/>
                  </a:lnTo>
                  <a:lnTo>
                    <a:pt x="610" y="1191"/>
                  </a:lnTo>
                  <a:lnTo>
                    <a:pt x="619" y="1171"/>
                  </a:lnTo>
                  <a:lnTo>
                    <a:pt x="619" y="1151"/>
                  </a:lnTo>
                  <a:lnTo>
                    <a:pt x="629" y="1131"/>
                  </a:lnTo>
                  <a:lnTo>
                    <a:pt x="895" y="20"/>
                  </a:lnTo>
                  <a:close/>
                  <a:moveTo>
                    <a:pt x="501" y="1101"/>
                  </a:moveTo>
                  <a:lnTo>
                    <a:pt x="501" y="1121"/>
                  </a:lnTo>
                  <a:lnTo>
                    <a:pt x="492" y="1131"/>
                  </a:lnTo>
                  <a:lnTo>
                    <a:pt x="492" y="1141"/>
                  </a:lnTo>
                  <a:lnTo>
                    <a:pt x="482" y="1161"/>
                  </a:lnTo>
                  <a:lnTo>
                    <a:pt x="462" y="1171"/>
                  </a:lnTo>
                  <a:lnTo>
                    <a:pt x="383" y="1251"/>
                  </a:lnTo>
                  <a:lnTo>
                    <a:pt x="315" y="1301"/>
                  </a:lnTo>
                  <a:lnTo>
                    <a:pt x="255" y="1311"/>
                  </a:lnTo>
                  <a:lnTo>
                    <a:pt x="196" y="1291"/>
                  </a:lnTo>
                  <a:lnTo>
                    <a:pt x="157" y="1251"/>
                  </a:lnTo>
                  <a:lnTo>
                    <a:pt x="137" y="1191"/>
                  </a:lnTo>
                  <a:lnTo>
                    <a:pt x="128" y="1131"/>
                  </a:lnTo>
                  <a:lnTo>
                    <a:pt x="137" y="1041"/>
                  </a:lnTo>
                  <a:lnTo>
                    <a:pt x="167" y="910"/>
                  </a:lnTo>
                  <a:lnTo>
                    <a:pt x="196" y="800"/>
                  </a:lnTo>
                  <a:lnTo>
                    <a:pt x="236" y="710"/>
                  </a:lnTo>
                  <a:lnTo>
                    <a:pt x="305" y="610"/>
                  </a:lnTo>
                  <a:lnTo>
                    <a:pt x="374" y="550"/>
                  </a:lnTo>
                  <a:lnTo>
                    <a:pt x="452" y="520"/>
                  </a:lnTo>
                  <a:lnTo>
                    <a:pt x="511" y="540"/>
                  </a:lnTo>
                  <a:lnTo>
                    <a:pt x="560" y="580"/>
                  </a:lnTo>
                  <a:lnTo>
                    <a:pt x="590" y="630"/>
                  </a:lnTo>
                  <a:lnTo>
                    <a:pt x="600" y="670"/>
                  </a:lnTo>
                  <a:lnTo>
                    <a:pt x="600" y="720"/>
                  </a:lnTo>
                  <a:lnTo>
                    <a:pt x="501" y="11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1" name="Freeform 39"/>
            <p:cNvSpPr>
              <a:spLocks/>
            </p:cNvSpPr>
            <p:nvPr/>
          </p:nvSpPr>
          <p:spPr bwMode="auto">
            <a:xfrm>
              <a:off x="3643" y="4929"/>
              <a:ext cx="442" cy="1922"/>
            </a:xfrm>
            <a:custGeom>
              <a:avLst/>
              <a:gdLst/>
              <a:ahLst/>
              <a:cxnLst>
                <a:cxn ang="0">
                  <a:pos x="442" y="1902"/>
                </a:cxn>
                <a:cxn ang="0">
                  <a:pos x="442" y="1892"/>
                </a:cxn>
                <a:cxn ang="0">
                  <a:pos x="432" y="1892"/>
                </a:cxn>
                <a:cxn ang="0">
                  <a:pos x="403" y="1862"/>
                </a:cxn>
                <a:cxn ang="0">
                  <a:pos x="285" y="1702"/>
                </a:cxn>
                <a:cxn ang="0">
                  <a:pos x="196" y="1522"/>
                </a:cxn>
                <a:cxn ang="0">
                  <a:pos x="147" y="1332"/>
                </a:cxn>
                <a:cxn ang="0">
                  <a:pos x="118" y="1142"/>
                </a:cxn>
                <a:cxn ang="0">
                  <a:pos x="108" y="951"/>
                </a:cxn>
                <a:cxn ang="0">
                  <a:pos x="118" y="751"/>
                </a:cxn>
                <a:cxn ang="0">
                  <a:pos x="147" y="561"/>
                </a:cxn>
                <a:cxn ang="0">
                  <a:pos x="206" y="381"/>
                </a:cxn>
                <a:cxn ang="0">
                  <a:pos x="295" y="201"/>
                </a:cxn>
                <a:cxn ang="0">
                  <a:pos x="413" y="51"/>
                </a:cxn>
                <a:cxn ang="0">
                  <a:pos x="432" y="41"/>
                </a:cxn>
                <a:cxn ang="0">
                  <a:pos x="432" y="31"/>
                </a:cxn>
                <a:cxn ang="0">
                  <a:pos x="442" y="20"/>
                </a:cxn>
                <a:cxn ang="0">
                  <a:pos x="442" y="10"/>
                </a:cxn>
                <a:cxn ang="0">
                  <a:pos x="432" y="0"/>
                </a:cxn>
                <a:cxn ang="0">
                  <a:pos x="423" y="0"/>
                </a:cxn>
                <a:cxn ang="0">
                  <a:pos x="393" y="10"/>
                </a:cxn>
                <a:cxn ang="0">
                  <a:pos x="334" y="61"/>
                </a:cxn>
                <a:cxn ang="0">
                  <a:pos x="265" y="141"/>
                </a:cxn>
                <a:cxn ang="0">
                  <a:pos x="187" y="241"/>
                </a:cxn>
                <a:cxn ang="0">
                  <a:pos x="118" y="371"/>
                </a:cxn>
                <a:cxn ang="0">
                  <a:pos x="49" y="581"/>
                </a:cxn>
                <a:cxn ang="0">
                  <a:pos x="9" y="781"/>
                </a:cxn>
                <a:cxn ang="0">
                  <a:pos x="0" y="951"/>
                </a:cxn>
                <a:cxn ang="0">
                  <a:pos x="9" y="1132"/>
                </a:cxn>
                <a:cxn ang="0">
                  <a:pos x="49" y="1342"/>
                </a:cxn>
                <a:cxn ang="0">
                  <a:pos x="127" y="1562"/>
                </a:cxn>
                <a:cxn ang="0">
                  <a:pos x="196" y="1692"/>
                </a:cxn>
                <a:cxn ang="0">
                  <a:pos x="275" y="1792"/>
                </a:cxn>
                <a:cxn ang="0">
                  <a:pos x="393" y="1912"/>
                </a:cxn>
                <a:cxn ang="0">
                  <a:pos x="423" y="1922"/>
                </a:cxn>
                <a:cxn ang="0">
                  <a:pos x="432" y="1922"/>
                </a:cxn>
                <a:cxn ang="0">
                  <a:pos x="432" y="1912"/>
                </a:cxn>
                <a:cxn ang="0">
                  <a:pos x="442" y="1902"/>
                </a:cxn>
              </a:cxnLst>
              <a:rect l="0" t="0" r="r" b="b"/>
              <a:pathLst>
                <a:path w="442" h="1922">
                  <a:moveTo>
                    <a:pt x="442" y="1902"/>
                  </a:moveTo>
                  <a:lnTo>
                    <a:pt x="442" y="1892"/>
                  </a:lnTo>
                  <a:lnTo>
                    <a:pt x="432" y="1892"/>
                  </a:lnTo>
                  <a:lnTo>
                    <a:pt x="403" y="1862"/>
                  </a:lnTo>
                  <a:lnTo>
                    <a:pt x="285" y="1702"/>
                  </a:lnTo>
                  <a:lnTo>
                    <a:pt x="196" y="1522"/>
                  </a:lnTo>
                  <a:lnTo>
                    <a:pt x="147" y="1332"/>
                  </a:lnTo>
                  <a:lnTo>
                    <a:pt x="118" y="1142"/>
                  </a:lnTo>
                  <a:lnTo>
                    <a:pt x="108" y="951"/>
                  </a:lnTo>
                  <a:lnTo>
                    <a:pt x="118" y="751"/>
                  </a:lnTo>
                  <a:lnTo>
                    <a:pt x="147" y="561"/>
                  </a:lnTo>
                  <a:lnTo>
                    <a:pt x="206" y="381"/>
                  </a:lnTo>
                  <a:lnTo>
                    <a:pt x="295" y="201"/>
                  </a:lnTo>
                  <a:lnTo>
                    <a:pt x="413" y="51"/>
                  </a:lnTo>
                  <a:lnTo>
                    <a:pt x="432" y="41"/>
                  </a:lnTo>
                  <a:lnTo>
                    <a:pt x="432" y="31"/>
                  </a:lnTo>
                  <a:lnTo>
                    <a:pt x="442" y="20"/>
                  </a:lnTo>
                  <a:lnTo>
                    <a:pt x="442" y="10"/>
                  </a:lnTo>
                  <a:lnTo>
                    <a:pt x="432" y="0"/>
                  </a:lnTo>
                  <a:lnTo>
                    <a:pt x="423" y="0"/>
                  </a:lnTo>
                  <a:lnTo>
                    <a:pt x="393" y="10"/>
                  </a:lnTo>
                  <a:lnTo>
                    <a:pt x="334" y="61"/>
                  </a:lnTo>
                  <a:lnTo>
                    <a:pt x="265" y="141"/>
                  </a:lnTo>
                  <a:lnTo>
                    <a:pt x="187" y="241"/>
                  </a:lnTo>
                  <a:lnTo>
                    <a:pt x="118" y="371"/>
                  </a:lnTo>
                  <a:lnTo>
                    <a:pt x="49" y="581"/>
                  </a:lnTo>
                  <a:lnTo>
                    <a:pt x="9" y="781"/>
                  </a:lnTo>
                  <a:lnTo>
                    <a:pt x="0" y="951"/>
                  </a:lnTo>
                  <a:lnTo>
                    <a:pt x="9" y="1132"/>
                  </a:lnTo>
                  <a:lnTo>
                    <a:pt x="49" y="1342"/>
                  </a:lnTo>
                  <a:lnTo>
                    <a:pt x="127" y="1562"/>
                  </a:lnTo>
                  <a:lnTo>
                    <a:pt x="196" y="1692"/>
                  </a:lnTo>
                  <a:lnTo>
                    <a:pt x="275" y="1792"/>
                  </a:lnTo>
                  <a:lnTo>
                    <a:pt x="393" y="1912"/>
                  </a:lnTo>
                  <a:lnTo>
                    <a:pt x="423" y="1922"/>
                  </a:lnTo>
                  <a:lnTo>
                    <a:pt x="432" y="1922"/>
                  </a:lnTo>
                  <a:lnTo>
                    <a:pt x="432" y="1912"/>
                  </a:lnTo>
                  <a:lnTo>
                    <a:pt x="442" y="19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2" name="Freeform 40"/>
            <p:cNvSpPr>
              <a:spLocks noEditPoints="1"/>
            </p:cNvSpPr>
            <p:nvPr/>
          </p:nvSpPr>
          <p:spPr bwMode="auto">
            <a:xfrm>
              <a:off x="4134" y="5520"/>
              <a:ext cx="984" cy="1221"/>
            </a:xfrm>
            <a:custGeom>
              <a:avLst/>
              <a:gdLst/>
              <a:ahLst/>
              <a:cxnLst>
                <a:cxn ang="0">
                  <a:pos x="138" y="1111"/>
                </a:cxn>
                <a:cxn ang="0">
                  <a:pos x="99" y="1161"/>
                </a:cxn>
                <a:cxn ang="0">
                  <a:pos x="0" y="1181"/>
                </a:cxn>
                <a:cxn ang="0">
                  <a:pos x="10" y="1221"/>
                </a:cxn>
                <a:cxn ang="0">
                  <a:pos x="404" y="1201"/>
                </a:cxn>
                <a:cxn ang="0">
                  <a:pos x="394" y="1171"/>
                </a:cxn>
                <a:cxn ang="0">
                  <a:pos x="296" y="1161"/>
                </a:cxn>
                <a:cxn ang="0">
                  <a:pos x="266" y="1151"/>
                </a:cxn>
                <a:cxn ang="0">
                  <a:pos x="276" y="1101"/>
                </a:cxn>
                <a:cxn ang="0">
                  <a:pos x="305" y="951"/>
                </a:cxn>
                <a:cxn ang="0">
                  <a:pos x="345" y="791"/>
                </a:cxn>
                <a:cxn ang="0">
                  <a:pos x="394" y="811"/>
                </a:cxn>
                <a:cxn ang="0">
                  <a:pos x="532" y="871"/>
                </a:cxn>
                <a:cxn ang="0">
                  <a:pos x="787" y="751"/>
                </a:cxn>
                <a:cxn ang="0">
                  <a:pos x="964" y="471"/>
                </a:cxn>
                <a:cxn ang="0">
                  <a:pos x="964" y="180"/>
                </a:cxn>
                <a:cxn ang="0">
                  <a:pos x="837" y="20"/>
                </a:cxn>
                <a:cxn ang="0">
                  <a:pos x="640" y="20"/>
                </a:cxn>
                <a:cxn ang="0">
                  <a:pos x="482" y="140"/>
                </a:cxn>
                <a:cxn ang="0">
                  <a:pos x="423" y="30"/>
                </a:cxn>
                <a:cxn ang="0">
                  <a:pos x="315" y="0"/>
                </a:cxn>
                <a:cxn ang="0">
                  <a:pos x="256" y="20"/>
                </a:cxn>
                <a:cxn ang="0">
                  <a:pos x="207" y="50"/>
                </a:cxn>
                <a:cxn ang="0">
                  <a:pos x="138" y="230"/>
                </a:cxn>
                <a:cxn ang="0">
                  <a:pos x="119" y="310"/>
                </a:cxn>
                <a:cxn ang="0">
                  <a:pos x="138" y="320"/>
                </a:cxn>
                <a:cxn ang="0">
                  <a:pos x="168" y="300"/>
                </a:cxn>
                <a:cxn ang="0">
                  <a:pos x="197" y="180"/>
                </a:cxn>
                <a:cxn ang="0">
                  <a:pos x="266" y="60"/>
                </a:cxn>
                <a:cxn ang="0">
                  <a:pos x="325" y="40"/>
                </a:cxn>
                <a:cxn ang="0">
                  <a:pos x="355" y="60"/>
                </a:cxn>
                <a:cxn ang="0">
                  <a:pos x="364" y="100"/>
                </a:cxn>
                <a:cxn ang="0">
                  <a:pos x="364" y="170"/>
                </a:cxn>
                <a:cxn ang="0">
                  <a:pos x="355" y="230"/>
                </a:cxn>
                <a:cxn ang="0">
                  <a:pos x="473" y="250"/>
                </a:cxn>
                <a:cxn ang="0">
                  <a:pos x="522" y="170"/>
                </a:cxn>
                <a:cxn ang="0">
                  <a:pos x="640" y="70"/>
                </a:cxn>
                <a:cxn ang="0">
                  <a:pos x="728" y="40"/>
                </a:cxn>
                <a:cxn ang="0">
                  <a:pos x="837" y="130"/>
                </a:cxn>
                <a:cxn ang="0">
                  <a:pos x="837" y="320"/>
                </a:cxn>
                <a:cxn ang="0">
                  <a:pos x="787" y="551"/>
                </a:cxn>
                <a:cxn ang="0">
                  <a:pos x="679" y="741"/>
                </a:cxn>
                <a:cxn ang="0">
                  <a:pos x="532" y="831"/>
                </a:cxn>
                <a:cxn ang="0">
                  <a:pos x="423" y="771"/>
                </a:cxn>
                <a:cxn ang="0">
                  <a:pos x="384" y="681"/>
                </a:cxn>
                <a:cxn ang="0">
                  <a:pos x="374" y="651"/>
                </a:cxn>
                <a:cxn ang="0">
                  <a:pos x="384" y="631"/>
                </a:cxn>
              </a:cxnLst>
              <a:rect l="0" t="0" r="r" b="b"/>
              <a:pathLst>
                <a:path w="984" h="1221">
                  <a:moveTo>
                    <a:pt x="148" y="1081"/>
                  </a:moveTo>
                  <a:lnTo>
                    <a:pt x="138" y="1111"/>
                  </a:lnTo>
                  <a:lnTo>
                    <a:pt x="119" y="1151"/>
                  </a:lnTo>
                  <a:lnTo>
                    <a:pt x="99" y="1161"/>
                  </a:lnTo>
                  <a:lnTo>
                    <a:pt x="20" y="1161"/>
                  </a:lnTo>
                  <a:lnTo>
                    <a:pt x="0" y="1181"/>
                  </a:lnTo>
                  <a:lnTo>
                    <a:pt x="0" y="1211"/>
                  </a:lnTo>
                  <a:lnTo>
                    <a:pt x="10" y="1221"/>
                  </a:lnTo>
                  <a:lnTo>
                    <a:pt x="384" y="1221"/>
                  </a:lnTo>
                  <a:lnTo>
                    <a:pt x="404" y="1201"/>
                  </a:lnTo>
                  <a:lnTo>
                    <a:pt x="404" y="1171"/>
                  </a:lnTo>
                  <a:lnTo>
                    <a:pt x="394" y="1171"/>
                  </a:lnTo>
                  <a:lnTo>
                    <a:pt x="374" y="1161"/>
                  </a:lnTo>
                  <a:lnTo>
                    <a:pt x="296" y="1161"/>
                  </a:lnTo>
                  <a:lnTo>
                    <a:pt x="276" y="1151"/>
                  </a:lnTo>
                  <a:lnTo>
                    <a:pt x="266" y="1151"/>
                  </a:lnTo>
                  <a:lnTo>
                    <a:pt x="266" y="1131"/>
                  </a:lnTo>
                  <a:lnTo>
                    <a:pt x="276" y="1101"/>
                  </a:lnTo>
                  <a:lnTo>
                    <a:pt x="286" y="1031"/>
                  </a:lnTo>
                  <a:lnTo>
                    <a:pt x="305" y="951"/>
                  </a:lnTo>
                  <a:lnTo>
                    <a:pt x="325" y="861"/>
                  </a:lnTo>
                  <a:lnTo>
                    <a:pt x="345" y="791"/>
                  </a:lnTo>
                  <a:lnTo>
                    <a:pt x="355" y="751"/>
                  </a:lnTo>
                  <a:lnTo>
                    <a:pt x="394" y="811"/>
                  </a:lnTo>
                  <a:lnTo>
                    <a:pt x="443" y="851"/>
                  </a:lnTo>
                  <a:lnTo>
                    <a:pt x="532" y="871"/>
                  </a:lnTo>
                  <a:lnTo>
                    <a:pt x="660" y="841"/>
                  </a:lnTo>
                  <a:lnTo>
                    <a:pt x="787" y="751"/>
                  </a:lnTo>
                  <a:lnTo>
                    <a:pt x="886" y="631"/>
                  </a:lnTo>
                  <a:lnTo>
                    <a:pt x="964" y="471"/>
                  </a:lnTo>
                  <a:lnTo>
                    <a:pt x="984" y="310"/>
                  </a:lnTo>
                  <a:lnTo>
                    <a:pt x="964" y="180"/>
                  </a:lnTo>
                  <a:lnTo>
                    <a:pt x="915" y="90"/>
                  </a:lnTo>
                  <a:lnTo>
                    <a:pt x="837" y="20"/>
                  </a:lnTo>
                  <a:lnTo>
                    <a:pt x="738" y="0"/>
                  </a:lnTo>
                  <a:lnTo>
                    <a:pt x="640" y="20"/>
                  </a:lnTo>
                  <a:lnTo>
                    <a:pt x="561" y="70"/>
                  </a:lnTo>
                  <a:lnTo>
                    <a:pt x="482" y="140"/>
                  </a:lnTo>
                  <a:lnTo>
                    <a:pt x="463" y="80"/>
                  </a:lnTo>
                  <a:lnTo>
                    <a:pt x="423" y="30"/>
                  </a:lnTo>
                  <a:lnTo>
                    <a:pt x="374" y="10"/>
                  </a:lnTo>
                  <a:lnTo>
                    <a:pt x="315" y="0"/>
                  </a:lnTo>
                  <a:lnTo>
                    <a:pt x="286" y="0"/>
                  </a:lnTo>
                  <a:lnTo>
                    <a:pt x="256" y="20"/>
                  </a:lnTo>
                  <a:lnTo>
                    <a:pt x="227" y="30"/>
                  </a:lnTo>
                  <a:lnTo>
                    <a:pt x="207" y="50"/>
                  </a:lnTo>
                  <a:lnTo>
                    <a:pt x="178" y="110"/>
                  </a:lnTo>
                  <a:lnTo>
                    <a:pt x="138" y="230"/>
                  </a:lnTo>
                  <a:lnTo>
                    <a:pt x="119" y="270"/>
                  </a:lnTo>
                  <a:lnTo>
                    <a:pt x="119" y="310"/>
                  </a:lnTo>
                  <a:lnTo>
                    <a:pt x="128" y="310"/>
                  </a:lnTo>
                  <a:lnTo>
                    <a:pt x="138" y="320"/>
                  </a:lnTo>
                  <a:lnTo>
                    <a:pt x="148" y="320"/>
                  </a:lnTo>
                  <a:lnTo>
                    <a:pt x="168" y="300"/>
                  </a:lnTo>
                  <a:lnTo>
                    <a:pt x="178" y="270"/>
                  </a:lnTo>
                  <a:lnTo>
                    <a:pt x="197" y="180"/>
                  </a:lnTo>
                  <a:lnTo>
                    <a:pt x="227" y="110"/>
                  </a:lnTo>
                  <a:lnTo>
                    <a:pt x="266" y="60"/>
                  </a:lnTo>
                  <a:lnTo>
                    <a:pt x="315" y="40"/>
                  </a:lnTo>
                  <a:lnTo>
                    <a:pt x="325" y="40"/>
                  </a:lnTo>
                  <a:lnTo>
                    <a:pt x="345" y="50"/>
                  </a:lnTo>
                  <a:lnTo>
                    <a:pt x="355" y="60"/>
                  </a:lnTo>
                  <a:lnTo>
                    <a:pt x="364" y="80"/>
                  </a:lnTo>
                  <a:lnTo>
                    <a:pt x="364" y="100"/>
                  </a:lnTo>
                  <a:lnTo>
                    <a:pt x="374" y="130"/>
                  </a:lnTo>
                  <a:lnTo>
                    <a:pt x="364" y="170"/>
                  </a:lnTo>
                  <a:lnTo>
                    <a:pt x="364" y="200"/>
                  </a:lnTo>
                  <a:lnTo>
                    <a:pt x="355" y="230"/>
                  </a:lnTo>
                  <a:lnTo>
                    <a:pt x="148" y="1081"/>
                  </a:lnTo>
                  <a:close/>
                  <a:moveTo>
                    <a:pt x="473" y="250"/>
                  </a:moveTo>
                  <a:lnTo>
                    <a:pt x="492" y="210"/>
                  </a:lnTo>
                  <a:lnTo>
                    <a:pt x="522" y="170"/>
                  </a:lnTo>
                  <a:lnTo>
                    <a:pt x="571" y="120"/>
                  </a:lnTo>
                  <a:lnTo>
                    <a:pt x="640" y="70"/>
                  </a:lnTo>
                  <a:lnTo>
                    <a:pt x="689" y="50"/>
                  </a:lnTo>
                  <a:lnTo>
                    <a:pt x="728" y="40"/>
                  </a:lnTo>
                  <a:lnTo>
                    <a:pt x="797" y="60"/>
                  </a:lnTo>
                  <a:lnTo>
                    <a:pt x="837" y="130"/>
                  </a:lnTo>
                  <a:lnTo>
                    <a:pt x="846" y="220"/>
                  </a:lnTo>
                  <a:lnTo>
                    <a:pt x="837" y="320"/>
                  </a:lnTo>
                  <a:lnTo>
                    <a:pt x="817" y="441"/>
                  </a:lnTo>
                  <a:lnTo>
                    <a:pt x="787" y="551"/>
                  </a:lnTo>
                  <a:lnTo>
                    <a:pt x="758" y="631"/>
                  </a:lnTo>
                  <a:lnTo>
                    <a:pt x="679" y="741"/>
                  </a:lnTo>
                  <a:lnTo>
                    <a:pt x="601" y="811"/>
                  </a:lnTo>
                  <a:lnTo>
                    <a:pt x="532" y="831"/>
                  </a:lnTo>
                  <a:lnTo>
                    <a:pt x="463" y="811"/>
                  </a:lnTo>
                  <a:lnTo>
                    <a:pt x="423" y="771"/>
                  </a:lnTo>
                  <a:lnTo>
                    <a:pt x="394" y="721"/>
                  </a:lnTo>
                  <a:lnTo>
                    <a:pt x="384" y="681"/>
                  </a:lnTo>
                  <a:lnTo>
                    <a:pt x="374" y="661"/>
                  </a:lnTo>
                  <a:lnTo>
                    <a:pt x="374" y="651"/>
                  </a:lnTo>
                  <a:lnTo>
                    <a:pt x="384" y="641"/>
                  </a:lnTo>
                  <a:lnTo>
                    <a:pt x="384" y="631"/>
                  </a:lnTo>
                  <a:lnTo>
                    <a:pt x="473" y="2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3" name="Freeform 41"/>
            <p:cNvSpPr>
              <a:spLocks/>
            </p:cNvSpPr>
            <p:nvPr/>
          </p:nvSpPr>
          <p:spPr bwMode="auto">
            <a:xfrm>
              <a:off x="5305" y="6171"/>
              <a:ext cx="226" cy="570"/>
            </a:xfrm>
            <a:custGeom>
              <a:avLst/>
              <a:gdLst/>
              <a:ahLst/>
              <a:cxnLst>
                <a:cxn ang="0">
                  <a:pos x="226" y="200"/>
                </a:cxn>
                <a:cxn ang="0">
                  <a:pos x="207" y="90"/>
                </a:cxn>
                <a:cxn ang="0">
                  <a:pos x="167" y="20"/>
                </a:cxn>
                <a:cxn ang="0">
                  <a:pos x="98" y="0"/>
                </a:cxn>
                <a:cxn ang="0">
                  <a:pos x="69" y="0"/>
                </a:cxn>
                <a:cxn ang="0">
                  <a:pos x="39" y="20"/>
                </a:cxn>
                <a:cxn ang="0">
                  <a:pos x="20" y="40"/>
                </a:cxn>
                <a:cxn ang="0">
                  <a:pos x="0" y="100"/>
                </a:cxn>
                <a:cxn ang="0">
                  <a:pos x="20" y="160"/>
                </a:cxn>
                <a:cxn ang="0">
                  <a:pos x="39" y="180"/>
                </a:cxn>
                <a:cxn ang="0">
                  <a:pos x="98" y="200"/>
                </a:cxn>
                <a:cxn ang="0">
                  <a:pos x="128" y="200"/>
                </a:cxn>
                <a:cxn ang="0">
                  <a:pos x="167" y="180"/>
                </a:cxn>
                <a:cxn ang="0">
                  <a:pos x="177" y="170"/>
                </a:cxn>
                <a:cxn ang="0">
                  <a:pos x="177" y="180"/>
                </a:cxn>
                <a:cxn ang="0">
                  <a:pos x="187" y="200"/>
                </a:cxn>
                <a:cxn ang="0">
                  <a:pos x="167" y="330"/>
                </a:cxn>
                <a:cxn ang="0">
                  <a:pos x="118" y="440"/>
                </a:cxn>
                <a:cxn ang="0">
                  <a:pos x="49" y="520"/>
                </a:cxn>
                <a:cxn ang="0">
                  <a:pos x="39" y="530"/>
                </a:cxn>
                <a:cxn ang="0">
                  <a:pos x="39" y="540"/>
                </a:cxn>
                <a:cxn ang="0">
                  <a:pos x="30" y="550"/>
                </a:cxn>
                <a:cxn ang="0">
                  <a:pos x="39" y="570"/>
                </a:cxn>
                <a:cxn ang="0">
                  <a:pos x="49" y="570"/>
                </a:cxn>
                <a:cxn ang="0">
                  <a:pos x="79" y="550"/>
                </a:cxn>
                <a:cxn ang="0">
                  <a:pos x="118" y="500"/>
                </a:cxn>
                <a:cxn ang="0">
                  <a:pos x="167" y="430"/>
                </a:cxn>
                <a:cxn ang="0">
                  <a:pos x="207" y="320"/>
                </a:cxn>
                <a:cxn ang="0">
                  <a:pos x="226" y="200"/>
                </a:cxn>
              </a:cxnLst>
              <a:rect l="0" t="0" r="r" b="b"/>
              <a:pathLst>
                <a:path w="226" h="570">
                  <a:moveTo>
                    <a:pt x="226" y="200"/>
                  </a:moveTo>
                  <a:lnTo>
                    <a:pt x="207" y="90"/>
                  </a:lnTo>
                  <a:lnTo>
                    <a:pt x="167" y="20"/>
                  </a:lnTo>
                  <a:lnTo>
                    <a:pt x="98" y="0"/>
                  </a:lnTo>
                  <a:lnTo>
                    <a:pt x="69" y="0"/>
                  </a:lnTo>
                  <a:lnTo>
                    <a:pt x="39" y="20"/>
                  </a:lnTo>
                  <a:lnTo>
                    <a:pt x="20" y="40"/>
                  </a:lnTo>
                  <a:lnTo>
                    <a:pt x="0" y="100"/>
                  </a:lnTo>
                  <a:lnTo>
                    <a:pt x="20" y="160"/>
                  </a:lnTo>
                  <a:lnTo>
                    <a:pt x="39" y="180"/>
                  </a:lnTo>
                  <a:lnTo>
                    <a:pt x="98" y="200"/>
                  </a:lnTo>
                  <a:lnTo>
                    <a:pt x="128" y="200"/>
                  </a:lnTo>
                  <a:lnTo>
                    <a:pt x="167" y="180"/>
                  </a:lnTo>
                  <a:lnTo>
                    <a:pt x="177" y="170"/>
                  </a:lnTo>
                  <a:lnTo>
                    <a:pt x="177" y="180"/>
                  </a:lnTo>
                  <a:lnTo>
                    <a:pt x="187" y="200"/>
                  </a:lnTo>
                  <a:lnTo>
                    <a:pt x="167" y="330"/>
                  </a:lnTo>
                  <a:lnTo>
                    <a:pt x="118" y="440"/>
                  </a:lnTo>
                  <a:lnTo>
                    <a:pt x="49" y="520"/>
                  </a:lnTo>
                  <a:lnTo>
                    <a:pt x="39" y="530"/>
                  </a:lnTo>
                  <a:lnTo>
                    <a:pt x="39" y="540"/>
                  </a:lnTo>
                  <a:lnTo>
                    <a:pt x="30" y="550"/>
                  </a:lnTo>
                  <a:lnTo>
                    <a:pt x="39" y="570"/>
                  </a:lnTo>
                  <a:lnTo>
                    <a:pt x="49" y="570"/>
                  </a:lnTo>
                  <a:lnTo>
                    <a:pt x="79" y="550"/>
                  </a:lnTo>
                  <a:lnTo>
                    <a:pt x="118" y="500"/>
                  </a:lnTo>
                  <a:lnTo>
                    <a:pt x="167" y="430"/>
                  </a:lnTo>
                  <a:lnTo>
                    <a:pt x="207" y="320"/>
                  </a:lnTo>
                  <a:lnTo>
                    <a:pt x="226" y="2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4" name="Freeform 42"/>
            <p:cNvSpPr>
              <a:spLocks/>
            </p:cNvSpPr>
            <p:nvPr/>
          </p:nvSpPr>
          <p:spPr bwMode="auto">
            <a:xfrm>
              <a:off x="6053" y="5060"/>
              <a:ext cx="1593" cy="1311"/>
            </a:xfrm>
            <a:custGeom>
              <a:avLst/>
              <a:gdLst/>
              <a:ahLst/>
              <a:cxnLst>
                <a:cxn ang="0">
                  <a:pos x="1377" y="150"/>
                </a:cxn>
                <a:cxn ang="0">
                  <a:pos x="1475" y="70"/>
                </a:cxn>
                <a:cxn ang="0">
                  <a:pos x="1574" y="60"/>
                </a:cxn>
                <a:cxn ang="0">
                  <a:pos x="1593" y="50"/>
                </a:cxn>
                <a:cxn ang="0">
                  <a:pos x="1583" y="0"/>
                </a:cxn>
                <a:cxn ang="0">
                  <a:pos x="1160" y="10"/>
                </a:cxn>
                <a:cxn ang="0">
                  <a:pos x="1151" y="40"/>
                </a:cxn>
                <a:cxn ang="0">
                  <a:pos x="1180" y="60"/>
                </a:cxn>
                <a:cxn ang="0">
                  <a:pos x="1288" y="80"/>
                </a:cxn>
                <a:cxn ang="0">
                  <a:pos x="1308" y="110"/>
                </a:cxn>
                <a:cxn ang="0">
                  <a:pos x="1318" y="170"/>
                </a:cxn>
                <a:cxn ang="0">
                  <a:pos x="1101" y="1041"/>
                </a:cxn>
                <a:cxn ang="0">
                  <a:pos x="669" y="10"/>
                </a:cxn>
                <a:cxn ang="0">
                  <a:pos x="334" y="0"/>
                </a:cxn>
                <a:cxn ang="0">
                  <a:pos x="314" y="50"/>
                </a:cxn>
                <a:cxn ang="0">
                  <a:pos x="344" y="60"/>
                </a:cxn>
                <a:cxn ang="0">
                  <a:pos x="491" y="70"/>
                </a:cxn>
                <a:cxn ang="0">
                  <a:pos x="226" y="1161"/>
                </a:cxn>
                <a:cxn ang="0">
                  <a:pos x="128" y="1241"/>
                </a:cxn>
                <a:cxn ang="0">
                  <a:pos x="19" y="1251"/>
                </a:cxn>
                <a:cxn ang="0">
                  <a:pos x="9" y="1271"/>
                </a:cxn>
                <a:cxn ang="0">
                  <a:pos x="19" y="1311"/>
                </a:cxn>
                <a:cxn ang="0">
                  <a:pos x="216" y="1301"/>
                </a:cxn>
                <a:cxn ang="0">
                  <a:pos x="432" y="1311"/>
                </a:cxn>
                <a:cxn ang="0">
                  <a:pos x="442" y="1261"/>
                </a:cxn>
                <a:cxn ang="0">
                  <a:pos x="373" y="1251"/>
                </a:cxn>
                <a:cxn ang="0">
                  <a:pos x="314" y="1231"/>
                </a:cxn>
                <a:cxn ang="0">
                  <a:pos x="295" y="1201"/>
                </a:cxn>
                <a:cxn ang="0">
                  <a:pos x="285" y="1141"/>
                </a:cxn>
                <a:cxn ang="0">
                  <a:pos x="541" y="110"/>
                </a:cxn>
                <a:cxn ang="0">
                  <a:pos x="551" y="130"/>
                </a:cxn>
                <a:cxn ang="0">
                  <a:pos x="1033" y="1271"/>
                </a:cxn>
                <a:cxn ang="0">
                  <a:pos x="1042" y="1301"/>
                </a:cxn>
                <a:cxn ang="0">
                  <a:pos x="1072" y="1311"/>
                </a:cxn>
                <a:cxn ang="0">
                  <a:pos x="1092" y="1271"/>
                </a:cxn>
              </a:cxnLst>
              <a:rect l="0" t="0" r="r" b="b"/>
              <a:pathLst>
                <a:path w="1593" h="1311">
                  <a:moveTo>
                    <a:pt x="1357" y="200"/>
                  </a:moveTo>
                  <a:lnTo>
                    <a:pt x="1377" y="150"/>
                  </a:lnTo>
                  <a:lnTo>
                    <a:pt x="1416" y="100"/>
                  </a:lnTo>
                  <a:lnTo>
                    <a:pt x="1475" y="70"/>
                  </a:lnTo>
                  <a:lnTo>
                    <a:pt x="1564" y="60"/>
                  </a:lnTo>
                  <a:lnTo>
                    <a:pt x="1574" y="60"/>
                  </a:lnTo>
                  <a:lnTo>
                    <a:pt x="1583" y="50"/>
                  </a:lnTo>
                  <a:lnTo>
                    <a:pt x="1593" y="50"/>
                  </a:lnTo>
                  <a:lnTo>
                    <a:pt x="1593" y="10"/>
                  </a:lnTo>
                  <a:lnTo>
                    <a:pt x="1583" y="0"/>
                  </a:lnTo>
                  <a:lnTo>
                    <a:pt x="1170" y="0"/>
                  </a:lnTo>
                  <a:lnTo>
                    <a:pt x="1160" y="10"/>
                  </a:lnTo>
                  <a:lnTo>
                    <a:pt x="1160" y="20"/>
                  </a:lnTo>
                  <a:lnTo>
                    <a:pt x="1151" y="40"/>
                  </a:lnTo>
                  <a:lnTo>
                    <a:pt x="1160" y="50"/>
                  </a:lnTo>
                  <a:lnTo>
                    <a:pt x="1180" y="60"/>
                  </a:lnTo>
                  <a:lnTo>
                    <a:pt x="1229" y="60"/>
                  </a:lnTo>
                  <a:lnTo>
                    <a:pt x="1288" y="80"/>
                  </a:lnTo>
                  <a:lnTo>
                    <a:pt x="1298" y="90"/>
                  </a:lnTo>
                  <a:lnTo>
                    <a:pt x="1308" y="110"/>
                  </a:lnTo>
                  <a:lnTo>
                    <a:pt x="1318" y="120"/>
                  </a:lnTo>
                  <a:lnTo>
                    <a:pt x="1318" y="170"/>
                  </a:lnTo>
                  <a:lnTo>
                    <a:pt x="1308" y="180"/>
                  </a:lnTo>
                  <a:lnTo>
                    <a:pt x="1101" y="1041"/>
                  </a:lnTo>
                  <a:lnTo>
                    <a:pt x="678" y="30"/>
                  </a:lnTo>
                  <a:lnTo>
                    <a:pt x="669" y="10"/>
                  </a:lnTo>
                  <a:lnTo>
                    <a:pt x="659" y="0"/>
                  </a:lnTo>
                  <a:lnTo>
                    <a:pt x="334" y="0"/>
                  </a:lnTo>
                  <a:lnTo>
                    <a:pt x="314" y="20"/>
                  </a:lnTo>
                  <a:lnTo>
                    <a:pt x="314" y="50"/>
                  </a:lnTo>
                  <a:lnTo>
                    <a:pt x="324" y="50"/>
                  </a:lnTo>
                  <a:lnTo>
                    <a:pt x="344" y="60"/>
                  </a:lnTo>
                  <a:lnTo>
                    <a:pt x="472" y="60"/>
                  </a:lnTo>
                  <a:lnTo>
                    <a:pt x="491" y="70"/>
                  </a:lnTo>
                  <a:lnTo>
                    <a:pt x="246" y="1111"/>
                  </a:lnTo>
                  <a:lnTo>
                    <a:pt x="226" y="1161"/>
                  </a:lnTo>
                  <a:lnTo>
                    <a:pt x="187" y="1211"/>
                  </a:lnTo>
                  <a:lnTo>
                    <a:pt x="128" y="1241"/>
                  </a:lnTo>
                  <a:lnTo>
                    <a:pt x="39" y="1251"/>
                  </a:lnTo>
                  <a:lnTo>
                    <a:pt x="19" y="1251"/>
                  </a:lnTo>
                  <a:lnTo>
                    <a:pt x="9" y="1261"/>
                  </a:lnTo>
                  <a:lnTo>
                    <a:pt x="9" y="1271"/>
                  </a:lnTo>
                  <a:lnTo>
                    <a:pt x="0" y="1291"/>
                  </a:lnTo>
                  <a:lnTo>
                    <a:pt x="19" y="1311"/>
                  </a:lnTo>
                  <a:lnTo>
                    <a:pt x="29" y="1311"/>
                  </a:lnTo>
                  <a:lnTo>
                    <a:pt x="216" y="1301"/>
                  </a:lnTo>
                  <a:lnTo>
                    <a:pt x="413" y="1311"/>
                  </a:lnTo>
                  <a:lnTo>
                    <a:pt x="432" y="1311"/>
                  </a:lnTo>
                  <a:lnTo>
                    <a:pt x="442" y="1301"/>
                  </a:lnTo>
                  <a:lnTo>
                    <a:pt x="442" y="1261"/>
                  </a:lnTo>
                  <a:lnTo>
                    <a:pt x="432" y="1251"/>
                  </a:lnTo>
                  <a:lnTo>
                    <a:pt x="373" y="1251"/>
                  </a:lnTo>
                  <a:lnTo>
                    <a:pt x="334" y="1241"/>
                  </a:lnTo>
                  <a:lnTo>
                    <a:pt x="314" y="1231"/>
                  </a:lnTo>
                  <a:lnTo>
                    <a:pt x="295" y="1211"/>
                  </a:lnTo>
                  <a:lnTo>
                    <a:pt x="295" y="1201"/>
                  </a:lnTo>
                  <a:lnTo>
                    <a:pt x="285" y="1181"/>
                  </a:lnTo>
                  <a:lnTo>
                    <a:pt x="285" y="1141"/>
                  </a:lnTo>
                  <a:lnTo>
                    <a:pt x="295" y="1121"/>
                  </a:lnTo>
                  <a:lnTo>
                    <a:pt x="541" y="110"/>
                  </a:lnTo>
                  <a:lnTo>
                    <a:pt x="551" y="120"/>
                  </a:lnTo>
                  <a:lnTo>
                    <a:pt x="551" y="130"/>
                  </a:lnTo>
                  <a:lnTo>
                    <a:pt x="560" y="140"/>
                  </a:lnTo>
                  <a:lnTo>
                    <a:pt x="1033" y="1271"/>
                  </a:lnTo>
                  <a:lnTo>
                    <a:pt x="1042" y="1291"/>
                  </a:lnTo>
                  <a:lnTo>
                    <a:pt x="1042" y="1301"/>
                  </a:lnTo>
                  <a:lnTo>
                    <a:pt x="1052" y="1311"/>
                  </a:lnTo>
                  <a:lnTo>
                    <a:pt x="1072" y="1311"/>
                  </a:lnTo>
                  <a:lnTo>
                    <a:pt x="1092" y="1291"/>
                  </a:lnTo>
                  <a:lnTo>
                    <a:pt x="1092" y="1271"/>
                  </a:lnTo>
                  <a:lnTo>
                    <a:pt x="1357" y="2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5" name="Freeform 43"/>
            <p:cNvSpPr>
              <a:spLocks/>
            </p:cNvSpPr>
            <p:nvPr/>
          </p:nvSpPr>
          <p:spPr bwMode="auto">
            <a:xfrm>
              <a:off x="7813" y="4929"/>
              <a:ext cx="443" cy="1922"/>
            </a:xfrm>
            <a:custGeom>
              <a:avLst/>
              <a:gdLst/>
              <a:ahLst/>
              <a:cxnLst>
                <a:cxn ang="0">
                  <a:pos x="443" y="951"/>
                </a:cxn>
                <a:cxn ang="0">
                  <a:pos x="433" y="781"/>
                </a:cxn>
                <a:cxn ang="0">
                  <a:pos x="394" y="581"/>
                </a:cxn>
                <a:cxn ang="0">
                  <a:pos x="315" y="361"/>
                </a:cxn>
                <a:cxn ang="0">
                  <a:pos x="246" y="231"/>
                </a:cxn>
                <a:cxn ang="0">
                  <a:pos x="168" y="131"/>
                </a:cxn>
                <a:cxn ang="0">
                  <a:pos x="50" y="10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1"/>
                </a:cxn>
                <a:cxn ang="0">
                  <a:pos x="10" y="31"/>
                </a:cxn>
                <a:cxn ang="0">
                  <a:pos x="40" y="61"/>
                </a:cxn>
                <a:cxn ang="0">
                  <a:pos x="158" y="221"/>
                </a:cxn>
                <a:cxn ang="0">
                  <a:pos x="256" y="431"/>
                </a:cxn>
                <a:cxn ang="0">
                  <a:pos x="305" y="681"/>
                </a:cxn>
                <a:cxn ang="0">
                  <a:pos x="325" y="951"/>
                </a:cxn>
                <a:cxn ang="0">
                  <a:pos x="315" y="1152"/>
                </a:cxn>
                <a:cxn ang="0">
                  <a:pos x="286" y="1352"/>
                </a:cxn>
                <a:cxn ang="0">
                  <a:pos x="237" y="1542"/>
                </a:cxn>
                <a:cxn ang="0">
                  <a:pos x="148" y="1712"/>
                </a:cxn>
                <a:cxn ang="0">
                  <a:pos x="20" y="1872"/>
                </a:cxn>
                <a:cxn ang="0">
                  <a:pos x="0" y="1892"/>
                </a:cxn>
                <a:cxn ang="0">
                  <a:pos x="0" y="1912"/>
                </a:cxn>
                <a:cxn ang="0">
                  <a:pos x="10" y="1922"/>
                </a:cxn>
                <a:cxn ang="0">
                  <a:pos x="20" y="1922"/>
                </a:cxn>
                <a:cxn ang="0">
                  <a:pos x="50" y="1902"/>
                </a:cxn>
                <a:cxn ang="0">
                  <a:pos x="99" y="1862"/>
                </a:cxn>
                <a:cxn ang="0">
                  <a:pos x="168" y="1782"/>
                </a:cxn>
                <a:cxn ang="0">
                  <a:pos x="246" y="1682"/>
                </a:cxn>
                <a:cxn ang="0">
                  <a:pos x="315" y="1552"/>
                </a:cxn>
                <a:cxn ang="0">
                  <a:pos x="394" y="1342"/>
                </a:cxn>
                <a:cxn ang="0">
                  <a:pos x="433" y="1142"/>
                </a:cxn>
                <a:cxn ang="0">
                  <a:pos x="443" y="951"/>
                </a:cxn>
              </a:cxnLst>
              <a:rect l="0" t="0" r="r" b="b"/>
              <a:pathLst>
                <a:path w="443" h="1922">
                  <a:moveTo>
                    <a:pt x="443" y="951"/>
                  </a:moveTo>
                  <a:lnTo>
                    <a:pt x="433" y="781"/>
                  </a:lnTo>
                  <a:lnTo>
                    <a:pt x="394" y="581"/>
                  </a:lnTo>
                  <a:lnTo>
                    <a:pt x="315" y="361"/>
                  </a:lnTo>
                  <a:lnTo>
                    <a:pt x="246" y="231"/>
                  </a:lnTo>
                  <a:lnTo>
                    <a:pt x="168" y="131"/>
                  </a:lnTo>
                  <a:lnTo>
                    <a:pt x="50" y="1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0" y="31"/>
                  </a:lnTo>
                  <a:lnTo>
                    <a:pt x="10" y="31"/>
                  </a:lnTo>
                  <a:lnTo>
                    <a:pt x="40" y="61"/>
                  </a:lnTo>
                  <a:lnTo>
                    <a:pt x="158" y="221"/>
                  </a:lnTo>
                  <a:lnTo>
                    <a:pt x="256" y="431"/>
                  </a:lnTo>
                  <a:lnTo>
                    <a:pt x="305" y="681"/>
                  </a:lnTo>
                  <a:lnTo>
                    <a:pt x="325" y="951"/>
                  </a:lnTo>
                  <a:lnTo>
                    <a:pt x="315" y="1152"/>
                  </a:lnTo>
                  <a:lnTo>
                    <a:pt x="286" y="1352"/>
                  </a:lnTo>
                  <a:lnTo>
                    <a:pt x="237" y="1542"/>
                  </a:lnTo>
                  <a:lnTo>
                    <a:pt x="148" y="1712"/>
                  </a:lnTo>
                  <a:lnTo>
                    <a:pt x="20" y="1872"/>
                  </a:lnTo>
                  <a:lnTo>
                    <a:pt x="0" y="1892"/>
                  </a:lnTo>
                  <a:lnTo>
                    <a:pt x="0" y="1912"/>
                  </a:lnTo>
                  <a:lnTo>
                    <a:pt x="10" y="1922"/>
                  </a:lnTo>
                  <a:lnTo>
                    <a:pt x="20" y="1922"/>
                  </a:lnTo>
                  <a:lnTo>
                    <a:pt x="50" y="1902"/>
                  </a:lnTo>
                  <a:lnTo>
                    <a:pt x="99" y="1862"/>
                  </a:lnTo>
                  <a:lnTo>
                    <a:pt x="168" y="1782"/>
                  </a:lnTo>
                  <a:lnTo>
                    <a:pt x="246" y="1682"/>
                  </a:lnTo>
                  <a:lnTo>
                    <a:pt x="315" y="1552"/>
                  </a:lnTo>
                  <a:lnTo>
                    <a:pt x="394" y="1342"/>
                  </a:lnTo>
                  <a:lnTo>
                    <a:pt x="433" y="1142"/>
                  </a:lnTo>
                  <a:lnTo>
                    <a:pt x="443" y="9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6" name="Freeform 44"/>
            <p:cNvSpPr>
              <a:spLocks noEditPoints="1"/>
            </p:cNvSpPr>
            <p:nvPr/>
          </p:nvSpPr>
          <p:spPr bwMode="auto">
            <a:xfrm>
              <a:off x="9102" y="5660"/>
              <a:ext cx="1259" cy="451"/>
            </a:xfrm>
            <a:custGeom>
              <a:avLst/>
              <a:gdLst/>
              <a:ahLst/>
              <a:cxnLst>
                <a:cxn ang="0">
                  <a:pos x="1190" y="80"/>
                </a:cxn>
                <a:cxn ang="0">
                  <a:pos x="1230" y="80"/>
                </a:cxn>
                <a:cxn ang="0">
                  <a:pos x="1249" y="60"/>
                </a:cxn>
                <a:cxn ang="0">
                  <a:pos x="1259" y="40"/>
                </a:cxn>
                <a:cxn ang="0">
                  <a:pos x="1249" y="20"/>
                </a:cxn>
                <a:cxn ang="0">
                  <a:pos x="1240" y="10"/>
                </a:cxn>
                <a:cxn ang="0">
                  <a:pos x="1230" y="10"/>
                </a:cxn>
                <a:cxn ang="0">
                  <a:pos x="1210" y="0"/>
                </a:cxn>
                <a:cxn ang="0">
                  <a:pos x="39" y="0"/>
                </a:cxn>
                <a:cxn ang="0">
                  <a:pos x="30" y="10"/>
                </a:cxn>
                <a:cxn ang="0">
                  <a:pos x="10" y="10"/>
                </a:cxn>
                <a:cxn ang="0">
                  <a:pos x="0" y="20"/>
                </a:cxn>
                <a:cxn ang="0">
                  <a:pos x="0" y="60"/>
                </a:cxn>
                <a:cxn ang="0">
                  <a:pos x="10" y="70"/>
                </a:cxn>
                <a:cxn ang="0">
                  <a:pos x="30" y="80"/>
                </a:cxn>
                <a:cxn ang="0">
                  <a:pos x="59" y="80"/>
                </a:cxn>
                <a:cxn ang="0">
                  <a:pos x="1190" y="80"/>
                </a:cxn>
                <a:cxn ang="0">
                  <a:pos x="1190" y="451"/>
                </a:cxn>
                <a:cxn ang="0">
                  <a:pos x="1240" y="451"/>
                </a:cxn>
                <a:cxn ang="0">
                  <a:pos x="1249" y="431"/>
                </a:cxn>
                <a:cxn ang="0">
                  <a:pos x="1259" y="421"/>
                </a:cxn>
                <a:cxn ang="0">
                  <a:pos x="1249" y="401"/>
                </a:cxn>
                <a:cxn ang="0">
                  <a:pos x="1230" y="381"/>
                </a:cxn>
                <a:cxn ang="0">
                  <a:pos x="30" y="381"/>
                </a:cxn>
                <a:cxn ang="0">
                  <a:pos x="10" y="391"/>
                </a:cxn>
                <a:cxn ang="0">
                  <a:pos x="0" y="401"/>
                </a:cxn>
                <a:cxn ang="0">
                  <a:pos x="0" y="441"/>
                </a:cxn>
                <a:cxn ang="0">
                  <a:pos x="10" y="451"/>
                </a:cxn>
                <a:cxn ang="0">
                  <a:pos x="59" y="451"/>
                </a:cxn>
                <a:cxn ang="0">
                  <a:pos x="1190" y="451"/>
                </a:cxn>
              </a:cxnLst>
              <a:rect l="0" t="0" r="r" b="b"/>
              <a:pathLst>
                <a:path w="1259" h="451">
                  <a:moveTo>
                    <a:pt x="1190" y="80"/>
                  </a:moveTo>
                  <a:lnTo>
                    <a:pt x="1230" y="80"/>
                  </a:lnTo>
                  <a:lnTo>
                    <a:pt x="1249" y="60"/>
                  </a:lnTo>
                  <a:lnTo>
                    <a:pt x="1259" y="40"/>
                  </a:lnTo>
                  <a:lnTo>
                    <a:pt x="1249" y="20"/>
                  </a:lnTo>
                  <a:lnTo>
                    <a:pt x="1240" y="10"/>
                  </a:lnTo>
                  <a:lnTo>
                    <a:pt x="1230" y="10"/>
                  </a:lnTo>
                  <a:lnTo>
                    <a:pt x="1210" y="0"/>
                  </a:lnTo>
                  <a:lnTo>
                    <a:pt x="39" y="0"/>
                  </a:lnTo>
                  <a:lnTo>
                    <a:pt x="30" y="10"/>
                  </a:lnTo>
                  <a:lnTo>
                    <a:pt x="10" y="10"/>
                  </a:lnTo>
                  <a:lnTo>
                    <a:pt x="0" y="20"/>
                  </a:lnTo>
                  <a:lnTo>
                    <a:pt x="0" y="60"/>
                  </a:lnTo>
                  <a:lnTo>
                    <a:pt x="10" y="70"/>
                  </a:lnTo>
                  <a:lnTo>
                    <a:pt x="30" y="80"/>
                  </a:lnTo>
                  <a:lnTo>
                    <a:pt x="59" y="80"/>
                  </a:lnTo>
                  <a:lnTo>
                    <a:pt x="1190" y="80"/>
                  </a:lnTo>
                  <a:close/>
                  <a:moveTo>
                    <a:pt x="1190" y="451"/>
                  </a:moveTo>
                  <a:lnTo>
                    <a:pt x="1240" y="451"/>
                  </a:lnTo>
                  <a:lnTo>
                    <a:pt x="1249" y="431"/>
                  </a:lnTo>
                  <a:lnTo>
                    <a:pt x="1259" y="421"/>
                  </a:lnTo>
                  <a:lnTo>
                    <a:pt x="1249" y="401"/>
                  </a:lnTo>
                  <a:lnTo>
                    <a:pt x="1230" y="381"/>
                  </a:lnTo>
                  <a:lnTo>
                    <a:pt x="30" y="381"/>
                  </a:lnTo>
                  <a:lnTo>
                    <a:pt x="10" y="391"/>
                  </a:lnTo>
                  <a:lnTo>
                    <a:pt x="0" y="401"/>
                  </a:lnTo>
                  <a:lnTo>
                    <a:pt x="0" y="441"/>
                  </a:lnTo>
                  <a:lnTo>
                    <a:pt x="10" y="451"/>
                  </a:lnTo>
                  <a:lnTo>
                    <a:pt x="59" y="451"/>
                  </a:lnTo>
                  <a:lnTo>
                    <a:pt x="1190" y="4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7" name="Freeform 45"/>
            <p:cNvSpPr>
              <a:spLocks/>
            </p:cNvSpPr>
            <p:nvPr/>
          </p:nvSpPr>
          <p:spPr bwMode="auto">
            <a:xfrm>
              <a:off x="11315" y="4159"/>
              <a:ext cx="718" cy="3463"/>
            </a:xfrm>
            <a:custGeom>
              <a:avLst/>
              <a:gdLst/>
              <a:ahLst/>
              <a:cxnLst>
                <a:cxn ang="0">
                  <a:pos x="630" y="3443"/>
                </a:cxn>
                <a:cxn ang="0">
                  <a:pos x="640" y="3443"/>
                </a:cxn>
                <a:cxn ang="0">
                  <a:pos x="640" y="3453"/>
                </a:cxn>
                <a:cxn ang="0">
                  <a:pos x="650" y="3463"/>
                </a:cxn>
                <a:cxn ang="0">
                  <a:pos x="709" y="3463"/>
                </a:cxn>
                <a:cxn ang="0">
                  <a:pos x="709" y="3453"/>
                </a:cxn>
                <a:cxn ang="0">
                  <a:pos x="718" y="3443"/>
                </a:cxn>
                <a:cxn ang="0">
                  <a:pos x="650" y="3373"/>
                </a:cxn>
                <a:cxn ang="0">
                  <a:pos x="581" y="3293"/>
                </a:cxn>
                <a:cxn ang="0">
                  <a:pos x="502" y="3183"/>
                </a:cxn>
                <a:cxn ang="0">
                  <a:pos x="423" y="3043"/>
                </a:cxn>
                <a:cxn ang="0">
                  <a:pos x="315" y="2813"/>
                </a:cxn>
                <a:cxn ang="0">
                  <a:pos x="236" y="2552"/>
                </a:cxn>
                <a:cxn ang="0">
                  <a:pos x="177" y="2292"/>
                </a:cxn>
                <a:cxn ang="0">
                  <a:pos x="148" y="2012"/>
                </a:cxn>
                <a:cxn ang="0">
                  <a:pos x="138" y="1731"/>
                </a:cxn>
                <a:cxn ang="0">
                  <a:pos x="158" y="1391"/>
                </a:cxn>
                <a:cxn ang="0">
                  <a:pos x="197" y="1081"/>
                </a:cxn>
                <a:cxn ang="0">
                  <a:pos x="256" y="811"/>
                </a:cxn>
                <a:cxn ang="0">
                  <a:pos x="345" y="580"/>
                </a:cxn>
                <a:cxn ang="0">
                  <a:pos x="453" y="370"/>
                </a:cxn>
                <a:cxn ang="0">
                  <a:pos x="571" y="190"/>
                </a:cxn>
                <a:cxn ang="0">
                  <a:pos x="709" y="40"/>
                </a:cxn>
                <a:cxn ang="0">
                  <a:pos x="718" y="30"/>
                </a:cxn>
                <a:cxn ang="0">
                  <a:pos x="718" y="20"/>
                </a:cxn>
                <a:cxn ang="0">
                  <a:pos x="699" y="0"/>
                </a:cxn>
                <a:cxn ang="0">
                  <a:pos x="659" y="0"/>
                </a:cxn>
                <a:cxn ang="0">
                  <a:pos x="650" y="10"/>
                </a:cxn>
                <a:cxn ang="0">
                  <a:pos x="630" y="20"/>
                </a:cxn>
                <a:cxn ang="0">
                  <a:pos x="492" y="160"/>
                </a:cxn>
                <a:cxn ang="0">
                  <a:pos x="354" y="340"/>
                </a:cxn>
                <a:cxn ang="0">
                  <a:pos x="227" y="570"/>
                </a:cxn>
                <a:cxn ang="0">
                  <a:pos x="118" y="851"/>
                </a:cxn>
                <a:cxn ang="0">
                  <a:pos x="50" y="1121"/>
                </a:cxn>
                <a:cxn ang="0">
                  <a:pos x="10" y="1421"/>
                </a:cxn>
                <a:cxn ang="0">
                  <a:pos x="0" y="1731"/>
                </a:cxn>
                <a:cxn ang="0">
                  <a:pos x="10" y="2012"/>
                </a:cxn>
                <a:cxn ang="0">
                  <a:pos x="50" y="2302"/>
                </a:cxn>
                <a:cxn ang="0">
                  <a:pos x="118" y="2592"/>
                </a:cxn>
                <a:cxn ang="0">
                  <a:pos x="217" y="2873"/>
                </a:cxn>
                <a:cxn ang="0">
                  <a:pos x="374" y="3153"/>
                </a:cxn>
                <a:cxn ang="0">
                  <a:pos x="394" y="3183"/>
                </a:cxn>
                <a:cxn ang="0">
                  <a:pos x="423" y="3213"/>
                </a:cxn>
                <a:cxn ang="0">
                  <a:pos x="463" y="3273"/>
                </a:cxn>
                <a:cxn ang="0">
                  <a:pos x="492" y="3303"/>
                </a:cxn>
                <a:cxn ang="0">
                  <a:pos x="512" y="3333"/>
                </a:cxn>
                <a:cxn ang="0">
                  <a:pos x="541" y="3353"/>
                </a:cxn>
                <a:cxn ang="0">
                  <a:pos x="561" y="3373"/>
                </a:cxn>
                <a:cxn ang="0">
                  <a:pos x="630" y="3443"/>
                </a:cxn>
              </a:cxnLst>
              <a:rect l="0" t="0" r="r" b="b"/>
              <a:pathLst>
                <a:path w="718" h="3463">
                  <a:moveTo>
                    <a:pt x="630" y="3443"/>
                  </a:moveTo>
                  <a:lnTo>
                    <a:pt x="640" y="3443"/>
                  </a:lnTo>
                  <a:lnTo>
                    <a:pt x="640" y="3453"/>
                  </a:lnTo>
                  <a:lnTo>
                    <a:pt x="650" y="3463"/>
                  </a:lnTo>
                  <a:lnTo>
                    <a:pt x="709" y="3463"/>
                  </a:lnTo>
                  <a:lnTo>
                    <a:pt x="709" y="3453"/>
                  </a:lnTo>
                  <a:lnTo>
                    <a:pt x="718" y="3443"/>
                  </a:lnTo>
                  <a:lnTo>
                    <a:pt x="650" y="3373"/>
                  </a:lnTo>
                  <a:lnTo>
                    <a:pt x="581" y="3293"/>
                  </a:lnTo>
                  <a:lnTo>
                    <a:pt x="502" y="3183"/>
                  </a:lnTo>
                  <a:lnTo>
                    <a:pt x="423" y="3043"/>
                  </a:lnTo>
                  <a:lnTo>
                    <a:pt x="315" y="2813"/>
                  </a:lnTo>
                  <a:lnTo>
                    <a:pt x="236" y="2552"/>
                  </a:lnTo>
                  <a:lnTo>
                    <a:pt x="177" y="2292"/>
                  </a:lnTo>
                  <a:lnTo>
                    <a:pt x="148" y="2012"/>
                  </a:lnTo>
                  <a:lnTo>
                    <a:pt x="138" y="1731"/>
                  </a:lnTo>
                  <a:lnTo>
                    <a:pt x="158" y="1391"/>
                  </a:lnTo>
                  <a:lnTo>
                    <a:pt x="197" y="1081"/>
                  </a:lnTo>
                  <a:lnTo>
                    <a:pt x="256" y="811"/>
                  </a:lnTo>
                  <a:lnTo>
                    <a:pt x="345" y="580"/>
                  </a:lnTo>
                  <a:lnTo>
                    <a:pt x="453" y="370"/>
                  </a:lnTo>
                  <a:lnTo>
                    <a:pt x="571" y="190"/>
                  </a:lnTo>
                  <a:lnTo>
                    <a:pt x="709" y="40"/>
                  </a:lnTo>
                  <a:lnTo>
                    <a:pt x="718" y="30"/>
                  </a:lnTo>
                  <a:lnTo>
                    <a:pt x="718" y="20"/>
                  </a:lnTo>
                  <a:lnTo>
                    <a:pt x="699" y="0"/>
                  </a:lnTo>
                  <a:lnTo>
                    <a:pt x="659" y="0"/>
                  </a:lnTo>
                  <a:lnTo>
                    <a:pt x="650" y="10"/>
                  </a:lnTo>
                  <a:lnTo>
                    <a:pt x="630" y="20"/>
                  </a:lnTo>
                  <a:lnTo>
                    <a:pt x="492" y="160"/>
                  </a:lnTo>
                  <a:lnTo>
                    <a:pt x="354" y="340"/>
                  </a:lnTo>
                  <a:lnTo>
                    <a:pt x="227" y="570"/>
                  </a:lnTo>
                  <a:lnTo>
                    <a:pt x="118" y="851"/>
                  </a:lnTo>
                  <a:lnTo>
                    <a:pt x="50" y="1121"/>
                  </a:lnTo>
                  <a:lnTo>
                    <a:pt x="10" y="1421"/>
                  </a:lnTo>
                  <a:lnTo>
                    <a:pt x="0" y="1731"/>
                  </a:lnTo>
                  <a:lnTo>
                    <a:pt x="10" y="2012"/>
                  </a:lnTo>
                  <a:lnTo>
                    <a:pt x="50" y="2302"/>
                  </a:lnTo>
                  <a:lnTo>
                    <a:pt x="118" y="2592"/>
                  </a:lnTo>
                  <a:lnTo>
                    <a:pt x="217" y="2873"/>
                  </a:lnTo>
                  <a:lnTo>
                    <a:pt x="374" y="3153"/>
                  </a:lnTo>
                  <a:lnTo>
                    <a:pt x="394" y="3183"/>
                  </a:lnTo>
                  <a:lnTo>
                    <a:pt x="423" y="3213"/>
                  </a:lnTo>
                  <a:lnTo>
                    <a:pt x="463" y="3273"/>
                  </a:lnTo>
                  <a:lnTo>
                    <a:pt x="492" y="3303"/>
                  </a:lnTo>
                  <a:lnTo>
                    <a:pt x="512" y="3333"/>
                  </a:lnTo>
                  <a:lnTo>
                    <a:pt x="541" y="3353"/>
                  </a:lnTo>
                  <a:lnTo>
                    <a:pt x="561" y="3373"/>
                  </a:lnTo>
                  <a:lnTo>
                    <a:pt x="630" y="34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8" name="Freeform 46"/>
            <p:cNvSpPr>
              <a:spLocks/>
            </p:cNvSpPr>
            <p:nvPr/>
          </p:nvSpPr>
          <p:spPr bwMode="auto">
            <a:xfrm>
              <a:off x="12270" y="5090"/>
              <a:ext cx="629" cy="1281"/>
            </a:xfrm>
            <a:custGeom>
              <a:avLst/>
              <a:gdLst/>
              <a:ahLst/>
              <a:cxnLst>
                <a:cxn ang="0">
                  <a:pos x="393" y="50"/>
                </a:cxn>
                <a:cxn ang="0">
                  <a:pos x="393" y="20"/>
                </a:cxn>
                <a:cxn ang="0">
                  <a:pos x="373" y="0"/>
                </a:cxn>
                <a:cxn ang="0">
                  <a:pos x="344" y="0"/>
                </a:cxn>
                <a:cxn ang="0">
                  <a:pos x="245" y="70"/>
                </a:cxn>
                <a:cxn ang="0">
                  <a:pos x="147" y="110"/>
                </a:cxn>
                <a:cxn ang="0">
                  <a:pos x="59" y="120"/>
                </a:cxn>
                <a:cxn ang="0">
                  <a:pos x="0" y="120"/>
                </a:cxn>
                <a:cxn ang="0">
                  <a:pos x="0" y="180"/>
                </a:cxn>
                <a:cxn ang="0">
                  <a:pos x="59" y="180"/>
                </a:cxn>
                <a:cxn ang="0">
                  <a:pos x="147" y="170"/>
                </a:cxn>
                <a:cxn ang="0">
                  <a:pos x="245" y="130"/>
                </a:cxn>
                <a:cxn ang="0">
                  <a:pos x="245" y="1171"/>
                </a:cxn>
                <a:cxn ang="0">
                  <a:pos x="226" y="1201"/>
                </a:cxn>
                <a:cxn ang="0">
                  <a:pos x="177" y="1221"/>
                </a:cxn>
                <a:cxn ang="0">
                  <a:pos x="9" y="1221"/>
                </a:cxn>
                <a:cxn ang="0">
                  <a:pos x="9" y="1281"/>
                </a:cxn>
                <a:cxn ang="0">
                  <a:pos x="108" y="1281"/>
                </a:cxn>
                <a:cxn ang="0">
                  <a:pos x="216" y="1271"/>
                </a:cxn>
                <a:cxn ang="0">
                  <a:pos x="413" y="1271"/>
                </a:cxn>
                <a:cxn ang="0">
                  <a:pos x="531" y="1281"/>
                </a:cxn>
                <a:cxn ang="0">
                  <a:pos x="629" y="1281"/>
                </a:cxn>
                <a:cxn ang="0">
                  <a:pos x="629" y="1221"/>
                </a:cxn>
                <a:cxn ang="0">
                  <a:pos x="462" y="1221"/>
                </a:cxn>
                <a:cxn ang="0">
                  <a:pos x="413" y="1201"/>
                </a:cxn>
                <a:cxn ang="0">
                  <a:pos x="393" y="1171"/>
                </a:cxn>
                <a:cxn ang="0">
                  <a:pos x="393" y="1131"/>
                </a:cxn>
                <a:cxn ang="0">
                  <a:pos x="393" y="50"/>
                </a:cxn>
              </a:cxnLst>
              <a:rect l="0" t="0" r="r" b="b"/>
              <a:pathLst>
                <a:path w="629" h="1281">
                  <a:moveTo>
                    <a:pt x="393" y="50"/>
                  </a:moveTo>
                  <a:lnTo>
                    <a:pt x="393" y="20"/>
                  </a:lnTo>
                  <a:lnTo>
                    <a:pt x="373" y="0"/>
                  </a:lnTo>
                  <a:lnTo>
                    <a:pt x="344" y="0"/>
                  </a:lnTo>
                  <a:lnTo>
                    <a:pt x="245" y="70"/>
                  </a:lnTo>
                  <a:lnTo>
                    <a:pt x="147" y="110"/>
                  </a:lnTo>
                  <a:lnTo>
                    <a:pt x="59" y="120"/>
                  </a:lnTo>
                  <a:lnTo>
                    <a:pt x="0" y="120"/>
                  </a:lnTo>
                  <a:lnTo>
                    <a:pt x="0" y="180"/>
                  </a:lnTo>
                  <a:lnTo>
                    <a:pt x="59" y="180"/>
                  </a:lnTo>
                  <a:lnTo>
                    <a:pt x="147" y="170"/>
                  </a:lnTo>
                  <a:lnTo>
                    <a:pt x="245" y="130"/>
                  </a:lnTo>
                  <a:lnTo>
                    <a:pt x="245" y="1171"/>
                  </a:lnTo>
                  <a:lnTo>
                    <a:pt x="226" y="1201"/>
                  </a:lnTo>
                  <a:lnTo>
                    <a:pt x="177" y="1221"/>
                  </a:lnTo>
                  <a:lnTo>
                    <a:pt x="9" y="1221"/>
                  </a:lnTo>
                  <a:lnTo>
                    <a:pt x="9" y="1281"/>
                  </a:lnTo>
                  <a:lnTo>
                    <a:pt x="108" y="1281"/>
                  </a:lnTo>
                  <a:lnTo>
                    <a:pt x="216" y="1271"/>
                  </a:lnTo>
                  <a:lnTo>
                    <a:pt x="413" y="1271"/>
                  </a:lnTo>
                  <a:lnTo>
                    <a:pt x="531" y="1281"/>
                  </a:lnTo>
                  <a:lnTo>
                    <a:pt x="629" y="1281"/>
                  </a:lnTo>
                  <a:lnTo>
                    <a:pt x="629" y="1221"/>
                  </a:lnTo>
                  <a:lnTo>
                    <a:pt x="462" y="1221"/>
                  </a:lnTo>
                  <a:lnTo>
                    <a:pt x="413" y="1201"/>
                  </a:lnTo>
                  <a:lnTo>
                    <a:pt x="393" y="1171"/>
                  </a:lnTo>
                  <a:lnTo>
                    <a:pt x="393" y="1131"/>
                  </a:lnTo>
                  <a:lnTo>
                    <a:pt x="393" y="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59" name="Freeform 47"/>
            <p:cNvSpPr>
              <a:spLocks/>
            </p:cNvSpPr>
            <p:nvPr/>
          </p:nvSpPr>
          <p:spPr bwMode="auto">
            <a:xfrm>
              <a:off x="13617" y="5850"/>
              <a:ext cx="1151" cy="80"/>
            </a:xfrm>
            <a:custGeom>
              <a:avLst/>
              <a:gdLst/>
              <a:ahLst/>
              <a:cxnLst>
                <a:cxn ang="0">
                  <a:pos x="1092" y="80"/>
                </a:cxn>
                <a:cxn ang="0">
                  <a:pos x="1122" y="80"/>
                </a:cxn>
                <a:cxn ang="0">
                  <a:pos x="1141" y="70"/>
                </a:cxn>
                <a:cxn ang="0">
                  <a:pos x="1151" y="60"/>
                </a:cxn>
                <a:cxn ang="0">
                  <a:pos x="1151" y="20"/>
                </a:cxn>
                <a:cxn ang="0">
                  <a:pos x="1141" y="10"/>
                </a:cxn>
                <a:cxn ang="0">
                  <a:pos x="1122" y="0"/>
                </a:cxn>
                <a:cxn ang="0">
                  <a:pos x="30" y="0"/>
                </a:cxn>
                <a:cxn ang="0">
                  <a:pos x="10" y="10"/>
                </a:cxn>
                <a:cxn ang="0">
                  <a:pos x="0" y="20"/>
                </a:cxn>
                <a:cxn ang="0">
                  <a:pos x="0" y="50"/>
                </a:cxn>
                <a:cxn ang="0">
                  <a:pos x="30" y="80"/>
                </a:cxn>
                <a:cxn ang="0">
                  <a:pos x="59" y="80"/>
                </a:cxn>
                <a:cxn ang="0">
                  <a:pos x="1092" y="80"/>
                </a:cxn>
              </a:cxnLst>
              <a:rect l="0" t="0" r="r" b="b"/>
              <a:pathLst>
                <a:path w="1151" h="80">
                  <a:moveTo>
                    <a:pt x="1092" y="80"/>
                  </a:moveTo>
                  <a:lnTo>
                    <a:pt x="1122" y="80"/>
                  </a:lnTo>
                  <a:lnTo>
                    <a:pt x="1141" y="70"/>
                  </a:lnTo>
                  <a:lnTo>
                    <a:pt x="1151" y="60"/>
                  </a:lnTo>
                  <a:lnTo>
                    <a:pt x="1151" y="20"/>
                  </a:lnTo>
                  <a:lnTo>
                    <a:pt x="1141" y="10"/>
                  </a:lnTo>
                  <a:lnTo>
                    <a:pt x="1122" y="0"/>
                  </a:lnTo>
                  <a:lnTo>
                    <a:pt x="30" y="0"/>
                  </a:lnTo>
                  <a:lnTo>
                    <a:pt x="10" y="10"/>
                  </a:lnTo>
                  <a:lnTo>
                    <a:pt x="0" y="20"/>
                  </a:lnTo>
                  <a:lnTo>
                    <a:pt x="0" y="50"/>
                  </a:lnTo>
                  <a:lnTo>
                    <a:pt x="30" y="80"/>
                  </a:lnTo>
                  <a:lnTo>
                    <a:pt x="59" y="80"/>
                  </a:lnTo>
                  <a:lnTo>
                    <a:pt x="1092" y="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0" name="Freeform 48"/>
            <p:cNvSpPr>
              <a:spLocks/>
            </p:cNvSpPr>
            <p:nvPr/>
          </p:nvSpPr>
          <p:spPr bwMode="auto">
            <a:xfrm>
              <a:off x="15447" y="5090"/>
              <a:ext cx="747" cy="1281"/>
            </a:xfrm>
            <a:custGeom>
              <a:avLst/>
              <a:gdLst/>
              <a:ahLst/>
              <a:cxnLst>
                <a:cxn ang="0">
                  <a:pos x="747" y="951"/>
                </a:cxn>
                <a:cxn ang="0">
                  <a:pos x="708" y="951"/>
                </a:cxn>
                <a:cxn ang="0">
                  <a:pos x="698" y="1011"/>
                </a:cxn>
                <a:cxn ang="0">
                  <a:pos x="679" y="1071"/>
                </a:cxn>
                <a:cxn ang="0">
                  <a:pos x="659" y="1121"/>
                </a:cxn>
                <a:cxn ang="0">
                  <a:pos x="629" y="1131"/>
                </a:cxn>
                <a:cxn ang="0">
                  <a:pos x="138" y="1131"/>
                </a:cxn>
                <a:cxn ang="0">
                  <a:pos x="344" y="931"/>
                </a:cxn>
                <a:cxn ang="0">
                  <a:pos x="472" y="810"/>
                </a:cxn>
                <a:cxn ang="0">
                  <a:pos x="580" y="710"/>
                </a:cxn>
                <a:cxn ang="0">
                  <a:pos x="659" y="630"/>
                </a:cxn>
                <a:cxn ang="0">
                  <a:pos x="708" y="540"/>
                </a:cxn>
                <a:cxn ang="0">
                  <a:pos x="738" y="460"/>
                </a:cxn>
                <a:cxn ang="0">
                  <a:pos x="747" y="370"/>
                </a:cxn>
                <a:cxn ang="0">
                  <a:pos x="728" y="250"/>
                </a:cxn>
                <a:cxn ang="0">
                  <a:pos x="679" y="150"/>
                </a:cxn>
                <a:cxn ang="0">
                  <a:pos x="590" y="70"/>
                </a:cxn>
                <a:cxn ang="0">
                  <a:pos x="482" y="20"/>
                </a:cxn>
                <a:cxn ang="0">
                  <a:pos x="354" y="0"/>
                </a:cxn>
                <a:cxn ang="0">
                  <a:pos x="236" y="20"/>
                </a:cxn>
                <a:cxn ang="0">
                  <a:pos x="138" y="70"/>
                </a:cxn>
                <a:cxn ang="0">
                  <a:pos x="59" y="150"/>
                </a:cxn>
                <a:cxn ang="0">
                  <a:pos x="10" y="250"/>
                </a:cxn>
                <a:cxn ang="0">
                  <a:pos x="0" y="350"/>
                </a:cxn>
                <a:cxn ang="0">
                  <a:pos x="0" y="380"/>
                </a:cxn>
                <a:cxn ang="0">
                  <a:pos x="10" y="410"/>
                </a:cxn>
                <a:cxn ang="0">
                  <a:pos x="29" y="430"/>
                </a:cxn>
                <a:cxn ang="0">
                  <a:pos x="49" y="440"/>
                </a:cxn>
                <a:cxn ang="0">
                  <a:pos x="59" y="450"/>
                </a:cxn>
                <a:cxn ang="0">
                  <a:pos x="88" y="450"/>
                </a:cxn>
                <a:cxn ang="0">
                  <a:pos x="98" y="460"/>
                </a:cxn>
                <a:cxn ang="0">
                  <a:pos x="118" y="460"/>
                </a:cxn>
                <a:cxn ang="0">
                  <a:pos x="128" y="450"/>
                </a:cxn>
                <a:cxn ang="0">
                  <a:pos x="167" y="430"/>
                </a:cxn>
                <a:cxn ang="0">
                  <a:pos x="177" y="410"/>
                </a:cxn>
                <a:cxn ang="0">
                  <a:pos x="197" y="350"/>
                </a:cxn>
                <a:cxn ang="0">
                  <a:pos x="187" y="320"/>
                </a:cxn>
                <a:cxn ang="0">
                  <a:pos x="177" y="300"/>
                </a:cxn>
                <a:cxn ang="0">
                  <a:pos x="157" y="270"/>
                </a:cxn>
                <a:cxn ang="0">
                  <a:pos x="98" y="250"/>
                </a:cxn>
                <a:cxn ang="0">
                  <a:pos x="79" y="250"/>
                </a:cxn>
                <a:cxn ang="0">
                  <a:pos x="69" y="260"/>
                </a:cxn>
                <a:cxn ang="0">
                  <a:pos x="128" y="150"/>
                </a:cxn>
                <a:cxn ang="0">
                  <a:pos x="216" y="80"/>
                </a:cxn>
                <a:cxn ang="0">
                  <a:pos x="324" y="60"/>
                </a:cxn>
                <a:cxn ang="0">
                  <a:pos x="413" y="80"/>
                </a:cxn>
                <a:cxn ang="0">
                  <a:pos x="492" y="120"/>
                </a:cxn>
                <a:cxn ang="0">
                  <a:pos x="541" y="190"/>
                </a:cxn>
                <a:cxn ang="0">
                  <a:pos x="570" y="280"/>
                </a:cxn>
                <a:cxn ang="0">
                  <a:pos x="580" y="370"/>
                </a:cxn>
                <a:cxn ang="0">
                  <a:pos x="551" y="520"/>
                </a:cxn>
                <a:cxn ang="0">
                  <a:pos x="482" y="670"/>
                </a:cxn>
                <a:cxn ang="0">
                  <a:pos x="383" y="790"/>
                </a:cxn>
                <a:cxn ang="0">
                  <a:pos x="19" y="1211"/>
                </a:cxn>
                <a:cxn ang="0">
                  <a:pos x="10" y="1221"/>
                </a:cxn>
                <a:cxn ang="0">
                  <a:pos x="0" y="1241"/>
                </a:cxn>
                <a:cxn ang="0">
                  <a:pos x="0" y="1281"/>
                </a:cxn>
                <a:cxn ang="0">
                  <a:pos x="698" y="1281"/>
                </a:cxn>
                <a:cxn ang="0">
                  <a:pos x="747" y="951"/>
                </a:cxn>
              </a:cxnLst>
              <a:rect l="0" t="0" r="r" b="b"/>
              <a:pathLst>
                <a:path w="747" h="1281">
                  <a:moveTo>
                    <a:pt x="747" y="951"/>
                  </a:moveTo>
                  <a:lnTo>
                    <a:pt x="708" y="951"/>
                  </a:lnTo>
                  <a:lnTo>
                    <a:pt x="698" y="1011"/>
                  </a:lnTo>
                  <a:lnTo>
                    <a:pt x="679" y="1071"/>
                  </a:lnTo>
                  <a:lnTo>
                    <a:pt x="659" y="1121"/>
                  </a:lnTo>
                  <a:lnTo>
                    <a:pt x="629" y="1131"/>
                  </a:lnTo>
                  <a:lnTo>
                    <a:pt x="138" y="1131"/>
                  </a:lnTo>
                  <a:lnTo>
                    <a:pt x="344" y="931"/>
                  </a:lnTo>
                  <a:lnTo>
                    <a:pt x="472" y="810"/>
                  </a:lnTo>
                  <a:lnTo>
                    <a:pt x="580" y="710"/>
                  </a:lnTo>
                  <a:lnTo>
                    <a:pt x="659" y="630"/>
                  </a:lnTo>
                  <a:lnTo>
                    <a:pt x="708" y="540"/>
                  </a:lnTo>
                  <a:lnTo>
                    <a:pt x="738" y="460"/>
                  </a:lnTo>
                  <a:lnTo>
                    <a:pt x="747" y="370"/>
                  </a:lnTo>
                  <a:lnTo>
                    <a:pt x="728" y="250"/>
                  </a:lnTo>
                  <a:lnTo>
                    <a:pt x="679" y="150"/>
                  </a:lnTo>
                  <a:lnTo>
                    <a:pt x="590" y="70"/>
                  </a:lnTo>
                  <a:lnTo>
                    <a:pt x="482" y="20"/>
                  </a:lnTo>
                  <a:lnTo>
                    <a:pt x="354" y="0"/>
                  </a:lnTo>
                  <a:lnTo>
                    <a:pt x="236" y="20"/>
                  </a:lnTo>
                  <a:lnTo>
                    <a:pt x="138" y="70"/>
                  </a:lnTo>
                  <a:lnTo>
                    <a:pt x="59" y="150"/>
                  </a:lnTo>
                  <a:lnTo>
                    <a:pt x="10" y="250"/>
                  </a:lnTo>
                  <a:lnTo>
                    <a:pt x="0" y="350"/>
                  </a:lnTo>
                  <a:lnTo>
                    <a:pt x="0" y="380"/>
                  </a:lnTo>
                  <a:lnTo>
                    <a:pt x="10" y="410"/>
                  </a:lnTo>
                  <a:lnTo>
                    <a:pt x="29" y="430"/>
                  </a:lnTo>
                  <a:lnTo>
                    <a:pt x="49" y="440"/>
                  </a:lnTo>
                  <a:lnTo>
                    <a:pt x="59" y="450"/>
                  </a:lnTo>
                  <a:lnTo>
                    <a:pt x="88" y="450"/>
                  </a:lnTo>
                  <a:lnTo>
                    <a:pt x="98" y="460"/>
                  </a:lnTo>
                  <a:lnTo>
                    <a:pt x="118" y="460"/>
                  </a:lnTo>
                  <a:lnTo>
                    <a:pt x="128" y="450"/>
                  </a:lnTo>
                  <a:lnTo>
                    <a:pt x="167" y="430"/>
                  </a:lnTo>
                  <a:lnTo>
                    <a:pt x="177" y="410"/>
                  </a:lnTo>
                  <a:lnTo>
                    <a:pt x="197" y="350"/>
                  </a:lnTo>
                  <a:lnTo>
                    <a:pt x="187" y="320"/>
                  </a:lnTo>
                  <a:lnTo>
                    <a:pt x="177" y="300"/>
                  </a:lnTo>
                  <a:lnTo>
                    <a:pt x="157" y="270"/>
                  </a:lnTo>
                  <a:lnTo>
                    <a:pt x="98" y="250"/>
                  </a:lnTo>
                  <a:lnTo>
                    <a:pt x="79" y="250"/>
                  </a:lnTo>
                  <a:lnTo>
                    <a:pt x="69" y="260"/>
                  </a:lnTo>
                  <a:lnTo>
                    <a:pt x="128" y="150"/>
                  </a:lnTo>
                  <a:lnTo>
                    <a:pt x="216" y="80"/>
                  </a:lnTo>
                  <a:lnTo>
                    <a:pt x="324" y="60"/>
                  </a:lnTo>
                  <a:lnTo>
                    <a:pt x="413" y="80"/>
                  </a:lnTo>
                  <a:lnTo>
                    <a:pt x="492" y="120"/>
                  </a:lnTo>
                  <a:lnTo>
                    <a:pt x="541" y="190"/>
                  </a:lnTo>
                  <a:lnTo>
                    <a:pt x="570" y="280"/>
                  </a:lnTo>
                  <a:lnTo>
                    <a:pt x="580" y="370"/>
                  </a:lnTo>
                  <a:lnTo>
                    <a:pt x="551" y="520"/>
                  </a:lnTo>
                  <a:lnTo>
                    <a:pt x="482" y="670"/>
                  </a:lnTo>
                  <a:lnTo>
                    <a:pt x="383" y="790"/>
                  </a:lnTo>
                  <a:lnTo>
                    <a:pt x="19" y="1211"/>
                  </a:lnTo>
                  <a:lnTo>
                    <a:pt x="10" y="1221"/>
                  </a:lnTo>
                  <a:lnTo>
                    <a:pt x="0" y="1241"/>
                  </a:lnTo>
                  <a:lnTo>
                    <a:pt x="0" y="1281"/>
                  </a:lnTo>
                  <a:lnTo>
                    <a:pt x="698" y="1281"/>
                  </a:lnTo>
                  <a:lnTo>
                    <a:pt x="747" y="9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1" name="Freeform 49"/>
            <p:cNvSpPr>
              <a:spLocks/>
            </p:cNvSpPr>
            <p:nvPr/>
          </p:nvSpPr>
          <p:spPr bwMode="auto">
            <a:xfrm>
              <a:off x="16470" y="5220"/>
              <a:ext cx="895" cy="70"/>
            </a:xfrm>
            <a:custGeom>
              <a:avLst/>
              <a:gdLst/>
              <a:ahLst/>
              <a:cxnLst>
                <a:cxn ang="0">
                  <a:pos x="846" y="70"/>
                </a:cxn>
                <a:cxn ang="0">
                  <a:pos x="856" y="70"/>
                </a:cxn>
                <a:cxn ang="0">
                  <a:pos x="865" y="60"/>
                </a:cxn>
                <a:cxn ang="0">
                  <a:pos x="875" y="60"/>
                </a:cxn>
                <a:cxn ang="0">
                  <a:pos x="885" y="50"/>
                </a:cxn>
                <a:cxn ang="0">
                  <a:pos x="895" y="30"/>
                </a:cxn>
                <a:cxn ang="0">
                  <a:pos x="865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50"/>
                </a:cxn>
                <a:cxn ang="0">
                  <a:pos x="10" y="60"/>
                </a:cxn>
                <a:cxn ang="0">
                  <a:pos x="20" y="60"/>
                </a:cxn>
                <a:cxn ang="0">
                  <a:pos x="29" y="70"/>
                </a:cxn>
                <a:cxn ang="0">
                  <a:pos x="49" y="70"/>
                </a:cxn>
                <a:cxn ang="0">
                  <a:pos x="846" y="70"/>
                </a:cxn>
              </a:cxnLst>
              <a:rect l="0" t="0" r="r" b="b"/>
              <a:pathLst>
                <a:path w="895" h="70">
                  <a:moveTo>
                    <a:pt x="846" y="70"/>
                  </a:moveTo>
                  <a:lnTo>
                    <a:pt x="856" y="70"/>
                  </a:lnTo>
                  <a:lnTo>
                    <a:pt x="865" y="60"/>
                  </a:lnTo>
                  <a:lnTo>
                    <a:pt x="875" y="60"/>
                  </a:lnTo>
                  <a:lnTo>
                    <a:pt x="885" y="50"/>
                  </a:lnTo>
                  <a:lnTo>
                    <a:pt x="895" y="30"/>
                  </a:lnTo>
                  <a:lnTo>
                    <a:pt x="865" y="0"/>
                  </a:lnTo>
                  <a:lnTo>
                    <a:pt x="20" y="0"/>
                  </a:lnTo>
                  <a:lnTo>
                    <a:pt x="0" y="20"/>
                  </a:lnTo>
                  <a:lnTo>
                    <a:pt x="0" y="50"/>
                  </a:lnTo>
                  <a:lnTo>
                    <a:pt x="10" y="60"/>
                  </a:lnTo>
                  <a:lnTo>
                    <a:pt x="20" y="60"/>
                  </a:lnTo>
                  <a:lnTo>
                    <a:pt x="29" y="70"/>
                  </a:lnTo>
                  <a:lnTo>
                    <a:pt x="49" y="70"/>
                  </a:lnTo>
                  <a:lnTo>
                    <a:pt x="846" y="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2" name="Freeform 50"/>
            <p:cNvSpPr>
              <a:spLocks/>
            </p:cNvSpPr>
            <p:nvPr/>
          </p:nvSpPr>
          <p:spPr bwMode="auto">
            <a:xfrm>
              <a:off x="17650" y="4699"/>
              <a:ext cx="482" cy="891"/>
            </a:xfrm>
            <a:custGeom>
              <a:avLst/>
              <a:gdLst/>
              <a:ahLst/>
              <a:cxnLst>
                <a:cxn ang="0">
                  <a:pos x="295" y="30"/>
                </a:cxn>
                <a:cxn ang="0">
                  <a:pos x="295" y="10"/>
                </a:cxn>
                <a:cxn ang="0">
                  <a:pos x="286" y="0"/>
                </a:cxn>
                <a:cxn ang="0">
                  <a:pos x="256" y="0"/>
                </a:cxn>
                <a:cxn ang="0">
                  <a:pos x="167" y="60"/>
                </a:cxn>
                <a:cxn ang="0">
                  <a:pos x="69" y="80"/>
                </a:cxn>
                <a:cxn ang="0">
                  <a:pos x="0" y="80"/>
                </a:cxn>
                <a:cxn ang="0">
                  <a:pos x="0" y="130"/>
                </a:cxn>
                <a:cxn ang="0">
                  <a:pos x="49" y="130"/>
                </a:cxn>
                <a:cxn ang="0">
                  <a:pos x="118" y="120"/>
                </a:cxn>
                <a:cxn ang="0">
                  <a:pos x="187" y="90"/>
                </a:cxn>
                <a:cxn ang="0">
                  <a:pos x="187" y="811"/>
                </a:cxn>
                <a:cxn ang="0">
                  <a:pos x="167" y="831"/>
                </a:cxn>
                <a:cxn ang="0">
                  <a:pos x="138" y="841"/>
                </a:cxn>
                <a:cxn ang="0">
                  <a:pos x="10" y="841"/>
                </a:cxn>
                <a:cxn ang="0">
                  <a:pos x="10" y="891"/>
                </a:cxn>
                <a:cxn ang="0">
                  <a:pos x="187" y="891"/>
                </a:cxn>
                <a:cxn ang="0">
                  <a:pos x="246" y="881"/>
                </a:cxn>
                <a:cxn ang="0">
                  <a:pos x="295" y="881"/>
                </a:cxn>
                <a:cxn ang="0">
                  <a:pos x="364" y="891"/>
                </a:cxn>
                <a:cxn ang="0">
                  <a:pos x="482" y="891"/>
                </a:cxn>
                <a:cxn ang="0">
                  <a:pos x="482" y="841"/>
                </a:cxn>
                <a:cxn ang="0">
                  <a:pos x="345" y="841"/>
                </a:cxn>
                <a:cxn ang="0">
                  <a:pos x="305" y="821"/>
                </a:cxn>
                <a:cxn ang="0">
                  <a:pos x="295" y="811"/>
                </a:cxn>
                <a:cxn ang="0">
                  <a:pos x="295" y="781"/>
                </a:cxn>
                <a:cxn ang="0">
                  <a:pos x="295" y="30"/>
                </a:cxn>
              </a:cxnLst>
              <a:rect l="0" t="0" r="r" b="b"/>
              <a:pathLst>
                <a:path w="482" h="891">
                  <a:moveTo>
                    <a:pt x="295" y="30"/>
                  </a:moveTo>
                  <a:lnTo>
                    <a:pt x="295" y="10"/>
                  </a:lnTo>
                  <a:lnTo>
                    <a:pt x="286" y="0"/>
                  </a:lnTo>
                  <a:lnTo>
                    <a:pt x="256" y="0"/>
                  </a:lnTo>
                  <a:lnTo>
                    <a:pt x="167" y="60"/>
                  </a:lnTo>
                  <a:lnTo>
                    <a:pt x="69" y="80"/>
                  </a:lnTo>
                  <a:lnTo>
                    <a:pt x="0" y="80"/>
                  </a:lnTo>
                  <a:lnTo>
                    <a:pt x="0" y="130"/>
                  </a:lnTo>
                  <a:lnTo>
                    <a:pt x="49" y="130"/>
                  </a:lnTo>
                  <a:lnTo>
                    <a:pt x="118" y="120"/>
                  </a:lnTo>
                  <a:lnTo>
                    <a:pt x="187" y="90"/>
                  </a:lnTo>
                  <a:lnTo>
                    <a:pt x="187" y="811"/>
                  </a:lnTo>
                  <a:lnTo>
                    <a:pt x="167" y="831"/>
                  </a:lnTo>
                  <a:lnTo>
                    <a:pt x="138" y="841"/>
                  </a:lnTo>
                  <a:lnTo>
                    <a:pt x="10" y="841"/>
                  </a:lnTo>
                  <a:lnTo>
                    <a:pt x="10" y="891"/>
                  </a:lnTo>
                  <a:lnTo>
                    <a:pt x="187" y="891"/>
                  </a:lnTo>
                  <a:lnTo>
                    <a:pt x="246" y="881"/>
                  </a:lnTo>
                  <a:lnTo>
                    <a:pt x="295" y="881"/>
                  </a:lnTo>
                  <a:lnTo>
                    <a:pt x="364" y="891"/>
                  </a:lnTo>
                  <a:lnTo>
                    <a:pt x="482" y="891"/>
                  </a:lnTo>
                  <a:lnTo>
                    <a:pt x="482" y="841"/>
                  </a:lnTo>
                  <a:lnTo>
                    <a:pt x="345" y="841"/>
                  </a:lnTo>
                  <a:lnTo>
                    <a:pt x="305" y="821"/>
                  </a:lnTo>
                  <a:lnTo>
                    <a:pt x="295" y="811"/>
                  </a:lnTo>
                  <a:lnTo>
                    <a:pt x="295" y="781"/>
                  </a:lnTo>
                  <a:lnTo>
                    <a:pt x="295" y="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3" name="Freeform 51"/>
            <p:cNvSpPr>
              <a:spLocks/>
            </p:cNvSpPr>
            <p:nvPr/>
          </p:nvSpPr>
          <p:spPr bwMode="auto">
            <a:xfrm>
              <a:off x="18359" y="4579"/>
              <a:ext cx="570" cy="1351"/>
            </a:xfrm>
            <a:custGeom>
              <a:avLst/>
              <a:gdLst/>
              <a:ahLst/>
              <a:cxnLst>
                <a:cxn ang="0">
                  <a:pos x="560" y="60"/>
                </a:cxn>
                <a:cxn ang="0">
                  <a:pos x="570" y="50"/>
                </a:cxn>
                <a:cxn ang="0">
                  <a:pos x="570" y="10"/>
                </a:cxn>
                <a:cxn ang="0">
                  <a:pos x="550" y="0"/>
                </a:cxn>
                <a:cxn ang="0">
                  <a:pos x="531" y="0"/>
                </a:cxn>
                <a:cxn ang="0">
                  <a:pos x="501" y="30"/>
                </a:cxn>
                <a:cxn ang="0">
                  <a:pos x="9" y="1291"/>
                </a:cxn>
                <a:cxn ang="0">
                  <a:pos x="9" y="1301"/>
                </a:cxn>
                <a:cxn ang="0">
                  <a:pos x="0" y="1301"/>
                </a:cxn>
                <a:cxn ang="0">
                  <a:pos x="0" y="1311"/>
                </a:cxn>
                <a:cxn ang="0">
                  <a:pos x="9" y="1331"/>
                </a:cxn>
                <a:cxn ang="0">
                  <a:pos x="19" y="1341"/>
                </a:cxn>
                <a:cxn ang="0">
                  <a:pos x="39" y="1351"/>
                </a:cxn>
                <a:cxn ang="0">
                  <a:pos x="59" y="1341"/>
                </a:cxn>
                <a:cxn ang="0">
                  <a:pos x="68" y="1331"/>
                </a:cxn>
                <a:cxn ang="0">
                  <a:pos x="68" y="1311"/>
                </a:cxn>
                <a:cxn ang="0">
                  <a:pos x="560" y="60"/>
                </a:cxn>
              </a:cxnLst>
              <a:rect l="0" t="0" r="r" b="b"/>
              <a:pathLst>
                <a:path w="570" h="1351">
                  <a:moveTo>
                    <a:pt x="560" y="60"/>
                  </a:moveTo>
                  <a:lnTo>
                    <a:pt x="570" y="50"/>
                  </a:lnTo>
                  <a:lnTo>
                    <a:pt x="570" y="10"/>
                  </a:lnTo>
                  <a:lnTo>
                    <a:pt x="550" y="0"/>
                  </a:lnTo>
                  <a:lnTo>
                    <a:pt x="531" y="0"/>
                  </a:lnTo>
                  <a:lnTo>
                    <a:pt x="501" y="30"/>
                  </a:lnTo>
                  <a:lnTo>
                    <a:pt x="9" y="1291"/>
                  </a:lnTo>
                  <a:lnTo>
                    <a:pt x="9" y="1301"/>
                  </a:lnTo>
                  <a:lnTo>
                    <a:pt x="0" y="1301"/>
                  </a:lnTo>
                  <a:lnTo>
                    <a:pt x="0" y="1311"/>
                  </a:lnTo>
                  <a:lnTo>
                    <a:pt x="9" y="1331"/>
                  </a:lnTo>
                  <a:lnTo>
                    <a:pt x="19" y="1341"/>
                  </a:lnTo>
                  <a:lnTo>
                    <a:pt x="39" y="1351"/>
                  </a:lnTo>
                  <a:lnTo>
                    <a:pt x="59" y="1341"/>
                  </a:lnTo>
                  <a:lnTo>
                    <a:pt x="68" y="1331"/>
                  </a:lnTo>
                  <a:lnTo>
                    <a:pt x="68" y="1311"/>
                  </a:lnTo>
                  <a:lnTo>
                    <a:pt x="560" y="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4" name="Freeform 52"/>
            <p:cNvSpPr>
              <a:spLocks/>
            </p:cNvSpPr>
            <p:nvPr/>
          </p:nvSpPr>
          <p:spPr bwMode="auto">
            <a:xfrm>
              <a:off x="19037" y="4669"/>
              <a:ext cx="1181" cy="921"/>
            </a:xfrm>
            <a:custGeom>
              <a:avLst/>
              <a:gdLst/>
              <a:ahLst/>
              <a:cxnLst>
                <a:cxn ang="0">
                  <a:pos x="1013" y="150"/>
                </a:cxn>
                <a:cxn ang="0">
                  <a:pos x="1043" y="90"/>
                </a:cxn>
                <a:cxn ang="0">
                  <a:pos x="1063" y="70"/>
                </a:cxn>
                <a:cxn ang="0">
                  <a:pos x="1082" y="60"/>
                </a:cxn>
                <a:cxn ang="0">
                  <a:pos x="1112" y="50"/>
                </a:cxn>
                <a:cxn ang="0">
                  <a:pos x="1171" y="50"/>
                </a:cxn>
                <a:cxn ang="0">
                  <a:pos x="1181" y="40"/>
                </a:cxn>
                <a:cxn ang="0">
                  <a:pos x="1181" y="10"/>
                </a:cxn>
                <a:cxn ang="0">
                  <a:pos x="1171" y="0"/>
                </a:cxn>
                <a:cxn ang="0">
                  <a:pos x="1092" y="0"/>
                </a:cxn>
                <a:cxn ang="0">
                  <a:pos x="1023" y="10"/>
                </a:cxn>
                <a:cxn ang="0">
                  <a:pos x="994" y="10"/>
                </a:cxn>
                <a:cxn ang="0">
                  <a:pos x="954" y="0"/>
                </a:cxn>
                <a:cxn ang="0">
                  <a:pos x="866" y="0"/>
                </a:cxn>
                <a:cxn ang="0">
                  <a:pos x="866" y="10"/>
                </a:cxn>
                <a:cxn ang="0">
                  <a:pos x="856" y="30"/>
                </a:cxn>
                <a:cxn ang="0">
                  <a:pos x="856" y="40"/>
                </a:cxn>
                <a:cxn ang="0">
                  <a:pos x="866" y="50"/>
                </a:cxn>
                <a:cxn ang="0">
                  <a:pos x="915" y="50"/>
                </a:cxn>
                <a:cxn ang="0">
                  <a:pos x="945" y="60"/>
                </a:cxn>
                <a:cxn ang="0">
                  <a:pos x="964" y="70"/>
                </a:cxn>
                <a:cxn ang="0">
                  <a:pos x="974" y="90"/>
                </a:cxn>
                <a:cxn ang="0">
                  <a:pos x="974" y="120"/>
                </a:cxn>
                <a:cxn ang="0">
                  <a:pos x="964" y="140"/>
                </a:cxn>
                <a:cxn ang="0">
                  <a:pos x="827" y="721"/>
                </a:cxn>
                <a:cxn ang="0">
                  <a:pos x="482" y="20"/>
                </a:cxn>
                <a:cxn ang="0">
                  <a:pos x="463" y="0"/>
                </a:cxn>
                <a:cxn ang="0">
                  <a:pos x="227" y="0"/>
                </a:cxn>
                <a:cxn ang="0">
                  <a:pos x="217" y="10"/>
                </a:cxn>
                <a:cxn ang="0">
                  <a:pos x="217" y="40"/>
                </a:cxn>
                <a:cxn ang="0">
                  <a:pos x="227" y="50"/>
                </a:cxn>
                <a:cxn ang="0">
                  <a:pos x="305" y="50"/>
                </a:cxn>
                <a:cxn ang="0">
                  <a:pos x="345" y="60"/>
                </a:cxn>
                <a:cxn ang="0">
                  <a:pos x="167" y="781"/>
                </a:cxn>
                <a:cxn ang="0">
                  <a:pos x="138" y="841"/>
                </a:cxn>
                <a:cxn ang="0">
                  <a:pos x="108" y="861"/>
                </a:cxn>
                <a:cxn ang="0">
                  <a:pos x="79" y="871"/>
                </a:cxn>
                <a:cxn ang="0">
                  <a:pos x="20" y="871"/>
                </a:cxn>
                <a:cxn ang="0">
                  <a:pos x="10" y="881"/>
                </a:cxn>
                <a:cxn ang="0">
                  <a:pos x="0" y="901"/>
                </a:cxn>
                <a:cxn ang="0">
                  <a:pos x="10" y="911"/>
                </a:cxn>
                <a:cxn ang="0">
                  <a:pos x="10" y="921"/>
                </a:cxn>
                <a:cxn ang="0">
                  <a:pos x="89" y="921"/>
                </a:cxn>
                <a:cxn ang="0">
                  <a:pos x="158" y="911"/>
                </a:cxn>
                <a:cxn ang="0">
                  <a:pos x="187" y="911"/>
                </a:cxn>
                <a:cxn ang="0">
                  <a:pos x="227" y="921"/>
                </a:cxn>
                <a:cxn ang="0">
                  <a:pos x="315" y="921"/>
                </a:cxn>
                <a:cxn ang="0">
                  <a:pos x="325" y="911"/>
                </a:cxn>
                <a:cxn ang="0">
                  <a:pos x="325" y="881"/>
                </a:cxn>
                <a:cxn ang="0">
                  <a:pos x="315" y="871"/>
                </a:cxn>
                <a:cxn ang="0">
                  <a:pos x="256" y="871"/>
                </a:cxn>
                <a:cxn ang="0">
                  <a:pos x="236" y="861"/>
                </a:cxn>
                <a:cxn ang="0">
                  <a:pos x="217" y="841"/>
                </a:cxn>
                <a:cxn ang="0">
                  <a:pos x="217" y="781"/>
                </a:cxn>
                <a:cxn ang="0">
                  <a:pos x="384" y="90"/>
                </a:cxn>
                <a:cxn ang="0">
                  <a:pos x="777" y="901"/>
                </a:cxn>
                <a:cxn ang="0">
                  <a:pos x="797" y="921"/>
                </a:cxn>
                <a:cxn ang="0">
                  <a:pos x="817" y="921"/>
                </a:cxn>
                <a:cxn ang="0">
                  <a:pos x="827" y="911"/>
                </a:cxn>
                <a:cxn ang="0">
                  <a:pos x="836" y="891"/>
                </a:cxn>
                <a:cxn ang="0">
                  <a:pos x="1013" y="150"/>
                </a:cxn>
              </a:cxnLst>
              <a:rect l="0" t="0" r="r" b="b"/>
              <a:pathLst>
                <a:path w="1181" h="921">
                  <a:moveTo>
                    <a:pt x="1013" y="150"/>
                  </a:moveTo>
                  <a:lnTo>
                    <a:pt x="1043" y="90"/>
                  </a:lnTo>
                  <a:lnTo>
                    <a:pt x="1063" y="70"/>
                  </a:lnTo>
                  <a:lnTo>
                    <a:pt x="1082" y="60"/>
                  </a:lnTo>
                  <a:lnTo>
                    <a:pt x="1112" y="50"/>
                  </a:lnTo>
                  <a:lnTo>
                    <a:pt x="1171" y="50"/>
                  </a:lnTo>
                  <a:lnTo>
                    <a:pt x="1181" y="40"/>
                  </a:lnTo>
                  <a:lnTo>
                    <a:pt x="1181" y="10"/>
                  </a:lnTo>
                  <a:lnTo>
                    <a:pt x="1171" y="0"/>
                  </a:lnTo>
                  <a:lnTo>
                    <a:pt x="1092" y="0"/>
                  </a:lnTo>
                  <a:lnTo>
                    <a:pt x="1023" y="10"/>
                  </a:lnTo>
                  <a:lnTo>
                    <a:pt x="994" y="10"/>
                  </a:lnTo>
                  <a:lnTo>
                    <a:pt x="954" y="0"/>
                  </a:lnTo>
                  <a:lnTo>
                    <a:pt x="866" y="0"/>
                  </a:lnTo>
                  <a:lnTo>
                    <a:pt x="866" y="10"/>
                  </a:lnTo>
                  <a:lnTo>
                    <a:pt x="856" y="30"/>
                  </a:lnTo>
                  <a:lnTo>
                    <a:pt x="856" y="40"/>
                  </a:lnTo>
                  <a:lnTo>
                    <a:pt x="866" y="50"/>
                  </a:lnTo>
                  <a:lnTo>
                    <a:pt x="915" y="50"/>
                  </a:lnTo>
                  <a:lnTo>
                    <a:pt x="945" y="60"/>
                  </a:lnTo>
                  <a:lnTo>
                    <a:pt x="964" y="70"/>
                  </a:lnTo>
                  <a:lnTo>
                    <a:pt x="974" y="90"/>
                  </a:lnTo>
                  <a:lnTo>
                    <a:pt x="974" y="120"/>
                  </a:lnTo>
                  <a:lnTo>
                    <a:pt x="964" y="140"/>
                  </a:lnTo>
                  <a:lnTo>
                    <a:pt x="827" y="721"/>
                  </a:lnTo>
                  <a:lnTo>
                    <a:pt x="482" y="20"/>
                  </a:lnTo>
                  <a:lnTo>
                    <a:pt x="463" y="0"/>
                  </a:lnTo>
                  <a:lnTo>
                    <a:pt x="227" y="0"/>
                  </a:lnTo>
                  <a:lnTo>
                    <a:pt x="217" y="10"/>
                  </a:lnTo>
                  <a:lnTo>
                    <a:pt x="217" y="40"/>
                  </a:lnTo>
                  <a:lnTo>
                    <a:pt x="227" y="50"/>
                  </a:lnTo>
                  <a:lnTo>
                    <a:pt x="305" y="50"/>
                  </a:lnTo>
                  <a:lnTo>
                    <a:pt x="345" y="60"/>
                  </a:lnTo>
                  <a:lnTo>
                    <a:pt x="167" y="781"/>
                  </a:lnTo>
                  <a:lnTo>
                    <a:pt x="138" y="841"/>
                  </a:lnTo>
                  <a:lnTo>
                    <a:pt x="108" y="861"/>
                  </a:lnTo>
                  <a:lnTo>
                    <a:pt x="79" y="871"/>
                  </a:lnTo>
                  <a:lnTo>
                    <a:pt x="20" y="871"/>
                  </a:lnTo>
                  <a:lnTo>
                    <a:pt x="10" y="881"/>
                  </a:lnTo>
                  <a:lnTo>
                    <a:pt x="0" y="901"/>
                  </a:lnTo>
                  <a:lnTo>
                    <a:pt x="10" y="911"/>
                  </a:lnTo>
                  <a:lnTo>
                    <a:pt x="10" y="921"/>
                  </a:lnTo>
                  <a:lnTo>
                    <a:pt x="89" y="921"/>
                  </a:lnTo>
                  <a:lnTo>
                    <a:pt x="158" y="911"/>
                  </a:lnTo>
                  <a:lnTo>
                    <a:pt x="187" y="911"/>
                  </a:lnTo>
                  <a:lnTo>
                    <a:pt x="227" y="921"/>
                  </a:lnTo>
                  <a:lnTo>
                    <a:pt x="315" y="921"/>
                  </a:lnTo>
                  <a:lnTo>
                    <a:pt x="325" y="911"/>
                  </a:lnTo>
                  <a:lnTo>
                    <a:pt x="325" y="881"/>
                  </a:lnTo>
                  <a:lnTo>
                    <a:pt x="315" y="871"/>
                  </a:lnTo>
                  <a:lnTo>
                    <a:pt x="256" y="871"/>
                  </a:lnTo>
                  <a:lnTo>
                    <a:pt x="236" y="861"/>
                  </a:lnTo>
                  <a:lnTo>
                    <a:pt x="217" y="841"/>
                  </a:lnTo>
                  <a:lnTo>
                    <a:pt x="217" y="781"/>
                  </a:lnTo>
                  <a:lnTo>
                    <a:pt x="384" y="90"/>
                  </a:lnTo>
                  <a:lnTo>
                    <a:pt x="777" y="901"/>
                  </a:lnTo>
                  <a:lnTo>
                    <a:pt x="797" y="921"/>
                  </a:lnTo>
                  <a:lnTo>
                    <a:pt x="817" y="921"/>
                  </a:lnTo>
                  <a:lnTo>
                    <a:pt x="827" y="911"/>
                  </a:lnTo>
                  <a:lnTo>
                    <a:pt x="836" y="891"/>
                  </a:lnTo>
                  <a:lnTo>
                    <a:pt x="1013" y="1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5" name="Freeform 53"/>
            <p:cNvSpPr>
              <a:spLocks/>
            </p:cNvSpPr>
            <p:nvPr/>
          </p:nvSpPr>
          <p:spPr bwMode="auto">
            <a:xfrm>
              <a:off x="20444" y="4159"/>
              <a:ext cx="718" cy="3463"/>
            </a:xfrm>
            <a:custGeom>
              <a:avLst/>
              <a:gdLst/>
              <a:ahLst/>
              <a:cxnLst>
                <a:cxn ang="0">
                  <a:pos x="718" y="1731"/>
                </a:cxn>
                <a:cxn ang="0">
                  <a:pos x="708" y="1451"/>
                </a:cxn>
                <a:cxn ang="0">
                  <a:pos x="669" y="1171"/>
                </a:cxn>
                <a:cxn ang="0">
                  <a:pos x="610" y="901"/>
                </a:cxn>
                <a:cxn ang="0">
                  <a:pos x="511" y="640"/>
                </a:cxn>
                <a:cxn ang="0">
                  <a:pos x="384" y="390"/>
                </a:cxn>
                <a:cxn ang="0">
                  <a:pos x="216" y="160"/>
                </a:cxn>
                <a:cxn ang="0">
                  <a:pos x="177" y="120"/>
                </a:cxn>
                <a:cxn ang="0">
                  <a:pos x="157" y="90"/>
                </a:cxn>
                <a:cxn ang="0">
                  <a:pos x="128" y="60"/>
                </a:cxn>
                <a:cxn ang="0">
                  <a:pos x="98" y="40"/>
                </a:cxn>
                <a:cxn ang="0">
                  <a:pos x="79" y="10"/>
                </a:cxn>
                <a:cxn ang="0">
                  <a:pos x="69" y="10"/>
                </a:cxn>
                <a:cxn ang="0">
                  <a:pos x="49" y="0"/>
                </a:cxn>
                <a:cxn ang="0">
                  <a:pos x="20" y="0"/>
                </a:cxn>
                <a:cxn ang="0">
                  <a:pos x="10" y="1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69" y="100"/>
                </a:cxn>
                <a:cxn ang="0">
                  <a:pos x="128" y="180"/>
                </a:cxn>
                <a:cxn ang="0">
                  <a:pos x="207" y="290"/>
                </a:cxn>
                <a:cxn ang="0">
                  <a:pos x="295" y="430"/>
                </a:cxn>
                <a:cxn ang="0">
                  <a:pos x="403" y="660"/>
                </a:cxn>
                <a:cxn ang="0">
                  <a:pos x="482" y="911"/>
                </a:cxn>
                <a:cxn ang="0">
                  <a:pos x="531" y="1181"/>
                </a:cxn>
                <a:cxn ang="0">
                  <a:pos x="561" y="1451"/>
                </a:cxn>
                <a:cxn ang="0">
                  <a:pos x="570" y="1731"/>
                </a:cxn>
                <a:cxn ang="0">
                  <a:pos x="561" y="2072"/>
                </a:cxn>
                <a:cxn ang="0">
                  <a:pos x="521" y="2372"/>
                </a:cxn>
                <a:cxn ang="0">
                  <a:pos x="452" y="2642"/>
                </a:cxn>
                <a:cxn ang="0">
                  <a:pos x="374" y="2873"/>
                </a:cxn>
                <a:cxn ang="0">
                  <a:pos x="266" y="3083"/>
                </a:cxn>
                <a:cxn ang="0">
                  <a:pos x="147" y="3273"/>
                </a:cxn>
                <a:cxn ang="0">
                  <a:pos x="10" y="3433"/>
                </a:cxn>
                <a:cxn ang="0">
                  <a:pos x="0" y="3433"/>
                </a:cxn>
                <a:cxn ang="0">
                  <a:pos x="0" y="3453"/>
                </a:cxn>
                <a:cxn ang="0">
                  <a:pos x="10" y="3463"/>
                </a:cxn>
                <a:cxn ang="0">
                  <a:pos x="69" y="3463"/>
                </a:cxn>
                <a:cxn ang="0">
                  <a:pos x="216" y="3313"/>
                </a:cxn>
                <a:cxn ang="0">
                  <a:pos x="354" y="3123"/>
                </a:cxn>
                <a:cxn ang="0">
                  <a:pos x="482" y="2893"/>
                </a:cxn>
                <a:cxn ang="0">
                  <a:pos x="590" y="2622"/>
                </a:cxn>
                <a:cxn ang="0">
                  <a:pos x="659" y="2342"/>
                </a:cxn>
                <a:cxn ang="0">
                  <a:pos x="708" y="2042"/>
                </a:cxn>
                <a:cxn ang="0">
                  <a:pos x="718" y="1731"/>
                </a:cxn>
              </a:cxnLst>
              <a:rect l="0" t="0" r="r" b="b"/>
              <a:pathLst>
                <a:path w="718" h="3463">
                  <a:moveTo>
                    <a:pt x="718" y="1731"/>
                  </a:moveTo>
                  <a:lnTo>
                    <a:pt x="708" y="1451"/>
                  </a:lnTo>
                  <a:lnTo>
                    <a:pt x="669" y="1171"/>
                  </a:lnTo>
                  <a:lnTo>
                    <a:pt x="610" y="901"/>
                  </a:lnTo>
                  <a:lnTo>
                    <a:pt x="511" y="640"/>
                  </a:lnTo>
                  <a:lnTo>
                    <a:pt x="384" y="390"/>
                  </a:lnTo>
                  <a:lnTo>
                    <a:pt x="216" y="160"/>
                  </a:lnTo>
                  <a:lnTo>
                    <a:pt x="177" y="120"/>
                  </a:lnTo>
                  <a:lnTo>
                    <a:pt x="157" y="90"/>
                  </a:lnTo>
                  <a:lnTo>
                    <a:pt x="128" y="60"/>
                  </a:lnTo>
                  <a:lnTo>
                    <a:pt x="98" y="40"/>
                  </a:lnTo>
                  <a:lnTo>
                    <a:pt x="79" y="10"/>
                  </a:lnTo>
                  <a:lnTo>
                    <a:pt x="69" y="10"/>
                  </a:lnTo>
                  <a:lnTo>
                    <a:pt x="49" y="0"/>
                  </a:lnTo>
                  <a:lnTo>
                    <a:pt x="20" y="0"/>
                  </a:lnTo>
                  <a:lnTo>
                    <a:pt x="10" y="10"/>
                  </a:lnTo>
                  <a:lnTo>
                    <a:pt x="0" y="10"/>
                  </a:lnTo>
                  <a:lnTo>
                    <a:pt x="0" y="30"/>
                  </a:lnTo>
                  <a:lnTo>
                    <a:pt x="69" y="100"/>
                  </a:lnTo>
                  <a:lnTo>
                    <a:pt x="128" y="180"/>
                  </a:lnTo>
                  <a:lnTo>
                    <a:pt x="207" y="290"/>
                  </a:lnTo>
                  <a:lnTo>
                    <a:pt x="295" y="430"/>
                  </a:lnTo>
                  <a:lnTo>
                    <a:pt x="403" y="660"/>
                  </a:lnTo>
                  <a:lnTo>
                    <a:pt x="482" y="911"/>
                  </a:lnTo>
                  <a:lnTo>
                    <a:pt x="531" y="1181"/>
                  </a:lnTo>
                  <a:lnTo>
                    <a:pt x="561" y="1451"/>
                  </a:lnTo>
                  <a:lnTo>
                    <a:pt x="570" y="1731"/>
                  </a:lnTo>
                  <a:lnTo>
                    <a:pt x="561" y="2072"/>
                  </a:lnTo>
                  <a:lnTo>
                    <a:pt x="521" y="2372"/>
                  </a:lnTo>
                  <a:lnTo>
                    <a:pt x="452" y="2642"/>
                  </a:lnTo>
                  <a:lnTo>
                    <a:pt x="374" y="2873"/>
                  </a:lnTo>
                  <a:lnTo>
                    <a:pt x="266" y="3083"/>
                  </a:lnTo>
                  <a:lnTo>
                    <a:pt x="147" y="3273"/>
                  </a:lnTo>
                  <a:lnTo>
                    <a:pt x="10" y="3433"/>
                  </a:lnTo>
                  <a:lnTo>
                    <a:pt x="0" y="3433"/>
                  </a:lnTo>
                  <a:lnTo>
                    <a:pt x="0" y="3453"/>
                  </a:lnTo>
                  <a:lnTo>
                    <a:pt x="10" y="3463"/>
                  </a:lnTo>
                  <a:lnTo>
                    <a:pt x="69" y="3463"/>
                  </a:lnTo>
                  <a:lnTo>
                    <a:pt x="216" y="3313"/>
                  </a:lnTo>
                  <a:lnTo>
                    <a:pt x="354" y="3123"/>
                  </a:lnTo>
                  <a:lnTo>
                    <a:pt x="482" y="2893"/>
                  </a:lnTo>
                  <a:lnTo>
                    <a:pt x="590" y="2622"/>
                  </a:lnTo>
                  <a:lnTo>
                    <a:pt x="659" y="2342"/>
                  </a:lnTo>
                  <a:lnTo>
                    <a:pt x="708" y="2042"/>
                  </a:lnTo>
                  <a:lnTo>
                    <a:pt x="718" y="17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6" name="Freeform 54"/>
            <p:cNvSpPr>
              <a:spLocks/>
            </p:cNvSpPr>
            <p:nvPr/>
          </p:nvSpPr>
          <p:spPr bwMode="auto">
            <a:xfrm>
              <a:off x="21634" y="3748"/>
              <a:ext cx="482" cy="891"/>
            </a:xfrm>
            <a:custGeom>
              <a:avLst/>
              <a:gdLst/>
              <a:ahLst/>
              <a:cxnLst>
                <a:cxn ang="0">
                  <a:pos x="295" y="30"/>
                </a:cxn>
                <a:cxn ang="0">
                  <a:pos x="295" y="10"/>
                </a:cxn>
                <a:cxn ang="0">
                  <a:pos x="285" y="0"/>
                </a:cxn>
                <a:cxn ang="0">
                  <a:pos x="256" y="0"/>
                </a:cxn>
                <a:cxn ang="0">
                  <a:pos x="167" y="60"/>
                </a:cxn>
                <a:cxn ang="0">
                  <a:pos x="69" y="80"/>
                </a:cxn>
                <a:cxn ang="0">
                  <a:pos x="0" y="80"/>
                </a:cxn>
                <a:cxn ang="0">
                  <a:pos x="0" y="130"/>
                </a:cxn>
                <a:cxn ang="0">
                  <a:pos x="49" y="130"/>
                </a:cxn>
                <a:cxn ang="0">
                  <a:pos x="118" y="120"/>
                </a:cxn>
                <a:cxn ang="0">
                  <a:pos x="187" y="90"/>
                </a:cxn>
                <a:cxn ang="0">
                  <a:pos x="187" y="811"/>
                </a:cxn>
                <a:cxn ang="0">
                  <a:pos x="167" y="831"/>
                </a:cxn>
                <a:cxn ang="0">
                  <a:pos x="138" y="841"/>
                </a:cxn>
                <a:cxn ang="0">
                  <a:pos x="10" y="841"/>
                </a:cxn>
                <a:cxn ang="0">
                  <a:pos x="10" y="891"/>
                </a:cxn>
                <a:cxn ang="0">
                  <a:pos x="187" y="891"/>
                </a:cxn>
                <a:cxn ang="0">
                  <a:pos x="246" y="881"/>
                </a:cxn>
                <a:cxn ang="0">
                  <a:pos x="295" y="881"/>
                </a:cxn>
                <a:cxn ang="0">
                  <a:pos x="364" y="891"/>
                </a:cxn>
                <a:cxn ang="0">
                  <a:pos x="482" y="891"/>
                </a:cxn>
                <a:cxn ang="0">
                  <a:pos x="482" y="841"/>
                </a:cxn>
                <a:cxn ang="0">
                  <a:pos x="344" y="841"/>
                </a:cxn>
                <a:cxn ang="0">
                  <a:pos x="305" y="821"/>
                </a:cxn>
                <a:cxn ang="0">
                  <a:pos x="295" y="811"/>
                </a:cxn>
                <a:cxn ang="0">
                  <a:pos x="295" y="781"/>
                </a:cxn>
                <a:cxn ang="0">
                  <a:pos x="295" y="30"/>
                </a:cxn>
              </a:cxnLst>
              <a:rect l="0" t="0" r="r" b="b"/>
              <a:pathLst>
                <a:path w="482" h="891">
                  <a:moveTo>
                    <a:pt x="295" y="30"/>
                  </a:moveTo>
                  <a:lnTo>
                    <a:pt x="295" y="10"/>
                  </a:lnTo>
                  <a:lnTo>
                    <a:pt x="285" y="0"/>
                  </a:lnTo>
                  <a:lnTo>
                    <a:pt x="256" y="0"/>
                  </a:lnTo>
                  <a:lnTo>
                    <a:pt x="167" y="60"/>
                  </a:lnTo>
                  <a:lnTo>
                    <a:pt x="69" y="80"/>
                  </a:lnTo>
                  <a:lnTo>
                    <a:pt x="0" y="80"/>
                  </a:lnTo>
                  <a:lnTo>
                    <a:pt x="0" y="130"/>
                  </a:lnTo>
                  <a:lnTo>
                    <a:pt x="49" y="130"/>
                  </a:lnTo>
                  <a:lnTo>
                    <a:pt x="118" y="120"/>
                  </a:lnTo>
                  <a:lnTo>
                    <a:pt x="187" y="90"/>
                  </a:lnTo>
                  <a:lnTo>
                    <a:pt x="187" y="811"/>
                  </a:lnTo>
                  <a:lnTo>
                    <a:pt x="167" y="831"/>
                  </a:lnTo>
                  <a:lnTo>
                    <a:pt x="138" y="841"/>
                  </a:lnTo>
                  <a:lnTo>
                    <a:pt x="10" y="841"/>
                  </a:lnTo>
                  <a:lnTo>
                    <a:pt x="10" y="891"/>
                  </a:lnTo>
                  <a:lnTo>
                    <a:pt x="187" y="891"/>
                  </a:lnTo>
                  <a:lnTo>
                    <a:pt x="246" y="881"/>
                  </a:lnTo>
                  <a:lnTo>
                    <a:pt x="295" y="881"/>
                  </a:lnTo>
                  <a:lnTo>
                    <a:pt x="364" y="891"/>
                  </a:lnTo>
                  <a:lnTo>
                    <a:pt x="482" y="891"/>
                  </a:lnTo>
                  <a:lnTo>
                    <a:pt x="482" y="841"/>
                  </a:lnTo>
                  <a:lnTo>
                    <a:pt x="344" y="841"/>
                  </a:lnTo>
                  <a:lnTo>
                    <a:pt x="305" y="821"/>
                  </a:lnTo>
                  <a:lnTo>
                    <a:pt x="295" y="811"/>
                  </a:lnTo>
                  <a:lnTo>
                    <a:pt x="295" y="781"/>
                  </a:lnTo>
                  <a:lnTo>
                    <a:pt x="295" y="3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7" name="Freeform 55"/>
            <p:cNvSpPr>
              <a:spLocks/>
            </p:cNvSpPr>
            <p:nvPr/>
          </p:nvSpPr>
          <p:spPr bwMode="auto">
            <a:xfrm>
              <a:off x="22342" y="3628"/>
              <a:ext cx="571" cy="1352"/>
            </a:xfrm>
            <a:custGeom>
              <a:avLst/>
              <a:gdLst/>
              <a:ahLst/>
              <a:cxnLst>
                <a:cxn ang="0">
                  <a:pos x="561" y="60"/>
                </a:cxn>
                <a:cxn ang="0">
                  <a:pos x="571" y="50"/>
                </a:cxn>
                <a:cxn ang="0">
                  <a:pos x="571" y="10"/>
                </a:cxn>
                <a:cxn ang="0">
                  <a:pos x="551" y="0"/>
                </a:cxn>
                <a:cxn ang="0">
                  <a:pos x="532" y="0"/>
                </a:cxn>
                <a:cxn ang="0">
                  <a:pos x="502" y="30"/>
                </a:cxn>
                <a:cxn ang="0">
                  <a:pos x="10" y="1291"/>
                </a:cxn>
                <a:cxn ang="0">
                  <a:pos x="10" y="1301"/>
                </a:cxn>
                <a:cxn ang="0">
                  <a:pos x="0" y="1311"/>
                </a:cxn>
                <a:cxn ang="0">
                  <a:pos x="10" y="1332"/>
                </a:cxn>
                <a:cxn ang="0">
                  <a:pos x="20" y="1342"/>
                </a:cxn>
                <a:cxn ang="0">
                  <a:pos x="40" y="1352"/>
                </a:cxn>
                <a:cxn ang="0">
                  <a:pos x="59" y="1342"/>
                </a:cxn>
                <a:cxn ang="0">
                  <a:pos x="69" y="1332"/>
                </a:cxn>
                <a:cxn ang="0">
                  <a:pos x="69" y="1311"/>
                </a:cxn>
                <a:cxn ang="0">
                  <a:pos x="561" y="60"/>
                </a:cxn>
              </a:cxnLst>
              <a:rect l="0" t="0" r="r" b="b"/>
              <a:pathLst>
                <a:path w="571" h="1352">
                  <a:moveTo>
                    <a:pt x="561" y="60"/>
                  </a:moveTo>
                  <a:lnTo>
                    <a:pt x="571" y="50"/>
                  </a:lnTo>
                  <a:lnTo>
                    <a:pt x="571" y="10"/>
                  </a:lnTo>
                  <a:lnTo>
                    <a:pt x="551" y="0"/>
                  </a:lnTo>
                  <a:lnTo>
                    <a:pt x="532" y="0"/>
                  </a:lnTo>
                  <a:lnTo>
                    <a:pt x="502" y="30"/>
                  </a:lnTo>
                  <a:lnTo>
                    <a:pt x="10" y="1291"/>
                  </a:lnTo>
                  <a:lnTo>
                    <a:pt x="10" y="1301"/>
                  </a:lnTo>
                  <a:lnTo>
                    <a:pt x="0" y="1311"/>
                  </a:lnTo>
                  <a:lnTo>
                    <a:pt x="10" y="1332"/>
                  </a:lnTo>
                  <a:lnTo>
                    <a:pt x="20" y="1342"/>
                  </a:lnTo>
                  <a:lnTo>
                    <a:pt x="40" y="1352"/>
                  </a:lnTo>
                  <a:lnTo>
                    <a:pt x="59" y="1342"/>
                  </a:lnTo>
                  <a:lnTo>
                    <a:pt x="69" y="1332"/>
                  </a:lnTo>
                  <a:lnTo>
                    <a:pt x="69" y="1311"/>
                  </a:lnTo>
                  <a:lnTo>
                    <a:pt x="561" y="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8" name="Freeform 56"/>
            <p:cNvSpPr>
              <a:spLocks noEditPoints="1"/>
            </p:cNvSpPr>
            <p:nvPr/>
          </p:nvSpPr>
          <p:spPr bwMode="auto">
            <a:xfrm>
              <a:off x="23021" y="4049"/>
              <a:ext cx="738" cy="850"/>
            </a:xfrm>
            <a:custGeom>
              <a:avLst/>
              <a:gdLst/>
              <a:ahLst/>
              <a:cxnLst>
                <a:cxn ang="0">
                  <a:pos x="89" y="770"/>
                </a:cxn>
                <a:cxn ang="0">
                  <a:pos x="79" y="800"/>
                </a:cxn>
                <a:cxn ang="0">
                  <a:pos x="10" y="810"/>
                </a:cxn>
                <a:cxn ang="0">
                  <a:pos x="0" y="840"/>
                </a:cxn>
                <a:cxn ang="0">
                  <a:pos x="285" y="850"/>
                </a:cxn>
                <a:cxn ang="0">
                  <a:pos x="295" y="810"/>
                </a:cxn>
                <a:cxn ang="0">
                  <a:pos x="197" y="800"/>
                </a:cxn>
                <a:cxn ang="0">
                  <a:pos x="207" y="740"/>
                </a:cxn>
                <a:cxn ang="0">
                  <a:pos x="236" y="620"/>
                </a:cxn>
                <a:cxn ang="0">
                  <a:pos x="266" y="540"/>
                </a:cxn>
                <a:cxn ang="0">
                  <a:pos x="305" y="570"/>
                </a:cxn>
                <a:cxn ang="0">
                  <a:pos x="354" y="600"/>
                </a:cxn>
                <a:cxn ang="0">
                  <a:pos x="512" y="570"/>
                </a:cxn>
                <a:cxn ang="0">
                  <a:pos x="708" y="370"/>
                </a:cxn>
                <a:cxn ang="0">
                  <a:pos x="718" y="120"/>
                </a:cxn>
                <a:cxn ang="0">
                  <a:pos x="610" y="10"/>
                </a:cxn>
                <a:cxn ang="0">
                  <a:pos x="463" y="10"/>
                </a:cxn>
                <a:cxn ang="0">
                  <a:pos x="344" y="90"/>
                </a:cxn>
                <a:cxn ang="0">
                  <a:pos x="315" y="30"/>
                </a:cxn>
                <a:cxn ang="0">
                  <a:pos x="256" y="0"/>
                </a:cxn>
                <a:cxn ang="0">
                  <a:pos x="158" y="10"/>
                </a:cxn>
                <a:cxn ang="0">
                  <a:pos x="99" y="90"/>
                </a:cxn>
                <a:cxn ang="0">
                  <a:pos x="59" y="190"/>
                </a:cxn>
                <a:cxn ang="0">
                  <a:pos x="69" y="220"/>
                </a:cxn>
                <a:cxn ang="0">
                  <a:pos x="108" y="200"/>
                </a:cxn>
                <a:cxn ang="0">
                  <a:pos x="118" y="140"/>
                </a:cxn>
                <a:cxn ang="0">
                  <a:pos x="148" y="80"/>
                </a:cxn>
                <a:cxn ang="0">
                  <a:pos x="207" y="30"/>
                </a:cxn>
                <a:cxn ang="0">
                  <a:pos x="246" y="70"/>
                </a:cxn>
                <a:cxn ang="0">
                  <a:pos x="256" y="120"/>
                </a:cxn>
                <a:cxn ang="0">
                  <a:pos x="99" y="750"/>
                </a:cxn>
                <a:cxn ang="0">
                  <a:pos x="423" y="80"/>
                </a:cxn>
                <a:cxn ang="0">
                  <a:pos x="531" y="30"/>
                </a:cxn>
                <a:cxn ang="0">
                  <a:pos x="600" y="60"/>
                </a:cxn>
                <a:cxn ang="0">
                  <a:pos x="630" y="120"/>
                </a:cxn>
                <a:cxn ang="0">
                  <a:pos x="620" y="240"/>
                </a:cxn>
                <a:cxn ang="0">
                  <a:pos x="561" y="440"/>
                </a:cxn>
                <a:cxn ang="0">
                  <a:pos x="463" y="550"/>
                </a:cxn>
                <a:cxn ang="0">
                  <a:pos x="335" y="550"/>
                </a:cxn>
                <a:cxn ang="0">
                  <a:pos x="305" y="510"/>
                </a:cxn>
                <a:cxn ang="0">
                  <a:pos x="285" y="470"/>
                </a:cxn>
                <a:cxn ang="0">
                  <a:pos x="276" y="440"/>
                </a:cxn>
                <a:cxn ang="0">
                  <a:pos x="344" y="160"/>
                </a:cxn>
              </a:cxnLst>
              <a:rect l="0" t="0" r="r" b="b"/>
              <a:pathLst>
                <a:path w="738" h="850">
                  <a:moveTo>
                    <a:pt x="99" y="750"/>
                  </a:moveTo>
                  <a:lnTo>
                    <a:pt x="89" y="770"/>
                  </a:lnTo>
                  <a:lnTo>
                    <a:pt x="89" y="790"/>
                  </a:lnTo>
                  <a:lnTo>
                    <a:pt x="79" y="800"/>
                  </a:lnTo>
                  <a:lnTo>
                    <a:pt x="20" y="800"/>
                  </a:lnTo>
                  <a:lnTo>
                    <a:pt x="10" y="810"/>
                  </a:lnTo>
                  <a:lnTo>
                    <a:pt x="0" y="810"/>
                  </a:lnTo>
                  <a:lnTo>
                    <a:pt x="0" y="840"/>
                  </a:lnTo>
                  <a:lnTo>
                    <a:pt x="10" y="850"/>
                  </a:lnTo>
                  <a:lnTo>
                    <a:pt x="285" y="850"/>
                  </a:lnTo>
                  <a:lnTo>
                    <a:pt x="295" y="840"/>
                  </a:lnTo>
                  <a:lnTo>
                    <a:pt x="295" y="810"/>
                  </a:lnTo>
                  <a:lnTo>
                    <a:pt x="285" y="800"/>
                  </a:lnTo>
                  <a:lnTo>
                    <a:pt x="197" y="800"/>
                  </a:lnTo>
                  <a:lnTo>
                    <a:pt x="197" y="760"/>
                  </a:lnTo>
                  <a:lnTo>
                    <a:pt x="207" y="740"/>
                  </a:lnTo>
                  <a:lnTo>
                    <a:pt x="207" y="720"/>
                  </a:lnTo>
                  <a:lnTo>
                    <a:pt x="236" y="620"/>
                  </a:lnTo>
                  <a:lnTo>
                    <a:pt x="256" y="520"/>
                  </a:lnTo>
                  <a:lnTo>
                    <a:pt x="266" y="540"/>
                  </a:lnTo>
                  <a:lnTo>
                    <a:pt x="285" y="560"/>
                  </a:lnTo>
                  <a:lnTo>
                    <a:pt x="305" y="570"/>
                  </a:lnTo>
                  <a:lnTo>
                    <a:pt x="325" y="590"/>
                  </a:lnTo>
                  <a:lnTo>
                    <a:pt x="354" y="600"/>
                  </a:lnTo>
                  <a:lnTo>
                    <a:pt x="394" y="600"/>
                  </a:lnTo>
                  <a:lnTo>
                    <a:pt x="512" y="570"/>
                  </a:lnTo>
                  <a:lnTo>
                    <a:pt x="630" y="490"/>
                  </a:lnTo>
                  <a:lnTo>
                    <a:pt x="708" y="370"/>
                  </a:lnTo>
                  <a:lnTo>
                    <a:pt x="738" y="220"/>
                  </a:lnTo>
                  <a:lnTo>
                    <a:pt x="718" y="120"/>
                  </a:lnTo>
                  <a:lnTo>
                    <a:pt x="669" y="50"/>
                  </a:lnTo>
                  <a:lnTo>
                    <a:pt x="610" y="10"/>
                  </a:lnTo>
                  <a:lnTo>
                    <a:pt x="541" y="0"/>
                  </a:lnTo>
                  <a:lnTo>
                    <a:pt x="463" y="10"/>
                  </a:lnTo>
                  <a:lnTo>
                    <a:pt x="394" y="50"/>
                  </a:lnTo>
                  <a:lnTo>
                    <a:pt x="344" y="90"/>
                  </a:lnTo>
                  <a:lnTo>
                    <a:pt x="335" y="60"/>
                  </a:lnTo>
                  <a:lnTo>
                    <a:pt x="315" y="30"/>
                  </a:lnTo>
                  <a:lnTo>
                    <a:pt x="285" y="10"/>
                  </a:lnTo>
                  <a:lnTo>
                    <a:pt x="256" y="0"/>
                  </a:lnTo>
                  <a:lnTo>
                    <a:pt x="187" y="0"/>
                  </a:lnTo>
                  <a:lnTo>
                    <a:pt x="158" y="10"/>
                  </a:lnTo>
                  <a:lnTo>
                    <a:pt x="118" y="50"/>
                  </a:lnTo>
                  <a:lnTo>
                    <a:pt x="99" y="90"/>
                  </a:lnTo>
                  <a:lnTo>
                    <a:pt x="79" y="150"/>
                  </a:lnTo>
                  <a:lnTo>
                    <a:pt x="59" y="190"/>
                  </a:lnTo>
                  <a:lnTo>
                    <a:pt x="59" y="210"/>
                  </a:lnTo>
                  <a:lnTo>
                    <a:pt x="69" y="220"/>
                  </a:lnTo>
                  <a:lnTo>
                    <a:pt x="89" y="220"/>
                  </a:lnTo>
                  <a:lnTo>
                    <a:pt x="108" y="200"/>
                  </a:lnTo>
                  <a:lnTo>
                    <a:pt x="108" y="180"/>
                  </a:lnTo>
                  <a:lnTo>
                    <a:pt x="118" y="140"/>
                  </a:lnTo>
                  <a:lnTo>
                    <a:pt x="138" y="110"/>
                  </a:lnTo>
                  <a:lnTo>
                    <a:pt x="148" y="80"/>
                  </a:lnTo>
                  <a:lnTo>
                    <a:pt x="167" y="50"/>
                  </a:lnTo>
                  <a:lnTo>
                    <a:pt x="207" y="30"/>
                  </a:lnTo>
                  <a:lnTo>
                    <a:pt x="246" y="50"/>
                  </a:lnTo>
                  <a:lnTo>
                    <a:pt x="246" y="70"/>
                  </a:lnTo>
                  <a:lnTo>
                    <a:pt x="256" y="100"/>
                  </a:lnTo>
                  <a:lnTo>
                    <a:pt x="256" y="120"/>
                  </a:lnTo>
                  <a:lnTo>
                    <a:pt x="246" y="140"/>
                  </a:lnTo>
                  <a:lnTo>
                    <a:pt x="99" y="750"/>
                  </a:lnTo>
                  <a:close/>
                  <a:moveTo>
                    <a:pt x="344" y="160"/>
                  </a:moveTo>
                  <a:lnTo>
                    <a:pt x="423" y="80"/>
                  </a:lnTo>
                  <a:lnTo>
                    <a:pt x="482" y="40"/>
                  </a:lnTo>
                  <a:lnTo>
                    <a:pt x="531" y="30"/>
                  </a:lnTo>
                  <a:lnTo>
                    <a:pt x="561" y="40"/>
                  </a:lnTo>
                  <a:lnTo>
                    <a:pt x="600" y="60"/>
                  </a:lnTo>
                  <a:lnTo>
                    <a:pt x="620" y="90"/>
                  </a:lnTo>
                  <a:lnTo>
                    <a:pt x="630" y="120"/>
                  </a:lnTo>
                  <a:lnTo>
                    <a:pt x="630" y="160"/>
                  </a:lnTo>
                  <a:lnTo>
                    <a:pt x="620" y="240"/>
                  </a:lnTo>
                  <a:lnTo>
                    <a:pt x="600" y="340"/>
                  </a:lnTo>
                  <a:lnTo>
                    <a:pt x="561" y="440"/>
                  </a:lnTo>
                  <a:lnTo>
                    <a:pt x="522" y="500"/>
                  </a:lnTo>
                  <a:lnTo>
                    <a:pt x="463" y="550"/>
                  </a:lnTo>
                  <a:lnTo>
                    <a:pt x="394" y="570"/>
                  </a:lnTo>
                  <a:lnTo>
                    <a:pt x="335" y="550"/>
                  </a:lnTo>
                  <a:lnTo>
                    <a:pt x="315" y="530"/>
                  </a:lnTo>
                  <a:lnTo>
                    <a:pt x="305" y="510"/>
                  </a:lnTo>
                  <a:lnTo>
                    <a:pt x="285" y="490"/>
                  </a:lnTo>
                  <a:lnTo>
                    <a:pt x="285" y="470"/>
                  </a:lnTo>
                  <a:lnTo>
                    <a:pt x="276" y="460"/>
                  </a:lnTo>
                  <a:lnTo>
                    <a:pt x="276" y="440"/>
                  </a:lnTo>
                  <a:lnTo>
                    <a:pt x="285" y="430"/>
                  </a:lnTo>
                  <a:lnTo>
                    <a:pt x="344" y="1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69" name="Freeform 57"/>
            <p:cNvSpPr>
              <a:spLocks noEditPoints="1"/>
            </p:cNvSpPr>
            <p:nvPr/>
          </p:nvSpPr>
          <p:spPr bwMode="auto">
            <a:xfrm>
              <a:off x="24536" y="5440"/>
              <a:ext cx="1259" cy="821"/>
            </a:xfrm>
            <a:custGeom>
              <a:avLst/>
              <a:gdLst/>
              <a:ahLst/>
              <a:cxnLst>
                <a:cxn ang="0">
                  <a:pos x="1259" y="30"/>
                </a:cxn>
                <a:cxn ang="0">
                  <a:pos x="1210" y="20"/>
                </a:cxn>
                <a:cxn ang="0">
                  <a:pos x="1200" y="60"/>
                </a:cxn>
                <a:cxn ang="0">
                  <a:pos x="1112" y="210"/>
                </a:cxn>
                <a:cxn ang="0">
                  <a:pos x="944" y="270"/>
                </a:cxn>
                <a:cxn ang="0">
                  <a:pos x="728" y="200"/>
                </a:cxn>
                <a:cxn ang="0">
                  <a:pos x="521" y="70"/>
                </a:cxn>
                <a:cxn ang="0">
                  <a:pos x="315" y="0"/>
                </a:cxn>
                <a:cxn ang="0">
                  <a:pos x="89" y="90"/>
                </a:cxn>
                <a:cxn ang="0">
                  <a:pos x="0" y="310"/>
                </a:cxn>
                <a:cxn ang="0">
                  <a:pos x="10" y="360"/>
                </a:cxn>
                <a:cxn ang="0">
                  <a:pos x="30" y="370"/>
                </a:cxn>
                <a:cxn ang="0">
                  <a:pos x="49" y="330"/>
                </a:cxn>
                <a:cxn ang="0">
                  <a:pos x="118" y="180"/>
                </a:cxn>
                <a:cxn ang="0">
                  <a:pos x="246" y="120"/>
                </a:cxn>
                <a:cxn ang="0">
                  <a:pos x="423" y="130"/>
                </a:cxn>
                <a:cxn ang="0">
                  <a:pos x="639" y="250"/>
                </a:cxn>
                <a:cxn ang="0">
                  <a:pos x="826" y="350"/>
                </a:cxn>
                <a:cxn ang="0">
                  <a:pos x="1062" y="350"/>
                </a:cxn>
                <a:cxn ang="0">
                  <a:pos x="1230" y="190"/>
                </a:cxn>
                <a:cxn ang="0">
                  <a:pos x="1259" y="510"/>
                </a:cxn>
                <a:cxn ang="0">
                  <a:pos x="1239" y="460"/>
                </a:cxn>
                <a:cxn ang="0">
                  <a:pos x="1210" y="470"/>
                </a:cxn>
                <a:cxn ang="0">
                  <a:pos x="1200" y="510"/>
                </a:cxn>
                <a:cxn ang="0">
                  <a:pos x="1121" y="651"/>
                </a:cxn>
                <a:cxn ang="0">
                  <a:pos x="944" y="711"/>
                </a:cxn>
                <a:cxn ang="0">
                  <a:pos x="728" y="651"/>
                </a:cxn>
                <a:cxn ang="0">
                  <a:pos x="521" y="521"/>
                </a:cxn>
                <a:cxn ang="0">
                  <a:pos x="315" y="440"/>
                </a:cxn>
                <a:cxn ang="0">
                  <a:pos x="89" y="541"/>
                </a:cxn>
                <a:cxn ang="0">
                  <a:pos x="0" y="761"/>
                </a:cxn>
                <a:cxn ang="0">
                  <a:pos x="10" y="811"/>
                </a:cxn>
                <a:cxn ang="0">
                  <a:pos x="30" y="821"/>
                </a:cxn>
                <a:cxn ang="0">
                  <a:pos x="49" y="781"/>
                </a:cxn>
                <a:cxn ang="0">
                  <a:pos x="118" y="631"/>
                </a:cxn>
                <a:cxn ang="0">
                  <a:pos x="246" y="561"/>
                </a:cxn>
                <a:cxn ang="0">
                  <a:pos x="423" y="581"/>
                </a:cxn>
                <a:cxn ang="0">
                  <a:pos x="639" y="701"/>
                </a:cxn>
                <a:cxn ang="0">
                  <a:pos x="826" y="801"/>
                </a:cxn>
                <a:cxn ang="0">
                  <a:pos x="1062" y="801"/>
                </a:cxn>
                <a:cxn ang="0">
                  <a:pos x="1230" y="631"/>
                </a:cxn>
              </a:cxnLst>
              <a:rect l="0" t="0" r="r" b="b"/>
              <a:pathLst>
                <a:path w="1259" h="821">
                  <a:moveTo>
                    <a:pt x="1259" y="60"/>
                  </a:moveTo>
                  <a:lnTo>
                    <a:pt x="1259" y="30"/>
                  </a:lnTo>
                  <a:lnTo>
                    <a:pt x="1230" y="0"/>
                  </a:lnTo>
                  <a:lnTo>
                    <a:pt x="1210" y="20"/>
                  </a:lnTo>
                  <a:lnTo>
                    <a:pt x="1200" y="40"/>
                  </a:lnTo>
                  <a:lnTo>
                    <a:pt x="1200" y="60"/>
                  </a:lnTo>
                  <a:lnTo>
                    <a:pt x="1171" y="150"/>
                  </a:lnTo>
                  <a:lnTo>
                    <a:pt x="1112" y="210"/>
                  </a:lnTo>
                  <a:lnTo>
                    <a:pt x="1033" y="250"/>
                  </a:lnTo>
                  <a:lnTo>
                    <a:pt x="944" y="270"/>
                  </a:lnTo>
                  <a:lnTo>
                    <a:pt x="836" y="250"/>
                  </a:lnTo>
                  <a:lnTo>
                    <a:pt x="728" y="200"/>
                  </a:lnTo>
                  <a:lnTo>
                    <a:pt x="610" y="120"/>
                  </a:lnTo>
                  <a:lnTo>
                    <a:pt x="521" y="70"/>
                  </a:lnTo>
                  <a:lnTo>
                    <a:pt x="423" y="20"/>
                  </a:lnTo>
                  <a:lnTo>
                    <a:pt x="315" y="0"/>
                  </a:lnTo>
                  <a:lnTo>
                    <a:pt x="187" y="20"/>
                  </a:lnTo>
                  <a:lnTo>
                    <a:pt x="89" y="90"/>
                  </a:lnTo>
                  <a:lnTo>
                    <a:pt x="20" y="190"/>
                  </a:lnTo>
                  <a:lnTo>
                    <a:pt x="0" y="310"/>
                  </a:lnTo>
                  <a:lnTo>
                    <a:pt x="0" y="340"/>
                  </a:lnTo>
                  <a:lnTo>
                    <a:pt x="10" y="360"/>
                  </a:lnTo>
                  <a:lnTo>
                    <a:pt x="10" y="370"/>
                  </a:lnTo>
                  <a:lnTo>
                    <a:pt x="30" y="370"/>
                  </a:lnTo>
                  <a:lnTo>
                    <a:pt x="49" y="350"/>
                  </a:lnTo>
                  <a:lnTo>
                    <a:pt x="49" y="330"/>
                  </a:lnTo>
                  <a:lnTo>
                    <a:pt x="69" y="240"/>
                  </a:lnTo>
                  <a:lnTo>
                    <a:pt x="118" y="180"/>
                  </a:lnTo>
                  <a:lnTo>
                    <a:pt x="177" y="140"/>
                  </a:lnTo>
                  <a:lnTo>
                    <a:pt x="246" y="120"/>
                  </a:lnTo>
                  <a:lnTo>
                    <a:pt x="315" y="110"/>
                  </a:lnTo>
                  <a:lnTo>
                    <a:pt x="423" y="130"/>
                  </a:lnTo>
                  <a:lnTo>
                    <a:pt x="521" y="180"/>
                  </a:lnTo>
                  <a:lnTo>
                    <a:pt x="639" y="250"/>
                  </a:lnTo>
                  <a:lnTo>
                    <a:pt x="728" y="310"/>
                  </a:lnTo>
                  <a:lnTo>
                    <a:pt x="826" y="350"/>
                  </a:lnTo>
                  <a:lnTo>
                    <a:pt x="944" y="370"/>
                  </a:lnTo>
                  <a:lnTo>
                    <a:pt x="1062" y="350"/>
                  </a:lnTo>
                  <a:lnTo>
                    <a:pt x="1161" y="280"/>
                  </a:lnTo>
                  <a:lnTo>
                    <a:pt x="1230" y="190"/>
                  </a:lnTo>
                  <a:lnTo>
                    <a:pt x="1259" y="60"/>
                  </a:lnTo>
                  <a:close/>
                  <a:moveTo>
                    <a:pt x="1259" y="510"/>
                  </a:moveTo>
                  <a:lnTo>
                    <a:pt x="1249" y="480"/>
                  </a:lnTo>
                  <a:lnTo>
                    <a:pt x="1239" y="460"/>
                  </a:lnTo>
                  <a:lnTo>
                    <a:pt x="1230" y="450"/>
                  </a:lnTo>
                  <a:lnTo>
                    <a:pt x="1210" y="470"/>
                  </a:lnTo>
                  <a:lnTo>
                    <a:pt x="1200" y="490"/>
                  </a:lnTo>
                  <a:lnTo>
                    <a:pt x="1200" y="510"/>
                  </a:lnTo>
                  <a:lnTo>
                    <a:pt x="1180" y="591"/>
                  </a:lnTo>
                  <a:lnTo>
                    <a:pt x="1121" y="651"/>
                  </a:lnTo>
                  <a:lnTo>
                    <a:pt x="1033" y="701"/>
                  </a:lnTo>
                  <a:lnTo>
                    <a:pt x="944" y="711"/>
                  </a:lnTo>
                  <a:lnTo>
                    <a:pt x="836" y="701"/>
                  </a:lnTo>
                  <a:lnTo>
                    <a:pt x="728" y="651"/>
                  </a:lnTo>
                  <a:lnTo>
                    <a:pt x="610" y="571"/>
                  </a:lnTo>
                  <a:lnTo>
                    <a:pt x="521" y="521"/>
                  </a:lnTo>
                  <a:lnTo>
                    <a:pt x="423" y="470"/>
                  </a:lnTo>
                  <a:lnTo>
                    <a:pt x="315" y="440"/>
                  </a:lnTo>
                  <a:lnTo>
                    <a:pt x="187" y="470"/>
                  </a:lnTo>
                  <a:lnTo>
                    <a:pt x="89" y="541"/>
                  </a:lnTo>
                  <a:lnTo>
                    <a:pt x="20" y="641"/>
                  </a:lnTo>
                  <a:lnTo>
                    <a:pt x="0" y="761"/>
                  </a:lnTo>
                  <a:lnTo>
                    <a:pt x="0" y="791"/>
                  </a:lnTo>
                  <a:lnTo>
                    <a:pt x="10" y="811"/>
                  </a:lnTo>
                  <a:lnTo>
                    <a:pt x="10" y="821"/>
                  </a:lnTo>
                  <a:lnTo>
                    <a:pt x="30" y="821"/>
                  </a:lnTo>
                  <a:lnTo>
                    <a:pt x="49" y="801"/>
                  </a:lnTo>
                  <a:lnTo>
                    <a:pt x="49" y="781"/>
                  </a:lnTo>
                  <a:lnTo>
                    <a:pt x="69" y="691"/>
                  </a:lnTo>
                  <a:lnTo>
                    <a:pt x="118" y="631"/>
                  </a:lnTo>
                  <a:lnTo>
                    <a:pt x="177" y="591"/>
                  </a:lnTo>
                  <a:lnTo>
                    <a:pt x="246" y="561"/>
                  </a:lnTo>
                  <a:lnTo>
                    <a:pt x="315" y="561"/>
                  </a:lnTo>
                  <a:lnTo>
                    <a:pt x="423" y="581"/>
                  </a:lnTo>
                  <a:lnTo>
                    <a:pt x="521" y="631"/>
                  </a:lnTo>
                  <a:lnTo>
                    <a:pt x="639" y="701"/>
                  </a:lnTo>
                  <a:lnTo>
                    <a:pt x="728" y="761"/>
                  </a:lnTo>
                  <a:lnTo>
                    <a:pt x="826" y="801"/>
                  </a:lnTo>
                  <a:lnTo>
                    <a:pt x="944" y="821"/>
                  </a:lnTo>
                  <a:lnTo>
                    <a:pt x="1062" y="801"/>
                  </a:lnTo>
                  <a:lnTo>
                    <a:pt x="1161" y="731"/>
                  </a:lnTo>
                  <a:lnTo>
                    <a:pt x="1230" y="631"/>
                  </a:lnTo>
                  <a:lnTo>
                    <a:pt x="1259" y="5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0" name="Freeform 58"/>
            <p:cNvSpPr>
              <a:spLocks/>
            </p:cNvSpPr>
            <p:nvPr/>
          </p:nvSpPr>
          <p:spPr bwMode="auto">
            <a:xfrm>
              <a:off x="26592" y="5090"/>
              <a:ext cx="630" cy="1281"/>
            </a:xfrm>
            <a:custGeom>
              <a:avLst/>
              <a:gdLst/>
              <a:ahLst/>
              <a:cxnLst>
                <a:cxn ang="0">
                  <a:pos x="393" y="50"/>
                </a:cxn>
                <a:cxn ang="0">
                  <a:pos x="393" y="20"/>
                </a:cxn>
                <a:cxn ang="0">
                  <a:pos x="374" y="0"/>
                </a:cxn>
                <a:cxn ang="0">
                  <a:pos x="344" y="0"/>
                </a:cxn>
                <a:cxn ang="0">
                  <a:pos x="246" y="70"/>
                </a:cxn>
                <a:cxn ang="0">
                  <a:pos x="148" y="110"/>
                </a:cxn>
                <a:cxn ang="0">
                  <a:pos x="59" y="120"/>
                </a:cxn>
                <a:cxn ang="0">
                  <a:pos x="0" y="120"/>
                </a:cxn>
                <a:cxn ang="0">
                  <a:pos x="0" y="180"/>
                </a:cxn>
                <a:cxn ang="0">
                  <a:pos x="59" y="180"/>
                </a:cxn>
                <a:cxn ang="0">
                  <a:pos x="148" y="170"/>
                </a:cxn>
                <a:cxn ang="0">
                  <a:pos x="246" y="130"/>
                </a:cxn>
                <a:cxn ang="0">
                  <a:pos x="246" y="1171"/>
                </a:cxn>
                <a:cxn ang="0">
                  <a:pos x="226" y="1201"/>
                </a:cxn>
                <a:cxn ang="0">
                  <a:pos x="177" y="1221"/>
                </a:cxn>
                <a:cxn ang="0">
                  <a:pos x="10" y="1221"/>
                </a:cxn>
                <a:cxn ang="0">
                  <a:pos x="10" y="1281"/>
                </a:cxn>
                <a:cxn ang="0">
                  <a:pos x="108" y="1281"/>
                </a:cxn>
                <a:cxn ang="0">
                  <a:pos x="216" y="1271"/>
                </a:cxn>
                <a:cxn ang="0">
                  <a:pos x="413" y="1271"/>
                </a:cxn>
                <a:cxn ang="0">
                  <a:pos x="531" y="1281"/>
                </a:cxn>
                <a:cxn ang="0">
                  <a:pos x="630" y="1281"/>
                </a:cxn>
                <a:cxn ang="0">
                  <a:pos x="630" y="1221"/>
                </a:cxn>
                <a:cxn ang="0">
                  <a:pos x="462" y="1221"/>
                </a:cxn>
                <a:cxn ang="0">
                  <a:pos x="413" y="1201"/>
                </a:cxn>
                <a:cxn ang="0">
                  <a:pos x="393" y="1171"/>
                </a:cxn>
                <a:cxn ang="0">
                  <a:pos x="393" y="1131"/>
                </a:cxn>
                <a:cxn ang="0">
                  <a:pos x="393" y="50"/>
                </a:cxn>
              </a:cxnLst>
              <a:rect l="0" t="0" r="r" b="b"/>
              <a:pathLst>
                <a:path w="630" h="1281">
                  <a:moveTo>
                    <a:pt x="393" y="50"/>
                  </a:moveTo>
                  <a:lnTo>
                    <a:pt x="393" y="20"/>
                  </a:lnTo>
                  <a:lnTo>
                    <a:pt x="374" y="0"/>
                  </a:lnTo>
                  <a:lnTo>
                    <a:pt x="344" y="0"/>
                  </a:lnTo>
                  <a:lnTo>
                    <a:pt x="246" y="70"/>
                  </a:lnTo>
                  <a:lnTo>
                    <a:pt x="148" y="110"/>
                  </a:lnTo>
                  <a:lnTo>
                    <a:pt x="59" y="120"/>
                  </a:lnTo>
                  <a:lnTo>
                    <a:pt x="0" y="120"/>
                  </a:lnTo>
                  <a:lnTo>
                    <a:pt x="0" y="180"/>
                  </a:lnTo>
                  <a:lnTo>
                    <a:pt x="59" y="180"/>
                  </a:lnTo>
                  <a:lnTo>
                    <a:pt x="148" y="170"/>
                  </a:lnTo>
                  <a:lnTo>
                    <a:pt x="246" y="130"/>
                  </a:lnTo>
                  <a:lnTo>
                    <a:pt x="246" y="1171"/>
                  </a:lnTo>
                  <a:lnTo>
                    <a:pt x="226" y="1201"/>
                  </a:lnTo>
                  <a:lnTo>
                    <a:pt x="177" y="1221"/>
                  </a:lnTo>
                  <a:lnTo>
                    <a:pt x="10" y="1221"/>
                  </a:lnTo>
                  <a:lnTo>
                    <a:pt x="10" y="1281"/>
                  </a:lnTo>
                  <a:lnTo>
                    <a:pt x="108" y="1281"/>
                  </a:lnTo>
                  <a:lnTo>
                    <a:pt x="216" y="1271"/>
                  </a:lnTo>
                  <a:lnTo>
                    <a:pt x="413" y="1271"/>
                  </a:lnTo>
                  <a:lnTo>
                    <a:pt x="531" y="1281"/>
                  </a:lnTo>
                  <a:lnTo>
                    <a:pt x="630" y="1281"/>
                  </a:lnTo>
                  <a:lnTo>
                    <a:pt x="630" y="1221"/>
                  </a:lnTo>
                  <a:lnTo>
                    <a:pt x="462" y="1221"/>
                  </a:lnTo>
                  <a:lnTo>
                    <a:pt x="413" y="1201"/>
                  </a:lnTo>
                  <a:lnTo>
                    <a:pt x="393" y="1171"/>
                  </a:lnTo>
                  <a:lnTo>
                    <a:pt x="393" y="1131"/>
                  </a:lnTo>
                  <a:lnTo>
                    <a:pt x="393" y="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1" name="Freeform 59"/>
            <p:cNvSpPr>
              <a:spLocks/>
            </p:cNvSpPr>
            <p:nvPr/>
          </p:nvSpPr>
          <p:spPr bwMode="auto">
            <a:xfrm>
              <a:off x="27940" y="5850"/>
              <a:ext cx="1151" cy="80"/>
            </a:xfrm>
            <a:custGeom>
              <a:avLst/>
              <a:gdLst/>
              <a:ahLst/>
              <a:cxnLst>
                <a:cxn ang="0">
                  <a:pos x="1091" y="80"/>
                </a:cxn>
                <a:cxn ang="0">
                  <a:pos x="1121" y="80"/>
                </a:cxn>
                <a:cxn ang="0">
                  <a:pos x="1141" y="70"/>
                </a:cxn>
                <a:cxn ang="0">
                  <a:pos x="1151" y="60"/>
                </a:cxn>
                <a:cxn ang="0">
                  <a:pos x="1151" y="20"/>
                </a:cxn>
                <a:cxn ang="0">
                  <a:pos x="1141" y="10"/>
                </a:cxn>
                <a:cxn ang="0">
                  <a:pos x="1121" y="0"/>
                </a:cxn>
                <a:cxn ang="0">
                  <a:pos x="29" y="0"/>
                </a:cxn>
                <a:cxn ang="0">
                  <a:pos x="9" y="10"/>
                </a:cxn>
                <a:cxn ang="0">
                  <a:pos x="0" y="20"/>
                </a:cxn>
                <a:cxn ang="0">
                  <a:pos x="0" y="50"/>
                </a:cxn>
                <a:cxn ang="0">
                  <a:pos x="29" y="80"/>
                </a:cxn>
                <a:cxn ang="0">
                  <a:pos x="59" y="80"/>
                </a:cxn>
                <a:cxn ang="0">
                  <a:pos x="1091" y="80"/>
                </a:cxn>
              </a:cxnLst>
              <a:rect l="0" t="0" r="r" b="b"/>
              <a:pathLst>
                <a:path w="1151" h="80">
                  <a:moveTo>
                    <a:pt x="1091" y="80"/>
                  </a:moveTo>
                  <a:lnTo>
                    <a:pt x="1121" y="80"/>
                  </a:lnTo>
                  <a:lnTo>
                    <a:pt x="1141" y="70"/>
                  </a:lnTo>
                  <a:lnTo>
                    <a:pt x="1151" y="60"/>
                  </a:lnTo>
                  <a:lnTo>
                    <a:pt x="1151" y="20"/>
                  </a:lnTo>
                  <a:lnTo>
                    <a:pt x="1141" y="10"/>
                  </a:lnTo>
                  <a:lnTo>
                    <a:pt x="1121" y="0"/>
                  </a:lnTo>
                  <a:lnTo>
                    <a:pt x="29" y="0"/>
                  </a:lnTo>
                  <a:lnTo>
                    <a:pt x="9" y="10"/>
                  </a:lnTo>
                  <a:lnTo>
                    <a:pt x="0" y="20"/>
                  </a:lnTo>
                  <a:lnTo>
                    <a:pt x="0" y="50"/>
                  </a:lnTo>
                  <a:lnTo>
                    <a:pt x="29" y="80"/>
                  </a:lnTo>
                  <a:lnTo>
                    <a:pt x="59" y="80"/>
                  </a:lnTo>
                  <a:lnTo>
                    <a:pt x="1091" y="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2" name="Freeform 60"/>
            <p:cNvSpPr>
              <a:spLocks/>
            </p:cNvSpPr>
            <p:nvPr/>
          </p:nvSpPr>
          <p:spPr bwMode="auto">
            <a:xfrm>
              <a:off x="29976" y="3748"/>
              <a:ext cx="423" cy="1332"/>
            </a:xfrm>
            <a:custGeom>
              <a:avLst/>
              <a:gdLst/>
              <a:ahLst/>
              <a:cxnLst>
                <a:cxn ang="0">
                  <a:pos x="275" y="0"/>
                </a:cxn>
                <a:cxn ang="0">
                  <a:pos x="0" y="20"/>
                </a:cxn>
                <a:cxn ang="0">
                  <a:pos x="0" y="80"/>
                </a:cxn>
                <a:cxn ang="0">
                  <a:pos x="88" y="80"/>
                </a:cxn>
                <a:cxn ang="0">
                  <a:pos x="118" y="90"/>
                </a:cxn>
                <a:cxn ang="0">
                  <a:pos x="138" y="100"/>
                </a:cxn>
                <a:cxn ang="0">
                  <a:pos x="147" y="120"/>
                </a:cxn>
                <a:cxn ang="0">
                  <a:pos x="147" y="1222"/>
                </a:cxn>
                <a:cxn ang="0">
                  <a:pos x="128" y="1262"/>
                </a:cxn>
                <a:cxn ang="0">
                  <a:pos x="98" y="1272"/>
                </a:cxn>
                <a:cxn ang="0">
                  <a:pos x="0" y="1272"/>
                </a:cxn>
                <a:cxn ang="0">
                  <a:pos x="0" y="1332"/>
                </a:cxn>
                <a:cxn ang="0">
                  <a:pos x="147" y="1332"/>
                </a:cxn>
                <a:cxn ang="0">
                  <a:pos x="216" y="1322"/>
                </a:cxn>
                <a:cxn ang="0">
                  <a:pos x="315" y="1332"/>
                </a:cxn>
                <a:cxn ang="0">
                  <a:pos x="423" y="1332"/>
                </a:cxn>
                <a:cxn ang="0">
                  <a:pos x="423" y="1272"/>
                </a:cxn>
                <a:cxn ang="0">
                  <a:pos x="324" y="1272"/>
                </a:cxn>
                <a:cxn ang="0">
                  <a:pos x="305" y="1262"/>
                </a:cxn>
                <a:cxn ang="0">
                  <a:pos x="285" y="1242"/>
                </a:cxn>
                <a:cxn ang="0">
                  <a:pos x="275" y="1222"/>
                </a:cxn>
                <a:cxn ang="0">
                  <a:pos x="275" y="1181"/>
                </a:cxn>
                <a:cxn ang="0">
                  <a:pos x="275" y="0"/>
                </a:cxn>
              </a:cxnLst>
              <a:rect l="0" t="0" r="r" b="b"/>
              <a:pathLst>
                <a:path w="423" h="1332">
                  <a:moveTo>
                    <a:pt x="275" y="0"/>
                  </a:moveTo>
                  <a:lnTo>
                    <a:pt x="0" y="20"/>
                  </a:lnTo>
                  <a:lnTo>
                    <a:pt x="0" y="80"/>
                  </a:lnTo>
                  <a:lnTo>
                    <a:pt x="88" y="80"/>
                  </a:lnTo>
                  <a:lnTo>
                    <a:pt x="118" y="90"/>
                  </a:lnTo>
                  <a:lnTo>
                    <a:pt x="138" y="100"/>
                  </a:lnTo>
                  <a:lnTo>
                    <a:pt x="147" y="120"/>
                  </a:lnTo>
                  <a:lnTo>
                    <a:pt x="147" y="1222"/>
                  </a:lnTo>
                  <a:lnTo>
                    <a:pt x="128" y="1262"/>
                  </a:lnTo>
                  <a:lnTo>
                    <a:pt x="98" y="1272"/>
                  </a:lnTo>
                  <a:lnTo>
                    <a:pt x="0" y="1272"/>
                  </a:lnTo>
                  <a:lnTo>
                    <a:pt x="0" y="1332"/>
                  </a:lnTo>
                  <a:lnTo>
                    <a:pt x="147" y="1332"/>
                  </a:lnTo>
                  <a:lnTo>
                    <a:pt x="216" y="1322"/>
                  </a:lnTo>
                  <a:lnTo>
                    <a:pt x="315" y="1332"/>
                  </a:lnTo>
                  <a:lnTo>
                    <a:pt x="423" y="1332"/>
                  </a:lnTo>
                  <a:lnTo>
                    <a:pt x="423" y="1272"/>
                  </a:lnTo>
                  <a:lnTo>
                    <a:pt x="324" y="1272"/>
                  </a:lnTo>
                  <a:lnTo>
                    <a:pt x="305" y="1262"/>
                  </a:lnTo>
                  <a:lnTo>
                    <a:pt x="285" y="1242"/>
                  </a:lnTo>
                  <a:lnTo>
                    <a:pt x="275" y="1222"/>
                  </a:lnTo>
                  <a:lnTo>
                    <a:pt x="275" y="1181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3" name="Freeform 61"/>
            <p:cNvSpPr>
              <a:spLocks noEditPoints="1"/>
            </p:cNvSpPr>
            <p:nvPr/>
          </p:nvSpPr>
          <p:spPr bwMode="auto">
            <a:xfrm>
              <a:off x="30497" y="4219"/>
              <a:ext cx="836" cy="881"/>
            </a:xfrm>
            <a:custGeom>
              <a:avLst/>
              <a:gdLst/>
              <a:ahLst/>
              <a:cxnLst>
                <a:cxn ang="0">
                  <a:pos x="836" y="450"/>
                </a:cxn>
                <a:cxn ang="0">
                  <a:pos x="817" y="310"/>
                </a:cxn>
                <a:cxn ang="0">
                  <a:pos x="758" y="180"/>
                </a:cxn>
                <a:cxn ang="0">
                  <a:pos x="659" y="90"/>
                </a:cxn>
                <a:cxn ang="0">
                  <a:pos x="551" y="20"/>
                </a:cxn>
                <a:cxn ang="0">
                  <a:pos x="413" y="0"/>
                </a:cxn>
                <a:cxn ang="0">
                  <a:pos x="285" y="20"/>
                </a:cxn>
                <a:cxn ang="0">
                  <a:pos x="167" y="90"/>
                </a:cxn>
                <a:cxn ang="0">
                  <a:pos x="79" y="190"/>
                </a:cxn>
                <a:cxn ang="0">
                  <a:pos x="20" y="310"/>
                </a:cxn>
                <a:cxn ang="0">
                  <a:pos x="0" y="450"/>
                </a:cxn>
                <a:cxn ang="0">
                  <a:pos x="20" y="590"/>
                </a:cxn>
                <a:cxn ang="0">
                  <a:pos x="79" y="710"/>
                </a:cxn>
                <a:cxn ang="0">
                  <a:pos x="177" y="801"/>
                </a:cxn>
                <a:cxn ang="0">
                  <a:pos x="285" y="861"/>
                </a:cxn>
                <a:cxn ang="0">
                  <a:pos x="413" y="881"/>
                </a:cxn>
                <a:cxn ang="0">
                  <a:pos x="551" y="861"/>
                </a:cxn>
                <a:cxn ang="0">
                  <a:pos x="659" y="801"/>
                </a:cxn>
                <a:cxn ang="0">
                  <a:pos x="758" y="710"/>
                </a:cxn>
                <a:cxn ang="0">
                  <a:pos x="817" y="590"/>
                </a:cxn>
                <a:cxn ang="0">
                  <a:pos x="836" y="450"/>
                </a:cxn>
                <a:cxn ang="0">
                  <a:pos x="413" y="831"/>
                </a:cxn>
                <a:cxn ang="0">
                  <a:pos x="335" y="821"/>
                </a:cxn>
                <a:cxn ang="0">
                  <a:pos x="266" y="781"/>
                </a:cxn>
                <a:cxn ang="0">
                  <a:pos x="207" y="700"/>
                </a:cxn>
                <a:cxn ang="0">
                  <a:pos x="167" y="610"/>
                </a:cxn>
                <a:cxn ang="0">
                  <a:pos x="158" y="520"/>
                </a:cxn>
                <a:cxn ang="0">
                  <a:pos x="158" y="350"/>
                </a:cxn>
                <a:cxn ang="0">
                  <a:pos x="167" y="260"/>
                </a:cxn>
                <a:cxn ang="0">
                  <a:pos x="197" y="170"/>
                </a:cxn>
                <a:cxn ang="0">
                  <a:pos x="266" y="100"/>
                </a:cxn>
                <a:cxn ang="0">
                  <a:pos x="335" y="50"/>
                </a:cxn>
                <a:cxn ang="0">
                  <a:pos x="413" y="40"/>
                </a:cxn>
                <a:cxn ang="0">
                  <a:pos x="492" y="50"/>
                </a:cxn>
                <a:cxn ang="0">
                  <a:pos x="571" y="100"/>
                </a:cxn>
                <a:cxn ang="0">
                  <a:pos x="630" y="170"/>
                </a:cxn>
                <a:cxn ang="0">
                  <a:pos x="669" y="260"/>
                </a:cxn>
                <a:cxn ang="0">
                  <a:pos x="679" y="350"/>
                </a:cxn>
                <a:cxn ang="0">
                  <a:pos x="679" y="510"/>
                </a:cxn>
                <a:cxn ang="0">
                  <a:pos x="669" y="600"/>
                </a:cxn>
                <a:cxn ang="0">
                  <a:pos x="640" y="690"/>
                </a:cxn>
                <a:cxn ang="0">
                  <a:pos x="581" y="771"/>
                </a:cxn>
                <a:cxn ang="0">
                  <a:pos x="512" y="821"/>
                </a:cxn>
                <a:cxn ang="0">
                  <a:pos x="413" y="831"/>
                </a:cxn>
              </a:cxnLst>
              <a:rect l="0" t="0" r="r" b="b"/>
              <a:pathLst>
                <a:path w="836" h="881">
                  <a:moveTo>
                    <a:pt x="836" y="450"/>
                  </a:moveTo>
                  <a:lnTo>
                    <a:pt x="817" y="310"/>
                  </a:lnTo>
                  <a:lnTo>
                    <a:pt x="758" y="180"/>
                  </a:lnTo>
                  <a:lnTo>
                    <a:pt x="659" y="90"/>
                  </a:lnTo>
                  <a:lnTo>
                    <a:pt x="551" y="20"/>
                  </a:lnTo>
                  <a:lnTo>
                    <a:pt x="413" y="0"/>
                  </a:lnTo>
                  <a:lnTo>
                    <a:pt x="285" y="20"/>
                  </a:lnTo>
                  <a:lnTo>
                    <a:pt x="167" y="90"/>
                  </a:lnTo>
                  <a:lnTo>
                    <a:pt x="79" y="190"/>
                  </a:lnTo>
                  <a:lnTo>
                    <a:pt x="20" y="310"/>
                  </a:lnTo>
                  <a:lnTo>
                    <a:pt x="0" y="450"/>
                  </a:lnTo>
                  <a:lnTo>
                    <a:pt x="20" y="590"/>
                  </a:lnTo>
                  <a:lnTo>
                    <a:pt x="79" y="710"/>
                  </a:lnTo>
                  <a:lnTo>
                    <a:pt x="177" y="801"/>
                  </a:lnTo>
                  <a:lnTo>
                    <a:pt x="285" y="861"/>
                  </a:lnTo>
                  <a:lnTo>
                    <a:pt x="413" y="881"/>
                  </a:lnTo>
                  <a:lnTo>
                    <a:pt x="551" y="861"/>
                  </a:lnTo>
                  <a:lnTo>
                    <a:pt x="659" y="801"/>
                  </a:lnTo>
                  <a:lnTo>
                    <a:pt x="758" y="710"/>
                  </a:lnTo>
                  <a:lnTo>
                    <a:pt x="817" y="590"/>
                  </a:lnTo>
                  <a:lnTo>
                    <a:pt x="836" y="450"/>
                  </a:lnTo>
                  <a:close/>
                  <a:moveTo>
                    <a:pt x="413" y="831"/>
                  </a:moveTo>
                  <a:lnTo>
                    <a:pt x="335" y="821"/>
                  </a:lnTo>
                  <a:lnTo>
                    <a:pt x="266" y="781"/>
                  </a:lnTo>
                  <a:lnTo>
                    <a:pt x="207" y="700"/>
                  </a:lnTo>
                  <a:lnTo>
                    <a:pt x="167" y="610"/>
                  </a:lnTo>
                  <a:lnTo>
                    <a:pt x="158" y="520"/>
                  </a:lnTo>
                  <a:lnTo>
                    <a:pt x="158" y="350"/>
                  </a:lnTo>
                  <a:lnTo>
                    <a:pt x="167" y="260"/>
                  </a:lnTo>
                  <a:lnTo>
                    <a:pt x="197" y="170"/>
                  </a:lnTo>
                  <a:lnTo>
                    <a:pt x="266" y="100"/>
                  </a:lnTo>
                  <a:lnTo>
                    <a:pt x="335" y="50"/>
                  </a:lnTo>
                  <a:lnTo>
                    <a:pt x="413" y="40"/>
                  </a:lnTo>
                  <a:lnTo>
                    <a:pt x="492" y="50"/>
                  </a:lnTo>
                  <a:lnTo>
                    <a:pt x="571" y="100"/>
                  </a:lnTo>
                  <a:lnTo>
                    <a:pt x="630" y="170"/>
                  </a:lnTo>
                  <a:lnTo>
                    <a:pt x="669" y="260"/>
                  </a:lnTo>
                  <a:lnTo>
                    <a:pt x="679" y="350"/>
                  </a:lnTo>
                  <a:lnTo>
                    <a:pt x="679" y="510"/>
                  </a:lnTo>
                  <a:lnTo>
                    <a:pt x="669" y="600"/>
                  </a:lnTo>
                  <a:lnTo>
                    <a:pt x="640" y="690"/>
                  </a:lnTo>
                  <a:lnTo>
                    <a:pt x="581" y="771"/>
                  </a:lnTo>
                  <a:lnTo>
                    <a:pt x="512" y="821"/>
                  </a:lnTo>
                  <a:lnTo>
                    <a:pt x="413" y="8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4" name="Freeform 62"/>
            <p:cNvSpPr>
              <a:spLocks noEditPoints="1"/>
            </p:cNvSpPr>
            <p:nvPr/>
          </p:nvSpPr>
          <p:spPr bwMode="auto">
            <a:xfrm>
              <a:off x="31442" y="4209"/>
              <a:ext cx="865" cy="1271"/>
            </a:xfrm>
            <a:custGeom>
              <a:avLst/>
              <a:gdLst/>
              <a:ahLst/>
              <a:cxnLst>
                <a:cxn ang="0">
                  <a:pos x="295" y="530"/>
                </a:cxn>
                <a:cxn ang="0">
                  <a:pos x="226" y="440"/>
                </a:cxn>
                <a:cxn ang="0">
                  <a:pos x="206" y="340"/>
                </a:cxn>
                <a:cxn ang="0">
                  <a:pos x="196" y="260"/>
                </a:cxn>
                <a:cxn ang="0">
                  <a:pos x="236" y="140"/>
                </a:cxn>
                <a:cxn ang="0">
                  <a:pos x="255" y="110"/>
                </a:cxn>
                <a:cxn ang="0">
                  <a:pos x="363" y="60"/>
                </a:cxn>
                <a:cxn ang="0">
                  <a:pos x="482" y="110"/>
                </a:cxn>
                <a:cxn ang="0">
                  <a:pos x="531" y="270"/>
                </a:cxn>
                <a:cxn ang="0">
                  <a:pos x="521" y="380"/>
                </a:cxn>
                <a:cxn ang="0">
                  <a:pos x="452" y="510"/>
                </a:cxn>
                <a:cxn ang="0">
                  <a:pos x="403" y="540"/>
                </a:cxn>
                <a:cxn ang="0">
                  <a:pos x="177" y="520"/>
                </a:cxn>
                <a:cxn ang="0">
                  <a:pos x="314" y="580"/>
                </a:cxn>
                <a:cxn ang="0">
                  <a:pos x="491" y="560"/>
                </a:cxn>
                <a:cxn ang="0">
                  <a:pos x="649" y="410"/>
                </a:cxn>
                <a:cxn ang="0">
                  <a:pos x="649" y="200"/>
                </a:cxn>
                <a:cxn ang="0">
                  <a:pos x="659" y="70"/>
                </a:cxn>
                <a:cxn ang="0">
                  <a:pos x="767" y="40"/>
                </a:cxn>
                <a:cxn ang="0">
                  <a:pos x="767" y="50"/>
                </a:cxn>
                <a:cxn ang="0">
                  <a:pos x="757" y="120"/>
                </a:cxn>
                <a:cxn ang="0">
                  <a:pos x="786" y="150"/>
                </a:cxn>
                <a:cxn ang="0">
                  <a:pos x="836" y="140"/>
                </a:cxn>
                <a:cxn ang="0">
                  <a:pos x="865" y="90"/>
                </a:cxn>
                <a:cxn ang="0">
                  <a:pos x="845" y="30"/>
                </a:cxn>
                <a:cxn ang="0">
                  <a:pos x="796" y="0"/>
                </a:cxn>
                <a:cxn ang="0">
                  <a:pos x="718" y="10"/>
                </a:cxn>
                <a:cxn ang="0">
                  <a:pos x="570" y="90"/>
                </a:cxn>
                <a:cxn ang="0">
                  <a:pos x="422" y="20"/>
                </a:cxn>
                <a:cxn ang="0">
                  <a:pos x="245" y="40"/>
                </a:cxn>
                <a:cxn ang="0">
                  <a:pos x="78" y="190"/>
                </a:cxn>
                <a:cxn ang="0">
                  <a:pos x="68" y="380"/>
                </a:cxn>
                <a:cxn ang="0">
                  <a:pos x="147" y="500"/>
                </a:cxn>
                <a:cxn ang="0">
                  <a:pos x="88" y="660"/>
                </a:cxn>
                <a:cxn ang="0">
                  <a:pos x="127" y="781"/>
                </a:cxn>
                <a:cxn ang="0">
                  <a:pos x="78" y="881"/>
                </a:cxn>
                <a:cxn ang="0">
                  <a:pos x="0" y="1021"/>
                </a:cxn>
                <a:cxn ang="0">
                  <a:pos x="78" y="1171"/>
                </a:cxn>
                <a:cxn ang="0">
                  <a:pos x="285" y="1251"/>
                </a:cxn>
                <a:cxn ang="0">
                  <a:pos x="541" y="1261"/>
                </a:cxn>
                <a:cxn ang="0">
                  <a:pos x="757" y="1171"/>
                </a:cxn>
                <a:cxn ang="0">
                  <a:pos x="836" y="1021"/>
                </a:cxn>
                <a:cxn ang="0">
                  <a:pos x="786" y="861"/>
                </a:cxn>
                <a:cxn ang="0">
                  <a:pos x="609" y="761"/>
                </a:cxn>
                <a:cxn ang="0">
                  <a:pos x="324" y="751"/>
                </a:cxn>
                <a:cxn ang="0">
                  <a:pos x="245" y="740"/>
                </a:cxn>
                <a:cxn ang="0">
                  <a:pos x="186" y="710"/>
                </a:cxn>
                <a:cxn ang="0">
                  <a:pos x="147" y="580"/>
                </a:cxn>
                <a:cxn ang="0">
                  <a:pos x="177" y="520"/>
                </a:cxn>
                <a:cxn ang="0">
                  <a:pos x="285" y="1201"/>
                </a:cxn>
                <a:cxn ang="0">
                  <a:pos x="118" y="1101"/>
                </a:cxn>
                <a:cxn ang="0">
                  <a:pos x="118" y="941"/>
                </a:cxn>
                <a:cxn ang="0">
                  <a:pos x="255" y="861"/>
                </a:cxn>
                <a:cxn ang="0">
                  <a:pos x="609" y="881"/>
                </a:cxn>
                <a:cxn ang="0">
                  <a:pos x="718" y="951"/>
                </a:cxn>
                <a:cxn ang="0">
                  <a:pos x="718" y="1101"/>
                </a:cxn>
                <a:cxn ang="0">
                  <a:pos x="550" y="1211"/>
                </a:cxn>
              </a:cxnLst>
              <a:rect l="0" t="0" r="r" b="b"/>
              <a:pathLst>
                <a:path w="865" h="1271">
                  <a:moveTo>
                    <a:pt x="363" y="540"/>
                  </a:moveTo>
                  <a:lnTo>
                    <a:pt x="295" y="530"/>
                  </a:lnTo>
                  <a:lnTo>
                    <a:pt x="245" y="490"/>
                  </a:lnTo>
                  <a:lnTo>
                    <a:pt x="226" y="440"/>
                  </a:lnTo>
                  <a:lnTo>
                    <a:pt x="206" y="380"/>
                  </a:lnTo>
                  <a:lnTo>
                    <a:pt x="206" y="340"/>
                  </a:lnTo>
                  <a:lnTo>
                    <a:pt x="196" y="300"/>
                  </a:lnTo>
                  <a:lnTo>
                    <a:pt x="196" y="260"/>
                  </a:lnTo>
                  <a:lnTo>
                    <a:pt x="216" y="180"/>
                  </a:lnTo>
                  <a:lnTo>
                    <a:pt x="236" y="140"/>
                  </a:lnTo>
                  <a:lnTo>
                    <a:pt x="245" y="130"/>
                  </a:lnTo>
                  <a:lnTo>
                    <a:pt x="255" y="110"/>
                  </a:lnTo>
                  <a:lnTo>
                    <a:pt x="275" y="90"/>
                  </a:lnTo>
                  <a:lnTo>
                    <a:pt x="363" y="60"/>
                  </a:lnTo>
                  <a:lnTo>
                    <a:pt x="432" y="80"/>
                  </a:lnTo>
                  <a:lnTo>
                    <a:pt x="482" y="110"/>
                  </a:lnTo>
                  <a:lnTo>
                    <a:pt x="511" y="170"/>
                  </a:lnTo>
                  <a:lnTo>
                    <a:pt x="531" y="270"/>
                  </a:lnTo>
                  <a:lnTo>
                    <a:pt x="531" y="300"/>
                  </a:lnTo>
                  <a:lnTo>
                    <a:pt x="521" y="380"/>
                  </a:lnTo>
                  <a:lnTo>
                    <a:pt x="501" y="460"/>
                  </a:lnTo>
                  <a:lnTo>
                    <a:pt x="452" y="510"/>
                  </a:lnTo>
                  <a:lnTo>
                    <a:pt x="432" y="520"/>
                  </a:lnTo>
                  <a:lnTo>
                    <a:pt x="403" y="540"/>
                  </a:lnTo>
                  <a:lnTo>
                    <a:pt x="363" y="540"/>
                  </a:lnTo>
                  <a:close/>
                  <a:moveTo>
                    <a:pt x="177" y="520"/>
                  </a:moveTo>
                  <a:lnTo>
                    <a:pt x="255" y="560"/>
                  </a:lnTo>
                  <a:lnTo>
                    <a:pt x="314" y="580"/>
                  </a:lnTo>
                  <a:lnTo>
                    <a:pt x="363" y="580"/>
                  </a:lnTo>
                  <a:lnTo>
                    <a:pt x="491" y="560"/>
                  </a:lnTo>
                  <a:lnTo>
                    <a:pt x="580" y="500"/>
                  </a:lnTo>
                  <a:lnTo>
                    <a:pt x="649" y="410"/>
                  </a:lnTo>
                  <a:lnTo>
                    <a:pt x="668" y="300"/>
                  </a:lnTo>
                  <a:lnTo>
                    <a:pt x="649" y="200"/>
                  </a:lnTo>
                  <a:lnTo>
                    <a:pt x="590" y="120"/>
                  </a:lnTo>
                  <a:lnTo>
                    <a:pt x="659" y="70"/>
                  </a:lnTo>
                  <a:lnTo>
                    <a:pt x="718" y="50"/>
                  </a:lnTo>
                  <a:lnTo>
                    <a:pt x="767" y="40"/>
                  </a:lnTo>
                  <a:lnTo>
                    <a:pt x="786" y="40"/>
                  </a:lnTo>
                  <a:lnTo>
                    <a:pt x="767" y="50"/>
                  </a:lnTo>
                  <a:lnTo>
                    <a:pt x="757" y="70"/>
                  </a:lnTo>
                  <a:lnTo>
                    <a:pt x="757" y="120"/>
                  </a:lnTo>
                  <a:lnTo>
                    <a:pt x="767" y="140"/>
                  </a:lnTo>
                  <a:lnTo>
                    <a:pt x="786" y="150"/>
                  </a:lnTo>
                  <a:lnTo>
                    <a:pt x="816" y="150"/>
                  </a:lnTo>
                  <a:lnTo>
                    <a:pt x="836" y="140"/>
                  </a:lnTo>
                  <a:lnTo>
                    <a:pt x="855" y="120"/>
                  </a:lnTo>
                  <a:lnTo>
                    <a:pt x="865" y="90"/>
                  </a:lnTo>
                  <a:lnTo>
                    <a:pt x="865" y="70"/>
                  </a:lnTo>
                  <a:lnTo>
                    <a:pt x="845" y="30"/>
                  </a:lnTo>
                  <a:lnTo>
                    <a:pt x="826" y="20"/>
                  </a:lnTo>
                  <a:lnTo>
                    <a:pt x="796" y="0"/>
                  </a:lnTo>
                  <a:lnTo>
                    <a:pt x="767" y="0"/>
                  </a:lnTo>
                  <a:lnTo>
                    <a:pt x="718" y="10"/>
                  </a:lnTo>
                  <a:lnTo>
                    <a:pt x="649" y="30"/>
                  </a:lnTo>
                  <a:lnTo>
                    <a:pt x="570" y="90"/>
                  </a:lnTo>
                  <a:lnTo>
                    <a:pt x="491" y="40"/>
                  </a:lnTo>
                  <a:lnTo>
                    <a:pt x="422" y="20"/>
                  </a:lnTo>
                  <a:lnTo>
                    <a:pt x="363" y="20"/>
                  </a:lnTo>
                  <a:lnTo>
                    <a:pt x="245" y="40"/>
                  </a:lnTo>
                  <a:lnTo>
                    <a:pt x="147" y="110"/>
                  </a:lnTo>
                  <a:lnTo>
                    <a:pt x="78" y="190"/>
                  </a:lnTo>
                  <a:lnTo>
                    <a:pt x="59" y="300"/>
                  </a:lnTo>
                  <a:lnTo>
                    <a:pt x="68" y="380"/>
                  </a:lnTo>
                  <a:lnTo>
                    <a:pt x="108" y="450"/>
                  </a:lnTo>
                  <a:lnTo>
                    <a:pt x="147" y="500"/>
                  </a:lnTo>
                  <a:lnTo>
                    <a:pt x="108" y="560"/>
                  </a:lnTo>
                  <a:lnTo>
                    <a:pt x="88" y="660"/>
                  </a:lnTo>
                  <a:lnTo>
                    <a:pt x="98" y="720"/>
                  </a:lnTo>
                  <a:lnTo>
                    <a:pt x="127" y="781"/>
                  </a:lnTo>
                  <a:lnTo>
                    <a:pt x="177" y="831"/>
                  </a:lnTo>
                  <a:lnTo>
                    <a:pt x="78" y="881"/>
                  </a:lnTo>
                  <a:lnTo>
                    <a:pt x="19" y="951"/>
                  </a:lnTo>
                  <a:lnTo>
                    <a:pt x="0" y="1021"/>
                  </a:lnTo>
                  <a:lnTo>
                    <a:pt x="19" y="1101"/>
                  </a:lnTo>
                  <a:lnTo>
                    <a:pt x="78" y="1171"/>
                  </a:lnTo>
                  <a:lnTo>
                    <a:pt x="167" y="1221"/>
                  </a:lnTo>
                  <a:lnTo>
                    <a:pt x="285" y="1251"/>
                  </a:lnTo>
                  <a:lnTo>
                    <a:pt x="413" y="1271"/>
                  </a:lnTo>
                  <a:lnTo>
                    <a:pt x="541" y="1261"/>
                  </a:lnTo>
                  <a:lnTo>
                    <a:pt x="659" y="1221"/>
                  </a:lnTo>
                  <a:lnTo>
                    <a:pt x="757" y="1171"/>
                  </a:lnTo>
                  <a:lnTo>
                    <a:pt x="816" y="1101"/>
                  </a:lnTo>
                  <a:lnTo>
                    <a:pt x="836" y="1021"/>
                  </a:lnTo>
                  <a:lnTo>
                    <a:pt x="826" y="941"/>
                  </a:lnTo>
                  <a:lnTo>
                    <a:pt x="786" y="861"/>
                  </a:lnTo>
                  <a:lnTo>
                    <a:pt x="718" y="801"/>
                  </a:lnTo>
                  <a:lnTo>
                    <a:pt x="609" y="761"/>
                  </a:lnTo>
                  <a:lnTo>
                    <a:pt x="501" y="751"/>
                  </a:lnTo>
                  <a:lnTo>
                    <a:pt x="324" y="751"/>
                  </a:lnTo>
                  <a:lnTo>
                    <a:pt x="285" y="740"/>
                  </a:lnTo>
                  <a:lnTo>
                    <a:pt x="245" y="740"/>
                  </a:lnTo>
                  <a:lnTo>
                    <a:pt x="216" y="730"/>
                  </a:lnTo>
                  <a:lnTo>
                    <a:pt x="186" y="710"/>
                  </a:lnTo>
                  <a:lnTo>
                    <a:pt x="147" y="650"/>
                  </a:lnTo>
                  <a:lnTo>
                    <a:pt x="147" y="580"/>
                  </a:lnTo>
                  <a:lnTo>
                    <a:pt x="157" y="550"/>
                  </a:lnTo>
                  <a:lnTo>
                    <a:pt x="177" y="520"/>
                  </a:lnTo>
                  <a:close/>
                  <a:moveTo>
                    <a:pt x="422" y="1221"/>
                  </a:moveTo>
                  <a:lnTo>
                    <a:pt x="285" y="1201"/>
                  </a:lnTo>
                  <a:lnTo>
                    <a:pt x="186" y="1161"/>
                  </a:lnTo>
                  <a:lnTo>
                    <a:pt x="118" y="1101"/>
                  </a:lnTo>
                  <a:lnTo>
                    <a:pt x="98" y="1021"/>
                  </a:lnTo>
                  <a:lnTo>
                    <a:pt x="118" y="941"/>
                  </a:lnTo>
                  <a:lnTo>
                    <a:pt x="177" y="881"/>
                  </a:lnTo>
                  <a:lnTo>
                    <a:pt x="255" y="861"/>
                  </a:lnTo>
                  <a:lnTo>
                    <a:pt x="531" y="861"/>
                  </a:lnTo>
                  <a:lnTo>
                    <a:pt x="609" y="881"/>
                  </a:lnTo>
                  <a:lnTo>
                    <a:pt x="678" y="911"/>
                  </a:lnTo>
                  <a:lnTo>
                    <a:pt x="718" y="951"/>
                  </a:lnTo>
                  <a:lnTo>
                    <a:pt x="737" y="1021"/>
                  </a:lnTo>
                  <a:lnTo>
                    <a:pt x="718" y="1101"/>
                  </a:lnTo>
                  <a:lnTo>
                    <a:pt x="649" y="1161"/>
                  </a:lnTo>
                  <a:lnTo>
                    <a:pt x="550" y="1211"/>
                  </a:lnTo>
                  <a:lnTo>
                    <a:pt x="422" y="12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5" name="Freeform 63"/>
            <p:cNvSpPr>
              <a:spLocks/>
            </p:cNvSpPr>
            <p:nvPr/>
          </p:nvSpPr>
          <p:spPr bwMode="auto">
            <a:xfrm>
              <a:off x="32720" y="3768"/>
              <a:ext cx="1594" cy="1312"/>
            </a:xfrm>
            <a:custGeom>
              <a:avLst/>
              <a:gdLst/>
              <a:ahLst/>
              <a:cxnLst>
                <a:cxn ang="0">
                  <a:pos x="1377" y="150"/>
                </a:cxn>
                <a:cxn ang="0">
                  <a:pos x="1476" y="70"/>
                </a:cxn>
                <a:cxn ang="0">
                  <a:pos x="1574" y="60"/>
                </a:cxn>
                <a:cxn ang="0">
                  <a:pos x="1594" y="50"/>
                </a:cxn>
                <a:cxn ang="0">
                  <a:pos x="1584" y="0"/>
                </a:cxn>
                <a:cxn ang="0">
                  <a:pos x="1161" y="10"/>
                </a:cxn>
                <a:cxn ang="0">
                  <a:pos x="1151" y="40"/>
                </a:cxn>
                <a:cxn ang="0">
                  <a:pos x="1181" y="60"/>
                </a:cxn>
                <a:cxn ang="0">
                  <a:pos x="1289" y="80"/>
                </a:cxn>
                <a:cxn ang="0">
                  <a:pos x="1309" y="110"/>
                </a:cxn>
                <a:cxn ang="0">
                  <a:pos x="1318" y="170"/>
                </a:cxn>
                <a:cxn ang="0">
                  <a:pos x="1102" y="1041"/>
                </a:cxn>
                <a:cxn ang="0">
                  <a:pos x="669" y="10"/>
                </a:cxn>
                <a:cxn ang="0">
                  <a:pos x="335" y="0"/>
                </a:cxn>
                <a:cxn ang="0">
                  <a:pos x="315" y="50"/>
                </a:cxn>
                <a:cxn ang="0">
                  <a:pos x="345" y="60"/>
                </a:cxn>
                <a:cxn ang="0">
                  <a:pos x="492" y="70"/>
                </a:cxn>
                <a:cxn ang="0">
                  <a:pos x="227" y="1161"/>
                </a:cxn>
                <a:cxn ang="0">
                  <a:pos x="128" y="1242"/>
                </a:cxn>
                <a:cxn ang="0">
                  <a:pos x="20" y="1252"/>
                </a:cxn>
                <a:cxn ang="0">
                  <a:pos x="10" y="1272"/>
                </a:cxn>
                <a:cxn ang="0">
                  <a:pos x="20" y="1312"/>
                </a:cxn>
                <a:cxn ang="0">
                  <a:pos x="217" y="1302"/>
                </a:cxn>
                <a:cxn ang="0">
                  <a:pos x="433" y="1312"/>
                </a:cxn>
                <a:cxn ang="0">
                  <a:pos x="443" y="1262"/>
                </a:cxn>
                <a:cxn ang="0">
                  <a:pos x="374" y="1252"/>
                </a:cxn>
                <a:cxn ang="0">
                  <a:pos x="315" y="1232"/>
                </a:cxn>
                <a:cxn ang="0">
                  <a:pos x="295" y="1202"/>
                </a:cxn>
                <a:cxn ang="0">
                  <a:pos x="286" y="1141"/>
                </a:cxn>
                <a:cxn ang="0">
                  <a:pos x="541" y="110"/>
                </a:cxn>
                <a:cxn ang="0">
                  <a:pos x="551" y="130"/>
                </a:cxn>
                <a:cxn ang="0">
                  <a:pos x="1033" y="1272"/>
                </a:cxn>
                <a:cxn ang="0">
                  <a:pos x="1043" y="1302"/>
                </a:cxn>
                <a:cxn ang="0">
                  <a:pos x="1073" y="1312"/>
                </a:cxn>
                <a:cxn ang="0">
                  <a:pos x="1092" y="1272"/>
                </a:cxn>
              </a:cxnLst>
              <a:rect l="0" t="0" r="r" b="b"/>
              <a:pathLst>
                <a:path w="1594" h="1312">
                  <a:moveTo>
                    <a:pt x="1358" y="201"/>
                  </a:moveTo>
                  <a:lnTo>
                    <a:pt x="1377" y="150"/>
                  </a:lnTo>
                  <a:lnTo>
                    <a:pt x="1417" y="100"/>
                  </a:lnTo>
                  <a:lnTo>
                    <a:pt x="1476" y="70"/>
                  </a:lnTo>
                  <a:lnTo>
                    <a:pt x="1564" y="60"/>
                  </a:lnTo>
                  <a:lnTo>
                    <a:pt x="1574" y="60"/>
                  </a:lnTo>
                  <a:lnTo>
                    <a:pt x="1584" y="50"/>
                  </a:lnTo>
                  <a:lnTo>
                    <a:pt x="1594" y="50"/>
                  </a:lnTo>
                  <a:lnTo>
                    <a:pt x="1594" y="10"/>
                  </a:lnTo>
                  <a:lnTo>
                    <a:pt x="1584" y="0"/>
                  </a:lnTo>
                  <a:lnTo>
                    <a:pt x="1171" y="0"/>
                  </a:lnTo>
                  <a:lnTo>
                    <a:pt x="1161" y="10"/>
                  </a:lnTo>
                  <a:lnTo>
                    <a:pt x="1161" y="20"/>
                  </a:lnTo>
                  <a:lnTo>
                    <a:pt x="1151" y="40"/>
                  </a:lnTo>
                  <a:lnTo>
                    <a:pt x="1161" y="50"/>
                  </a:lnTo>
                  <a:lnTo>
                    <a:pt x="1181" y="60"/>
                  </a:lnTo>
                  <a:lnTo>
                    <a:pt x="1230" y="60"/>
                  </a:lnTo>
                  <a:lnTo>
                    <a:pt x="1289" y="80"/>
                  </a:lnTo>
                  <a:lnTo>
                    <a:pt x="1299" y="90"/>
                  </a:lnTo>
                  <a:lnTo>
                    <a:pt x="1309" y="110"/>
                  </a:lnTo>
                  <a:lnTo>
                    <a:pt x="1318" y="120"/>
                  </a:lnTo>
                  <a:lnTo>
                    <a:pt x="1318" y="170"/>
                  </a:lnTo>
                  <a:lnTo>
                    <a:pt x="1309" y="180"/>
                  </a:lnTo>
                  <a:lnTo>
                    <a:pt x="1102" y="1041"/>
                  </a:lnTo>
                  <a:lnTo>
                    <a:pt x="679" y="30"/>
                  </a:lnTo>
                  <a:lnTo>
                    <a:pt x="669" y="10"/>
                  </a:lnTo>
                  <a:lnTo>
                    <a:pt x="659" y="0"/>
                  </a:lnTo>
                  <a:lnTo>
                    <a:pt x="335" y="0"/>
                  </a:lnTo>
                  <a:lnTo>
                    <a:pt x="315" y="20"/>
                  </a:lnTo>
                  <a:lnTo>
                    <a:pt x="315" y="50"/>
                  </a:lnTo>
                  <a:lnTo>
                    <a:pt x="325" y="50"/>
                  </a:lnTo>
                  <a:lnTo>
                    <a:pt x="345" y="60"/>
                  </a:lnTo>
                  <a:lnTo>
                    <a:pt x="472" y="60"/>
                  </a:lnTo>
                  <a:lnTo>
                    <a:pt x="492" y="70"/>
                  </a:lnTo>
                  <a:lnTo>
                    <a:pt x="246" y="1111"/>
                  </a:lnTo>
                  <a:lnTo>
                    <a:pt x="227" y="1161"/>
                  </a:lnTo>
                  <a:lnTo>
                    <a:pt x="187" y="1212"/>
                  </a:lnTo>
                  <a:lnTo>
                    <a:pt x="128" y="1242"/>
                  </a:lnTo>
                  <a:lnTo>
                    <a:pt x="40" y="1252"/>
                  </a:lnTo>
                  <a:lnTo>
                    <a:pt x="20" y="1252"/>
                  </a:lnTo>
                  <a:lnTo>
                    <a:pt x="10" y="1262"/>
                  </a:lnTo>
                  <a:lnTo>
                    <a:pt x="10" y="1272"/>
                  </a:lnTo>
                  <a:lnTo>
                    <a:pt x="0" y="1292"/>
                  </a:lnTo>
                  <a:lnTo>
                    <a:pt x="20" y="1312"/>
                  </a:lnTo>
                  <a:lnTo>
                    <a:pt x="30" y="1312"/>
                  </a:lnTo>
                  <a:lnTo>
                    <a:pt x="217" y="1302"/>
                  </a:lnTo>
                  <a:lnTo>
                    <a:pt x="413" y="1312"/>
                  </a:lnTo>
                  <a:lnTo>
                    <a:pt x="433" y="1312"/>
                  </a:lnTo>
                  <a:lnTo>
                    <a:pt x="443" y="1302"/>
                  </a:lnTo>
                  <a:lnTo>
                    <a:pt x="443" y="1262"/>
                  </a:lnTo>
                  <a:lnTo>
                    <a:pt x="433" y="1252"/>
                  </a:lnTo>
                  <a:lnTo>
                    <a:pt x="374" y="1252"/>
                  </a:lnTo>
                  <a:lnTo>
                    <a:pt x="335" y="1242"/>
                  </a:lnTo>
                  <a:lnTo>
                    <a:pt x="315" y="1232"/>
                  </a:lnTo>
                  <a:lnTo>
                    <a:pt x="295" y="1212"/>
                  </a:lnTo>
                  <a:lnTo>
                    <a:pt x="295" y="1202"/>
                  </a:lnTo>
                  <a:lnTo>
                    <a:pt x="286" y="1181"/>
                  </a:lnTo>
                  <a:lnTo>
                    <a:pt x="286" y="1141"/>
                  </a:lnTo>
                  <a:lnTo>
                    <a:pt x="295" y="1121"/>
                  </a:lnTo>
                  <a:lnTo>
                    <a:pt x="541" y="110"/>
                  </a:lnTo>
                  <a:lnTo>
                    <a:pt x="551" y="120"/>
                  </a:lnTo>
                  <a:lnTo>
                    <a:pt x="551" y="130"/>
                  </a:lnTo>
                  <a:lnTo>
                    <a:pt x="561" y="140"/>
                  </a:lnTo>
                  <a:lnTo>
                    <a:pt x="1033" y="1272"/>
                  </a:lnTo>
                  <a:lnTo>
                    <a:pt x="1043" y="1292"/>
                  </a:lnTo>
                  <a:lnTo>
                    <a:pt x="1043" y="1302"/>
                  </a:lnTo>
                  <a:lnTo>
                    <a:pt x="1053" y="1312"/>
                  </a:lnTo>
                  <a:lnTo>
                    <a:pt x="1073" y="1312"/>
                  </a:lnTo>
                  <a:lnTo>
                    <a:pt x="1092" y="1292"/>
                  </a:lnTo>
                  <a:lnTo>
                    <a:pt x="1092" y="1272"/>
                  </a:lnTo>
                  <a:lnTo>
                    <a:pt x="1358" y="2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6" name="Rectangle 64"/>
            <p:cNvSpPr>
              <a:spLocks noChangeArrowheads="1"/>
            </p:cNvSpPr>
            <p:nvPr/>
          </p:nvSpPr>
          <p:spPr bwMode="auto">
            <a:xfrm>
              <a:off x="30015" y="5900"/>
              <a:ext cx="4486" cy="91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77" name="Freeform 65"/>
            <p:cNvSpPr>
              <a:spLocks noEditPoints="1"/>
            </p:cNvSpPr>
            <p:nvPr/>
          </p:nvSpPr>
          <p:spPr bwMode="auto">
            <a:xfrm>
              <a:off x="31619" y="6841"/>
              <a:ext cx="983" cy="1222"/>
            </a:xfrm>
            <a:custGeom>
              <a:avLst/>
              <a:gdLst/>
              <a:ahLst/>
              <a:cxnLst>
                <a:cxn ang="0">
                  <a:pos x="137" y="1112"/>
                </a:cxn>
                <a:cxn ang="0">
                  <a:pos x="98" y="1162"/>
                </a:cxn>
                <a:cxn ang="0">
                  <a:pos x="0" y="1182"/>
                </a:cxn>
                <a:cxn ang="0">
                  <a:pos x="9" y="1222"/>
                </a:cxn>
                <a:cxn ang="0">
                  <a:pos x="403" y="1202"/>
                </a:cxn>
                <a:cxn ang="0">
                  <a:pos x="393" y="1172"/>
                </a:cxn>
                <a:cxn ang="0">
                  <a:pos x="295" y="1162"/>
                </a:cxn>
                <a:cxn ang="0">
                  <a:pos x="265" y="1152"/>
                </a:cxn>
                <a:cxn ang="0">
                  <a:pos x="275" y="1101"/>
                </a:cxn>
                <a:cxn ang="0">
                  <a:pos x="305" y="951"/>
                </a:cxn>
                <a:cxn ang="0">
                  <a:pos x="344" y="791"/>
                </a:cxn>
                <a:cxn ang="0">
                  <a:pos x="393" y="811"/>
                </a:cxn>
                <a:cxn ang="0">
                  <a:pos x="531" y="871"/>
                </a:cxn>
                <a:cxn ang="0">
                  <a:pos x="787" y="751"/>
                </a:cxn>
                <a:cxn ang="0">
                  <a:pos x="964" y="471"/>
                </a:cxn>
                <a:cxn ang="0">
                  <a:pos x="964" y="181"/>
                </a:cxn>
                <a:cxn ang="0">
                  <a:pos x="836" y="20"/>
                </a:cxn>
                <a:cxn ang="0">
                  <a:pos x="639" y="20"/>
                </a:cxn>
                <a:cxn ang="0">
                  <a:pos x="482" y="141"/>
                </a:cxn>
                <a:cxn ang="0">
                  <a:pos x="423" y="30"/>
                </a:cxn>
                <a:cxn ang="0">
                  <a:pos x="314" y="0"/>
                </a:cxn>
                <a:cxn ang="0">
                  <a:pos x="255" y="20"/>
                </a:cxn>
                <a:cxn ang="0">
                  <a:pos x="206" y="50"/>
                </a:cxn>
                <a:cxn ang="0">
                  <a:pos x="137" y="231"/>
                </a:cxn>
                <a:cxn ang="0">
                  <a:pos x="118" y="311"/>
                </a:cxn>
                <a:cxn ang="0">
                  <a:pos x="137" y="321"/>
                </a:cxn>
                <a:cxn ang="0">
                  <a:pos x="167" y="301"/>
                </a:cxn>
                <a:cxn ang="0">
                  <a:pos x="196" y="181"/>
                </a:cxn>
                <a:cxn ang="0">
                  <a:pos x="265" y="60"/>
                </a:cxn>
                <a:cxn ang="0">
                  <a:pos x="324" y="40"/>
                </a:cxn>
                <a:cxn ang="0">
                  <a:pos x="354" y="60"/>
                </a:cxn>
                <a:cxn ang="0">
                  <a:pos x="364" y="100"/>
                </a:cxn>
                <a:cxn ang="0">
                  <a:pos x="364" y="171"/>
                </a:cxn>
                <a:cxn ang="0">
                  <a:pos x="354" y="231"/>
                </a:cxn>
                <a:cxn ang="0">
                  <a:pos x="472" y="251"/>
                </a:cxn>
                <a:cxn ang="0">
                  <a:pos x="521" y="171"/>
                </a:cxn>
                <a:cxn ang="0">
                  <a:pos x="639" y="70"/>
                </a:cxn>
                <a:cxn ang="0">
                  <a:pos x="728" y="40"/>
                </a:cxn>
                <a:cxn ang="0">
                  <a:pos x="836" y="131"/>
                </a:cxn>
                <a:cxn ang="0">
                  <a:pos x="836" y="321"/>
                </a:cxn>
                <a:cxn ang="0">
                  <a:pos x="787" y="551"/>
                </a:cxn>
                <a:cxn ang="0">
                  <a:pos x="678" y="741"/>
                </a:cxn>
                <a:cxn ang="0">
                  <a:pos x="531" y="831"/>
                </a:cxn>
                <a:cxn ang="0">
                  <a:pos x="423" y="771"/>
                </a:cxn>
                <a:cxn ang="0">
                  <a:pos x="383" y="681"/>
                </a:cxn>
                <a:cxn ang="0">
                  <a:pos x="373" y="651"/>
                </a:cxn>
                <a:cxn ang="0">
                  <a:pos x="383" y="631"/>
                </a:cxn>
              </a:cxnLst>
              <a:rect l="0" t="0" r="r" b="b"/>
              <a:pathLst>
                <a:path w="983" h="1222">
                  <a:moveTo>
                    <a:pt x="147" y="1081"/>
                  </a:moveTo>
                  <a:lnTo>
                    <a:pt x="137" y="1112"/>
                  </a:lnTo>
                  <a:lnTo>
                    <a:pt x="118" y="1152"/>
                  </a:lnTo>
                  <a:lnTo>
                    <a:pt x="98" y="1162"/>
                  </a:lnTo>
                  <a:lnTo>
                    <a:pt x="19" y="1162"/>
                  </a:lnTo>
                  <a:lnTo>
                    <a:pt x="0" y="1182"/>
                  </a:lnTo>
                  <a:lnTo>
                    <a:pt x="0" y="1212"/>
                  </a:lnTo>
                  <a:lnTo>
                    <a:pt x="9" y="1222"/>
                  </a:lnTo>
                  <a:lnTo>
                    <a:pt x="383" y="1222"/>
                  </a:lnTo>
                  <a:lnTo>
                    <a:pt x="403" y="1202"/>
                  </a:lnTo>
                  <a:lnTo>
                    <a:pt x="403" y="1172"/>
                  </a:lnTo>
                  <a:lnTo>
                    <a:pt x="393" y="1172"/>
                  </a:lnTo>
                  <a:lnTo>
                    <a:pt x="373" y="1162"/>
                  </a:lnTo>
                  <a:lnTo>
                    <a:pt x="295" y="1162"/>
                  </a:lnTo>
                  <a:lnTo>
                    <a:pt x="275" y="1152"/>
                  </a:lnTo>
                  <a:lnTo>
                    <a:pt x="265" y="1152"/>
                  </a:lnTo>
                  <a:lnTo>
                    <a:pt x="265" y="1132"/>
                  </a:lnTo>
                  <a:lnTo>
                    <a:pt x="275" y="1101"/>
                  </a:lnTo>
                  <a:lnTo>
                    <a:pt x="285" y="1031"/>
                  </a:lnTo>
                  <a:lnTo>
                    <a:pt x="305" y="951"/>
                  </a:lnTo>
                  <a:lnTo>
                    <a:pt x="324" y="861"/>
                  </a:lnTo>
                  <a:lnTo>
                    <a:pt x="344" y="791"/>
                  </a:lnTo>
                  <a:lnTo>
                    <a:pt x="354" y="751"/>
                  </a:lnTo>
                  <a:lnTo>
                    <a:pt x="393" y="811"/>
                  </a:lnTo>
                  <a:lnTo>
                    <a:pt x="442" y="851"/>
                  </a:lnTo>
                  <a:lnTo>
                    <a:pt x="531" y="871"/>
                  </a:lnTo>
                  <a:lnTo>
                    <a:pt x="659" y="841"/>
                  </a:lnTo>
                  <a:lnTo>
                    <a:pt x="787" y="751"/>
                  </a:lnTo>
                  <a:lnTo>
                    <a:pt x="885" y="631"/>
                  </a:lnTo>
                  <a:lnTo>
                    <a:pt x="964" y="471"/>
                  </a:lnTo>
                  <a:lnTo>
                    <a:pt x="983" y="311"/>
                  </a:lnTo>
                  <a:lnTo>
                    <a:pt x="964" y="181"/>
                  </a:lnTo>
                  <a:lnTo>
                    <a:pt x="914" y="90"/>
                  </a:lnTo>
                  <a:lnTo>
                    <a:pt x="836" y="20"/>
                  </a:lnTo>
                  <a:lnTo>
                    <a:pt x="737" y="0"/>
                  </a:lnTo>
                  <a:lnTo>
                    <a:pt x="639" y="20"/>
                  </a:lnTo>
                  <a:lnTo>
                    <a:pt x="560" y="70"/>
                  </a:lnTo>
                  <a:lnTo>
                    <a:pt x="482" y="141"/>
                  </a:lnTo>
                  <a:lnTo>
                    <a:pt x="462" y="80"/>
                  </a:lnTo>
                  <a:lnTo>
                    <a:pt x="423" y="30"/>
                  </a:lnTo>
                  <a:lnTo>
                    <a:pt x="373" y="10"/>
                  </a:lnTo>
                  <a:lnTo>
                    <a:pt x="314" y="0"/>
                  </a:lnTo>
                  <a:lnTo>
                    <a:pt x="285" y="0"/>
                  </a:lnTo>
                  <a:lnTo>
                    <a:pt x="255" y="20"/>
                  </a:lnTo>
                  <a:lnTo>
                    <a:pt x="226" y="30"/>
                  </a:lnTo>
                  <a:lnTo>
                    <a:pt x="206" y="50"/>
                  </a:lnTo>
                  <a:lnTo>
                    <a:pt x="177" y="111"/>
                  </a:lnTo>
                  <a:lnTo>
                    <a:pt x="137" y="231"/>
                  </a:lnTo>
                  <a:lnTo>
                    <a:pt x="118" y="271"/>
                  </a:lnTo>
                  <a:lnTo>
                    <a:pt x="118" y="311"/>
                  </a:lnTo>
                  <a:lnTo>
                    <a:pt x="127" y="311"/>
                  </a:lnTo>
                  <a:lnTo>
                    <a:pt x="137" y="321"/>
                  </a:lnTo>
                  <a:lnTo>
                    <a:pt x="147" y="321"/>
                  </a:lnTo>
                  <a:lnTo>
                    <a:pt x="167" y="301"/>
                  </a:lnTo>
                  <a:lnTo>
                    <a:pt x="177" y="271"/>
                  </a:lnTo>
                  <a:lnTo>
                    <a:pt x="196" y="181"/>
                  </a:lnTo>
                  <a:lnTo>
                    <a:pt x="226" y="111"/>
                  </a:lnTo>
                  <a:lnTo>
                    <a:pt x="265" y="60"/>
                  </a:lnTo>
                  <a:lnTo>
                    <a:pt x="314" y="40"/>
                  </a:lnTo>
                  <a:lnTo>
                    <a:pt x="324" y="40"/>
                  </a:lnTo>
                  <a:lnTo>
                    <a:pt x="344" y="50"/>
                  </a:lnTo>
                  <a:lnTo>
                    <a:pt x="354" y="60"/>
                  </a:lnTo>
                  <a:lnTo>
                    <a:pt x="364" y="80"/>
                  </a:lnTo>
                  <a:lnTo>
                    <a:pt x="364" y="100"/>
                  </a:lnTo>
                  <a:lnTo>
                    <a:pt x="373" y="131"/>
                  </a:lnTo>
                  <a:lnTo>
                    <a:pt x="364" y="171"/>
                  </a:lnTo>
                  <a:lnTo>
                    <a:pt x="364" y="201"/>
                  </a:lnTo>
                  <a:lnTo>
                    <a:pt x="354" y="231"/>
                  </a:lnTo>
                  <a:lnTo>
                    <a:pt x="147" y="1081"/>
                  </a:lnTo>
                  <a:close/>
                  <a:moveTo>
                    <a:pt x="472" y="251"/>
                  </a:moveTo>
                  <a:lnTo>
                    <a:pt x="491" y="211"/>
                  </a:lnTo>
                  <a:lnTo>
                    <a:pt x="521" y="171"/>
                  </a:lnTo>
                  <a:lnTo>
                    <a:pt x="570" y="121"/>
                  </a:lnTo>
                  <a:lnTo>
                    <a:pt x="639" y="70"/>
                  </a:lnTo>
                  <a:lnTo>
                    <a:pt x="688" y="50"/>
                  </a:lnTo>
                  <a:lnTo>
                    <a:pt x="728" y="40"/>
                  </a:lnTo>
                  <a:lnTo>
                    <a:pt x="796" y="60"/>
                  </a:lnTo>
                  <a:lnTo>
                    <a:pt x="836" y="131"/>
                  </a:lnTo>
                  <a:lnTo>
                    <a:pt x="846" y="221"/>
                  </a:lnTo>
                  <a:lnTo>
                    <a:pt x="836" y="321"/>
                  </a:lnTo>
                  <a:lnTo>
                    <a:pt x="816" y="441"/>
                  </a:lnTo>
                  <a:lnTo>
                    <a:pt x="787" y="551"/>
                  </a:lnTo>
                  <a:lnTo>
                    <a:pt x="757" y="631"/>
                  </a:lnTo>
                  <a:lnTo>
                    <a:pt x="678" y="741"/>
                  </a:lnTo>
                  <a:lnTo>
                    <a:pt x="600" y="811"/>
                  </a:lnTo>
                  <a:lnTo>
                    <a:pt x="531" y="831"/>
                  </a:lnTo>
                  <a:lnTo>
                    <a:pt x="462" y="811"/>
                  </a:lnTo>
                  <a:lnTo>
                    <a:pt x="423" y="771"/>
                  </a:lnTo>
                  <a:lnTo>
                    <a:pt x="393" y="721"/>
                  </a:lnTo>
                  <a:lnTo>
                    <a:pt x="383" y="681"/>
                  </a:lnTo>
                  <a:lnTo>
                    <a:pt x="373" y="661"/>
                  </a:lnTo>
                  <a:lnTo>
                    <a:pt x="373" y="651"/>
                  </a:lnTo>
                  <a:lnTo>
                    <a:pt x="383" y="641"/>
                  </a:lnTo>
                  <a:lnTo>
                    <a:pt x="383" y="631"/>
                  </a:lnTo>
                  <a:lnTo>
                    <a:pt x="472" y="2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ea typeface="宋体" charset="-122"/>
              </a:rPr>
              <a:t>Examples of Classification Problem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4302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Image Classification:</a:t>
            </a:r>
          </a:p>
          <a:p>
            <a:pPr lvl="1">
              <a:lnSpc>
                <a:spcPct val="90000"/>
              </a:lnSpc>
            </a:pPr>
            <a:endParaRPr lang="en-US" altLang="zh-CN" sz="2400" dirty="0">
              <a:ea typeface="宋体" charset="-122"/>
            </a:endParaRPr>
          </a:p>
          <a:p>
            <a:pPr lvl="1">
              <a:lnSpc>
                <a:spcPct val="90000"/>
              </a:lnSpc>
            </a:pPr>
            <a:endParaRPr lang="en-US" altLang="zh-CN" sz="2400" dirty="0">
              <a:ea typeface="宋体" charset="-122"/>
            </a:endParaRPr>
          </a:p>
          <a:p>
            <a:pPr lvl="1">
              <a:lnSpc>
                <a:spcPct val="90000"/>
              </a:lnSpc>
            </a:pPr>
            <a:endParaRPr lang="en-US" altLang="zh-CN" sz="2400" dirty="0">
              <a:ea typeface="宋体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charset="-122"/>
              </a:rPr>
              <a:t>Input features </a:t>
            </a:r>
            <a:r>
              <a:rPr lang="en-US" altLang="zh-CN" sz="2800" b="1" dirty="0">
                <a:ea typeface="宋体" charset="-122"/>
              </a:rPr>
              <a:t>X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charset="-122"/>
              </a:rPr>
              <a:t>Color histogram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charset="-122"/>
              </a:rPr>
              <a:t>{(red, 1004), (red, 23000), …}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ea typeface="宋体" charset="-122"/>
              </a:rPr>
              <a:t>Class label y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charset="-122"/>
              </a:rPr>
              <a:t>Y = +1: ‘bird image’ 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charset="-122"/>
              </a:rPr>
              <a:t>Y = -1: ‘non-bird image’</a:t>
            </a:r>
          </a:p>
        </p:txBody>
      </p:sp>
      <p:pic>
        <p:nvPicPr>
          <p:cNvPr id="67593" name="Picture 9" descr="STRS00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438400"/>
            <a:ext cx="98901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4" name="Picture 10" descr="ANBD00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6388" y="2438400"/>
            <a:ext cx="96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5" name="Picture 11" descr="FDFS000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2438400"/>
            <a:ext cx="96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9" name="Text Box 15"/>
          <p:cNvSpPr txBox="1">
            <a:spLocks noChangeArrowheads="1"/>
          </p:cNvSpPr>
          <p:nvPr/>
        </p:nvSpPr>
        <p:spPr bwMode="auto">
          <a:xfrm>
            <a:off x="5410200" y="2514600"/>
            <a:ext cx="3505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ea typeface="宋体" charset="-122"/>
              </a:rPr>
              <a:t>Which images have birds, which one does not?</a:t>
            </a: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304800" y="3581400"/>
            <a:ext cx="8534400" cy="2819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ea typeface="宋体" charset="-122"/>
              </a:rPr>
              <a:t>Examples of Classification Problem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458200" cy="4302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Image Classification:</a:t>
            </a:r>
          </a:p>
          <a:p>
            <a:pPr lvl="1">
              <a:lnSpc>
                <a:spcPct val="90000"/>
              </a:lnSpc>
            </a:pPr>
            <a:endParaRPr lang="en-US" altLang="zh-CN" sz="24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endParaRPr lang="en-US" altLang="zh-CN" sz="24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endParaRPr lang="en-US" altLang="zh-CN" sz="2400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Input features </a:t>
            </a:r>
            <a:endParaRPr lang="en-US" altLang="zh-CN" sz="2800" b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Color histogram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{(red, 1004), (blue, 23000), …}</a:t>
            </a:r>
          </a:p>
          <a:p>
            <a:pPr>
              <a:lnSpc>
                <a:spcPct val="90000"/>
              </a:lnSpc>
            </a:pPr>
            <a:r>
              <a:rPr lang="en-US" altLang="zh-CN" sz="2800" dirty="0">
                <a:latin typeface="Times New Roman" pitchFamily="18" charset="0"/>
                <a:ea typeface="宋体" charset="-122"/>
                <a:cs typeface="Times New Roman" pitchFamily="18" charset="0"/>
              </a:rPr>
              <a:t>Class label 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‘bird image’: 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‘non-bird image’:</a:t>
            </a:r>
          </a:p>
        </p:txBody>
      </p:sp>
      <p:pic>
        <p:nvPicPr>
          <p:cNvPr id="69636" name="Picture 4" descr="STRS00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2438400"/>
            <a:ext cx="98901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5" descr="ANBD001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46388" y="2438400"/>
            <a:ext cx="96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6" descr="FDFS000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91000" y="2438400"/>
            <a:ext cx="96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5410200" y="2514600"/>
            <a:ext cx="3505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>
                <a:ea typeface="宋体" charset="-122"/>
              </a:rPr>
              <a:t>Which images are birds, which are not?</a:t>
            </a:r>
          </a:p>
        </p:txBody>
      </p:sp>
      <p:sp>
        <p:nvSpPr>
          <p:cNvPr id="8" name="Freeform 5"/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640910" y="3629932"/>
            <a:ext cx="284799" cy="214314"/>
          </a:xfrm>
          <a:custGeom>
            <a:avLst/>
            <a:gdLst/>
            <a:ahLst/>
            <a:cxnLst>
              <a:cxn ang="0">
                <a:pos x="941" y="133"/>
              </a:cxn>
              <a:cxn ang="0">
                <a:pos x="962" y="117"/>
              </a:cxn>
              <a:cxn ang="0">
                <a:pos x="984" y="108"/>
              </a:cxn>
              <a:cxn ang="0">
                <a:pos x="1020" y="101"/>
              </a:cxn>
              <a:cxn ang="0">
                <a:pos x="1074" y="97"/>
              </a:cxn>
              <a:cxn ang="0">
                <a:pos x="1153" y="95"/>
              </a:cxn>
              <a:cxn ang="0">
                <a:pos x="1117" y="2"/>
              </a:cxn>
              <a:cxn ang="0">
                <a:pos x="1059" y="4"/>
              </a:cxn>
              <a:cxn ang="0">
                <a:pos x="1006" y="6"/>
              </a:cxn>
              <a:cxn ang="0">
                <a:pos x="969" y="6"/>
              </a:cxn>
              <a:cxn ang="0">
                <a:pos x="920" y="6"/>
              </a:cxn>
              <a:cxn ang="0">
                <a:pos x="827" y="3"/>
              </a:cxn>
              <a:cxn ang="0">
                <a:pos x="758" y="1"/>
              </a:cxn>
              <a:cxn ang="0">
                <a:pos x="761" y="96"/>
              </a:cxn>
              <a:cxn ang="0">
                <a:pos x="820" y="114"/>
              </a:cxn>
              <a:cxn ang="0">
                <a:pos x="811" y="127"/>
              </a:cxn>
              <a:cxn ang="0">
                <a:pos x="803" y="138"/>
              </a:cxn>
              <a:cxn ang="0">
                <a:pos x="501" y="95"/>
              </a:cxn>
              <a:cxn ang="0">
                <a:pos x="464" y="2"/>
              </a:cxn>
              <a:cxn ang="0">
                <a:pos x="391" y="4"/>
              </a:cxn>
              <a:cxn ang="0">
                <a:pos x="287" y="6"/>
              </a:cxn>
              <a:cxn ang="0">
                <a:pos x="214" y="6"/>
              </a:cxn>
              <a:cxn ang="0">
                <a:pos x="111" y="4"/>
              </a:cxn>
              <a:cxn ang="0">
                <a:pos x="11" y="0"/>
              </a:cxn>
              <a:cxn ang="0">
                <a:pos x="493" y="469"/>
              </a:cxn>
              <a:cxn ang="0">
                <a:pos x="191" y="784"/>
              </a:cxn>
              <a:cxn ang="0">
                <a:pos x="142" y="798"/>
              </a:cxn>
              <a:cxn ang="0">
                <a:pos x="78" y="804"/>
              </a:cxn>
              <a:cxn ang="0">
                <a:pos x="0" y="805"/>
              </a:cxn>
              <a:cxn ang="0">
                <a:pos x="37" y="898"/>
              </a:cxn>
              <a:cxn ang="0">
                <a:pos x="113" y="895"/>
              </a:cxn>
              <a:cxn ang="0">
                <a:pos x="161" y="895"/>
              </a:cxn>
              <a:cxn ang="0">
                <a:pos x="231" y="895"/>
              </a:cxn>
              <a:cxn ang="0">
                <a:pos x="297" y="896"/>
              </a:cxn>
              <a:cxn ang="0">
                <a:pos x="365" y="898"/>
              </a:cxn>
              <a:cxn ang="0">
                <a:pos x="414" y="900"/>
              </a:cxn>
              <a:cxn ang="0">
                <a:pos x="386" y="803"/>
              </a:cxn>
              <a:cxn ang="0">
                <a:pos x="350" y="795"/>
              </a:cxn>
              <a:cxn ang="0">
                <a:pos x="336" y="783"/>
              </a:cxn>
              <a:cxn ang="0">
                <a:pos x="339" y="776"/>
              </a:cxn>
              <a:cxn ang="0">
                <a:pos x="350" y="762"/>
              </a:cxn>
              <a:cxn ang="0">
                <a:pos x="707" y="805"/>
              </a:cxn>
              <a:cxn ang="0">
                <a:pos x="744" y="898"/>
              </a:cxn>
              <a:cxn ang="0">
                <a:pos x="816" y="896"/>
              </a:cxn>
              <a:cxn ang="0">
                <a:pos x="894" y="895"/>
              </a:cxn>
              <a:cxn ang="0">
                <a:pos x="1026" y="895"/>
              </a:cxn>
              <a:cxn ang="0">
                <a:pos x="1130" y="898"/>
              </a:cxn>
              <a:cxn ang="0">
                <a:pos x="1196" y="805"/>
              </a:cxn>
            </a:cxnLst>
            <a:rect l="0" t="0" r="r" b="b"/>
            <a:pathLst>
              <a:path w="1196" h="900">
                <a:moveTo>
                  <a:pt x="688" y="401"/>
                </a:moveTo>
                <a:lnTo>
                  <a:pt x="937" y="138"/>
                </a:lnTo>
                <a:lnTo>
                  <a:pt x="941" y="133"/>
                </a:lnTo>
                <a:lnTo>
                  <a:pt x="951" y="124"/>
                </a:lnTo>
                <a:lnTo>
                  <a:pt x="956" y="120"/>
                </a:lnTo>
                <a:lnTo>
                  <a:pt x="962" y="117"/>
                </a:lnTo>
                <a:lnTo>
                  <a:pt x="968" y="114"/>
                </a:lnTo>
                <a:lnTo>
                  <a:pt x="975" y="110"/>
                </a:lnTo>
                <a:lnTo>
                  <a:pt x="984" y="108"/>
                </a:lnTo>
                <a:lnTo>
                  <a:pt x="995" y="105"/>
                </a:lnTo>
                <a:lnTo>
                  <a:pt x="1006" y="103"/>
                </a:lnTo>
                <a:lnTo>
                  <a:pt x="1020" y="101"/>
                </a:lnTo>
                <a:lnTo>
                  <a:pt x="1035" y="99"/>
                </a:lnTo>
                <a:lnTo>
                  <a:pt x="1053" y="98"/>
                </a:lnTo>
                <a:lnTo>
                  <a:pt x="1074" y="97"/>
                </a:lnTo>
                <a:lnTo>
                  <a:pt x="1097" y="96"/>
                </a:lnTo>
                <a:lnTo>
                  <a:pt x="1124" y="96"/>
                </a:lnTo>
                <a:lnTo>
                  <a:pt x="1153" y="95"/>
                </a:lnTo>
                <a:lnTo>
                  <a:pt x="1153" y="0"/>
                </a:lnTo>
                <a:lnTo>
                  <a:pt x="1136" y="1"/>
                </a:lnTo>
                <a:lnTo>
                  <a:pt x="1117" y="2"/>
                </a:lnTo>
                <a:lnTo>
                  <a:pt x="1097" y="3"/>
                </a:lnTo>
                <a:lnTo>
                  <a:pt x="1078" y="4"/>
                </a:lnTo>
                <a:lnTo>
                  <a:pt x="1059" y="4"/>
                </a:lnTo>
                <a:lnTo>
                  <a:pt x="1041" y="5"/>
                </a:lnTo>
                <a:lnTo>
                  <a:pt x="1023" y="5"/>
                </a:lnTo>
                <a:lnTo>
                  <a:pt x="1006" y="6"/>
                </a:lnTo>
                <a:lnTo>
                  <a:pt x="992" y="6"/>
                </a:lnTo>
                <a:lnTo>
                  <a:pt x="980" y="6"/>
                </a:lnTo>
                <a:lnTo>
                  <a:pt x="969" y="6"/>
                </a:lnTo>
                <a:lnTo>
                  <a:pt x="962" y="7"/>
                </a:lnTo>
                <a:lnTo>
                  <a:pt x="940" y="7"/>
                </a:lnTo>
                <a:lnTo>
                  <a:pt x="920" y="6"/>
                </a:lnTo>
                <a:lnTo>
                  <a:pt x="898" y="6"/>
                </a:lnTo>
                <a:lnTo>
                  <a:pt x="875" y="5"/>
                </a:lnTo>
                <a:lnTo>
                  <a:pt x="827" y="3"/>
                </a:lnTo>
                <a:lnTo>
                  <a:pt x="802" y="3"/>
                </a:lnTo>
                <a:lnTo>
                  <a:pt x="780" y="2"/>
                </a:lnTo>
                <a:lnTo>
                  <a:pt x="758" y="1"/>
                </a:lnTo>
                <a:lnTo>
                  <a:pt x="739" y="0"/>
                </a:lnTo>
                <a:lnTo>
                  <a:pt x="739" y="95"/>
                </a:lnTo>
                <a:lnTo>
                  <a:pt x="761" y="96"/>
                </a:lnTo>
                <a:lnTo>
                  <a:pt x="781" y="99"/>
                </a:lnTo>
                <a:lnTo>
                  <a:pt x="801" y="105"/>
                </a:lnTo>
                <a:lnTo>
                  <a:pt x="820" y="114"/>
                </a:lnTo>
                <a:lnTo>
                  <a:pt x="816" y="119"/>
                </a:lnTo>
                <a:lnTo>
                  <a:pt x="814" y="123"/>
                </a:lnTo>
                <a:lnTo>
                  <a:pt x="811" y="127"/>
                </a:lnTo>
                <a:lnTo>
                  <a:pt x="809" y="131"/>
                </a:lnTo>
                <a:lnTo>
                  <a:pt x="807" y="134"/>
                </a:lnTo>
                <a:lnTo>
                  <a:pt x="803" y="138"/>
                </a:lnTo>
                <a:lnTo>
                  <a:pt x="625" y="329"/>
                </a:lnTo>
                <a:lnTo>
                  <a:pt x="417" y="95"/>
                </a:lnTo>
                <a:lnTo>
                  <a:pt x="501" y="95"/>
                </a:lnTo>
                <a:lnTo>
                  <a:pt x="501" y="0"/>
                </a:lnTo>
                <a:lnTo>
                  <a:pt x="484" y="1"/>
                </a:lnTo>
                <a:lnTo>
                  <a:pt x="464" y="2"/>
                </a:lnTo>
                <a:lnTo>
                  <a:pt x="441" y="2"/>
                </a:lnTo>
                <a:lnTo>
                  <a:pt x="417" y="3"/>
                </a:lnTo>
                <a:lnTo>
                  <a:pt x="391" y="4"/>
                </a:lnTo>
                <a:lnTo>
                  <a:pt x="364" y="5"/>
                </a:lnTo>
                <a:lnTo>
                  <a:pt x="312" y="6"/>
                </a:lnTo>
                <a:lnTo>
                  <a:pt x="287" y="6"/>
                </a:lnTo>
                <a:lnTo>
                  <a:pt x="265" y="6"/>
                </a:lnTo>
                <a:lnTo>
                  <a:pt x="244" y="7"/>
                </a:lnTo>
                <a:lnTo>
                  <a:pt x="214" y="6"/>
                </a:lnTo>
                <a:lnTo>
                  <a:pt x="181" y="6"/>
                </a:lnTo>
                <a:lnTo>
                  <a:pt x="146" y="5"/>
                </a:lnTo>
                <a:lnTo>
                  <a:pt x="111" y="4"/>
                </a:lnTo>
                <a:lnTo>
                  <a:pt x="76" y="3"/>
                </a:lnTo>
                <a:lnTo>
                  <a:pt x="43" y="1"/>
                </a:lnTo>
                <a:lnTo>
                  <a:pt x="11" y="0"/>
                </a:lnTo>
                <a:lnTo>
                  <a:pt x="11" y="95"/>
                </a:lnTo>
                <a:lnTo>
                  <a:pt x="162" y="95"/>
                </a:lnTo>
                <a:lnTo>
                  <a:pt x="493" y="469"/>
                </a:lnTo>
                <a:lnTo>
                  <a:pt x="215" y="766"/>
                </a:lnTo>
                <a:lnTo>
                  <a:pt x="204" y="776"/>
                </a:lnTo>
                <a:lnTo>
                  <a:pt x="191" y="784"/>
                </a:lnTo>
                <a:lnTo>
                  <a:pt x="176" y="790"/>
                </a:lnTo>
                <a:lnTo>
                  <a:pt x="160" y="795"/>
                </a:lnTo>
                <a:lnTo>
                  <a:pt x="142" y="798"/>
                </a:lnTo>
                <a:lnTo>
                  <a:pt x="122" y="801"/>
                </a:lnTo>
                <a:lnTo>
                  <a:pt x="101" y="803"/>
                </a:lnTo>
                <a:lnTo>
                  <a:pt x="78" y="804"/>
                </a:lnTo>
                <a:lnTo>
                  <a:pt x="53" y="804"/>
                </a:lnTo>
                <a:lnTo>
                  <a:pt x="28" y="805"/>
                </a:lnTo>
                <a:lnTo>
                  <a:pt x="0" y="805"/>
                </a:lnTo>
                <a:lnTo>
                  <a:pt x="0" y="900"/>
                </a:lnTo>
                <a:lnTo>
                  <a:pt x="18" y="899"/>
                </a:lnTo>
                <a:lnTo>
                  <a:pt x="37" y="898"/>
                </a:lnTo>
                <a:lnTo>
                  <a:pt x="75" y="897"/>
                </a:lnTo>
                <a:lnTo>
                  <a:pt x="94" y="896"/>
                </a:lnTo>
                <a:lnTo>
                  <a:pt x="113" y="895"/>
                </a:lnTo>
                <a:lnTo>
                  <a:pt x="130" y="895"/>
                </a:lnTo>
                <a:lnTo>
                  <a:pt x="147" y="895"/>
                </a:lnTo>
                <a:lnTo>
                  <a:pt x="161" y="895"/>
                </a:lnTo>
                <a:lnTo>
                  <a:pt x="174" y="894"/>
                </a:lnTo>
                <a:lnTo>
                  <a:pt x="211" y="894"/>
                </a:lnTo>
                <a:lnTo>
                  <a:pt x="231" y="895"/>
                </a:lnTo>
                <a:lnTo>
                  <a:pt x="252" y="895"/>
                </a:lnTo>
                <a:lnTo>
                  <a:pt x="274" y="895"/>
                </a:lnTo>
                <a:lnTo>
                  <a:pt x="297" y="896"/>
                </a:lnTo>
                <a:lnTo>
                  <a:pt x="320" y="896"/>
                </a:lnTo>
                <a:lnTo>
                  <a:pt x="343" y="897"/>
                </a:lnTo>
                <a:lnTo>
                  <a:pt x="365" y="898"/>
                </a:lnTo>
                <a:lnTo>
                  <a:pt x="384" y="898"/>
                </a:lnTo>
                <a:lnTo>
                  <a:pt x="401" y="899"/>
                </a:lnTo>
                <a:lnTo>
                  <a:pt x="414" y="900"/>
                </a:lnTo>
                <a:lnTo>
                  <a:pt x="414" y="805"/>
                </a:lnTo>
                <a:lnTo>
                  <a:pt x="400" y="804"/>
                </a:lnTo>
                <a:lnTo>
                  <a:pt x="386" y="803"/>
                </a:lnTo>
                <a:lnTo>
                  <a:pt x="373" y="801"/>
                </a:lnTo>
                <a:lnTo>
                  <a:pt x="361" y="798"/>
                </a:lnTo>
                <a:lnTo>
                  <a:pt x="350" y="795"/>
                </a:lnTo>
                <a:lnTo>
                  <a:pt x="343" y="791"/>
                </a:lnTo>
                <a:lnTo>
                  <a:pt x="337" y="787"/>
                </a:lnTo>
                <a:lnTo>
                  <a:pt x="336" y="783"/>
                </a:lnTo>
                <a:lnTo>
                  <a:pt x="336" y="781"/>
                </a:lnTo>
                <a:lnTo>
                  <a:pt x="337" y="779"/>
                </a:lnTo>
                <a:lnTo>
                  <a:pt x="339" y="776"/>
                </a:lnTo>
                <a:lnTo>
                  <a:pt x="341" y="773"/>
                </a:lnTo>
                <a:lnTo>
                  <a:pt x="345" y="768"/>
                </a:lnTo>
                <a:lnTo>
                  <a:pt x="350" y="762"/>
                </a:lnTo>
                <a:lnTo>
                  <a:pt x="557" y="542"/>
                </a:lnTo>
                <a:lnTo>
                  <a:pt x="790" y="805"/>
                </a:lnTo>
                <a:lnTo>
                  <a:pt x="707" y="805"/>
                </a:lnTo>
                <a:lnTo>
                  <a:pt x="707" y="900"/>
                </a:lnTo>
                <a:lnTo>
                  <a:pt x="724" y="899"/>
                </a:lnTo>
                <a:lnTo>
                  <a:pt x="744" y="898"/>
                </a:lnTo>
                <a:lnTo>
                  <a:pt x="766" y="898"/>
                </a:lnTo>
                <a:lnTo>
                  <a:pt x="791" y="897"/>
                </a:lnTo>
                <a:lnTo>
                  <a:pt x="816" y="896"/>
                </a:lnTo>
                <a:lnTo>
                  <a:pt x="842" y="896"/>
                </a:lnTo>
                <a:lnTo>
                  <a:pt x="869" y="895"/>
                </a:lnTo>
                <a:lnTo>
                  <a:pt x="894" y="895"/>
                </a:lnTo>
                <a:lnTo>
                  <a:pt x="919" y="894"/>
                </a:lnTo>
                <a:lnTo>
                  <a:pt x="993" y="894"/>
                </a:lnTo>
                <a:lnTo>
                  <a:pt x="1026" y="895"/>
                </a:lnTo>
                <a:lnTo>
                  <a:pt x="1060" y="895"/>
                </a:lnTo>
                <a:lnTo>
                  <a:pt x="1096" y="896"/>
                </a:lnTo>
                <a:lnTo>
                  <a:pt x="1130" y="898"/>
                </a:lnTo>
                <a:lnTo>
                  <a:pt x="1164" y="899"/>
                </a:lnTo>
                <a:lnTo>
                  <a:pt x="1196" y="900"/>
                </a:lnTo>
                <a:lnTo>
                  <a:pt x="1196" y="805"/>
                </a:lnTo>
                <a:lnTo>
                  <a:pt x="1045" y="805"/>
                </a:lnTo>
                <a:lnTo>
                  <a:pt x="688" y="40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0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2234517" y="4871142"/>
            <a:ext cx="194343" cy="272370"/>
          </a:xfrm>
          <a:custGeom>
            <a:avLst/>
            <a:gdLst/>
            <a:ahLst/>
            <a:cxnLst>
              <a:cxn ang="0">
                <a:pos x="943" y="93"/>
              </a:cxn>
              <a:cxn ang="0">
                <a:pos x="933" y="44"/>
              </a:cxn>
              <a:cxn ang="0">
                <a:pos x="884" y="23"/>
              </a:cxn>
              <a:cxn ang="0">
                <a:pos x="831" y="43"/>
              </a:cxn>
              <a:cxn ang="0">
                <a:pos x="806" y="86"/>
              </a:cxn>
              <a:cxn ang="0">
                <a:pos x="787" y="164"/>
              </a:cxn>
              <a:cxn ang="0">
                <a:pos x="649" y="714"/>
              </a:cxn>
              <a:cxn ang="0">
                <a:pos x="614" y="771"/>
              </a:cxn>
              <a:cxn ang="0">
                <a:pos x="544" y="839"/>
              </a:cxn>
              <a:cxn ang="0">
                <a:pos x="443" y="880"/>
              </a:cxn>
              <a:cxn ang="0">
                <a:pos x="356" y="866"/>
              </a:cxn>
              <a:cxn ang="0">
                <a:pos x="311" y="814"/>
              </a:cxn>
              <a:cxn ang="0">
                <a:pos x="294" y="744"/>
              </a:cxn>
              <a:cxn ang="0">
                <a:pos x="301" y="631"/>
              </a:cxn>
              <a:cxn ang="0">
                <a:pos x="348" y="451"/>
              </a:cxn>
              <a:cxn ang="0">
                <a:pos x="413" y="275"/>
              </a:cxn>
              <a:cxn ang="0">
                <a:pos x="434" y="209"/>
              </a:cxn>
              <a:cxn ang="0">
                <a:pos x="437" y="147"/>
              </a:cxn>
              <a:cxn ang="0">
                <a:pos x="399" y="56"/>
              </a:cxn>
              <a:cxn ang="0">
                <a:pos x="315" y="5"/>
              </a:cxn>
              <a:cxn ang="0">
                <a:pos x="203" y="13"/>
              </a:cxn>
              <a:cxn ang="0">
                <a:pos x="114" y="78"/>
              </a:cxn>
              <a:cxn ang="0">
                <a:pos x="52" y="169"/>
              </a:cxn>
              <a:cxn ang="0">
                <a:pos x="15" y="258"/>
              </a:cxn>
              <a:cxn ang="0">
                <a:pos x="1" y="311"/>
              </a:cxn>
              <a:cxn ang="0">
                <a:pos x="11" y="333"/>
              </a:cxn>
              <a:cxn ang="0">
                <a:pos x="42" y="332"/>
              </a:cxn>
              <a:cxn ang="0">
                <a:pos x="58" y="299"/>
              </a:cxn>
              <a:cxn ang="0">
                <a:pos x="120" y="147"/>
              </a:cxn>
              <a:cxn ang="0">
                <a:pos x="192" y="68"/>
              </a:cxn>
              <a:cxn ang="0">
                <a:pos x="264" y="45"/>
              </a:cxn>
              <a:cxn ang="0">
                <a:pos x="301" y="58"/>
              </a:cxn>
              <a:cxn ang="0">
                <a:pos x="315" y="111"/>
              </a:cxn>
              <a:cxn ang="0">
                <a:pos x="288" y="233"/>
              </a:cxn>
              <a:cxn ang="0">
                <a:pos x="221" y="417"/>
              </a:cxn>
              <a:cxn ang="0">
                <a:pos x="176" y="568"/>
              </a:cxn>
              <a:cxn ang="0">
                <a:pos x="162" y="683"/>
              </a:cxn>
              <a:cxn ang="0">
                <a:pos x="186" y="803"/>
              </a:cxn>
              <a:cxn ang="0">
                <a:pos x="249" y="879"/>
              </a:cxn>
              <a:cxn ang="0">
                <a:pos x="335" y="918"/>
              </a:cxn>
              <a:cxn ang="0">
                <a:pos x="441" y="925"/>
              </a:cxn>
              <a:cxn ang="0">
                <a:pos x="573" y="873"/>
              </a:cxn>
              <a:cxn ang="0">
                <a:pos x="593" y="929"/>
              </a:cxn>
              <a:cxn ang="0">
                <a:pos x="528" y="1085"/>
              </a:cxn>
              <a:cxn ang="0">
                <a:pos x="437" y="1203"/>
              </a:cxn>
              <a:cxn ang="0">
                <a:pos x="334" y="1266"/>
              </a:cxn>
              <a:cxn ang="0">
                <a:pos x="245" y="1277"/>
              </a:cxn>
              <a:cxn ang="0">
                <a:pos x="185" y="1265"/>
              </a:cxn>
              <a:cxn ang="0">
                <a:pos x="123" y="1222"/>
              </a:cxn>
              <a:cxn ang="0">
                <a:pos x="150" y="1189"/>
              </a:cxn>
              <a:cxn ang="0">
                <a:pos x="210" y="1150"/>
              </a:cxn>
              <a:cxn ang="0">
                <a:pos x="233" y="1084"/>
              </a:cxn>
              <a:cxn ang="0">
                <a:pos x="214" y="1033"/>
              </a:cxn>
              <a:cxn ang="0">
                <a:pos x="176" y="1014"/>
              </a:cxn>
              <a:cxn ang="0">
                <a:pos x="137" y="1015"/>
              </a:cxn>
              <a:cxn ang="0">
                <a:pos x="83" y="1041"/>
              </a:cxn>
              <a:cxn ang="0">
                <a:pos x="47" y="1106"/>
              </a:cxn>
              <a:cxn ang="0">
                <a:pos x="57" y="1211"/>
              </a:cxn>
              <a:cxn ang="0">
                <a:pos x="133" y="1292"/>
              </a:cxn>
              <a:cxn ang="0">
                <a:pos x="260" y="1323"/>
              </a:cxn>
              <a:cxn ang="0">
                <a:pos x="442" y="1278"/>
              </a:cxn>
              <a:cxn ang="0">
                <a:pos x="601" y="1159"/>
              </a:cxn>
              <a:cxn ang="0">
                <a:pos x="713" y="986"/>
              </a:cxn>
            </a:cxnLst>
            <a:rect l="0" t="0" r="r" b="b"/>
            <a:pathLst>
              <a:path w="944" h="1323">
                <a:moveTo>
                  <a:pt x="935" y="125"/>
                </a:moveTo>
                <a:lnTo>
                  <a:pt x="939" y="114"/>
                </a:lnTo>
                <a:lnTo>
                  <a:pt x="941" y="105"/>
                </a:lnTo>
                <a:lnTo>
                  <a:pt x="942" y="99"/>
                </a:lnTo>
                <a:lnTo>
                  <a:pt x="943" y="93"/>
                </a:lnTo>
                <a:lnTo>
                  <a:pt x="944" y="88"/>
                </a:lnTo>
                <a:lnTo>
                  <a:pt x="944" y="78"/>
                </a:lnTo>
                <a:lnTo>
                  <a:pt x="943" y="65"/>
                </a:lnTo>
                <a:lnTo>
                  <a:pt x="939" y="53"/>
                </a:lnTo>
                <a:lnTo>
                  <a:pt x="933" y="44"/>
                </a:lnTo>
                <a:lnTo>
                  <a:pt x="926" y="36"/>
                </a:lnTo>
                <a:lnTo>
                  <a:pt x="917" y="30"/>
                </a:lnTo>
                <a:lnTo>
                  <a:pt x="907" y="26"/>
                </a:lnTo>
                <a:lnTo>
                  <a:pt x="896" y="23"/>
                </a:lnTo>
                <a:lnTo>
                  <a:pt x="884" y="23"/>
                </a:lnTo>
                <a:lnTo>
                  <a:pt x="875" y="23"/>
                </a:lnTo>
                <a:lnTo>
                  <a:pt x="864" y="25"/>
                </a:lnTo>
                <a:lnTo>
                  <a:pt x="854" y="30"/>
                </a:lnTo>
                <a:lnTo>
                  <a:pt x="842" y="36"/>
                </a:lnTo>
                <a:lnTo>
                  <a:pt x="831" y="43"/>
                </a:lnTo>
                <a:lnTo>
                  <a:pt x="822" y="53"/>
                </a:lnTo>
                <a:lnTo>
                  <a:pt x="813" y="65"/>
                </a:lnTo>
                <a:lnTo>
                  <a:pt x="811" y="70"/>
                </a:lnTo>
                <a:lnTo>
                  <a:pt x="809" y="77"/>
                </a:lnTo>
                <a:lnTo>
                  <a:pt x="806" y="86"/>
                </a:lnTo>
                <a:lnTo>
                  <a:pt x="803" y="98"/>
                </a:lnTo>
                <a:lnTo>
                  <a:pt x="800" y="111"/>
                </a:lnTo>
                <a:lnTo>
                  <a:pt x="793" y="137"/>
                </a:lnTo>
                <a:lnTo>
                  <a:pt x="790" y="151"/>
                </a:lnTo>
                <a:lnTo>
                  <a:pt x="787" y="164"/>
                </a:lnTo>
                <a:lnTo>
                  <a:pt x="784" y="176"/>
                </a:lnTo>
                <a:lnTo>
                  <a:pt x="763" y="257"/>
                </a:lnTo>
                <a:lnTo>
                  <a:pt x="743" y="340"/>
                </a:lnTo>
                <a:lnTo>
                  <a:pt x="651" y="707"/>
                </a:lnTo>
                <a:lnTo>
                  <a:pt x="649" y="714"/>
                </a:lnTo>
                <a:lnTo>
                  <a:pt x="645" y="722"/>
                </a:lnTo>
                <a:lnTo>
                  <a:pt x="640" y="733"/>
                </a:lnTo>
                <a:lnTo>
                  <a:pt x="633" y="744"/>
                </a:lnTo>
                <a:lnTo>
                  <a:pt x="624" y="757"/>
                </a:lnTo>
                <a:lnTo>
                  <a:pt x="614" y="771"/>
                </a:lnTo>
                <a:lnTo>
                  <a:pt x="603" y="785"/>
                </a:lnTo>
                <a:lnTo>
                  <a:pt x="590" y="799"/>
                </a:lnTo>
                <a:lnTo>
                  <a:pt x="576" y="813"/>
                </a:lnTo>
                <a:lnTo>
                  <a:pt x="561" y="827"/>
                </a:lnTo>
                <a:lnTo>
                  <a:pt x="544" y="839"/>
                </a:lnTo>
                <a:lnTo>
                  <a:pt x="526" y="851"/>
                </a:lnTo>
                <a:lnTo>
                  <a:pt x="507" y="861"/>
                </a:lnTo>
                <a:lnTo>
                  <a:pt x="487" y="869"/>
                </a:lnTo>
                <a:lnTo>
                  <a:pt x="465" y="876"/>
                </a:lnTo>
                <a:lnTo>
                  <a:pt x="443" y="880"/>
                </a:lnTo>
                <a:lnTo>
                  <a:pt x="420" y="881"/>
                </a:lnTo>
                <a:lnTo>
                  <a:pt x="401" y="880"/>
                </a:lnTo>
                <a:lnTo>
                  <a:pt x="385" y="878"/>
                </a:lnTo>
                <a:lnTo>
                  <a:pt x="370" y="872"/>
                </a:lnTo>
                <a:lnTo>
                  <a:pt x="356" y="866"/>
                </a:lnTo>
                <a:lnTo>
                  <a:pt x="344" y="858"/>
                </a:lnTo>
                <a:lnTo>
                  <a:pt x="334" y="849"/>
                </a:lnTo>
                <a:lnTo>
                  <a:pt x="325" y="838"/>
                </a:lnTo>
                <a:lnTo>
                  <a:pt x="317" y="827"/>
                </a:lnTo>
                <a:lnTo>
                  <a:pt x="311" y="814"/>
                </a:lnTo>
                <a:lnTo>
                  <a:pt x="306" y="801"/>
                </a:lnTo>
                <a:lnTo>
                  <a:pt x="301" y="787"/>
                </a:lnTo>
                <a:lnTo>
                  <a:pt x="298" y="773"/>
                </a:lnTo>
                <a:lnTo>
                  <a:pt x="296" y="759"/>
                </a:lnTo>
                <a:lnTo>
                  <a:pt x="294" y="744"/>
                </a:lnTo>
                <a:lnTo>
                  <a:pt x="293" y="730"/>
                </a:lnTo>
                <a:lnTo>
                  <a:pt x="293" y="716"/>
                </a:lnTo>
                <a:lnTo>
                  <a:pt x="294" y="689"/>
                </a:lnTo>
                <a:lnTo>
                  <a:pt x="296" y="661"/>
                </a:lnTo>
                <a:lnTo>
                  <a:pt x="301" y="631"/>
                </a:lnTo>
                <a:lnTo>
                  <a:pt x="307" y="599"/>
                </a:lnTo>
                <a:lnTo>
                  <a:pt x="315" y="565"/>
                </a:lnTo>
                <a:lnTo>
                  <a:pt x="324" y="529"/>
                </a:lnTo>
                <a:lnTo>
                  <a:pt x="335" y="491"/>
                </a:lnTo>
                <a:lnTo>
                  <a:pt x="348" y="451"/>
                </a:lnTo>
                <a:lnTo>
                  <a:pt x="363" y="408"/>
                </a:lnTo>
                <a:lnTo>
                  <a:pt x="379" y="362"/>
                </a:lnTo>
                <a:lnTo>
                  <a:pt x="398" y="315"/>
                </a:lnTo>
                <a:lnTo>
                  <a:pt x="406" y="294"/>
                </a:lnTo>
                <a:lnTo>
                  <a:pt x="413" y="275"/>
                </a:lnTo>
                <a:lnTo>
                  <a:pt x="419" y="258"/>
                </a:lnTo>
                <a:lnTo>
                  <a:pt x="424" y="244"/>
                </a:lnTo>
                <a:lnTo>
                  <a:pt x="428" y="231"/>
                </a:lnTo>
                <a:lnTo>
                  <a:pt x="432" y="220"/>
                </a:lnTo>
                <a:lnTo>
                  <a:pt x="434" y="209"/>
                </a:lnTo>
                <a:lnTo>
                  <a:pt x="436" y="198"/>
                </a:lnTo>
                <a:lnTo>
                  <a:pt x="437" y="188"/>
                </a:lnTo>
                <a:lnTo>
                  <a:pt x="438" y="178"/>
                </a:lnTo>
                <a:lnTo>
                  <a:pt x="438" y="168"/>
                </a:lnTo>
                <a:lnTo>
                  <a:pt x="437" y="147"/>
                </a:lnTo>
                <a:lnTo>
                  <a:pt x="434" y="127"/>
                </a:lnTo>
                <a:lnTo>
                  <a:pt x="428" y="107"/>
                </a:lnTo>
                <a:lnTo>
                  <a:pt x="421" y="89"/>
                </a:lnTo>
                <a:lnTo>
                  <a:pt x="411" y="72"/>
                </a:lnTo>
                <a:lnTo>
                  <a:pt x="399" y="56"/>
                </a:lnTo>
                <a:lnTo>
                  <a:pt x="386" y="42"/>
                </a:lnTo>
                <a:lnTo>
                  <a:pt x="371" y="30"/>
                </a:lnTo>
                <a:lnTo>
                  <a:pt x="354" y="20"/>
                </a:lnTo>
                <a:lnTo>
                  <a:pt x="335" y="11"/>
                </a:lnTo>
                <a:lnTo>
                  <a:pt x="315" y="5"/>
                </a:lnTo>
                <a:lnTo>
                  <a:pt x="293" y="1"/>
                </a:lnTo>
                <a:lnTo>
                  <a:pt x="270" y="0"/>
                </a:lnTo>
                <a:lnTo>
                  <a:pt x="247" y="1"/>
                </a:lnTo>
                <a:lnTo>
                  <a:pt x="224" y="6"/>
                </a:lnTo>
                <a:lnTo>
                  <a:pt x="203" y="13"/>
                </a:lnTo>
                <a:lnTo>
                  <a:pt x="183" y="22"/>
                </a:lnTo>
                <a:lnTo>
                  <a:pt x="164" y="33"/>
                </a:lnTo>
                <a:lnTo>
                  <a:pt x="146" y="47"/>
                </a:lnTo>
                <a:lnTo>
                  <a:pt x="130" y="61"/>
                </a:lnTo>
                <a:lnTo>
                  <a:pt x="114" y="78"/>
                </a:lnTo>
                <a:lnTo>
                  <a:pt x="100" y="95"/>
                </a:lnTo>
                <a:lnTo>
                  <a:pt x="86" y="113"/>
                </a:lnTo>
                <a:lnTo>
                  <a:pt x="74" y="131"/>
                </a:lnTo>
                <a:lnTo>
                  <a:pt x="63" y="150"/>
                </a:lnTo>
                <a:lnTo>
                  <a:pt x="52" y="169"/>
                </a:lnTo>
                <a:lnTo>
                  <a:pt x="43" y="188"/>
                </a:lnTo>
                <a:lnTo>
                  <a:pt x="35" y="207"/>
                </a:lnTo>
                <a:lnTo>
                  <a:pt x="27" y="225"/>
                </a:lnTo>
                <a:lnTo>
                  <a:pt x="21" y="242"/>
                </a:lnTo>
                <a:lnTo>
                  <a:pt x="15" y="258"/>
                </a:lnTo>
                <a:lnTo>
                  <a:pt x="11" y="272"/>
                </a:lnTo>
                <a:lnTo>
                  <a:pt x="7" y="285"/>
                </a:lnTo>
                <a:lnTo>
                  <a:pt x="4" y="296"/>
                </a:lnTo>
                <a:lnTo>
                  <a:pt x="2" y="305"/>
                </a:lnTo>
                <a:lnTo>
                  <a:pt x="1" y="311"/>
                </a:lnTo>
                <a:lnTo>
                  <a:pt x="0" y="315"/>
                </a:lnTo>
                <a:lnTo>
                  <a:pt x="2" y="322"/>
                </a:lnTo>
                <a:lnTo>
                  <a:pt x="4" y="327"/>
                </a:lnTo>
                <a:lnTo>
                  <a:pt x="7" y="331"/>
                </a:lnTo>
                <a:lnTo>
                  <a:pt x="11" y="333"/>
                </a:lnTo>
                <a:lnTo>
                  <a:pt x="16" y="334"/>
                </a:lnTo>
                <a:lnTo>
                  <a:pt x="19" y="335"/>
                </a:lnTo>
                <a:lnTo>
                  <a:pt x="32" y="335"/>
                </a:lnTo>
                <a:lnTo>
                  <a:pt x="37" y="334"/>
                </a:lnTo>
                <a:lnTo>
                  <a:pt x="42" y="332"/>
                </a:lnTo>
                <a:lnTo>
                  <a:pt x="45" y="329"/>
                </a:lnTo>
                <a:lnTo>
                  <a:pt x="48" y="324"/>
                </a:lnTo>
                <a:lnTo>
                  <a:pt x="51" y="318"/>
                </a:lnTo>
                <a:lnTo>
                  <a:pt x="54" y="309"/>
                </a:lnTo>
                <a:lnTo>
                  <a:pt x="58" y="299"/>
                </a:lnTo>
                <a:lnTo>
                  <a:pt x="69" y="262"/>
                </a:lnTo>
                <a:lnTo>
                  <a:pt x="81" y="229"/>
                </a:lnTo>
                <a:lnTo>
                  <a:pt x="93" y="198"/>
                </a:lnTo>
                <a:lnTo>
                  <a:pt x="107" y="172"/>
                </a:lnTo>
                <a:lnTo>
                  <a:pt x="120" y="147"/>
                </a:lnTo>
                <a:lnTo>
                  <a:pt x="134" y="126"/>
                </a:lnTo>
                <a:lnTo>
                  <a:pt x="148" y="108"/>
                </a:lnTo>
                <a:lnTo>
                  <a:pt x="163" y="92"/>
                </a:lnTo>
                <a:lnTo>
                  <a:pt x="177" y="79"/>
                </a:lnTo>
                <a:lnTo>
                  <a:pt x="192" y="68"/>
                </a:lnTo>
                <a:lnTo>
                  <a:pt x="207" y="59"/>
                </a:lnTo>
                <a:lnTo>
                  <a:pt x="222" y="53"/>
                </a:lnTo>
                <a:lnTo>
                  <a:pt x="236" y="48"/>
                </a:lnTo>
                <a:lnTo>
                  <a:pt x="250" y="46"/>
                </a:lnTo>
                <a:lnTo>
                  <a:pt x="264" y="45"/>
                </a:lnTo>
                <a:lnTo>
                  <a:pt x="274" y="45"/>
                </a:lnTo>
                <a:lnTo>
                  <a:pt x="285" y="47"/>
                </a:lnTo>
                <a:lnTo>
                  <a:pt x="291" y="50"/>
                </a:lnTo>
                <a:lnTo>
                  <a:pt x="296" y="53"/>
                </a:lnTo>
                <a:lnTo>
                  <a:pt x="301" y="58"/>
                </a:lnTo>
                <a:lnTo>
                  <a:pt x="306" y="64"/>
                </a:lnTo>
                <a:lnTo>
                  <a:pt x="310" y="72"/>
                </a:lnTo>
                <a:lnTo>
                  <a:pt x="313" y="83"/>
                </a:lnTo>
                <a:lnTo>
                  <a:pt x="315" y="95"/>
                </a:lnTo>
                <a:lnTo>
                  <a:pt x="315" y="111"/>
                </a:lnTo>
                <a:lnTo>
                  <a:pt x="314" y="136"/>
                </a:lnTo>
                <a:lnTo>
                  <a:pt x="310" y="161"/>
                </a:lnTo>
                <a:lnTo>
                  <a:pt x="303" y="187"/>
                </a:lnTo>
                <a:lnTo>
                  <a:pt x="296" y="211"/>
                </a:lnTo>
                <a:lnTo>
                  <a:pt x="288" y="233"/>
                </a:lnTo>
                <a:lnTo>
                  <a:pt x="281" y="253"/>
                </a:lnTo>
                <a:lnTo>
                  <a:pt x="264" y="298"/>
                </a:lnTo>
                <a:lnTo>
                  <a:pt x="248" y="341"/>
                </a:lnTo>
                <a:lnTo>
                  <a:pt x="234" y="380"/>
                </a:lnTo>
                <a:lnTo>
                  <a:pt x="221" y="417"/>
                </a:lnTo>
                <a:lnTo>
                  <a:pt x="210" y="451"/>
                </a:lnTo>
                <a:lnTo>
                  <a:pt x="200" y="483"/>
                </a:lnTo>
                <a:lnTo>
                  <a:pt x="191" y="514"/>
                </a:lnTo>
                <a:lnTo>
                  <a:pt x="183" y="542"/>
                </a:lnTo>
                <a:lnTo>
                  <a:pt x="176" y="568"/>
                </a:lnTo>
                <a:lnTo>
                  <a:pt x="171" y="594"/>
                </a:lnTo>
                <a:lnTo>
                  <a:pt x="167" y="618"/>
                </a:lnTo>
                <a:lnTo>
                  <a:pt x="165" y="640"/>
                </a:lnTo>
                <a:lnTo>
                  <a:pt x="163" y="662"/>
                </a:lnTo>
                <a:lnTo>
                  <a:pt x="162" y="683"/>
                </a:lnTo>
                <a:lnTo>
                  <a:pt x="163" y="711"/>
                </a:lnTo>
                <a:lnTo>
                  <a:pt x="166" y="736"/>
                </a:lnTo>
                <a:lnTo>
                  <a:pt x="171" y="760"/>
                </a:lnTo>
                <a:lnTo>
                  <a:pt x="178" y="782"/>
                </a:lnTo>
                <a:lnTo>
                  <a:pt x="186" y="803"/>
                </a:lnTo>
                <a:lnTo>
                  <a:pt x="196" y="821"/>
                </a:lnTo>
                <a:lnTo>
                  <a:pt x="208" y="838"/>
                </a:lnTo>
                <a:lnTo>
                  <a:pt x="221" y="853"/>
                </a:lnTo>
                <a:lnTo>
                  <a:pt x="234" y="867"/>
                </a:lnTo>
                <a:lnTo>
                  <a:pt x="249" y="879"/>
                </a:lnTo>
                <a:lnTo>
                  <a:pt x="265" y="889"/>
                </a:lnTo>
                <a:lnTo>
                  <a:pt x="282" y="898"/>
                </a:lnTo>
                <a:lnTo>
                  <a:pt x="299" y="906"/>
                </a:lnTo>
                <a:lnTo>
                  <a:pt x="317" y="912"/>
                </a:lnTo>
                <a:lnTo>
                  <a:pt x="335" y="918"/>
                </a:lnTo>
                <a:lnTo>
                  <a:pt x="354" y="922"/>
                </a:lnTo>
                <a:lnTo>
                  <a:pt x="373" y="924"/>
                </a:lnTo>
                <a:lnTo>
                  <a:pt x="393" y="926"/>
                </a:lnTo>
                <a:lnTo>
                  <a:pt x="412" y="926"/>
                </a:lnTo>
                <a:lnTo>
                  <a:pt x="441" y="925"/>
                </a:lnTo>
                <a:lnTo>
                  <a:pt x="469" y="920"/>
                </a:lnTo>
                <a:lnTo>
                  <a:pt x="497" y="912"/>
                </a:lnTo>
                <a:lnTo>
                  <a:pt x="524" y="902"/>
                </a:lnTo>
                <a:lnTo>
                  <a:pt x="549" y="889"/>
                </a:lnTo>
                <a:lnTo>
                  <a:pt x="573" y="873"/>
                </a:lnTo>
                <a:lnTo>
                  <a:pt x="596" y="855"/>
                </a:lnTo>
                <a:lnTo>
                  <a:pt x="618" y="834"/>
                </a:lnTo>
                <a:lnTo>
                  <a:pt x="610" y="866"/>
                </a:lnTo>
                <a:lnTo>
                  <a:pt x="602" y="898"/>
                </a:lnTo>
                <a:lnTo>
                  <a:pt x="593" y="929"/>
                </a:lnTo>
                <a:lnTo>
                  <a:pt x="584" y="960"/>
                </a:lnTo>
                <a:lnTo>
                  <a:pt x="572" y="991"/>
                </a:lnTo>
                <a:lnTo>
                  <a:pt x="560" y="1022"/>
                </a:lnTo>
                <a:lnTo>
                  <a:pt x="545" y="1053"/>
                </a:lnTo>
                <a:lnTo>
                  <a:pt x="528" y="1085"/>
                </a:lnTo>
                <a:lnTo>
                  <a:pt x="508" y="1117"/>
                </a:lnTo>
                <a:lnTo>
                  <a:pt x="486" y="1149"/>
                </a:lnTo>
                <a:lnTo>
                  <a:pt x="470" y="1168"/>
                </a:lnTo>
                <a:lnTo>
                  <a:pt x="454" y="1186"/>
                </a:lnTo>
                <a:lnTo>
                  <a:pt x="437" y="1203"/>
                </a:lnTo>
                <a:lnTo>
                  <a:pt x="418" y="1218"/>
                </a:lnTo>
                <a:lnTo>
                  <a:pt x="398" y="1233"/>
                </a:lnTo>
                <a:lnTo>
                  <a:pt x="378" y="1246"/>
                </a:lnTo>
                <a:lnTo>
                  <a:pt x="356" y="1257"/>
                </a:lnTo>
                <a:lnTo>
                  <a:pt x="334" y="1266"/>
                </a:lnTo>
                <a:lnTo>
                  <a:pt x="310" y="1273"/>
                </a:lnTo>
                <a:lnTo>
                  <a:pt x="286" y="1277"/>
                </a:lnTo>
                <a:lnTo>
                  <a:pt x="260" y="1278"/>
                </a:lnTo>
                <a:lnTo>
                  <a:pt x="253" y="1278"/>
                </a:lnTo>
                <a:lnTo>
                  <a:pt x="245" y="1277"/>
                </a:lnTo>
                <a:lnTo>
                  <a:pt x="235" y="1277"/>
                </a:lnTo>
                <a:lnTo>
                  <a:pt x="223" y="1275"/>
                </a:lnTo>
                <a:lnTo>
                  <a:pt x="211" y="1273"/>
                </a:lnTo>
                <a:lnTo>
                  <a:pt x="198" y="1269"/>
                </a:lnTo>
                <a:lnTo>
                  <a:pt x="185" y="1265"/>
                </a:lnTo>
                <a:lnTo>
                  <a:pt x="171" y="1259"/>
                </a:lnTo>
                <a:lnTo>
                  <a:pt x="158" y="1253"/>
                </a:lnTo>
                <a:lnTo>
                  <a:pt x="146" y="1244"/>
                </a:lnTo>
                <a:lnTo>
                  <a:pt x="134" y="1234"/>
                </a:lnTo>
                <a:lnTo>
                  <a:pt x="123" y="1222"/>
                </a:lnTo>
                <a:lnTo>
                  <a:pt x="113" y="1208"/>
                </a:lnTo>
                <a:lnTo>
                  <a:pt x="105" y="1192"/>
                </a:lnTo>
                <a:lnTo>
                  <a:pt x="120" y="1192"/>
                </a:lnTo>
                <a:lnTo>
                  <a:pt x="136" y="1191"/>
                </a:lnTo>
                <a:lnTo>
                  <a:pt x="150" y="1189"/>
                </a:lnTo>
                <a:lnTo>
                  <a:pt x="165" y="1185"/>
                </a:lnTo>
                <a:lnTo>
                  <a:pt x="179" y="1178"/>
                </a:lnTo>
                <a:lnTo>
                  <a:pt x="193" y="1168"/>
                </a:lnTo>
                <a:lnTo>
                  <a:pt x="202" y="1159"/>
                </a:lnTo>
                <a:lnTo>
                  <a:pt x="210" y="1150"/>
                </a:lnTo>
                <a:lnTo>
                  <a:pt x="217" y="1139"/>
                </a:lnTo>
                <a:lnTo>
                  <a:pt x="224" y="1127"/>
                </a:lnTo>
                <a:lnTo>
                  <a:pt x="229" y="1114"/>
                </a:lnTo>
                <a:lnTo>
                  <a:pt x="232" y="1100"/>
                </a:lnTo>
                <a:lnTo>
                  <a:pt x="233" y="1084"/>
                </a:lnTo>
                <a:lnTo>
                  <a:pt x="232" y="1070"/>
                </a:lnTo>
                <a:lnTo>
                  <a:pt x="230" y="1058"/>
                </a:lnTo>
                <a:lnTo>
                  <a:pt x="226" y="1048"/>
                </a:lnTo>
                <a:lnTo>
                  <a:pt x="221" y="1039"/>
                </a:lnTo>
                <a:lnTo>
                  <a:pt x="214" y="1033"/>
                </a:lnTo>
                <a:lnTo>
                  <a:pt x="207" y="1026"/>
                </a:lnTo>
                <a:lnTo>
                  <a:pt x="200" y="1022"/>
                </a:lnTo>
                <a:lnTo>
                  <a:pt x="192" y="1019"/>
                </a:lnTo>
                <a:lnTo>
                  <a:pt x="184" y="1016"/>
                </a:lnTo>
                <a:lnTo>
                  <a:pt x="176" y="1014"/>
                </a:lnTo>
                <a:lnTo>
                  <a:pt x="170" y="1013"/>
                </a:lnTo>
                <a:lnTo>
                  <a:pt x="163" y="1012"/>
                </a:lnTo>
                <a:lnTo>
                  <a:pt x="158" y="1012"/>
                </a:lnTo>
                <a:lnTo>
                  <a:pt x="148" y="1013"/>
                </a:lnTo>
                <a:lnTo>
                  <a:pt x="137" y="1015"/>
                </a:lnTo>
                <a:lnTo>
                  <a:pt x="126" y="1017"/>
                </a:lnTo>
                <a:lnTo>
                  <a:pt x="115" y="1021"/>
                </a:lnTo>
                <a:lnTo>
                  <a:pt x="103" y="1026"/>
                </a:lnTo>
                <a:lnTo>
                  <a:pt x="93" y="1033"/>
                </a:lnTo>
                <a:lnTo>
                  <a:pt x="83" y="1041"/>
                </a:lnTo>
                <a:lnTo>
                  <a:pt x="74" y="1051"/>
                </a:lnTo>
                <a:lnTo>
                  <a:pt x="65" y="1062"/>
                </a:lnTo>
                <a:lnTo>
                  <a:pt x="58" y="1075"/>
                </a:lnTo>
                <a:lnTo>
                  <a:pt x="52" y="1090"/>
                </a:lnTo>
                <a:lnTo>
                  <a:pt x="47" y="1106"/>
                </a:lnTo>
                <a:lnTo>
                  <a:pt x="44" y="1125"/>
                </a:lnTo>
                <a:lnTo>
                  <a:pt x="44" y="1145"/>
                </a:lnTo>
                <a:lnTo>
                  <a:pt x="45" y="1168"/>
                </a:lnTo>
                <a:lnTo>
                  <a:pt x="50" y="1190"/>
                </a:lnTo>
                <a:lnTo>
                  <a:pt x="57" y="1211"/>
                </a:lnTo>
                <a:lnTo>
                  <a:pt x="68" y="1231"/>
                </a:lnTo>
                <a:lnTo>
                  <a:pt x="81" y="1249"/>
                </a:lnTo>
                <a:lnTo>
                  <a:pt x="96" y="1265"/>
                </a:lnTo>
                <a:lnTo>
                  <a:pt x="114" y="1279"/>
                </a:lnTo>
                <a:lnTo>
                  <a:pt x="133" y="1292"/>
                </a:lnTo>
                <a:lnTo>
                  <a:pt x="155" y="1303"/>
                </a:lnTo>
                <a:lnTo>
                  <a:pt x="179" y="1311"/>
                </a:lnTo>
                <a:lnTo>
                  <a:pt x="204" y="1318"/>
                </a:lnTo>
                <a:lnTo>
                  <a:pt x="232" y="1321"/>
                </a:lnTo>
                <a:lnTo>
                  <a:pt x="260" y="1323"/>
                </a:lnTo>
                <a:lnTo>
                  <a:pt x="297" y="1321"/>
                </a:lnTo>
                <a:lnTo>
                  <a:pt x="334" y="1316"/>
                </a:lnTo>
                <a:lnTo>
                  <a:pt x="371" y="1306"/>
                </a:lnTo>
                <a:lnTo>
                  <a:pt x="407" y="1294"/>
                </a:lnTo>
                <a:lnTo>
                  <a:pt x="442" y="1278"/>
                </a:lnTo>
                <a:lnTo>
                  <a:pt x="477" y="1260"/>
                </a:lnTo>
                <a:lnTo>
                  <a:pt x="510" y="1238"/>
                </a:lnTo>
                <a:lnTo>
                  <a:pt x="542" y="1214"/>
                </a:lnTo>
                <a:lnTo>
                  <a:pt x="572" y="1188"/>
                </a:lnTo>
                <a:lnTo>
                  <a:pt x="601" y="1159"/>
                </a:lnTo>
                <a:lnTo>
                  <a:pt x="628" y="1128"/>
                </a:lnTo>
                <a:lnTo>
                  <a:pt x="652" y="1095"/>
                </a:lnTo>
                <a:lnTo>
                  <a:pt x="675" y="1059"/>
                </a:lnTo>
                <a:lnTo>
                  <a:pt x="695" y="1023"/>
                </a:lnTo>
                <a:lnTo>
                  <a:pt x="713" y="986"/>
                </a:lnTo>
                <a:lnTo>
                  <a:pt x="728" y="946"/>
                </a:lnTo>
                <a:lnTo>
                  <a:pt x="739" y="906"/>
                </a:lnTo>
                <a:lnTo>
                  <a:pt x="935" y="12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13"/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2612263" y="5243978"/>
            <a:ext cx="1015027" cy="314434"/>
            <a:chOff x="1867" y="3098"/>
            <a:chExt cx="5788" cy="1793"/>
          </a:xfrm>
        </p:grpSpPr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1867" y="3560"/>
              <a:ext cx="882" cy="1331"/>
            </a:xfrm>
            <a:custGeom>
              <a:avLst/>
              <a:gdLst/>
              <a:ahLst/>
              <a:cxnLst>
                <a:cxn ang="0">
                  <a:pos x="880" y="96"/>
                </a:cxn>
                <a:cxn ang="0">
                  <a:pos x="878" y="57"/>
                </a:cxn>
                <a:cxn ang="0">
                  <a:pos x="843" y="23"/>
                </a:cxn>
                <a:cxn ang="0">
                  <a:pos x="793" y="32"/>
                </a:cxn>
                <a:cxn ang="0">
                  <a:pos x="756" y="77"/>
                </a:cxn>
                <a:cxn ang="0">
                  <a:pos x="738" y="151"/>
                </a:cxn>
                <a:cxn ang="0">
                  <a:pos x="694" y="341"/>
                </a:cxn>
                <a:cxn ang="0">
                  <a:pos x="593" y="745"/>
                </a:cxn>
                <a:cxn ang="0">
                  <a:pos x="532" y="824"/>
                </a:cxn>
                <a:cxn ang="0">
                  <a:pos x="433" y="881"/>
                </a:cxn>
                <a:cxn ang="0">
                  <a:pos x="332" y="871"/>
                </a:cxn>
                <a:cxn ang="0">
                  <a:pos x="285" y="807"/>
                </a:cxn>
                <a:cxn ang="0">
                  <a:pos x="273" y="720"/>
                </a:cxn>
                <a:cxn ang="0">
                  <a:pos x="299" y="551"/>
                </a:cxn>
                <a:cxn ang="0">
                  <a:pos x="372" y="317"/>
                </a:cxn>
                <a:cxn ang="0">
                  <a:pos x="401" y="226"/>
                </a:cxn>
                <a:cxn ang="0">
                  <a:pos x="405" y="130"/>
                </a:cxn>
                <a:cxn ang="0">
                  <a:pos x="354" y="36"/>
                </a:cxn>
                <a:cxn ang="0">
                  <a:pos x="253" y="0"/>
                </a:cxn>
                <a:cxn ang="0">
                  <a:pos x="144" y="40"/>
                </a:cxn>
                <a:cxn ang="0">
                  <a:pos x="67" y="134"/>
                </a:cxn>
                <a:cxn ang="0">
                  <a:pos x="22" y="236"/>
                </a:cxn>
                <a:cxn ang="0">
                  <a:pos x="2" y="306"/>
                </a:cxn>
                <a:cxn ang="0">
                  <a:pos x="4" y="328"/>
                </a:cxn>
                <a:cxn ang="0">
                  <a:pos x="35" y="336"/>
                </a:cxn>
                <a:cxn ang="0">
                  <a:pos x="53" y="300"/>
                </a:cxn>
                <a:cxn ang="0">
                  <a:pos x="121" y="134"/>
                </a:cxn>
                <a:cxn ang="0">
                  <a:pos x="196" y="57"/>
                </a:cxn>
                <a:cxn ang="0">
                  <a:pos x="255" y="45"/>
                </a:cxn>
                <a:cxn ang="0">
                  <a:pos x="285" y="64"/>
                </a:cxn>
                <a:cxn ang="0">
                  <a:pos x="289" y="162"/>
                </a:cxn>
                <a:cxn ang="0">
                  <a:pos x="235" y="332"/>
                </a:cxn>
                <a:cxn ang="0">
                  <a:pos x="178" y="515"/>
                </a:cxn>
                <a:cxn ang="0">
                  <a:pos x="152" y="649"/>
                </a:cxn>
                <a:cxn ang="0">
                  <a:pos x="164" y="783"/>
                </a:cxn>
                <a:cxn ang="0">
                  <a:pos x="225" y="877"/>
                </a:cxn>
                <a:cxn ang="0">
                  <a:pos x="316" y="924"/>
                </a:cxn>
                <a:cxn ang="0">
                  <a:pos x="439" y="926"/>
                </a:cxn>
                <a:cxn ang="0">
                  <a:pos x="577" y="839"/>
                </a:cxn>
                <a:cxn ang="0">
                  <a:pos x="522" y="1028"/>
                </a:cxn>
                <a:cxn ang="0">
                  <a:pos x="427" y="1190"/>
                </a:cxn>
                <a:cxn ang="0">
                  <a:pos x="326" y="1267"/>
                </a:cxn>
                <a:cxn ang="0">
                  <a:pos x="227" y="1286"/>
                </a:cxn>
                <a:cxn ang="0">
                  <a:pos x="160" y="1267"/>
                </a:cxn>
                <a:cxn ang="0">
                  <a:pos x="97" y="1199"/>
                </a:cxn>
                <a:cxn ang="0">
                  <a:pos x="160" y="1188"/>
                </a:cxn>
                <a:cxn ang="0">
                  <a:pos x="206" y="1141"/>
                </a:cxn>
                <a:cxn ang="0">
                  <a:pos x="215" y="1067"/>
                </a:cxn>
                <a:cxn ang="0">
                  <a:pos x="184" y="1026"/>
                </a:cxn>
                <a:cxn ang="0">
                  <a:pos x="126" y="1020"/>
                </a:cxn>
                <a:cxn ang="0">
                  <a:pos x="69" y="1056"/>
                </a:cxn>
                <a:cxn ang="0">
                  <a:pos x="39" y="1152"/>
                </a:cxn>
                <a:cxn ang="0">
                  <a:pos x="83" y="1265"/>
                </a:cxn>
                <a:cxn ang="0">
                  <a:pos x="194" y="1326"/>
                </a:cxn>
                <a:cxn ang="0">
                  <a:pos x="374" y="1305"/>
                </a:cxn>
                <a:cxn ang="0">
                  <a:pos x="546" y="1182"/>
                </a:cxn>
                <a:cxn ang="0">
                  <a:pos x="668" y="988"/>
                </a:cxn>
              </a:cxnLst>
              <a:rect l="0" t="0" r="r" b="b"/>
              <a:pathLst>
                <a:path w="882" h="1331">
                  <a:moveTo>
                    <a:pt x="874" y="126"/>
                  </a:moveTo>
                  <a:lnTo>
                    <a:pt x="878" y="108"/>
                  </a:lnTo>
                  <a:lnTo>
                    <a:pt x="880" y="96"/>
                  </a:lnTo>
                  <a:lnTo>
                    <a:pt x="882" y="87"/>
                  </a:lnTo>
                  <a:lnTo>
                    <a:pt x="882" y="77"/>
                  </a:lnTo>
                  <a:lnTo>
                    <a:pt x="878" y="57"/>
                  </a:lnTo>
                  <a:lnTo>
                    <a:pt x="870" y="42"/>
                  </a:lnTo>
                  <a:lnTo>
                    <a:pt x="858" y="30"/>
                  </a:lnTo>
                  <a:lnTo>
                    <a:pt x="843" y="23"/>
                  </a:lnTo>
                  <a:lnTo>
                    <a:pt x="827" y="21"/>
                  </a:lnTo>
                  <a:lnTo>
                    <a:pt x="811" y="23"/>
                  </a:lnTo>
                  <a:lnTo>
                    <a:pt x="793" y="32"/>
                  </a:lnTo>
                  <a:lnTo>
                    <a:pt x="775" y="45"/>
                  </a:lnTo>
                  <a:lnTo>
                    <a:pt x="759" y="66"/>
                  </a:lnTo>
                  <a:lnTo>
                    <a:pt x="756" y="77"/>
                  </a:lnTo>
                  <a:lnTo>
                    <a:pt x="750" y="98"/>
                  </a:lnTo>
                  <a:lnTo>
                    <a:pt x="744" y="123"/>
                  </a:lnTo>
                  <a:lnTo>
                    <a:pt x="738" y="151"/>
                  </a:lnTo>
                  <a:lnTo>
                    <a:pt x="732" y="177"/>
                  </a:lnTo>
                  <a:lnTo>
                    <a:pt x="712" y="258"/>
                  </a:lnTo>
                  <a:lnTo>
                    <a:pt x="694" y="341"/>
                  </a:lnTo>
                  <a:lnTo>
                    <a:pt x="609" y="711"/>
                  </a:lnTo>
                  <a:lnTo>
                    <a:pt x="603" y="726"/>
                  </a:lnTo>
                  <a:lnTo>
                    <a:pt x="593" y="745"/>
                  </a:lnTo>
                  <a:lnTo>
                    <a:pt x="577" y="771"/>
                  </a:lnTo>
                  <a:lnTo>
                    <a:pt x="556" y="796"/>
                  </a:lnTo>
                  <a:lnTo>
                    <a:pt x="532" y="824"/>
                  </a:lnTo>
                  <a:lnTo>
                    <a:pt x="502" y="847"/>
                  </a:lnTo>
                  <a:lnTo>
                    <a:pt x="469" y="869"/>
                  </a:lnTo>
                  <a:lnTo>
                    <a:pt x="433" y="881"/>
                  </a:lnTo>
                  <a:lnTo>
                    <a:pt x="392" y="886"/>
                  </a:lnTo>
                  <a:lnTo>
                    <a:pt x="358" y="881"/>
                  </a:lnTo>
                  <a:lnTo>
                    <a:pt x="332" y="871"/>
                  </a:lnTo>
                  <a:lnTo>
                    <a:pt x="312" y="854"/>
                  </a:lnTo>
                  <a:lnTo>
                    <a:pt x="297" y="832"/>
                  </a:lnTo>
                  <a:lnTo>
                    <a:pt x="285" y="807"/>
                  </a:lnTo>
                  <a:lnTo>
                    <a:pt x="279" y="777"/>
                  </a:lnTo>
                  <a:lnTo>
                    <a:pt x="275" y="749"/>
                  </a:lnTo>
                  <a:lnTo>
                    <a:pt x="273" y="720"/>
                  </a:lnTo>
                  <a:lnTo>
                    <a:pt x="277" y="668"/>
                  </a:lnTo>
                  <a:lnTo>
                    <a:pt x="285" y="613"/>
                  </a:lnTo>
                  <a:lnTo>
                    <a:pt x="299" y="551"/>
                  </a:lnTo>
                  <a:lnTo>
                    <a:pt x="316" y="481"/>
                  </a:lnTo>
                  <a:lnTo>
                    <a:pt x="342" y="402"/>
                  </a:lnTo>
                  <a:lnTo>
                    <a:pt x="372" y="317"/>
                  </a:lnTo>
                  <a:lnTo>
                    <a:pt x="386" y="279"/>
                  </a:lnTo>
                  <a:lnTo>
                    <a:pt x="395" y="249"/>
                  </a:lnTo>
                  <a:lnTo>
                    <a:pt x="401" y="226"/>
                  </a:lnTo>
                  <a:lnTo>
                    <a:pt x="409" y="187"/>
                  </a:lnTo>
                  <a:lnTo>
                    <a:pt x="409" y="168"/>
                  </a:lnTo>
                  <a:lnTo>
                    <a:pt x="405" y="130"/>
                  </a:lnTo>
                  <a:lnTo>
                    <a:pt x="395" y="94"/>
                  </a:lnTo>
                  <a:lnTo>
                    <a:pt x="378" y="62"/>
                  </a:lnTo>
                  <a:lnTo>
                    <a:pt x="354" y="36"/>
                  </a:lnTo>
                  <a:lnTo>
                    <a:pt x="326" y="17"/>
                  </a:lnTo>
                  <a:lnTo>
                    <a:pt x="291" y="4"/>
                  </a:lnTo>
                  <a:lnTo>
                    <a:pt x="253" y="0"/>
                  </a:lnTo>
                  <a:lnTo>
                    <a:pt x="214" y="4"/>
                  </a:lnTo>
                  <a:lnTo>
                    <a:pt x="176" y="19"/>
                  </a:lnTo>
                  <a:lnTo>
                    <a:pt x="144" y="40"/>
                  </a:lnTo>
                  <a:lnTo>
                    <a:pt x="115" y="68"/>
                  </a:lnTo>
                  <a:lnTo>
                    <a:pt x="89" y="98"/>
                  </a:lnTo>
                  <a:lnTo>
                    <a:pt x="67" y="134"/>
                  </a:lnTo>
                  <a:lnTo>
                    <a:pt x="49" y="168"/>
                  </a:lnTo>
                  <a:lnTo>
                    <a:pt x="33" y="204"/>
                  </a:lnTo>
                  <a:lnTo>
                    <a:pt x="22" y="236"/>
                  </a:lnTo>
                  <a:lnTo>
                    <a:pt x="12" y="266"/>
                  </a:lnTo>
                  <a:lnTo>
                    <a:pt x="6" y="289"/>
                  </a:lnTo>
                  <a:lnTo>
                    <a:pt x="2" y="306"/>
                  </a:lnTo>
                  <a:lnTo>
                    <a:pt x="0" y="317"/>
                  </a:lnTo>
                  <a:lnTo>
                    <a:pt x="0" y="324"/>
                  </a:lnTo>
                  <a:lnTo>
                    <a:pt x="4" y="328"/>
                  </a:lnTo>
                  <a:lnTo>
                    <a:pt x="6" y="332"/>
                  </a:lnTo>
                  <a:lnTo>
                    <a:pt x="14" y="336"/>
                  </a:lnTo>
                  <a:lnTo>
                    <a:pt x="35" y="336"/>
                  </a:lnTo>
                  <a:lnTo>
                    <a:pt x="41" y="330"/>
                  </a:lnTo>
                  <a:lnTo>
                    <a:pt x="47" y="319"/>
                  </a:lnTo>
                  <a:lnTo>
                    <a:pt x="53" y="300"/>
                  </a:lnTo>
                  <a:lnTo>
                    <a:pt x="73" y="234"/>
                  </a:lnTo>
                  <a:lnTo>
                    <a:pt x="97" y="179"/>
                  </a:lnTo>
                  <a:lnTo>
                    <a:pt x="121" y="134"/>
                  </a:lnTo>
                  <a:lnTo>
                    <a:pt x="144" y="100"/>
                  </a:lnTo>
                  <a:lnTo>
                    <a:pt x="170" y="74"/>
                  </a:lnTo>
                  <a:lnTo>
                    <a:pt x="196" y="57"/>
                  </a:lnTo>
                  <a:lnTo>
                    <a:pt x="221" y="47"/>
                  </a:lnTo>
                  <a:lnTo>
                    <a:pt x="247" y="45"/>
                  </a:lnTo>
                  <a:lnTo>
                    <a:pt x="255" y="45"/>
                  </a:lnTo>
                  <a:lnTo>
                    <a:pt x="267" y="47"/>
                  </a:lnTo>
                  <a:lnTo>
                    <a:pt x="277" y="53"/>
                  </a:lnTo>
                  <a:lnTo>
                    <a:pt x="285" y="64"/>
                  </a:lnTo>
                  <a:lnTo>
                    <a:pt x="293" y="83"/>
                  </a:lnTo>
                  <a:lnTo>
                    <a:pt x="295" y="111"/>
                  </a:lnTo>
                  <a:lnTo>
                    <a:pt x="289" y="162"/>
                  </a:lnTo>
                  <a:lnTo>
                    <a:pt x="277" y="211"/>
                  </a:lnTo>
                  <a:lnTo>
                    <a:pt x="263" y="255"/>
                  </a:lnTo>
                  <a:lnTo>
                    <a:pt x="235" y="332"/>
                  </a:lnTo>
                  <a:lnTo>
                    <a:pt x="214" y="400"/>
                  </a:lnTo>
                  <a:lnTo>
                    <a:pt x="194" y="462"/>
                  </a:lnTo>
                  <a:lnTo>
                    <a:pt x="178" y="515"/>
                  </a:lnTo>
                  <a:lnTo>
                    <a:pt x="166" y="564"/>
                  </a:lnTo>
                  <a:lnTo>
                    <a:pt x="158" y="609"/>
                  </a:lnTo>
                  <a:lnTo>
                    <a:pt x="152" y="649"/>
                  </a:lnTo>
                  <a:lnTo>
                    <a:pt x="150" y="688"/>
                  </a:lnTo>
                  <a:lnTo>
                    <a:pt x="154" y="739"/>
                  </a:lnTo>
                  <a:lnTo>
                    <a:pt x="164" y="783"/>
                  </a:lnTo>
                  <a:lnTo>
                    <a:pt x="180" y="822"/>
                  </a:lnTo>
                  <a:lnTo>
                    <a:pt x="200" y="852"/>
                  </a:lnTo>
                  <a:lnTo>
                    <a:pt x="225" y="877"/>
                  </a:lnTo>
                  <a:lnTo>
                    <a:pt x="253" y="898"/>
                  </a:lnTo>
                  <a:lnTo>
                    <a:pt x="285" y="913"/>
                  </a:lnTo>
                  <a:lnTo>
                    <a:pt x="316" y="924"/>
                  </a:lnTo>
                  <a:lnTo>
                    <a:pt x="350" y="930"/>
                  </a:lnTo>
                  <a:lnTo>
                    <a:pt x="384" y="932"/>
                  </a:lnTo>
                  <a:lnTo>
                    <a:pt x="439" y="926"/>
                  </a:lnTo>
                  <a:lnTo>
                    <a:pt x="488" y="907"/>
                  </a:lnTo>
                  <a:lnTo>
                    <a:pt x="536" y="877"/>
                  </a:lnTo>
                  <a:lnTo>
                    <a:pt x="577" y="839"/>
                  </a:lnTo>
                  <a:lnTo>
                    <a:pt x="562" y="903"/>
                  </a:lnTo>
                  <a:lnTo>
                    <a:pt x="546" y="964"/>
                  </a:lnTo>
                  <a:lnTo>
                    <a:pt x="522" y="1028"/>
                  </a:lnTo>
                  <a:lnTo>
                    <a:pt x="492" y="1092"/>
                  </a:lnTo>
                  <a:lnTo>
                    <a:pt x="453" y="1156"/>
                  </a:lnTo>
                  <a:lnTo>
                    <a:pt x="427" y="1190"/>
                  </a:lnTo>
                  <a:lnTo>
                    <a:pt x="395" y="1220"/>
                  </a:lnTo>
                  <a:lnTo>
                    <a:pt x="362" y="1248"/>
                  </a:lnTo>
                  <a:lnTo>
                    <a:pt x="326" y="1267"/>
                  </a:lnTo>
                  <a:lnTo>
                    <a:pt x="285" y="1282"/>
                  </a:lnTo>
                  <a:lnTo>
                    <a:pt x="243" y="1286"/>
                  </a:lnTo>
                  <a:lnTo>
                    <a:pt x="227" y="1286"/>
                  </a:lnTo>
                  <a:lnTo>
                    <a:pt x="208" y="1284"/>
                  </a:lnTo>
                  <a:lnTo>
                    <a:pt x="184" y="1277"/>
                  </a:lnTo>
                  <a:lnTo>
                    <a:pt x="160" y="1267"/>
                  </a:lnTo>
                  <a:lnTo>
                    <a:pt x="136" y="1252"/>
                  </a:lnTo>
                  <a:lnTo>
                    <a:pt x="115" y="1228"/>
                  </a:lnTo>
                  <a:lnTo>
                    <a:pt x="97" y="1199"/>
                  </a:lnTo>
                  <a:lnTo>
                    <a:pt x="119" y="1199"/>
                  </a:lnTo>
                  <a:lnTo>
                    <a:pt x="140" y="1196"/>
                  </a:lnTo>
                  <a:lnTo>
                    <a:pt x="160" y="1188"/>
                  </a:lnTo>
                  <a:lnTo>
                    <a:pt x="180" y="1175"/>
                  </a:lnTo>
                  <a:lnTo>
                    <a:pt x="194" y="1160"/>
                  </a:lnTo>
                  <a:lnTo>
                    <a:pt x="206" y="1141"/>
                  </a:lnTo>
                  <a:lnTo>
                    <a:pt x="215" y="1118"/>
                  </a:lnTo>
                  <a:lnTo>
                    <a:pt x="217" y="1090"/>
                  </a:lnTo>
                  <a:lnTo>
                    <a:pt x="215" y="1067"/>
                  </a:lnTo>
                  <a:lnTo>
                    <a:pt x="208" y="1047"/>
                  </a:lnTo>
                  <a:lnTo>
                    <a:pt x="196" y="1035"/>
                  </a:lnTo>
                  <a:lnTo>
                    <a:pt x="184" y="1026"/>
                  </a:lnTo>
                  <a:lnTo>
                    <a:pt x="170" y="1022"/>
                  </a:lnTo>
                  <a:lnTo>
                    <a:pt x="146" y="1018"/>
                  </a:lnTo>
                  <a:lnTo>
                    <a:pt x="126" y="1020"/>
                  </a:lnTo>
                  <a:lnTo>
                    <a:pt x="107" y="1026"/>
                  </a:lnTo>
                  <a:lnTo>
                    <a:pt x="87" y="1039"/>
                  </a:lnTo>
                  <a:lnTo>
                    <a:pt x="69" y="1056"/>
                  </a:lnTo>
                  <a:lnTo>
                    <a:pt x="53" y="1081"/>
                  </a:lnTo>
                  <a:lnTo>
                    <a:pt x="43" y="1113"/>
                  </a:lnTo>
                  <a:lnTo>
                    <a:pt x="39" y="1152"/>
                  </a:lnTo>
                  <a:lnTo>
                    <a:pt x="45" y="1194"/>
                  </a:lnTo>
                  <a:lnTo>
                    <a:pt x="59" y="1233"/>
                  </a:lnTo>
                  <a:lnTo>
                    <a:pt x="83" y="1265"/>
                  </a:lnTo>
                  <a:lnTo>
                    <a:pt x="113" y="1292"/>
                  </a:lnTo>
                  <a:lnTo>
                    <a:pt x="150" y="1314"/>
                  </a:lnTo>
                  <a:lnTo>
                    <a:pt x="194" y="1326"/>
                  </a:lnTo>
                  <a:lnTo>
                    <a:pt x="243" y="1331"/>
                  </a:lnTo>
                  <a:lnTo>
                    <a:pt x="308" y="1324"/>
                  </a:lnTo>
                  <a:lnTo>
                    <a:pt x="374" y="1305"/>
                  </a:lnTo>
                  <a:lnTo>
                    <a:pt x="435" y="1273"/>
                  </a:lnTo>
                  <a:lnTo>
                    <a:pt x="492" y="1233"/>
                  </a:lnTo>
                  <a:lnTo>
                    <a:pt x="546" y="1182"/>
                  </a:lnTo>
                  <a:lnTo>
                    <a:pt x="595" y="1124"/>
                  </a:lnTo>
                  <a:lnTo>
                    <a:pt x="635" y="1058"/>
                  </a:lnTo>
                  <a:lnTo>
                    <a:pt x="668" y="988"/>
                  </a:lnTo>
                  <a:lnTo>
                    <a:pt x="690" y="911"/>
                  </a:lnTo>
                  <a:lnTo>
                    <a:pt x="874" y="1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ourier New"/>
              </a:endParaRPr>
            </a:p>
          </p:txBody>
        </p:sp>
        <p:sp>
          <p:nvSpPr>
            <p:cNvPr id="12" name="Freeform 16"/>
            <p:cNvSpPr>
              <a:spLocks noEditPoints="1"/>
            </p:cNvSpPr>
            <p:nvPr/>
          </p:nvSpPr>
          <p:spPr bwMode="auto">
            <a:xfrm>
              <a:off x="3455" y="3713"/>
              <a:ext cx="1272" cy="481"/>
            </a:xfrm>
            <a:custGeom>
              <a:avLst/>
              <a:gdLst/>
              <a:ahLst/>
              <a:cxnLst>
                <a:cxn ang="0">
                  <a:pos x="1207" y="83"/>
                </a:cxn>
                <a:cxn ang="0">
                  <a:pos x="1223" y="83"/>
                </a:cxn>
                <a:cxn ang="0">
                  <a:pos x="1237" y="81"/>
                </a:cxn>
                <a:cxn ang="0">
                  <a:pos x="1250" y="77"/>
                </a:cxn>
                <a:cxn ang="0">
                  <a:pos x="1262" y="70"/>
                </a:cxn>
                <a:cxn ang="0">
                  <a:pos x="1270" y="60"/>
                </a:cxn>
                <a:cxn ang="0">
                  <a:pos x="1272" y="41"/>
                </a:cxn>
                <a:cxn ang="0">
                  <a:pos x="1270" y="24"/>
                </a:cxn>
                <a:cxn ang="0">
                  <a:pos x="1262" y="13"/>
                </a:cxn>
                <a:cxn ang="0">
                  <a:pos x="1250" y="4"/>
                </a:cxn>
                <a:cxn ang="0">
                  <a:pos x="1239" y="2"/>
                </a:cxn>
                <a:cxn ang="0">
                  <a:pos x="1223" y="0"/>
                </a:cxn>
                <a:cxn ang="0">
                  <a:pos x="50" y="0"/>
                </a:cxn>
                <a:cxn ang="0">
                  <a:pos x="36" y="2"/>
                </a:cxn>
                <a:cxn ang="0">
                  <a:pos x="22" y="7"/>
                </a:cxn>
                <a:cxn ang="0">
                  <a:pos x="10" y="13"/>
                </a:cxn>
                <a:cxn ang="0">
                  <a:pos x="4" y="24"/>
                </a:cxn>
                <a:cxn ang="0">
                  <a:pos x="0" y="41"/>
                </a:cxn>
                <a:cxn ang="0">
                  <a:pos x="2" y="58"/>
                </a:cxn>
                <a:cxn ang="0">
                  <a:pos x="10" y="70"/>
                </a:cxn>
                <a:cxn ang="0">
                  <a:pos x="22" y="77"/>
                </a:cxn>
                <a:cxn ang="0">
                  <a:pos x="36" y="81"/>
                </a:cxn>
                <a:cxn ang="0">
                  <a:pos x="52" y="83"/>
                </a:cxn>
                <a:cxn ang="0">
                  <a:pos x="66" y="83"/>
                </a:cxn>
                <a:cxn ang="0">
                  <a:pos x="1207" y="83"/>
                </a:cxn>
                <a:cxn ang="0">
                  <a:pos x="1209" y="481"/>
                </a:cxn>
                <a:cxn ang="0">
                  <a:pos x="1237" y="481"/>
                </a:cxn>
                <a:cxn ang="0">
                  <a:pos x="1250" y="477"/>
                </a:cxn>
                <a:cxn ang="0">
                  <a:pos x="1262" y="471"/>
                </a:cxn>
                <a:cxn ang="0">
                  <a:pos x="1270" y="458"/>
                </a:cxn>
                <a:cxn ang="0">
                  <a:pos x="1272" y="441"/>
                </a:cxn>
                <a:cxn ang="0">
                  <a:pos x="1270" y="424"/>
                </a:cxn>
                <a:cxn ang="0">
                  <a:pos x="1262" y="411"/>
                </a:cxn>
                <a:cxn ang="0">
                  <a:pos x="1250" y="405"/>
                </a:cxn>
                <a:cxn ang="0">
                  <a:pos x="1237" y="400"/>
                </a:cxn>
                <a:cxn ang="0">
                  <a:pos x="52" y="400"/>
                </a:cxn>
                <a:cxn ang="0">
                  <a:pos x="36" y="403"/>
                </a:cxn>
                <a:cxn ang="0">
                  <a:pos x="22" y="405"/>
                </a:cxn>
                <a:cxn ang="0">
                  <a:pos x="10" y="411"/>
                </a:cxn>
                <a:cxn ang="0">
                  <a:pos x="4" y="424"/>
                </a:cxn>
                <a:cxn ang="0">
                  <a:pos x="0" y="441"/>
                </a:cxn>
                <a:cxn ang="0">
                  <a:pos x="2" y="458"/>
                </a:cxn>
                <a:cxn ang="0">
                  <a:pos x="10" y="471"/>
                </a:cxn>
                <a:cxn ang="0">
                  <a:pos x="22" y="477"/>
                </a:cxn>
                <a:cxn ang="0">
                  <a:pos x="36" y="481"/>
                </a:cxn>
                <a:cxn ang="0">
                  <a:pos x="64" y="481"/>
                </a:cxn>
                <a:cxn ang="0">
                  <a:pos x="1209" y="481"/>
                </a:cxn>
              </a:cxnLst>
              <a:rect l="0" t="0" r="r" b="b"/>
              <a:pathLst>
                <a:path w="1272" h="481">
                  <a:moveTo>
                    <a:pt x="1207" y="83"/>
                  </a:moveTo>
                  <a:lnTo>
                    <a:pt x="1223" y="83"/>
                  </a:lnTo>
                  <a:lnTo>
                    <a:pt x="1237" y="81"/>
                  </a:lnTo>
                  <a:lnTo>
                    <a:pt x="1250" y="77"/>
                  </a:lnTo>
                  <a:lnTo>
                    <a:pt x="1262" y="70"/>
                  </a:lnTo>
                  <a:lnTo>
                    <a:pt x="1270" y="60"/>
                  </a:lnTo>
                  <a:lnTo>
                    <a:pt x="1272" y="41"/>
                  </a:lnTo>
                  <a:lnTo>
                    <a:pt x="1270" y="24"/>
                  </a:lnTo>
                  <a:lnTo>
                    <a:pt x="1262" y="13"/>
                  </a:lnTo>
                  <a:lnTo>
                    <a:pt x="1250" y="4"/>
                  </a:lnTo>
                  <a:lnTo>
                    <a:pt x="1239" y="2"/>
                  </a:lnTo>
                  <a:lnTo>
                    <a:pt x="1223" y="0"/>
                  </a:lnTo>
                  <a:lnTo>
                    <a:pt x="50" y="0"/>
                  </a:lnTo>
                  <a:lnTo>
                    <a:pt x="36" y="2"/>
                  </a:lnTo>
                  <a:lnTo>
                    <a:pt x="22" y="7"/>
                  </a:lnTo>
                  <a:lnTo>
                    <a:pt x="10" y="13"/>
                  </a:lnTo>
                  <a:lnTo>
                    <a:pt x="4" y="24"/>
                  </a:lnTo>
                  <a:lnTo>
                    <a:pt x="0" y="41"/>
                  </a:lnTo>
                  <a:lnTo>
                    <a:pt x="2" y="58"/>
                  </a:lnTo>
                  <a:lnTo>
                    <a:pt x="10" y="70"/>
                  </a:lnTo>
                  <a:lnTo>
                    <a:pt x="22" y="77"/>
                  </a:lnTo>
                  <a:lnTo>
                    <a:pt x="36" y="81"/>
                  </a:lnTo>
                  <a:lnTo>
                    <a:pt x="52" y="83"/>
                  </a:lnTo>
                  <a:lnTo>
                    <a:pt x="66" y="83"/>
                  </a:lnTo>
                  <a:lnTo>
                    <a:pt x="1207" y="83"/>
                  </a:lnTo>
                  <a:close/>
                  <a:moveTo>
                    <a:pt x="1209" y="481"/>
                  </a:moveTo>
                  <a:lnTo>
                    <a:pt x="1237" y="481"/>
                  </a:lnTo>
                  <a:lnTo>
                    <a:pt x="1250" y="477"/>
                  </a:lnTo>
                  <a:lnTo>
                    <a:pt x="1262" y="471"/>
                  </a:lnTo>
                  <a:lnTo>
                    <a:pt x="1270" y="458"/>
                  </a:lnTo>
                  <a:lnTo>
                    <a:pt x="1272" y="441"/>
                  </a:lnTo>
                  <a:lnTo>
                    <a:pt x="1270" y="424"/>
                  </a:lnTo>
                  <a:lnTo>
                    <a:pt x="1262" y="411"/>
                  </a:lnTo>
                  <a:lnTo>
                    <a:pt x="1250" y="405"/>
                  </a:lnTo>
                  <a:lnTo>
                    <a:pt x="1237" y="400"/>
                  </a:lnTo>
                  <a:lnTo>
                    <a:pt x="52" y="400"/>
                  </a:lnTo>
                  <a:lnTo>
                    <a:pt x="36" y="403"/>
                  </a:lnTo>
                  <a:lnTo>
                    <a:pt x="22" y="405"/>
                  </a:lnTo>
                  <a:lnTo>
                    <a:pt x="10" y="411"/>
                  </a:lnTo>
                  <a:lnTo>
                    <a:pt x="4" y="424"/>
                  </a:lnTo>
                  <a:lnTo>
                    <a:pt x="0" y="441"/>
                  </a:lnTo>
                  <a:lnTo>
                    <a:pt x="2" y="458"/>
                  </a:lnTo>
                  <a:lnTo>
                    <a:pt x="10" y="471"/>
                  </a:lnTo>
                  <a:lnTo>
                    <a:pt x="22" y="477"/>
                  </a:lnTo>
                  <a:lnTo>
                    <a:pt x="36" y="481"/>
                  </a:lnTo>
                  <a:lnTo>
                    <a:pt x="64" y="481"/>
                  </a:lnTo>
                  <a:lnTo>
                    <a:pt x="1209" y="4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ourier New"/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>
              <a:off x="5473" y="3268"/>
              <a:ext cx="1272" cy="1371"/>
            </a:xfrm>
            <a:custGeom>
              <a:avLst/>
              <a:gdLst/>
              <a:ahLst/>
              <a:cxnLst>
                <a:cxn ang="0">
                  <a:pos x="675" y="728"/>
                </a:cxn>
                <a:cxn ang="0">
                  <a:pos x="1222" y="728"/>
                </a:cxn>
                <a:cxn ang="0">
                  <a:pos x="1236" y="726"/>
                </a:cxn>
                <a:cxn ang="0">
                  <a:pos x="1250" y="722"/>
                </a:cxn>
                <a:cxn ang="0">
                  <a:pos x="1262" y="716"/>
                </a:cxn>
                <a:cxn ang="0">
                  <a:pos x="1270" y="703"/>
                </a:cxn>
                <a:cxn ang="0">
                  <a:pos x="1272" y="686"/>
                </a:cxn>
                <a:cxn ang="0">
                  <a:pos x="1270" y="669"/>
                </a:cxn>
                <a:cxn ang="0">
                  <a:pos x="1262" y="658"/>
                </a:cxn>
                <a:cxn ang="0">
                  <a:pos x="1250" y="650"/>
                </a:cxn>
                <a:cxn ang="0">
                  <a:pos x="1238" y="647"/>
                </a:cxn>
                <a:cxn ang="0">
                  <a:pos x="1222" y="645"/>
                </a:cxn>
                <a:cxn ang="0">
                  <a:pos x="675" y="645"/>
                </a:cxn>
                <a:cxn ang="0">
                  <a:pos x="675" y="39"/>
                </a:cxn>
                <a:cxn ang="0">
                  <a:pos x="671" y="24"/>
                </a:cxn>
                <a:cxn ang="0">
                  <a:pos x="665" y="13"/>
                </a:cxn>
                <a:cxn ang="0">
                  <a:pos x="653" y="5"/>
                </a:cxn>
                <a:cxn ang="0">
                  <a:pos x="637" y="0"/>
                </a:cxn>
                <a:cxn ang="0">
                  <a:pos x="621" y="5"/>
                </a:cxn>
                <a:cxn ang="0">
                  <a:pos x="609" y="11"/>
                </a:cxn>
                <a:cxn ang="0">
                  <a:pos x="603" y="24"/>
                </a:cxn>
                <a:cxn ang="0">
                  <a:pos x="599" y="53"/>
                </a:cxn>
                <a:cxn ang="0">
                  <a:pos x="599" y="645"/>
                </a:cxn>
                <a:cxn ang="0">
                  <a:pos x="49" y="645"/>
                </a:cxn>
                <a:cxn ang="0">
                  <a:pos x="22" y="650"/>
                </a:cxn>
                <a:cxn ang="0">
                  <a:pos x="10" y="658"/>
                </a:cxn>
                <a:cxn ang="0">
                  <a:pos x="4" y="669"/>
                </a:cxn>
                <a:cxn ang="0">
                  <a:pos x="0" y="686"/>
                </a:cxn>
                <a:cxn ang="0">
                  <a:pos x="2" y="703"/>
                </a:cxn>
                <a:cxn ang="0">
                  <a:pos x="10" y="716"/>
                </a:cxn>
                <a:cxn ang="0">
                  <a:pos x="22" y="722"/>
                </a:cxn>
                <a:cxn ang="0">
                  <a:pos x="36" y="726"/>
                </a:cxn>
                <a:cxn ang="0">
                  <a:pos x="49" y="728"/>
                </a:cxn>
                <a:cxn ang="0">
                  <a:pos x="599" y="728"/>
                </a:cxn>
                <a:cxn ang="0">
                  <a:pos x="599" y="1318"/>
                </a:cxn>
                <a:cxn ang="0">
                  <a:pos x="601" y="1335"/>
                </a:cxn>
                <a:cxn ang="0">
                  <a:pos x="603" y="1348"/>
                </a:cxn>
                <a:cxn ang="0">
                  <a:pos x="611" y="1361"/>
                </a:cxn>
                <a:cxn ang="0">
                  <a:pos x="621" y="1369"/>
                </a:cxn>
                <a:cxn ang="0">
                  <a:pos x="637" y="1371"/>
                </a:cxn>
                <a:cxn ang="0">
                  <a:pos x="653" y="1369"/>
                </a:cxn>
                <a:cxn ang="0">
                  <a:pos x="665" y="1361"/>
                </a:cxn>
                <a:cxn ang="0">
                  <a:pos x="671" y="1348"/>
                </a:cxn>
                <a:cxn ang="0">
                  <a:pos x="675" y="1335"/>
                </a:cxn>
                <a:cxn ang="0">
                  <a:pos x="675" y="1303"/>
                </a:cxn>
                <a:cxn ang="0">
                  <a:pos x="675" y="728"/>
                </a:cxn>
              </a:cxnLst>
              <a:rect l="0" t="0" r="r" b="b"/>
              <a:pathLst>
                <a:path w="1272" h="1371">
                  <a:moveTo>
                    <a:pt x="675" y="728"/>
                  </a:moveTo>
                  <a:lnTo>
                    <a:pt x="1222" y="728"/>
                  </a:lnTo>
                  <a:lnTo>
                    <a:pt x="1236" y="726"/>
                  </a:lnTo>
                  <a:lnTo>
                    <a:pt x="1250" y="722"/>
                  </a:lnTo>
                  <a:lnTo>
                    <a:pt x="1262" y="716"/>
                  </a:lnTo>
                  <a:lnTo>
                    <a:pt x="1270" y="703"/>
                  </a:lnTo>
                  <a:lnTo>
                    <a:pt x="1272" y="686"/>
                  </a:lnTo>
                  <a:lnTo>
                    <a:pt x="1270" y="669"/>
                  </a:lnTo>
                  <a:lnTo>
                    <a:pt x="1262" y="658"/>
                  </a:lnTo>
                  <a:lnTo>
                    <a:pt x="1250" y="650"/>
                  </a:lnTo>
                  <a:lnTo>
                    <a:pt x="1238" y="647"/>
                  </a:lnTo>
                  <a:lnTo>
                    <a:pt x="1222" y="645"/>
                  </a:lnTo>
                  <a:lnTo>
                    <a:pt x="675" y="645"/>
                  </a:lnTo>
                  <a:lnTo>
                    <a:pt x="675" y="39"/>
                  </a:lnTo>
                  <a:lnTo>
                    <a:pt x="671" y="24"/>
                  </a:lnTo>
                  <a:lnTo>
                    <a:pt x="665" y="13"/>
                  </a:lnTo>
                  <a:lnTo>
                    <a:pt x="653" y="5"/>
                  </a:lnTo>
                  <a:lnTo>
                    <a:pt x="637" y="0"/>
                  </a:lnTo>
                  <a:lnTo>
                    <a:pt x="621" y="5"/>
                  </a:lnTo>
                  <a:lnTo>
                    <a:pt x="609" y="11"/>
                  </a:lnTo>
                  <a:lnTo>
                    <a:pt x="603" y="24"/>
                  </a:lnTo>
                  <a:lnTo>
                    <a:pt x="599" y="53"/>
                  </a:lnTo>
                  <a:lnTo>
                    <a:pt x="599" y="645"/>
                  </a:lnTo>
                  <a:lnTo>
                    <a:pt x="49" y="645"/>
                  </a:lnTo>
                  <a:lnTo>
                    <a:pt x="22" y="650"/>
                  </a:lnTo>
                  <a:lnTo>
                    <a:pt x="10" y="658"/>
                  </a:lnTo>
                  <a:lnTo>
                    <a:pt x="4" y="669"/>
                  </a:lnTo>
                  <a:lnTo>
                    <a:pt x="0" y="686"/>
                  </a:lnTo>
                  <a:lnTo>
                    <a:pt x="2" y="703"/>
                  </a:lnTo>
                  <a:lnTo>
                    <a:pt x="10" y="716"/>
                  </a:lnTo>
                  <a:lnTo>
                    <a:pt x="22" y="722"/>
                  </a:lnTo>
                  <a:lnTo>
                    <a:pt x="36" y="726"/>
                  </a:lnTo>
                  <a:lnTo>
                    <a:pt x="49" y="728"/>
                  </a:lnTo>
                  <a:lnTo>
                    <a:pt x="599" y="728"/>
                  </a:lnTo>
                  <a:lnTo>
                    <a:pt x="599" y="1318"/>
                  </a:lnTo>
                  <a:lnTo>
                    <a:pt x="601" y="1335"/>
                  </a:lnTo>
                  <a:lnTo>
                    <a:pt x="603" y="1348"/>
                  </a:lnTo>
                  <a:lnTo>
                    <a:pt x="611" y="1361"/>
                  </a:lnTo>
                  <a:lnTo>
                    <a:pt x="621" y="1369"/>
                  </a:lnTo>
                  <a:lnTo>
                    <a:pt x="637" y="1371"/>
                  </a:lnTo>
                  <a:lnTo>
                    <a:pt x="653" y="1369"/>
                  </a:lnTo>
                  <a:lnTo>
                    <a:pt x="665" y="1361"/>
                  </a:lnTo>
                  <a:lnTo>
                    <a:pt x="671" y="1348"/>
                  </a:lnTo>
                  <a:lnTo>
                    <a:pt x="675" y="1335"/>
                  </a:lnTo>
                  <a:lnTo>
                    <a:pt x="675" y="1303"/>
                  </a:lnTo>
                  <a:lnTo>
                    <a:pt x="675" y="7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ourier New"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7024" y="3098"/>
              <a:ext cx="631" cy="1371"/>
            </a:xfrm>
            <a:custGeom>
              <a:avLst/>
              <a:gdLst/>
              <a:ahLst/>
              <a:cxnLst>
                <a:cxn ang="0">
                  <a:pos x="391" y="53"/>
                </a:cxn>
                <a:cxn ang="0">
                  <a:pos x="391" y="30"/>
                </a:cxn>
                <a:cxn ang="0">
                  <a:pos x="390" y="13"/>
                </a:cxn>
                <a:cxn ang="0">
                  <a:pos x="384" y="4"/>
                </a:cxn>
                <a:cxn ang="0">
                  <a:pos x="370" y="0"/>
                </a:cxn>
                <a:cxn ang="0">
                  <a:pos x="348" y="0"/>
                </a:cxn>
                <a:cxn ang="0">
                  <a:pos x="306" y="38"/>
                </a:cxn>
                <a:cxn ang="0">
                  <a:pos x="263" y="70"/>
                </a:cxn>
                <a:cxn ang="0">
                  <a:pos x="219" y="94"/>
                </a:cxn>
                <a:cxn ang="0">
                  <a:pos x="174" y="109"/>
                </a:cxn>
                <a:cxn ang="0">
                  <a:pos x="132" y="119"/>
                </a:cxn>
                <a:cxn ang="0">
                  <a:pos x="91" y="128"/>
                </a:cxn>
                <a:cxn ang="0">
                  <a:pos x="55" y="130"/>
                </a:cxn>
                <a:cxn ang="0">
                  <a:pos x="24" y="132"/>
                </a:cxn>
                <a:cxn ang="0">
                  <a:pos x="0" y="132"/>
                </a:cxn>
                <a:cxn ang="0">
                  <a:pos x="0" y="196"/>
                </a:cxn>
                <a:cxn ang="0">
                  <a:pos x="26" y="196"/>
                </a:cxn>
                <a:cxn ang="0">
                  <a:pos x="59" y="194"/>
                </a:cxn>
                <a:cxn ang="0">
                  <a:pos x="103" y="189"/>
                </a:cxn>
                <a:cxn ang="0">
                  <a:pos x="150" y="179"/>
                </a:cxn>
                <a:cxn ang="0">
                  <a:pos x="200" y="164"/>
                </a:cxn>
                <a:cxn ang="0">
                  <a:pos x="251" y="143"/>
                </a:cxn>
                <a:cxn ang="0">
                  <a:pos x="251" y="1233"/>
                </a:cxn>
                <a:cxn ang="0">
                  <a:pos x="249" y="1252"/>
                </a:cxn>
                <a:cxn ang="0">
                  <a:pos x="243" y="1267"/>
                </a:cxn>
                <a:cxn ang="0">
                  <a:pos x="233" y="1279"/>
                </a:cxn>
                <a:cxn ang="0">
                  <a:pos x="217" y="1290"/>
                </a:cxn>
                <a:cxn ang="0">
                  <a:pos x="196" y="1299"/>
                </a:cxn>
                <a:cxn ang="0">
                  <a:pos x="164" y="1303"/>
                </a:cxn>
                <a:cxn ang="0">
                  <a:pos x="124" y="1307"/>
                </a:cxn>
                <a:cxn ang="0">
                  <a:pos x="12" y="1307"/>
                </a:cxn>
                <a:cxn ang="0">
                  <a:pos x="12" y="1371"/>
                </a:cxn>
                <a:cxn ang="0">
                  <a:pos x="45" y="1369"/>
                </a:cxn>
                <a:cxn ang="0">
                  <a:pos x="89" y="1367"/>
                </a:cxn>
                <a:cxn ang="0">
                  <a:pos x="138" y="1367"/>
                </a:cxn>
                <a:cxn ang="0">
                  <a:pos x="188" y="1365"/>
                </a:cxn>
                <a:cxn ang="0">
                  <a:pos x="455" y="1365"/>
                </a:cxn>
                <a:cxn ang="0">
                  <a:pos x="506" y="1367"/>
                </a:cxn>
                <a:cxn ang="0">
                  <a:pos x="554" y="1367"/>
                </a:cxn>
                <a:cxn ang="0">
                  <a:pos x="597" y="1369"/>
                </a:cxn>
                <a:cxn ang="0">
                  <a:pos x="631" y="1371"/>
                </a:cxn>
                <a:cxn ang="0">
                  <a:pos x="631" y="1307"/>
                </a:cxn>
                <a:cxn ang="0">
                  <a:pos x="518" y="1307"/>
                </a:cxn>
                <a:cxn ang="0">
                  <a:pos x="479" y="1303"/>
                </a:cxn>
                <a:cxn ang="0">
                  <a:pos x="447" y="1299"/>
                </a:cxn>
                <a:cxn ang="0">
                  <a:pos x="425" y="1290"/>
                </a:cxn>
                <a:cxn ang="0">
                  <a:pos x="409" y="1282"/>
                </a:cxn>
                <a:cxn ang="0">
                  <a:pos x="399" y="1269"/>
                </a:cxn>
                <a:cxn ang="0">
                  <a:pos x="395" y="1252"/>
                </a:cxn>
                <a:cxn ang="0">
                  <a:pos x="393" y="1233"/>
                </a:cxn>
                <a:cxn ang="0">
                  <a:pos x="391" y="1209"/>
                </a:cxn>
                <a:cxn ang="0">
                  <a:pos x="391" y="53"/>
                </a:cxn>
              </a:cxnLst>
              <a:rect l="0" t="0" r="r" b="b"/>
              <a:pathLst>
                <a:path w="631" h="1371">
                  <a:moveTo>
                    <a:pt x="391" y="53"/>
                  </a:moveTo>
                  <a:lnTo>
                    <a:pt x="391" y="30"/>
                  </a:lnTo>
                  <a:lnTo>
                    <a:pt x="390" y="13"/>
                  </a:lnTo>
                  <a:lnTo>
                    <a:pt x="384" y="4"/>
                  </a:lnTo>
                  <a:lnTo>
                    <a:pt x="370" y="0"/>
                  </a:lnTo>
                  <a:lnTo>
                    <a:pt x="348" y="0"/>
                  </a:lnTo>
                  <a:lnTo>
                    <a:pt x="306" y="38"/>
                  </a:lnTo>
                  <a:lnTo>
                    <a:pt x="263" y="70"/>
                  </a:lnTo>
                  <a:lnTo>
                    <a:pt x="219" y="94"/>
                  </a:lnTo>
                  <a:lnTo>
                    <a:pt x="174" y="109"/>
                  </a:lnTo>
                  <a:lnTo>
                    <a:pt x="132" y="119"/>
                  </a:lnTo>
                  <a:lnTo>
                    <a:pt x="91" y="128"/>
                  </a:lnTo>
                  <a:lnTo>
                    <a:pt x="55" y="130"/>
                  </a:lnTo>
                  <a:lnTo>
                    <a:pt x="24" y="132"/>
                  </a:lnTo>
                  <a:lnTo>
                    <a:pt x="0" y="132"/>
                  </a:lnTo>
                  <a:lnTo>
                    <a:pt x="0" y="196"/>
                  </a:lnTo>
                  <a:lnTo>
                    <a:pt x="26" y="196"/>
                  </a:lnTo>
                  <a:lnTo>
                    <a:pt x="59" y="194"/>
                  </a:lnTo>
                  <a:lnTo>
                    <a:pt x="103" y="189"/>
                  </a:lnTo>
                  <a:lnTo>
                    <a:pt x="150" y="179"/>
                  </a:lnTo>
                  <a:lnTo>
                    <a:pt x="200" y="164"/>
                  </a:lnTo>
                  <a:lnTo>
                    <a:pt x="251" y="143"/>
                  </a:lnTo>
                  <a:lnTo>
                    <a:pt x="251" y="1233"/>
                  </a:lnTo>
                  <a:lnTo>
                    <a:pt x="249" y="1252"/>
                  </a:lnTo>
                  <a:lnTo>
                    <a:pt x="243" y="1267"/>
                  </a:lnTo>
                  <a:lnTo>
                    <a:pt x="233" y="1279"/>
                  </a:lnTo>
                  <a:lnTo>
                    <a:pt x="217" y="1290"/>
                  </a:lnTo>
                  <a:lnTo>
                    <a:pt x="196" y="1299"/>
                  </a:lnTo>
                  <a:lnTo>
                    <a:pt x="164" y="1303"/>
                  </a:lnTo>
                  <a:lnTo>
                    <a:pt x="124" y="1307"/>
                  </a:lnTo>
                  <a:lnTo>
                    <a:pt x="12" y="1307"/>
                  </a:lnTo>
                  <a:lnTo>
                    <a:pt x="12" y="1371"/>
                  </a:lnTo>
                  <a:lnTo>
                    <a:pt x="45" y="1369"/>
                  </a:lnTo>
                  <a:lnTo>
                    <a:pt x="89" y="1367"/>
                  </a:lnTo>
                  <a:lnTo>
                    <a:pt x="138" y="1367"/>
                  </a:lnTo>
                  <a:lnTo>
                    <a:pt x="188" y="1365"/>
                  </a:lnTo>
                  <a:lnTo>
                    <a:pt x="455" y="1365"/>
                  </a:lnTo>
                  <a:lnTo>
                    <a:pt x="506" y="1367"/>
                  </a:lnTo>
                  <a:lnTo>
                    <a:pt x="554" y="1367"/>
                  </a:lnTo>
                  <a:lnTo>
                    <a:pt x="597" y="1369"/>
                  </a:lnTo>
                  <a:lnTo>
                    <a:pt x="631" y="1371"/>
                  </a:lnTo>
                  <a:lnTo>
                    <a:pt x="631" y="1307"/>
                  </a:lnTo>
                  <a:lnTo>
                    <a:pt x="518" y="1307"/>
                  </a:lnTo>
                  <a:lnTo>
                    <a:pt x="479" y="1303"/>
                  </a:lnTo>
                  <a:lnTo>
                    <a:pt x="447" y="1299"/>
                  </a:lnTo>
                  <a:lnTo>
                    <a:pt x="425" y="1290"/>
                  </a:lnTo>
                  <a:lnTo>
                    <a:pt x="409" y="1282"/>
                  </a:lnTo>
                  <a:lnTo>
                    <a:pt x="399" y="1269"/>
                  </a:lnTo>
                  <a:lnTo>
                    <a:pt x="395" y="1252"/>
                  </a:lnTo>
                  <a:lnTo>
                    <a:pt x="393" y="1233"/>
                  </a:lnTo>
                  <a:lnTo>
                    <a:pt x="391" y="1209"/>
                  </a:lnTo>
                  <a:lnTo>
                    <a:pt x="391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Courier New"/>
              </a:endParaRPr>
            </a:p>
          </p:txBody>
        </p:sp>
      </p:grpSp>
      <p:grpSp>
        <p:nvGrpSpPr>
          <p:cNvPr id="15" name="Group 21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3185269" y="5686334"/>
            <a:ext cx="1015027" cy="314434"/>
            <a:chOff x="1681" y="3497"/>
            <a:chExt cx="5788" cy="1793"/>
          </a:xfrm>
        </p:grpSpPr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1681" y="3959"/>
              <a:ext cx="882" cy="1331"/>
            </a:xfrm>
            <a:custGeom>
              <a:avLst/>
              <a:gdLst/>
              <a:ahLst/>
              <a:cxnLst>
                <a:cxn ang="0">
                  <a:pos x="880" y="96"/>
                </a:cxn>
                <a:cxn ang="0">
                  <a:pos x="878" y="57"/>
                </a:cxn>
                <a:cxn ang="0">
                  <a:pos x="843" y="23"/>
                </a:cxn>
                <a:cxn ang="0">
                  <a:pos x="793" y="32"/>
                </a:cxn>
                <a:cxn ang="0">
                  <a:pos x="756" y="77"/>
                </a:cxn>
                <a:cxn ang="0">
                  <a:pos x="738" y="151"/>
                </a:cxn>
                <a:cxn ang="0">
                  <a:pos x="694" y="341"/>
                </a:cxn>
                <a:cxn ang="0">
                  <a:pos x="593" y="745"/>
                </a:cxn>
                <a:cxn ang="0">
                  <a:pos x="532" y="824"/>
                </a:cxn>
                <a:cxn ang="0">
                  <a:pos x="433" y="881"/>
                </a:cxn>
                <a:cxn ang="0">
                  <a:pos x="332" y="871"/>
                </a:cxn>
                <a:cxn ang="0">
                  <a:pos x="285" y="807"/>
                </a:cxn>
                <a:cxn ang="0">
                  <a:pos x="273" y="720"/>
                </a:cxn>
                <a:cxn ang="0">
                  <a:pos x="299" y="551"/>
                </a:cxn>
                <a:cxn ang="0">
                  <a:pos x="372" y="317"/>
                </a:cxn>
                <a:cxn ang="0">
                  <a:pos x="401" y="226"/>
                </a:cxn>
                <a:cxn ang="0">
                  <a:pos x="405" y="130"/>
                </a:cxn>
                <a:cxn ang="0">
                  <a:pos x="354" y="36"/>
                </a:cxn>
                <a:cxn ang="0">
                  <a:pos x="253" y="0"/>
                </a:cxn>
                <a:cxn ang="0">
                  <a:pos x="144" y="40"/>
                </a:cxn>
                <a:cxn ang="0">
                  <a:pos x="67" y="134"/>
                </a:cxn>
                <a:cxn ang="0">
                  <a:pos x="22" y="236"/>
                </a:cxn>
                <a:cxn ang="0">
                  <a:pos x="2" y="306"/>
                </a:cxn>
                <a:cxn ang="0">
                  <a:pos x="4" y="328"/>
                </a:cxn>
                <a:cxn ang="0">
                  <a:pos x="35" y="336"/>
                </a:cxn>
                <a:cxn ang="0">
                  <a:pos x="53" y="300"/>
                </a:cxn>
                <a:cxn ang="0">
                  <a:pos x="121" y="134"/>
                </a:cxn>
                <a:cxn ang="0">
                  <a:pos x="196" y="57"/>
                </a:cxn>
                <a:cxn ang="0">
                  <a:pos x="255" y="45"/>
                </a:cxn>
                <a:cxn ang="0">
                  <a:pos x="285" y="64"/>
                </a:cxn>
                <a:cxn ang="0">
                  <a:pos x="289" y="162"/>
                </a:cxn>
                <a:cxn ang="0">
                  <a:pos x="235" y="332"/>
                </a:cxn>
                <a:cxn ang="0">
                  <a:pos x="178" y="515"/>
                </a:cxn>
                <a:cxn ang="0">
                  <a:pos x="152" y="649"/>
                </a:cxn>
                <a:cxn ang="0">
                  <a:pos x="164" y="783"/>
                </a:cxn>
                <a:cxn ang="0">
                  <a:pos x="225" y="877"/>
                </a:cxn>
                <a:cxn ang="0">
                  <a:pos x="316" y="924"/>
                </a:cxn>
                <a:cxn ang="0">
                  <a:pos x="439" y="926"/>
                </a:cxn>
                <a:cxn ang="0">
                  <a:pos x="577" y="839"/>
                </a:cxn>
                <a:cxn ang="0">
                  <a:pos x="522" y="1028"/>
                </a:cxn>
                <a:cxn ang="0">
                  <a:pos x="427" y="1190"/>
                </a:cxn>
                <a:cxn ang="0">
                  <a:pos x="326" y="1267"/>
                </a:cxn>
                <a:cxn ang="0">
                  <a:pos x="227" y="1286"/>
                </a:cxn>
                <a:cxn ang="0">
                  <a:pos x="160" y="1267"/>
                </a:cxn>
                <a:cxn ang="0">
                  <a:pos x="97" y="1199"/>
                </a:cxn>
                <a:cxn ang="0">
                  <a:pos x="160" y="1188"/>
                </a:cxn>
                <a:cxn ang="0">
                  <a:pos x="206" y="1141"/>
                </a:cxn>
                <a:cxn ang="0">
                  <a:pos x="215" y="1067"/>
                </a:cxn>
                <a:cxn ang="0">
                  <a:pos x="184" y="1026"/>
                </a:cxn>
                <a:cxn ang="0">
                  <a:pos x="126" y="1020"/>
                </a:cxn>
                <a:cxn ang="0">
                  <a:pos x="69" y="1056"/>
                </a:cxn>
                <a:cxn ang="0">
                  <a:pos x="39" y="1152"/>
                </a:cxn>
                <a:cxn ang="0">
                  <a:pos x="83" y="1265"/>
                </a:cxn>
                <a:cxn ang="0">
                  <a:pos x="194" y="1326"/>
                </a:cxn>
                <a:cxn ang="0">
                  <a:pos x="374" y="1305"/>
                </a:cxn>
                <a:cxn ang="0">
                  <a:pos x="546" y="1182"/>
                </a:cxn>
                <a:cxn ang="0">
                  <a:pos x="668" y="988"/>
                </a:cxn>
              </a:cxnLst>
              <a:rect l="0" t="0" r="r" b="b"/>
              <a:pathLst>
                <a:path w="882" h="1331">
                  <a:moveTo>
                    <a:pt x="874" y="126"/>
                  </a:moveTo>
                  <a:lnTo>
                    <a:pt x="878" y="108"/>
                  </a:lnTo>
                  <a:lnTo>
                    <a:pt x="880" y="96"/>
                  </a:lnTo>
                  <a:lnTo>
                    <a:pt x="882" y="87"/>
                  </a:lnTo>
                  <a:lnTo>
                    <a:pt x="882" y="77"/>
                  </a:lnTo>
                  <a:lnTo>
                    <a:pt x="878" y="57"/>
                  </a:lnTo>
                  <a:lnTo>
                    <a:pt x="870" y="42"/>
                  </a:lnTo>
                  <a:lnTo>
                    <a:pt x="858" y="30"/>
                  </a:lnTo>
                  <a:lnTo>
                    <a:pt x="843" y="23"/>
                  </a:lnTo>
                  <a:lnTo>
                    <a:pt x="827" y="21"/>
                  </a:lnTo>
                  <a:lnTo>
                    <a:pt x="811" y="23"/>
                  </a:lnTo>
                  <a:lnTo>
                    <a:pt x="793" y="32"/>
                  </a:lnTo>
                  <a:lnTo>
                    <a:pt x="775" y="45"/>
                  </a:lnTo>
                  <a:lnTo>
                    <a:pt x="759" y="66"/>
                  </a:lnTo>
                  <a:lnTo>
                    <a:pt x="756" y="77"/>
                  </a:lnTo>
                  <a:lnTo>
                    <a:pt x="750" y="98"/>
                  </a:lnTo>
                  <a:lnTo>
                    <a:pt x="744" y="123"/>
                  </a:lnTo>
                  <a:lnTo>
                    <a:pt x="738" y="151"/>
                  </a:lnTo>
                  <a:lnTo>
                    <a:pt x="732" y="177"/>
                  </a:lnTo>
                  <a:lnTo>
                    <a:pt x="712" y="258"/>
                  </a:lnTo>
                  <a:lnTo>
                    <a:pt x="694" y="341"/>
                  </a:lnTo>
                  <a:lnTo>
                    <a:pt x="609" y="711"/>
                  </a:lnTo>
                  <a:lnTo>
                    <a:pt x="603" y="726"/>
                  </a:lnTo>
                  <a:lnTo>
                    <a:pt x="593" y="745"/>
                  </a:lnTo>
                  <a:lnTo>
                    <a:pt x="577" y="771"/>
                  </a:lnTo>
                  <a:lnTo>
                    <a:pt x="556" y="796"/>
                  </a:lnTo>
                  <a:lnTo>
                    <a:pt x="532" y="824"/>
                  </a:lnTo>
                  <a:lnTo>
                    <a:pt x="502" y="847"/>
                  </a:lnTo>
                  <a:lnTo>
                    <a:pt x="469" y="869"/>
                  </a:lnTo>
                  <a:lnTo>
                    <a:pt x="433" y="881"/>
                  </a:lnTo>
                  <a:lnTo>
                    <a:pt x="392" y="886"/>
                  </a:lnTo>
                  <a:lnTo>
                    <a:pt x="358" y="881"/>
                  </a:lnTo>
                  <a:lnTo>
                    <a:pt x="332" y="871"/>
                  </a:lnTo>
                  <a:lnTo>
                    <a:pt x="312" y="854"/>
                  </a:lnTo>
                  <a:lnTo>
                    <a:pt x="297" y="832"/>
                  </a:lnTo>
                  <a:lnTo>
                    <a:pt x="285" y="807"/>
                  </a:lnTo>
                  <a:lnTo>
                    <a:pt x="279" y="777"/>
                  </a:lnTo>
                  <a:lnTo>
                    <a:pt x="275" y="749"/>
                  </a:lnTo>
                  <a:lnTo>
                    <a:pt x="273" y="720"/>
                  </a:lnTo>
                  <a:lnTo>
                    <a:pt x="277" y="668"/>
                  </a:lnTo>
                  <a:lnTo>
                    <a:pt x="285" y="613"/>
                  </a:lnTo>
                  <a:lnTo>
                    <a:pt x="299" y="551"/>
                  </a:lnTo>
                  <a:lnTo>
                    <a:pt x="316" y="481"/>
                  </a:lnTo>
                  <a:lnTo>
                    <a:pt x="342" y="402"/>
                  </a:lnTo>
                  <a:lnTo>
                    <a:pt x="372" y="317"/>
                  </a:lnTo>
                  <a:lnTo>
                    <a:pt x="386" y="279"/>
                  </a:lnTo>
                  <a:lnTo>
                    <a:pt x="395" y="249"/>
                  </a:lnTo>
                  <a:lnTo>
                    <a:pt x="401" y="226"/>
                  </a:lnTo>
                  <a:lnTo>
                    <a:pt x="409" y="187"/>
                  </a:lnTo>
                  <a:lnTo>
                    <a:pt x="409" y="168"/>
                  </a:lnTo>
                  <a:lnTo>
                    <a:pt x="405" y="130"/>
                  </a:lnTo>
                  <a:lnTo>
                    <a:pt x="395" y="94"/>
                  </a:lnTo>
                  <a:lnTo>
                    <a:pt x="378" y="62"/>
                  </a:lnTo>
                  <a:lnTo>
                    <a:pt x="354" y="36"/>
                  </a:lnTo>
                  <a:lnTo>
                    <a:pt x="326" y="17"/>
                  </a:lnTo>
                  <a:lnTo>
                    <a:pt x="291" y="4"/>
                  </a:lnTo>
                  <a:lnTo>
                    <a:pt x="253" y="0"/>
                  </a:lnTo>
                  <a:lnTo>
                    <a:pt x="214" y="4"/>
                  </a:lnTo>
                  <a:lnTo>
                    <a:pt x="176" y="19"/>
                  </a:lnTo>
                  <a:lnTo>
                    <a:pt x="144" y="40"/>
                  </a:lnTo>
                  <a:lnTo>
                    <a:pt x="115" y="68"/>
                  </a:lnTo>
                  <a:lnTo>
                    <a:pt x="89" y="98"/>
                  </a:lnTo>
                  <a:lnTo>
                    <a:pt x="67" y="134"/>
                  </a:lnTo>
                  <a:lnTo>
                    <a:pt x="49" y="168"/>
                  </a:lnTo>
                  <a:lnTo>
                    <a:pt x="33" y="204"/>
                  </a:lnTo>
                  <a:lnTo>
                    <a:pt x="22" y="236"/>
                  </a:lnTo>
                  <a:lnTo>
                    <a:pt x="12" y="266"/>
                  </a:lnTo>
                  <a:lnTo>
                    <a:pt x="6" y="289"/>
                  </a:lnTo>
                  <a:lnTo>
                    <a:pt x="2" y="306"/>
                  </a:lnTo>
                  <a:lnTo>
                    <a:pt x="0" y="317"/>
                  </a:lnTo>
                  <a:lnTo>
                    <a:pt x="0" y="324"/>
                  </a:lnTo>
                  <a:lnTo>
                    <a:pt x="4" y="328"/>
                  </a:lnTo>
                  <a:lnTo>
                    <a:pt x="6" y="332"/>
                  </a:lnTo>
                  <a:lnTo>
                    <a:pt x="14" y="336"/>
                  </a:lnTo>
                  <a:lnTo>
                    <a:pt x="35" y="336"/>
                  </a:lnTo>
                  <a:lnTo>
                    <a:pt x="41" y="330"/>
                  </a:lnTo>
                  <a:lnTo>
                    <a:pt x="47" y="319"/>
                  </a:lnTo>
                  <a:lnTo>
                    <a:pt x="53" y="300"/>
                  </a:lnTo>
                  <a:lnTo>
                    <a:pt x="73" y="234"/>
                  </a:lnTo>
                  <a:lnTo>
                    <a:pt x="97" y="179"/>
                  </a:lnTo>
                  <a:lnTo>
                    <a:pt x="121" y="134"/>
                  </a:lnTo>
                  <a:lnTo>
                    <a:pt x="144" y="100"/>
                  </a:lnTo>
                  <a:lnTo>
                    <a:pt x="170" y="74"/>
                  </a:lnTo>
                  <a:lnTo>
                    <a:pt x="196" y="57"/>
                  </a:lnTo>
                  <a:lnTo>
                    <a:pt x="221" y="47"/>
                  </a:lnTo>
                  <a:lnTo>
                    <a:pt x="247" y="45"/>
                  </a:lnTo>
                  <a:lnTo>
                    <a:pt x="255" y="45"/>
                  </a:lnTo>
                  <a:lnTo>
                    <a:pt x="267" y="47"/>
                  </a:lnTo>
                  <a:lnTo>
                    <a:pt x="277" y="53"/>
                  </a:lnTo>
                  <a:lnTo>
                    <a:pt x="285" y="64"/>
                  </a:lnTo>
                  <a:lnTo>
                    <a:pt x="293" y="83"/>
                  </a:lnTo>
                  <a:lnTo>
                    <a:pt x="295" y="111"/>
                  </a:lnTo>
                  <a:lnTo>
                    <a:pt x="289" y="162"/>
                  </a:lnTo>
                  <a:lnTo>
                    <a:pt x="277" y="211"/>
                  </a:lnTo>
                  <a:lnTo>
                    <a:pt x="263" y="255"/>
                  </a:lnTo>
                  <a:lnTo>
                    <a:pt x="235" y="332"/>
                  </a:lnTo>
                  <a:lnTo>
                    <a:pt x="214" y="400"/>
                  </a:lnTo>
                  <a:lnTo>
                    <a:pt x="194" y="462"/>
                  </a:lnTo>
                  <a:lnTo>
                    <a:pt x="178" y="515"/>
                  </a:lnTo>
                  <a:lnTo>
                    <a:pt x="166" y="564"/>
                  </a:lnTo>
                  <a:lnTo>
                    <a:pt x="158" y="609"/>
                  </a:lnTo>
                  <a:lnTo>
                    <a:pt x="152" y="649"/>
                  </a:lnTo>
                  <a:lnTo>
                    <a:pt x="150" y="688"/>
                  </a:lnTo>
                  <a:lnTo>
                    <a:pt x="154" y="739"/>
                  </a:lnTo>
                  <a:lnTo>
                    <a:pt x="164" y="783"/>
                  </a:lnTo>
                  <a:lnTo>
                    <a:pt x="180" y="822"/>
                  </a:lnTo>
                  <a:lnTo>
                    <a:pt x="200" y="852"/>
                  </a:lnTo>
                  <a:lnTo>
                    <a:pt x="225" y="877"/>
                  </a:lnTo>
                  <a:lnTo>
                    <a:pt x="253" y="898"/>
                  </a:lnTo>
                  <a:lnTo>
                    <a:pt x="285" y="913"/>
                  </a:lnTo>
                  <a:lnTo>
                    <a:pt x="316" y="924"/>
                  </a:lnTo>
                  <a:lnTo>
                    <a:pt x="350" y="930"/>
                  </a:lnTo>
                  <a:lnTo>
                    <a:pt x="384" y="932"/>
                  </a:lnTo>
                  <a:lnTo>
                    <a:pt x="439" y="926"/>
                  </a:lnTo>
                  <a:lnTo>
                    <a:pt x="488" y="907"/>
                  </a:lnTo>
                  <a:lnTo>
                    <a:pt x="536" y="877"/>
                  </a:lnTo>
                  <a:lnTo>
                    <a:pt x="577" y="839"/>
                  </a:lnTo>
                  <a:lnTo>
                    <a:pt x="562" y="903"/>
                  </a:lnTo>
                  <a:lnTo>
                    <a:pt x="546" y="964"/>
                  </a:lnTo>
                  <a:lnTo>
                    <a:pt x="522" y="1028"/>
                  </a:lnTo>
                  <a:lnTo>
                    <a:pt x="492" y="1092"/>
                  </a:lnTo>
                  <a:lnTo>
                    <a:pt x="453" y="1156"/>
                  </a:lnTo>
                  <a:lnTo>
                    <a:pt x="427" y="1190"/>
                  </a:lnTo>
                  <a:lnTo>
                    <a:pt x="395" y="1220"/>
                  </a:lnTo>
                  <a:lnTo>
                    <a:pt x="362" y="1248"/>
                  </a:lnTo>
                  <a:lnTo>
                    <a:pt x="326" y="1267"/>
                  </a:lnTo>
                  <a:lnTo>
                    <a:pt x="285" y="1282"/>
                  </a:lnTo>
                  <a:lnTo>
                    <a:pt x="243" y="1286"/>
                  </a:lnTo>
                  <a:lnTo>
                    <a:pt x="227" y="1286"/>
                  </a:lnTo>
                  <a:lnTo>
                    <a:pt x="208" y="1284"/>
                  </a:lnTo>
                  <a:lnTo>
                    <a:pt x="184" y="1277"/>
                  </a:lnTo>
                  <a:lnTo>
                    <a:pt x="160" y="1267"/>
                  </a:lnTo>
                  <a:lnTo>
                    <a:pt x="136" y="1252"/>
                  </a:lnTo>
                  <a:lnTo>
                    <a:pt x="115" y="1228"/>
                  </a:lnTo>
                  <a:lnTo>
                    <a:pt x="97" y="1199"/>
                  </a:lnTo>
                  <a:lnTo>
                    <a:pt x="119" y="1199"/>
                  </a:lnTo>
                  <a:lnTo>
                    <a:pt x="140" y="1196"/>
                  </a:lnTo>
                  <a:lnTo>
                    <a:pt x="160" y="1188"/>
                  </a:lnTo>
                  <a:lnTo>
                    <a:pt x="180" y="1175"/>
                  </a:lnTo>
                  <a:lnTo>
                    <a:pt x="194" y="1160"/>
                  </a:lnTo>
                  <a:lnTo>
                    <a:pt x="206" y="1141"/>
                  </a:lnTo>
                  <a:lnTo>
                    <a:pt x="215" y="1118"/>
                  </a:lnTo>
                  <a:lnTo>
                    <a:pt x="217" y="1090"/>
                  </a:lnTo>
                  <a:lnTo>
                    <a:pt x="215" y="1067"/>
                  </a:lnTo>
                  <a:lnTo>
                    <a:pt x="208" y="1047"/>
                  </a:lnTo>
                  <a:lnTo>
                    <a:pt x="196" y="1035"/>
                  </a:lnTo>
                  <a:lnTo>
                    <a:pt x="184" y="1026"/>
                  </a:lnTo>
                  <a:lnTo>
                    <a:pt x="170" y="1022"/>
                  </a:lnTo>
                  <a:lnTo>
                    <a:pt x="146" y="1018"/>
                  </a:lnTo>
                  <a:lnTo>
                    <a:pt x="126" y="1020"/>
                  </a:lnTo>
                  <a:lnTo>
                    <a:pt x="107" y="1026"/>
                  </a:lnTo>
                  <a:lnTo>
                    <a:pt x="87" y="1039"/>
                  </a:lnTo>
                  <a:lnTo>
                    <a:pt x="69" y="1056"/>
                  </a:lnTo>
                  <a:lnTo>
                    <a:pt x="53" y="1081"/>
                  </a:lnTo>
                  <a:lnTo>
                    <a:pt x="43" y="1113"/>
                  </a:lnTo>
                  <a:lnTo>
                    <a:pt x="39" y="1152"/>
                  </a:lnTo>
                  <a:lnTo>
                    <a:pt x="45" y="1194"/>
                  </a:lnTo>
                  <a:lnTo>
                    <a:pt x="59" y="1233"/>
                  </a:lnTo>
                  <a:lnTo>
                    <a:pt x="83" y="1265"/>
                  </a:lnTo>
                  <a:lnTo>
                    <a:pt x="113" y="1292"/>
                  </a:lnTo>
                  <a:lnTo>
                    <a:pt x="150" y="1314"/>
                  </a:lnTo>
                  <a:lnTo>
                    <a:pt x="194" y="1326"/>
                  </a:lnTo>
                  <a:lnTo>
                    <a:pt x="243" y="1331"/>
                  </a:lnTo>
                  <a:lnTo>
                    <a:pt x="308" y="1324"/>
                  </a:lnTo>
                  <a:lnTo>
                    <a:pt x="374" y="1305"/>
                  </a:lnTo>
                  <a:lnTo>
                    <a:pt x="435" y="1273"/>
                  </a:lnTo>
                  <a:lnTo>
                    <a:pt x="492" y="1233"/>
                  </a:lnTo>
                  <a:lnTo>
                    <a:pt x="546" y="1182"/>
                  </a:lnTo>
                  <a:lnTo>
                    <a:pt x="595" y="1124"/>
                  </a:lnTo>
                  <a:lnTo>
                    <a:pt x="635" y="1058"/>
                  </a:lnTo>
                  <a:lnTo>
                    <a:pt x="668" y="988"/>
                  </a:lnTo>
                  <a:lnTo>
                    <a:pt x="690" y="911"/>
                  </a:lnTo>
                  <a:lnTo>
                    <a:pt x="874" y="12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4"/>
            <p:cNvSpPr>
              <a:spLocks noEditPoints="1"/>
            </p:cNvSpPr>
            <p:nvPr/>
          </p:nvSpPr>
          <p:spPr bwMode="auto">
            <a:xfrm>
              <a:off x="3269" y="4112"/>
              <a:ext cx="1272" cy="481"/>
            </a:xfrm>
            <a:custGeom>
              <a:avLst/>
              <a:gdLst/>
              <a:ahLst/>
              <a:cxnLst>
                <a:cxn ang="0">
                  <a:pos x="1207" y="83"/>
                </a:cxn>
                <a:cxn ang="0">
                  <a:pos x="1223" y="83"/>
                </a:cxn>
                <a:cxn ang="0">
                  <a:pos x="1237" y="81"/>
                </a:cxn>
                <a:cxn ang="0">
                  <a:pos x="1250" y="77"/>
                </a:cxn>
                <a:cxn ang="0">
                  <a:pos x="1262" y="70"/>
                </a:cxn>
                <a:cxn ang="0">
                  <a:pos x="1270" y="60"/>
                </a:cxn>
                <a:cxn ang="0">
                  <a:pos x="1272" y="41"/>
                </a:cxn>
                <a:cxn ang="0">
                  <a:pos x="1270" y="24"/>
                </a:cxn>
                <a:cxn ang="0">
                  <a:pos x="1262" y="13"/>
                </a:cxn>
                <a:cxn ang="0">
                  <a:pos x="1250" y="4"/>
                </a:cxn>
                <a:cxn ang="0">
                  <a:pos x="1239" y="2"/>
                </a:cxn>
                <a:cxn ang="0">
                  <a:pos x="1223" y="0"/>
                </a:cxn>
                <a:cxn ang="0">
                  <a:pos x="50" y="0"/>
                </a:cxn>
                <a:cxn ang="0">
                  <a:pos x="36" y="2"/>
                </a:cxn>
                <a:cxn ang="0">
                  <a:pos x="22" y="7"/>
                </a:cxn>
                <a:cxn ang="0">
                  <a:pos x="10" y="13"/>
                </a:cxn>
                <a:cxn ang="0">
                  <a:pos x="4" y="24"/>
                </a:cxn>
                <a:cxn ang="0">
                  <a:pos x="0" y="41"/>
                </a:cxn>
                <a:cxn ang="0">
                  <a:pos x="2" y="58"/>
                </a:cxn>
                <a:cxn ang="0">
                  <a:pos x="10" y="70"/>
                </a:cxn>
                <a:cxn ang="0">
                  <a:pos x="22" y="77"/>
                </a:cxn>
                <a:cxn ang="0">
                  <a:pos x="36" y="81"/>
                </a:cxn>
                <a:cxn ang="0">
                  <a:pos x="52" y="83"/>
                </a:cxn>
                <a:cxn ang="0">
                  <a:pos x="66" y="83"/>
                </a:cxn>
                <a:cxn ang="0">
                  <a:pos x="1207" y="83"/>
                </a:cxn>
                <a:cxn ang="0">
                  <a:pos x="1209" y="481"/>
                </a:cxn>
                <a:cxn ang="0">
                  <a:pos x="1237" y="481"/>
                </a:cxn>
                <a:cxn ang="0">
                  <a:pos x="1250" y="477"/>
                </a:cxn>
                <a:cxn ang="0">
                  <a:pos x="1262" y="471"/>
                </a:cxn>
                <a:cxn ang="0">
                  <a:pos x="1270" y="458"/>
                </a:cxn>
                <a:cxn ang="0">
                  <a:pos x="1272" y="441"/>
                </a:cxn>
                <a:cxn ang="0">
                  <a:pos x="1270" y="424"/>
                </a:cxn>
                <a:cxn ang="0">
                  <a:pos x="1262" y="411"/>
                </a:cxn>
                <a:cxn ang="0">
                  <a:pos x="1250" y="405"/>
                </a:cxn>
                <a:cxn ang="0">
                  <a:pos x="1237" y="400"/>
                </a:cxn>
                <a:cxn ang="0">
                  <a:pos x="52" y="400"/>
                </a:cxn>
                <a:cxn ang="0">
                  <a:pos x="36" y="403"/>
                </a:cxn>
                <a:cxn ang="0">
                  <a:pos x="22" y="405"/>
                </a:cxn>
                <a:cxn ang="0">
                  <a:pos x="10" y="411"/>
                </a:cxn>
                <a:cxn ang="0">
                  <a:pos x="4" y="424"/>
                </a:cxn>
                <a:cxn ang="0">
                  <a:pos x="0" y="441"/>
                </a:cxn>
                <a:cxn ang="0">
                  <a:pos x="2" y="458"/>
                </a:cxn>
                <a:cxn ang="0">
                  <a:pos x="10" y="471"/>
                </a:cxn>
                <a:cxn ang="0">
                  <a:pos x="22" y="477"/>
                </a:cxn>
                <a:cxn ang="0">
                  <a:pos x="36" y="481"/>
                </a:cxn>
                <a:cxn ang="0">
                  <a:pos x="64" y="481"/>
                </a:cxn>
                <a:cxn ang="0">
                  <a:pos x="1209" y="481"/>
                </a:cxn>
              </a:cxnLst>
              <a:rect l="0" t="0" r="r" b="b"/>
              <a:pathLst>
                <a:path w="1272" h="481">
                  <a:moveTo>
                    <a:pt x="1207" y="83"/>
                  </a:moveTo>
                  <a:lnTo>
                    <a:pt x="1223" y="83"/>
                  </a:lnTo>
                  <a:lnTo>
                    <a:pt x="1237" y="81"/>
                  </a:lnTo>
                  <a:lnTo>
                    <a:pt x="1250" y="77"/>
                  </a:lnTo>
                  <a:lnTo>
                    <a:pt x="1262" y="70"/>
                  </a:lnTo>
                  <a:lnTo>
                    <a:pt x="1270" y="60"/>
                  </a:lnTo>
                  <a:lnTo>
                    <a:pt x="1272" y="41"/>
                  </a:lnTo>
                  <a:lnTo>
                    <a:pt x="1270" y="24"/>
                  </a:lnTo>
                  <a:lnTo>
                    <a:pt x="1262" y="13"/>
                  </a:lnTo>
                  <a:lnTo>
                    <a:pt x="1250" y="4"/>
                  </a:lnTo>
                  <a:lnTo>
                    <a:pt x="1239" y="2"/>
                  </a:lnTo>
                  <a:lnTo>
                    <a:pt x="1223" y="0"/>
                  </a:lnTo>
                  <a:lnTo>
                    <a:pt x="50" y="0"/>
                  </a:lnTo>
                  <a:lnTo>
                    <a:pt x="36" y="2"/>
                  </a:lnTo>
                  <a:lnTo>
                    <a:pt x="22" y="7"/>
                  </a:lnTo>
                  <a:lnTo>
                    <a:pt x="10" y="13"/>
                  </a:lnTo>
                  <a:lnTo>
                    <a:pt x="4" y="24"/>
                  </a:lnTo>
                  <a:lnTo>
                    <a:pt x="0" y="41"/>
                  </a:lnTo>
                  <a:lnTo>
                    <a:pt x="2" y="58"/>
                  </a:lnTo>
                  <a:lnTo>
                    <a:pt x="10" y="70"/>
                  </a:lnTo>
                  <a:lnTo>
                    <a:pt x="22" y="77"/>
                  </a:lnTo>
                  <a:lnTo>
                    <a:pt x="36" y="81"/>
                  </a:lnTo>
                  <a:lnTo>
                    <a:pt x="52" y="83"/>
                  </a:lnTo>
                  <a:lnTo>
                    <a:pt x="66" y="83"/>
                  </a:lnTo>
                  <a:lnTo>
                    <a:pt x="1207" y="83"/>
                  </a:lnTo>
                  <a:close/>
                  <a:moveTo>
                    <a:pt x="1209" y="481"/>
                  </a:moveTo>
                  <a:lnTo>
                    <a:pt x="1237" y="481"/>
                  </a:lnTo>
                  <a:lnTo>
                    <a:pt x="1250" y="477"/>
                  </a:lnTo>
                  <a:lnTo>
                    <a:pt x="1262" y="471"/>
                  </a:lnTo>
                  <a:lnTo>
                    <a:pt x="1270" y="458"/>
                  </a:lnTo>
                  <a:lnTo>
                    <a:pt x="1272" y="441"/>
                  </a:lnTo>
                  <a:lnTo>
                    <a:pt x="1270" y="424"/>
                  </a:lnTo>
                  <a:lnTo>
                    <a:pt x="1262" y="411"/>
                  </a:lnTo>
                  <a:lnTo>
                    <a:pt x="1250" y="405"/>
                  </a:lnTo>
                  <a:lnTo>
                    <a:pt x="1237" y="400"/>
                  </a:lnTo>
                  <a:lnTo>
                    <a:pt x="52" y="400"/>
                  </a:lnTo>
                  <a:lnTo>
                    <a:pt x="36" y="403"/>
                  </a:lnTo>
                  <a:lnTo>
                    <a:pt x="22" y="405"/>
                  </a:lnTo>
                  <a:lnTo>
                    <a:pt x="10" y="411"/>
                  </a:lnTo>
                  <a:lnTo>
                    <a:pt x="4" y="424"/>
                  </a:lnTo>
                  <a:lnTo>
                    <a:pt x="0" y="441"/>
                  </a:lnTo>
                  <a:lnTo>
                    <a:pt x="2" y="458"/>
                  </a:lnTo>
                  <a:lnTo>
                    <a:pt x="10" y="471"/>
                  </a:lnTo>
                  <a:lnTo>
                    <a:pt x="22" y="477"/>
                  </a:lnTo>
                  <a:lnTo>
                    <a:pt x="36" y="481"/>
                  </a:lnTo>
                  <a:lnTo>
                    <a:pt x="64" y="481"/>
                  </a:lnTo>
                  <a:lnTo>
                    <a:pt x="1209" y="4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5"/>
            <p:cNvSpPr>
              <a:spLocks/>
            </p:cNvSpPr>
            <p:nvPr/>
          </p:nvSpPr>
          <p:spPr bwMode="auto">
            <a:xfrm>
              <a:off x="5338" y="4312"/>
              <a:ext cx="1169" cy="83"/>
            </a:xfrm>
            <a:custGeom>
              <a:avLst/>
              <a:gdLst/>
              <a:ahLst/>
              <a:cxnLst>
                <a:cxn ang="0">
                  <a:pos x="1106" y="83"/>
                </a:cxn>
                <a:cxn ang="0">
                  <a:pos x="1120" y="83"/>
                </a:cxn>
                <a:cxn ang="0">
                  <a:pos x="1134" y="81"/>
                </a:cxn>
                <a:cxn ang="0">
                  <a:pos x="1148" y="77"/>
                </a:cxn>
                <a:cxn ang="0">
                  <a:pos x="1160" y="71"/>
                </a:cxn>
                <a:cxn ang="0">
                  <a:pos x="1167" y="58"/>
                </a:cxn>
                <a:cxn ang="0">
                  <a:pos x="1169" y="41"/>
                </a:cxn>
                <a:cxn ang="0">
                  <a:pos x="1167" y="24"/>
                </a:cxn>
                <a:cxn ang="0">
                  <a:pos x="1160" y="13"/>
                </a:cxn>
                <a:cxn ang="0">
                  <a:pos x="1148" y="5"/>
                </a:cxn>
                <a:cxn ang="0">
                  <a:pos x="1120" y="0"/>
                </a:cxn>
                <a:cxn ang="0">
                  <a:pos x="50" y="0"/>
                </a:cxn>
                <a:cxn ang="0">
                  <a:pos x="22" y="5"/>
                </a:cxn>
                <a:cxn ang="0">
                  <a:pos x="12" y="13"/>
                </a:cxn>
                <a:cxn ang="0">
                  <a:pos x="4" y="24"/>
                </a:cxn>
                <a:cxn ang="0">
                  <a:pos x="0" y="41"/>
                </a:cxn>
                <a:cxn ang="0">
                  <a:pos x="4" y="58"/>
                </a:cxn>
                <a:cxn ang="0">
                  <a:pos x="10" y="71"/>
                </a:cxn>
                <a:cxn ang="0">
                  <a:pos x="22" y="77"/>
                </a:cxn>
                <a:cxn ang="0">
                  <a:pos x="36" y="81"/>
                </a:cxn>
                <a:cxn ang="0">
                  <a:pos x="50" y="83"/>
                </a:cxn>
                <a:cxn ang="0">
                  <a:pos x="64" y="83"/>
                </a:cxn>
                <a:cxn ang="0">
                  <a:pos x="1106" y="83"/>
                </a:cxn>
              </a:cxnLst>
              <a:rect l="0" t="0" r="r" b="b"/>
              <a:pathLst>
                <a:path w="1169" h="83">
                  <a:moveTo>
                    <a:pt x="1106" y="83"/>
                  </a:moveTo>
                  <a:lnTo>
                    <a:pt x="1120" y="83"/>
                  </a:lnTo>
                  <a:lnTo>
                    <a:pt x="1134" y="81"/>
                  </a:lnTo>
                  <a:lnTo>
                    <a:pt x="1148" y="77"/>
                  </a:lnTo>
                  <a:lnTo>
                    <a:pt x="1160" y="71"/>
                  </a:lnTo>
                  <a:lnTo>
                    <a:pt x="1167" y="58"/>
                  </a:lnTo>
                  <a:lnTo>
                    <a:pt x="1169" y="41"/>
                  </a:lnTo>
                  <a:lnTo>
                    <a:pt x="1167" y="24"/>
                  </a:lnTo>
                  <a:lnTo>
                    <a:pt x="1160" y="13"/>
                  </a:lnTo>
                  <a:lnTo>
                    <a:pt x="1148" y="5"/>
                  </a:lnTo>
                  <a:lnTo>
                    <a:pt x="1120" y="0"/>
                  </a:lnTo>
                  <a:lnTo>
                    <a:pt x="50" y="0"/>
                  </a:lnTo>
                  <a:lnTo>
                    <a:pt x="22" y="5"/>
                  </a:lnTo>
                  <a:lnTo>
                    <a:pt x="12" y="13"/>
                  </a:lnTo>
                  <a:lnTo>
                    <a:pt x="4" y="24"/>
                  </a:lnTo>
                  <a:lnTo>
                    <a:pt x="0" y="41"/>
                  </a:lnTo>
                  <a:lnTo>
                    <a:pt x="4" y="58"/>
                  </a:lnTo>
                  <a:lnTo>
                    <a:pt x="10" y="71"/>
                  </a:lnTo>
                  <a:lnTo>
                    <a:pt x="22" y="77"/>
                  </a:lnTo>
                  <a:lnTo>
                    <a:pt x="36" y="81"/>
                  </a:lnTo>
                  <a:lnTo>
                    <a:pt x="50" y="83"/>
                  </a:lnTo>
                  <a:lnTo>
                    <a:pt x="64" y="83"/>
                  </a:lnTo>
                  <a:lnTo>
                    <a:pt x="1106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auto">
            <a:xfrm>
              <a:off x="6838" y="3497"/>
              <a:ext cx="631" cy="1371"/>
            </a:xfrm>
            <a:custGeom>
              <a:avLst/>
              <a:gdLst/>
              <a:ahLst/>
              <a:cxnLst>
                <a:cxn ang="0">
                  <a:pos x="391" y="53"/>
                </a:cxn>
                <a:cxn ang="0">
                  <a:pos x="391" y="30"/>
                </a:cxn>
                <a:cxn ang="0">
                  <a:pos x="390" y="13"/>
                </a:cxn>
                <a:cxn ang="0">
                  <a:pos x="382" y="4"/>
                </a:cxn>
                <a:cxn ang="0">
                  <a:pos x="370" y="0"/>
                </a:cxn>
                <a:cxn ang="0">
                  <a:pos x="348" y="0"/>
                </a:cxn>
                <a:cxn ang="0">
                  <a:pos x="306" y="38"/>
                </a:cxn>
                <a:cxn ang="0">
                  <a:pos x="263" y="70"/>
                </a:cxn>
                <a:cxn ang="0">
                  <a:pos x="219" y="94"/>
                </a:cxn>
                <a:cxn ang="0">
                  <a:pos x="174" y="109"/>
                </a:cxn>
                <a:cxn ang="0">
                  <a:pos x="130" y="119"/>
                </a:cxn>
                <a:cxn ang="0">
                  <a:pos x="91" y="128"/>
                </a:cxn>
                <a:cxn ang="0">
                  <a:pos x="55" y="130"/>
                </a:cxn>
                <a:cxn ang="0">
                  <a:pos x="24" y="132"/>
                </a:cxn>
                <a:cxn ang="0">
                  <a:pos x="0" y="132"/>
                </a:cxn>
                <a:cxn ang="0">
                  <a:pos x="0" y="196"/>
                </a:cxn>
                <a:cxn ang="0">
                  <a:pos x="26" y="196"/>
                </a:cxn>
                <a:cxn ang="0">
                  <a:pos x="59" y="194"/>
                </a:cxn>
                <a:cxn ang="0">
                  <a:pos x="103" y="189"/>
                </a:cxn>
                <a:cxn ang="0">
                  <a:pos x="150" y="179"/>
                </a:cxn>
                <a:cxn ang="0">
                  <a:pos x="200" y="164"/>
                </a:cxn>
                <a:cxn ang="0">
                  <a:pos x="251" y="143"/>
                </a:cxn>
                <a:cxn ang="0">
                  <a:pos x="251" y="1233"/>
                </a:cxn>
                <a:cxn ang="0">
                  <a:pos x="249" y="1252"/>
                </a:cxn>
                <a:cxn ang="0">
                  <a:pos x="243" y="1267"/>
                </a:cxn>
                <a:cxn ang="0">
                  <a:pos x="233" y="1279"/>
                </a:cxn>
                <a:cxn ang="0">
                  <a:pos x="217" y="1290"/>
                </a:cxn>
                <a:cxn ang="0">
                  <a:pos x="196" y="1299"/>
                </a:cxn>
                <a:cxn ang="0">
                  <a:pos x="164" y="1303"/>
                </a:cxn>
                <a:cxn ang="0">
                  <a:pos x="124" y="1307"/>
                </a:cxn>
                <a:cxn ang="0">
                  <a:pos x="12" y="1307"/>
                </a:cxn>
                <a:cxn ang="0">
                  <a:pos x="12" y="1371"/>
                </a:cxn>
                <a:cxn ang="0">
                  <a:pos x="45" y="1369"/>
                </a:cxn>
                <a:cxn ang="0">
                  <a:pos x="89" y="1367"/>
                </a:cxn>
                <a:cxn ang="0">
                  <a:pos x="138" y="1367"/>
                </a:cxn>
                <a:cxn ang="0">
                  <a:pos x="188" y="1365"/>
                </a:cxn>
                <a:cxn ang="0">
                  <a:pos x="455" y="1365"/>
                </a:cxn>
                <a:cxn ang="0">
                  <a:pos x="506" y="1367"/>
                </a:cxn>
                <a:cxn ang="0">
                  <a:pos x="554" y="1367"/>
                </a:cxn>
                <a:cxn ang="0">
                  <a:pos x="597" y="1369"/>
                </a:cxn>
                <a:cxn ang="0">
                  <a:pos x="631" y="1371"/>
                </a:cxn>
                <a:cxn ang="0">
                  <a:pos x="631" y="1307"/>
                </a:cxn>
                <a:cxn ang="0">
                  <a:pos x="518" y="1307"/>
                </a:cxn>
                <a:cxn ang="0">
                  <a:pos x="479" y="1303"/>
                </a:cxn>
                <a:cxn ang="0">
                  <a:pos x="447" y="1299"/>
                </a:cxn>
                <a:cxn ang="0">
                  <a:pos x="425" y="1290"/>
                </a:cxn>
                <a:cxn ang="0">
                  <a:pos x="409" y="1282"/>
                </a:cxn>
                <a:cxn ang="0">
                  <a:pos x="399" y="1269"/>
                </a:cxn>
                <a:cxn ang="0">
                  <a:pos x="395" y="1252"/>
                </a:cxn>
                <a:cxn ang="0">
                  <a:pos x="393" y="1233"/>
                </a:cxn>
                <a:cxn ang="0">
                  <a:pos x="391" y="1209"/>
                </a:cxn>
                <a:cxn ang="0">
                  <a:pos x="391" y="53"/>
                </a:cxn>
              </a:cxnLst>
              <a:rect l="0" t="0" r="r" b="b"/>
              <a:pathLst>
                <a:path w="631" h="1371">
                  <a:moveTo>
                    <a:pt x="391" y="53"/>
                  </a:moveTo>
                  <a:lnTo>
                    <a:pt x="391" y="30"/>
                  </a:lnTo>
                  <a:lnTo>
                    <a:pt x="390" y="13"/>
                  </a:lnTo>
                  <a:lnTo>
                    <a:pt x="382" y="4"/>
                  </a:lnTo>
                  <a:lnTo>
                    <a:pt x="370" y="0"/>
                  </a:lnTo>
                  <a:lnTo>
                    <a:pt x="348" y="0"/>
                  </a:lnTo>
                  <a:lnTo>
                    <a:pt x="306" y="38"/>
                  </a:lnTo>
                  <a:lnTo>
                    <a:pt x="263" y="70"/>
                  </a:lnTo>
                  <a:lnTo>
                    <a:pt x="219" y="94"/>
                  </a:lnTo>
                  <a:lnTo>
                    <a:pt x="174" y="109"/>
                  </a:lnTo>
                  <a:lnTo>
                    <a:pt x="130" y="119"/>
                  </a:lnTo>
                  <a:lnTo>
                    <a:pt x="91" y="128"/>
                  </a:lnTo>
                  <a:lnTo>
                    <a:pt x="55" y="130"/>
                  </a:lnTo>
                  <a:lnTo>
                    <a:pt x="24" y="132"/>
                  </a:lnTo>
                  <a:lnTo>
                    <a:pt x="0" y="132"/>
                  </a:lnTo>
                  <a:lnTo>
                    <a:pt x="0" y="196"/>
                  </a:lnTo>
                  <a:lnTo>
                    <a:pt x="26" y="196"/>
                  </a:lnTo>
                  <a:lnTo>
                    <a:pt x="59" y="194"/>
                  </a:lnTo>
                  <a:lnTo>
                    <a:pt x="103" y="189"/>
                  </a:lnTo>
                  <a:lnTo>
                    <a:pt x="150" y="179"/>
                  </a:lnTo>
                  <a:lnTo>
                    <a:pt x="200" y="164"/>
                  </a:lnTo>
                  <a:lnTo>
                    <a:pt x="251" y="143"/>
                  </a:lnTo>
                  <a:lnTo>
                    <a:pt x="251" y="1233"/>
                  </a:lnTo>
                  <a:lnTo>
                    <a:pt x="249" y="1252"/>
                  </a:lnTo>
                  <a:lnTo>
                    <a:pt x="243" y="1267"/>
                  </a:lnTo>
                  <a:lnTo>
                    <a:pt x="233" y="1279"/>
                  </a:lnTo>
                  <a:lnTo>
                    <a:pt x="217" y="1290"/>
                  </a:lnTo>
                  <a:lnTo>
                    <a:pt x="196" y="1299"/>
                  </a:lnTo>
                  <a:lnTo>
                    <a:pt x="164" y="1303"/>
                  </a:lnTo>
                  <a:lnTo>
                    <a:pt x="124" y="1307"/>
                  </a:lnTo>
                  <a:lnTo>
                    <a:pt x="12" y="1307"/>
                  </a:lnTo>
                  <a:lnTo>
                    <a:pt x="12" y="1371"/>
                  </a:lnTo>
                  <a:lnTo>
                    <a:pt x="45" y="1369"/>
                  </a:lnTo>
                  <a:lnTo>
                    <a:pt x="89" y="1367"/>
                  </a:lnTo>
                  <a:lnTo>
                    <a:pt x="138" y="1367"/>
                  </a:lnTo>
                  <a:lnTo>
                    <a:pt x="188" y="1365"/>
                  </a:lnTo>
                  <a:lnTo>
                    <a:pt x="455" y="1365"/>
                  </a:lnTo>
                  <a:lnTo>
                    <a:pt x="506" y="1367"/>
                  </a:lnTo>
                  <a:lnTo>
                    <a:pt x="554" y="1367"/>
                  </a:lnTo>
                  <a:lnTo>
                    <a:pt x="597" y="1369"/>
                  </a:lnTo>
                  <a:lnTo>
                    <a:pt x="631" y="1371"/>
                  </a:lnTo>
                  <a:lnTo>
                    <a:pt x="631" y="1307"/>
                  </a:lnTo>
                  <a:lnTo>
                    <a:pt x="518" y="1307"/>
                  </a:lnTo>
                  <a:lnTo>
                    <a:pt x="479" y="1303"/>
                  </a:lnTo>
                  <a:lnTo>
                    <a:pt x="447" y="1299"/>
                  </a:lnTo>
                  <a:lnTo>
                    <a:pt x="425" y="1290"/>
                  </a:lnTo>
                  <a:lnTo>
                    <a:pt x="409" y="1282"/>
                  </a:lnTo>
                  <a:lnTo>
                    <a:pt x="399" y="1269"/>
                  </a:lnTo>
                  <a:lnTo>
                    <a:pt x="395" y="1252"/>
                  </a:lnTo>
                  <a:lnTo>
                    <a:pt x="393" y="1233"/>
                  </a:lnTo>
                  <a:lnTo>
                    <a:pt x="391" y="1209"/>
                  </a:lnTo>
                  <a:lnTo>
                    <a:pt x="391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Training examples:</a:t>
            </a:r>
          </a:p>
          <a:p>
            <a:pPr>
              <a:buFont typeface="Arial" pitchFamily="34" charset="0"/>
              <a:buChar char="•"/>
            </a:pPr>
            <a:endParaRPr lang="en-US" altLang="zh-CN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altLang="zh-CN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Identical independent distribution (</a:t>
            </a:r>
            <a:r>
              <a:rPr lang="en-US" altLang="zh-CN" dirty="0" err="1">
                <a:latin typeface="Times New Roman" pitchFamily="18" charset="0"/>
                <a:ea typeface="宋体" charset="-122"/>
                <a:cs typeface="Times New Roman" pitchFamily="18" charset="0"/>
              </a:rPr>
              <a:t>i.i.d</a:t>
            </a: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) assumption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>
                <a:latin typeface="Times New Roman" pitchFamily="18" charset="0"/>
                <a:ea typeface="宋体" charset="-122"/>
                <a:cs typeface="Times New Roman" pitchFamily="18" charset="0"/>
              </a:rPr>
              <a:t>A critical assumption for machine learning theory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81948" name="Group 28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285984" y="2500306"/>
            <a:ext cx="4248723" cy="391068"/>
            <a:chOff x="1335" y="2017"/>
            <a:chExt cx="21794" cy="2006"/>
          </a:xfrm>
        </p:grpSpPr>
        <p:sp>
          <p:nvSpPr>
            <p:cNvPr id="81950" name="Freeform 30"/>
            <p:cNvSpPr>
              <a:spLocks noEditPoints="1"/>
            </p:cNvSpPr>
            <p:nvPr/>
          </p:nvSpPr>
          <p:spPr bwMode="auto">
            <a:xfrm>
              <a:off x="1335" y="2148"/>
              <a:ext cx="1416" cy="1374"/>
            </a:xfrm>
            <a:custGeom>
              <a:avLst/>
              <a:gdLst/>
              <a:ahLst/>
              <a:cxnLst>
                <a:cxn ang="0">
                  <a:pos x="481" y="1367"/>
                </a:cxn>
                <a:cxn ang="0">
                  <a:pos x="770" y="1287"/>
                </a:cxn>
                <a:cxn ang="0">
                  <a:pos x="1045" y="1127"/>
                </a:cxn>
                <a:cxn ang="0">
                  <a:pos x="1265" y="908"/>
                </a:cxn>
                <a:cxn ang="0">
                  <a:pos x="1395" y="625"/>
                </a:cxn>
                <a:cxn ang="0">
                  <a:pos x="1402" y="363"/>
                </a:cxn>
                <a:cxn ang="0">
                  <a:pos x="1333" y="203"/>
                </a:cxn>
                <a:cxn ang="0">
                  <a:pos x="1223" y="101"/>
                </a:cxn>
                <a:cxn ang="0">
                  <a:pos x="976" y="14"/>
                </a:cxn>
                <a:cxn ang="0">
                  <a:pos x="722" y="0"/>
                </a:cxn>
                <a:cxn ang="0">
                  <a:pos x="495" y="14"/>
                </a:cxn>
                <a:cxn ang="0">
                  <a:pos x="268" y="87"/>
                </a:cxn>
                <a:cxn ang="0">
                  <a:pos x="144" y="167"/>
                </a:cxn>
                <a:cxn ang="0">
                  <a:pos x="27" y="298"/>
                </a:cxn>
                <a:cxn ang="0">
                  <a:pos x="7" y="392"/>
                </a:cxn>
                <a:cxn ang="0">
                  <a:pos x="48" y="385"/>
                </a:cxn>
                <a:cxn ang="0">
                  <a:pos x="131" y="334"/>
                </a:cxn>
                <a:cxn ang="0">
                  <a:pos x="172" y="254"/>
                </a:cxn>
                <a:cxn ang="0">
                  <a:pos x="227" y="181"/>
                </a:cxn>
                <a:cxn ang="0">
                  <a:pos x="364" y="123"/>
                </a:cxn>
                <a:cxn ang="0">
                  <a:pos x="447" y="421"/>
                </a:cxn>
                <a:cxn ang="0">
                  <a:pos x="316" y="996"/>
                </a:cxn>
                <a:cxn ang="0">
                  <a:pos x="158" y="1301"/>
                </a:cxn>
                <a:cxn ang="0">
                  <a:pos x="110" y="1359"/>
                </a:cxn>
                <a:cxn ang="0">
                  <a:pos x="117" y="1374"/>
                </a:cxn>
                <a:cxn ang="0">
                  <a:pos x="350" y="1374"/>
                </a:cxn>
                <a:cxn ang="0">
                  <a:pos x="790" y="116"/>
                </a:cxn>
                <a:cxn ang="0">
                  <a:pos x="983" y="160"/>
                </a:cxn>
                <a:cxn ang="0">
                  <a:pos x="1141" y="269"/>
                </a:cxn>
                <a:cxn ang="0">
                  <a:pos x="1237" y="436"/>
                </a:cxn>
                <a:cxn ang="0">
                  <a:pos x="1230" y="719"/>
                </a:cxn>
                <a:cxn ang="0">
                  <a:pos x="1079" y="1003"/>
                </a:cxn>
                <a:cxn ang="0">
                  <a:pos x="811" y="1192"/>
                </a:cxn>
                <a:cxn ang="0">
                  <a:pos x="460" y="1265"/>
                </a:cxn>
                <a:cxn ang="0">
                  <a:pos x="433" y="1054"/>
                </a:cxn>
                <a:cxn ang="0">
                  <a:pos x="543" y="690"/>
                </a:cxn>
                <a:cxn ang="0">
                  <a:pos x="612" y="320"/>
                </a:cxn>
                <a:cxn ang="0">
                  <a:pos x="687" y="109"/>
                </a:cxn>
              </a:cxnLst>
              <a:rect l="0" t="0" r="r" b="b"/>
              <a:pathLst>
                <a:path w="1416" h="1374">
                  <a:moveTo>
                    <a:pt x="350" y="1374"/>
                  </a:moveTo>
                  <a:lnTo>
                    <a:pt x="481" y="1367"/>
                  </a:lnTo>
                  <a:lnTo>
                    <a:pt x="625" y="1330"/>
                  </a:lnTo>
                  <a:lnTo>
                    <a:pt x="770" y="1287"/>
                  </a:lnTo>
                  <a:lnTo>
                    <a:pt x="907" y="1214"/>
                  </a:lnTo>
                  <a:lnTo>
                    <a:pt x="1045" y="1127"/>
                  </a:lnTo>
                  <a:lnTo>
                    <a:pt x="1161" y="1025"/>
                  </a:lnTo>
                  <a:lnTo>
                    <a:pt x="1265" y="908"/>
                  </a:lnTo>
                  <a:lnTo>
                    <a:pt x="1347" y="778"/>
                  </a:lnTo>
                  <a:lnTo>
                    <a:pt x="1395" y="625"/>
                  </a:lnTo>
                  <a:lnTo>
                    <a:pt x="1416" y="465"/>
                  </a:lnTo>
                  <a:lnTo>
                    <a:pt x="1402" y="363"/>
                  </a:lnTo>
                  <a:lnTo>
                    <a:pt x="1374" y="276"/>
                  </a:lnTo>
                  <a:lnTo>
                    <a:pt x="1333" y="203"/>
                  </a:lnTo>
                  <a:lnTo>
                    <a:pt x="1285" y="145"/>
                  </a:lnTo>
                  <a:lnTo>
                    <a:pt x="1223" y="101"/>
                  </a:lnTo>
                  <a:lnTo>
                    <a:pt x="1100" y="43"/>
                  </a:lnTo>
                  <a:lnTo>
                    <a:pt x="976" y="14"/>
                  </a:lnTo>
                  <a:lnTo>
                    <a:pt x="852" y="7"/>
                  </a:lnTo>
                  <a:lnTo>
                    <a:pt x="722" y="0"/>
                  </a:lnTo>
                  <a:lnTo>
                    <a:pt x="605" y="0"/>
                  </a:lnTo>
                  <a:lnTo>
                    <a:pt x="495" y="14"/>
                  </a:lnTo>
                  <a:lnTo>
                    <a:pt x="385" y="36"/>
                  </a:lnTo>
                  <a:lnTo>
                    <a:pt x="268" y="87"/>
                  </a:lnTo>
                  <a:lnTo>
                    <a:pt x="206" y="116"/>
                  </a:lnTo>
                  <a:lnTo>
                    <a:pt x="144" y="167"/>
                  </a:lnTo>
                  <a:lnTo>
                    <a:pt x="82" y="225"/>
                  </a:lnTo>
                  <a:lnTo>
                    <a:pt x="27" y="298"/>
                  </a:lnTo>
                  <a:lnTo>
                    <a:pt x="0" y="385"/>
                  </a:lnTo>
                  <a:lnTo>
                    <a:pt x="7" y="392"/>
                  </a:lnTo>
                  <a:lnTo>
                    <a:pt x="14" y="392"/>
                  </a:lnTo>
                  <a:lnTo>
                    <a:pt x="48" y="385"/>
                  </a:lnTo>
                  <a:lnTo>
                    <a:pt x="89" y="363"/>
                  </a:lnTo>
                  <a:lnTo>
                    <a:pt x="131" y="334"/>
                  </a:lnTo>
                  <a:lnTo>
                    <a:pt x="158" y="290"/>
                  </a:lnTo>
                  <a:lnTo>
                    <a:pt x="172" y="254"/>
                  </a:lnTo>
                  <a:lnTo>
                    <a:pt x="192" y="218"/>
                  </a:lnTo>
                  <a:lnTo>
                    <a:pt x="227" y="181"/>
                  </a:lnTo>
                  <a:lnTo>
                    <a:pt x="282" y="145"/>
                  </a:lnTo>
                  <a:lnTo>
                    <a:pt x="364" y="123"/>
                  </a:lnTo>
                  <a:lnTo>
                    <a:pt x="481" y="109"/>
                  </a:lnTo>
                  <a:lnTo>
                    <a:pt x="447" y="421"/>
                  </a:lnTo>
                  <a:lnTo>
                    <a:pt x="392" y="712"/>
                  </a:lnTo>
                  <a:lnTo>
                    <a:pt x="316" y="996"/>
                  </a:lnTo>
                  <a:lnTo>
                    <a:pt x="220" y="1265"/>
                  </a:lnTo>
                  <a:lnTo>
                    <a:pt x="158" y="1301"/>
                  </a:lnTo>
                  <a:lnTo>
                    <a:pt x="117" y="1330"/>
                  </a:lnTo>
                  <a:lnTo>
                    <a:pt x="110" y="1359"/>
                  </a:lnTo>
                  <a:lnTo>
                    <a:pt x="110" y="1367"/>
                  </a:lnTo>
                  <a:lnTo>
                    <a:pt x="117" y="1374"/>
                  </a:lnTo>
                  <a:lnTo>
                    <a:pt x="144" y="1374"/>
                  </a:lnTo>
                  <a:lnTo>
                    <a:pt x="350" y="1374"/>
                  </a:lnTo>
                  <a:close/>
                  <a:moveTo>
                    <a:pt x="687" y="109"/>
                  </a:moveTo>
                  <a:lnTo>
                    <a:pt x="790" y="116"/>
                  </a:lnTo>
                  <a:lnTo>
                    <a:pt x="887" y="131"/>
                  </a:lnTo>
                  <a:lnTo>
                    <a:pt x="983" y="160"/>
                  </a:lnTo>
                  <a:lnTo>
                    <a:pt x="1065" y="203"/>
                  </a:lnTo>
                  <a:lnTo>
                    <a:pt x="1141" y="269"/>
                  </a:lnTo>
                  <a:lnTo>
                    <a:pt x="1203" y="341"/>
                  </a:lnTo>
                  <a:lnTo>
                    <a:pt x="1237" y="436"/>
                  </a:lnTo>
                  <a:lnTo>
                    <a:pt x="1251" y="552"/>
                  </a:lnTo>
                  <a:lnTo>
                    <a:pt x="1230" y="719"/>
                  </a:lnTo>
                  <a:lnTo>
                    <a:pt x="1175" y="872"/>
                  </a:lnTo>
                  <a:lnTo>
                    <a:pt x="1079" y="1003"/>
                  </a:lnTo>
                  <a:lnTo>
                    <a:pt x="962" y="1112"/>
                  </a:lnTo>
                  <a:lnTo>
                    <a:pt x="811" y="1192"/>
                  </a:lnTo>
                  <a:lnTo>
                    <a:pt x="646" y="1243"/>
                  </a:lnTo>
                  <a:lnTo>
                    <a:pt x="460" y="1265"/>
                  </a:lnTo>
                  <a:lnTo>
                    <a:pt x="357" y="1265"/>
                  </a:lnTo>
                  <a:lnTo>
                    <a:pt x="433" y="1054"/>
                  </a:lnTo>
                  <a:lnTo>
                    <a:pt x="495" y="872"/>
                  </a:lnTo>
                  <a:lnTo>
                    <a:pt x="543" y="690"/>
                  </a:lnTo>
                  <a:lnTo>
                    <a:pt x="577" y="509"/>
                  </a:lnTo>
                  <a:lnTo>
                    <a:pt x="612" y="320"/>
                  </a:lnTo>
                  <a:lnTo>
                    <a:pt x="639" y="109"/>
                  </a:lnTo>
                  <a:lnTo>
                    <a:pt x="687" y="10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51" name="Freeform 31"/>
            <p:cNvSpPr>
              <a:spLocks noEditPoints="1"/>
            </p:cNvSpPr>
            <p:nvPr/>
          </p:nvSpPr>
          <p:spPr bwMode="auto">
            <a:xfrm>
              <a:off x="3459" y="2787"/>
              <a:ext cx="1264" cy="466"/>
            </a:xfrm>
            <a:custGeom>
              <a:avLst/>
              <a:gdLst/>
              <a:ahLst/>
              <a:cxnLst>
                <a:cxn ang="0">
                  <a:pos x="1202" y="80"/>
                </a:cxn>
                <a:cxn ang="0">
                  <a:pos x="1230" y="80"/>
                </a:cxn>
                <a:cxn ang="0">
                  <a:pos x="1257" y="66"/>
                </a:cxn>
                <a:cxn ang="0">
                  <a:pos x="1264" y="51"/>
                </a:cxn>
                <a:cxn ang="0">
                  <a:pos x="1264" y="22"/>
                </a:cxn>
                <a:cxn ang="0">
                  <a:pos x="1257" y="8"/>
                </a:cxn>
                <a:cxn ang="0">
                  <a:pos x="1244" y="0"/>
                </a:cxn>
                <a:cxn ang="0">
                  <a:pos x="27" y="0"/>
                </a:cxn>
                <a:cxn ang="0">
                  <a:pos x="13" y="8"/>
                </a:cxn>
                <a:cxn ang="0">
                  <a:pos x="0" y="37"/>
                </a:cxn>
                <a:cxn ang="0">
                  <a:pos x="13" y="66"/>
                </a:cxn>
                <a:cxn ang="0">
                  <a:pos x="27" y="73"/>
                </a:cxn>
                <a:cxn ang="0">
                  <a:pos x="41" y="73"/>
                </a:cxn>
                <a:cxn ang="0">
                  <a:pos x="55" y="80"/>
                </a:cxn>
                <a:cxn ang="0">
                  <a:pos x="68" y="80"/>
                </a:cxn>
                <a:cxn ang="0">
                  <a:pos x="1202" y="80"/>
                </a:cxn>
                <a:cxn ang="0">
                  <a:pos x="1202" y="466"/>
                </a:cxn>
                <a:cxn ang="0">
                  <a:pos x="1244" y="466"/>
                </a:cxn>
                <a:cxn ang="0">
                  <a:pos x="1257" y="458"/>
                </a:cxn>
                <a:cxn ang="0">
                  <a:pos x="1264" y="444"/>
                </a:cxn>
                <a:cxn ang="0">
                  <a:pos x="1264" y="415"/>
                </a:cxn>
                <a:cxn ang="0">
                  <a:pos x="1257" y="400"/>
                </a:cxn>
                <a:cxn ang="0">
                  <a:pos x="1230" y="386"/>
                </a:cxn>
                <a:cxn ang="0">
                  <a:pos x="41" y="386"/>
                </a:cxn>
                <a:cxn ang="0">
                  <a:pos x="13" y="400"/>
                </a:cxn>
                <a:cxn ang="0">
                  <a:pos x="7" y="408"/>
                </a:cxn>
                <a:cxn ang="0">
                  <a:pos x="0" y="429"/>
                </a:cxn>
                <a:cxn ang="0">
                  <a:pos x="13" y="458"/>
                </a:cxn>
                <a:cxn ang="0">
                  <a:pos x="27" y="466"/>
                </a:cxn>
                <a:cxn ang="0">
                  <a:pos x="68" y="466"/>
                </a:cxn>
                <a:cxn ang="0">
                  <a:pos x="1202" y="466"/>
                </a:cxn>
              </a:cxnLst>
              <a:rect l="0" t="0" r="r" b="b"/>
              <a:pathLst>
                <a:path w="1264" h="466">
                  <a:moveTo>
                    <a:pt x="1202" y="80"/>
                  </a:moveTo>
                  <a:lnTo>
                    <a:pt x="1230" y="80"/>
                  </a:lnTo>
                  <a:lnTo>
                    <a:pt x="1257" y="66"/>
                  </a:lnTo>
                  <a:lnTo>
                    <a:pt x="1264" y="51"/>
                  </a:lnTo>
                  <a:lnTo>
                    <a:pt x="1264" y="22"/>
                  </a:lnTo>
                  <a:lnTo>
                    <a:pt x="1257" y="8"/>
                  </a:lnTo>
                  <a:lnTo>
                    <a:pt x="1244" y="0"/>
                  </a:lnTo>
                  <a:lnTo>
                    <a:pt x="27" y="0"/>
                  </a:lnTo>
                  <a:lnTo>
                    <a:pt x="13" y="8"/>
                  </a:lnTo>
                  <a:lnTo>
                    <a:pt x="0" y="37"/>
                  </a:lnTo>
                  <a:lnTo>
                    <a:pt x="13" y="66"/>
                  </a:lnTo>
                  <a:lnTo>
                    <a:pt x="27" y="73"/>
                  </a:lnTo>
                  <a:lnTo>
                    <a:pt x="41" y="73"/>
                  </a:lnTo>
                  <a:lnTo>
                    <a:pt x="55" y="80"/>
                  </a:lnTo>
                  <a:lnTo>
                    <a:pt x="68" y="80"/>
                  </a:lnTo>
                  <a:lnTo>
                    <a:pt x="1202" y="80"/>
                  </a:lnTo>
                  <a:close/>
                  <a:moveTo>
                    <a:pt x="1202" y="466"/>
                  </a:moveTo>
                  <a:lnTo>
                    <a:pt x="1244" y="466"/>
                  </a:lnTo>
                  <a:lnTo>
                    <a:pt x="1257" y="458"/>
                  </a:lnTo>
                  <a:lnTo>
                    <a:pt x="1264" y="444"/>
                  </a:lnTo>
                  <a:lnTo>
                    <a:pt x="1264" y="415"/>
                  </a:lnTo>
                  <a:lnTo>
                    <a:pt x="1257" y="400"/>
                  </a:lnTo>
                  <a:lnTo>
                    <a:pt x="1230" y="386"/>
                  </a:lnTo>
                  <a:lnTo>
                    <a:pt x="41" y="386"/>
                  </a:lnTo>
                  <a:lnTo>
                    <a:pt x="13" y="400"/>
                  </a:lnTo>
                  <a:lnTo>
                    <a:pt x="7" y="408"/>
                  </a:lnTo>
                  <a:lnTo>
                    <a:pt x="0" y="429"/>
                  </a:lnTo>
                  <a:lnTo>
                    <a:pt x="13" y="458"/>
                  </a:lnTo>
                  <a:lnTo>
                    <a:pt x="27" y="466"/>
                  </a:lnTo>
                  <a:lnTo>
                    <a:pt x="68" y="466"/>
                  </a:lnTo>
                  <a:lnTo>
                    <a:pt x="1202" y="4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52" name="Freeform 32"/>
            <p:cNvSpPr>
              <a:spLocks/>
            </p:cNvSpPr>
            <p:nvPr/>
          </p:nvSpPr>
          <p:spPr bwMode="auto">
            <a:xfrm>
              <a:off x="5472" y="2017"/>
              <a:ext cx="674" cy="2006"/>
            </a:xfrm>
            <a:custGeom>
              <a:avLst/>
              <a:gdLst/>
              <a:ahLst/>
              <a:cxnLst>
                <a:cxn ang="0">
                  <a:pos x="399" y="283"/>
                </a:cxn>
                <a:cxn ang="0">
                  <a:pos x="420" y="174"/>
                </a:cxn>
                <a:cxn ang="0">
                  <a:pos x="475" y="109"/>
                </a:cxn>
                <a:cxn ang="0">
                  <a:pos x="571" y="58"/>
                </a:cxn>
                <a:cxn ang="0">
                  <a:pos x="667" y="36"/>
                </a:cxn>
                <a:cxn ang="0">
                  <a:pos x="674" y="7"/>
                </a:cxn>
                <a:cxn ang="0">
                  <a:pos x="633" y="0"/>
                </a:cxn>
                <a:cxn ang="0">
                  <a:pos x="426" y="43"/>
                </a:cxn>
                <a:cxn ang="0">
                  <a:pos x="296" y="167"/>
                </a:cxn>
                <a:cxn ang="0">
                  <a:pos x="275" y="705"/>
                </a:cxn>
                <a:cxn ang="0">
                  <a:pos x="262" y="821"/>
                </a:cxn>
                <a:cxn ang="0">
                  <a:pos x="220" y="887"/>
                </a:cxn>
                <a:cxn ang="0">
                  <a:pos x="103" y="967"/>
                </a:cxn>
                <a:cxn ang="0">
                  <a:pos x="7" y="981"/>
                </a:cxn>
                <a:cxn ang="0">
                  <a:pos x="0" y="1018"/>
                </a:cxn>
                <a:cxn ang="0">
                  <a:pos x="14" y="1025"/>
                </a:cxn>
                <a:cxn ang="0">
                  <a:pos x="76" y="1032"/>
                </a:cxn>
                <a:cxn ang="0">
                  <a:pos x="179" y="1076"/>
                </a:cxn>
                <a:cxn ang="0">
                  <a:pos x="262" y="1185"/>
                </a:cxn>
                <a:cxn ang="0">
                  <a:pos x="275" y="1752"/>
                </a:cxn>
                <a:cxn ang="0">
                  <a:pos x="317" y="1876"/>
                </a:cxn>
                <a:cxn ang="0">
                  <a:pos x="461" y="1977"/>
                </a:cxn>
                <a:cxn ang="0">
                  <a:pos x="633" y="2006"/>
                </a:cxn>
                <a:cxn ang="0">
                  <a:pos x="674" y="1999"/>
                </a:cxn>
                <a:cxn ang="0">
                  <a:pos x="667" y="1970"/>
                </a:cxn>
                <a:cxn ang="0">
                  <a:pos x="646" y="1963"/>
                </a:cxn>
                <a:cxn ang="0">
                  <a:pos x="502" y="1919"/>
                </a:cxn>
                <a:cxn ang="0">
                  <a:pos x="420" y="1832"/>
                </a:cxn>
                <a:cxn ang="0">
                  <a:pos x="406" y="1781"/>
                </a:cxn>
                <a:cxn ang="0">
                  <a:pos x="399" y="1207"/>
                </a:cxn>
                <a:cxn ang="0">
                  <a:pos x="330" y="1083"/>
                </a:cxn>
                <a:cxn ang="0">
                  <a:pos x="227" y="1018"/>
                </a:cxn>
                <a:cxn ang="0">
                  <a:pos x="275" y="967"/>
                </a:cxn>
                <a:cxn ang="0">
                  <a:pos x="372" y="865"/>
                </a:cxn>
                <a:cxn ang="0">
                  <a:pos x="399" y="770"/>
                </a:cxn>
                <a:cxn ang="0">
                  <a:pos x="399" y="371"/>
                </a:cxn>
              </a:cxnLst>
              <a:rect l="0" t="0" r="r" b="b"/>
              <a:pathLst>
                <a:path w="674" h="2006">
                  <a:moveTo>
                    <a:pt x="399" y="371"/>
                  </a:moveTo>
                  <a:lnTo>
                    <a:pt x="399" y="283"/>
                  </a:lnTo>
                  <a:lnTo>
                    <a:pt x="406" y="218"/>
                  </a:lnTo>
                  <a:lnTo>
                    <a:pt x="420" y="174"/>
                  </a:lnTo>
                  <a:lnTo>
                    <a:pt x="447" y="138"/>
                  </a:lnTo>
                  <a:lnTo>
                    <a:pt x="475" y="109"/>
                  </a:lnTo>
                  <a:lnTo>
                    <a:pt x="516" y="80"/>
                  </a:lnTo>
                  <a:lnTo>
                    <a:pt x="571" y="58"/>
                  </a:lnTo>
                  <a:lnTo>
                    <a:pt x="653" y="43"/>
                  </a:lnTo>
                  <a:lnTo>
                    <a:pt x="667" y="36"/>
                  </a:lnTo>
                  <a:lnTo>
                    <a:pt x="674" y="29"/>
                  </a:lnTo>
                  <a:lnTo>
                    <a:pt x="674" y="7"/>
                  </a:lnTo>
                  <a:lnTo>
                    <a:pt x="667" y="0"/>
                  </a:lnTo>
                  <a:lnTo>
                    <a:pt x="633" y="0"/>
                  </a:lnTo>
                  <a:lnTo>
                    <a:pt x="523" y="14"/>
                  </a:lnTo>
                  <a:lnTo>
                    <a:pt x="426" y="43"/>
                  </a:lnTo>
                  <a:lnTo>
                    <a:pt x="351" y="94"/>
                  </a:lnTo>
                  <a:lnTo>
                    <a:pt x="296" y="167"/>
                  </a:lnTo>
                  <a:lnTo>
                    <a:pt x="275" y="247"/>
                  </a:lnTo>
                  <a:lnTo>
                    <a:pt x="275" y="705"/>
                  </a:lnTo>
                  <a:lnTo>
                    <a:pt x="268" y="778"/>
                  </a:lnTo>
                  <a:lnTo>
                    <a:pt x="262" y="821"/>
                  </a:lnTo>
                  <a:lnTo>
                    <a:pt x="248" y="858"/>
                  </a:lnTo>
                  <a:lnTo>
                    <a:pt x="220" y="887"/>
                  </a:lnTo>
                  <a:lnTo>
                    <a:pt x="200" y="916"/>
                  </a:lnTo>
                  <a:lnTo>
                    <a:pt x="103" y="967"/>
                  </a:lnTo>
                  <a:lnTo>
                    <a:pt x="28" y="981"/>
                  </a:lnTo>
                  <a:lnTo>
                    <a:pt x="7" y="981"/>
                  </a:lnTo>
                  <a:lnTo>
                    <a:pt x="0" y="989"/>
                  </a:lnTo>
                  <a:lnTo>
                    <a:pt x="0" y="1018"/>
                  </a:lnTo>
                  <a:lnTo>
                    <a:pt x="7" y="1018"/>
                  </a:lnTo>
                  <a:lnTo>
                    <a:pt x="14" y="1025"/>
                  </a:lnTo>
                  <a:lnTo>
                    <a:pt x="28" y="1025"/>
                  </a:lnTo>
                  <a:lnTo>
                    <a:pt x="76" y="1032"/>
                  </a:lnTo>
                  <a:lnTo>
                    <a:pt x="131" y="1047"/>
                  </a:lnTo>
                  <a:lnTo>
                    <a:pt x="179" y="1076"/>
                  </a:lnTo>
                  <a:lnTo>
                    <a:pt x="227" y="1119"/>
                  </a:lnTo>
                  <a:lnTo>
                    <a:pt x="262" y="1185"/>
                  </a:lnTo>
                  <a:lnTo>
                    <a:pt x="275" y="1272"/>
                  </a:lnTo>
                  <a:lnTo>
                    <a:pt x="275" y="1752"/>
                  </a:lnTo>
                  <a:lnTo>
                    <a:pt x="289" y="1817"/>
                  </a:lnTo>
                  <a:lnTo>
                    <a:pt x="317" y="1876"/>
                  </a:lnTo>
                  <a:lnTo>
                    <a:pt x="372" y="1934"/>
                  </a:lnTo>
                  <a:lnTo>
                    <a:pt x="461" y="1977"/>
                  </a:lnTo>
                  <a:lnTo>
                    <a:pt x="557" y="1999"/>
                  </a:lnTo>
                  <a:lnTo>
                    <a:pt x="633" y="2006"/>
                  </a:lnTo>
                  <a:lnTo>
                    <a:pt x="660" y="2006"/>
                  </a:lnTo>
                  <a:lnTo>
                    <a:pt x="674" y="1999"/>
                  </a:lnTo>
                  <a:lnTo>
                    <a:pt x="674" y="1970"/>
                  </a:lnTo>
                  <a:lnTo>
                    <a:pt x="667" y="1970"/>
                  </a:lnTo>
                  <a:lnTo>
                    <a:pt x="653" y="1963"/>
                  </a:lnTo>
                  <a:lnTo>
                    <a:pt x="646" y="1963"/>
                  </a:lnTo>
                  <a:lnTo>
                    <a:pt x="564" y="1948"/>
                  </a:lnTo>
                  <a:lnTo>
                    <a:pt x="502" y="1919"/>
                  </a:lnTo>
                  <a:lnTo>
                    <a:pt x="454" y="1876"/>
                  </a:lnTo>
                  <a:lnTo>
                    <a:pt x="420" y="1832"/>
                  </a:lnTo>
                  <a:lnTo>
                    <a:pt x="406" y="1788"/>
                  </a:lnTo>
                  <a:lnTo>
                    <a:pt x="406" y="1781"/>
                  </a:lnTo>
                  <a:lnTo>
                    <a:pt x="399" y="1774"/>
                  </a:lnTo>
                  <a:lnTo>
                    <a:pt x="399" y="1207"/>
                  </a:lnTo>
                  <a:lnTo>
                    <a:pt x="372" y="1141"/>
                  </a:lnTo>
                  <a:lnTo>
                    <a:pt x="330" y="1083"/>
                  </a:lnTo>
                  <a:lnTo>
                    <a:pt x="282" y="1047"/>
                  </a:lnTo>
                  <a:lnTo>
                    <a:pt x="227" y="1018"/>
                  </a:lnTo>
                  <a:lnTo>
                    <a:pt x="179" y="1003"/>
                  </a:lnTo>
                  <a:lnTo>
                    <a:pt x="275" y="967"/>
                  </a:lnTo>
                  <a:lnTo>
                    <a:pt x="337" y="916"/>
                  </a:lnTo>
                  <a:lnTo>
                    <a:pt x="372" y="865"/>
                  </a:lnTo>
                  <a:lnTo>
                    <a:pt x="392" y="814"/>
                  </a:lnTo>
                  <a:lnTo>
                    <a:pt x="399" y="770"/>
                  </a:lnTo>
                  <a:lnTo>
                    <a:pt x="399" y="734"/>
                  </a:lnTo>
                  <a:lnTo>
                    <a:pt x="399" y="3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53" name="Freeform 33"/>
            <p:cNvSpPr>
              <a:spLocks/>
            </p:cNvSpPr>
            <p:nvPr/>
          </p:nvSpPr>
          <p:spPr bwMode="auto">
            <a:xfrm>
              <a:off x="6469" y="2017"/>
              <a:ext cx="440" cy="2006"/>
            </a:xfrm>
            <a:custGeom>
              <a:avLst/>
              <a:gdLst/>
              <a:ahLst/>
              <a:cxnLst>
                <a:cxn ang="0">
                  <a:pos x="440" y="1985"/>
                </a:cxn>
                <a:cxn ang="0">
                  <a:pos x="440" y="1977"/>
                </a:cxn>
                <a:cxn ang="0">
                  <a:pos x="433" y="1970"/>
                </a:cxn>
                <a:cxn ang="0">
                  <a:pos x="426" y="1956"/>
                </a:cxn>
                <a:cxn ang="0">
                  <a:pos x="412" y="1941"/>
                </a:cxn>
                <a:cxn ang="0">
                  <a:pos x="309" y="1803"/>
                </a:cxn>
                <a:cxn ang="0">
                  <a:pos x="227" y="1657"/>
                </a:cxn>
                <a:cxn ang="0">
                  <a:pos x="172" y="1490"/>
                </a:cxn>
                <a:cxn ang="0">
                  <a:pos x="137" y="1323"/>
                </a:cxn>
                <a:cxn ang="0">
                  <a:pos x="117" y="1163"/>
                </a:cxn>
                <a:cxn ang="0">
                  <a:pos x="110" y="1003"/>
                </a:cxn>
                <a:cxn ang="0">
                  <a:pos x="117" y="829"/>
                </a:cxn>
                <a:cxn ang="0">
                  <a:pos x="137" y="654"/>
                </a:cxn>
                <a:cxn ang="0">
                  <a:pos x="179" y="494"/>
                </a:cxn>
                <a:cxn ang="0">
                  <a:pos x="234" y="334"/>
                </a:cxn>
                <a:cxn ang="0">
                  <a:pos x="316" y="189"/>
                </a:cxn>
                <a:cxn ang="0">
                  <a:pos x="419" y="51"/>
                </a:cxn>
                <a:cxn ang="0">
                  <a:pos x="440" y="29"/>
                </a:cxn>
                <a:cxn ang="0">
                  <a:pos x="440" y="7"/>
                </a:cxn>
                <a:cxn ang="0">
                  <a:pos x="433" y="0"/>
                </a:cxn>
                <a:cxn ang="0">
                  <a:pos x="426" y="0"/>
                </a:cxn>
                <a:cxn ang="0">
                  <a:pos x="405" y="7"/>
                </a:cxn>
                <a:cxn ang="0">
                  <a:pos x="364" y="43"/>
                </a:cxn>
                <a:cxn ang="0">
                  <a:pos x="309" y="102"/>
                </a:cxn>
                <a:cxn ang="0">
                  <a:pos x="247" y="174"/>
                </a:cxn>
                <a:cxn ang="0">
                  <a:pos x="179" y="269"/>
                </a:cxn>
                <a:cxn ang="0">
                  <a:pos x="124" y="392"/>
                </a:cxn>
                <a:cxn ang="0">
                  <a:pos x="48" y="610"/>
                </a:cxn>
                <a:cxn ang="0">
                  <a:pos x="14" y="821"/>
                </a:cxn>
                <a:cxn ang="0">
                  <a:pos x="0" y="1003"/>
                </a:cxn>
                <a:cxn ang="0">
                  <a:pos x="7" y="1134"/>
                </a:cxn>
                <a:cxn ang="0">
                  <a:pos x="27" y="1287"/>
                </a:cxn>
                <a:cxn ang="0">
                  <a:pos x="62" y="1461"/>
                </a:cxn>
                <a:cxn ang="0">
                  <a:pos x="131" y="1628"/>
                </a:cxn>
                <a:cxn ang="0">
                  <a:pos x="192" y="1745"/>
                </a:cxn>
                <a:cxn ang="0">
                  <a:pos x="254" y="1839"/>
                </a:cxn>
                <a:cxn ang="0">
                  <a:pos x="309" y="1912"/>
                </a:cxn>
                <a:cxn ang="0">
                  <a:pos x="364" y="1963"/>
                </a:cxn>
                <a:cxn ang="0">
                  <a:pos x="405" y="1999"/>
                </a:cxn>
                <a:cxn ang="0">
                  <a:pos x="426" y="2006"/>
                </a:cxn>
                <a:cxn ang="0">
                  <a:pos x="433" y="2006"/>
                </a:cxn>
                <a:cxn ang="0">
                  <a:pos x="440" y="1999"/>
                </a:cxn>
                <a:cxn ang="0">
                  <a:pos x="440" y="1985"/>
                </a:cxn>
              </a:cxnLst>
              <a:rect l="0" t="0" r="r" b="b"/>
              <a:pathLst>
                <a:path w="440" h="2006">
                  <a:moveTo>
                    <a:pt x="440" y="1985"/>
                  </a:moveTo>
                  <a:lnTo>
                    <a:pt x="440" y="1977"/>
                  </a:lnTo>
                  <a:lnTo>
                    <a:pt x="433" y="1970"/>
                  </a:lnTo>
                  <a:lnTo>
                    <a:pt x="426" y="1956"/>
                  </a:lnTo>
                  <a:lnTo>
                    <a:pt x="412" y="1941"/>
                  </a:lnTo>
                  <a:lnTo>
                    <a:pt x="309" y="1803"/>
                  </a:lnTo>
                  <a:lnTo>
                    <a:pt x="227" y="1657"/>
                  </a:lnTo>
                  <a:lnTo>
                    <a:pt x="172" y="1490"/>
                  </a:lnTo>
                  <a:lnTo>
                    <a:pt x="137" y="1323"/>
                  </a:lnTo>
                  <a:lnTo>
                    <a:pt x="117" y="1163"/>
                  </a:lnTo>
                  <a:lnTo>
                    <a:pt x="110" y="1003"/>
                  </a:lnTo>
                  <a:lnTo>
                    <a:pt x="117" y="829"/>
                  </a:lnTo>
                  <a:lnTo>
                    <a:pt x="137" y="654"/>
                  </a:lnTo>
                  <a:lnTo>
                    <a:pt x="179" y="494"/>
                  </a:lnTo>
                  <a:lnTo>
                    <a:pt x="234" y="334"/>
                  </a:lnTo>
                  <a:lnTo>
                    <a:pt x="316" y="189"/>
                  </a:lnTo>
                  <a:lnTo>
                    <a:pt x="419" y="51"/>
                  </a:lnTo>
                  <a:lnTo>
                    <a:pt x="440" y="29"/>
                  </a:lnTo>
                  <a:lnTo>
                    <a:pt x="440" y="7"/>
                  </a:lnTo>
                  <a:lnTo>
                    <a:pt x="433" y="0"/>
                  </a:lnTo>
                  <a:lnTo>
                    <a:pt x="426" y="0"/>
                  </a:lnTo>
                  <a:lnTo>
                    <a:pt x="405" y="7"/>
                  </a:lnTo>
                  <a:lnTo>
                    <a:pt x="364" y="43"/>
                  </a:lnTo>
                  <a:lnTo>
                    <a:pt x="309" y="102"/>
                  </a:lnTo>
                  <a:lnTo>
                    <a:pt x="247" y="174"/>
                  </a:lnTo>
                  <a:lnTo>
                    <a:pt x="179" y="269"/>
                  </a:lnTo>
                  <a:lnTo>
                    <a:pt x="124" y="392"/>
                  </a:lnTo>
                  <a:lnTo>
                    <a:pt x="48" y="610"/>
                  </a:lnTo>
                  <a:lnTo>
                    <a:pt x="14" y="821"/>
                  </a:lnTo>
                  <a:lnTo>
                    <a:pt x="0" y="1003"/>
                  </a:lnTo>
                  <a:lnTo>
                    <a:pt x="7" y="1134"/>
                  </a:lnTo>
                  <a:lnTo>
                    <a:pt x="27" y="1287"/>
                  </a:lnTo>
                  <a:lnTo>
                    <a:pt x="62" y="1461"/>
                  </a:lnTo>
                  <a:lnTo>
                    <a:pt x="131" y="1628"/>
                  </a:lnTo>
                  <a:lnTo>
                    <a:pt x="192" y="1745"/>
                  </a:lnTo>
                  <a:lnTo>
                    <a:pt x="254" y="1839"/>
                  </a:lnTo>
                  <a:lnTo>
                    <a:pt x="309" y="1912"/>
                  </a:lnTo>
                  <a:lnTo>
                    <a:pt x="364" y="1963"/>
                  </a:lnTo>
                  <a:lnTo>
                    <a:pt x="405" y="1999"/>
                  </a:lnTo>
                  <a:lnTo>
                    <a:pt x="426" y="2006"/>
                  </a:lnTo>
                  <a:lnTo>
                    <a:pt x="433" y="2006"/>
                  </a:lnTo>
                  <a:lnTo>
                    <a:pt x="440" y="1999"/>
                  </a:lnTo>
                  <a:lnTo>
                    <a:pt x="440" y="19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54" name="Freeform 34"/>
            <p:cNvSpPr>
              <a:spLocks/>
            </p:cNvSpPr>
            <p:nvPr/>
          </p:nvSpPr>
          <p:spPr bwMode="auto">
            <a:xfrm>
              <a:off x="7060" y="2627"/>
              <a:ext cx="1072" cy="895"/>
            </a:xfrm>
            <a:custGeom>
              <a:avLst/>
              <a:gdLst/>
              <a:ahLst/>
              <a:cxnLst>
                <a:cxn ang="0">
                  <a:pos x="619" y="400"/>
                </a:cxn>
                <a:cxn ang="0">
                  <a:pos x="838" y="139"/>
                </a:cxn>
                <a:cxn ang="0">
                  <a:pos x="852" y="124"/>
                </a:cxn>
                <a:cxn ang="0">
                  <a:pos x="873" y="110"/>
                </a:cxn>
                <a:cxn ang="0">
                  <a:pos x="900" y="102"/>
                </a:cxn>
                <a:cxn ang="0">
                  <a:pos x="955" y="102"/>
                </a:cxn>
                <a:cxn ang="0">
                  <a:pos x="1031" y="95"/>
                </a:cxn>
                <a:cxn ang="0">
                  <a:pos x="1031" y="0"/>
                </a:cxn>
                <a:cxn ang="0">
                  <a:pos x="976" y="8"/>
                </a:cxn>
                <a:cxn ang="0">
                  <a:pos x="729" y="8"/>
                </a:cxn>
                <a:cxn ang="0">
                  <a:pos x="660" y="0"/>
                </a:cxn>
                <a:cxn ang="0">
                  <a:pos x="660" y="95"/>
                </a:cxn>
                <a:cxn ang="0">
                  <a:pos x="687" y="95"/>
                </a:cxn>
                <a:cxn ang="0">
                  <a:pos x="708" y="102"/>
                </a:cxn>
                <a:cxn ang="0">
                  <a:pos x="735" y="117"/>
                </a:cxn>
                <a:cxn ang="0">
                  <a:pos x="722" y="131"/>
                </a:cxn>
                <a:cxn ang="0">
                  <a:pos x="722" y="139"/>
                </a:cxn>
                <a:cxn ang="0">
                  <a:pos x="557" y="328"/>
                </a:cxn>
                <a:cxn ang="0">
                  <a:pos x="371" y="95"/>
                </a:cxn>
                <a:cxn ang="0">
                  <a:pos x="447" y="95"/>
                </a:cxn>
                <a:cxn ang="0">
                  <a:pos x="447" y="0"/>
                </a:cxn>
                <a:cxn ang="0">
                  <a:pos x="378" y="8"/>
                </a:cxn>
                <a:cxn ang="0">
                  <a:pos x="117" y="8"/>
                </a:cxn>
                <a:cxn ang="0">
                  <a:pos x="7" y="0"/>
                </a:cxn>
                <a:cxn ang="0">
                  <a:pos x="7" y="95"/>
                </a:cxn>
                <a:cxn ang="0">
                  <a:pos x="144" y="95"/>
                </a:cxn>
                <a:cxn ang="0">
                  <a:pos x="440" y="466"/>
                </a:cxn>
                <a:cxn ang="0">
                  <a:pos x="192" y="764"/>
                </a:cxn>
                <a:cxn ang="0">
                  <a:pos x="151" y="793"/>
                </a:cxn>
                <a:cxn ang="0">
                  <a:pos x="82" y="800"/>
                </a:cxn>
                <a:cxn ang="0">
                  <a:pos x="0" y="800"/>
                </a:cxn>
                <a:cxn ang="0">
                  <a:pos x="0" y="895"/>
                </a:cxn>
                <a:cxn ang="0">
                  <a:pos x="55" y="895"/>
                </a:cxn>
                <a:cxn ang="0">
                  <a:pos x="110" y="888"/>
                </a:cxn>
                <a:cxn ang="0">
                  <a:pos x="241" y="888"/>
                </a:cxn>
                <a:cxn ang="0">
                  <a:pos x="316" y="895"/>
                </a:cxn>
                <a:cxn ang="0">
                  <a:pos x="371" y="895"/>
                </a:cxn>
                <a:cxn ang="0">
                  <a:pos x="371" y="800"/>
                </a:cxn>
                <a:cxn ang="0">
                  <a:pos x="351" y="800"/>
                </a:cxn>
                <a:cxn ang="0">
                  <a:pos x="330" y="793"/>
                </a:cxn>
                <a:cxn ang="0">
                  <a:pos x="316" y="793"/>
                </a:cxn>
                <a:cxn ang="0">
                  <a:pos x="302" y="786"/>
                </a:cxn>
                <a:cxn ang="0">
                  <a:pos x="302" y="771"/>
                </a:cxn>
                <a:cxn ang="0">
                  <a:pos x="309" y="771"/>
                </a:cxn>
                <a:cxn ang="0">
                  <a:pos x="316" y="757"/>
                </a:cxn>
                <a:cxn ang="0">
                  <a:pos x="495" y="539"/>
                </a:cxn>
                <a:cxn ang="0">
                  <a:pos x="708" y="800"/>
                </a:cxn>
                <a:cxn ang="0">
                  <a:pos x="632" y="800"/>
                </a:cxn>
                <a:cxn ang="0">
                  <a:pos x="632" y="895"/>
                </a:cxn>
                <a:cxn ang="0">
                  <a:pos x="701" y="895"/>
                </a:cxn>
                <a:cxn ang="0">
                  <a:pos x="784" y="888"/>
                </a:cxn>
                <a:cxn ang="0">
                  <a:pos x="962" y="888"/>
                </a:cxn>
                <a:cxn ang="0">
                  <a:pos x="1072" y="895"/>
                </a:cxn>
                <a:cxn ang="0">
                  <a:pos x="1072" y="800"/>
                </a:cxn>
                <a:cxn ang="0">
                  <a:pos x="935" y="800"/>
                </a:cxn>
                <a:cxn ang="0">
                  <a:pos x="619" y="400"/>
                </a:cxn>
              </a:cxnLst>
              <a:rect l="0" t="0" r="r" b="b"/>
              <a:pathLst>
                <a:path w="1072" h="895">
                  <a:moveTo>
                    <a:pt x="619" y="400"/>
                  </a:moveTo>
                  <a:lnTo>
                    <a:pt x="838" y="139"/>
                  </a:lnTo>
                  <a:lnTo>
                    <a:pt x="852" y="124"/>
                  </a:lnTo>
                  <a:lnTo>
                    <a:pt x="873" y="110"/>
                  </a:lnTo>
                  <a:lnTo>
                    <a:pt x="900" y="102"/>
                  </a:lnTo>
                  <a:lnTo>
                    <a:pt x="955" y="102"/>
                  </a:lnTo>
                  <a:lnTo>
                    <a:pt x="1031" y="95"/>
                  </a:lnTo>
                  <a:lnTo>
                    <a:pt x="1031" y="0"/>
                  </a:lnTo>
                  <a:lnTo>
                    <a:pt x="976" y="8"/>
                  </a:lnTo>
                  <a:lnTo>
                    <a:pt x="729" y="8"/>
                  </a:lnTo>
                  <a:lnTo>
                    <a:pt x="660" y="0"/>
                  </a:lnTo>
                  <a:lnTo>
                    <a:pt x="660" y="95"/>
                  </a:lnTo>
                  <a:lnTo>
                    <a:pt x="687" y="95"/>
                  </a:lnTo>
                  <a:lnTo>
                    <a:pt x="708" y="102"/>
                  </a:lnTo>
                  <a:lnTo>
                    <a:pt x="735" y="117"/>
                  </a:lnTo>
                  <a:lnTo>
                    <a:pt x="722" y="131"/>
                  </a:lnTo>
                  <a:lnTo>
                    <a:pt x="722" y="139"/>
                  </a:lnTo>
                  <a:lnTo>
                    <a:pt x="557" y="328"/>
                  </a:lnTo>
                  <a:lnTo>
                    <a:pt x="371" y="95"/>
                  </a:lnTo>
                  <a:lnTo>
                    <a:pt x="447" y="95"/>
                  </a:lnTo>
                  <a:lnTo>
                    <a:pt x="447" y="0"/>
                  </a:lnTo>
                  <a:lnTo>
                    <a:pt x="378" y="8"/>
                  </a:lnTo>
                  <a:lnTo>
                    <a:pt x="117" y="8"/>
                  </a:lnTo>
                  <a:lnTo>
                    <a:pt x="7" y="0"/>
                  </a:lnTo>
                  <a:lnTo>
                    <a:pt x="7" y="95"/>
                  </a:lnTo>
                  <a:lnTo>
                    <a:pt x="144" y="95"/>
                  </a:lnTo>
                  <a:lnTo>
                    <a:pt x="440" y="466"/>
                  </a:lnTo>
                  <a:lnTo>
                    <a:pt x="192" y="764"/>
                  </a:lnTo>
                  <a:lnTo>
                    <a:pt x="151" y="793"/>
                  </a:lnTo>
                  <a:lnTo>
                    <a:pt x="82" y="800"/>
                  </a:lnTo>
                  <a:lnTo>
                    <a:pt x="0" y="800"/>
                  </a:lnTo>
                  <a:lnTo>
                    <a:pt x="0" y="895"/>
                  </a:lnTo>
                  <a:lnTo>
                    <a:pt x="55" y="895"/>
                  </a:lnTo>
                  <a:lnTo>
                    <a:pt x="110" y="888"/>
                  </a:lnTo>
                  <a:lnTo>
                    <a:pt x="241" y="888"/>
                  </a:lnTo>
                  <a:lnTo>
                    <a:pt x="316" y="895"/>
                  </a:lnTo>
                  <a:lnTo>
                    <a:pt x="371" y="895"/>
                  </a:lnTo>
                  <a:lnTo>
                    <a:pt x="371" y="800"/>
                  </a:lnTo>
                  <a:lnTo>
                    <a:pt x="351" y="800"/>
                  </a:lnTo>
                  <a:lnTo>
                    <a:pt x="330" y="793"/>
                  </a:lnTo>
                  <a:lnTo>
                    <a:pt x="316" y="793"/>
                  </a:lnTo>
                  <a:lnTo>
                    <a:pt x="302" y="786"/>
                  </a:lnTo>
                  <a:lnTo>
                    <a:pt x="302" y="771"/>
                  </a:lnTo>
                  <a:lnTo>
                    <a:pt x="309" y="771"/>
                  </a:lnTo>
                  <a:lnTo>
                    <a:pt x="316" y="757"/>
                  </a:lnTo>
                  <a:lnTo>
                    <a:pt x="495" y="539"/>
                  </a:lnTo>
                  <a:lnTo>
                    <a:pt x="708" y="800"/>
                  </a:lnTo>
                  <a:lnTo>
                    <a:pt x="632" y="800"/>
                  </a:lnTo>
                  <a:lnTo>
                    <a:pt x="632" y="895"/>
                  </a:lnTo>
                  <a:lnTo>
                    <a:pt x="701" y="895"/>
                  </a:lnTo>
                  <a:lnTo>
                    <a:pt x="784" y="888"/>
                  </a:lnTo>
                  <a:lnTo>
                    <a:pt x="962" y="888"/>
                  </a:lnTo>
                  <a:lnTo>
                    <a:pt x="1072" y="895"/>
                  </a:lnTo>
                  <a:lnTo>
                    <a:pt x="1072" y="800"/>
                  </a:lnTo>
                  <a:lnTo>
                    <a:pt x="935" y="800"/>
                  </a:lnTo>
                  <a:lnTo>
                    <a:pt x="619" y="4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55" name="Freeform 35"/>
            <p:cNvSpPr>
              <a:spLocks noEditPoints="1"/>
            </p:cNvSpPr>
            <p:nvPr/>
          </p:nvSpPr>
          <p:spPr bwMode="auto">
            <a:xfrm>
              <a:off x="8242" y="2875"/>
              <a:ext cx="406" cy="945"/>
            </a:xfrm>
            <a:custGeom>
              <a:avLst/>
              <a:gdLst/>
              <a:ahLst/>
              <a:cxnLst>
                <a:cxn ang="0">
                  <a:pos x="371" y="36"/>
                </a:cxn>
                <a:cxn ang="0">
                  <a:pos x="351" y="7"/>
                </a:cxn>
                <a:cxn ang="0">
                  <a:pos x="296" y="0"/>
                </a:cxn>
                <a:cxn ang="0">
                  <a:pos x="241" y="72"/>
                </a:cxn>
                <a:cxn ang="0">
                  <a:pos x="248" y="101"/>
                </a:cxn>
                <a:cxn ang="0">
                  <a:pos x="275" y="123"/>
                </a:cxn>
                <a:cxn ang="0">
                  <a:pos x="337" y="116"/>
                </a:cxn>
                <a:cxn ang="0">
                  <a:pos x="371" y="51"/>
                </a:cxn>
                <a:cxn ang="0">
                  <a:pos x="89" y="785"/>
                </a:cxn>
                <a:cxn ang="0">
                  <a:pos x="83" y="821"/>
                </a:cxn>
                <a:cxn ang="0">
                  <a:pos x="144" y="930"/>
                </a:cxn>
                <a:cxn ang="0">
                  <a:pos x="275" y="930"/>
                </a:cxn>
                <a:cxn ang="0">
                  <a:pos x="358" y="843"/>
                </a:cxn>
                <a:cxn ang="0">
                  <a:pos x="399" y="756"/>
                </a:cxn>
                <a:cxn ang="0">
                  <a:pos x="392" y="712"/>
                </a:cxn>
                <a:cxn ang="0">
                  <a:pos x="358" y="727"/>
                </a:cxn>
                <a:cxn ang="0">
                  <a:pos x="316" y="829"/>
                </a:cxn>
                <a:cxn ang="0">
                  <a:pos x="213" y="909"/>
                </a:cxn>
                <a:cxn ang="0">
                  <a:pos x="186" y="829"/>
                </a:cxn>
                <a:cxn ang="0">
                  <a:pos x="206" y="763"/>
                </a:cxn>
                <a:cxn ang="0">
                  <a:pos x="248" y="654"/>
                </a:cxn>
                <a:cxn ang="0">
                  <a:pos x="323" y="429"/>
                </a:cxn>
                <a:cxn ang="0">
                  <a:pos x="261" y="327"/>
                </a:cxn>
                <a:cxn ang="0">
                  <a:pos x="131" y="327"/>
                </a:cxn>
                <a:cxn ang="0">
                  <a:pos x="48" y="407"/>
                </a:cxn>
                <a:cxn ang="0">
                  <a:pos x="0" y="523"/>
                </a:cxn>
                <a:cxn ang="0">
                  <a:pos x="14" y="545"/>
                </a:cxn>
                <a:cxn ang="0">
                  <a:pos x="41" y="538"/>
                </a:cxn>
                <a:cxn ang="0">
                  <a:pos x="48" y="523"/>
                </a:cxn>
                <a:cxn ang="0">
                  <a:pos x="110" y="392"/>
                </a:cxn>
                <a:cxn ang="0">
                  <a:pos x="193" y="349"/>
                </a:cxn>
                <a:cxn ang="0">
                  <a:pos x="213" y="356"/>
                </a:cxn>
                <a:cxn ang="0">
                  <a:pos x="220" y="421"/>
                </a:cxn>
                <a:cxn ang="0">
                  <a:pos x="199" y="487"/>
                </a:cxn>
                <a:cxn ang="0">
                  <a:pos x="96" y="763"/>
                </a:cxn>
              </a:cxnLst>
              <a:rect l="0" t="0" r="r" b="b"/>
              <a:pathLst>
                <a:path w="406" h="945">
                  <a:moveTo>
                    <a:pt x="371" y="51"/>
                  </a:moveTo>
                  <a:lnTo>
                    <a:pt x="371" y="36"/>
                  </a:lnTo>
                  <a:lnTo>
                    <a:pt x="364" y="22"/>
                  </a:lnTo>
                  <a:lnTo>
                    <a:pt x="351" y="7"/>
                  </a:lnTo>
                  <a:lnTo>
                    <a:pt x="337" y="0"/>
                  </a:lnTo>
                  <a:lnTo>
                    <a:pt x="296" y="0"/>
                  </a:lnTo>
                  <a:lnTo>
                    <a:pt x="254" y="29"/>
                  </a:lnTo>
                  <a:lnTo>
                    <a:pt x="241" y="72"/>
                  </a:lnTo>
                  <a:lnTo>
                    <a:pt x="241" y="87"/>
                  </a:lnTo>
                  <a:lnTo>
                    <a:pt x="248" y="101"/>
                  </a:lnTo>
                  <a:lnTo>
                    <a:pt x="261" y="116"/>
                  </a:lnTo>
                  <a:lnTo>
                    <a:pt x="275" y="123"/>
                  </a:lnTo>
                  <a:lnTo>
                    <a:pt x="296" y="131"/>
                  </a:lnTo>
                  <a:lnTo>
                    <a:pt x="337" y="116"/>
                  </a:lnTo>
                  <a:lnTo>
                    <a:pt x="364" y="72"/>
                  </a:lnTo>
                  <a:lnTo>
                    <a:pt x="371" y="51"/>
                  </a:lnTo>
                  <a:close/>
                  <a:moveTo>
                    <a:pt x="96" y="763"/>
                  </a:moveTo>
                  <a:lnTo>
                    <a:pt x="89" y="785"/>
                  </a:lnTo>
                  <a:lnTo>
                    <a:pt x="89" y="799"/>
                  </a:lnTo>
                  <a:lnTo>
                    <a:pt x="83" y="821"/>
                  </a:lnTo>
                  <a:lnTo>
                    <a:pt x="103" y="887"/>
                  </a:lnTo>
                  <a:lnTo>
                    <a:pt x="144" y="930"/>
                  </a:lnTo>
                  <a:lnTo>
                    <a:pt x="213" y="945"/>
                  </a:lnTo>
                  <a:lnTo>
                    <a:pt x="275" y="930"/>
                  </a:lnTo>
                  <a:lnTo>
                    <a:pt x="323" y="894"/>
                  </a:lnTo>
                  <a:lnTo>
                    <a:pt x="358" y="843"/>
                  </a:lnTo>
                  <a:lnTo>
                    <a:pt x="385" y="792"/>
                  </a:lnTo>
                  <a:lnTo>
                    <a:pt x="399" y="756"/>
                  </a:lnTo>
                  <a:lnTo>
                    <a:pt x="406" y="727"/>
                  </a:lnTo>
                  <a:lnTo>
                    <a:pt x="392" y="712"/>
                  </a:lnTo>
                  <a:lnTo>
                    <a:pt x="371" y="712"/>
                  </a:lnTo>
                  <a:lnTo>
                    <a:pt x="358" y="727"/>
                  </a:lnTo>
                  <a:lnTo>
                    <a:pt x="358" y="734"/>
                  </a:lnTo>
                  <a:lnTo>
                    <a:pt x="316" y="829"/>
                  </a:lnTo>
                  <a:lnTo>
                    <a:pt x="268" y="887"/>
                  </a:lnTo>
                  <a:lnTo>
                    <a:pt x="213" y="909"/>
                  </a:lnTo>
                  <a:lnTo>
                    <a:pt x="186" y="894"/>
                  </a:lnTo>
                  <a:lnTo>
                    <a:pt x="186" y="829"/>
                  </a:lnTo>
                  <a:lnTo>
                    <a:pt x="193" y="792"/>
                  </a:lnTo>
                  <a:lnTo>
                    <a:pt x="206" y="763"/>
                  </a:lnTo>
                  <a:lnTo>
                    <a:pt x="227" y="712"/>
                  </a:lnTo>
                  <a:lnTo>
                    <a:pt x="248" y="654"/>
                  </a:lnTo>
                  <a:lnTo>
                    <a:pt x="261" y="625"/>
                  </a:lnTo>
                  <a:lnTo>
                    <a:pt x="323" y="429"/>
                  </a:lnTo>
                  <a:lnTo>
                    <a:pt x="303" y="370"/>
                  </a:lnTo>
                  <a:lnTo>
                    <a:pt x="261" y="327"/>
                  </a:lnTo>
                  <a:lnTo>
                    <a:pt x="193" y="312"/>
                  </a:lnTo>
                  <a:lnTo>
                    <a:pt x="131" y="327"/>
                  </a:lnTo>
                  <a:lnTo>
                    <a:pt x="83" y="363"/>
                  </a:lnTo>
                  <a:lnTo>
                    <a:pt x="48" y="407"/>
                  </a:lnTo>
                  <a:lnTo>
                    <a:pt x="21" y="458"/>
                  </a:lnTo>
                  <a:lnTo>
                    <a:pt x="0" y="523"/>
                  </a:lnTo>
                  <a:lnTo>
                    <a:pt x="0" y="530"/>
                  </a:lnTo>
                  <a:lnTo>
                    <a:pt x="14" y="545"/>
                  </a:lnTo>
                  <a:lnTo>
                    <a:pt x="35" y="545"/>
                  </a:lnTo>
                  <a:lnTo>
                    <a:pt x="41" y="538"/>
                  </a:lnTo>
                  <a:lnTo>
                    <a:pt x="41" y="530"/>
                  </a:lnTo>
                  <a:lnTo>
                    <a:pt x="48" y="523"/>
                  </a:lnTo>
                  <a:lnTo>
                    <a:pt x="76" y="443"/>
                  </a:lnTo>
                  <a:lnTo>
                    <a:pt x="110" y="392"/>
                  </a:lnTo>
                  <a:lnTo>
                    <a:pt x="151" y="356"/>
                  </a:lnTo>
                  <a:lnTo>
                    <a:pt x="193" y="349"/>
                  </a:lnTo>
                  <a:lnTo>
                    <a:pt x="199" y="349"/>
                  </a:lnTo>
                  <a:lnTo>
                    <a:pt x="213" y="356"/>
                  </a:lnTo>
                  <a:lnTo>
                    <a:pt x="220" y="363"/>
                  </a:lnTo>
                  <a:lnTo>
                    <a:pt x="220" y="421"/>
                  </a:lnTo>
                  <a:lnTo>
                    <a:pt x="213" y="450"/>
                  </a:lnTo>
                  <a:lnTo>
                    <a:pt x="199" y="487"/>
                  </a:lnTo>
                  <a:lnTo>
                    <a:pt x="179" y="538"/>
                  </a:lnTo>
                  <a:lnTo>
                    <a:pt x="96" y="7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56" name="Freeform 36"/>
            <p:cNvSpPr>
              <a:spLocks/>
            </p:cNvSpPr>
            <p:nvPr/>
          </p:nvSpPr>
          <p:spPr bwMode="auto">
            <a:xfrm>
              <a:off x="8984" y="3311"/>
              <a:ext cx="220" cy="596"/>
            </a:xfrm>
            <a:custGeom>
              <a:avLst/>
              <a:gdLst/>
              <a:ahLst/>
              <a:cxnLst>
                <a:cxn ang="0">
                  <a:pos x="220" y="211"/>
                </a:cxn>
                <a:cxn ang="0">
                  <a:pos x="213" y="124"/>
                </a:cxn>
                <a:cxn ang="0">
                  <a:pos x="186" y="51"/>
                </a:cxn>
                <a:cxn ang="0">
                  <a:pos x="152" y="14"/>
                </a:cxn>
                <a:cxn ang="0">
                  <a:pos x="97" y="0"/>
                </a:cxn>
                <a:cxn ang="0">
                  <a:pos x="69" y="0"/>
                </a:cxn>
                <a:cxn ang="0">
                  <a:pos x="42" y="14"/>
                </a:cxn>
                <a:cxn ang="0">
                  <a:pos x="28" y="29"/>
                </a:cxn>
                <a:cxn ang="0">
                  <a:pos x="14" y="51"/>
                </a:cxn>
                <a:cxn ang="0">
                  <a:pos x="0" y="80"/>
                </a:cxn>
                <a:cxn ang="0">
                  <a:pos x="0" y="131"/>
                </a:cxn>
                <a:cxn ang="0">
                  <a:pos x="28" y="174"/>
                </a:cxn>
                <a:cxn ang="0">
                  <a:pos x="49" y="196"/>
                </a:cxn>
                <a:cxn ang="0">
                  <a:pos x="69" y="204"/>
                </a:cxn>
                <a:cxn ang="0">
                  <a:pos x="97" y="211"/>
                </a:cxn>
                <a:cxn ang="0">
                  <a:pos x="124" y="211"/>
                </a:cxn>
                <a:cxn ang="0">
                  <a:pos x="165" y="182"/>
                </a:cxn>
                <a:cxn ang="0">
                  <a:pos x="179" y="182"/>
                </a:cxn>
                <a:cxn ang="0">
                  <a:pos x="179" y="211"/>
                </a:cxn>
                <a:cxn ang="0">
                  <a:pos x="165" y="313"/>
                </a:cxn>
                <a:cxn ang="0">
                  <a:pos x="138" y="407"/>
                </a:cxn>
                <a:cxn ang="0">
                  <a:pos x="97" y="487"/>
                </a:cxn>
                <a:cxn ang="0">
                  <a:pos x="49" y="545"/>
                </a:cxn>
                <a:cxn ang="0">
                  <a:pos x="35" y="560"/>
                </a:cxn>
                <a:cxn ang="0">
                  <a:pos x="35" y="567"/>
                </a:cxn>
                <a:cxn ang="0">
                  <a:pos x="28" y="574"/>
                </a:cxn>
                <a:cxn ang="0">
                  <a:pos x="35" y="589"/>
                </a:cxn>
                <a:cxn ang="0">
                  <a:pos x="42" y="596"/>
                </a:cxn>
                <a:cxn ang="0">
                  <a:pos x="49" y="596"/>
                </a:cxn>
                <a:cxn ang="0">
                  <a:pos x="69" y="582"/>
                </a:cxn>
                <a:cxn ang="0">
                  <a:pos x="104" y="552"/>
                </a:cxn>
                <a:cxn ang="0">
                  <a:pos x="145" y="494"/>
                </a:cxn>
                <a:cxn ang="0">
                  <a:pos x="179" y="414"/>
                </a:cxn>
                <a:cxn ang="0">
                  <a:pos x="207" y="320"/>
                </a:cxn>
                <a:cxn ang="0">
                  <a:pos x="220" y="211"/>
                </a:cxn>
              </a:cxnLst>
              <a:rect l="0" t="0" r="r" b="b"/>
              <a:pathLst>
                <a:path w="220" h="596">
                  <a:moveTo>
                    <a:pt x="220" y="211"/>
                  </a:moveTo>
                  <a:lnTo>
                    <a:pt x="213" y="124"/>
                  </a:lnTo>
                  <a:lnTo>
                    <a:pt x="186" y="51"/>
                  </a:lnTo>
                  <a:lnTo>
                    <a:pt x="152" y="14"/>
                  </a:lnTo>
                  <a:lnTo>
                    <a:pt x="97" y="0"/>
                  </a:lnTo>
                  <a:lnTo>
                    <a:pt x="69" y="0"/>
                  </a:lnTo>
                  <a:lnTo>
                    <a:pt x="42" y="14"/>
                  </a:lnTo>
                  <a:lnTo>
                    <a:pt x="28" y="29"/>
                  </a:lnTo>
                  <a:lnTo>
                    <a:pt x="14" y="51"/>
                  </a:lnTo>
                  <a:lnTo>
                    <a:pt x="0" y="80"/>
                  </a:lnTo>
                  <a:lnTo>
                    <a:pt x="0" y="131"/>
                  </a:lnTo>
                  <a:lnTo>
                    <a:pt x="28" y="174"/>
                  </a:lnTo>
                  <a:lnTo>
                    <a:pt x="49" y="196"/>
                  </a:lnTo>
                  <a:lnTo>
                    <a:pt x="69" y="204"/>
                  </a:lnTo>
                  <a:lnTo>
                    <a:pt x="97" y="211"/>
                  </a:lnTo>
                  <a:lnTo>
                    <a:pt x="124" y="211"/>
                  </a:lnTo>
                  <a:lnTo>
                    <a:pt x="165" y="182"/>
                  </a:lnTo>
                  <a:lnTo>
                    <a:pt x="179" y="182"/>
                  </a:lnTo>
                  <a:lnTo>
                    <a:pt x="179" y="211"/>
                  </a:lnTo>
                  <a:lnTo>
                    <a:pt x="165" y="313"/>
                  </a:lnTo>
                  <a:lnTo>
                    <a:pt x="138" y="407"/>
                  </a:lnTo>
                  <a:lnTo>
                    <a:pt x="97" y="487"/>
                  </a:lnTo>
                  <a:lnTo>
                    <a:pt x="49" y="545"/>
                  </a:lnTo>
                  <a:lnTo>
                    <a:pt x="35" y="560"/>
                  </a:lnTo>
                  <a:lnTo>
                    <a:pt x="35" y="567"/>
                  </a:lnTo>
                  <a:lnTo>
                    <a:pt x="28" y="574"/>
                  </a:lnTo>
                  <a:lnTo>
                    <a:pt x="35" y="589"/>
                  </a:lnTo>
                  <a:lnTo>
                    <a:pt x="42" y="596"/>
                  </a:lnTo>
                  <a:lnTo>
                    <a:pt x="49" y="596"/>
                  </a:lnTo>
                  <a:lnTo>
                    <a:pt x="69" y="582"/>
                  </a:lnTo>
                  <a:lnTo>
                    <a:pt x="104" y="552"/>
                  </a:lnTo>
                  <a:lnTo>
                    <a:pt x="145" y="494"/>
                  </a:lnTo>
                  <a:lnTo>
                    <a:pt x="179" y="414"/>
                  </a:lnTo>
                  <a:lnTo>
                    <a:pt x="207" y="320"/>
                  </a:lnTo>
                  <a:lnTo>
                    <a:pt x="220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57" name="Freeform 37"/>
            <p:cNvSpPr>
              <a:spLocks/>
            </p:cNvSpPr>
            <p:nvPr/>
          </p:nvSpPr>
          <p:spPr bwMode="auto">
            <a:xfrm>
              <a:off x="9727" y="2635"/>
              <a:ext cx="873" cy="1301"/>
            </a:xfrm>
            <a:custGeom>
              <a:avLst/>
              <a:gdLst/>
              <a:ahLst/>
              <a:cxnLst>
                <a:cxn ang="0">
                  <a:pos x="873" y="102"/>
                </a:cxn>
                <a:cxn ang="0">
                  <a:pos x="866" y="43"/>
                </a:cxn>
                <a:cxn ang="0">
                  <a:pos x="838" y="22"/>
                </a:cxn>
                <a:cxn ang="0">
                  <a:pos x="783" y="29"/>
                </a:cxn>
                <a:cxn ang="0">
                  <a:pos x="756" y="65"/>
                </a:cxn>
                <a:cxn ang="0">
                  <a:pos x="749" y="87"/>
                </a:cxn>
                <a:cxn ang="0">
                  <a:pos x="728" y="174"/>
                </a:cxn>
                <a:cxn ang="0">
                  <a:pos x="604" y="690"/>
                </a:cxn>
                <a:cxn ang="0">
                  <a:pos x="563" y="763"/>
                </a:cxn>
                <a:cxn ang="0">
                  <a:pos x="460" y="850"/>
                </a:cxn>
                <a:cxn ang="0">
                  <a:pos x="343" y="858"/>
                </a:cxn>
                <a:cxn ang="0">
                  <a:pos x="288" y="792"/>
                </a:cxn>
                <a:cxn ang="0">
                  <a:pos x="275" y="705"/>
                </a:cxn>
                <a:cxn ang="0">
                  <a:pos x="316" y="465"/>
                </a:cxn>
                <a:cxn ang="0">
                  <a:pos x="391" y="240"/>
                </a:cxn>
                <a:cxn ang="0">
                  <a:pos x="405" y="167"/>
                </a:cxn>
                <a:cxn ang="0">
                  <a:pos x="364" y="51"/>
                </a:cxn>
                <a:cxn ang="0">
                  <a:pos x="247" y="0"/>
                </a:cxn>
                <a:cxn ang="0">
                  <a:pos x="123" y="58"/>
                </a:cxn>
                <a:cxn ang="0">
                  <a:pos x="41" y="182"/>
                </a:cxn>
                <a:cxn ang="0">
                  <a:pos x="0" y="305"/>
                </a:cxn>
                <a:cxn ang="0">
                  <a:pos x="13" y="320"/>
                </a:cxn>
                <a:cxn ang="0">
                  <a:pos x="34" y="320"/>
                </a:cxn>
                <a:cxn ang="0">
                  <a:pos x="48" y="312"/>
                </a:cxn>
                <a:cxn ang="0">
                  <a:pos x="96" y="174"/>
                </a:cxn>
                <a:cxn ang="0">
                  <a:pos x="192" y="58"/>
                </a:cxn>
                <a:cxn ang="0">
                  <a:pos x="261" y="43"/>
                </a:cxn>
                <a:cxn ang="0">
                  <a:pos x="281" y="58"/>
                </a:cxn>
                <a:cxn ang="0">
                  <a:pos x="288" y="87"/>
                </a:cxn>
                <a:cxn ang="0">
                  <a:pos x="281" y="182"/>
                </a:cxn>
                <a:cxn ang="0">
                  <a:pos x="213" y="392"/>
                </a:cxn>
                <a:cxn ang="0">
                  <a:pos x="158" y="596"/>
                </a:cxn>
                <a:cxn ang="0">
                  <a:pos x="158" y="749"/>
                </a:cxn>
                <a:cxn ang="0">
                  <a:pos x="226" y="858"/>
                </a:cxn>
                <a:cxn ang="0">
                  <a:pos x="323" y="901"/>
                </a:cxn>
                <a:cxn ang="0">
                  <a:pos x="453" y="901"/>
                </a:cxn>
                <a:cxn ang="0">
                  <a:pos x="570" y="821"/>
                </a:cxn>
                <a:cxn ang="0">
                  <a:pos x="508" y="1025"/>
                </a:cxn>
                <a:cxn ang="0">
                  <a:pos x="391" y="1192"/>
                </a:cxn>
                <a:cxn ang="0">
                  <a:pos x="240" y="1258"/>
                </a:cxn>
                <a:cxn ang="0">
                  <a:pos x="172" y="1243"/>
                </a:cxn>
                <a:cxn ang="0">
                  <a:pos x="96" y="1170"/>
                </a:cxn>
                <a:cxn ang="0">
                  <a:pos x="158" y="1163"/>
                </a:cxn>
                <a:cxn ang="0">
                  <a:pos x="192" y="1134"/>
                </a:cxn>
                <a:cxn ang="0">
                  <a:pos x="213" y="1090"/>
                </a:cxn>
                <a:cxn ang="0">
                  <a:pos x="213" y="1039"/>
                </a:cxn>
                <a:cxn ang="0">
                  <a:pos x="185" y="1003"/>
                </a:cxn>
                <a:cxn ang="0">
                  <a:pos x="144" y="996"/>
                </a:cxn>
                <a:cxn ang="0">
                  <a:pos x="75" y="1025"/>
                </a:cxn>
                <a:cxn ang="0">
                  <a:pos x="41" y="1127"/>
                </a:cxn>
                <a:cxn ang="0">
                  <a:pos x="96" y="1250"/>
                </a:cxn>
                <a:cxn ang="0">
                  <a:pos x="240" y="1301"/>
                </a:cxn>
                <a:cxn ang="0">
                  <a:pos x="467" y="1221"/>
                </a:cxn>
                <a:cxn ang="0">
                  <a:pos x="639" y="1018"/>
                </a:cxn>
                <a:cxn ang="0">
                  <a:pos x="866" y="123"/>
                </a:cxn>
              </a:cxnLst>
              <a:rect l="0" t="0" r="r" b="b"/>
              <a:pathLst>
                <a:path w="873" h="1301">
                  <a:moveTo>
                    <a:pt x="866" y="123"/>
                  </a:moveTo>
                  <a:lnTo>
                    <a:pt x="873" y="102"/>
                  </a:lnTo>
                  <a:lnTo>
                    <a:pt x="873" y="58"/>
                  </a:lnTo>
                  <a:lnTo>
                    <a:pt x="866" y="43"/>
                  </a:lnTo>
                  <a:lnTo>
                    <a:pt x="852" y="29"/>
                  </a:lnTo>
                  <a:lnTo>
                    <a:pt x="838" y="22"/>
                  </a:lnTo>
                  <a:lnTo>
                    <a:pt x="804" y="22"/>
                  </a:lnTo>
                  <a:lnTo>
                    <a:pt x="783" y="29"/>
                  </a:lnTo>
                  <a:lnTo>
                    <a:pt x="769" y="43"/>
                  </a:lnTo>
                  <a:lnTo>
                    <a:pt x="756" y="65"/>
                  </a:lnTo>
                  <a:lnTo>
                    <a:pt x="749" y="72"/>
                  </a:lnTo>
                  <a:lnTo>
                    <a:pt x="749" y="87"/>
                  </a:lnTo>
                  <a:lnTo>
                    <a:pt x="728" y="152"/>
                  </a:lnTo>
                  <a:lnTo>
                    <a:pt x="728" y="174"/>
                  </a:lnTo>
                  <a:lnTo>
                    <a:pt x="687" y="334"/>
                  </a:lnTo>
                  <a:lnTo>
                    <a:pt x="604" y="690"/>
                  </a:lnTo>
                  <a:lnTo>
                    <a:pt x="591" y="720"/>
                  </a:lnTo>
                  <a:lnTo>
                    <a:pt x="563" y="763"/>
                  </a:lnTo>
                  <a:lnTo>
                    <a:pt x="515" y="814"/>
                  </a:lnTo>
                  <a:lnTo>
                    <a:pt x="460" y="850"/>
                  </a:lnTo>
                  <a:lnTo>
                    <a:pt x="391" y="865"/>
                  </a:lnTo>
                  <a:lnTo>
                    <a:pt x="343" y="858"/>
                  </a:lnTo>
                  <a:lnTo>
                    <a:pt x="309" y="829"/>
                  </a:lnTo>
                  <a:lnTo>
                    <a:pt x="288" y="792"/>
                  </a:lnTo>
                  <a:lnTo>
                    <a:pt x="275" y="749"/>
                  </a:lnTo>
                  <a:lnTo>
                    <a:pt x="275" y="705"/>
                  </a:lnTo>
                  <a:lnTo>
                    <a:pt x="281" y="596"/>
                  </a:lnTo>
                  <a:lnTo>
                    <a:pt x="316" y="465"/>
                  </a:lnTo>
                  <a:lnTo>
                    <a:pt x="371" y="305"/>
                  </a:lnTo>
                  <a:lnTo>
                    <a:pt x="391" y="240"/>
                  </a:lnTo>
                  <a:lnTo>
                    <a:pt x="405" y="203"/>
                  </a:lnTo>
                  <a:lnTo>
                    <a:pt x="405" y="167"/>
                  </a:lnTo>
                  <a:lnTo>
                    <a:pt x="391" y="102"/>
                  </a:lnTo>
                  <a:lnTo>
                    <a:pt x="364" y="51"/>
                  </a:lnTo>
                  <a:lnTo>
                    <a:pt x="316" y="14"/>
                  </a:lnTo>
                  <a:lnTo>
                    <a:pt x="247" y="0"/>
                  </a:lnTo>
                  <a:lnTo>
                    <a:pt x="178" y="14"/>
                  </a:lnTo>
                  <a:lnTo>
                    <a:pt x="123" y="58"/>
                  </a:lnTo>
                  <a:lnTo>
                    <a:pt x="75" y="116"/>
                  </a:lnTo>
                  <a:lnTo>
                    <a:pt x="41" y="182"/>
                  </a:lnTo>
                  <a:lnTo>
                    <a:pt x="20" y="240"/>
                  </a:lnTo>
                  <a:lnTo>
                    <a:pt x="0" y="305"/>
                  </a:lnTo>
                  <a:lnTo>
                    <a:pt x="0" y="320"/>
                  </a:lnTo>
                  <a:lnTo>
                    <a:pt x="13" y="320"/>
                  </a:lnTo>
                  <a:lnTo>
                    <a:pt x="20" y="327"/>
                  </a:lnTo>
                  <a:lnTo>
                    <a:pt x="34" y="320"/>
                  </a:lnTo>
                  <a:lnTo>
                    <a:pt x="41" y="320"/>
                  </a:lnTo>
                  <a:lnTo>
                    <a:pt x="48" y="312"/>
                  </a:lnTo>
                  <a:lnTo>
                    <a:pt x="55" y="291"/>
                  </a:lnTo>
                  <a:lnTo>
                    <a:pt x="96" y="174"/>
                  </a:lnTo>
                  <a:lnTo>
                    <a:pt x="144" y="94"/>
                  </a:lnTo>
                  <a:lnTo>
                    <a:pt x="192" y="58"/>
                  </a:lnTo>
                  <a:lnTo>
                    <a:pt x="247" y="43"/>
                  </a:lnTo>
                  <a:lnTo>
                    <a:pt x="261" y="43"/>
                  </a:lnTo>
                  <a:lnTo>
                    <a:pt x="268" y="51"/>
                  </a:lnTo>
                  <a:lnTo>
                    <a:pt x="281" y="58"/>
                  </a:lnTo>
                  <a:lnTo>
                    <a:pt x="288" y="65"/>
                  </a:lnTo>
                  <a:lnTo>
                    <a:pt x="288" y="87"/>
                  </a:lnTo>
                  <a:lnTo>
                    <a:pt x="295" y="109"/>
                  </a:lnTo>
                  <a:lnTo>
                    <a:pt x="281" y="182"/>
                  </a:lnTo>
                  <a:lnTo>
                    <a:pt x="261" y="247"/>
                  </a:lnTo>
                  <a:lnTo>
                    <a:pt x="213" y="392"/>
                  </a:lnTo>
                  <a:lnTo>
                    <a:pt x="178" y="501"/>
                  </a:lnTo>
                  <a:lnTo>
                    <a:pt x="158" y="596"/>
                  </a:lnTo>
                  <a:lnTo>
                    <a:pt x="151" y="669"/>
                  </a:lnTo>
                  <a:lnTo>
                    <a:pt x="158" y="749"/>
                  </a:lnTo>
                  <a:lnTo>
                    <a:pt x="185" y="814"/>
                  </a:lnTo>
                  <a:lnTo>
                    <a:pt x="226" y="858"/>
                  </a:lnTo>
                  <a:lnTo>
                    <a:pt x="275" y="887"/>
                  </a:lnTo>
                  <a:lnTo>
                    <a:pt x="323" y="901"/>
                  </a:lnTo>
                  <a:lnTo>
                    <a:pt x="385" y="909"/>
                  </a:lnTo>
                  <a:lnTo>
                    <a:pt x="453" y="901"/>
                  </a:lnTo>
                  <a:lnTo>
                    <a:pt x="515" y="865"/>
                  </a:lnTo>
                  <a:lnTo>
                    <a:pt x="570" y="821"/>
                  </a:lnTo>
                  <a:lnTo>
                    <a:pt x="550" y="923"/>
                  </a:lnTo>
                  <a:lnTo>
                    <a:pt x="508" y="1025"/>
                  </a:lnTo>
                  <a:lnTo>
                    <a:pt x="446" y="1127"/>
                  </a:lnTo>
                  <a:lnTo>
                    <a:pt x="391" y="1192"/>
                  </a:lnTo>
                  <a:lnTo>
                    <a:pt x="323" y="1236"/>
                  </a:lnTo>
                  <a:lnTo>
                    <a:pt x="240" y="1258"/>
                  </a:lnTo>
                  <a:lnTo>
                    <a:pt x="213" y="1250"/>
                  </a:lnTo>
                  <a:lnTo>
                    <a:pt x="172" y="1243"/>
                  </a:lnTo>
                  <a:lnTo>
                    <a:pt x="130" y="1214"/>
                  </a:lnTo>
                  <a:lnTo>
                    <a:pt x="96" y="1170"/>
                  </a:lnTo>
                  <a:lnTo>
                    <a:pt x="137" y="1170"/>
                  </a:lnTo>
                  <a:lnTo>
                    <a:pt x="158" y="1163"/>
                  </a:lnTo>
                  <a:lnTo>
                    <a:pt x="178" y="1149"/>
                  </a:lnTo>
                  <a:lnTo>
                    <a:pt x="192" y="1134"/>
                  </a:lnTo>
                  <a:lnTo>
                    <a:pt x="206" y="1112"/>
                  </a:lnTo>
                  <a:lnTo>
                    <a:pt x="213" y="1090"/>
                  </a:lnTo>
                  <a:lnTo>
                    <a:pt x="220" y="1061"/>
                  </a:lnTo>
                  <a:lnTo>
                    <a:pt x="213" y="1039"/>
                  </a:lnTo>
                  <a:lnTo>
                    <a:pt x="206" y="1025"/>
                  </a:lnTo>
                  <a:lnTo>
                    <a:pt x="185" y="1003"/>
                  </a:lnTo>
                  <a:lnTo>
                    <a:pt x="172" y="996"/>
                  </a:lnTo>
                  <a:lnTo>
                    <a:pt x="144" y="996"/>
                  </a:lnTo>
                  <a:lnTo>
                    <a:pt x="110" y="1003"/>
                  </a:lnTo>
                  <a:lnTo>
                    <a:pt x="75" y="1025"/>
                  </a:lnTo>
                  <a:lnTo>
                    <a:pt x="48" y="1061"/>
                  </a:lnTo>
                  <a:lnTo>
                    <a:pt x="41" y="1127"/>
                  </a:lnTo>
                  <a:lnTo>
                    <a:pt x="55" y="1192"/>
                  </a:lnTo>
                  <a:lnTo>
                    <a:pt x="96" y="1250"/>
                  </a:lnTo>
                  <a:lnTo>
                    <a:pt x="158" y="1287"/>
                  </a:lnTo>
                  <a:lnTo>
                    <a:pt x="240" y="1301"/>
                  </a:lnTo>
                  <a:lnTo>
                    <a:pt x="357" y="1279"/>
                  </a:lnTo>
                  <a:lnTo>
                    <a:pt x="467" y="1221"/>
                  </a:lnTo>
                  <a:lnTo>
                    <a:pt x="563" y="1134"/>
                  </a:lnTo>
                  <a:lnTo>
                    <a:pt x="639" y="1018"/>
                  </a:lnTo>
                  <a:lnTo>
                    <a:pt x="687" y="887"/>
                  </a:lnTo>
                  <a:lnTo>
                    <a:pt x="866" y="12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58" name="Freeform 38"/>
            <p:cNvSpPr>
              <a:spLocks noEditPoints="1"/>
            </p:cNvSpPr>
            <p:nvPr/>
          </p:nvSpPr>
          <p:spPr bwMode="auto">
            <a:xfrm>
              <a:off x="10661" y="2875"/>
              <a:ext cx="406" cy="945"/>
            </a:xfrm>
            <a:custGeom>
              <a:avLst/>
              <a:gdLst/>
              <a:ahLst/>
              <a:cxnLst>
                <a:cxn ang="0">
                  <a:pos x="372" y="36"/>
                </a:cxn>
                <a:cxn ang="0">
                  <a:pos x="351" y="7"/>
                </a:cxn>
                <a:cxn ang="0">
                  <a:pos x="296" y="0"/>
                </a:cxn>
                <a:cxn ang="0">
                  <a:pos x="241" y="72"/>
                </a:cxn>
                <a:cxn ang="0">
                  <a:pos x="248" y="101"/>
                </a:cxn>
                <a:cxn ang="0">
                  <a:pos x="275" y="123"/>
                </a:cxn>
                <a:cxn ang="0">
                  <a:pos x="337" y="116"/>
                </a:cxn>
                <a:cxn ang="0">
                  <a:pos x="372" y="51"/>
                </a:cxn>
                <a:cxn ang="0">
                  <a:pos x="90" y="785"/>
                </a:cxn>
                <a:cxn ang="0">
                  <a:pos x="83" y="821"/>
                </a:cxn>
                <a:cxn ang="0">
                  <a:pos x="145" y="930"/>
                </a:cxn>
                <a:cxn ang="0">
                  <a:pos x="275" y="930"/>
                </a:cxn>
                <a:cxn ang="0">
                  <a:pos x="358" y="843"/>
                </a:cxn>
                <a:cxn ang="0">
                  <a:pos x="399" y="756"/>
                </a:cxn>
                <a:cxn ang="0">
                  <a:pos x="392" y="712"/>
                </a:cxn>
                <a:cxn ang="0">
                  <a:pos x="358" y="727"/>
                </a:cxn>
                <a:cxn ang="0">
                  <a:pos x="317" y="829"/>
                </a:cxn>
                <a:cxn ang="0">
                  <a:pos x="213" y="909"/>
                </a:cxn>
                <a:cxn ang="0">
                  <a:pos x="186" y="829"/>
                </a:cxn>
                <a:cxn ang="0">
                  <a:pos x="207" y="763"/>
                </a:cxn>
                <a:cxn ang="0">
                  <a:pos x="248" y="654"/>
                </a:cxn>
                <a:cxn ang="0">
                  <a:pos x="323" y="429"/>
                </a:cxn>
                <a:cxn ang="0">
                  <a:pos x="262" y="327"/>
                </a:cxn>
                <a:cxn ang="0">
                  <a:pos x="131" y="327"/>
                </a:cxn>
                <a:cxn ang="0">
                  <a:pos x="48" y="407"/>
                </a:cxn>
                <a:cxn ang="0">
                  <a:pos x="0" y="523"/>
                </a:cxn>
                <a:cxn ang="0">
                  <a:pos x="14" y="545"/>
                </a:cxn>
                <a:cxn ang="0">
                  <a:pos x="42" y="538"/>
                </a:cxn>
                <a:cxn ang="0">
                  <a:pos x="48" y="523"/>
                </a:cxn>
                <a:cxn ang="0">
                  <a:pos x="110" y="392"/>
                </a:cxn>
                <a:cxn ang="0">
                  <a:pos x="193" y="349"/>
                </a:cxn>
                <a:cxn ang="0">
                  <a:pos x="213" y="356"/>
                </a:cxn>
                <a:cxn ang="0">
                  <a:pos x="220" y="421"/>
                </a:cxn>
                <a:cxn ang="0">
                  <a:pos x="200" y="487"/>
                </a:cxn>
                <a:cxn ang="0">
                  <a:pos x="97" y="763"/>
                </a:cxn>
              </a:cxnLst>
              <a:rect l="0" t="0" r="r" b="b"/>
              <a:pathLst>
                <a:path w="406" h="945">
                  <a:moveTo>
                    <a:pt x="372" y="51"/>
                  </a:moveTo>
                  <a:lnTo>
                    <a:pt x="372" y="36"/>
                  </a:lnTo>
                  <a:lnTo>
                    <a:pt x="365" y="22"/>
                  </a:lnTo>
                  <a:lnTo>
                    <a:pt x="351" y="7"/>
                  </a:lnTo>
                  <a:lnTo>
                    <a:pt x="337" y="0"/>
                  </a:lnTo>
                  <a:lnTo>
                    <a:pt x="296" y="0"/>
                  </a:lnTo>
                  <a:lnTo>
                    <a:pt x="255" y="29"/>
                  </a:lnTo>
                  <a:lnTo>
                    <a:pt x="241" y="72"/>
                  </a:lnTo>
                  <a:lnTo>
                    <a:pt x="241" y="87"/>
                  </a:lnTo>
                  <a:lnTo>
                    <a:pt x="248" y="101"/>
                  </a:lnTo>
                  <a:lnTo>
                    <a:pt x="262" y="116"/>
                  </a:lnTo>
                  <a:lnTo>
                    <a:pt x="275" y="123"/>
                  </a:lnTo>
                  <a:lnTo>
                    <a:pt x="296" y="131"/>
                  </a:lnTo>
                  <a:lnTo>
                    <a:pt x="337" y="116"/>
                  </a:lnTo>
                  <a:lnTo>
                    <a:pt x="365" y="72"/>
                  </a:lnTo>
                  <a:lnTo>
                    <a:pt x="372" y="51"/>
                  </a:lnTo>
                  <a:close/>
                  <a:moveTo>
                    <a:pt x="97" y="763"/>
                  </a:moveTo>
                  <a:lnTo>
                    <a:pt x="90" y="785"/>
                  </a:lnTo>
                  <a:lnTo>
                    <a:pt x="90" y="799"/>
                  </a:lnTo>
                  <a:lnTo>
                    <a:pt x="83" y="821"/>
                  </a:lnTo>
                  <a:lnTo>
                    <a:pt x="103" y="887"/>
                  </a:lnTo>
                  <a:lnTo>
                    <a:pt x="145" y="930"/>
                  </a:lnTo>
                  <a:lnTo>
                    <a:pt x="213" y="945"/>
                  </a:lnTo>
                  <a:lnTo>
                    <a:pt x="275" y="930"/>
                  </a:lnTo>
                  <a:lnTo>
                    <a:pt x="323" y="894"/>
                  </a:lnTo>
                  <a:lnTo>
                    <a:pt x="358" y="843"/>
                  </a:lnTo>
                  <a:lnTo>
                    <a:pt x="385" y="792"/>
                  </a:lnTo>
                  <a:lnTo>
                    <a:pt x="399" y="756"/>
                  </a:lnTo>
                  <a:lnTo>
                    <a:pt x="406" y="727"/>
                  </a:lnTo>
                  <a:lnTo>
                    <a:pt x="392" y="712"/>
                  </a:lnTo>
                  <a:lnTo>
                    <a:pt x="372" y="712"/>
                  </a:lnTo>
                  <a:lnTo>
                    <a:pt x="358" y="727"/>
                  </a:lnTo>
                  <a:lnTo>
                    <a:pt x="358" y="734"/>
                  </a:lnTo>
                  <a:lnTo>
                    <a:pt x="317" y="829"/>
                  </a:lnTo>
                  <a:lnTo>
                    <a:pt x="268" y="887"/>
                  </a:lnTo>
                  <a:lnTo>
                    <a:pt x="213" y="909"/>
                  </a:lnTo>
                  <a:lnTo>
                    <a:pt x="186" y="894"/>
                  </a:lnTo>
                  <a:lnTo>
                    <a:pt x="186" y="829"/>
                  </a:lnTo>
                  <a:lnTo>
                    <a:pt x="193" y="792"/>
                  </a:lnTo>
                  <a:lnTo>
                    <a:pt x="207" y="763"/>
                  </a:lnTo>
                  <a:lnTo>
                    <a:pt x="227" y="712"/>
                  </a:lnTo>
                  <a:lnTo>
                    <a:pt x="248" y="654"/>
                  </a:lnTo>
                  <a:lnTo>
                    <a:pt x="262" y="625"/>
                  </a:lnTo>
                  <a:lnTo>
                    <a:pt x="323" y="429"/>
                  </a:lnTo>
                  <a:lnTo>
                    <a:pt x="303" y="370"/>
                  </a:lnTo>
                  <a:lnTo>
                    <a:pt x="262" y="327"/>
                  </a:lnTo>
                  <a:lnTo>
                    <a:pt x="193" y="312"/>
                  </a:lnTo>
                  <a:lnTo>
                    <a:pt x="131" y="327"/>
                  </a:lnTo>
                  <a:lnTo>
                    <a:pt x="83" y="363"/>
                  </a:lnTo>
                  <a:lnTo>
                    <a:pt x="48" y="407"/>
                  </a:lnTo>
                  <a:lnTo>
                    <a:pt x="21" y="458"/>
                  </a:lnTo>
                  <a:lnTo>
                    <a:pt x="0" y="523"/>
                  </a:lnTo>
                  <a:lnTo>
                    <a:pt x="0" y="530"/>
                  </a:lnTo>
                  <a:lnTo>
                    <a:pt x="14" y="545"/>
                  </a:lnTo>
                  <a:lnTo>
                    <a:pt x="35" y="545"/>
                  </a:lnTo>
                  <a:lnTo>
                    <a:pt x="42" y="538"/>
                  </a:lnTo>
                  <a:lnTo>
                    <a:pt x="42" y="530"/>
                  </a:lnTo>
                  <a:lnTo>
                    <a:pt x="48" y="523"/>
                  </a:lnTo>
                  <a:lnTo>
                    <a:pt x="76" y="443"/>
                  </a:lnTo>
                  <a:lnTo>
                    <a:pt x="110" y="392"/>
                  </a:lnTo>
                  <a:lnTo>
                    <a:pt x="152" y="356"/>
                  </a:lnTo>
                  <a:lnTo>
                    <a:pt x="193" y="349"/>
                  </a:lnTo>
                  <a:lnTo>
                    <a:pt x="200" y="349"/>
                  </a:lnTo>
                  <a:lnTo>
                    <a:pt x="213" y="356"/>
                  </a:lnTo>
                  <a:lnTo>
                    <a:pt x="220" y="363"/>
                  </a:lnTo>
                  <a:lnTo>
                    <a:pt x="220" y="421"/>
                  </a:lnTo>
                  <a:lnTo>
                    <a:pt x="213" y="450"/>
                  </a:lnTo>
                  <a:lnTo>
                    <a:pt x="200" y="487"/>
                  </a:lnTo>
                  <a:lnTo>
                    <a:pt x="179" y="538"/>
                  </a:lnTo>
                  <a:lnTo>
                    <a:pt x="97" y="76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59" name="Freeform 39"/>
            <p:cNvSpPr>
              <a:spLocks/>
            </p:cNvSpPr>
            <p:nvPr/>
          </p:nvSpPr>
          <p:spPr bwMode="auto">
            <a:xfrm>
              <a:off x="11328" y="2017"/>
              <a:ext cx="440" cy="2006"/>
            </a:xfrm>
            <a:custGeom>
              <a:avLst/>
              <a:gdLst/>
              <a:ahLst/>
              <a:cxnLst>
                <a:cxn ang="0">
                  <a:pos x="440" y="1003"/>
                </a:cxn>
                <a:cxn ang="0">
                  <a:pos x="433" y="872"/>
                </a:cxn>
                <a:cxn ang="0">
                  <a:pos x="412" y="712"/>
                </a:cxn>
                <a:cxn ang="0">
                  <a:pos x="378" y="545"/>
                </a:cxn>
                <a:cxn ang="0">
                  <a:pos x="316" y="378"/>
                </a:cxn>
                <a:cxn ang="0">
                  <a:pos x="254" y="262"/>
                </a:cxn>
                <a:cxn ang="0">
                  <a:pos x="192" y="167"/>
                </a:cxn>
                <a:cxn ang="0">
                  <a:pos x="131" y="94"/>
                </a:cxn>
                <a:cxn ang="0">
                  <a:pos x="76" y="43"/>
                </a:cxn>
                <a:cxn ang="0">
                  <a:pos x="41" y="7"/>
                </a:cxn>
                <a:cxn ang="0">
                  <a:pos x="21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29"/>
                </a:cxn>
                <a:cxn ang="0">
                  <a:pos x="34" y="65"/>
                </a:cxn>
                <a:cxn ang="0">
                  <a:pos x="138" y="196"/>
                </a:cxn>
                <a:cxn ang="0">
                  <a:pos x="220" y="363"/>
                </a:cxn>
                <a:cxn ang="0">
                  <a:pos x="282" y="545"/>
                </a:cxn>
                <a:cxn ang="0">
                  <a:pos x="316" y="763"/>
                </a:cxn>
                <a:cxn ang="0">
                  <a:pos x="330" y="1003"/>
                </a:cxn>
                <a:cxn ang="0">
                  <a:pos x="323" y="1178"/>
                </a:cxn>
                <a:cxn ang="0">
                  <a:pos x="302" y="1345"/>
                </a:cxn>
                <a:cxn ang="0">
                  <a:pos x="261" y="1512"/>
                </a:cxn>
                <a:cxn ang="0">
                  <a:pos x="206" y="1672"/>
                </a:cxn>
                <a:cxn ang="0">
                  <a:pos x="131" y="1817"/>
                </a:cxn>
                <a:cxn ang="0">
                  <a:pos x="21" y="1956"/>
                </a:cxn>
                <a:cxn ang="0">
                  <a:pos x="7" y="1963"/>
                </a:cxn>
                <a:cxn ang="0">
                  <a:pos x="0" y="1977"/>
                </a:cxn>
                <a:cxn ang="0">
                  <a:pos x="0" y="1999"/>
                </a:cxn>
                <a:cxn ang="0">
                  <a:pos x="7" y="2006"/>
                </a:cxn>
                <a:cxn ang="0">
                  <a:pos x="21" y="2006"/>
                </a:cxn>
                <a:cxn ang="0">
                  <a:pos x="83" y="1963"/>
                </a:cxn>
                <a:cxn ang="0">
                  <a:pos x="131" y="1905"/>
                </a:cxn>
                <a:cxn ang="0">
                  <a:pos x="192" y="1832"/>
                </a:cxn>
                <a:cxn ang="0">
                  <a:pos x="261" y="1730"/>
                </a:cxn>
                <a:cxn ang="0">
                  <a:pos x="316" y="1614"/>
                </a:cxn>
                <a:cxn ang="0">
                  <a:pos x="392" y="1396"/>
                </a:cxn>
                <a:cxn ang="0">
                  <a:pos x="426" y="1185"/>
                </a:cxn>
                <a:cxn ang="0">
                  <a:pos x="440" y="1003"/>
                </a:cxn>
              </a:cxnLst>
              <a:rect l="0" t="0" r="r" b="b"/>
              <a:pathLst>
                <a:path w="440" h="2006">
                  <a:moveTo>
                    <a:pt x="440" y="1003"/>
                  </a:moveTo>
                  <a:lnTo>
                    <a:pt x="433" y="872"/>
                  </a:lnTo>
                  <a:lnTo>
                    <a:pt x="412" y="712"/>
                  </a:lnTo>
                  <a:lnTo>
                    <a:pt x="378" y="545"/>
                  </a:lnTo>
                  <a:lnTo>
                    <a:pt x="316" y="378"/>
                  </a:lnTo>
                  <a:lnTo>
                    <a:pt x="254" y="262"/>
                  </a:lnTo>
                  <a:lnTo>
                    <a:pt x="192" y="167"/>
                  </a:lnTo>
                  <a:lnTo>
                    <a:pt x="131" y="94"/>
                  </a:lnTo>
                  <a:lnTo>
                    <a:pt x="76" y="43"/>
                  </a:lnTo>
                  <a:lnTo>
                    <a:pt x="41" y="7"/>
                  </a:lnTo>
                  <a:lnTo>
                    <a:pt x="21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29"/>
                  </a:lnTo>
                  <a:lnTo>
                    <a:pt x="34" y="65"/>
                  </a:lnTo>
                  <a:lnTo>
                    <a:pt x="138" y="196"/>
                  </a:lnTo>
                  <a:lnTo>
                    <a:pt x="220" y="363"/>
                  </a:lnTo>
                  <a:lnTo>
                    <a:pt x="282" y="545"/>
                  </a:lnTo>
                  <a:lnTo>
                    <a:pt x="316" y="763"/>
                  </a:lnTo>
                  <a:lnTo>
                    <a:pt x="330" y="1003"/>
                  </a:lnTo>
                  <a:lnTo>
                    <a:pt x="323" y="1178"/>
                  </a:lnTo>
                  <a:lnTo>
                    <a:pt x="302" y="1345"/>
                  </a:lnTo>
                  <a:lnTo>
                    <a:pt x="261" y="1512"/>
                  </a:lnTo>
                  <a:lnTo>
                    <a:pt x="206" y="1672"/>
                  </a:lnTo>
                  <a:lnTo>
                    <a:pt x="131" y="1817"/>
                  </a:lnTo>
                  <a:lnTo>
                    <a:pt x="21" y="1956"/>
                  </a:lnTo>
                  <a:lnTo>
                    <a:pt x="7" y="1963"/>
                  </a:lnTo>
                  <a:lnTo>
                    <a:pt x="0" y="1977"/>
                  </a:lnTo>
                  <a:lnTo>
                    <a:pt x="0" y="1999"/>
                  </a:lnTo>
                  <a:lnTo>
                    <a:pt x="7" y="2006"/>
                  </a:lnTo>
                  <a:lnTo>
                    <a:pt x="21" y="2006"/>
                  </a:lnTo>
                  <a:lnTo>
                    <a:pt x="83" y="1963"/>
                  </a:lnTo>
                  <a:lnTo>
                    <a:pt x="131" y="1905"/>
                  </a:lnTo>
                  <a:lnTo>
                    <a:pt x="192" y="1832"/>
                  </a:lnTo>
                  <a:lnTo>
                    <a:pt x="261" y="1730"/>
                  </a:lnTo>
                  <a:lnTo>
                    <a:pt x="316" y="1614"/>
                  </a:lnTo>
                  <a:lnTo>
                    <a:pt x="392" y="1396"/>
                  </a:lnTo>
                  <a:lnTo>
                    <a:pt x="426" y="1185"/>
                  </a:lnTo>
                  <a:lnTo>
                    <a:pt x="440" y="10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60" name="Freeform 40"/>
            <p:cNvSpPr>
              <a:spLocks/>
            </p:cNvSpPr>
            <p:nvPr/>
          </p:nvSpPr>
          <p:spPr bwMode="auto">
            <a:xfrm>
              <a:off x="12118" y="3311"/>
              <a:ext cx="220" cy="596"/>
            </a:xfrm>
            <a:custGeom>
              <a:avLst/>
              <a:gdLst/>
              <a:ahLst/>
              <a:cxnLst>
                <a:cxn ang="0">
                  <a:pos x="220" y="211"/>
                </a:cxn>
                <a:cxn ang="0">
                  <a:pos x="213" y="124"/>
                </a:cxn>
                <a:cxn ang="0">
                  <a:pos x="186" y="51"/>
                </a:cxn>
                <a:cxn ang="0">
                  <a:pos x="152" y="14"/>
                </a:cxn>
                <a:cxn ang="0">
                  <a:pos x="97" y="0"/>
                </a:cxn>
                <a:cxn ang="0">
                  <a:pos x="69" y="0"/>
                </a:cxn>
                <a:cxn ang="0">
                  <a:pos x="42" y="14"/>
                </a:cxn>
                <a:cxn ang="0">
                  <a:pos x="28" y="29"/>
                </a:cxn>
                <a:cxn ang="0">
                  <a:pos x="14" y="51"/>
                </a:cxn>
                <a:cxn ang="0">
                  <a:pos x="0" y="80"/>
                </a:cxn>
                <a:cxn ang="0">
                  <a:pos x="0" y="131"/>
                </a:cxn>
                <a:cxn ang="0">
                  <a:pos x="28" y="174"/>
                </a:cxn>
                <a:cxn ang="0">
                  <a:pos x="49" y="196"/>
                </a:cxn>
                <a:cxn ang="0">
                  <a:pos x="69" y="204"/>
                </a:cxn>
                <a:cxn ang="0">
                  <a:pos x="97" y="211"/>
                </a:cxn>
                <a:cxn ang="0">
                  <a:pos x="124" y="211"/>
                </a:cxn>
                <a:cxn ang="0">
                  <a:pos x="165" y="182"/>
                </a:cxn>
                <a:cxn ang="0">
                  <a:pos x="179" y="182"/>
                </a:cxn>
                <a:cxn ang="0">
                  <a:pos x="179" y="211"/>
                </a:cxn>
                <a:cxn ang="0">
                  <a:pos x="165" y="313"/>
                </a:cxn>
                <a:cxn ang="0">
                  <a:pos x="138" y="407"/>
                </a:cxn>
                <a:cxn ang="0">
                  <a:pos x="97" y="487"/>
                </a:cxn>
                <a:cxn ang="0">
                  <a:pos x="49" y="545"/>
                </a:cxn>
                <a:cxn ang="0">
                  <a:pos x="35" y="560"/>
                </a:cxn>
                <a:cxn ang="0">
                  <a:pos x="35" y="567"/>
                </a:cxn>
                <a:cxn ang="0">
                  <a:pos x="28" y="574"/>
                </a:cxn>
                <a:cxn ang="0">
                  <a:pos x="35" y="589"/>
                </a:cxn>
                <a:cxn ang="0">
                  <a:pos x="42" y="596"/>
                </a:cxn>
                <a:cxn ang="0">
                  <a:pos x="49" y="596"/>
                </a:cxn>
                <a:cxn ang="0">
                  <a:pos x="69" y="582"/>
                </a:cxn>
                <a:cxn ang="0">
                  <a:pos x="104" y="552"/>
                </a:cxn>
                <a:cxn ang="0">
                  <a:pos x="145" y="494"/>
                </a:cxn>
                <a:cxn ang="0">
                  <a:pos x="179" y="414"/>
                </a:cxn>
                <a:cxn ang="0">
                  <a:pos x="207" y="320"/>
                </a:cxn>
                <a:cxn ang="0">
                  <a:pos x="220" y="211"/>
                </a:cxn>
              </a:cxnLst>
              <a:rect l="0" t="0" r="r" b="b"/>
              <a:pathLst>
                <a:path w="220" h="596">
                  <a:moveTo>
                    <a:pt x="220" y="211"/>
                  </a:moveTo>
                  <a:lnTo>
                    <a:pt x="213" y="124"/>
                  </a:lnTo>
                  <a:lnTo>
                    <a:pt x="186" y="51"/>
                  </a:lnTo>
                  <a:lnTo>
                    <a:pt x="152" y="14"/>
                  </a:lnTo>
                  <a:lnTo>
                    <a:pt x="97" y="0"/>
                  </a:lnTo>
                  <a:lnTo>
                    <a:pt x="69" y="0"/>
                  </a:lnTo>
                  <a:lnTo>
                    <a:pt x="42" y="14"/>
                  </a:lnTo>
                  <a:lnTo>
                    <a:pt x="28" y="29"/>
                  </a:lnTo>
                  <a:lnTo>
                    <a:pt x="14" y="51"/>
                  </a:lnTo>
                  <a:lnTo>
                    <a:pt x="0" y="80"/>
                  </a:lnTo>
                  <a:lnTo>
                    <a:pt x="0" y="131"/>
                  </a:lnTo>
                  <a:lnTo>
                    <a:pt x="28" y="174"/>
                  </a:lnTo>
                  <a:lnTo>
                    <a:pt x="49" y="196"/>
                  </a:lnTo>
                  <a:lnTo>
                    <a:pt x="69" y="204"/>
                  </a:lnTo>
                  <a:lnTo>
                    <a:pt x="97" y="211"/>
                  </a:lnTo>
                  <a:lnTo>
                    <a:pt x="124" y="211"/>
                  </a:lnTo>
                  <a:lnTo>
                    <a:pt x="165" y="182"/>
                  </a:lnTo>
                  <a:lnTo>
                    <a:pt x="179" y="182"/>
                  </a:lnTo>
                  <a:lnTo>
                    <a:pt x="179" y="211"/>
                  </a:lnTo>
                  <a:lnTo>
                    <a:pt x="165" y="313"/>
                  </a:lnTo>
                  <a:lnTo>
                    <a:pt x="138" y="407"/>
                  </a:lnTo>
                  <a:lnTo>
                    <a:pt x="97" y="487"/>
                  </a:lnTo>
                  <a:lnTo>
                    <a:pt x="49" y="545"/>
                  </a:lnTo>
                  <a:lnTo>
                    <a:pt x="35" y="560"/>
                  </a:lnTo>
                  <a:lnTo>
                    <a:pt x="35" y="567"/>
                  </a:lnTo>
                  <a:lnTo>
                    <a:pt x="28" y="574"/>
                  </a:lnTo>
                  <a:lnTo>
                    <a:pt x="35" y="589"/>
                  </a:lnTo>
                  <a:lnTo>
                    <a:pt x="42" y="596"/>
                  </a:lnTo>
                  <a:lnTo>
                    <a:pt x="49" y="596"/>
                  </a:lnTo>
                  <a:lnTo>
                    <a:pt x="69" y="582"/>
                  </a:lnTo>
                  <a:lnTo>
                    <a:pt x="104" y="552"/>
                  </a:lnTo>
                  <a:lnTo>
                    <a:pt x="145" y="494"/>
                  </a:lnTo>
                  <a:lnTo>
                    <a:pt x="179" y="414"/>
                  </a:lnTo>
                  <a:lnTo>
                    <a:pt x="207" y="320"/>
                  </a:lnTo>
                  <a:lnTo>
                    <a:pt x="220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61" name="Freeform 41"/>
            <p:cNvSpPr>
              <a:spLocks noEditPoints="1"/>
            </p:cNvSpPr>
            <p:nvPr/>
          </p:nvSpPr>
          <p:spPr bwMode="auto">
            <a:xfrm>
              <a:off x="12861" y="2191"/>
              <a:ext cx="501" cy="1353"/>
            </a:xfrm>
            <a:custGeom>
              <a:avLst/>
              <a:gdLst/>
              <a:ahLst/>
              <a:cxnLst>
                <a:cxn ang="0">
                  <a:pos x="481" y="51"/>
                </a:cxn>
                <a:cxn ang="0">
                  <a:pos x="460" y="15"/>
                </a:cxn>
                <a:cxn ang="0">
                  <a:pos x="412" y="0"/>
                </a:cxn>
                <a:cxn ang="0">
                  <a:pos x="357" y="22"/>
                </a:cxn>
                <a:cxn ang="0">
                  <a:pos x="316" y="80"/>
                </a:cxn>
                <a:cxn ang="0">
                  <a:pos x="323" y="153"/>
                </a:cxn>
                <a:cxn ang="0">
                  <a:pos x="357" y="175"/>
                </a:cxn>
                <a:cxn ang="0">
                  <a:pos x="426" y="167"/>
                </a:cxn>
                <a:cxn ang="0">
                  <a:pos x="467" y="131"/>
                </a:cxn>
                <a:cxn ang="0">
                  <a:pos x="481" y="73"/>
                </a:cxn>
                <a:cxn ang="0">
                  <a:pos x="350" y="807"/>
                </a:cxn>
                <a:cxn ang="0">
                  <a:pos x="364" y="756"/>
                </a:cxn>
                <a:cxn ang="0">
                  <a:pos x="385" y="713"/>
                </a:cxn>
                <a:cxn ang="0">
                  <a:pos x="405" y="640"/>
                </a:cxn>
                <a:cxn ang="0">
                  <a:pos x="391" y="546"/>
                </a:cxn>
                <a:cxn ang="0">
                  <a:pos x="316" y="458"/>
                </a:cxn>
                <a:cxn ang="0">
                  <a:pos x="178" y="458"/>
                </a:cxn>
                <a:cxn ang="0">
                  <a:pos x="75" y="560"/>
                </a:cxn>
                <a:cxn ang="0">
                  <a:pos x="20" y="684"/>
                </a:cxn>
                <a:cxn ang="0">
                  <a:pos x="0" y="764"/>
                </a:cxn>
                <a:cxn ang="0">
                  <a:pos x="20" y="771"/>
                </a:cxn>
                <a:cxn ang="0">
                  <a:pos x="41" y="764"/>
                </a:cxn>
                <a:cxn ang="0">
                  <a:pos x="55" y="735"/>
                </a:cxn>
                <a:cxn ang="0">
                  <a:pos x="144" y="538"/>
                </a:cxn>
                <a:cxn ang="0">
                  <a:pos x="247" y="487"/>
                </a:cxn>
                <a:cxn ang="0">
                  <a:pos x="268" y="495"/>
                </a:cxn>
                <a:cxn ang="0">
                  <a:pos x="288" y="509"/>
                </a:cxn>
                <a:cxn ang="0">
                  <a:pos x="295" y="553"/>
                </a:cxn>
                <a:cxn ang="0">
                  <a:pos x="288" y="611"/>
                </a:cxn>
                <a:cxn ang="0">
                  <a:pos x="275" y="655"/>
                </a:cxn>
                <a:cxn ang="0">
                  <a:pos x="240" y="756"/>
                </a:cxn>
                <a:cxn ang="0">
                  <a:pos x="137" y="1025"/>
                </a:cxn>
                <a:cxn ang="0">
                  <a:pos x="103" y="1142"/>
                </a:cxn>
                <a:cxn ang="0">
                  <a:pos x="110" y="1251"/>
                </a:cxn>
                <a:cxn ang="0">
                  <a:pos x="192" y="1338"/>
                </a:cxn>
                <a:cxn ang="0">
                  <a:pos x="323" y="1338"/>
                </a:cxn>
                <a:cxn ang="0">
                  <a:pos x="426" y="1236"/>
                </a:cxn>
                <a:cxn ang="0">
                  <a:pos x="481" y="1113"/>
                </a:cxn>
                <a:cxn ang="0">
                  <a:pos x="501" y="1040"/>
                </a:cxn>
                <a:cxn ang="0">
                  <a:pos x="495" y="1025"/>
                </a:cxn>
                <a:cxn ang="0">
                  <a:pos x="453" y="1040"/>
                </a:cxn>
                <a:cxn ang="0">
                  <a:pos x="426" y="1134"/>
                </a:cxn>
                <a:cxn ang="0">
                  <a:pos x="357" y="1258"/>
                </a:cxn>
                <a:cxn ang="0">
                  <a:pos x="254" y="1309"/>
                </a:cxn>
                <a:cxn ang="0">
                  <a:pos x="227" y="1302"/>
                </a:cxn>
                <a:cxn ang="0">
                  <a:pos x="213" y="1265"/>
                </a:cxn>
                <a:cxn ang="0">
                  <a:pos x="220" y="1171"/>
                </a:cxn>
                <a:cxn ang="0">
                  <a:pos x="268" y="1040"/>
                </a:cxn>
              </a:cxnLst>
              <a:rect l="0" t="0" r="r" b="b"/>
              <a:pathLst>
                <a:path w="501" h="1353">
                  <a:moveTo>
                    <a:pt x="481" y="73"/>
                  </a:moveTo>
                  <a:lnTo>
                    <a:pt x="481" y="51"/>
                  </a:lnTo>
                  <a:lnTo>
                    <a:pt x="474" y="29"/>
                  </a:lnTo>
                  <a:lnTo>
                    <a:pt x="460" y="15"/>
                  </a:lnTo>
                  <a:lnTo>
                    <a:pt x="440" y="8"/>
                  </a:lnTo>
                  <a:lnTo>
                    <a:pt x="412" y="0"/>
                  </a:lnTo>
                  <a:lnTo>
                    <a:pt x="385" y="8"/>
                  </a:lnTo>
                  <a:lnTo>
                    <a:pt x="357" y="22"/>
                  </a:lnTo>
                  <a:lnTo>
                    <a:pt x="330" y="51"/>
                  </a:lnTo>
                  <a:lnTo>
                    <a:pt x="316" y="80"/>
                  </a:lnTo>
                  <a:lnTo>
                    <a:pt x="309" y="109"/>
                  </a:lnTo>
                  <a:lnTo>
                    <a:pt x="323" y="153"/>
                  </a:lnTo>
                  <a:lnTo>
                    <a:pt x="336" y="167"/>
                  </a:lnTo>
                  <a:lnTo>
                    <a:pt x="357" y="175"/>
                  </a:lnTo>
                  <a:lnTo>
                    <a:pt x="385" y="182"/>
                  </a:lnTo>
                  <a:lnTo>
                    <a:pt x="426" y="167"/>
                  </a:lnTo>
                  <a:lnTo>
                    <a:pt x="453" y="153"/>
                  </a:lnTo>
                  <a:lnTo>
                    <a:pt x="467" y="131"/>
                  </a:lnTo>
                  <a:lnTo>
                    <a:pt x="481" y="102"/>
                  </a:lnTo>
                  <a:lnTo>
                    <a:pt x="481" y="73"/>
                  </a:lnTo>
                  <a:close/>
                  <a:moveTo>
                    <a:pt x="336" y="829"/>
                  </a:moveTo>
                  <a:lnTo>
                    <a:pt x="350" y="807"/>
                  </a:lnTo>
                  <a:lnTo>
                    <a:pt x="364" y="764"/>
                  </a:lnTo>
                  <a:lnTo>
                    <a:pt x="364" y="756"/>
                  </a:lnTo>
                  <a:lnTo>
                    <a:pt x="371" y="735"/>
                  </a:lnTo>
                  <a:lnTo>
                    <a:pt x="385" y="713"/>
                  </a:lnTo>
                  <a:lnTo>
                    <a:pt x="398" y="676"/>
                  </a:lnTo>
                  <a:lnTo>
                    <a:pt x="405" y="640"/>
                  </a:lnTo>
                  <a:lnTo>
                    <a:pt x="405" y="611"/>
                  </a:lnTo>
                  <a:lnTo>
                    <a:pt x="391" y="546"/>
                  </a:lnTo>
                  <a:lnTo>
                    <a:pt x="364" y="495"/>
                  </a:lnTo>
                  <a:lnTo>
                    <a:pt x="316" y="458"/>
                  </a:lnTo>
                  <a:lnTo>
                    <a:pt x="247" y="444"/>
                  </a:lnTo>
                  <a:lnTo>
                    <a:pt x="178" y="458"/>
                  </a:lnTo>
                  <a:lnTo>
                    <a:pt x="123" y="502"/>
                  </a:lnTo>
                  <a:lnTo>
                    <a:pt x="75" y="560"/>
                  </a:lnTo>
                  <a:lnTo>
                    <a:pt x="41" y="626"/>
                  </a:lnTo>
                  <a:lnTo>
                    <a:pt x="20" y="684"/>
                  </a:lnTo>
                  <a:lnTo>
                    <a:pt x="0" y="749"/>
                  </a:lnTo>
                  <a:lnTo>
                    <a:pt x="0" y="764"/>
                  </a:lnTo>
                  <a:lnTo>
                    <a:pt x="13" y="764"/>
                  </a:lnTo>
                  <a:lnTo>
                    <a:pt x="20" y="771"/>
                  </a:lnTo>
                  <a:lnTo>
                    <a:pt x="34" y="764"/>
                  </a:lnTo>
                  <a:lnTo>
                    <a:pt x="41" y="764"/>
                  </a:lnTo>
                  <a:lnTo>
                    <a:pt x="48" y="756"/>
                  </a:lnTo>
                  <a:lnTo>
                    <a:pt x="55" y="735"/>
                  </a:lnTo>
                  <a:lnTo>
                    <a:pt x="96" y="618"/>
                  </a:lnTo>
                  <a:lnTo>
                    <a:pt x="144" y="538"/>
                  </a:lnTo>
                  <a:lnTo>
                    <a:pt x="192" y="502"/>
                  </a:lnTo>
                  <a:lnTo>
                    <a:pt x="247" y="487"/>
                  </a:lnTo>
                  <a:lnTo>
                    <a:pt x="261" y="487"/>
                  </a:lnTo>
                  <a:lnTo>
                    <a:pt x="268" y="495"/>
                  </a:lnTo>
                  <a:lnTo>
                    <a:pt x="281" y="502"/>
                  </a:lnTo>
                  <a:lnTo>
                    <a:pt x="288" y="509"/>
                  </a:lnTo>
                  <a:lnTo>
                    <a:pt x="288" y="531"/>
                  </a:lnTo>
                  <a:lnTo>
                    <a:pt x="295" y="553"/>
                  </a:lnTo>
                  <a:lnTo>
                    <a:pt x="288" y="582"/>
                  </a:lnTo>
                  <a:lnTo>
                    <a:pt x="288" y="611"/>
                  </a:lnTo>
                  <a:lnTo>
                    <a:pt x="275" y="640"/>
                  </a:lnTo>
                  <a:lnTo>
                    <a:pt x="275" y="655"/>
                  </a:lnTo>
                  <a:lnTo>
                    <a:pt x="261" y="698"/>
                  </a:lnTo>
                  <a:lnTo>
                    <a:pt x="240" y="756"/>
                  </a:lnTo>
                  <a:lnTo>
                    <a:pt x="158" y="975"/>
                  </a:lnTo>
                  <a:lnTo>
                    <a:pt x="137" y="1025"/>
                  </a:lnTo>
                  <a:lnTo>
                    <a:pt x="117" y="1084"/>
                  </a:lnTo>
                  <a:lnTo>
                    <a:pt x="103" y="1142"/>
                  </a:lnTo>
                  <a:lnTo>
                    <a:pt x="96" y="1185"/>
                  </a:lnTo>
                  <a:lnTo>
                    <a:pt x="110" y="1251"/>
                  </a:lnTo>
                  <a:lnTo>
                    <a:pt x="137" y="1309"/>
                  </a:lnTo>
                  <a:lnTo>
                    <a:pt x="192" y="1338"/>
                  </a:lnTo>
                  <a:lnTo>
                    <a:pt x="254" y="1353"/>
                  </a:lnTo>
                  <a:lnTo>
                    <a:pt x="323" y="1338"/>
                  </a:lnTo>
                  <a:lnTo>
                    <a:pt x="378" y="1294"/>
                  </a:lnTo>
                  <a:lnTo>
                    <a:pt x="426" y="1236"/>
                  </a:lnTo>
                  <a:lnTo>
                    <a:pt x="460" y="1171"/>
                  </a:lnTo>
                  <a:lnTo>
                    <a:pt x="481" y="1113"/>
                  </a:lnTo>
                  <a:lnTo>
                    <a:pt x="495" y="1069"/>
                  </a:lnTo>
                  <a:lnTo>
                    <a:pt x="501" y="1040"/>
                  </a:lnTo>
                  <a:lnTo>
                    <a:pt x="501" y="1033"/>
                  </a:lnTo>
                  <a:lnTo>
                    <a:pt x="495" y="1025"/>
                  </a:lnTo>
                  <a:lnTo>
                    <a:pt x="467" y="1025"/>
                  </a:lnTo>
                  <a:lnTo>
                    <a:pt x="453" y="1040"/>
                  </a:lnTo>
                  <a:lnTo>
                    <a:pt x="446" y="1062"/>
                  </a:lnTo>
                  <a:lnTo>
                    <a:pt x="426" y="1134"/>
                  </a:lnTo>
                  <a:lnTo>
                    <a:pt x="391" y="1200"/>
                  </a:lnTo>
                  <a:lnTo>
                    <a:pt x="357" y="1258"/>
                  </a:lnTo>
                  <a:lnTo>
                    <a:pt x="309" y="1294"/>
                  </a:lnTo>
                  <a:lnTo>
                    <a:pt x="254" y="1309"/>
                  </a:lnTo>
                  <a:lnTo>
                    <a:pt x="240" y="1309"/>
                  </a:lnTo>
                  <a:lnTo>
                    <a:pt x="227" y="1302"/>
                  </a:lnTo>
                  <a:lnTo>
                    <a:pt x="220" y="1287"/>
                  </a:lnTo>
                  <a:lnTo>
                    <a:pt x="213" y="1265"/>
                  </a:lnTo>
                  <a:lnTo>
                    <a:pt x="213" y="1207"/>
                  </a:lnTo>
                  <a:lnTo>
                    <a:pt x="220" y="1171"/>
                  </a:lnTo>
                  <a:lnTo>
                    <a:pt x="240" y="1120"/>
                  </a:lnTo>
                  <a:lnTo>
                    <a:pt x="268" y="1040"/>
                  </a:lnTo>
                  <a:lnTo>
                    <a:pt x="336" y="8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62" name="Freeform 42"/>
            <p:cNvSpPr>
              <a:spLocks noEditPoints="1"/>
            </p:cNvSpPr>
            <p:nvPr/>
          </p:nvSpPr>
          <p:spPr bwMode="auto">
            <a:xfrm>
              <a:off x="14091" y="2787"/>
              <a:ext cx="1265" cy="466"/>
            </a:xfrm>
            <a:custGeom>
              <a:avLst/>
              <a:gdLst/>
              <a:ahLst/>
              <a:cxnLst>
                <a:cxn ang="0">
                  <a:pos x="1203" y="80"/>
                </a:cxn>
                <a:cxn ang="0">
                  <a:pos x="1230" y="80"/>
                </a:cxn>
                <a:cxn ang="0">
                  <a:pos x="1258" y="66"/>
                </a:cxn>
                <a:cxn ang="0">
                  <a:pos x="1265" y="51"/>
                </a:cxn>
                <a:cxn ang="0">
                  <a:pos x="1265" y="22"/>
                </a:cxn>
                <a:cxn ang="0">
                  <a:pos x="1258" y="8"/>
                </a:cxn>
                <a:cxn ang="0">
                  <a:pos x="1244" y="0"/>
                </a:cxn>
                <a:cxn ang="0">
                  <a:pos x="27" y="0"/>
                </a:cxn>
                <a:cxn ang="0">
                  <a:pos x="14" y="8"/>
                </a:cxn>
                <a:cxn ang="0">
                  <a:pos x="0" y="37"/>
                </a:cxn>
                <a:cxn ang="0">
                  <a:pos x="14" y="66"/>
                </a:cxn>
                <a:cxn ang="0">
                  <a:pos x="27" y="73"/>
                </a:cxn>
                <a:cxn ang="0">
                  <a:pos x="41" y="73"/>
                </a:cxn>
                <a:cxn ang="0">
                  <a:pos x="55" y="80"/>
                </a:cxn>
                <a:cxn ang="0">
                  <a:pos x="69" y="80"/>
                </a:cxn>
                <a:cxn ang="0">
                  <a:pos x="1203" y="80"/>
                </a:cxn>
                <a:cxn ang="0">
                  <a:pos x="1203" y="466"/>
                </a:cxn>
                <a:cxn ang="0">
                  <a:pos x="1244" y="466"/>
                </a:cxn>
                <a:cxn ang="0">
                  <a:pos x="1258" y="458"/>
                </a:cxn>
                <a:cxn ang="0">
                  <a:pos x="1265" y="444"/>
                </a:cxn>
                <a:cxn ang="0">
                  <a:pos x="1265" y="415"/>
                </a:cxn>
                <a:cxn ang="0">
                  <a:pos x="1258" y="400"/>
                </a:cxn>
                <a:cxn ang="0">
                  <a:pos x="1230" y="386"/>
                </a:cxn>
                <a:cxn ang="0">
                  <a:pos x="41" y="386"/>
                </a:cxn>
                <a:cxn ang="0">
                  <a:pos x="14" y="400"/>
                </a:cxn>
                <a:cxn ang="0">
                  <a:pos x="7" y="408"/>
                </a:cxn>
                <a:cxn ang="0">
                  <a:pos x="0" y="429"/>
                </a:cxn>
                <a:cxn ang="0">
                  <a:pos x="14" y="458"/>
                </a:cxn>
                <a:cxn ang="0">
                  <a:pos x="27" y="466"/>
                </a:cxn>
                <a:cxn ang="0">
                  <a:pos x="69" y="466"/>
                </a:cxn>
                <a:cxn ang="0">
                  <a:pos x="1203" y="466"/>
                </a:cxn>
              </a:cxnLst>
              <a:rect l="0" t="0" r="r" b="b"/>
              <a:pathLst>
                <a:path w="1265" h="466">
                  <a:moveTo>
                    <a:pt x="1203" y="80"/>
                  </a:moveTo>
                  <a:lnTo>
                    <a:pt x="1230" y="80"/>
                  </a:lnTo>
                  <a:lnTo>
                    <a:pt x="1258" y="66"/>
                  </a:lnTo>
                  <a:lnTo>
                    <a:pt x="1265" y="51"/>
                  </a:lnTo>
                  <a:lnTo>
                    <a:pt x="1265" y="22"/>
                  </a:lnTo>
                  <a:lnTo>
                    <a:pt x="1258" y="8"/>
                  </a:lnTo>
                  <a:lnTo>
                    <a:pt x="1244" y="0"/>
                  </a:lnTo>
                  <a:lnTo>
                    <a:pt x="27" y="0"/>
                  </a:lnTo>
                  <a:lnTo>
                    <a:pt x="14" y="8"/>
                  </a:lnTo>
                  <a:lnTo>
                    <a:pt x="0" y="37"/>
                  </a:lnTo>
                  <a:lnTo>
                    <a:pt x="14" y="66"/>
                  </a:lnTo>
                  <a:lnTo>
                    <a:pt x="27" y="73"/>
                  </a:lnTo>
                  <a:lnTo>
                    <a:pt x="41" y="73"/>
                  </a:lnTo>
                  <a:lnTo>
                    <a:pt x="55" y="80"/>
                  </a:lnTo>
                  <a:lnTo>
                    <a:pt x="69" y="80"/>
                  </a:lnTo>
                  <a:lnTo>
                    <a:pt x="1203" y="80"/>
                  </a:lnTo>
                  <a:close/>
                  <a:moveTo>
                    <a:pt x="1203" y="466"/>
                  </a:moveTo>
                  <a:lnTo>
                    <a:pt x="1244" y="466"/>
                  </a:lnTo>
                  <a:lnTo>
                    <a:pt x="1258" y="458"/>
                  </a:lnTo>
                  <a:lnTo>
                    <a:pt x="1265" y="444"/>
                  </a:lnTo>
                  <a:lnTo>
                    <a:pt x="1265" y="415"/>
                  </a:lnTo>
                  <a:lnTo>
                    <a:pt x="1258" y="400"/>
                  </a:lnTo>
                  <a:lnTo>
                    <a:pt x="1230" y="386"/>
                  </a:lnTo>
                  <a:lnTo>
                    <a:pt x="41" y="386"/>
                  </a:lnTo>
                  <a:lnTo>
                    <a:pt x="14" y="400"/>
                  </a:lnTo>
                  <a:lnTo>
                    <a:pt x="7" y="408"/>
                  </a:lnTo>
                  <a:lnTo>
                    <a:pt x="0" y="429"/>
                  </a:lnTo>
                  <a:lnTo>
                    <a:pt x="14" y="458"/>
                  </a:lnTo>
                  <a:lnTo>
                    <a:pt x="27" y="466"/>
                  </a:lnTo>
                  <a:lnTo>
                    <a:pt x="69" y="466"/>
                  </a:lnTo>
                  <a:lnTo>
                    <a:pt x="1203" y="4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63" name="Freeform 43"/>
            <p:cNvSpPr>
              <a:spLocks/>
            </p:cNvSpPr>
            <p:nvPr/>
          </p:nvSpPr>
          <p:spPr bwMode="auto">
            <a:xfrm>
              <a:off x="16167" y="2184"/>
              <a:ext cx="625" cy="1338"/>
            </a:xfrm>
            <a:custGeom>
              <a:avLst/>
              <a:gdLst/>
              <a:ahLst/>
              <a:cxnLst>
                <a:cxn ang="0">
                  <a:pos x="384" y="51"/>
                </a:cxn>
                <a:cxn ang="0">
                  <a:pos x="384" y="15"/>
                </a:cxn>
                <a:cxn ang="0">
                  <a:pos x="378" y="7"/>
                </a:cxn>
                <a:cxn ang="0">
                  <a:pos x="364" y="0"/>
                </a:cxn>
                <a:cxn ang="0">
                  <a:pos x="343" y="0"/>
                </a:cxn>
                <a:cxn ang="0">
                  <a:pos x="268" y="65"/>
                </a:cxn>
                <a:cxn ang="0">
                  <a:pos x="185" y="102"/>
                </a:cxn>
                <a:cxn ang="0">
                  <a:pos x="110" y="124"/>
                </a:cxn>
                <a:cxn ang="0">
                  <a:pos x="48" y="131"/>
                </a:cxn>
                <a:cxn ang="0">
                  <a:pos x="0" y="131"/>
                </a:cxn>
                <a:cxn ang="0">
                  <a:pos x="0" y="189"/>
                </a:cxn>
                <a:cxn ang="0">
                  <a:pos x="55" y="189"/>
                </a:cxn>
                <a:cxn ang="0">
                  <a:pos x="144" y="174"/>
                </a:cxn>
                <a:cxn ang="0">
                  <a:pos x="247" y="138"/>
                </a:cxn>
                <a:cxn ang="0">
                  <a:pos x="247" y="1214"/>
                </a:cxn>
                <a:cxn ang="0">
                  <a:pos x="233" y="1243"/>
                </a:cxn>
                <a:cxn ang="0">
                  <a:pos x="206" y="1265"/>
                </a:cxn>
                <a:cxn ang="0">
                  <a:pos x="151" y="1272"/>
                </a:cxn>
                <a:cxn ang="0">
                  <a:pos x="6" y="1272"/>
                </a:cxn>
                <a:cxn ang="0">
                  <a:pos x="6" y="1338"/>
                </a:cxn>
                <a:cxn ang="0">
                  <a:pos x="75" y="1338"/>
                </a:cxn>
                <a:cxn ang="0">
                  <a:pos x="158" y="1331"/>
                </a:cxn>
                <a:cxn ang="0">
                  <a:pos x="474" y="1331"/>
                </a:cxn>
                <a:cxn ang="0">
                  <a:pos x="556" y="1338"/>
                </a:cxn>
                <a:cxn ang="0">
                  <a:pos x="625" y="1338"/>
                </a:cxn>
                <a:cxn ang="0">
                  <a:pos x="625" y="1272"/>
                </a:cxn>
                <a:cxn ang="0">
                  <a:pos x="481" y="1272"/>
                </a:cxn>
                <a:cxn ang="0">
                  <a:pos x="426" y="1265"/>
                </a:cxn>
                <a:cxn ang="0">
                  <a:pos x="398" y="1243"/>
                </a:cxn>
                <a:cxn ang="0">
                  <a:pos x="391" y="1214"/>
                </a:cxn>
                <a:cxn ang="0">
                  <a:pos x="384" y="1178"/>
                </a:cxn>
                <a:cxn ang="0">
                  <a:pos x="384" y="51"/>
                </a:cxn>
              </a:cxnLst>
              <a:rect l="0" t="0" r="r" b="b"/>
              <a:pathLst>
                <a:path w="625" h="1338">
                  <a:moveTo>
                    <a:pt x="384" y="51"/>
                  </a:moveTo>
                  <a:lnTo>
                    <a:pt x="384" y="15"/>
                  </a:lnTo>
                  <a:lnTo>
                    <a:pt x="378" y="7"/>
                  </a:lnTo>
                  <a:lnTo>
                    <a:pt x="364" y="0"/>
                  </a:lnTo>
                  <a:lnTo>
                    <a:pt x="343" y="0"/>
                  </a:lnTo>
                  <a:lnTo>
                    <a:pt x="268" y="65"/>
                  </a:lnTo>
                  <a:lnTo>
                    <a:pt x="185" y="102"/>
                  </a:lnTo>
                  <a:lnTo>
                    <a:pt x="110" y="124"/>
                  </a:lnTo>
                  <a:lnTo>
                    <a:pt x="48" y="131"/>
                  </a:lnTo>
                  <a:lnTo>
                    <a:pt x="0" y="131"/>
                  </a:lnTo>
                  <a:lnTo>
                    <a:pt x="0" y="189"/>
                  </a:lnTo>
                  <a:lnTo>
                    <a:pt x="55" y="189"/>
                  </a:lnTo>
                  <a:lnTo>
                    <a:pt x="144" y="174"/>
                  </a:lnTo>
                  <a:lnTo>
                    <a:pt x="247" y="138"/>
                  </a:lnTo>
                  <a:lnTo>
                    <a:pt x="247" y="1214"/>
                  </a:lnTo>
                  <a:lnTo>
                    <a:pt x="233" y="1243"/>
                  </a:lnTo>
                  <a:lnTo>
                    <a:pt x="206" y="1265"/>
                  </a:lnTo>
                  <a:lnTo>
                    <a:pt x="151" y="1272"/>
                  </a:lnTo>
                  <a:lnTo>
                    <a:pt x="6" y="1272"/>
                  </a:lnTo>
                  <a:lnTo>
                    <a:pt x="6" y="1338"/>
                  </a:lnTo>
                  <a:lnTo>
                    <a:pt x="75" y="1338"/>
                  </a:lnTo>
                  <a:lnTo>
                    <a:pt x="158" y="1331"/>
                  </a:lnTo>
                  <a:lnTo>
                    <a:pt x="474" y="1331"/>
                  </a:lnTo>
                  <a:lnTo>
                    <a:pt x="556" y="1338"/>
                  </a:lnTo>
                  <a:lnTo>
                    <a:pt x="625" y="1338"/>
                  </a:lnTo>
                  <a:lnTo>
                    <a:pt x="625" y="1272"/>
                  </a:lnTo>
                  <a:lnTo>
                    <a:pt x="481" y="1272"/>
                  </a:lnTo>
                  <a:lnTo>
                    <a:pt x="426" y="1265"/>
                  </a:lnTo>
                  <a:lnTo>
                    <a:pt x="398" y="1243"/>
                  </a:lnTo>
                  <a:lnTo>
                    <a:pt x="391" y="1214"/>
                  </a:lnTo>
                  <a:lnTo>
                    <a:pt x="384" y="1178"/>
                  </a:lnTo>
                  <a:lnTo>
                    <a:pt x="384" y="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64" name="Freeform 44"/>
            <p:cNvSpPr>
              <a:spLocks/>
            </p:cNvSpPr>
            <p:nvPr/>
          </p:nvSpPr>
          <p:spPr bwMode="auto">
            <a:xfrm>
              <a:off x="17108" y="3311"/>
              <a:ext cx="220" cy="596"/>
            </a:xfrm>
            <a:custGeom>
              <a:avLst/>
              <a:gdLst/>
              <a:ahLst/>
              <a:cxnLst>
                <a:cxn ang="0">
                  <a:pos x="220" y="211"/>
                </a:cxn>
                <a:cxn ang="0">
                  <a:pos x="213" y="124"/>
                </a:cxn>
                <a:cxn ang="0">
                  <a:pos x="186" y="51"/>
                </a:cxn>
                <a:cxn ang="0">
                  <a:pos x="151" y="14"/>
                </a:cxn>
                <a:cxn ang="0">
                  <a:pos x="96" y="0"/>
                </a:cxn>
                <a:cxn ang="0">
                  <a:pos x="69" y="0"/>
                </a:cxn>
                <a:cxn ang="0">
                  <a:pos x="41" y="14"/>
                </a:cxn>
                <a:cxn ang="0">
                  <a:pos x="28" y="29"/>
                </a:cxn>
                <a:cxn ang="0">
                  <a:pos x="14" y="51"/>
                </a:cxn>
                <a:cxn ang="0">
                  <a:pos x="0" y="80"/>
                </a:cxn>
                <a:cxn ang="0">
                  <a:pos x="0" y="131"/>
                </a:cxn>
                <a:cxn ang="0">
                  <a:pos x="28" y="174"/>
                </a:cxn>
                <a:cxn ang="0">
                  <a:pos x="48" y="196"/>
                </a:cxn>
                <a:cxn ang="0">
                  <a:pos x="69" y="204"/>
                </a:cxn>
                <a:cxn ang="0">
                  <a:pos x="96" y="211"/>
                </a:cxn>
                <a:cxn ang="0">
                  <a:pos x="124" y="211"/>
                </a:cxn>
                <a:cxn ang="0">
                  <a:pos x="165" y="182"/>
                </a:cxn>
                <a:cxn ang="0">
                  <a:pos x="179" y="182"/>
                </a:cxn>
                <a:cxn ang="0">
                  <a:pos x="179" y="211"/>
                </a:cxn>
                <a:cxn ang="0">
                  <a:pos x="165" y="313"/>
                </a:cxn>
                <a:cxn ang="0">
                  <a:pos x="138" y="407"/>
                </a:cxn>
                <a:cxn ang="0">
                  <a:pos x="96" y="487"/>
                </a:cxn>
                <a:cxn ang="0">
                  <a:pos x="48" y="545"/>
                </a:cxn>
                <a:cxn ang="0">
                  <a:pos x="34" y="560"/>
                </a:cxn>
                <a:cxn ang="0">
                  <a:pos x="34" y="567"/>
                </a:cxn>
                <a:cxn ang="0">
                  <a:pos x="28" y="574"/>
                </a:cxn>
                <a:cxn ang="0">
                  <a:pos x="34" y="589"/>
                </a:cxn>
                <a:cxn ang="0">
                  <a:pos x="41" y="596"/>
                </a:cxn>
                <a:cxn ang="0">
                  <a:pos x="48" y="596"/>
                </a:cxn>
                <a:cxn ang="0">
                  <a:pos x="69" y="582"/>
                </a:cxn>
                <a:cxn ang="0">
                  <a:pos x="103" y="552"/>
                </a:cxn>
                <a:cxn ang="0">
                  <a:pos x="144" y="494"/>
                </a:cxn>
                <a:cxn ang="0">
                  <a:pos x="179" y="414"/>
                </a:cxn>
                <a:cxn ang="0">
                  <a:pos x="206" y="320"/>
                </a:cxn>
                <a:cxn ang="0">
                  <a:pos x="220" y="211"/>
                </a:cxn>
              </a:cxnLst>
              <a:rect l="0" t="0" r="r" b="b"/>
              <a:pathLst>
                <a:path w="220" h="596">
                  <a:moveTo>
                    <a:pt x="220" y="211"/>
                  </a:moveTo>
                  <a:lnTo>
                    <a:pt x="213" y="124"/>
                  </a:lnTo>
                  <a:lnTo>
                    <a:pt x="186" y="51"/>
                  </a:lnTo>
                  <a:lnTo>
                    <a:pt x="151" y="14"/>
                  </a:lnTo>
                  <a:lnTo>
                    <a:pt x="96" y="0"/>
                  </a:lnTo>
                  <a:lnTo>
                    <a:pt x="69" y="0"/>
                  </a:lnTo>
                  <a:lnTo>
                    <a:pt x="41" y="14"/>
                  </a:lnTo>
                  <a:lnTo>
                    <a:pt x="28" y="29"/>
                  </a:lnTo>
                  <a:lnTo>
                    <a:pt x="14" y="51"/>
                  </a:lnTo>
                  <a:lnTo>
                    <a:pt x="0" y="80"/>
                  </a:lnTo>
                  <a:lnTo>
                    <a:pt x="0" y="131"/>
                  </a:lnTo>
                  <a:lnTo>
                    <a:pt x="28" y="174"/>
                  </a:lnTo>
                  <a:lnTo>
                    <a:pt x="48" y="196"/>
                  </a:lnTo>
                  <a:lnTo>
                    <a:pt x="69" y="204"/>
                  </a:lnTo>
                  <a:lnTo>
                    <a:pt x="96" y="211"/>
                  </a:lnTo>
                  <a:lnTo>
                    <a:pt x="124" y="211"/>
                  </a:lnTo>
                  <a:lnTo>
                    <a:pt x="165" y="182"/>
                  </a:lnTo>
                  <a:lnTo>
                    <a:pt x="179" y="182"/>
                  </a:lnTo>
                  <a:lnTo>
                    <a:pt x="179" y="211"/>
                  </a:lnTo>
                  <a:lnTo>
                    <a:pt x="165" y="313"/>
                  </a:lnTo>
                  <a:lnTo>
                    <a:pt x="138" y="407"/>
                  </a:lnTo>
                  <a:lnTo>
                    <a:pt x="96" y="487"/>
                  </a:lnTo>
                  <a:lnTo>
                    <a:pt x="48" y="545"/>
                  </a:lnTo>
                  <a:lnTo>
                    <a:pt x="34" y="560"/>
                  </a:lnTo>
                  <a:lnTo>
                    <a:pt x="34" y="567"/>
                  </a:lnTo>
                  <a:lnTo>
                    <a:pt x="28" y="574"/>
                  </a:lnTo>
                  <a:lnTo>
                    <a:pt x="34" y="589"/>
                  </a:lnTo>
                  <a:lnTo>
                    <a:pt x="41" y="596"/>
                  </a:lnTo>
                  <a:lnTo>
                    <a:pt x="48" y="596"/>
                  </a:lnTo>
                  <a:lnTo>
                    <a:pt x="69" y="582"/>
                  </a:lnTo>
                  <a:lnTo>
                    <a:pt x="103" y="552"/>
                  </a:lnTo>
                  <a:lnTo>
                    <a:pt x="144" y="494"/>
                  </a:lnTo>
                  <a:lnTo>
                    <a:pt x="179" y="414"/>
                  </a:lnTo>
                  <a:lnTo>
                    <a:pt x="206" y="320"/>
                  </a:lnTo>
                  <a:lnTo>
                    <a:pt x="220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65" name="Freeform 45"/>
            <p:cNvSpPr>
              <a:spLocks/>
            </p:cNvSpPr>
            <p:nvPr/>
          </p:nvSpPr>
          <p:spPr bwMode="auto">
            <a:xfrm>
              <a:off x="17960" y="3311"/>
              <a:ext cx="200" cy="211"/>
            </a:xfrm>
            <a:custGeom>
              <a:avLst/>
              <a:gdLst/>
              <a:ahLst/>
              <a:cxnLst>
                <a:cxn ang="0">
                  <a:pos x="200" y="102"/>
                </a:cxn>
                <a:cxn ang="0">
                  <a:pos x="193" y="73"/>
                </a:cxn>
                <a:cxn ang="0">
                  <a:pos x="179" y="44"/>
                </a:cxn>
                <a:cxn ang="0">
                  <a:pos x="158" y="22"/>
                </a:cxn>
                <a:cxn ang="0">
                  <a:pos x="131" y="0"/>
                </a:cxn>
                <a:cxn ang="0">
                  <a:pos x="97" y="0"/>
                </a:cxn>
                <a:cxn ang="0">
                  <a:pos x="69" y="7"/>
                </a:cxn>
                <a:cxn ang="0">
                  <a:pos x="42" y="22"/>
                </a:cxn>
                <a:cxn ang="0">
                  <a:pos x="21" y="44"/>
                </a:cxn>
                <a:cxn ang="0">
                  <a:pos x="7" y="73"/>
                </a:cxn>
                <a:cxn ang="0">
                  <a:pos x="0" y="102"/>
                </a:cxn>
                <a:cxn ang="0">
                  <a:pos x="0" y="131"/>
                </a:cxn>
                <a:cxn ang="0">
                  <a:pos x="14" y="160"/>
                </a:cxn>
                <a:cxn ang="0">
                  <a:pos x="28" y="182"/>
                </a:cxn>
                <a:cxn ang="0">
                  <a:pos x="48" y="196"/>
                </a:cxn>
                <a:cxn ang="0">
                  <a:pos x="76" y="204"/>
                </a:cxn>
                <a:cxn ang="0">
                  <a:pos x="97" y="211"/>
                </a:cxn>
                <a:cxn ang="0">
                  <a:pos x="152" y="196"/>
                </a:cxn>
                <a:cxn ang="0">
                  <a:pos x="172" y="182"/>
                </a:cxn>
                <a:cxn ang="0">
                  <a:pos x="186" y="160"/>
                </a:cxn>
                <a:cxn ang="0">
                  <a:pos x="200" y="131"/>
                </a:cxn>
                <a:cxn ang="0">
                  <a:pos x="200" y="102"/>
                </a:cxn>
              </a:cxnLst>
              <a:rect l="0" t="0" r="r" b="b"/>
              <a:pathLst>
                <a:path w="200" h="211">
                  <a:moveTo>
                    <a:pt x="200" y="102"/>
                  </a:moveTo>
                  <a:lnTo>
                    <a:pt x="193" y="73"/>
                  </a:lnTo>
                  <a:lnTo>
                    <a:pt x="179" y="44"/>
                  </a:lnTo>
                  <a:lnTo>
                    <a:pt x="158" y="22"/>
                  </a:lnTo>
                  <a:lnTo>
                    <a:pt x="131" y="0"/>
                  </a:lnTo>
                  <a:lnTo>
                    <a:pt x="97" y="0"/>
                  </a:lnTo>
                  <a:lnTo>
                    <a:pt x="69" y="7"/>
                  </a:lnTo>
                  <a:lnTo>
                    <a:pt x="42" y="22"/>
                  </a:lnTo>
                  <a:lnTo>
                    <a:pt x="21" y="44"/>
                  </a:lnTo>
                  <a:lnTo>
                    <a:pt x="7" y="73"/>
                  </a:lnTo>
                  <a:lnTo>
                    <a:pt x="0" y="102"/>
                  </a:lnTo>
                  <a:lnTo>
                    <a:pt x="0" y="131"/>
                  </a:lnTo>
                  <a:lnTo>
                    <a:pt x="14" y="160"/>
                  </a:lnTo>
                  <a:lnTo>
                    <a:pt x="28" y="182"/>
                  </a:lnTo>
                  <a:lnTo>
                    <a:pt x="48" y="196"/>
                  </a:lnTo>
                  <a:lnTo>
                    <a:pt x="76" y="204"/>
                  </a:lnTo>
                  <a:lnTo>
                    <a:pt x="97" y="211"/>
                  </a:lnTo>
                  <a:lnTo>
                    <a:pt x="152" y="196"/>
                  </a:lnTo>
                  <a:lnTo>
                    <a:pt x="172" y="182"/>
                  </a:lnTo>
                  <a:lnTo>
                    <a:pt x="186" y="160"/>
                  </a:lnTo>
                  <a:lnTo>
                    <a:pt x="200" y="131"/>
                  </a:lnTo>
                  <a:lnTo>
                    <a:pt x="200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66" name="Freeform 46"/>
            <p:cNvSpPr>
              <a:spLocks/>
            </p:cNvSpPr>
            <p:nvPr/>
          </p:nvSpPr>
          <p:spPr bwMode="auto">
            <a:xfrm>
              <a:off x="18813" y="3311"/>
              <a:ext cx="199" cy="211"/>
            </a:xfrm>
            <a:custGeom>
              <a:avLst/>
              <a:gdLst/>
              <a:ahLst/>
              <a:cxnLst>
                <a:cxn ang="0">
                  <a:pos x="199" y="102"/>
                </a:cxn>
                <a:cxn ang="0">
                  <a:pos x="192" y="73"/>
                </a:cxn>
                <a:cxn ang="0">
                  <a:pos x="178" y="44"/>
                </a:cxn>
                <a:cxn ang="0">
                  <a:pos x="158" y="22"/>
                </a:cxn>
                <a:cxn ang="0">
                  <a:pos x="130" y="0"/>
                </a:cxn>
                <a:cxn ang="0">
                  <a:pos x="96" y="0"/>
                </a:cxn>
                <a:cxn ang="0">
                  <a:pos x="68" y="7"/>
                </a:cxn>
                <a:cxn ang="0">
                  <a:pos x="41" y="22"/>
                </a:cxn>
                <a:cxn ang="0">
                  <a:pos x="20" y="44"/>
                </a:cxn>
                <a:cxn ang="0">
                  <a:pos x="6" y="73"/>
                </a:cxn>
                <a:cxn ang="0">
                  <a:pos x="0" y="102"/>
                </a:cxn>
                <a:cxn ang="0">
                  <a:pos x="0" y="131"/>
                </a:cxn>
                <a:cxn ang="0">
                  <a:pos x="13" y="160"/>
                </a:cxn>
                <a:cxn ang="0">
                  <a:pos x="27" y="182"/>
                </a:cxn>
                <a:cxn ang="0">
                  <a:pos x="48" y="196"/>
                </a:cxn>
                <a:cxn ang="0">
                  <a:pos x="75" y="204"/>
                </a:cxn>
                <a:cxn ang="0">
                  <a:pos x="96" y="211"/>
                </a:cxn>
                <a:cxn ang="0">
                  <a:pos x="151" y="196"/>
                </a:cxn>
                <a:cxn ang="0">
                  <a:pos x="171" y="182"/>
                </a:cxn>
                <a:cxn ang="0">
                  <a:pos x="185" y="160"/>
                </a:cxn>
                <a:cxn ang="0">
                  <a:pos x="199" y="131"/>
                </a:cxn>
                <a:cxn ang="0">
                  <a:pos x="199" y="102"/>
                </a:cxn>
              </a:cxnLst>
              <a:rect l="0" t="0" r="r" b="b"/>
              <a:pathLst>
                <a:path w="199" h="211">
                  <a:moveTo>
                    <a:pt x="199" y="102"/>
                  </a:moveTo>
                  <a:lnTo>
                    <a:pt x="192" y="73"/>
                  </a:lnTo>
                  <a:lnTo>
                    <a:pt x="178" y="44"/>
                  </a:lnTo>
                  <a:lnTo>
                    <a:pt x="158" y="22"/>
                  </a:lnTo>
                  <a:lnTo>
                    <a:pt x="130" y="0"/>
                  </a:lnTo>
                  <a:lnTo>
                    <a:pt x="96" y="0"/>
                  </a:lnTo>
                  <a:lnTo>
                    <a:pt x="68" y="7"/>
                  </a:lnTo>
                  <a:lnTo>
                    <a:pt x="41" y="22"/>
                  </a:lnTo>
                  <a:lnTo>
                    <a:pt x="20" y="44"/>
                  </a:lnTo>
                  <a:lnTo>
                    <a:pt x="6" y="73"/>
                  </a:lnTo>
                  <a:lnTo>
                    <a:pt x="0" y="102"/>
                  </a:lnTo>
                  <a:lnTo>
                    <a:pt x="0" y="131"/>
                  </a:lnTo>
                  <a:lnTo>
                    <a:pt x="13" y="160"/>
                  </a:lnTo>
                  <a:lnTo>
                    <a:pt x="27" y="182"/>
                  </a:lnTo>
                  <a:lnTo>
                    <a:pt x="48" y="196"/>
                  </a:lnTo>
                  <a:lnTo>
                    <a:pt x="75" y="204"/>
                  </a:lnTo>
                  <a:lnTo>
                    <a:pt x="96" y="211"/>
                  </a:lnTo>
                  <a:lnTo>
                    <a:pt x="151" y="196"/>
                  </a:lnTo>
                  <a:lnTo>
                    <a:pt x="171" y="182"/>
                  </a:lnTo>
                  <a:lnTo>
                    <a:pt x="185" y="160"/>
                  </a:lnTo>
                  <a:lnTo>
                    <a:pt x="199" y="131"/>
                  </a:lnTo>
                  <a:lnTo>
                    <a:pt x="199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67" name="Freeform 47"/>
            <p:cNvSpPr>
              <a:spLocks/>
            </p:cNvSpPr>
            <p:nvPr/>
          </p:nvSpPr>
          <p:spPr bwMode="auto">
            <a:xfrm>
              <a:off x="19665" y="3311"/>
              <a:ext cx="199" cy="211"/>
            </a:xfrm>
            <a:custGeom>
              <a:avLst/>
              <a:gdLst/>
              <a:ahLst/>
              <a:cxnLst>
                <a:cxn ang="0">
                  <a:pos x="199" y="102"/>
                </a:cxn>
                <a:cxn ang="0">
                  <a:pos x="192" y="73"/>
                </a:cxn>
                <a:cxn ang="0">
                  <a:pos x="179" y="44"/>
                </a:cxn>
                <a:cxn ang="0">
                  <a:pos x="158" y="22"/>
                </a:cxn>
                <a:cxn ang="0">
                  <a:pos x="130" y="0"/>
                </a:cxn>
                <a:cxn ang="0">
                  <a:pos x="96" y="0"/>
                </a:cxn>
                <a:cxn ang="0">
                  <a:pos x="69" y="7"/>
                </a:cxn>
                <a:cxn ang="0">
                  <a:pos x="41" y="22"/>
                </a:cxn>
                <a:cxn ang="0">
                  <a:pos x="20" y="44"/>
                </a:cxn>
                <a:cxn ang="0">
                  <a:pos x="7" y="73"/>
                </a:cxn>
                <a:cxn ang="0">
                  <a:pos x="0" y="102"/>
                </a:cxn>
                <a:cxn ang="0">
                  <a:pos x="0" y="131"/>
                </a:cxn>
                <a:cxn ang="0">
                  <a:pos x="14" y="160"/>
                </a:cxn>
                <a:cxn ang="0">
                  <a:pos x="27" y="182"/>
                </a:cxn>
                <a:cxn ang="0">
                  <a:pos x="48" y="196"/>
                </a:cxn>
                <a:cxn ang="0">
                  <a:pos x="75" y="204"/>
                </a:cxn>
                <a:cxn ang="0">
                  <a:pos x="96" y="211"/>
                </a:cxn>
                <a:cxn ang="0">
                  <a:pos x="151" y="196"/>
                </a:cxn>
                <a:cxn ang="0">
                  <a:pos x="172" y="182"/>
                </a:cxn>
                <a:cxn ang="0">
                  <a:pos x="185" y="160"/>
                </a:cxn>
                <a:cxn ang="0">
                  <a:pos x="199" y="131"/>
                </a:cxn>
                <a:cxn ang="0">
                  <a:pos x="199" y="102"/>
                </a:cxn>
              </a:cxnLst>
              <a:rect l="0" t="0" r="r" b="b"/>
              <a:pathLst>
                <a:path w="199" h="211">
                  <a:moveTo>
                    <a:pt x="199" y="102"/>
                  </a:moveTo>
                  <a:lnTo>
                    <a:pt x="192" y="73"/>
                  </a:lnTo>
                  <a:lnTo>
                    <a:pt x="179" y="44"/>
                  </a:lnTo>
                  <a:lnTo>
                    <a:pt x="158" y="22"/>
                  </a:lnTo>
                  <a:lnTo>
                    <a:pt x="130" y="0"/>
                  </a:lnTo>
                  <a:lnTo>
                    <a:pt x="96" y="0"/>
                  </a:lnTo>
                  <a:lnTo>
                    <a:pt x="69" y="7"/>
                  </a:lnTo>
                  <a:lnTo>
                    <a:pt x="41" y="22"/>
                  </a:lnTo>
                  <a:lnTo>
                    <a:pt x="20" y="44"/>
                  </a:lnTo>
                  <a:lnTo>
                    <a:pt x="7" y="73"/>
                  </a:lnTo>
                  <a:lnTo>
                    <a:pt x="0" y="102"/>
                  </a:lnTo>
                  <a:lnTo>
                    <a:pt x="0" y="131"/>
                  </a:lnTo>
                  <a:lnTo>
                    <a:pt x="14" y="160"/>
                  </a:lnTo>
                  <a:lnTo>
                    <a:pt x="27" y="182"/>
                  </a:lnTo>
                  <a:lnTo>
                    <a:pt x="48" y="196"/>
                  </a:lnTo>
                  <a:lnTo>
                    <a:pt x="75" y="204"/>
                  </a:lnTo>
                  <a:lnTo>
                    <a:pt x="96" y="211"/>
                  </a:lnTo>
                  <a:lnTo>
                    <a:pt x="151" y="196"/>
                  </a:lnTo>
                  <a:lnTo>
                    <a:pt x="172" y="182"/>
                  </a:lnTo>
                  <a:lnTo>
                    <a:pt x="185" y="160"/>
                  </a:lnTo>
                  <a:lnTo>
                    <a:pt x="199" y="131"/>
                  </a:lnTo>
                  <a:lnTo>
                    <a:pt x="199" y="10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68" name="Freeform 48"/>
            <p:cNvSpPr>
              <a:spLocks/>
            </p:cNvSpPr>
            <p:nvPr/>
          </p:nvSpPr>
          <p:spPr bwMode="auto">
            <a:xfrm>
              <a:off x="20490" y="3311"/>
              <a:ext cx="220" cy="596"/>
            </a:xfrm>
            <a:custGeom>
              <a:avLst/>
              <a:gdLst/>
              <a:ahLst/>
              <a:cxnLst>
                <a:cxn ang="0">
                  <a:pos x="220" y="211"/>
                </a:cxn>
                <a:cxn ang="0">
                  <a:pos x="213" y="124"/>
                </a:cxn>
                <a:cxn ang="0">
                  <a:pos x="185" y="51"/>
                </a:cxn>
                <a:cxn ang="0">
                  <a:pos x="151" y="14"/>
                </a:cxn>
                <a:cxn ang="0">
                  <a:pos x="96" y="0"/>
                </a:cxn>
                <a:cxn ang="0">
                  <a:pos x="68" y="0"/>
                </a:cxn>
                <a:cxn ang="0">
                  <a:pos x="41" y="14"/>
                </a:cxn>
                <a:cxn ang="0">
                  <a:pos x="27" y="29"/>
                </a:cxn>
                <a:cxn ang="0">
                  <a:pos x="13" y="51"/>
                </a:cxn>
                <a:cxn ang="0">
                  <a:pos x="0" y="80"/>
                </a:cxn>
                <a:cxn ang="0">
                  <a:pos x="0" y="131"/>
                </a:cxn>
                <a:cxn ang="0">
                  <a:pos x="27" y="174"/>
                </a:cxn>
                <a:cxn ang="0">
                  <a:pos x="48" y="196"/>
                </a:cxn>
                <a:cxn ang="0">
                  <a:pos x="68" y="204"/>
                </a:cxn>
                <a:cxn ang="0">
                  <a:pos x="96" y="211"/>
                </a:cxn>
                <a:cxn ang="0">
                  <a:pos x="123" y="211"/>
                </a:cxn>
                <a:cxn ang="0">
                  <a:pos x="165" y="182"/>
                </a:cxn>
                <a:cxn ang="0">
                  <a:pos x="178" y="182"/>
                </a:cxn>
                <a:cxn ang="0">
                  <a:pos x="178" y="211"/>
                </a:cxn>
                <a:cxn ang="0">
                  <a:pos x="165" y="313"/>
                </a:cxn>
                <a:cxn ang="0">
                  <a:pos x="137" y="407"/>
                </a:cxn>
                <a:cxn ang="0">
                  <a:pos x="96" y="487"/>
                </a:cxn>
                <a:cxn ang="0">
                  <a:pos x="48" y="545"/>
                </a:cxn>
                <a:cxn ang="0">
                  <a:pos x="34" y="560"/>
                </a:cxn>
                <a:cxn ang="0">
                  <a:pos x="34" y="567"/>
                </a:cxn>
                <a:cxn ang="0">
                  <a:pos x="27" y="574"/>
                </a:cxn>
                <a:cxn ang="0">
                  <a:pos x="34" y="589"/>
                </a:cxn>
                <a:cxn ang="0">
                  <a:pos x="41" y="596"/>
                </a:cxn>
                <a:cxn ang="0">
                  <a:pos x="48" y="596"/>
                </a:cxn>
                <a:cxn ang="0">
                  <a:pos x="68" y="582"/>
                </a:cxn>
                <a:cxn ang="0">
                  <a:pos x="103" y="552"/>
                </a:cxn>
                <a:cxn ang="0">
                  <a:pos x="144" y="494"/>
                </a:cxn>
                <a:cxn ang="0">
                  <a:pos x="178" y="414"/>
                </a:cxn>
                <a:cxn ang="0">
                  <a:pos x="206" y="320"/>
                </a:cxn>
                <a:cxn ang="0">
                  <a:pos x="220" y="211"/>
                </a:cxn>
              </a:cxnLst>
              <a:rect l="0" t="0" r="r" b="b"/>
              <a:pathLst>
                <a:path w="220" h="596">
                  <a:moveTo>
                    <a:pt x="220" y="211"/>
                  </a:moveTo>
                  <a:lnTo>
                    <a:pt x="213" y="124"/>
                  </a:lnTo>
                  <a:lnTo>
                    <a:pt x="185" y="51"/>
                  </a:lnTo>
                  <a:lnTo>
                    <a:pt x="151" y="14"/>
                  </a:lnTo>
                  <a:lnTo>
                    <a:pt x="96" y="0"/>
                  </a:lnTo>
                  <a:lnTo>
                    <a:pt x="68" y="0"/>
                  </a:lnTo>
                  <a:lnTo>
                    <a:pt x="41" y="14"/>
                  </a:lnTo>
                  <a:lnTo>
                    <a:pt x="27" y="29"/>
                  </a:lnTo>
                  <a:lnTo>
                    <a:pt x="13" y="51"/>
                  </a:lnTo>
                  <a:lnTo>
                    <a:pt x="0" y="80"/>
                  </a:lnTo>
                  <a:lnTo>
                    <a:pt x="0" y="131"/>
                  </a:lnTo>
                  <a:lnTo>
                    <a:pt x="27" y="174"/>
                  </a:lnTo>
                  <a:lnTo>
                    <a:pt x="48" y="196"/>
                  </a:lnTo>
                  <a:lnTo>
                    <a:pt x="68" y="204"/>
                  </a:lnTo>
                  <a:lnTo>
                    <a:pt x="96" y="211"/>
                  </a:lnTo>
                  <a:lnTo>
                    <a:pt x="123" y="211"/>
                  </a:lnTo>
                  <a:lnTo>
                    <a:pt x="165" y="182"/>
                  </a:lnTo>
                  <a:lnTo>
                    <a:pt x="178" y="182"/>
                  </a:lnTo>
                  <a:lnTo>
                    <a:pt x="178" y="211"/>
                  </a:lnTo>
                  <a:lnTo>
                    <a:pt x="165" y="313"/>
                  </a:lnTo>
                  <a:lnTo>
                    <a:pt x="137" y="407"/>
                  </a:lnTo>
                  <a:lnTo>
                    <a:pt x="96" y="487"/>
                  </a:lnTo>
                  <a:lnTo>
                    <a:pt x="48" y="545"/>
                  </a:lnTo>
                  <a:lnTo>
                    <a:pt x="34" y="560"/>
                  </a:lnTo>
                  <a:lnTo>
                    <a:pt x="34" y="567"/>
                  </a:lnTo>
                  <a:lnTo>
                    <a:pt x="27" y="574"/>
                  </a:lnTo>
                  <a:lnTo>
                    <a:pt x="34" y="589"/>
                  </a:lnTo>
                  <a:lnTo>
                    <a:pt x="41" y="596"/>
                  </a:lnTo>
                  <a:lnTo>
                    <a:pt x="48" y="596"/>
                  </a:lnTo>
                  <a:lnTo>
                    <a:pt x="68" y="582"/>
                  </a:lnTo>
                  <a:lnTo>
                    <a:pt x="103" y="552"/>
                  </a:lnTo>
                  <a:lnTo>
                    <a:pt x="144" y="494"/>
                  </a:lnTo>
                  <a:lnTo>
                    <a:pt x="178" y="414"/>
                  </a:lnTo>
                  <a:lnTo>
                    <a:pt x="206" y="320"/>
                  </a:lnTo>
                  <a:lnTo>
                    <a:pt x="220" y="2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69" name="Freeform 49"/>
            <p:cNvSpPr>
              <a:spLocks/>
            </p:cNvSpPr>
            <p:nvPr/>
          </p:nvSpPr>
          <p:spPr bwMode="auto">
            <a:xfrm>
              <a:off x="21232" y="2635"/>
              <a:ext cx="1031" cy="909"/>
            </a:xfrm>
            <a:custGeom>
              <a:avLst/>
              <a:gdLst/>
              <a:ahLst/>
              <a:cxnLst>
                <a:cxn ang="0">
                  <a:pos x="110" y="792"/>
                </a:cxn>
                <a:cxn ang="0">
                  <a:pos x="96" y="829"/>
                </a:cxn>
                <a:cxn ang="0">
                  <a:pos x="103" y="887"/>
                </a:cxn>
                <a:cxn ang="0">
                  <a:pos x="130" y="909"/>
                </a:cxn>
                <a:cxn ang="0">
                  <a:pos x="179" y="901"/>
                </a:cxn>
                <a:cxn ang="0">
                  <a:pos x="213" y="872"/>
                </a:cxn>
                <a:cxn ang="0">
                  <a:pos x="227" y="836"/>
                </a:cxn>
                <a:cxn ang="0">
                  <a:pos x="247" y="749"/>
                </a:cxn>
                <a:cxn ang="0">
                  <a:pos x="295" y="523"/>
                </a:cxn>
                <a:cxn ang="0">
                  <a:pos x="337" y="371"/>
                </a:cxn>
                <a:cxn ang="0">
                  <a:pos x="343" y="327"/>
                </a:cxn>
                <a:cxn ang="0">
                  <a:pos x="350" y="298"/>
                </a:cxn>
                <a:cxn ang="0">
                  <a:pos x="378" y="247"/>
                </a:cxn>
                <a:cxn ang="0">
                  <a:pos x="453" y="145"/>
                </a:cxn>
                <a:cxn ang="0">
                  <a:pos x="584" y="58"/>
                </a:cxn>
                <a:cxn ang="0">
                  <a:pos x="715" y="58"/>
                </a:cxn>
                <a:cxn ang="0">
                  <a:pos x="763" y="131"/>
                </a:cxn>
                <a:cxn ang="0">
                  <a:pos x="756" y="269"/>
                </a:cxn>
                <a:cxn ang="0">
                  <a:pos x="701" y="487"/>
                </a:cxn>
                <a:cxn ang="0">
                  <a:pos x="646" y="654"/>
                </a:cxn>
                <a:cxn ang="0">
                  <a:pos x="625" y="705"/>
                </a:cxn>
                <a:cxn ang="0">
                  <a:pos x="639" y="807"/>
                </a:cxn>
                <a:cxn ang="0">
                  <a:pos x="721" y="894"/>
                </a:cxn>
                <a:cxn ang="0">
                  <a:pos x="852" y="894"/>
                </a:cxn>
                <a:cxn ang="0">
                  <a:pos x="955" y="792"/>
                </a:cxn>
                <a:cxn ang="0">
                  <a:pos x="1010" y="669"/>
                </a:cxn>
                <a:cxn ang="0">
                  <a:pos x="1031" y="596"/>
                </a:cxn>
                <a:cxn ang="0">
                  <a:pos x="996" y="581"/>
                </a:cxn>
                <a:cxn ang="0">
                  <a:pos x="976" y="618"/>
                </a:cxn>
                <a:cxn ang="0">
                  <a:pos x="900" y="792"/>
                </a:cxn>
                <a:cxn ang="0">
                  <a:pos x="783" y="865"/>
                </a:cxn>
                <a:cxn ang="0">
                  <a:pos x="756" y="858"/>
                </a:cxn>
                <a:cxn ang="0">
                  <a:pos x="742" y="821"/>
                </a:cxn>
                <a:cxn ang="0">
                  <a:pos x="749" y="727"/>
                </a:cxn>
                <a:cxn ang="0">
                  <a:pos x="797" y="581"/>
                </a:cxn>
                <a:cxn ang="0">
                  <a:pos x="859" y="385"/>
                </a:cxn>
                <a:cxn ang="0">
                  <a:pos x="886" y="211"/>
                </a:cxn>
                <a:cxn ang="0">
                  <a:pos x="831" y="58"/>
                </a:cxn>
                <a:cxn ang="0">
                  <a:pos x="673" y="0"/>
                </a:cxn>
                <a:cxn ang="0">
                  <a:pos x="502" y="51"/>
                </a:cxn>
                <a:cxn ang="0">
                  <a:pos x="398" y="138"/>
                </a:cxn>
                <a:cxn ang="0">
                  <a:pos x="350" y="102"/>
                </a:cxn>
                <a:cxn ang="0">
                  <a:pos x="261" y="7"/>
                </a:cxn>
                <a:cxn ang="0">
                  <a:pos x="144" y="14"/>
                </a:cxn>
                <a:cxn ang="0">
                  <a:pos x="75" y="80"/>
                </a:cxn>
                <a:cxn ang="0">
                  <a:pos x="14" y="232"/>
                </a:cxn>
                <a:cxn ang="0">
                  <a:pos x="0" y="305"/>
                </a:cxn>
                <a:cxn ang="0">
                  <a:pos x="14" y="320"/>
                </a:cxn>
                <a:cxn ang="0">
                  <a:pos x="34" y="327"/>
                </a:cxn>
                <a:cxn ang="0">
                  <a:pos x="48" y="305"/>
                </a:cxn>
                <a:cxn ang="0">
                  <a:pos x="82" y="182"/>
                </a:cxn>
                <a:cxn ang="0">
                  <a:pos x="151" y="58"/>
                </a:cxn>
                <a:cxn ang="0">
                  <a:pos x="213" y="43"/>
                </a:cxn>
                <a:cxn ang="0">
                  <a:pos x="240" y="65"/>
                </a:cxn>
                <a:cxn ang="0">
                  <a:pos x="254" y="109"/>
                </a:cxn>
                <a:cxn ang="0">
                  <a:pos x="247" y="196"/>
                </a:cxn>
                <a:cxn ang="0">
                  <a:pos x="220" y="305"/>
                </a:cxn>
              </a:cxnLst>
              <a:rect l="0" t="0" r="r" b="b"/>
              <a:pathLst>
                <a:path w="1031" h="909">
                  <a:moveTo>
                    <a:pt x="110" y="770"/>
                  </a:moveTo>
                  <a:lnTo>
                    <a:pt x="110" y="792"/>
                  </a:lnTo>
                  <a:lnTo>
                    <a:pt x="103" y="807"/>
                  </a:lnTo>
                  <a:lnTo>
                    <a:pt x="96" y="829"/>
                  </a:lnTo>
                  <a:lnTo>
                    <a:pt x="96" y="872"/>
                  </a:lnTo>
                  <a:lnTo>
                    <a:pt x="103" y="887"/>
                  </a:lnTo>
                  <a:lnTo>
                    <a:pt x="117" y="901"/>
                  </a:lnTo>
                  <a:lnTo>
                    <a:pt x="130" y="909"/>
                  </a:lnTo>
                  <a:lnTo>
                    <a:pt x="165" y="909"/>
                  </a:lnTo>
                  <a:lnTo>
                    <a:pt x="179" y="901"/>
                  </a:lnTo>
                  <a:lnTo>
                    <a:pt x="199" y="887"/>
                  </a:lnTo>
                  <a:lnTo>
                    <a:pt x="213" y="872"/>
                  </a:lnTo>
                  <a:lnTo>
                    <a:pt x="220" y="850"/>
                  </a:lnTo>
                  <a:lnTo>
                    <a:pt x="227" y="836"/>
                  </a:lnTo>
                  <a:lnTo>
                    <a:pt x="234" y="792"/>
                  </a:lnTo>
                  <a:lnTo>
                    <a:pt x="247" y="749"/>
                  </a:lnTo>
                  <a:lnTo>
                    <a:pt x="254" y="705"/>
                  </a:lnTo>
                  <a:lnTo>
                    <a:pt x="295" y="523"/>
                  </a:lnTo>
                  <a:lnTo>
                    <a:pt x="330" y="385"/>
                  </a:lnTo>
                  <a:lnTo>
                    <a:pt x="337" y="371"/>
                  </a:lnTo>
                  <a:lnTo>
                    <a:pt x="337" y="349"/>
                  </a:lnTo>
                  <a:lnTo>
                    <a:pt x="343" y="327"/>
                  </a:lnTo>
                  <a:lnTo>
                    <a:pt x="350" y="312"/>
                  </a:lnTo>
                  <a:lnTo>
                    <a:pt x="350" y="298"/>
                  </a:lnTo>
                  <a:lnTo>
                    <a:pt x="357" y="291"/>
                  </a:lnTo>
                  <a:lnTo>
                    <a:pt x="378" y="247"/>
                  </a:lnTo>
                  <a:lnTo>
                    <a:pt x="405" y="196"/>
                  </a:lnTo>
                  <a:lnTo>
                    <a:pt x="453" y="145"/>
                  </a:lnTo>
                  <a:lnTo>
                    <a:pt x="508" y="94"/>
                  </a:lnTo>
                  <a:lnTo>
                    <a:pt x="584" y="58"/>
                  </a:lnTo>
                  <a:lnTo>
                    <a:pt x="667" y="43"/>
                  </a:lnTo>
                  <a:lnTo>
                    <a:pt x="715" y="58"/>
                  </a:lnTo>
                  <a:lnTo>
                    <a:pt x="749" y="87"/>
                  </a:lnTo>
                  <a:lnTo>
                    <a:pt x="763" y="131"/>
                  </a:lnTo>
                  <a:lnTo>
                    <a:pt x="770" y="182"/>
                  </a:lnTo>
                  <a:lnTo>
                    <a:pt x="756" y="269"/>
                  </a:lnTo>
                  <a:lnTo>
                    <a:pt x="735" y="378"/>
                  </a:lnTo>
                  <a:lnTo>
                    <a:pt x="701" y="487"/>
                  </a:lnTo>
                  <a:lnTo>
                    <a:pt x="667" y="581"/>
                  </a:lnTo>
                  <a:lnTo>
                    <a:pt x="646" y="654"/>
                  </a:lnTo>
                  <a:lnTo>
                    <a:pt x="632" y="683"/>
                  </a:lnTo>
                  <a:lnTo>
                    <a:pt x="625" y="705"/>
                  </a:lnTo>
                  <a:lnTo>
                    <a:pt x="625" y="741"/>
                  </a:lnTo>
                  <a:lnTo>
                    <a:pt x="639" y="807"/>
                  </a:lnTo>
                  <a:lnTo>
                    <a:pt x="667" y="865"/>
                  </a:lnTo>
                  <a:lnTo>
                    <a:pt x="721" y="894"/>
                  </a:lnTo>
                  <a:lnTo>
                    <a:pt x="783" y="909"/>
                  </a:lnTo>
                  <a:lnTo>
                    <a:pt x="852" y="894"/>
                  </a:lnTo>
                  <a:lnTo>
                    <a:pt x="907" y="850"/>
                  </a:lnTo>
                  <a:lnTo>
                    <a:pt x="955" y="792"/>
                  </a:lnTo>
                  <a:lnTo>
                    <a:pt x="990" y="727"/>
                  </a:lnTo>
                  <a:lnTo>
                    <a:pt x="1010" y="669"/>
                  </a:lnTo>
                  <a:lnTo>
                    <a:pt x="1024" y="625"/>
                  </a:lnTo>
                  <a:lnTo>
                    <a:pt x="1031" y="596"/>
                  </a:lnTo>
                  <a:lnTo>
                    <a:pt x="1017" y="581"/>
                  </a:lnTo>
                  <a:lnTo>
                    <a:pt x="996" y="581"/>
                  </a:lnTo>
                  <a:lnTo>
                    <a:pt x="983" y="596"/>
                  </a:lnTo>
                  <a:lnTo>
                    <a:pt x="976" y="618"/>
                  </a:lnTo>
                  <a:lnTo>
                    <a:pt x="941" y="712"/>
                  </a:lnTo>
                  <a:lnTo>
                    <a:pt x="900" y="792"/>
                  </a:lnTo>
                  <a:lnTo>
                    <a:pt x="845" y="843"/>
                  </a:lnTo>
                  <a:lnTo>
                    <a:pt x="783" y="865"/>
                  </a:lnTo>
                  <a:lnTo>
                    <a:pt x="770" y="865"/>
                  </a:lnTo>
                  <a:lnTo>
                    <a:pt x="756" y="858"/>
                  </a:lnTo>
                  <a:lnTo>
                    <a:pt x="742" y="843"/>
                  </a:lnTo>
                  <a:lnTo>
                    <a:pt x="742" y="821"/>
                  </a:lnTo>
                  <a:lnTo>
                    <a:pt x="735" y="800"/>
                  </a:lnTo>
                  <a:lnTo>
                    <a:pt x="749" y="727"/>
                  </a:lnTo>
                  <a:lnTo>
                    <a:pt x="770" y="654"/>
                  </a:lnTo>
                  <a:lnTo>
                    <a:pt x="797" y="581"/>
                  </a:lnTo>
                  <a:lnTo>
                    <a:pt x="831" y="487"/>
                  </a:lnTo>
                  <a:lnTo>
                    <a:pt x="859" y="385"/>
                  </a:lnTo>
                  <a:lnTo>
                    <a:pt x="880" y="291"/>
                  </a:lnTo>
                  <a:lnTo>
                    <a:pt x="886" y="211"/>
                  </a:lnTo>
                  <a:lnTo>
                    <a:pt x="873" y="123"/>
                  </a:lnTo>
                  <a:lnTo>
                    <a:pt x="831" y="58"/>
                  </a:lnTo>
                  <a:lnTo>
                    <a:pt x="763" y="14"/>
                  </a:lnTo>
                  <a:lnTo>
                    <a:pt x="673" y="0"/>
                  </a:lnTo>
                  <a:lnTo>
                    <a:pt x="577" y="14"/>
                  </a:lnTo>
                  <a:lnTo>
                    <a:pt x="502" y="51"/>
                  </a:lnTo>
                  <a:lnTo>
                    <a:pt x="447" y="94"/>
                  </a:lnTo>
                  <a:lnTo>
                    <a:pt x="398" y="138"/>
                  </a:lnTo>
                  <a:lnTo>
                    <a:pt x="371" y="174"/>
                  </a:lnTo>
                  <a:lnTo>
                    <a:pt x="350" y="102"/>
                  </a:lnTo>
                  <a:lnTo>
                    <a:pt x="316" y="43"/>
                  </a:lnTo>
                  <a:lnTo>
                    <a:pt x="261" y="7"/>
                  </a:lnTo>
                  <a:lnTo>
                    <a:pt x="199" y="0"/>
                  </a:lnTo>
                  <a:lnTo>
                    <a:pt x="144" y="14"/>
                  </a:lnTo>
                  <a:lnTo>
                    <a:pt x="103" y="43"/>
                  </a:lnTo>
                  <a:lnTo>
                    <a:pt x="75" y="80"/>
                  </a:lnTo>
                  <a:lnTo>
                    <a:pt x="55" y="116"/>
                  </a:lnTo>
                  <a:lnTo>
                    <a:pt x="14" y="232"/>
                  </a:lnTo>
                  <a:lnTo>
                    <a:pt x="7" y="283"/>
                  </a:lnTo>
                  <a:lnTo>
                    <a:pt x="0" y="305"/>
                  </a:lnTo>
                  <a:lnTo>
                    <a:pt x="0" y="320"/>
                  </a:lnTo>
                  <a:lnTo>
                    <a:pt x="14" y="320"/>
                  </a:lnTo>
                  <a:lnTo>
                    <a:pt x="20" y="327"/>
                  </a:lnTo>
                  <a:lnTo>
                    <a:pt x="34" y="327"/>
                  </a:lnTo>
                  <a:lnTo>
                    <a:pt x="41" y="320"/>
                  </a:lnTo>
                  <a:lnTo>
                    <a:pt x="48" y="305"/>
                  </a:lnTo>
                  <a:lnTo>
                    <a:pt x="55" y="283"/>
                  </a:lnTo>
                  <a:lnTo>
                    <a:pt x="82" y="182"/>
                  </a:lnTo>
                  <a:lnTo>
                    <a:pt x="110" y="109"/>
                  </a:lnTo>
                  <a:lnTo>
                    <a:pt x="151" y="58"/>
                  </a:lnTo>
                  <a:lnTo>
                    <a:pt x="192" y="43"/>
                  </a:lnTo>
                  <a:lnTo>
                    <a:pt x="213" y="43"/>
                  </a:lnTo>
                  <a:lnTo>
                    <a:pt x="227" y="51"/>
                  </a:lnTo>
                  <a:lnTo>
                    <a:pt x="240" y="65"/>
                  </a:lnTo>
                  <a:lnTo>
                    <a:pt x="247" y="80"/>
                  </a:lnTo>
                  <a:lnTo>
                    <a:pt x="254" y="109"/>
                  </a:lnTo>
                  <a:lnTo>
                    <a:pt x="254" y="167"/>
                  </a:lnTo>
                  <a:lnTo>
                    <a:pt x="247" y="196"/>
                  </a:lnTo>
                  <a:lnTo>
                    <a:pt x="240" y="240"/>
                  </a:lnTo>
                  <a:lnTo>
                    <a:pt x="220" y="305"/>
                  </a:lnTo>
                  <a:lnTo>
                    <a:pt x="110" y="77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70" name="Freeform 50"/>
            <p:cNvSpPr>
              <a:spLocks/>
            </p:cNvSpPr>
            <p:nvPr/>
          </p:nvSpPr>
          <p:spPr bwMode="auto">
            <a:xfrm>
              <a:off x="22455" y="2017"/>
              <a:ext cx="674" cy="2006"/>
            </a:xfrm>
            <a:custGeom>
              <a:avLst/>
              <a:gdLst/>
              <a:ahLst/>
              <a:cxnLst>
                <a:cxn ang="0">
                  <a:pos x="399" y="254"/>
                </a:cxn>
                <a:cxn ang="0">
                  <a:pos x="358" y="131"/>
                </a:cxn>
                <a:cxn ang="0">
                  <a:pos x="213" y="29"/>
                </a:cxn>
                <a:cxn ang="0">
                  <a:pos x="35" y="0"/>
                </a:cxn>
                <a:cxn ang="0">
                  <a:pos x="0" y="7"/>
                </a:cxn>
                <a:cxn ang="0">
                  <a:pos x="7" y="36"/>
                </a:cxn>
                <a:cxn ang="0">
                  <a:pos x="28" y="43"/>
                </a:cxn>
                <a:cxn ang="0">
                  <a:pos x="172" y="87"/>
                </a:cxn>
                <a:cxn ang="0">
                  <a:pos x="248" y="167"/>
                </a:cxn>
                <a:cxn ang="0">
                  <a:pos x="268" y="232"/>
                </a:cxn>
                <a:cxn ang="0">
                  <a:pos x="275" y="792"/>
                </a:cxn>
                <a:cxn ang="0">
                  <a:pos x="344" y="916"/>
                </a:cxn>
                <a:cxn ang="0">
                  <a:pos x="447" y="989"/>
                </a:cxn>
                <a:cxn ang="0">
                  <a:pos x="399" y="1039"/>
                </a:cxn>
                <a:cxn ang="0">
                  <a:pos x="303" y="1141"/>
                </a:cxn>
                <a:cxn ang="0">
                  <a:pos x="275" y="1236"/>
                </a:cxn>
                <a:cxn ang="0">
                  <a:pos x="268" y="1788"/>
                </a:cxn>
                <a:cxn ang="0">
                  <a:pos x="227" y="1868"/>
                </a:cxn>
                <a:cxn ang="0">
                  <a:pos x="158" y="1926"/>
                </a:cxn>
                <a:cxn ang="0">
                  <a:pos x="14" y="1963"/>
                </a:cxn>
                <a:cxn ang="0">
                  <a:pos x="0" y="1992"/>
                </a:cxn>
                <a:cxn ang="0">
                  <a:pos x="35" y="2006"/>
                </a:cxn>
                <a:cxn ang="0">
                  <a:pos x="248" y="1963"/>
                </a:cxn>
                <a:cxn ang="0">
                  <a:pos x="378" y="1839"/>
                </a:cxn>
                <a:cxn ang="0">
                  <a:pos x="399" y="1301"/>
                </a:cxn>
                <a:cxn ang="0">
                  <a:pos x="413" y="1185"/>
                </a:cxn>
                <a:cxn ang="0">
                  <a:pos x="447" y="1112"/>
                </a:cxn>
                <a:cxn ang="0">
                  <a:pos x="516" y="1061"/>
                </a:cxn>
                <a:cxn ang="0">
                  <a:pos x="646" y="1025"/>
                </a:cxn>
                <a:cxn ang="0">
                  <a:pos x="667" y="1018"/>
                </a:cxn>
                <a:cxn ang="0">
                  <a:pos x="674" y="989"/>
                </a:cxn>
                <a:cxn ang="0">
                  <a:pos x="646" y="981"/>
                </a:cxn>
                <a:cxn ang="0">
                  <a:pos x="543" y="959"/>
                </a:cxn>
                <a:cxn ang="0">
                  <a:pos x="447" y="887"/>
                </a:cxn>
                <a:cxn ang="0">
                  <a:pos x="399" y="734"/>
                </a:cxn>
              </a:cxnLst>
              <a:rect l="0" t="0" r="r" b="b"/>
              <a:pathLst>
                <a:path w="674" h="2006">
                  <a:moveTo>
                    <a:pt x="399" y="334"/>
                  </a:moveTo>
                  <a:lnTo>
                    <a:pt x="399" y="254"/>
                  </a:lnTo>
                  <a:lnTo>
                    <a:pt x="385" y="189"/>
                  </a:lnTo>
                  <a:lnTo>
                    <a:pt x="358" y="131"/>
                  </a:lnTo>
                  <a:lnTo>
                    <a:pt x="303" y="72"/>
                  </a:lnTo>
                  <a:lnTo>
                    <a:pt x="213" y="29"/>
                  </a:lnTo>
                  <a:lnTo>
                    <a:pt x="117" y="7"/>
                  </a:lnTo>
                  <a:lnTo>
                    <a:pt x="35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36"/>
                  </a:lnTo>
                  <a:lnTo>
                    <a:pt x="7" y="36"/>
                  </a:lnTo>
                  <a:lnTo>
                    <a:pt x="14" y="43"/>
                  </a:lnTo>
                  <a:lnTo>
                    <a:pt x="28" y="43"/>
                  </a:lnTo>
                  <a:lnTo>
                    <a:pt x="110" y="58"/>
                  </a:lnTo>
                  <a:lnTo>
                    <a:pt x="172" y="87"/>
                  </a:lnTo>
                  <a:lnTo>
                    <a:pt x="220" y="123"/>
                  </a:lnTo>
                  <a:lnTo>
                    <a:pt x="248" y="167"/>
                  </a:lnTo>
                  <a:lnTo>
                    <a:pt x="268" y="218"/>
                  </a:lnTo>
                  <a:lnTo>
                    <a:pt x="268" y="232"/>
                  </a:lnTo>
                  <a:lnTo>
                    <a:pt x="275" y="247"/>
                  </a:lnTo>
                  <a:lnTo>
                    <a:pt x="275" y="792"/>
                  </a:lnTo>
                  <a:lnTo>
                    <a:pt x="303" y="865"/>
                  </a:lnTo>
                  <a:lnTo>
                    <a:pt x="344" y="916"/>
                  </a:lnTo>
                  <a:lnTo>
                    <a:pt x="392" y="959"/>
                  </a:lnTo>
                  <a:lnTo>
                    <a:pt x="447" y="989"/>
                  </a:lnTo>
                  <a:lnTo>
                    <a:pt x="495" y="1003"/>
                  </a:lnTo>
                  <a:lnTo>
                    <a:pt x="399" y="1039"/>
                  </a:lnTo>
                  <a:lnTo>
                    <a:pt x="337" y="1090"/>
                  </a:lnTo>
                  <a:lnTo>
                    <a:pt x="303" y="1141"/>
                  </a:lnTo>
                  <a:lnTo>
                    <a:pt x="282" y="1192"/>
                  </a:lnTo>
                  <a:lnTo>
                    <a:pt x="275" y="1236"/>
                  </a:lnTo>
                  <a:lnTo>
                    <a:pt x="275" y="1723"/>
                  </a:lnTo>
                  <a:lnTo>
                    <a:pt x="268" y="1788"/>
                  </a:lnTo>
                  <a:lnTo>
                    <a:pt x="255" y="1832"/>
                  </a:lnTo>
                  <a:lnTo>
                    <a:pt x="227" y="1868"/>
                  </a:lnTo>
                  <a:lnTo>
                    <a:pt x="200" y="1897"/>
                  </a:lnTo>
                  <a:lnTo>
                    <a:pt x="158" y="1926"/>
                  </a:lnTo>
                  <a:lnTo>
                    <a:pt x="103" y="1948"/>
                  </a:lnTo>
                  <a:lnTo>
                    <a:pt x="14" y="1963"/>
                  </a:lnTo>
                  <a:lnTo>
                    <a:pt x="0" y="1977"/>
                  </a:lnTo>
                  <a:lnTo>
                    <a:pt x="0" y="1992"/>
                  </a:lnTo>
                  <a:lnTo>
                    <a:pt x="14" y="2006"/>
                  </a:lnTo>
                  <a:lnTo>
                    <a:pt x="35" y="2006"/>
                  </a:lnTo>
                  <a:lnTo>
                    <a:pt x="145" y="1992"/>
                  </a:lnTo>
                  <a:lnTo>
                    <a:pt x="248" y="1963"/>
                  </a:lnTo>
                  <a:lnTo>
                    <a:pt x="323" y="1912"/>
                  </a:lnTo>
                  <a:lnTo>
                    <a:pt x="378" y="1839"/>
                  </a:lnTo>
                  <a:lnTo>
                    <a:pt x="399" y="1759"/>
                  </a:lnTo>
                  <a:lnTo>
                    <a:pt x="399" y="1301"/>
                  </a:lnTo>
                  <a:lnTo>
                    <a:pt x="406" y="1228"/>
                  </a:lnTo>
                  <a:lnTo>
                    <a:pt x="413" y="1185"/>
                  </a:lnTo>
                  <a:lnTo>
                    <a:pt x="426" y="1149"/>
                  </a:lnTo>
                  <a:lnTo>
                    <a:pt x="447" y="1112"/>
                  </a:lnTo>
                  <a:lnTo>
                    <a:pt x="474" y="1090"/>
                  </a:lnTo>
                  <a:lnTo>
                    <a:pt x="516" y="1061"/>
                  </a:lnTo>
                  <a:lnTo>
                    <a:pt x="571" y="1039"/>
                  </a:lnTo>
                  <a:lnTo>
                    <a:pt x="646" y="1025"/>
                  </a:lnTo>
                  <a:lnTo>
                    <a:pt x="653" y="1025"/>
                  </a:lnTo>
                  <a:lnTo>
                    <a:pt x="667" y="1018"/>
                  </a:lnTo>
                  <a:lnTo>
                    <a:pt x="674" y="1018"/>
                  </a:lnTo>
                  <a:lnTo>
                    <a:pt x="674" y="989"/>
                  </a:lnTo>
                  <a:lnTo>
                    <a:pt x="667" y="981"/>
                  </a:lnTo>
                  <a:lnTo>
                    <a:pt x="646" y="981"/>
                  </a:lnTo>
                  <a:lnTo>
                    <a:pt x="598" y="974"/>
                  </a:lnTo>
                  <a:lnTo>
                    <a:pt x="543" y="959"/>
                  </a:lnTo>
                  <a:lnTo>
                    <a:pt x="488" y="930"/>
                  </a:lnTo>
                  <a:lnTo>
                    <a:pt x="447" y="887"/>
                  </a:lnTo>
                  <a:lnTo>
                    <a:pt x="413" y="821"/>
                  </a:lnTo>
                  <a:lnTo>
                    <a:pt x="399" y="734"/>
                  </a:lnTo>
                  <a:lnTo>
                    <a:pt x="399" y="33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It is easy to turn binary classification into a regression problem</a:t>
            </a:r>
          </a:p>
          <a:p>
            <a:pPr lvl="1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Ignore the binary nature of class label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How to convert multiclass classification into a regression problem?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Pros: computational efficiency 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Cons: ignore the discrete nature of class label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09600" y="285736"/>
            <a:ext cx="8305800" cy="1143000"/>
          </a:xfrm>
        </p:spPr>
        <p:txBody>
          <a:bodyPr/>
          <a:lstStyle/>
          <a:p>
            <a:r>
              <a:rPr lang="en-US" altLang="ja-JP" sz="4000" dirty="0">
                <a:latin typeface="CMMI10"/>
                <a:ea typeface="ＭＳ Ｐゴシック" pitchFamily="34" charset="-128"/>
              </a:rPr>
              <a:t>K</a:t>
            </a:r>
            <a:r>
              <a:rPr lang="en-US" altLang="ja-JP" sz="4000" dirty="0">
                <a:ea typeface="ＭＳ Ｐゴシック" pitchFamily="34" charset="-128"/>
              </a:rPr>
              <a:t> Nearest </a:t>
            </a:r>
            <a:r>
              <a:rPr lang="en-US" altLang="ja-JP" sz="4000" dirty="0" err="1">
                <a:ea typeface="ＭＳ Ｐゴシック" pitchFamily="34" charset="-128"/>
              </a:rPr>
              <a:t>Neighbour</a:t>
            </a:r>
            <a:r>
              <a:rPr lang="en-US" altLang="ja-JP" sz="4000" dirty="0">
                <a:ea typeface="ＭＳ Ｐゴシック" pitchFamily="34" charset="-128"/>
              </a:rPr>
              <a:t> (</a:t>
            </a:r>
            <a:r>
              <a:rPr lang="en-US" altLang="ja-JP" sz="4000" i="1" dirty="0" err="1">
                <a:ea typeface="ＭＳ Ｐゴシック" pitchFamily="34" charset="-128"/>
              </a:rPr>
              <a:t>k</a:t>
            </a:r>
            <a:r>
              <a:rPr lang="en-US" altLang="ja-JP" sz="4000" dirty="0" err="1">
                <a:ea typeface="ＭＳ Ｐゴシック" pitchFamily="34" charset="-128"/>
              </a:rPr>
              <a:t>NN</a:t>
            </a:r>
            <a:r>
              <a:rPr lang="en-US" altLang="ja-JP" sz="4000" dirty="0">
                <a:ea typeface="ＭＳ Ｐゴシック" pitchFamily="34" charset="-128"/>
              </a:rPr>
              <a:t>) Classifier </a:t>
            </a:r>
          </a:p>
        </p:txBody>
      </p:sp>
      <p:sp>
        <p:nvSpPr>
          <p:cNvPr id="73731" name="Rectangle 1027"/>
          <p:cNvSpPr>
            <a:spLocks noChangeArrowheads="1"/>
          </p:cNvSpPr>
          <p:nvPr/>
        </p:nvSpPr>
        <p:spPr bwMode="auto">
          <a:xfrm>
            <a:off x="4267200" y="4343400"/>
            <a:ext cx="198438" cy="217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1828800" y="3048000"/>
            <a:ext cx="5638800" cy="3048000"/>
            <a:chOff x="1152" y="1344"/>
            <a:chExt cx="3552" cy="1920"/>
          </a:xfrm>
        </p:grpSpPr>
        <p:sp>
          <p:nvSpPr>
            <p:cNvPr id="73733" name="Oval 1029"/>
            <p:cNvSpPr>
              <a:spLocks noChangeArrowheads="1"/>
            </p:cNvSpPr>
            <p:nvPr/>
          </p:nvSpPr>
          <p:spPr bwMode="auto">
            <a:xfrm>
              <a:off x="1152" y="1344"/>
              <a:ext cx="3552" cy="19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4" name="Rectangle 1030"/>
            <p:cNvSpPr>
              <a:spLocks noChangeArrowheads="1"/>
            </p:cNvSpPr>
            <p:nvPr/>
          </p:nvSpPr>
          <p:spPr bwMode="auto">
            <a:xfrm>
              <a:off x="1584" y="2352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5" name="Rectangle 1031"/>
            <p:cNvSpPr>
              <a:spLocks noChangeArrowheads="1"/>
            </p:cNvSpPr>
            <p:nvPr/>
          </p:nvSpPr>
          <p:spPr bwMode="auto">
            <a:xfrm>
              <a:off x="2976" y="1776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Rectangle 1032"/>
            <p:cNvSpPr>
              <a:spLocks noChangeArrowheads="1"/>
            </p:cNvSpPr>
            <p:nvPr/>
          </p:nvSpPr>
          <p:spPr bwMode="auto">
            <a:xfrm>
              <a:off x="1632" y="2592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Rectangle 1033"/>
            <p:cNvSpPr>
              <a:spLocks noChangeArrowheads="1"/>
            </p:cNvSpPr>
            <p:nvPr/>
          </p:nvSpPr>
          <p:spPr bwMode="auto">
            <a:xfrm>
              <a:off x="2016" y="2544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Rectangle 1034"/>
            <p:cNvSpPr>
              <a:spLocks noChangeArrowheads="1"/>
            </p:cNvSpPr>
            <p:nvPr/>
          </p:nvSpPr>
          <p:spPr bwMode="auto">
            <a:xfrm>
              <a:off x="2304" y="1536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Rectangle 1035"/>
            <p:cNvSpPr>
              <a:spLocks noChangeArrowheads="1"/>
            </p:cNvSpPr>
            <p:nvPr/>
          </p:nvSpPr>
          <p:spPr bwMode="auto">
            <a:xfrm>
              <a:off x="1824" y="2352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Rectangle 1036"/>
            <p:cNvSpPr>
              <a:spLocks noChangeArrowheads="1"/>
            </p:cNvSpPr>
            <p:nvPr/>
          </p:nvSpPr>
          <p:spPr bwMode="auto">
            <a:xfrm>
              <a:off x="2544" y="1392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Rectangle 1037"/>
            <p:cNvSpPr>
              <a:spLocks noChangeArrowheads="1"/>
            </p:cNvSpPr>
            <p:nvPr/>
          </p:nvSpPr>
          <p:spPr bwMode="auto">
            <a:xfrm>
              <a:off x="1728" y="2688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Rectangle 1038"/>
            <p:cNvSpPr>
              <a:spLocks noChangeArrowheads="1"/>
            </p:cNvSpPr>
            <p:nvPr/>
          </p:nvSpPr>
          <p:spPr bwMode="auto">
            <a:xfrm>
              <a:off x="2448" y="1728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Rectangle 1039"/>
            <p:cNvSpPr>
              <a:spLocks noChangeArrowheads="1"/>
            </p:cNvSpPr>
            <p:nvPr/>
          </p:nvSpPr>
          <p:spPr bwMode="auto">
            <a:xfrm>
              <a:off x="3216" y="216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Rectangle 1040"/>
            <p:cNvSpPr>
              <a:spLocks noChangeArrowheads="1"/>
            </p:cNvSpPr>
            <p:nvPr/>
          </p:nvSpPr>
          <p:spPr bwMode="auto">
            <a:xfrm>
              <a:off x="3024" y="249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5" name="Rectangle 1041"/>
            <p:cNvSpPr>
              <a:spLocks noChangeArrowheads="1"/>
            </p:cNvSpPr>
            <p:nvPr/>
          </p:nvSpPr>
          <p:spPr bwMode="auto">
            <a:xfrm>
              <a:off x="3408" y="235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6" name="Rectangle 1042"/>
            <p:cNvSpPr>
              <a:spLocks noChangeArrowheads="1"/>
            </p:cNvSpPr>
            <p:nvPr/>
          </p:nvSpPr>
          <p:spPr bwMode="auto">
            <a:xfrm>
              <a:off x="3408" y="216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7" name="Rectangle 1043"/>
            <p:cNvSpPr>
              <a:spLocks noChangeArrowheads="1"/>
            </p:cNvSpPr>
            <p:nvPr/>
          </p:nvSpPr>
          <p:spPr bwMode="auto">
            <a:xfrm>
              <a:off x="3072" y="264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8" name="Rectangle 1044"/>
            <p:cNvSpPr>
              <a:spLocks noChangeArrowheads="1"/>
            </p:cNvSpPr>
            <p:nvPr/>
          </p:nvSpPr>
          <p:spPr bwMode="auto">
            <a:xfrm>
              <a:off x="3504" y="244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9" name="Rectangle 1045"/>
            <p:cNvSpPr>
              <a:spLocks noChangeArrowheads="1"/>
            </p:cNvSpPr>
            <p:nvPr/>
          </p:nvSpPr>
          <p:spPr bwMode="auto">
            <a:xfrm>
              <a:off x="1680" y="2448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0" name="Rectangle 1046"/>
            <p:cNvSpPr>
              <a:spLocks noChangeArrowheads="1"/>
            </p:cNvSpPr>
            <p:nvPr/>
          </p:nvSpPr>
          <p:spPr bwMode="auto">
            <a:xfrm>
              <a:off x="1728" y="2688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1" name="Rectangle 1047"/>
            <p:cNvSpPr>
              <a:spLocks noChangeArrowheads="1"/>
            </p:cNvSpPr>
            <p:nvPr/>
          </p:nvSpPr>
          <p:spPr bwMode="auto">
            <a:xfrm>
              <a:off x="2112" y="2640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2" name="Rectangle 1048"/>
            <p:cNvSpPr>
              <a:spLocks noChangeArrowheads="1"/>
            </p:cNvSpPr>
            <p:nvPr/>
          </p:nvSpPr>
          <p:spPr bwMode="auto">
            <a:xfrm>
              <a:off x="2016" y="2256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3" name="Rectangle 1049"/>
            <p:cNvSpPr>
              <a:spLocks noChangeArrowheads="1"/>
            </p:cNvSpPr>
            <p:nvPr/>
          </p:nvSpPr>
          <p:spPr bwMode="auto">
            <a:xfrm>
              <a:off x="1824" y="2784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4" name="Rectangle 1050"/>
            <p:cNvSpPr>
              <a:spLocks noChangeArrowheads="1"/>
            </p:cNvSpPr>
            <p:nvPr/>
          </p:nvSpPr>
          <p:spPr bwMode="auto">
            <a:xfrm>
              <a:off x="1776" y="2544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5" name="Rectangle 1051"/>
            <p:cNvSpPr>
              <a:spLocks noChangeArrowheads="1"/>
            </p:cNvSpPr>
            <p:nvPr/>
          </p:nvSpPr>
          <p:spPr bwMode="auto">
            <a:xfrm>
              <a:off x="1824" y="2784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6" name="Rectangle 1052"/>
            <p:cNvSpPr>
              <a:spLocks noChangeArrowheads="1"/>
            </p:cNvSpPr>
            <p:nvPr/>
          </p:nvSpPr>
          <p:spPr bwMode="auto">
            <a:xfrm>
              <a:off x="2208" y="2736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7" name="Rectangle 1053"/>
            <p:cNvSpPr>
              <a:spLocks noChangeArrowheads="1"/>
            </p:cNvSpPr>
            <p:nvPr/>
          </p:nvSpPr>
          <p:spPr bwMode="auto">
            <a:xfrm>
              <a:off x="2736" y="2592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8" name="Rectangle 1054"/>
            <p:cNvSpPr>
              <a:spLocks noChangeArrowheads="1"/>
            </p:cNvSpPr>
            <p:nvPr/>
          </p:nvSpPr>
          <p:spPr bwMode="auto">
            <a:xfrm>
              <a:off x="1920" y="2880"/>
              <a:ext cx="125" cy="1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59" name="Rectangle 1055"/>
            <p:cNvSpPr>
              <a:spLocks noChangeArrowheads="1"/>
            </p:cNvSpPr>
            <p:nvPr/>
          </p:nvSpPr>
          <p:spPr bwMode="auto">
            <a:xfrm>
              <a:off x="2400" y="1632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0" name="Rectangle 1056"/>
            <p:cNvSpPr>
              <a:spLocks noChangeArrowheads="1"/>
            </p:cNvSpPr>
            <p:nvPr/>
          </p:nvSpPr>
          <p:spPr bwMode="auto">
            <a:xfrm>
              <a:off x="2880" y="1488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1" name="Rectangle 1057"/>
            <p:cNvSpPr>
              <a:spLocks noChangeArrowheads="1"/>
            </p:cNvSpPr>
            <p:nvPr/>
          </p:nvSpPr>
          <p:spPr bwMode="auto">
            <a:xfrm>
              <a:off x="2496" y="1968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2" name="Rectangle 1058"/>
            <p:cNvSpPr>
              <a:spLocks noChangeArrowheads="1"/>
            </p:cNvSpPr>
            <p:nvPr/>
          </p:nvSpPr>
          <p:spPr bwMode="auto">
            <a:xfrm>
              <a:off x="3120" y="1584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3" name="Rectangle 1059"/>
            <p:cNvSpPr>
              <a:spLocks noChangeArrowheads="1"/>
            </p:cNvSpPr>
            <p:nvPr/>
          </p:nvSpPr>
          <p:spPr bwMode="auto">
            <a:xfrm>
              <a:off x="2832" y="1776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4" name="Rectangle 1060"/>
            <p:cNvSpPr>
              <a:spLocks noChangeArrowheads="1"/>
            </p:cNvSpPr>
            <p:nvPr/>
          </p:nvSpPr>
          <p:spPr bwMode="auto">
            <a:xfrm>
              <a:off x="2640" y="1584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5" name="Rectangle 1061"/>
            <p:cNvSpPr>
              <a:spLocks noChangeArrowheads="1"/>
            </p:cNvSpPr>
            <p:nvPr/>
          </p:nvSpPr>
          <p:spPr bwMode="auto">
            <a:xfrm>
              <a:off x="2688" y="1776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6" name="Rectangle 1062"/>
            <p:cNvSpPr>
              <a:spLocks noChangeArrowheads="1"/>
            </p:cNvSpPr>
            <p:nvPr/>
          </p:nvSpPr>
          <p:spPr bwMode="auto">
            <a:xfrm>
              <a:off x="2496" y="216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7" name="Rectangle 1063"/>
            <p:cNvSpPr>
              <a:spLocks noChangeArrowheads="1"/>
            </p:cNvSpPr>
            <p:nvPr/>
          </p:nvSpPr>
          <p:spPr bwMode="auto">
            <a:xfrm>
              <a:off x="3312" y="244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8" name="Rectangle 1064"/>
            <p:cNvSpPr>
              <a:spLocks noChangeArrowheads="1"/>
            </p:cNvSpPr>
            <p:nvPr/>
          </p:nvSpPr>
          <p:spPr bwMode="auto">
            <a:xfrm>
              <a:off x="3504" y="244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69" name="Rectangle 1065"/>
            <p:cNvSpPr>
              <a:spLocks noChangeArrowheads="1"/>
            </p:cNvSpPr>
            <p:nvPr/>
          </p:nvSpPr>
          <p:spPr bwMode="auto">
            <a:xfrm>
              <a:off x="3504" y="225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0" name="Rectangle 1066"/>
            <p:cNvSpPr>
              <a:spLocks noChangeArrowheads="1"/>
            </p:cNvSpPr>
            <p:nvPr/>
          </p:nvSpPr>
          <p:spPr bwMode="auto">
            <a:xfrm>
              <a:off x="3168" y="273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1" name="Rectangle 1067"/>
            <p:cNvSpPr>
              <a:spLocks noChangeArrowheads="1"/>
            </p:cNvSpPr>
            <p:nvPr/>
          </p:nvSpPr>
          <p:spPr bwMode="auto">
            <a:xfrm>
              <a:off x="3600" y="2544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2" name="Rectangle 1068"/>
            <p:cNvSpPr>
              <a:spLocks noChangeArrowheads="1"/>
            </p:cNvSpPr>
            <p:nvPr/>
          </p:nvSpPr>
          <p:spPr bwMode="auto">
            <a:xfrm>
              <a:off x="2640" y="2400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3" name="Rectangle 1069"/>
            <p:cNvSpPr>
              <a:spLocks noChangeArrowheads="1"/>
            </p:cNvSpPr>
            <p:nvPr/>
          </p:nvSpPr>
          <p:spPr bwMode="auto">
            <a:xfrm>
              <a:off x="3216" y="259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4" name="Rectangle 1070"/>
            <p:cNvSpPr>
              <a:spLocks noChangeArrowheads="1"/>
            </p:cNvSpPr>
            <p:nvPr/>
          </p:nvSpPr>
          <p:spPr bwMode="auto">
            <a:xfrm>
              <a:off x="3552" y="268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5" name="Rectangle 1071"/>
            <p:cNvSpPr>
              <a:spLocks noChangeArrowheads="1"/>
            </p:cNvSpPr>
            <p:nvPr/>
          </p:nvSpPr>
          <p:spPr bwMode="auto">
            <a:xfrm>
              <a:off x="3600" y="235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6" name="Rectangle 1072"/>
            <p:cNvSpPr>
              <a:spLocks noChangeArrowheads="1"/>
            </p:cNvSpPr>
            <p:nvPr/>
          </p:nvSpPr>
          <p:spPr bwMode="auto">
            <a:xfrm>
              <a:off x="3264" y="2832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7" name="Rectangle 1073"/>
            <p:cNvSpPr>
              <a:spLocks noChangeArrowheads="1"/>
            </p:cNvSpPr>
            <p:nvPr/>
          </p:nvSpPr>
          <p:spPr bwMode="auto">
            <a:xfrm>
              <a:off x="3696" y="264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8" name="Rectangle 1074"/>
            <p:cNvSpPr>
              <a:spLocks noChangeArrowheads="1"/>
            </p:cNvSpPr>
            <p:nvPr/>
          </p:nvSpPr>
          <p:spPr bwMode="auto">
            <a:xfrm>
              <a:off x="2880" y="1968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79" name="Rectangle 1075"/>
            <p:cNvSpPr>
              <a:spLocks noChangeArrowheads="1"/>
            </p:cNvSpPr>
            <p:nvPr/>
          </p:nvSpPr>
          <p:spPr bwMode="auto">
            <a:xfrm>
              <a:off x="3312" y="268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0" name="Rectangle 1076"/>
            <p:cNvSpPr>
              <a:spLocks noChangeArrowheads="1"/>
            </p:cNvSpPr>
            <p:nvPr/>
          </p:nvSpPr>
          <p:spPr bwMode="auto">
            <a:xfrm>
              <a:off x="3696" y="264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1" name="Rectangle 1077"/>
            <p:cNvSpPr>
              <a:spLocks noChangeArrowheads="1"/>
            </p:cNvSpPr>
            <p:nvPr/>
          </p:nvSpPr>
          <p:spPr bwMode="auto">
            <a:xfrm>
              <a:off x="3696" y="2448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2" name="Rectangle 1078"/>
            <p:cNvSpPr>
              <a:spLocks noChangeArrowheads="1"/>
            </p:cNvSpPr>
            <p:nvPr/>
          </p:nvSpPr>
          <p:spPr bwMode="auto">
            <a:xfrm>
              <a:off x="3504" y="2880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3" name="Rectangle 1079"/>
            <p:cNvSpPr>
              <a:spLocks noChangeArrowheads="1"/>
            </p:cNvSpPr>
            <p:nvPr/>
          </p:nvSpPr>
          <p:spPr bwMode="auto">
            <a:xfrm>
              <a:off x="3792" y="2736"/>
              <a:ext cx="125" cy="137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4" name="Rectangle 1080"/>
            <p:cNvSpPr>
              <a:spLocks noChangeArrowheads="1"/>
            </p:cNvSpPr>
            <p:nvPr/>
          </p:nvSpPr>
          <p:spPr bwMode="auto">
            <a:xfrm>
              <a:off x="3168" y="2304"/>
              <a:ext cx="125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85" name="Rectangle 1081"/>
          <p:cNvSpPr>
            <a:spLocks noChangeArrowheads="1"/>
          </p:cNvSpPr>
          <p:nvPr/>
        </p:nvSpPr>
        <p:spPr bwMode="auto">
          <a:xfrm>
            <a:off x="1752600" y="2971800"/>
            <a:ext cx="228600" cy="217488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083"/>
          <p:cNvGrpSpPr>
            <a:grpSpLocks/>
          </p:cNvGrpSpPr>
          <p:nvPr/>
        </p:nvGrpSpPr>
        <p:grpSpPr bwMode="auto">
          <a:xfrm>
            <a:off x="898525" y="2459038"/>
            <a:ext cx="3749675" cy="2265362"/>
            <a:chOff x="566" y="973"/>
            <a:chExt cx="2362" cy="1427"/>
          </a:xfrm>
        </p:grpSpPr>
        <p:sp>
          <p:nvSpPr>
            <p:cNvPr id="73788" name="Oval 1084"/>
            <p:cNvSpPr>
              <a:spLocks noChangeArrowheads="1"/>
            </p:cNvSpPr>
            <p:nvPr/>
          </p:nvSpPr>
          <p:spPr bwMode="auto">
            <a:xfrm>
              <a:off x="2304" y="2064"/>
              <a:ext cx="624" cy="33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89" name="Text Box 1085"/>
            <p:cNvSpPr txBox="1">
              <a:spLocks noChangeArrowheads="1"/>
            </p:cNvSpPr>
            <p:nvPr/>
          </p:nvSpPr>
          <p:spPr bwMode="auto">
            <a:xfrm>
              <a:off x="566" y="973"/>
              <a:ext cx="544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altLang="ja-JP" sz="2400">
                <a:ea typeface="ＭＳ Ｐゴシック" pitchFamily="34" charset="-128"/>
              </a:endParaRPr>
            </a:p>
            <a:p>
              <a:r>
                <a:rPr lang="en-US" altLang="ja-JP" sz="2400">
                  <a:ea typeface="ＭＳ Ｐゴシック" pitchFamily="34" charset="-128"/>
                </a:rPr>
                <a:t>(k=1)</a:t>
              </a:r>
            </a:p>
            <a:p>
              <a:endParaRPr lang="en-US" altLang="ja-JP" sz="2400">
                <a:ea typeface="ＭＳ Ｐゴシック" pitchFamily="34" charset="-128"/>
              </a:endParaRPr>
            </a:p>
          </p:txBody>
        </p:sp>
        <p:sp>
          <p:nvSpPr>
            <p:cNvPr id="73790" name="Line 1086"/>
            <p:cNvSpPr>
              <a:spLocks noChangeShapeType="1"/>
            </p:cNvSpPr>
            <p:nvPr/>
          </p:nvSpPr>
          <p:spPr bwMode="auto">
            <a:xfrm>
              <a:off x="1056" y="1440"/>
              <a:ext cx="1296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animBg="1"/>
      <p:bldP spid="7378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book}&#10;\pagestyle{empty}&#10;\input{C:/Users/markussv/depots/CMBBOOK/latex/prml-utils}&#10;\begin{document}&#10;\[&#10;&#10;\]&#10;\end{document}&#10;"/>
  <p:tag name="EMBEDFONTS" val="1"/>
  <p:tag name="FIRSTMARKUSSV@9CFEVIMFUVWXY5M7" val="28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y=+1$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y=-1$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x$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y$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y=+1$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y=-1$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D = \{(\x_i, y_i), i=1, \ldots, n\}$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itemize}&#10;\item For $k = 1, 2, \ldots, K$&#10;\begin{itemize}&#10;  \item $err(k) = 0$&#10;  \item For $i = 1, 2, \ldots, n$&#10;  \begin{itemize}&#10; \item Predict the class label $\widehat{y}_i$ for $\x_i$ \\&#10;using the remaining data points&#10; \item $err(k) = err(k) +1$ if $\widehat{y}_i \neq y_i$&#10;  \end{itemize}&#10;\end{itemize}&#10;\item Output $k^* = \mathop{\arg\min}\limits_{1 \leq k \leq K} err(k)$&#10;\end{itemize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itemize}&#10;\item For $k = 1, 2, \ldots, K$&#10;\begin{itemize}&#10;  \item $err(k) = 0$&#10;  \item For $i = 1, 2, \ldots, n$&#10;  \begin{itemize}&#10; \item Predict the class label $\widehat{y}_i$ for $\x_i$ \\&#10;using the remaining data points&#10; \item $err(k) = err(k) +1$ if $\widehat{y}_i \neq y_i$&#10;  \end{itemize}&#10;\end{itemize}&#10;\item Output $k^* = \mathop{\arg\min}\limits_{1 \leq k \leq K} err(k)$&#10;\end{itemize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itemize}&#10;\item For $k = 1, 2, \ldots, K$&#10;\begin{itemize}&#10;  \item $err(k) = 0$&#10;  \item For $i = 1, 2, \ldots, n$&#10;  \begin{itemize}&#10; \item Predict the class label $\widehat{y}_i$ for $\x_i$ \\&#10;using the remaining data points&#10; \item $err(k) = err(k) +1$ if $\widehat{y}_i \neq y_i$&#10;  \end{itemize}&#10;\end{itemize}&#10;\item Output $k^* = \mathop{\arg\min}\limits_{1 \leq k \leq K} err(k)$&#10;\end{itemiz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x = (x_1, x_2, \ldots, x_d)$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itemize}&#10;\item For $k = 1, 2, \ldots, K$&#10;\begin{itemize}&#10;  \item $err(k) = 0$&#10;  \item For $i = 1, 2, \ldots, n$&#10;  \begin{itemize}&#10; \item Predict the class label $\widehat{y}_i$ for $\x_i$ \\&#10;using the remaining data points&#10; \item $err(k) = err(k) +1$ if $\widehat{y}_i \neq y_i$&#10;  \end{itemize}&#10;\end{itemize}&#10;\item Output $k^* = \mathop{\arg\min}\limits_{1 \leq k \leq K} err(k)$&#10;\end{itemize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itemize}&#10;\item For $k = 1, 2, \ldots, K$&#10;\begin{itemize}&#10;  \item $err(k) = 0$&#10;  \item For $i = 1, 2, \ldots, n$&#10;  \begin{itemize}&#10; \item Predict the class label $\widehat{y}_i$ for $\x_i$ \\&#10;using the remaining data points&#10; \item $err(k) = err(k) +1$ if $\widehat{y}_i \neq y_i$&#10;  \end{itemize}&#10;\end{itemize}&#10;\item Output $k^* = \mathop{\arg\min}\limits_{1 \leq k \leq K} err(k)$&#10;\end{itemize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itemize}&#10;\item For $k = 1, 2, \ldots, K$&#10;\begin{itemize}&#10;  \item $err(k) = 0$&#10;  \item For $i = 1, 2, \ldots, n$&#10;  \begin{itemize}&#10; \item Predict the class label $\widehat{y}_i$ for $\x_i$ \\&#10;using the remaining data points&#10; \item $err(k) = err(k) +1$ if $\widehat{y}_i \neq y_i$&#10;  \end{itemize}&#10;\end{itemize}&#10;\item Output $k^* = \mathop{\arg\min}\limits_{1 \leq k \leq K} err(k)$&#10;\end{itemize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textstyle \sum_k N_k = N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52"/>
  <p:tag name="PICTUREFILESIZE" val="220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) = \frac{K}{N V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52"/>
  <p:tag name="PICTUREFILESIZE" val="28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p(\bfx|{\cal C}_k) = \frac{K_k}{N_k V}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72"/>
  <p:tag name="PICTUREFILESIZE" val="370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textstyle  p({\cal C}_k) = N_k / N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63"/>
  <p:tag name="PICTUREFILESIZE" val="260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{\cal C}_k|\bfx) = \frac{p(\bfx|{\cal C}_k) p({\cal C}_k)}{p(\bfx)}&#10;    = \frac{K_k}{K}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34"/>
  <p:tag name="PICTUREFILESIZE" val="597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[&#10;\Pr(y|\x) = \frac{\sum_{i=1}^n w(\x, \x_i) \delta(y, y_i)}{\sum_{i=1}^n w(\x, \x_i)}&#10;\]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[&#10;\delta(y, y_i) = \left\{&#10;\begin{array}{cc}&#10;1 &amp; y = y_i \\&#10;0 &amp; y \neq y_i&#10;\end{array}&#10;\right.&#10;\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y \in \Y$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[w(\x, \x_i) = \exp\left(-\lambda|\x - \x_i|_2^2\right)\]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_i = \frac{n_i}{N \Delta_i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5"/>
  <p:tag name="PICTUREFILESIZE" val="241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 = \int_{\cal R} p(\bfx) \diff{\bfx}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71"/>
  <p:tag name="PICTUREFILESIZE" val="313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K \simeq NP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1"/>
  <p:tag name="PICTUREFILESIZE" val="175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 \simeq p({\bfx}) V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8"/>
  <p:tag name="PICTUREFILESIZE" val="214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{\bfx}) \simeq \frac{K}{NV}.&#10;\]&#10;\end{document}&#10;"/>
  <p:tag name="FILENAME" val="TP_tmp"/>
  <p:tag name="FORMAT" val="png256"/>
  <p:tag name="RES" val="300"/>
  <p:tag name="BLEND" val="0"/>
  <p:tag name="TRANSPARENT" val="1"/>
  <p:tag name="TBUG" val="0"/>
  <p:tag name="ALLOWFS" val="0"/>
  <p:tag name="ORIGWIDTH" val="55"/>
  <p:tag name="PICTUREFILESIZE" val="28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   k((\bfx - \bfx_n)/h) = \left\{%&#10;\begin{array}{ll}&#10;    1, &amp; \hbox{$|(x_{i} - x_{ni})/h| \leqslant 1/2$, \hspace{5mm}&#10;    $i = 1, \ldots, D$,} \\&#10;    0, &amp; \hbox{otherwise.} \\&#10;\end{array}%&#10;\right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71"/>
  <p:tag name="PICTUREFILESIZE" val="84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K = \sum_{n=1}^N k\left(\frac{\bfx - \bfx_n}{h} \right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92"/>
  <p:tag name="PICTUREFILESIZE" val="426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p(\bfx) = \frac{1}{N}&#10;    \sum_{n=1}^N \frac{1}{h^D} k\left(\frac{\bfx - \bfx_n}{h} \right)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36"/>
  <p:tag name="PICTUREFILESIZE" val="61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k(\bfu) &amp;\geqslant&amp; 0, \\&#10;  \int k(\bfu) \diff{\bfu} &amp;=&amp; 1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80"/>
  <p:tag name="PICTUREFILESIZE" val="39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Y = \{-1, +1\}$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align*}&#10;p(\bfx) = \frac{1}{N} \sum_{n=1}^N &amp; \frac{1}{(2 \pi h^2)^{D/2}} \\&#10;    &amp; \exp \left\{ - \frac{\|\bfx - \bfx_n\|^2}{2h^2} \right\}&#10;\end{align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48"/>
  <p:tag name="PICTUREFILESIZE" val="872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{\bfx}) \simeq \frac{K}{NV^{\star}}.&#10;\]&#10;\end{document}&#10;"/>
  <p:tag name="FILENAME" val="TP_tmp"/>
  <p:tag name="FORMAT" val="png256"/>
  <p:tag name="RES" val="300"/>
  <p:tag name="BLEND" val="0"/>
  <p:tag name="TRANSPARENT" val="1"/>
  <p:tag name="TBUG" val="0"/>
  <p:tag name="ALLOWFS" val="0"/>
  <p:tag name="ORIGWIDTH" val="59"/>
  <p:tag name="PICTUREFILESIZE" val="174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[&#10;\Pr(y|\x) = \frac{\sum_{i=1}^n w(\x, \x_i) \delta(y, y_i)}{\sum_{i=1}^n w(\x, \x_i)}&#10;\]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[w(\x, \x_i) = \exp\left(-\lambda|\x - \x_i|_2^2\right)\]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How to estimate $\lambda$ ?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lambda$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lambda$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(\x_1, y_1)$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D_{1} = \left\{(\x_2, y_2), (\x_3, y_3), \ldots, (\x_n, y_n) \right\}$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Pr(y_1|\x_1, \D_1)$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Y = \{1, 2, \ldots, C\}$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lambda$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eqnarray*}&#10;\Pr(y_1|\x_1, \D_1) &amp; = &amp; \frac{\sum_{i=2}^n w(\x_1, \x_i)\delta(y_1, y_i)}{\sum_{i=1}^n w(\x_1, \x_i)} \\&#10;&amp; = &amp; \frac{\sum_{i=2}^n \exp\left( -\lambda\|\x_1 - \x_i\|_2^2\right)\delta(y_1, y_i)}{\sum_{i=2}^n \exp\left( -\lambda\|\x_1 - \x_i\|_2^2\right)}&#10;\end{eqnarray*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Pr(y_1|\x_1, \D_1)$ is a function of $\lambda$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lambda$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eqnarray*}&#10;\Pr(y_k|\x_k, \D_k) =\frac{\sum_{i\neq k} w(\x_k, \x_i)\delta(y_1, y_i)}{\sum_{i\neq k} w(\x_k, \x_i)} &#10;\end{eqnarray*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Pr(y_k|\x_k, \D_k)$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(\x_k, y_k)$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D_{k} = \left\{(\x_1, y_1), \ldots, (\x_{k-1}, y_{k-1}), (\x_{k+1}, y_{k+1}),\ldots, (\x_n, y_n) \right\}$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lambda$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Estimate $\lambda$ by maximum likelihoo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f(\x):\R^d \mapsto \Y$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lambda^* = \mathop{\arg\max}\limits_{\lambda &gt; 0} \L = \sum_{i=1}^n \log \Pr(y_i|\x_i;\lambda)$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lambda$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eqnarray*}&#10;\L &amp; = &amp; \sum_{k=1}^n \log\left(\sum_{i\neq k} \exp\left(-\lambda|\x_k - \x_i|_2^2\delta(y_k, y_i)\right)\right) \\&#10;&amp; &amp; - \sum_{k=1}^n \log\left(\sum_{i\neq k} \exp\left(-\lambda|\x_k - \x_i|_2^2\right)\right)&#10;\end{eqnarray*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L$ is a difference of two convex (DC) functions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L(\theta)$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Pr(y|\x;\theta)$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[&#10;d(p, N) = \left(1- 2^{-1/N}\right)^{1/p} \approx 1 - \frac{\log N}{p}&#10;\]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[&#10;d(p, N) = \left(1- 2^{-1/N}\right)^{1/p} \approx 1 - \frac{\log N}{p}&#10;\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f(\x):\R^d \mapsto \R$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x$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y$"/>
</p:tagLst>
</file>

<file path=ppt/theme/theme1.xml><?xml version="1.0" encoding="utf-8"?>
<a:theme xmlns:a="http://schemas.openxmlformats.org/drawingml/2006/main" name="prm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prml</Template>
  <TotalTime>10139</TotalTime>
  <Words>1261</Words>
  <Application>Microsoft Office PowerPoint</Application>
  <PresentationFormat>On-screen Show (4:3)</PresentationFormat>
  <Paragraphs>240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Courier New</vt:lpstr>
      <vt:lpstr>ＭＳ Ｐゴシック</vt:lpstr>
      <vt:lpstr>Calibri</vt:lpstr>
      <vt:lpstr>Symbol</vt:lpstr>
      <vt:lpstr>CMMI12</vt:lpstr>
      <vt:lpstr>CMBX10</vt:lpstr>
      <vt:lpstr>CMR12</vt:lpstr>
      <vt:lpstr>CMBX12</vt:lpstr>
      <vt:lpstr>Wingdings</vt:lpstr>
      <vt:lpstr>Times New Roman</vt:lpstr>
      <vt:lpstr>Arial</vt:lpstr>
      <vt:lpstr>CMSY10</vt:lpstr>
      <vt:lpstr>CMMI10</vt:lpstr>
      <vt:lpstr>宋体</vt:lpstr>
      <vt:lpstr>prml</vt:lpstr>
      <vt:lpstr>Data Classification</vt:lpstr>
      <vt:lpstr>Classification Problems</vt:lpstr>
      <vt:lpstr>Examples of Classification Problem</vt:lpstr>
      <vt:lpstr>Examples of Classification Problem</vt:lpstr>
      <vt:lpstr>Examples of Classification Problem</vt:lpstr>
      <vt:lpstr>Examples of Classification Problem</vt:lpstr>
      <vt:lpstr>Supervised Learning</vt:lpstr>
      <vt:lpstr>Regression for Classification</vt:lpstr>
      <vt:lpstr>K Nearest Neighbour (kNN) Classifier </vt:lpstr>
      <vt:lpstr>K Nearest Neighbour (kNN) Classifier</vt:lpstr>
      <vt:lpstr>K Nearest Neighbour (kNN) Classifier </vt:lpstr>
      <vt:lpstr>K Nearest Neighbour (kNN) Classifier </vt:lpstr>
      <vt:lpstr>Cross Validation</vt:lpstr>
      <vt:lpstr>Leave-One-Out Method</vt:lpstr>
      <vt:lpstr>Leave-One-Out Method</vt:lpstr>
      <vt:lpstr>Leave-One-Out Method</vt:lpstr>
      <vt:lpstr>Leave-One-Out Method</vt:lpstr>
      <vt:lpstr>Leave-One-Out Method</vt:lpstr>
      <vt:lpstr>Leave-One-Out Method</vt:lpstr>
      <vt:lpstr>K-Nearest-Neighbours for Classification (1)</vt:lpstr>
      <vt:lpstr>K-Nearest-Neighbours for Classification (2)</vt:lpstr>
      <vt:lpstr>Probabilistic Interpretation of KNN</vt:lpstr>
      <vt:lpstr>Weighted kNN</vt:lpstr>
      <vt:lpstr>Nonparametric Methods</vt:lpstr>
      <vt:lpstr>Nonparametric Methods (2)</vt:lpstr>
      <vt:lpstr>Nonparametric Methods</vt:lpstr>
      <vt:lpstr>Nonparametric Methods</vt:lpstr>
      <vt:lpstr>Nonparametric Methods</vt:lpstr>
      <vt:lpstr>Nonparametric Methods (6)</vt:lpstr>
      <vt:lpstr>Nonparametric Methods</vt:lpstr>
      <vt:lpstr>Estimate    in the Weight Function</vt:lpstr>
      <vt:lpstr>Estimate    in the Weight Function</vt:lpstr>
      <vt:lpstr>Estimate in   the Weight Function</vt:lpstr>
      <vt:lpstr>Estimate    in the Weight Function</vt:lpstr>
      <vt:lpstr>Estimate    in the Weight Function</vt:lpstr>
      <vt:lpstr>Estimate    in the Weight Function</vt:lpstr>
      <vt:lpstr>Challenges in Optimization</vt:lpstr>
      <vt:lpstr>ML = Statistics + Optimization</vt:lpstr>
      <vt:lpstr>When to Consider Nearest Neighbor ?</vt:lpstr>
      <vt:lpstr>KD Tree for NN Search</vt:lpstr>
      <vt:lpstr>NN Search by KD Tree</vt:lpstr>
      <vt:lpstr>NN Search by KD Tree</vt:lpstr>
      <vt:lpstr>NN Search by KD Tree</vt:lpstr>
      <vt:lpstr>NN Search by KD Tree</vt:lpstr>
      <vt:lpstr>NN Search by KD Tree</vt:lpstr>
      <vt:lpstr>NN Search by KD Tree</vt:lpstr>
      <vt:lpstr>NN Search by KD Tree</vt:lpstr>
      <vt:lpstr>Curse of Dimensionality </vt:lpstr>
      <vt:lpstr>Curse of Dimensionality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Markus Svensén</dc:creator>
  <cp:lastModifiedBy>Ho Duc Dan_51200482</cp:lastModifiedBy>
  <cp:revision>627</cp:revision>
  <dcterms:created xsi:type="dcterms:W3CDTF">2007-10-17T08:21:15Z</dcterms:created>
  <dcterms:modified xsi:type="dcterms:W3CDTF">2017-09-13T12:16:39Z</dcterms:modified>
</cp:coreProperties>
</file>